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34"/>
  </p:notesMasterIdLst>
  <p:sldIdLst>
    <p:sldId id="266" r:id="rId2"/>
    <p:sldId id="405" r:id="rId3"/>
    <p:sldId id="402" r:id="rId4"/>
    <p:sldId id="410" r:id="rId5"/>
    <p:sldId id="408" r:id="rId6"/>
    <p:sldId id="407" r:id="rId7"/>
    <p:sldId id="406" r:id="rId8"/>
    <p:sldId id="409" r:id="rId9"/>
    <p:sldId id="389" r:id="rId10"/>
    <p:sldId id="390" r:id="rId11"/>
    <p:sldId id="401" r:id="rId12"/>
    <p:sldId id="391" r:id="rId13"/>
    <p:sldId id="404" r:id="rId14"/>
    <p:sldId id="393" r:id="rId15"/>
    <p:sldId id="394" r:id="rId16"/>
    <p:sldId id="382" r:id="rId17"/>
    <p:sldId id="381" r:id="rId18"/>
    <p:sldId id="386" r:id="rId19"/>
    <p:sldId id="387" r:id="rId20"/>
    <p:sldId id="395" r:id="rId21"/>
    <p:sldId id="396" r:id="rId22"/>
    <p:sldId id="383" r:id="rId23"/>
    <p:sldId id="397" r:id="rId24"/>
    <p:sldId id="384" r:id="rId25"/>
    <p:sldId id="398" r:id="rId26"/>
    <p:sldId id="399" r:id="rId27"/>
    <p:sldId id="358" r:id="rId28"/>
    <p:sldId id="400" r:id="rId29"/>
    <p:sldId id="360" r:id="rId30"/>
    <p:sldId id="331" r:id="rId31"/>
    <p:sldId id="332" r:id="rId32"/>
    <p:sldId id="361" r:id="rId33"/>
  </p:sldIdLst>
  <p:sldSz cx="9144000" cy="6858000" type="screen4x3"/>
  <p:notesSz cx="6858000" cy="9144000"/>
  <p:defaultTextStyle>
    <a:defPPr>
      <a:defRPr lang="en-US"/>
    </a:defPPr>
    <a:lvl1pPr algn="l" rtl="0" eaLnBrk="0" fontAlgn="base" hangingPunct="0">
      <a:spcBef>
        <a:spcPct val="0"/>
      </a:spcBef>
      <a:spcAft>
        <a:spcPct val="0"/>
      </a:spcAft>
      <a:defRPr b="1" kern="1200">
        <a:solidFill>
          <a:schemeClr val="tx1"/>
        </a:solidFill>
        <a:latin typeface="Tahoma" panose="020B0604030504040204" pitchFamily="34" charset="0"/>
        <a:ea typeface="MS PGothic" panose="020B0600070205080204" pitchFamily="34" charset="-128"/>
        <a:cs typeface="+mn-cs"/>
      </a:defRPr>
    </a:lvl1pPr>
    <a:lvl2pPr marL="457200" algn="l" rtl="0" eaLnBrk="0" fontAlgn="base" hangingPunct="0">
      <a:spcBef>
        <a:spcPct val="0"/>
      </a:spcBef>
      <a:spcAft>
        <a:spcPct val="0"/>
      </a:spcAft>
      <a:defRPr b="1" kern="1200">
        <a:solidFill>
          <a:schemeClr val="tx1"/>
        </a:solidFill>
        <a:latin typeface="Tahoma" panose="020B0604030504040204" pitchFamily="34" charset="0"/>
        <a:ea typeface="MS PGothic" panose="020B0600070205080204" pitchFamily="34" charset="-128"/>
        <a:cs typeface="+mn-cs"/>
      </a:defRPr>
    </a:lvl2pPr>
    <a:lvl3pPr marL="914400" algn="l" rtl="0" eaLnBrk="0" fontAlgn="base" hangingPunct="0">
      <a:spcBef>
        <a:spcPct val="0"/>
      </a:spcBef>
      <a:spcAft>
        <a:spcPct val="0"/>
      </a:spcAft>
      <a:defRPr b="1" kern="1200">
        <a:solidFill>
          <a:schemeClr val="tx1"/>
        </a:solidFill>
        <a:latin typeface="Tahoma" panose="020B0604030504040204" pitchFamily="34" charset="0"/>
        <a:ea typeface="MS PGothic" panose="020B0600070205080204" pitchFamily="34" charset="-128"/>
        <a:cs typeface="+mn-cs"/>
      </a:defRPr>
    </a:lvl3pPr>
    <a:lvl4pPr marL="1371600" algn="l" rtl="0" eaLnBrk="0" fontAlgn="base" hangingPunct="0">
      <a:spcBef>
        <a:spcPct val="0"/>
      </a:spcBef>
      <a:spcAft>
        <a:spcPct val="0"/>
      </a:spcAft>
      <a:defRPr b="1" kern="1200">
        <a:solidFill>
          <a:schemeClr val="tx1"/>
        </a:solidFill>
        <a:latin typeface="Tahoma" panose="020B0604030504040204" pitchFamily="34" charset="0"/>
        <a:ea typeface="MS PGothic" panose="020B0600070205080204" pitchFamily="34" charset="-128"/>
        <a:cs typeface="+mn-cs"/>
      </a:defRPr>
    </a:lvl4pPr>
    <a:lvl5pPr marL="1828800" algn="l" rtl="0" eaLnBrk="0" fontAlgn="base" hangingPunct="0">
      <a:spcBef>
        <a:spcPct val="0"/>
      </a:spcBef>
      <a:spcAft>
        <a:spcPct val="0"/>
      </a:spcAft>
      <a:defRPr b="1" kern="1200">
        <a:solidFill>
          <a:schemeClr val="tx1"/>
        </a:solidFill>
        <a:latin typeface="Tahoma" panose="020B0604030504040204" pitchFamily="34" charset="0"/>
        <a:ea typeface="MS PGothic" panose="020B0600070205080204" pitchFamily="34" charset="-128"/>
        <a:cs typeface="+mn-cs"/>
      </a:defRPr>
    </a:lvl5pPr>
    <a:lvl6pPr marL="2286000" algn="l" defTabSz="914400" rtl="0" eaLnBrk="1" latinLnBrk="0" hangingPunct="1">
      <a:defRPr b="1" kern="1200">
        <a:solidFill>
          <a:schemeClr val="tx1"/>
        </a:solidFill>
        <a:latin typeface="Tahoma" panose="020B0604030504040204" pitchFamily="34" charset="0"/>
        <a:ea typeface="MS PGothic" panose="020B0600070205080204" pitchFamily="34" charset="-128"/>
        <a:cs typeface="+mn-cs"/>
      </a:defRPr>
    </a:lvl6pPr>
    <a:lvl7pPr marL="2743200" algn="l" defTabSz="914400" rtl="0" eaLnBrk="1" latinLnBrk="0" hangingPunct="1">
      <a:defRPr b="1" kern="1200">
        <a:solidFill>
          <a:schemeClr val="tx1"/>
        </a:solidFill>
        <a:latin typeface="Tahoma" panose="020B0604030504040204" pitchFamily="34" charset="0"/>
        <a:ea typeface="MS PGothic" panose="020B0600070205080204" pitchFamily="34" charset="-128"/>
        <a:cs typeface="+mn-cs"/>
      </a:defRPr>
    </a:lvl7pPr>
    <a:lvl8pPr marL="3200400" algn="l" defTabSz="914400" rtl="0" eaLnBrk="1" latinLnBrk="0" hangingPunct="1">
      <a:defRPr b="1" kern="1200">
        <a:solidFill>
          <a:schemeClr val="tx1"/>
        </a:solidFill>
        <a:latin typeface="Tahoma" panose="020B0604030504040204" pitchFamily="34" charset="0"/>
        <a:ea typeface="MS PGothic" panose="020B0600070205080204" pitchFamily="34" charset="-128"/>
        <a:cs typeface="+mn-cs"/>
      </a:defRPr>
    </a:lvl8pPr>
    <a:lvl9pPr marL="3657600" algn="l" defTabSz="914400" rtl="0" eaLnBrk="1" latinLnBrk="0" hangingPunct="1">
      <a:defRPr b="1" kern="1200">
        <a:solidFill>
          <a:schemeClr val="tx1"/>
        </a:solidFill>
        <a:latin typeface="Tahoma" panose="020B060403050404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useTimings="0">
    <p:browse/>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84218" autoAdjust="0"/>
  </p:normalViewPr>
  <p:slideViewPr>
    <p:cSldViewPr>
      <p:cViewPr varScale="1">
        <p:scale>
          <a:sx n="107" d="100"/>
          <a:sy n="107" d="100"/>
        </p:scale>
        <p:origin x="2304" y="1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76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a:extLst>
              <a:ext uri="{FF2B5EF4-FFF2-40B4-BE49-F238E27FC236}">
                <a16:creationId xmlns:a16="http://schemas.microsoft.com/office/drawing/2014/main" id="{0CF75C1D-8BB8-4824-B5A1-EFEDAD184393}"/>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b="0">
                <a:latin typeface="Times New Roman" pitchFamily="18" charset="0"/>
                <a:ea typeface="+mn-ea"/>
                <a:cs typeface="+mn-cs"/>
              </a:defRPr>
            </a:lvl1pPr>
          </a:lstStyle>
          <a:p>
            <a:pPr>
              <a:defRPr/>
            </a:pPr>
            <a:endParaRPr lang="en-US" altLang="en-US"/>
          </a:p>
        </p:txBody>
      </p:sp>
      <p:sp>
        <p:nvSpPr>
          <p:cNvPr id="81923" name="Rectangle 3">
            <a:extLst>
              <a:ext uri="{FF2B5EF4-FFF2-40B4-BE49-F238E27FC236}">
                <a16:creationId xmlns:a16="http://schemas.microsoft.com/office/drawing/2014/main" id="{5CA0B413-E84E-4B0D-B8EF-C28C8DA09EE8}"/>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0">
                <a:latin typeface="Times New Roman" pitchFamily="18" charset="0"/>
                <a:ea typeface="+mn-ea"/>
                <a:cs typeface="+mn-cs"/>
              </a:defRPr>
            </a:lvl1pPr>
          </a:lstStyle>
          <a:p>
            <a:pPr>
              <a:defRPr/>
            </a:pPr>
            <a:endParaRPr lang="en-US" alt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5" name="Rectangle 5">
            <a:extLst>
              <a:ext uri="{FF2B5EF4-FFF2-40B4-BE49-F238E27FC236}">
                <a16:creationId xmlns:a16="http://schemas.microsoft.com/office/drawing/2014/main" id="{EC96EF9B-E3AF-4E39-9D93-1047FD5292E0}"/>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81926" name="Rectangle 6">
            <a:extLst>
              <a:ext uri="{FF2B5EF4-FFF2-40B4-BE49-F238E27FC236}">
                <a16:creationId xmlns:a16="http://schemas.microsoft.com/office/drawing/2014/main" id="{5B94B619-D718-43DB-81A6-9B6FC99F178C}"/>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b="0">
                <a:latin typeface="Times New Roman" pitchFamily="18" charset="0"/>
                <a:ea typeface="+mn-ea"/>
                <a:cs typeface="+mn-cs"/>
              </a:defRPr>
            </a:lvl1pPr>
          </a:lstStyle>
          <a:p>
            <a:pPr>
              <a:defRPr/>
            </a:pPr>
            <a:endParaRPr lang="en-US" altLang="en-US"/>
          </a:p>
        </p:txBody>
      </p:sp>
      <p:sp>
        <p:nvSpPr>
          <p:cNvPr id="81927" name="Rectangle 7">
            <a:extLst>
              <a:ext uri="{FF2B5EF4-FFF2-40B4-BE49-F238E27FC236}">
                <a16:creationId xmlns:a16="http://schemas.microsoft.com/office/drawing/2014/main" id="{83A9E2A5-C5A0-4C2C-A033-8192DBC564FE}"/>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b="0">
                <a:latin typeface="Times New Roman" panose="02020603050405020304" pitchFamily="18" charset="0"/>
              </a:defRPr>
            </a:lvl1pPr>
          </a:lstStyle>
          <a:p>
            <a:pPr>
              <a:defRPr/>
            </a:pPr>
            <a:fld id="{AB58BBFF-B844-46CB-A806-829B0CF6A2FA}"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S PGothic" charset="0"/>
      </a:defRPr>
    </a:lvl1pPr>
    <a:lvl2pPr marL="4572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S PGothic" charset="0"/>
      </a:defRPr>
    </a:lvl2pPr>
    <a:lvl3pPr marL="9144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S PGothic" charset="0"/>
      </a:defRPr>
    </a:lvl3pPr>
    <a:lvl4pPr marL="13716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S PGothic" charset="0"/>
      </a:defRPr>
    </a:lvl4pPr>
    <a:lvl5pPr marL="18288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AB58BBFF-B844-46CB-A806-829B0CF6A2FA}" type="slidenum">
              <a:rPr lang="en-US" altLang="en-US" smtClean="0"/>
              <a:pPr>
                <a:defRPr/>
              </a:pPr>
              <a:t>1</a:t>
            </a:fld>
            <a:endParaRPr lang="en-US" altLang="en-US"/>
          </a:p>
        </p:txBody>
      </p:sp>
    </p:spTree>
    <p:extLst>
      <p:ext uri="{BB962C8B-B14F-4D97-AF65-F5344CB8AC3E}">
        <p14:creationId xmlns:p14="http://schemas.microsoft.com/office/powerpoint/2010/main" val="11877826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AB58BBFF-B844-46CB-A806-829B0CF6A2FA}" type="slidenum">
              <a:rPr lang="en-US" altLang="en-US" smtClean="0"/>
              <a:pPr>
                <a:defRPr/>
              </a:pPr>
              <a:t>10</a:t>
            </a:fld>
            <a:endParaRPr lang="en-US" altLang="en-US"/>
          </a:p>
        </p:txBody>
      </p:sp>
    </p:spTree>
    <p:extLst>
      <p:ext uri="{BB962C8B-B14F-4D97-AF65-F5344CB8AC3E}">
        <p14:creationId xmlns:p14="http://schemas.microsoft.com/office/powerpoint/2010/main" val="39248804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AB58BBFF-B844-46CB-A806-829B0CF6A2FA}" type="slidenum">
              <a:rPr lang="en-US" altLang="en-US" smtClean="0"/>
              <a:pPr>
                <a:defRPr/>
              </a:pPr>
              <a:t>11</a:t>
            </a:fld>
            <a:endParaRPr lang="en-US" altLang="en-US"/>
          </a:p>
        </p:txBody>
      </p:sp>
    </p:spTree>
    <p:extLst>
      <p:ext uri="{BB962C8B-B14F-4D97-AF65-F5344CB8AC3E}">
        <p14:creationId xmlns:p14="http://schemas.microsoft.com/office/powerpoint/2010/main" val="941596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lvl1pPr>
              <a:defRPr b="1">
                <a:solidFill>
                  <a:schemeClr val="tx1"/>
                </a:solidFill>
                <a:latin typeface="Tahoma" panose="020B0604030504040204" pitchFamily="34" charset="0"/>
                <a:ea typeface="MS PGothic" panose="020B0600070205080204" pitchFamily="34" charset="-128"/>
              </a:defRPr>
            </a:lvl1pPr>
            <a:lvl2pPr marL="742950" indent="-285750">
              <a:defRPr b="1">
                <a:solidFill>
                  <a:schemeClr val="tx1"/>
                </a:solidFill>
                <a:latin typeface="Tahoma" panose="020B0604030504040204" pitchFamily="34" charset="0"/>
                <a:ea typeface="MS PGothic" panose="020B0600070205080204" pitchFamily="34" charset="-128"/>
              </a:defRPr>
            </a:lvl2pPr>
            <a:lvl3pPr marL="1143000" indent="-228600">
              <a:defRPr b="1">
                <a:solidFill>
                  <a:schemeClr val="tx1"/>
                </a:solidFill>
                <a:latin typeface="Tahoma" panose="020B0604030504040204" pitchFamily="34" charset="0"/>
                <a:ea typeface="MS PGothic" panose="020B0600070205080204" pitchFamily="34" charset="-128"/>
              </a:defRPr>
            </a:lvl3pPr>
            <a:lvl4pPr marL="1600200" indent="-228600">
              <a:defRPr b="1">
                <a:solidFill>
                  <a:schemeClr val="tx1"/>
                </a:solidFill>
                <a:latin typeface="Tahoma" panose="020B0604030504040204" pitchFamily="34" charset="0"/>
                <a:ea typeface="MS PGothic" panose="020B0600070205080204" pitchFamily="34" charset="-128"/>
              </a:defRPr>
            </a:lvl4pPr>
            <a:lvl5pPr marL="2057400" indent="-228600">
              <a:defRPr b="1">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9pPr>
          </a:lstStyle>
          <a:p>
            <a:fld id="{B01EB5BB-CD3D-4C23-A37A-2414FAA53AC6}" type="slidenum">
              <a:rPr lang="en-US" altLang="en-US" b="0" smtClean="0">
                <a:latin typeface="Times New Roman" panose="02020603050405020304" pitchFamily="18" charset="0"/>
              </a:rPr>
              <a:pPr/>
              <a:t>12</a:t>
            </a:fld>
            <a:endParaRPr lang="en-US" altLang="en-US" b="0">
              <a:latin typeface="Times New Roman" panose="02020603050405020304" pitchFamily="18" charset="0"/>
            </a:endParaRPr>
          </a:p>
        </p:txBody>
      </p:sp>
      <p:sp>
        <p:nvSpPr>
          <p:cNvPr id="12291" name="Rectangle 2"/>
          <p:cNvSpPr>
            <a:spLocks noGrp="1" noRot="1" noChangeAspect="1" noChangeArrowheads="1" noTextEdit="1"/>
          </p:cNvSpPr>
          <p:nvPr>
            <p:ph type="sldImg"/>
          </p:nvPr>
        </p:nvSpPr>
        <p:spPr>
          <a:ln/>
        </p:spPr>
      </p:sp>
      <p:sp>
        <p:nvSpPr>
          <p:cNvPr id="40964" name="Rectangle 3">
            <a:extLst>
              <a:ext uri="{FF2B5EF4-FFF2-40B4-BE49-F238E27FC236}">
                <a16:creationId xmlns:a16="http://schemas.microsoft.com/office/drawing/2014/main" id="{50053314-68B5-4DD3-B6D0-ADED003FEACC}"/>
              </a:ext>
            </a:extLst>
          </p:cNvPr>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endParaRPr lang="en-US">
              <a:latin typeface="Times New Roman" charset="0"/>
              <a:ea typeface="ＭＳ Ｐゴシック" charset="0"/>
              <a:cs typeface="+mn-cs"/>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AB58BBFF-B844-46CB-A806-829B0CF6A2FA}" type="slidenum">
              <a:rPr lang="en-US" altLang="en-US" smtClean="0"/>
              <a:pPr>
                <a:defRPr/>
              </a:pPr>
              <a:t>13</a:t>
            </a:fld>
            <a:endParaRPr lang="en-US" altLang="en-US"/>
          </a:p>
        </p:txBody>
      </p:sp>
    </p:spTree>
    <p:extLst>
      <p:ext uri="{BB962C8B-B14F-4D97-AF65-F5344CB8AC3E}">
        <p14:creationId xmlns:p14="http://schemas.microsoft.com/office/powerpoint/2010/main" val="7249472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AB58BBFF-B844-46CB-A806-829B0CF6A2FA}" type="slidenum">
              <a:rPr lang="en-US" altLang="en-US" smtClean="0"/>
              <a:pPr>
                <a:defRPr/>
              </a:pPr>
              <a:t>14</a:t>
            </a:fld>
            <a:endParaRPr lang="en-US" altLang="en-US"/>
          </a:p>
        </p:txBody>
      </p:sp>
    </p:spTree>
    <p:extLst>
      <p:ext uri="{BB962C8B-B14F-4D97-AF65-F5344CB8AC3E}">
        <p14:creationId xmlns:p14="http://schemas.microsoft.com/office/powerpoint/2010/main" val="14236294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AB58BBFF-B844-46CB-A806-829B0CF6A2FA}" type="slidenum">
              <a:rPr lang="en-US" altLang="en-US" smtClean="0"/>
              <a:pPr>
                <a:defRPr/>
              </a:pPr>
              <a:t>15</a:t>
            </a:fld>
            <a:endParaRPr lang="en-US" altLang="en-US"/>
          </a:p>
        </p:txBody>
      </p:sp>
    </p:spTree>
    <p:extLst>
      <p:ext uri="{BB962C8B-B14F-4D97-AF65-F5344CB8AC3E}">
        <p14:creationId xmlns:p14="http://schemas.microsoft.com/office/powerpoint/2010/main" val="3208142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AB58BBFF-B844-46CB-A806-829B0CF6A2FA}" type="slidenum">
              <a:rPr lang="en-US" altLang="en-US" smtClean="0"/>
              <a:pPr>
                <a:defRPr/>
              </a:pPr>
              <a:t>2</a:t>
            </a:fld>
            <a:endParaRPr lang="en-US" altLang="en-US"/>
          </a:p>
        </p:txBody>
      </p:sp>
    </p:spTree>
    <p:extLst>
      <p:ext uri="{BB962C8B-B14F-4D97-AF65-F5344CB8AC3E}">
        <p14:creationId xmlns:p14="http://schemas.microsoft.com/office/powerpoint/2010/main" val="11070616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Once you have your tables,</a:t>
            </a:r>
            <a:r>
              <a:rPr lang="en-US" baseline="0" dirty="0"/>
              <a:t> forms, queries, and reports in decent shape, you should “split” your database into a back end containing only the tables and a front end containing everything else (forms, queries, and reports).  This allows you to work on your front end without interrupting users.  You can add new queries and reports  and change forms, while they are using an old front end attached to the production data tables.  If you change a table, usually by adding a new field, you will have to replace the back-end, which may require stopping data entry.</a:t>
            </a:r>
            <a:endParaRPr lang="en-US" dirty="0"/>
          </a:p>
        </p:txBody>
      </p:sp>
      <p:sp>
        <p:nvSpPr>
          <p:cNvPr id="4" name="Slide Number Placeholder 3"/>
          <p:cNvSpPr>
            <a:spLocks noGrp="1"/>
          </p:cNvSpPr>
          <p:nvPr>
            <p:ph type="sldNum" sz="quarter" idx="10"/>
          </p:nvPr>
        </p:nvSpPr>
        <p:spPr/>
        <p:txBody>
          <a:bodyPr/>
          <a:lstStyle/>
          <a:p>
            <a:pPr>
              <a:defRPr/>
            </a:pPr>
            <a:fld id="{AB58BBFF-B844-46CB-A806-829B0CF6A2FA}" type="slidenum">
              <a:rPr lang="en-US" altLang="en-US" smtClean="0"/>
              <a:pPr>
                <a:defRPr/>
              </a:pPr>
              <a:t>3</a:t>
            </a:fld>
            <a:endParaRPr lang="en-US" altLang="en-US"/>
          </a:p>
        </p:txBody>
      </p:sp>
    </p:spTree>
    <p:extLst>
      <p:ext uri="{BB962C8B-B14F-4D97-AF65-F5344CB8AC3E}">
        <p14:creationId xmlns:p14="http://schemas.microsoft.com/office/powerpoint/2010/main" val="14938942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AB58BBFF-B844-46CB-A806-829B0CF6A2FA}" type="slidenum">
              <a:rPr lang="en-US" altLang="en-US" smtClean="0"/>
              <a:pPr>
                <a:defRPr/>
              </a:pPr>
              <a:t>4</a:t>
            </a:fld>
            <a:endParaRPr lang="en-US" altLang="en-US"/>
          </a:p>
        </p:txBody>
      </p:sp>
    </p:spTree>
    <p:extLst>
      <p:ext uri="{BB962C8B-B14F-4D97-AF65-F5344CB8AC3E}">
        <p14:creationId xmlns:p14="http://schemas.microsoft.com/office/powerpoint/2010/main" val="18999599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AB58BBFF-B844-46CB-A806-829B0CF6A2FA}" type="slidenum">
              <a:rPr lang="en-US" altLang="en-US" smtClean="0"/>
              <a:pPr>
                <a:defRPr/>
              </a:pPr>
              <a:t>5</a:t>
            </a:fld>
            <a:endParaRPr lang="en-US" altLang="en-US"/>
          </a:p>
        </p:txBody>
      </p:sp>
    </p:spTree>
    <p:extLst>
      <p:ext uri="{BB962C8B-B14F-4D97-AF65-F5344CB8AC3E}">
        <p14:creationId xmlns:p14="http://schemas.microsoft.com/office/powerpoint/2010/main" val="13809448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AB58BBFF-B844-46CB-A806-829B0CF6A2FA}" type="slidenum">
              <a:rPr lang="en-US" altLang="en-US" smtClean="0"/>
              <a:pPr>
                <a:defRPr/>
              </a:pPr>
              <a:t>6</a:t>
            </a:fld>
            <a:endParaRPr lang="en-US" altLang="en-US"/>
          </a:p>
        </p:txBody>
      </p:sp>
    </p:spTree>
    <p:extLst>
      <p:ext uri="{BB962C8B-B14F-4D97-AF65-F5344CB8AC3E}">
        <p14:creationId xmlns:p14="http://schemas.microsoft.com/office/powerpoint/2010/main" val="39239007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AB58BBFF-B844-46CB-A806-829B0CF6A2FA}" type="slidenum">
              <a:rPr lang="en-US" altLang="en-US" smtClean="0"/>
              <a:pPr>
                <a:defRPr/>
              </a:pPr>
              <a:t>7</a:t>
            </a:fld>
            <a:endParaRPr lang="en-US" altLang="en-US"/>
          </a:p>
        </p:txBody>
      </p:sp>
    </p:spTree>
    <p:extLst>
      <p:ext uri="{BB962C8B-B14F-4D97-AF65-F5344CB8AC3E}">
        <p14:creationId xmlns:p14="http://schemas.microsoft.com/office/powerpoint/2010/main" val="20563277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AB58BBFF-B844-46CB-A806-829B0CF6A2FA}" type="slidenum">
              <a:rPr lang="en-US" altLang="en-US" smtClean="0"/>
              <a:pPr>
                <a:defRPr/>
              </a:pPr>
              <a:t>8</a:t>
            </a:fld>
            <a:endParaRPr lang="en-US" altLang="en-US"/>
          </a:p>
        </p:txBody>
      </p:sp>
    </p:spTree>
    <p:extLst>
      <p:ext uri="{BB962C8B-B14F-4D97-AF65-F5344CB8AC3E}">
        <p14:creationId xmlns:p14="http://schemas.microsoft.com/office/powerpoint/2010/main" val="34416472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AB58BBFF-B844-46CB-A806-829B0CF6A2FA}" type="slidenum">
              <a:rPr lang="en-US" altLang="en-US" smtClean="0"/>
              <a:pPr>
                <a:defRPr/>
              </a:pPr>
              <a:t>9</a:t>
            </a:fld>
            <a:endParaRPr lang="en-US" altLang="en-US"/>
          </a:p>
        </p:txBody>
      </p:sp>
    </p:spTree>
    <p:extLst>
      <p:ext uri="{BB962C8B-B14F-4D97-AF65-F5344CB8AC3E}">
        <p14:creationId xmlns:p14="http://schemas.microsoft.com/office/powerpoint/2010/main" val="40473222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3" y="1604"/>
              <a:ext cx="448" cy="299"/>
              <a:chOff x="720" y="336"/>
              <a:chExt cx="624" cy="432"/>
            </a:xfrm>
          </p:grpSpPr>
          <p:sp>
            <p:nvSpPr>
              <p:cNvPr id="12" name="Rectangle 4">
                <a:extLst>
                  <a:ext uri="{FF2B5EF4-FFF2-40B4-BE49-F238E27FC236}">
                    <a16:creationId xmlns:a16="http://schemas.microsoft.com/office/drawing/2014/main" id="{AC90C703-15FC-2244-9F60-CEDA7C44C547}"/>
                  </a:ext>
                </a:extLst>
              </p:cNvPr>
              <p:cNvSpPr>
                <a:spLocks noChangeArrowheads="1"/>
              </p:cNvSpPr>
              <p:nvPr/>
            </p:nvSpPr>
            <p:spPr bwMode="auto">
              <a:xfrm>
                <a:off x="720" y="336"/>
                <a:ext cx="384" cy="432"/>
              </a:xfrm>
              <a:prstGeom prst="rect">
                <a:avLst/>
              </a:prstGeom>
              <a:solidFill>
                <a:schemeClr val="folHlink"/>
              </a:solidFill>
              <a:ln>
                <a:noFill/>
              </a:ln>
              <a:extLst>
                <a:ext uri="{91240B29-F687-4f45-9708-019B960494DF}"/>
              </a:extLst>
            </p:spPr>
            <p:txBody>
              <a:bodyPr wrap="none" anchor="ctr"/>
              <a:lstStyle>
                <a:lvl1pPr>
                  <a:defRPr b="1">
                    <a:solidFill>
                      <a:schemeClr val="tx1"/>
                    </a:solidFill>
                    <a:latin typeface="Tahoma" panose="020B0604030504040204" pitchFamily="34" charset="0"/>
                    <a:ea typeface="MS PGothic" panose="020B0600070205080204" pitchFamily="34" charset="-128"/>
                  </a:defRPr>
                </a:lvl1pPr>
                <a:lvl2pPr marL="742950" indent="-285750">
                  <a:defRPr b="1">
                    <a:solidFill>
                      <a:schemeClr val="tx1"/>
                    </a:solidFill>
                    <a:latin typeface="Tahoma" panose="020B0604030504040204" pitchFamily="34" charset="0"/>
                    <a:ea typeface="MS PGothic" panose="020B0600070205080204" pitchFamily="34" charset="-128"/>
                  </a:defRPr>
                </a:lvl2pPr>
                <a:lvl3pPr marL="1143000" indent="-228600">
                  <a:defRPr b="1">
                    <a:solidFill>
                      <a:schemeClr val="tx1"/>
                    </a:solidFill>
                    <a:latin typeface="Tahoma" panose="020B0604030504040204" pitchFamily="34" charset="0"/>
                    <a:ea typeface="MS PGothic" panose="020B0600070205080204" pitchFamily="34" charset="-128"/>
                  </a:defRPr>
                </a:lvl3pPr>
                <a:lvl4pPr marL="1600200" indent="-228600">
                  <a:defRPr b="1">
                    <a:solidFill>
                      <a:schemeClr val="tx1"/>
                    </a:solidFill>
                    <a:latin typeface="Tahoma" panose="020B0604030504040204" pitchFamily="34" charset="0"/>
                    <a:ea typeface="MS PGothic" panose="020B0600070205080204" pitchFamily="34" charset="-128"/>
                  </a:defRPr>
                </a:lvl4pPr>
                <a:lvl5pPr marL="2057400" indent="-228600">
                  <a:defRPr b="1">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9pPr>
              </a:lstStyle>
              <a:p>
                <a:pPr>
                  <a:defRPr/>
                </a:pPr>
                <a:endParaRPr lang="en-US" altLang="en-US"/>
              </a:p>
            </p:txBody>
          </p:sp>
          <p:sp>
            <p:nvSpPr>
              <p:cNvPr id="13" name="Rectangle 5">
                <a:extLst>
                  <a:ext uri="{FF2B5EF4-FFF2-40B4-BE49-F238E27FC236}">
                    <a16:creationId xmlns:a16="http://schemas.microsoft.com/office/drawing/2014/main" id="{8B27605F-83BB-8D47-A23F-274D9367A494}"/>
                  </a:ext>
                </a:extLst>
              </p:cNvPr>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xtLst>
                <a:ext uri="{91240B29-F687-4f45-9708-019B960494DF}"/>
              </a:extLst>
            </p:spPr>
            <p:txBody>
              <a:bodyPr wrap="none" anchor="ctr"/>
              <a:lstStyle>
                <a:lvl1pPr>
                  <a:defRPr b="1">
                    <a:solidFill>
                      <a:schemeClr val="tx1"/>
                    </a:solidFill>
                    <a:latin typeface="Tahoma" panose="020B0604030504040204" pitchFamily="34" charset="0"/>
                    <a:ea typeface="MS PGothic" panose="020B0600070205080204" pitchFamily="34" charset="-128"/>
                  </a:defRPr>
                </a:lvl1pPr>
                <a:lvl2pPr marL="742950" indent="-285750">
                  <a:defRPr b="1">
                    <a:solidFill>
                      <a:schemeClr val="tx1"/>
                    </a:solidFill>
                    <a:latin typeface="Tahoma" panose="020B0604030504040204" pitchFamily="34" charset="0"/>
                    <a:ea typeface="MS PGothic" panose="020B0600070205080204" pitchFamily="34" charset="-128"/>
                  </a:defRPr>
                </a:lvl2pPr>
                <a:lvl3pPr marL="1143000" indent="-228600">
                  <a:defRPr b="1">
                    <a:solidFill>
                      <a:schemeClr val="tx1"/>
                    </a:solidFill>
                    <a:latin typeface="Tahoma" panose="020B0604030504040204" pitchFamily="34" charset="0"/>
                    <a:ea typeface="MS PGothic" panose="020B0600070205080204" pitchFamily="34" charset="-128"/>
                  </a:defRPr>
                </a:lvl3pPr>
                <a:lvl4pPr marL="1600200" indent="-228600">
                  <a:defRPr b="1">
                    <a:solidFill>
                      <a:schemeClr val="tx1"/>
                    </a:solidFill>
                    <a:latin typeface="Tahoma" panose="020B0604030504040204" pitchFamily="34" charset="0"/>
                    <a:ea typeface="MS PGothic" panose="020B0600070205080204" pitchFamily="34" charset="-128"/>
                  </a:defRPr>
                </a:lvl4pPr>
                <a:lvl5pPr marL="2057400" indent="-228600">
                  <a:defRPr b="1">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9pPr>
              </a:lstStyle>
              <a:p>
                <a:pPr>
                  <a:defRPr/>
                </a:pPr>
                <a:endParaRPr lang="en-US" altLang="en-US"/>
              </a:p>
            </p:txBody>
          </p:sp>
        </p:grpSp>
        <p:grpSp>
          <p:nvGrpSpPr>
            <p:cNvPr id="6" name="Group 6"/>
            <p:cNvGrpSpPr>
              <a:grpSpLocks/>
            </p:cNvGrpSpPr>
            <p:nvPr/>
          </p:nvGrpSpPr>
          <p:grpSpPr bwMode="auto">
            <a:xfrm>
              <a:off x="261" y="1870"/>
              <a:ext cx="465" cy="299"/>
              <a:chOff x="912" y="2640"/>
              <a:chExt cx="672" cy="432"/>
            </a:xfrm>
          </p:grpSpPr>
          <p:sp>
            <p:nvSpPr>
              <p:cNvPr id="10" name="Rectangle 7">
                <a:extLst>
                  <a:ext uri="{FF2B5EF4-FFF2-40B4-BE49-F238E27FC236}">
                    <a16:creationId xmlns:a16="http://schemas.microsoft.com/office/drawing/2014/main" id="{A6D4CD55-FAA1-0A45-97B3-E88977DC99C6}"/>
                  </a:ext>
                </a:extLst>
              </p:cNvPr>
              <p:cNvSpPr>
                <a:spLocks noChangeArrowheads="1"/>
              </p:cNvSpPr>
              <p:nvPr/>
            </p:nvSpPr>
            <p:spPr bwMode="auto">
              <a:xfrm>
                <a:off x="912" y="2640"/>
                <a:ext cx="384" cy="432"/>
              </a:xfrm>
              <a:prstGeom prst="rect">
                <a:avLst/>
              </a:prstGeom>
              <a:solidFill>
                <a:schemeClr val="accent2"/>
              </a:solidFill>
              <a:ln>
                <a:noFill/>
              </a:ln>
              <a:extLst>
                <a:ext uri="{91240B29-F687-4f45-9708-019B960494DF}"/>
              </a:extLst>
            </p:spPr>
            <p:txBody>
              <a:bodyPr wrap="none" anchor="ctr"/>
              <a:lstStyle>
                <a:lvl1pPr>
                  <a:defRPr b="1">
                    <a:solidFill>
                      <a:schemeClr val="tx1"/>
                    </a:solidFill>
                    <a:latin typeface="Tahoma" panose="020B0604030504040204" pitchFamily="34" charset="0"/>
                    <a:ea typeface="MS PGothic" panose="020B0600070205080204" pitchFamily="34" charset="-128"/>
                  </a:defRPr>
                </a:lvl1pPr>
                <a:lvl2pPr marL="742950" indent="-285750">
                  <a:defRPr b="1">
                    <a:solidFill>
                      <a:schemeClr val="tx1"/>
                    </a:solidFill>
                    <a:latin typeface="Tahoma" panose="020B0604030504040204" pitchFamily="34" charset="0"/>
                    <a:ea typeface="MS PGothic" panose="020B0600070205080204" pitchFamily="34" charset="-128"/>
                  </a:defRPr>
                </a:lvl2pPr>
                <a:lvl3pPr marL="1143000" indent="-228600">
                  <a:defRPr b="1">
                    <a:solidFill>
                      <a:schemeClr val="tx1"/>
                    </a:solidFill>
                    <a:latin typeface="Tahoma" panose="020B0604030504040204" pitchFamily="34" charset="0"/>
                    <a:ea typeface="MS PGothic" panose="020B0600070205080204" pitchFamily="34" charset="-128"/>
                  </a:defRPr>
                </a:lvl3pPr>
                <a:lvl4pPr marL="1600200" indent="-228600">
                  <a:defRPr b="1">
                    <a:solidFill>
                      <a:schemeClr val="tx1"/>
                    </a:solidFill>
                    <a:latin typeface="Tahoma" panose="020B0604030504040204" pitchFamily="34" charset="0"/>
                    <a:ea typeface="MS PGothic" panose="020B0600070205080204" pitchFamily="34" charset="-128"/>
                  </a:defRPr>
                </a:lvl4pPr>
                <a:lvl5pPr marL="2057400" indent="-228600">
                  <a:defRPr b="1">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9pPr>
              </a:lstStyle>
              <a:p>
                <a:pPr>
                  <a:defRPr/>
                </a:pPr>
                <a:endParaRPr lang="en-US" altLang="en-US"/>
              </a:p>
            </p:txBody>
          </p:sp>
          <p:sp>
            <p:nvSpPr>
              <p:cNvPr id="11" name="Rectangle 8">
                <a:extLst>
                  <a:ext uri="{FF2B5EF4-FFF2-40B4-BE49-F238E27FC236}">
                    <a16:creationId xmlns:a16="http://schemas.microsoft.com/office/drawing/2014/main" id="{C19A4889-B152-6B4E-8E4B-D4B1832C358C}"/>
                  </a:ext>
                </a:extLst>
              </p:cNvPr>
              <p:cNvSpPr>
                <a:spLocks noChangeArrowheads="1"/>
              </p:cNvSpPr>
              <p:nvPr/>
            </p:nvSpPr>
            <p:spPr bwMode="auto">
              <a:xfrm>
                <a:off x="1249" y="2640"/>
                <a:ext cx="335" cy="432"/>
              </a:xfrm>
              <a:prstGeom prst="rect">
                <a:avLst/>
              </a:prstGeom>
              <a:gradFill rotWithShape="0">
                <a:gsLst>
                  <a:gs pos="0">
                    <a:schemeClr val="accent2"/>
                  </a:gs>
                  <a:gs pos="100000">
                    <a:schemeClr val="bg1"/>
                  </a:gs>
                </a:gsLst>
                <a:lin ang="0" scaled="1"/>
              </a:gradFill>
              <a:ln>
                <a:noFill/>
              </a:ln>
              <a:extLst>
                <a:ext uri="{91240B29-F687-4f45-9708-019B960494DF}"/>
              </a:extLst>
            </p:spPr>
            <p:txBody>
              <a:bodyPr wrap="none" anchor="ctr"/>
              <a:lstStyle>
                <a:lvl1pPr>
                  <a:defRPr b="1">
                    <a:solidFill>
                      <a:schemeClr val="tx1"/>
                    </a:solidFill>
                    <a:latin typeface="Tahoma" panose="020B0604030504040204" pitchFamily="34" charset="0"/>
                    <a:ea typeface="MS PGothic" panose="020B0600070205080204" pitchFamily="34" charset="-128"/>
                  </a:defRPr>
                </a:lvl1pPr>
                <a:lvl2pPr marL="742950" indent="-285750">
                  <a:defRPr b="1">
                    <a:solidFill>
                      <a:schemeClr val="tx1"/>
                    </a:solidFill>
                    <a:latin typeface="Tahoma" panose="020B0604030504040204" pitchFamily="34" charset="0"/>
                    <a:ea typeface="MS PGothic" panose="020B0600070205080204" pitchFamily="34" charset="-128"/>
                  </a:defRPr>
                </a:lvl2pPr>
                <a:lvl3pPr marL="1143000" indent="-228600">
                  <a:defRPr b="1">
                    <a:solidFill>
                      <a:schemeClr val="tx1"/>
                    </a:solidFill>
                    <a:latin typeface="Tahoma" panose="020B0604030504040204" pitchFamily="34" charset="0"/>
                    <a:ea typeface="MS PGothic" panose="020B0600070205080204" pitchFamily="34" charset="-128"/>
                  </a:defRPr>
                </a:lvl3pPr>
                <a:lvl4pPr marL="1600200" indent="-228600">
                  <a:defRPr b="1">
                    <a:solidFill>
                      <a:schemeClr val="tx1"/>
                    </a:solidFill>
                    <a:latin typeface="Tahoma" panose="020B0604030504040204" pitchFamily="34" charset="0"/>
                    <a:ea typeface="MS PGothic" panose="020B0600070205080204" pitchFamily="34" charset="-128"/>
                  </a:defRPr>
                </a:lvl4pPr>
                <a:lvl5pPr marL="2057400" indent="-228600">
                  <a:defRPr b="1">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9pPr>
              </a:lstStyle>
              <a:p>
                <a:pPr>
                  <a:defRPr/>
                </a:pPr>
                <a:endParaRPr lang="en-US" altLang="en-US"/>
              </a:p>
            </p:txBody>
          </p:sp>
        </p:grpSp>
        <p:sp>
          <p:nvSpPr>
            <p:cNvPr id="7" name="Rectangle 9">
              <a:extLst>
                <a:ext uri="{FF2B5EF4-FFF2-40B4-BE49-F238E27FC236}">
                  <a16:creationId xmlns:a16="http://schemas.microsoft.com/office/drawing/2014/main" id="{2C0AE113-B0A0-B34A-8453-A117B1258061}"/>
                </a:ext>
              </a:extLst>
            </p:cNvPr>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xtLst>
              <a:ext uri="{91240B29-F687-4f45-9708-019B960494DF}"/>
            </a:extLst>
          </p:spPr>
          <p:txBody>
            <a:bodyPr wrap="none" anchor="ctr"/>
            <a:lstStyle>
              <a:lvl1pPr>
                <a:defRPr b="1">
                  <a:solidFill>
                    <a:schemeClr val="tx1"/>
                  </a:solidFill>
                  <a:latin typeface="Tahoma" panose="020B0604030504040204" pitchFamily="34" charset="0"/>
                  <a:ea typeface="MS PGothic" panose="020B0600070205080204" pitchFamily="34" charset="-128"/>
                </a:defRPr>
              </a:lvl1pPr>
              <a:lvl2pPr marL="742950" indent="-285750">
                <a:defRPr b="1">
                  <a:solidFill>
                    <a:schemeClr val="tx1"/>
                  </a:solidFill>
                  <a:latin typeface="Tahoma" panose="020B0604030504040204" pitchFamily="34" charset="0"/>
                  <a:ea typeface="MS PGothic" panose="020B0600070205080204" pitchFamily="34" charset="-128"/>
                </a:defRPr>
              </a:lvl2pPr>
              <a:lvl3pPr marL="1143000" indent="-228600">
                <a:defRPr b="1">
                  <a:solidFill>
                    <a:schemeClr val="tx1"/>
                  </a:solidFill>
                  <a:latin typeface="Tahoma" panose="020B0604030504040204" pitchFamily="34" charset="0"/>
                  <a:ea typeface="MS PGothic" panose="020B0600070205080204" pitchFamily="34" charset="-128"/>
                </a:defRPr>
              </a:lvl3pPr>
              <a:lvl4pPr marL="1600200" indent="-228600">
                <a:defRPr b="1">
                  <a:solidFill>
                    <a:schemeClr val="tx1"/>
                  </a:solidFill>
                  <a:latin typeface="Tahoma" panose="020B0604030504040204" pitchFamily="34" charset="0"/>
                  <a:ea typeface="MS PGothic" panose="020B0600070205080204" pitchFamily="34" charset="-128"/>
                </a:defRPr>
              </a:lvl4pPr>
              <a:lvl5pPr marL="2057400" indent="-228600">
                <a:defRPr b="1">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9pPr>
            </a:lstStyle>
            <a:p>
              <a:pPr>
                <a:defRPr/>
              </a:pPr>
              <a:endParaRPr lang="en-US" altLang="en-US"/>
            </a:p>
          </p:txBody>
        </p:sp>
        <p:sp>
          <p:nvSpPr>
            <p:cNvPr id="8" name="Rectangle 10">
              <a:extLst>
                <a:ext uri="{FF2B5EF4-FFF2-40B4-BE49-F238E27FC236}">
                  <a16:creationId xmlns:a16="http://schemas.microsoft.com/office/drawing/2014/main" id="{6DA6E54E-CE2B-154F-B019-253B522FD501}"/>
                </a:ext>
              </a:extLst>
            </p:cNvPr>
            <p:cNvSpPr>
              <a:spLocks noChangeArrowheads="1"/>
            </p:cNvSpPr>
            <p:nvPr/>
          </p:nvSpPr>
          <p:spPr bwMode="auto">
            <a:xfrm>
              <a:off x="400" y="1536"/>
              <a:ext cx="20" cy="663"/>
            </a:xfrm>
            <a:prstGeom prst="rect">
              <a:avLst/>
            </a:prstGeom>
            <a:solidFill>
              <a:schemeClr val="bg2"/>
            </a:solidFill>
            <a:ln>
              <a:noFill/>
            </a:ln>
            <a:extLst>
              <a:ext uri="{91240B29-F687-4f45-9708-019B960494DF}"/>
            </a:extLst>
          </p:spPr>
          <p:txBody>
            <a:bodyPr wrap="none" anchor="ctr"/>
            <a:lstStyle>
              <a:lvl1pPr>
                <a:defRPr b="1">
                  <a:solidFill>
                    <a:schemeClr val="tx1"/>
                  </a:solidFill>
                  <a:latin typeface="Tahoma" panose="020B0604030504040204" pitchFamily="34" charset="0"/>
                  <a:ea typeface="MS PGothic" panose="020B0600070205080204" pitchFamily="34" charset="-128"/>
                </a:defRPr>
              </a:lvl1pPr>
              <a:lvl2pPr marL="742950" indent="-285750">
                <a:defRPr b="1">
                  <a:solidFill>
                    <a:schemeClr val="tx1"/>
                  </a:solidFill>
                  <a:latin typeface="Tahoma" panose="020B0604030504040204" pitchFamily="34" charset="0"/>
                  <a:ea typeface="MS PGothic" panose="020B0600070205080204" pitchFamily="34" charset="-128"/>
                </a:defRPr>
              </a:lvl2pPr>
              <a:lvl3pPr marL="1143000" indent="-228600">
                <a:defRPr b="1">
                  <a:solidFill>
                    <a:schemeClr val="tx1"/>
                  </a:solidFill>
                  <a:latin typeface="Tahoma" panose="020B0604030504040204" pitchFamily="34" charset="0"/>
                  <a:ea typeface="MS PGothic" panose="020B0600070205080204" pitchFamily="34" charset="-128"/>
                </a:defRPr>
              </a:lvl3pPr>
              <a:lvl4pPr marL="1600200" indent="-228600">
                <a:defRPr b="1">
                  <a:solidFill>
                    <a:schemeClr val="tx1"/>
                  </a:solidFill>
                  <a:latin typeface="Tahoma" panose="020B0604030504040204" pitchFamily="34" charset="0"/>
                  <a:ea typeface="MS PGothic" panose="020B0600070205080204" pitchFamily="34" charset="-128"/>
                </a:defRPr>
              </a:lvl4pPr>
              <a:lvl5pPr marL="2057400" indent="-228600">
                <a:defRPr b="1">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9pPr>
            </a:lstStyle>
            <a:p>
              <a:pPr>
                <a:defRPr/>
              </a:pPr>
              <a:endParaRPr lang="en-US" altLang="en-US"/>
            </a:p>
          </p:txBody>
        </p:sp>
        <p:sp>
          <p:nvSpPr>
            <p:cNvPr id="9" name="Rectangle 11">
              <a:extLst>
                <a:ext uri="{FF2B5EF4-FFF2-40B4-BE49-F238E27FC236}">
                  <a16:creationId xmlns:a16="http://schemas.microsoft.com/office/drawing/2014/main" id="{5428C3BD-C4C3-0C40-8EA1-034631705456}"/>
                </a:ext>
              </a:extLst>
            </p:cNvPr>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xtLst>
              <a:ext uri="{91240B29-F687-4f45-9708-019B960494DF}"/>
            </a:extLst>
          </p:spPr>
          <p:txBody>
            <a:bodyPr wrap="none" anchor="ctr"/>
            <a:lstStyle>
              <a:lvl1pPr>
                <a:defRPr b="1">
                  <a:solidFill>
                    <a:schemeClr val="tx1"/>
                  </a:solidFill>
                  <a:latin typeface="Tahoma" panose="020B0604030504040204" pitchFamily="34" charset="0"/>
                  <a:ea typeface="MS PGothic" panose="020B0600070205080204" pitchFamily="34" charset="-128"/>
                </a:defRPr>
              </a:lvl1pPr>
              <a:lvl2pPr marL="742950" indent="-285750">
                <a:defRPr b="1">
                  <a:solidFill>
                    <a:schemeClr val="tx1"/>
                  </a:solidFill>
                  <a:latin typeface="Tahoma" panose="020B0604030504040204" pitchFamily="34" charset="0"/>
                  <a:ea typeface="MS PGothic" panose="020B0600070205080204" pitchFamily="34" charset="-128"/>
                </a:defRPr>
              </a:lvl2pPr>
              <a:lvl3pPr marL="1143000" indent="-228600">
                <a:defRPr b="1">
                  <a:solidFill>
                    <a:schemeClr val="tx1"/>
                  </a:solidFill>
                  <a:latin typeface="Tahoma" panose="020B0604030504040204" pitchFamily="34" charset="0"/>
                  <a:ea typeface="MS PGothic" panose="020B0600070205080204" pitchFamily="34" charset="-128"/>
                </a:defRPr>
              </a:lvl3pPr>
              <a:lvl4pPr marL="1600200" indent="-228600">
                <a:defRPr b="1">
                  <a:solidFill>
                    <a:schemeClr val="tx1"/>
                  </a:solidFill>
                  <a:latin typeface="Tahoma" panose="020B0604030504040204" pitchFamily="34" charset="0"/>
                  <a:ea typeface="MS PGothic" panose="020B0600070205080204" pitchFamily="34" charset="-128"/>
                </a:defRPr>
              </a:lvl4pPr>
              <a:lvl5pPr marL="2057400" indent="-228600">
                <a:defRPr b="1">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9pPr>
            </a:lstStyle>
            <a:p>
              <a:pPr>
                <a:defRPr/>
              </a:pPr>
              <a:endParaRPr lang="en-US" altLang="en-US"/>
            </a:p>
          </p:txBody>
        </p:sp>
      </p:grpSp>
      <p:sp>
        <p:nvSpPr>
          <p:cNvPr id="159756" name="Rectangle 12"/>
          <p:cNvSpPr>
            <a:spLocks noGrp="1" noChangeArrowheads="1"/>
          </p:cNvSpPr>
          <p:nvPr>
            <p:ph type="ctrTitle"/>
          </p:nvPr>
        </p:nvSpPr>
        <p:spPr>
          <a:xfrm>
            <a:off x="990600" y="1676400"/>
            <a:ext cx="7772400" cy="1462088"/>
          </a:xfrm>
        </p:spPr>
        <p:txBody>
          <a:bodyPr/>
          <a:lstStyle>
            <a:lvl1pPr>
              <a:defRPr/>
            </a:lvl1pPr>
          </a:lstStyle>
          <a:p>
            <a:pPr lvl="0"/>
            <a:r>
              <a:rPr lang="en-US" altLang="en-US" noProof="0"/>
              <a:t>Click to edit Master title style</a:t>
            </a:r>
          </a:p>
        </p:txBody>
      </p:sp>
      <p:sp>
        <p:nvSpPr>
          <p:cNvPr id="159757"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pPr lvl="0"/>
            <a:r>
              <a:rPr lang="en-US" altLang="en-US" noProof="0"/>
              <a:t>Click to edit Master subtitle style</a:t>
            </a:r>
          </a:p>
        </p:txBody>
      </p:sp>
      <p:sp>
        <p:nvSpPr>
          <p:cNvPr id="14" name="Rectangle 14">
            <a:extLst>
              <a:ext uri="{FF2B5EF4-FFF2-40B4-BE49-F238E27FC236}">
                <a16:creationId xmlns:a16="http://schemas.microsoft.com/office/drawing/2014/main" id="{5719E17B-3C41-5C40-B01C-A9175EB313B0}"/>
              </a:ext>
            </a:extLst>
          </p:cNvPr>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en-US" altLang="en-US"/>
          </a:p>
        </p:txBody>
      </p:sp>
      <p:sp>
        <p:nvSpPr>
          <p:cNvPr id="15" name="Rectangle 15">
            <a:extLst>
              <a:ext uri="{FF2B5EF4-FFF2-40B4-BE49-F238E27FC236}">
                <a16:creationId xmlns:a16="http://schemas.microsoft.com/office/drawing/2014/main" id="{8101965C-9D91-BB4E-B493-F54CFE85B4DC}"/>
              </a:ext>
            </a:extLst>
          </p:cNvPr>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en-US" altLang="en-US"/>
          </a:p>
        </p:txBody>
      </p:sp>
      <p:sp>
        <p:nvSpPr>
          <p:cNvPr id="16" name="Rectangle 16">
            <a:extLst>
              <a:ext uri="{FF2B5EF4-FFF2-40B4-BE49-F238E27FC236}">
                <a16:creationId xmlns:a16="http://schemas.microsoft.com/office/drawing/2014/main" id="{3597DA91-3A98-3C42-8C97-9BC6249033F1}"/>
              </a:ext>
            </a:extLst>
          </p:cNvPr>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64A94DE3-E817-4ADD-8CCC-0E1ED779662A}" type="slidenum">
              <a:rPr lang="en-US" altLang="en-US"/>
              <a:pPr>
                <a:defRPr/>
              </a:pPr>
              <a:t>‹#›</a:t>
            </a:fld>
            <a:endParaRPr lang="en-US" altLang="en-US"/>
          </a:p>
        </p:txBody>
      </p:sp>
    </p:spTree>
    <p:extLst>
      <p:ext uri="{BB962C8B-B14F-4D97-AF65-F5344CB8AC3E}">
        <p14:creationId xmlns:p14="http://schemas.microsoft.com/office/powerpoint/2010/main" val="34748286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a:extLst>
              <a:ext uri="{FF2B5EF4-FFF2-40B4-BE49-F238E27FC236}">
                <a16:creationId xmlns:a16="http://schemas.microsoft.com/office/drawing/2014/main" id="{51643034-2EF5-4672-AA91-768D3766A77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2">
            <a:extLst>
              <a:ext uri="{FF2B5EF4-FFF2-40B4-BE49-F238E27FC236}">
                <a16:creationId xmlns:a16="http://schemas.microsoft.com/office/drawing/2014/main" id="{55437F03-A136-45D5-95BD-EB7DD8311DB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3">
            <a:extLst>
              <a:ext uri="{FF2B5EF4-FFF2-40B4-BE49-F238E27FC236}">
                <a16:creationId xmlns:a16="http://schemas.microsoft.com/office/drawing/2014/main" id="{97B67DA8-D622-4655-BEF2-583E93004DE0}"/>
              </a:ext>
            </a:extLst>
          </p:cNvPr>
          <p:cNvSpPr>
            <a:spLocks noGrp="1" noChangeArrowheads="1"/>
          </p:cNvSpPr>
          <p:nvPr>
            <p:ph type="sldNum" sz="quarter" idx="12"/>
          </p:nvPr>
        </p:nvSpPr>
        <p:spPr>
          <a:ln/>
        </p:spPr>
        <p:txBody>
          <a:bodyPr/>
          <a:lstStyle>
            <a:lvl1pPr>
              <a:defRPr/>
            </a:lvl1pPr>
          </a:lstStyle>
          <a:p>
            <a:pPr>
              <a:defRPr/>
            </a:pPr>
            <a:fld id="{4B091264-0B30-4691-BC99-5571DDBE4E02}" type="slidenum">
              <a:rPr lang="en-US" altLang="en-US"/>
              <a:pPr>
                <a:defRPr/>
              </a:pPr>
              <a:t>‹#›</a:t>
            </a:fld>
            <a:endParaRPr lang="en-US" altLang="en-US"/>
          </a:p>
        </p:txBody>
      </p:sp>
    </p:spTree>
    <p:extLst>
      <p:ext uri="{BB962C8B-B14F-4D97-AF65-F5344CB8AC3E}">
        <p14:creationId xmlns:p14="http://schemas.microsoft.com/office/powerpoint/2010/main" val="2368570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a:extLst>
              <a:ext uri="{FF2B5EF4-FFF2-40B4-BE49-F238E27FC236}">
                <a16:creationId xmlns:a16="http://schemas.microsoft.com/office/drawing/2014/main" id="{51643034-2EF5-4672-AA91-768D3766A77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2">
            <a:extLst>
              <a:ext uri="{FF2B5EF4-FFF2-40B4-BE49-F238E27FC236}">
                <a16:creationId xmlns:a16="http://schemas.microsoft.com/office/drawing/2014/main" id="{55437F03-A136-45D5-95BD-EB7DD8311DB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3">
            <a:extLst>
              <a:ext uri="{FF2B5EF4-FFF2-40B4-BE49-F238E27FC236}">
                <a16:creationId xmlns:a16="http://schemas.microsoft.com/office/drawing/2014/main" id="{97B67DA8-D622-4655-BEF2-583E93004DE0}"/>
              </a:ext>
            </a:extLst>
          </p:cNvPr>
          <p:cNvSpPr>
            <a:spLocks noGrp="1" noChangeArrowheads="1"/>
          </p:cNvSpPr>
          <p:nvPr>
            <p:ph type="sldNum" sz="quarter" idx="12"/>
          </p:nvPr>
        </p:nvSpPr>
        <p:spPr>
          <a:ln/>
        </p:spPr>
        <p:txBody>
          <a:bodyPr/>
          <a:lstStyle>
            <a:lvl1pPr>
              <a:defRPr/>
            </a:lvl1pPr>
          </a:lstStyle>
          <a:p>
            <a:pPr>
              <a:defRPr/>
            </a:pPr>
            <a:fld id="{53E5D5DD-4C74-4212-81A6-FBC2080F7323}" type="slidenum">
              <a:rPr lang="en-US" altLang="en-US"/>
              <a:pPr>
                <a:defRPr/>
              </a:pPr>
              <a:t>‹#›</a:t>
            </a:fld>
            <a:endParaRPr lang="en-US" altLang="en-US"/>
          </a:p>
        </p:txBody>
      </p:sp>
    </p:spTree>
    <p:extLst>
      <p:ext uri="{BB962C8B-B14F-4D97-AF65-F5344CB8AC3E}">
        <p14:creationId xmlns:p14="http://schemas.microsoft.com/office/powerpoint/2010/main" val="12974306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a:extLst>
              <a:ext uri="{FF2B5EF4-FFF2-40B4-BE49-F238E27FC236}">
                <a16:creationId xmlns:a16="http://schemas.microsoft.com/office/drawing/2014/main" id="{51643034-2EF5-4672-AA91-768D3766A77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2">
            <a:extLst>
              <a:ext uri="{FF2B5EF4-FFF2-40B4-BE49-F238E27FC236}">
                <a16:creationId xmlns:a16="http://schemas.microsoft.com/office/drawing/2014/main" id="{55437F03-A136-45D5-95BD-EB7DD8311DB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3">
            <a:extLst>
              <a:ext uri="{FF2B5EF4-FFF2-40B4-BE49-F238E27FC236}">
                <a16:creationId xmlns:a16="http://schemas.microsoft.com/office/drawing/2014/main" id="{97B67DA8-D622-4655-BEF2-583E93004DE0}"/>
              </a:ext>
            </a:extLst>
          </p:cNvPr>
          <p:cNvSpPr>
            <a:spLocks noGrp="1" noChangeArrowheads="1"/>
          </p:cNvSpPr>
          <p:nvPr>
            <p:ph type="sldNum" sz="quarter" idx="12"/>
          </p:nvPr>
        </p:nvSpPr>
        <p:spPr>
          <a:ln/>
        </p:spPr>
        <p:txBody>
          <a:bodyPr/>
          <a:lstStyle>
            <a:lvl1pPr>
              <a:defRPr/>
            </a:lvl1pPr>
          </a:lstStyle>
          <a:p>
            <a:pPr>
              <a:defRPr/>
            </a:pPr>
            <a:fld id="{83506119-1313-4709-9246-AED1ED152CFE}" type="slidenum">
              <a:rPr lang="en-US" altLang="en-US"/>
              <a:pPr>
                <a:defRPr/>
              </a:pPr>
              <a:t>‹#›</a:t>
            </a:fld>
            <a:endParaRPr lang="en-US" altLang="en-US"/>
          </a:p>
        </p:txBody>
      </p:sp>
    </p:spTree>
    <p:extLst>
      <p:ext uri="{BB962C8B-B14F-4D97-AF65-F5344CB8AC3E}">
        <p14:creationId xmlns:p14="http://schemas.microsoft.com/office/powerpoint/2010/main" val="35253809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a:extLst>
              <a:ext uri="{FF2B5EF4-FFF2-40B4-BE49-F238E27FC236}">
                <a16:creationId xmlns:a16="http://schemas.microsoft.com/office/drawing/2014/main" id="{51643034-2EF5-4672-AA91-768D3766A77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2">
            <a:extLst>
              <a:ext uri="{FF2B5EF4-FFF2-40B4-BE49-F238E27FC236}">
                <a16:creationId xmlns:a16="http://schemas.microsoft.com/office/drawing/2014/main" id="{55437F03-A136-45D5-95BD-EB7DD8311DB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3">
            <a:extLst>
              <a:ext uri="{FF2B5EF4-FFF2-40B4-BE49-F238E27FC236}">
                <a16:creationId xmlns:a16="http://schemas.microsoft.com/office/drawing/2014/main" id="{97B67DA8-D622-4655-BEF2-583E93004DE0}"/>
              </a:ext>
            </a:extLst>
          </p:cNvPr>
          <p:cNvSpPr>
            <a:spLocks noGrp="1" noChangeArrowheads="1"/>
          </p:cNvSpPr>
          <p:nvPr>
            <p:ph type="sldNum" sz="quarter" idx="12"/>
          </p:nvPr>
        </p:nvSpPr>
        <p:spPr>
          <a:ln/>
        </p:spPr>
        <p:txBody>
          <a:bodyPr/>
          <a:lstStyle>
            <a:lvl1pPr>
              <a:defRPr/>
            </a:lvl1pPr>
          </a:lstStyle>
          <a:p>
            <a:pPr>
              <a:defRPr/>
            </a:pPr>
            <a:fld id="{44D6AE78-AA5B-4C40-A2FF-6760520E072C}" type="slidenum">
              <a:rPr lang="en-US" altLang="en-US"/>
              <a:pPr>
                <a:defRPr/>
              </a:pPr>
              <a:t>‹#›</a:t>
            </a:fld>
            <a:endParaRPr lang="en-US" altLang="en-US"/>
          </a:p>
        </p:txBody>
      </p:sp>
    </p:spTree>
    <p:extLst>
      <p:ext uri="{BB962C8B-B14F-4D97-AF65-F5344CB8AC3E}">
        <p14:creationId xmlns:p14="http://schemas.microsoft.com/office/powerpoint/2010/main" val="4135165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a:extLst>
              <a:ext uri="{FF2B5EF4-FFF2-40B4-BE49-F238E27FC236}">
                <a16:creationId xmlns:a16="http://schemas.microsoft.com/office/drawing/2014/main" id="{51643034-2EF5-4672-AA91-768D3766A77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2">
            <a:extLst>
              <a:ext uri="{FF2B5EF4-FFF2-40B4-BE49-F238E27FC236}">
                <a16:creationId xmlns:a16="http://schemas.microsoft.com/office/drawing/2014/main" id="{55437F03-A136-45D5-95BD-EB7DD8311DB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3">
            <a:extLst>
              <a:ext uri="{FF2B5EF4-FFF2-40B4-BE49-F238E27FC236}">
                <a16:creationId xmlns:a16="http://schemas.microsoft.com/office/drawing/2014/main" id="{97B67DA8-D622-4655-BEF2-583E93004DE0}"/>
              </a:ext>
            </a:extLst>
          </p:cNvPr>
          <p:cNvSpPr>
            <a:spLocks noGrp="1" noChangeArrowheads="1"/>
          </p:cNvSpPr>
          <p:nvPr>
            <p:ph type="sldNum" sz="quarter" idx="12"/>
          </p:nvPr>
        </p:nvSpPr>
        <p:spPr>
          <a:ln/>
        </p:spPr>
        <p:txBody>
          <a:bodyPr/>
          <a:lstStyle>
            <a:lvl1pPr>
              <a:defRPr/>
            </a:lvl1pPr>
          </a:lstStyle>
          <a:p>
            <a:pPr>
              <a:defRPr/>
            </a:pPr>
            <a:fld id="{685DA881-2EFD-4493-B7C8-038F5F01C957}" type="slidenum">
              <a:rPr lang="en-US" altLang="en-US"/>
              <a:pPr>
                <a:defRPr/>
              </a:pPr>
              <a:t>‹#›</a:t>
            </a:fld>
            <a:endParaRPr lang="en-US" altLang="en-US"/>
          </a:p>
        </p:txBody>
      </p:sp>
    </p:spTree>
    <p:extLst>
      <p:ext uri="{BB962C8B-B14F-4D97-AF65-F5344CB8AC3E}">
        <p14:creationId xmlns:p14="http://schemas.microsoft.com/office/powerpoint/2010/main" val="4130874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a:extLst>
              <a:ext uri="{FF2B5EF4-FFF2-40B4-BE49-F238E27FC236}">
                <a16:creationId xmlns:a16="http://schemas.microsoft.com/office/drawing/2014/main" id="{51643034-2EF5-4672-AA91-768D3766A77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12">
            <a:extLst>
              <a:ext uri="{FF2B5EF4-FFF2-40B4-BE49-F238E27FC236}">
                <a16:creationId xmlns:a16="http://schemas.microsoft.com/office/drawing/2014/main" id="{55437F03-A136-45D5-95BD-EB7DD8311DB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13">
            <a:extLst>
              <a:ext uri="{FF2B5EF4-FFF2-40B4-BE49-F238E27FC236}">
                <a16:creationId xmlns:a16="http://schemas.microsoft.com/office/drawing/2014/main" id="{97B67DA8-D622-4655-BEF2-583E93004DE0}"/>
              </a:ext>
            </a:extLst>
          </p:cNvPr>
          <p:cNvSpPr>
            <a:spLocks noGrp="1" noChangeArrowheads="1"/>
          </p:cNvSpPr>
          <p:nvPr>
            <p:ph type="sldNum" sz="quarter" idx="12"/>
          </p:nvPr>
        </p:nvSpPr>
        <p:spPr>
          <a:ln/>
        </p:spPr>
        <p:txBody>
          <a:bodyPr/>
          <a:lstStyle>
            <a:lvl1pPr>
              <a:defRPr/>
            </a:lvl1pPr>
          </a:lstStyle>
          <a:p>
            <a:pPr>
              <a:defRPr/>
            </a:pPr>
            <a:fld id="{45C2CCFF-FA18-47EC-B43C-0F610A6BD73F}" type="slidenum">
              <a:rPr lang="en-US" altLang="en-US"/>
              <a:pPr>
                <a:defRPr/>
              </a:pPr>
              <a:t>‹#›</a:t>
            </a:fld>
            <a:endParaRPr lang="en-US" altLang="en-US"/>
          </a:p>
        </p:txBody>
      </p:sp>
    </p:spTree>
    <p:extLst>
      <p:ext uri="{BB962C8B-B14F-4D97-AF65-F5344CB8AC3E}">
        <p14:creationId xmlns:p14="http://schemas.microsoft.com/office/powerpoint/2010/main" val="17990184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a:extLst>
              <a:ext uri="{FF2B5EF4-FFF2-40B4-BE49-F238E27FC236}">
                <a16:creationId xmlns:a16="http://schemas.microsoft.com/office/drawing/2014/main" id="{51643034-2EF5-4672-AA91-768D3766A77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12">
            <a:extLst>
              <a:ext uri="{FF2B5EF4-FFF2-40B4-BE49-F238E27FC236}">
                <a16:creationId xmlns:a16="http://schemas.microsoft.com/office/drawing/2014/main" id="{55437F03-A136-45D5-95BD-EB7DD8311DB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13">
            <a:extLst>
              <a:ext uri="{FF2B5EF4-FFF2-40B4-BE49-F238E27FC236}">
                <a16:creationId xmlns:a16="http://schemas.microsoft.com/office/drawing/2014/main" id="{97B67DA8-D622-4655-BEF2-583E93004DE0}"/>
              </a:ext>
            </a:extLst>
          </p:cNvPr>
          <p:cNvSpPr>
            <a:spLocks noGrp="1" noChangeArrowheads="1"/>
          </p:cNvSpPr>
          <p:nvPr>
            <p:ph type="sldNum" sz="quarter" idx="12"/>
          </p:nvPr>
        </p:nvSpPr>
        <p:spPr>
          <a:ln/>
        </p:spPr>
        <p:txBody>
          <a:bodyPr/>
          <a:lstStyle>
            <a:lvl1pPr>
              <a:defRPr/>
            </a:lvl1pPr>
          </a:lstStyle>
          <a:p>
            <a:pPr>
              <a:defRPr/>
            </a:pPr>
            <a:fld id="{25A0DF44-3BD7-483E-A789-898927FF6893}" type="slidenum">
              <a:rPr lang="en-US" altLang="en-US"/>
              <a:pPr>
                <a:defRPr/>
              </a:pPr>
              <a:t>‹#›</a:t>
            </a:fld>
            <a:endParaRPr lang="en-US" altLang="en-US"/>
          </a:p>
        </p:txBody>
      </p:sp>
    </p:spTree>
    <p:extLst>
      <p:ext uri="{BB962C8B-B14F-4D97-AF65-F5344CB8AC3E}">
        <p14:creationId xmlns:p14="http://schemas.microsoft.com/office/powerpoint/2010/main" val="38589128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a:extLst>
              <a:ext uri="{FF2B5EF4-FFF2-40B4-BE49-F238E27FC236}">
                <a16:creationId xmlns:a16="http://schemas.microsoft.com/office/drawing/2014/main" id="{51643034-2EF5-4672-AA91-768D3766A77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12">
            <a:extLst>
              <a:ext uri="{FF2B5EF4-FFF2-40B4-BE49-F238E27FC236}">
                <a16:creationId xmlns:a16="http://schemas.microsoft.com/office/drawing/2014/main" id="{55437F03-A136-45D5-95BD-EB7DD8311DB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13">
            <a:extLst>
              <a:ext uri="{FF2B5EF4-FFF2-40B4-BE49-F238E27FC236}">
                <a16:creationId xmlns:a16="http://schemas.microsoft.com/office/drawing/2014/main" id="{97B67DA8-D622-4655-BEF2-583E93004DE0}"/>
              </a:ext>
            </a:extLst>
          </p:cNvPr>
          <p:cNvSpPr>
            <a:spLocks noGrp="1" noChangeArrowheads="1"/>
          </p:cNvSpPr>
          <p:nvPr>
            <p:ph type="sldNum" sz="quarter" idx="12"/>
          </p:nvPr>
        </p:nvSpPr>
        <p:spPr>
          <a:ln/>
        </p:spPr>
        <p:txBody>
          <a:bodyPr/>
          <a:lstStyle>
            <a:lvl1pPr>
              <a:defRPr/>
            </a:lvl1pPr>
          </a:lstStyle>
          <a:p>
            <a:pPr>
              <a:defRPr/>
            </a:pPr>
            <a:fld id="{B0C8ACFE-2DB3-408C-9F86-1F35C8859B02}" type="slidenum">
              <a:rPr lang="en-US" altLang="en-US"/>
              <a:pPr>
                <a:defRPr/>
              </a:pPr>
              <a:t>‹#›</a:t>
            </a:fld>
            <a:endParaRPr lang="en-US" altLang="en-US"/>
          </a:p>
        </p:txBody>
      </p:sp>
    </p:spTree>
    <p:extLst>
      <p:ext uri="{BB962C8B-B14F-4D97-AF65-F5344CB8AC3E}">
        <p14:creationId xmlns:p14="http://schemas.microsoft.com/office/powerpoint/2010/main" val="30466456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a:extLst>
              <a:ext uri="{FF2B5EF4-FFF2-40B4-BE49-F238E27FC236}">
                <a16:creationId xmlns:a16="http://schemas.microsoft.com/office/drawing/2014/main" id="{51643034-2EF5-4672-AA91-768D3766A77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2">
            <a:extLst>
              <a:ext uri="{FF2B5EF4-FFF2-40B4-BE49-F238E27FC236}">
                <a16:creationId xmlns:a16="http://schemas.microsoft.com/office/drawing/2014/main" id="{55437F03-A136-45D5-95BD-EB7DD8311DB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3">
            <a:extLst>
              <a:ext uri="{FF2B5EF4-FFF2-40B4-BE49-F238E27FC236}">
                <a16:creationId xmlns:a16="http://schemas.microsoft.com/office/drawing/2014/main" id="{97B67DA8-D622-4655-BEF2-583E93004DE0}"/>
              </a:ext>
            </a:extLst>
          </p:cNvPr>
          <p:cNvSpPr>
            <a:spLocks noGrp="1" noChangeArrowheads="1"/>
          </p:cNvSpPr>
          <p:nvPr>
            <p:ph type="sldNum" sz="quarter" idx="12"/>
          </p:nvPr>
        </p:nvSpPr>
        <p:spPr>
          <a:ln/>
        </p:spPr>
        <p:txBody>
          <a:bodyPr/>
          <a:lstStyle>
            <a:lvl1pPr>
              <a:defRPr/>
            </a:lvl1pPr>
          </a:lstStyle>
          <a:p>
            <a:pPr>
              <a:defRPr/>
            </a:pPr>
            <a:fld id="{87E71CC1-D27D-43F9-9B1F-2D70F9B5F9F0}" type="slidenum">
              <a:rPr lang="en-US" altLang="en-US"/>
              <a:pPr>
                <a:defRPr/>
              </a:pPr>
              <a:t>‹#›</a:t>
            </a:fld>
            <a:endParaRPr lang="en-US" altLang="en-US"/>
          </a:p>
        </p:txBody>
      </p:sp>
    </p:spTree>
    <p:extLst>
      <p:ext uri="{BB962C8B-B14F-4D97-AF65-F5344CB8AC3E}">
        <p14:creationId xmlns:p14="http://schemas.microsoft.com/office/powerpoint/2010/main" val="3194939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a:extLst>
              <a:ext uri="{FF2B5EF4-FFF2-40B4-BE49-F238E27FC236}">
                <a16:creationId xmlns:a16="http://schemas.microsoft.com/office/drawing/2014/main" id="{51643034-2EF5-4672-AA91-768D3766A77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2">
            <a:extLst>
              <a:ext uri="{FF2B5EF4-FFF2-40B4-BE49-F238E27FC236}">
                <a16:creationId xmlns:a16="http://schemas.microsoft.com/office/drawing/2014/main" id="{55437F03-A136-45D5-95BD-EB7DD8311DB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3">
            <a:extLst>
              <a:ext uri="{FF2B5EF4-FFF2-40B4-BE49-F238E27FC236}">
                <a16:creationId xmlns:a16="http://schemas.microsoft.com/office/drawing/2014/main" id="{97B67DA8-D622-4655-BEF2-583E93004DE0}"/>
              </a:ext>
            </a:extLst>
          </p:cNvPr>
          <p:cNvSpPr>
            <a:spLocks noGrp="1" noChangeArrowheads="1"/>
          </p:cNvSpPr>
          <p:nvPr>
            <p:ph type="sldNum" sz="quarter" idx="12"/>
          </p:nvPr>
        </p:nvSpPr>
        <p:spPr>
          <a:ln/>
        </p:spPr>
        <p:txBody>
          <a:bodyPr/>
          <a:lstStyle>
            <a:lvl1pPr>
              <a:defRPr/>
            </a:lvl1pPr>
          </a:lstStyle>
          <a:p>
            <a:pPr>
              <a:defRPr/>
            </a:pPr>
            <a:fld id="{3A08A864-6F2E-48A7-B61D-A9B8E729AE8A}" type="slidenum">
              <a:rPr lang="en-US" altLang="en-US"/>
              <a:pPr>
                <a:defRPr/>
              </a:pPr>
              <a:t>‹#›</a:t>
            </a:fld>
            <a:endParaRPr lang="en-US" altLang="en-US"/>
          </a:p>
        </p:txBody>
      </p:sp>
    </p:spTree>
    <p:extLst>
      <p:ext uri="{BB962C8B-B14F-4D97-AF65-F5344CB8AC3E}">
        <p14:creationId xmlns:p14="http://schemas.microsoft.com/office/powerpoint/2010/main" val="19699745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E29C2F6F-38EB-4E7A-8AF1-C1DAB7AC94C9}"/>
              </a:ext>
            </a:extLst>
          </p:cNvPr>
          <p:cNvSpPr>
            <a:spLocks noChangeArrowheads="1"/>
          </p:cNvSpPr>
          <p:nvPr/>
        </p:nvSpPr>
        <p:spPr bwMode="ltGray">
          <a:xfrm>
            <a:off x="417513" y="1098550"/>
            <a:ext cx="438150" cy="474663"/>
          </a:xfrm>
          <a:prstGeom prst="rect">
            <a:avLst/>
          </a:prstGeom>
          <a:solidFill>
            <a:schemeClr val="accent2"/>
          </a:solidFill>
          <a:ln>
            <a:noFill/>
          </a:ln>
          <a:extLst>
            <a:ext uri="{91240B29-F687-4f45-9708-019B960494DF}"/>
          </a:extLst>
        </p:spPr>
        <p:txBody>
          <a:bodyPr wrap="none" anchor="ctr"/>
          <a:lstStyle>
            <a:lvl1pPr>
              <a:defRPr b="1">
                <a:solidFill>
                  <a:schemeClr val="tx1"/>
                </a:solidFill>
                <a:latin typeface="Tahoma" panose="020B0604030504040204" pitchFamily="34" charset="0"/>
                <a:ea typeface="MS PGothic" panose="020B0600070205080204" pitchFamily="34" charset="-128"/>
              </a:defRPr>
            </a:lvl1pPr>
            <a:lvl2pPr marL="742950" indent="-285750">
              <a:defRPr b="1">
                <a:solidFill>
                  <a:schemeClr val="tx1"/>
                </a:solidFill>
                <a:latin typeface="Tahoma" panose="020B0604030504040204" pitchFamily="34" charset="0"/>
                <a:ea typeface="MS PGothic" panose="020B0600070205080204" pitchFamily="34" charset="-128"/>
              </a:defRPr>
            </a:lvl2pPr>
            <a:lvl3pPr marL="1143000" indent="-228600">
              <a:defRPr b="1">
                <a:solidFill>
                  <a:schemeClr val="tx1"/>
                </a:solidFill>
                <a:latin typeface="Tahoma" panose="020B0604030504040204" pitchFamily="34" charset="0"/>
                <a:ea typeface="MS PGothic" panose="020B0600070205080204" pitchFamily="34" charset="-128"/>
              </a:defRPr>
            </a:lvl3pPr>
            <a:lvl4pPr marL="1600200" indent="-228600">
              <a:defRPr b="1">
                <a:solidFill>
                  <a:schemeClr val="tx1"/>
                </a:solidFill>
                <a:latin typeface="Tahoma" panose="020B0604030504040204" pitchFamily="34" charset="0"/>
                <a:ea typeface="MS PGothic" panose="020B0600070205080204" pitchFamily="34" charset="-128"/>
              </a:defRPr>
            </a:lvl4pPr>
            <a:lvl5pPr marL="2057400" indent="-228600">
              <a:defRPr b="1">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9pPr>
          </a:lstStyle>
          <a:p>
            <a:pPr algn="ctr" eaLnBrk="1" hangingPunct="1">
              <a:defRPr/>
            </a:pPr>
            <a:endParaRPr kumimoji="1" lang="en-US" altLang="en-US" sz="2400" b="0"/>
          </a:p>
        </p:txBody>
      </p:sp>
      <p:sp>
        <p:nvSpPr>
          <p:cNvPr id="1027" name="Rectangle 3">
            <a:extLst>
              <a:ext uri="{FF2B5EF4-FFF2-40B4-BE49-F238E27FC236}">
                <a16:creationId xmlns:a16="http://schemas.microsoft.com/office/drawing/2014/main" id="{CFD2230B-2763-4D2D-9BCD-827E8BA19B14}"/>
              </a:ext>
            </a:extLst>
          </p:cNvPr>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a:noFill/>
          </a:ln>
          <a:extLst>
            <a:ext uri="{91240B29-F687-4f45-9708-019B960494DF}"/>
          </a:extLst>
        </p:spPr>
        <p:txBody>
          <a:bodyPr wrap="none" anchor="ctr"/>
          <a:lstStyle>
            <a:lvl1pPr>
              <a:defRPr b="1">
                <a:solidFill>
                  <a:schemeClr val="tx1"/>
                </a:solidFill>
                <a:latin typeface="Tahoma" panose="020B0604030504040204" pitchFamily="34" charset="0"/>
                <a:ea typeface="MS PGothic" panose="020B0600070205080204" pitchFamily="34" charset="-128"/>
              </a:defRPr>
            </a:lvl1pPr>
            <a:lvl2pPr marL="742950" indent="-285750">
              <a:defRPr b="1">
                <a:solidFill>
                  <a:schemeClr val="tx1"/>
                </a:solidFill>
                <a:latin typeface="Tahoma" panose="020B0604030504040204" pitchFamily="34" charset="0"/>
                <a:ea typeface="MS PGothic" panose="020B0600070205080204" pitchFamily="34" charset="-128"/>
              </a:defRPr>
            </a:lvl2pPr>
            <a:lvl3pPr marL="1143000" indent="-228600">
              <a:defRPr b="1">
                <a:solidFill>
                  <a:schemeClr val="tx1"/>
                </a:solidFill>
                <a:latin typeface="Tahoma" panose="020B0604030504040204" pitchFamily="34" charset="0"/>
                <a:ea typeface="MS PGothic" panose="020B0600070205080204" pitchFamily="34" charset="-128"/>
              </a:defRPr>
            </a:lvl3pPr>
            <a:lvl4pPr marL="1600200" indent="-228600">
              <a:defRPr b="1">
                <a:solidFill>
                  <a:schemeClr val="tx1"/>
                </a:solidFill>
                <a:latin typeface="Tahoma" panose="020B0604030504040204" pitchFamily="34" charset="0"/>
                <a:ea typeface="MS PGothic" panose="020B0600070205080204" pitchFamily="34" charset="-128"/>
              </a:defRPr>
            </a:lvl4pPr>
            <a:lvl5pPr marL="2057400" indent="-228600">
              <a:defRPr b="1">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9pPr>
          </a:lstStyle>
          <a:p>
            <a:pPr algn="ctr" eaLnBrk="1" hangingPunct="1">
              <a:defRPr/>
            </a:pPr>
            <a:endParaRPr kumimoji="1" lang="en-US" altLang="en-US" sz="2400" b="0"/>
          </a:p>
        </p:txBody>
      </p:sp>
      <p:sp>
        <p:nvSpPr>
          <p:cNvPr id="1028" name="Rectangle 4">
            <a:extLst>
              <a:ext uri="{FF2B5EF4-FFF2-40B4-BE49-F238E27FC236}">
                <a16:creationId xmlns:a16="http://schemas.microsoft.com/office/drawing/2014/main" id="{4C9B7563-B154-4058-A25A-91C80CDF9523}"/>
              </a:ext>
            </a:extLst>
          </p:cNvPr>
          <p:cNvSpPr>
            <a:spLocks noChangeArrowheads="1"/>
          </p:cNvSpPr>
          <p:nvPr/>
        </p:nvSpPr>
        <p:spPr bwMode="ltGray">
          <a:xfrm>
            <a:off x="541338" y="1520825"/>
            <a:ext cx="422275" cy="474663"/>
          </a:xfrm>
          <a:prstGeom prst="rect">
            <a:avLst/>
          </a:prstGeom>
          <a:solidFill>
            <a:schemeClr val="folHlink"/>
          </a:solidFill>
          <a:ln>
            <a:noFill/>
          </a:ln>
          <a:extLst>
            <a:ext uri="{91240B29-F687-4f45-9708-019B960494DF}"/>
          </a:extLst>
        </p:spPr>
        <p:txBody>
          <a:bodyPr wrap="none" anchor="ctr"/>
          <a:lstStyle>
            <a:lvl1pPr>
              <a:defRPr b="1">
                <a:solidFill>
                  <a:schemeClr val="tx1"/>
                </a:solidFill>
                <a:latin typeface="Tahoma" panose="020B0604030504040204" pitchFamily="34" charset="0"/>
                <a:ea typeface="MS PGothic" panose="020B0600070205080204" pitchFamily="34" charset="-128"/>
              </a:defRPr>
            </a:lvl1pPr>
            <a:lvl2pPr marL="742950" indent="-285750">
              <a:defRPr b="1">
                <a:solidFill>
                  <a:schemeClr val="tx1"/>
                </a:solidFill>
                <a:latin typeface="Tahoma" panose="020B0604030504040204" pitchFamily="34" charset="0"/>
                <a:ea typeface="MS PGothic" panose="020B0600070205080204" pitchFamily="34" charset="-128"/>
              </a:defRPr>
            </a:lvl2pPr>
            <a:lvl3pPr marL="1143000" indent="-228600">
              <a:defRPr b="1">
                <a:solidFill>
                  <a:schemeClr val="tx1"/>
                </a:solidFill>
                <a:latin typeface="Tahoma" panose="020B0604030504040204" pitchFamily="34" charset="0"/>
                <a:ea typeface="MS PGothic" panose="020B0600070205080204" pitchFamily="34" charset="-128"/>
              </a:defRPr>
            </a:lvl3pPr>
            <a:lvl4pPr marL="1600200" indent="-228600">
              <a:defRPr b="1">
                <a:solidFill>
                  <a:schemeClr val="tx1"/>
                </a:solidFill>
                <a:latin typeface="Tahoma" panose="020B0604030504040204" pitchFamily="34" charset="0"/>
                <a:ea typeface="MS PGothic" panose="020B0600070205080204" pitchFamily="34" charset="-128"/>
              </a:defRPr>
            </a:lvl4pPr>
            <a:lvl5pPr marL="2057400" indent="-228600">
              <a:defRPr b="1">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9pPr>
          </a:lstStyle>
          <a:p>
            <a:pPr algn="ctr" eaLnBrk="1" hangingPunct="1">
              <a:defRPr/>
            </a:pPr>
            <a:endParaRPr kumimoji="1" lang="en-US" altLang="en-US" sz="2400" b="0"/>
          </a:p>
        </p:txBody>
      </p:sp>
      <p:sp>
        <p:nvSpPr>
          <p:cNvPr id="1029" name="Rectangle 5">
            <a:extLst>
              <a:ext uri="{FF2B5EF4-FFF2-40B4-BE49-F238E27FC236}">
                <a16:creationId xmlns:a16="http://schemas.microsoft.com/office/drawing/2014/main" id="{AA8A5565-C71F-4606-B257-94FB12A83510}"/>
              </a:ext>
            </a:extLst>
          </p:cNvPr>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a:noFill/>
          </a:ln>
          <a:extLst>
            <a:ext uri="{91240B29-F687-4f45-9708-019B960494DF}"/>
          </a:extLst>
        </p:spPr>
        <p:txBody>
          <a:bodyPr wrap="none" anchor="ctr"/>
          <a:lstStyle>
            <a:lvl1pPr>
              <a:defRPr b="1">
                <a:solidFill>
                  <a:schemeClr val="tx1"/>
                </a:solidFill>
                <a:latin typeface="Tahoma" panose="020B0604030504040204" pitchFamily="34" charset="0"/>
                <a:ea typeface="MS PGothic" panose="020B0600070205080204" pitchFamily="34" charset="-128"/>
              </a:defRPr>
            </a:lvl1pPr>
            <a:lvl2pPr marL="742950" indent="-285750">
              <a:defRPr b="1">
                <a:solidFill>
                  <a:schemeClr val="tx1"/>
                </a:solidFill>
                <a:latin typeface="Tahoma" panose="020B0604030504040204" pitchFamily="34" charset="0"/>
                <a:ea typeface="MS PGothic" panose="020B0600070205080204" pitchFamily="34" charset="-128"/>
              </a:defRPr>
            </a:lvl2pPr>
            <a:lvl3pPr marL="1143000" indent="-228600">
              <a:defRPr b="1">
                <a:solidFill>
                  <a:schemeClr val="tx1"/>
                </a:solidFill>
                <a:latin typeface="Tahoma" panose="020B0604030504040204" pitchFamily="34" charset="0"/>
                <a:ea typeface="MS PGothic" panose="020B0600070205080204" pitchFamily="34" charset="-128"/>
              </a:defRPr>
            </a:lvl3pPr>
            <a:lvl4pPr marL="1600200" indent="-228600">
              <a:defRPr b="1">
                <a:solidFill>
                  <a:schemeClr val="tx1"/>
                </a:solidFill>
                <a:latin typeface="Tahoma" panose="020B0604030504040204" pitchFamily="34" charset="0"/>
                <a:ea typeface="MS PGothic" panose="020B0600070205080204" pitchFamily="34" charset="-128"/>
              </a:defRPr>
            </a:lvl4pPr>
            <a:lvl5pPr marL="2057400" indent="-228600">
              <a:defRPr b="1">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9pPr>
          </a:lstStyle>
          <a:p>
            <a:pPr algn="ctr" eaLnBrk="1" hangingPunct="1">
              <a:defRPr/>
            </a:pPr>
            <a:endParaRPr kumimoji="1" lang="en-US" altLang="en-US" sz="2400" b="0"/>
          </a:p>
        </p:txBody>
      </p:sp>
      <p:sp>
        <p:nvSpPr>
          <p:cNvPr id="1030" name="Rectangle 6">
            <a:extLst>
              <a:ext uri="{FF2B5EF4-FFF2-40B4-BE49-F238E27FC236}">
                <a16:creationId xmlns:a16="http://schemas.microsoft.com/office/drawing/2014/main" id="{2F916DA4-7AFE-4625-8CA0-9536BE334965}"/>
              </a:ext>
            </a:extLst>
          </p:cNvPr>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a:noFill/>
          </a:ln>
          <a:extLst>
            <a:ext uri="{91240B29-F687-4f45-9708-019B960494DF}"/>
          </a:extLst>
        </p:spPr>
        <p:txBody>
          <a:bodyPr wrap="none" anchor="ctr"/>
          <a:lstStyle>
            <a:lvl1pPr>
              <a:defRPr b="1">
                <a:solidFill>
                  <a:schemeClr val="tx1"/>
                </a:solidFill>
                <a:latin typeface="Tahoma" panose="020B0604030504040204" pitchFamily="34" charset="0"/>
                <a:ea typeface="MS PGothic" panose="020B0600070205080204" pitchFamily="34" charset="-128"/>
              </a:defRPr>
            </a:lvl1pPr>
            <a:lvl2pPr marL="742950" indent="-285750">
              <a:defRPr b="1">
                <a:solidFill>
                  <a:schemeClr val="tx1"/>
                </a:solidFill>
                <a:latin typeface="Tahoma" panose="020B0604030504040204" pitchFamily="34" charset="0"/>
                <a:ea typeface="MS PGothic" panose="020B0600070205080204" pitchFamily="34" charset="-128"/>
              </a:defRPr>
            </a:lvl2pPr>
            <a:lvl3pPr marL="1143000" indent="-228600">
              <a:defRPr b="1">
                <a:solidFill>
                  <a:schemeClr val="tx1"/>
                </a:solidFill>
                <a:latin typeface="Tahoma" panose="020B0604030504040204" pitchFamily="34" charset="0"/>
                <a:ea typeface="MS PGothic" panose="020B0600070205080204" pitchFamily="34" charset="-128"/>
              </a:defRPr>
            </a:lvl3pPr>
            <a:lvl4pPr marL="1600200" indent="-228600">
              <a:defRPr b="1">
                <a:solidFill>
                  <a:schemeClr val="tx1"/>
                </a:solidFill>
                <a:latin typeface="Tahoma" panose="020B0604030504040204" pitchFamily="34" charset="0"/>
                <a:ea typeface="MS PGothic" panose="020B0600070205080204" pitchFamily="34" charset="-128"/>
              </a:defRPr>
            </a:lvl4pPr>
            <a:lvl5pPr marL="2057400" indent="-228600">
              <a:defRPr b="1">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9pPr>
          </a:lstStyle>
          <a:p>
            <a:pPr algn="ctr" eaLnBrk="1" hangingPunct="1">
              <a:defRPr/>
            </a:pPr>
            <a:endParaRPr kumimoji="1" lang="en-US" altLang="en-US" sz="2400" b="0"/>
          </a:p>
        </p:txBody>
      </p:sp>
      <p:sp>
        <p:nvSpPr>
          <p:cNvPr id="1031" name="Rectangle 7">
            <a:extLst>
              <a:ext uri="{FF2B5EF4-FFF2-40B4-BE49-F238E27FC236}">
                <a16:creationId xmlns:a16="http://schemas.microsoft.com/office/drawing/2014/main" id="{C40AD1A5-13A1-4194-BF91-E78C64CD860F}"/>
              </a:ext>
            </a:extLst>
          </p:cNvPr>
          <p:cNvSpPr>
            <a:spLocks noChangeArrowheads="1"/>
          </p:cNvSpPr>
          <p:nvPr/>
        </p:nvSpPr>
        <p:spPr bwMode="gray">
          <a:xfrm>
            <a:off x="762000" y="990600"/>
            <a:ext cx="31750" cy="1052513"/>
          </a:xfrm>
          <a:prstGeom prst="rect">
            <a:avLst/>
          </a:prstGeom>
          <a:solidFill>
            <a:schemeClr val="bg2"/>
          </a:solidFill>
          <a:ln>
            <a:noFill/>
          </a:ln>
          <a:extLst>
            <a:ext uri="{91240B29-F687-4f45-9708-019B960494DF}"/>
          </a:extLst>
        </p:spPr>
        <p:txBody>
          <a:bodyPr wrap="none" anchor="ctr"/>
          <a:lstStyle>
            <a:lvl1pPr>
              <a:defRPr b="1">
                <a:solidFill>
                  <a:schemeClr val="tx1"/>
                </a:solidFill>
                <a:latin typeface="Tahoma" panose="020B0604030504040204" pitchFamily="34" charset="0"/>
                <a:ea typeface="MS PGothic" panose="020B0600070205080204" pitchFamily="34" charset="-128"/>
              </a:defRPr>
            </a:lvl1pPr>
            <a:lvl2pPr marL="742950" indent="-285750">
              <a:defRPr b="1">
                <a:solidFill>
                  <a:schemeClr val="tx1"/>
                </a:solidFill>
                <a:latin typeface="Tahoma" panose="020B0604030504040204" pitchFamily="34" charset="0"/>
                <a:ea typeface="MS PGothic" panose="020B0600070205080204" pitchFamily="34" charset="-128"/>
              </a:defRPr>
            </a:lvl2pPr>
            <a:lvl3pPr marL="1143000" indent="-228600">
              <a:defRPr b="1">
                <a:solidFill>
                  <a:schemeClr val="tx1"/>
                </a:solidFill>
                <a:latin typeface="Tahoma" panose="020B0604030504040204" pitchFamily="34" charset="0"/>
                <a:ea typeface="MS PGothic" panose="020B0600070205080204" pitchFamily="34" charset="-128"/>
              </a:defRPr>
            </a:lvl3pPr>
            <a:lvl4pPr marL="1600200" indent="-228600">
              <a:defRPr b="1">
                <a:solidFill>
                  <a:schemeClr val="tx1"/>
                </a:solidFill>
                <a:latin typeface="Tahoma" panose="020B0604030504040204" pitchFamily="34" charset="0"/>
                <a:ea typeface="MS PGothic" panose="020B0600070205080204" pitchFamily="34" charset="-128"/>
              </a:defRPr>
            </a:lvl4pPr>
            <a:lvl5pPr marL="2057400" indent="-228600">
              <a:defRPr b="1">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9pPr>
          </a:lstStyle>
          <a:p>
            <a:pPr algn="ctr" eaLnBrk="1" hangingPunct="1">
              <a:defRPr/>
            </a:pPr>
            <a:endParaRPr kumimoji="1" lang="en-US" altLang="en-US" sz="2400" b="0"/>
          </a:p>
        </p:txBody>
      </p:sp>
      <p:sp>
        <p:nvSpPr>
          <p:cNvPr id="1032" name="Rectangle 8">
            <a:extLst>
              <a:ext uri="{FF2B5EF4-FFF2-40B4-BE49-F238E27FC236}">
                <a16:creationId xmlns:a16="http://schemas.microsoft.com/office/drawing/2014/main" id="{AA33AD92-E1F8-452A-B68D-6634AF6188B4}"/>
              </a:ext>
            </a:extLst>
          </p:cNvPr>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a:noFill/>
          </a:ln>
          <a:extLst>
            <a:ext uri="{91240B29-F687-4f45-9708-019B960494DF}"/>
          </a:extLst>
        </p:spPr>
        <p:txBody>
          <a:bodyPr wrap="none" anchor="ctr"/>
          <a:lstStyle>
            <a:lvl1pPr>
              <a:defRPr b="1">
                <a:solidFill>
                  <a:schemeClr val="tx1"/>
                </a:solidFill>
                <a:latin typeface="Tahoma" panose="020B0604030504040204" pitchFamily="34" charset="0"/>
                <a:ea typeface="MS PGothic" panose="020B0600070205080204" pitchFamily="34" charset="-128"/>
              </a:defRPr>
            </a:lvl1pPr>
            <a:lvl2pPr marL="742950" indent="-285750">
              <a:defRPr b="1">
                <a:solidFill>
                  <a:schemeClr val="tx1"/>
                </a:solidFill>
                <a:latin typeface="Tahoma" panose="020B0604030504040204" pitchFamily="34" charset="0"/>
                <a:ea typeface="MS PGothic" panose="020B0600070205080204" pitchFamily="34" charset="-128"/>
              </a:defRPr>
            </a:lvl2pPr>
            <a:lvl3pPr marL="1143000" indent="-228600">
              <a:defRPr b="1">
                <a:solidFill>
                  <a:schemeClr val="tx1"/>
                </a:solidFill>
                <a:latin typeface="Tahoma" panose="020B0604030504040204" pitchFamily="34" charset="0"/>
                <a:ea typeface="MS PGothic" panose="020B0600070205080204" pitchFamily="34" charset="-128"/>
              </a:defRPr>
            </a:lvl3pPr>
            <a:lvl4pPr marL="1600200" indent="-228600">
              <a:defRPr b="1">
                <a:solidFill>
                  <a:schemeClr val="tx1"/>
                </a:solidFill>
                <a:latin typeface="Tahoma" panose="020B0604030504040204" pitchFamily="34" charset="0"/>
                <a:ea typeface="MS PGothic" panose="020B0600070205080204" pitchFamily="34" charset="-128"/>
              </a:defRPr>
            </a:lvl4pPr>
            <a:lvl5pPr marL="2057400" indent="-228600">
              <a:defRPr b="1">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9pPr>
          </a:lstStyle>
          <a:p>
            <a:pPr algn="ctr" eaLnBrk="1" hangingPunct="1">
              <a:defRPr/>
            </a:pPr>
            <a:endParaRPr kumimoji="1" lang="en-US" altLang="en-US" sz="2400" b="0"/>
          </a:p>
        </p:txBody>
      </p:sp>
      <p:sp>
        <p:nvSpPr>
          <p:cNvPr id="1033" name="Rectangle 9"/>
          <p:cNvSpPr>
            <a:spLocks noGrp="1" noChangeArrowheads="1"/>
          </p:cNvSpPr>
          <p:nvPr>
            <p:ph type="title"/>
          </p:nvPr>
        </p:nvSpPr>
        <p:spPr bwMode="auto">
          <a:xfrm>
            <a:off x="1150938" y="214313"/>
            <a:ext cx="7793037" cy="146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34" name="Rectangle 10"/>
          <p:cNvSpPr>
            <a:spLocks noGrp="1" noChangeArrowheads="1"/>
          </p:cNvSpPr>
          <p:nvPr>
            <p:ph type="body" idx="1"/>
          </p:nvPr>
        </p:nvSpPr>
        <p:spPr bwMode="auto">
          <a:xfrm>
            <a:off x="1182688" y="2017713"/>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58731" name="Rectangle 11">
            <a:extLst>
              <a:ext uri="{FF2B5EF4-FFF2-40B4-BE49-F238E27FC236}">
                <a16:creationId xmlns:a16="http://schemas.microsoft.com/office/drawing/2014/main" id="{51643034-2EF5-4672-AA91-768D3766A77C}"/>
              </a:ext>
            </a:extLst>
          </p:cNvPr>
          <p:cNvSpPr>
            <a:spLocks noGrp="1" noChangeArrowheads="1"/>
          </p:cNvSpPr>
          <p:nvPr>
            <p:ph type="dt" sz="half" idx="2"/>
          </p:nvPr>
        </p:nvSpPr>
        <p:spPr bwMode="auto">
          <a:xfrm>
            <a:off x="11620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400" b="0">
                <a:latin typeface="Tahoma" pitchFamily="34" charset="0"/>
                <a:ea typeface="+mn-ea"/>
                <a:cs typeface="+mn-cs"/>
              </a:defRPr>
            </a:lvl1pPr>
          </a:lstStyle>
          <a:p>
            <a:pPr>
              <a:defRPr/>
            </a:pPr>
            <a:endParaRPr lang="en-US" altLang="en-US"/>
          </a:p>
        </p:txBody>
      </p:sp>
      <p:sp>
        <p:nvSpPr>
          <p:cNvPr id="158732" name="Rectangle 12">
            <a:extLst>
              <a:ext uri="{FF2B5EF4-FFF2-40B4-BE49-F238E27FC236}">
                <a16:creationId xmlns:a16="http://schemas.microsoft.com/office/drawing/2014/main" id="{55437F03-A136-45D5-95BD-EB7DD8311DB0}"/>
              </a:ext>
            </a:extLst>
          </p:cNvPr>
          <p:cNvSpPr>
            <a:spLocks noGrp="1" noChangeArrowheads="1"/>
          </p:cNvSpPr>
          <p:nvPr>
            <p:ph type="ftr" sz="quarter" idx="3"/>
          </p:nvPr>
        </p:nvSpPr>
        <p:spPr bwMode="auto">
          <a:xfrm>
            <a:off x="3657600" y="6243638"/>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b="0">
                <a:latin typeface="Tahoma" pitchFamily="34" charset="0"/>
                <a:ea typeface="+mn-ea"/>
                <a:cs typeface="+mn-cs"/>
              </a:defRPr>
            </a:lvl1pPr>
          </a:lstStyle>
          <a:p>
            <a:pPr>
              <a:defRPr/>
            </a:pPr>
            <a:endParaRPr lang="en-US" altLang="en-US"/>
          </a:p>
        </p:txBody>
      </p:sp>
      <p:sp>
        <p:nvSpPr>
          <p:cNvPr id="158733" name="Rectangle 13">
            <a:extLst>
              <a:ext uri="{FF2B5EF4-FFF2-40B4-BE49-F238E27FC236}">
                <a16:creationId xmlns:a16="http://schemas.microsoft.com/office/drawing/2014/main" id="{97B67DA8-D622-4655-BEF2-583E93004DE0}"/>
              </a:ext>
            </a:extLst>
          </p:cNvPr>
          <p:cNvSpPr>
            <a:spLocks noGrp="1" noChangeArrowheads="1"/>
          </p:cNvSpPr>
          <p:nvPr>
            <p:ph type="sldNum" sz="quarter" idx="4"/>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b="0"/>
            </a:lvl1pPr>
          </a:lstStyle>
          <a:p>
            <a:pPr>
              <a:defRPr/>
            </a:pPr>
            <a:fld id="{EBB984AE-5C33-4307-BD2A-0BBE98CA803D}"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872" r:id="rId1"/>
    <p:sldLayoutId id="2147483862" r:id="rId2"/>
    <p:sldLayoutId id="2147483863" r:id="rId3"/>
    <p:sldLayoutId id="2147483864" r:id="rId4"/>
    <p:sldLayoutId id="2147483865" r:id="rId5"/>
    <p:sldLayoutId id="2147483866" r:id="rId6"/>
    <p:sldLayoutId id="2147483867" r:id="rId7"/>
    <p:sldLayoutId id="2147483868" r:id="rId8"/>
    <p:sldLayoutId id="2147483869" r:id="rId9"/>
    <p:sldLayoutId id="2147483870" r:id="rId10"/>
    <p:sldLayoutId id="2147483871" r:id="rId11"/>
  </p:sldLayoutIdLst>
  <p:txStyles>
    <p:titleStyle>
      <a:lvl1pPr algn="l" rtl="0" eaLnBrk="0" fontAlgn="base" hangingPunct="0">
        <a:spcBef>
          <a:spcPct val="0"/>
        </a:spcBef>
        <a:spcAft>
          <a:spcPct val="0"/>
        </a:spcAft>
        <a:defRPr sz="4400">
          <a:solidFill>
            <a:schemeClr val="tx2"/>
          </a:solidFill>
          <a:latin typeface="+mj-lt"/>
          <a:ea typeface="MS PGothic" panose="020B0600070205080204" pitchFamily="34" charset="-128"/>
          <a:cs typeface="MS PGothic" charset="0"/>
        </a:defRPr>
      </a:lvl1pPr>
      <a:lvl2pPr algn="l" rtl="0" eaLnBrk="0" fontAlgn="base" hangingPunct="0">
        <a:spcBef>
          <a:spcPct val="0"/>
        </a:spcBef>
        <a:spcAft>
          <a:spcPct val="0"/>
        </a:spcAft>
        <a:defRPr sz="4400">
          <a:solidFill>
            <a:schemeClr val="tx2"/>
          </a:solidFill>
          <a:latin typeface="Tahoma" pitchFamily="34" charset="0"/>
          <a:ea typeface="MS PGothic" panose="020B0600070205080204" pitchFamily="34" charset="-128"/>
          <a:cs typeface="MS PGothic" charset="0"/>
        </a:defRPr>
      </a:lvl2pPr>
      <a:lvl3pPr algn="l" rtl="0" eaLnBrk="0" fontAlgn="base" hangingPunct="0">
        <a:spcBef>
          <a:spcPct val="0"/>
        </a:spcBef>
        <a:spcAft>
          <a:spcPct val="0"/>
        </a:spcAft>
        <a:defRPr sz="4400">
          <a:solidFill>
            <a:schemeClr val="tx2"/>
          </a:solidFill>
          <a:latin typeface="Tahoma" pitchFamily="34" charset="0"/>
          <a:ea typeface="MS PGothic" panose="020B0600070205080204" pitchFamily="34" charset="-128"/>
          <a:cs typeface="MS PGothic" charset="0"/>
        </a:defRPr>
      </a:lvl3pPr>
      <a:lvl4pPr algn="l" rtl="0" eaLnBrk="0" fontAlgn="base" hangingPunct="0">
        <a:spcBef>
          <a:spcPct val="0"/>
        </a:spcBef>
        <a:spcAft>
          <a:spcPct val="0"/>
        </a:spcAft>
        <a:defRPr sz="4400">
          <a:solidFill>
            <a:schemeClr val="tx2"/>
          </a:solidFill>
          <a:latin typeface="Tahoma" pitchFamily="34" charset="0"/>
          <a:ea typeface="MS PGothic" panose="020B0600070205080204" pitchFamily="34" charset="-128"/>
          <a:cs typeface="MS PGothic" charset="0"/>
        </a:defRPr>
      </a:lvl4pPr>
      <a:lvl5pPr algn="l" rtl="0" eaLnBrk="0" fontAlgn="base" hangingPunct="0">
        <a:spcBef>
          <a:spcPct val="0"/>
        </a:spcBef>
        <a:spcAft>
          <a:spcPct val="0"/>
        </a:spcAft>
        <a:defRPr sz="4400">
          <a:solidFill>
            <a:schemeClr val="tx2"/>
          </a:solidFill>
          <a:latin typeface="Tahoma" pitchFamily="34" charset="0"/>
          <a:ea typeface="MS PGothic" panose="020B0600070205080204" pitchFamily="34" charset="-128"/>
          <a:cs typeface="MS PGothic"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S PGothic" panose="020B0600070205080204" pitchFamily="34" charset="-128"/>
          <a:cs typeface="MS PGothic" charset="0"/>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S PGothic" panose="020B0600070205080204" pitchFamily="34" charset="-128"/>
          <a:cs typeface="MS PGothic" charset="0"/>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S PGothic" panose="020B0600070205080204" pitchFamily="34" charset="-128"/>
          <a:cs typeface="MS PGothic" charset="0"/>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S PGothic" panose="020B0600070205080204" pitchFamily="34" charset="-128"/>
          <a:cs typeface="MS PGothic" charset="0"/>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S PGothic" panose="020B0600070205080204" pitchFamily="34" charset="-128"/>
          <a:cs typeface="MS PGothic" charset="0"/>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990600" y="1143000"/>
            <a:ext cx="7772400" cy="1825625"/>
          </a:xfrm>
        </p:spPr>
        <p:txBody>
          <a:bodyPr/>
          <a:lstStyle/>
          <a:p>
            <a:pPr algn="ctr" eaLnBrk="1" hangingPunct="1"/>
            <a:r>
              <a:rPr lang="en-US" altLang="en-US" sz="5400" dirty="0"/>
              <a:t>EPI 218 Lecture 5</a:t>
            </a:r>
            <a:br>
              <a:rPr lang="en-US" altLang="en-US" sz="5400" dirty="0"/>
            </a:br>
            <a:r>
              <a:rPr lang="en-US" altLang="en-US" sz="5400" dirty="0"/>
              <a:t>RDBMS Concepts</a:t>
            </a:r>
          </a:p>
        </p:txBody>
      </p:sp>
      <p:sp>
        <p:nvSpPr>
          <p:cNvPr id="4099" name="Rectangle 3"/>
          <p:cNvSpPr>
            <a:spLocks noGrp="1" noChangeArrowheads="1"/>
          </p:cNvSpPr>
          <p:nvPr>
            <p:ph type="subTitle" idx="1"/>
          </p:nvPr>
        </p:nvSpPr>
        <p:spPr>
          <a:xfrm>
            <a:off x="1371600" y="4267200"/>
            <a:ext cx="6400800" cy="762000"/>
          </a:xfrm>
        </p:spPr>
        <p:txBody>
          <a:bodyPr/>
          <a:lstStyle/>
          <a:p>
            <a:pPr eaLnBrk="1" hangingPunct="1"/>
            <a:r>
              <a:rPr lang="en-US" altLang="en-US" dirty="0"/>
              <a:t>Michael A. Kohn, MD, MPP</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type="body" idx="1"/>
          </p:nvPr>
        </p:nvSpPr>
        <p:spPr>
          <a:xfrm>
            <a:off x="1182688" y="2017713"/>
            <a:ext cx="7772400" cy="3505200"/>
          </a:xfrm>
        </p:spPr>
        <p:txBody>
          <a:bodyPr/>
          <a:lstStyle/>
          <a:p>
            <a:pPr eaLnBrk="1" hangingPunct="1">
              <a:buFont typeface="Wingdings" panose="05000000000000000000" pitchFamily="2" charset="2"/>
              <a:buNone/>
            </a:pPr>
            <a:r>
              <a:rPr lang="en-US" altLang="en-US"/>
              <a:t>If you are doing secondary analysis of data collected by someone else, </a:t>
            </a:r>
          </a:p>
          <a:p>
            <a:pPr eaLnBrk="1" hangingPunct="1"/>
            <a:r>
              <a:rPr lang="en-US" altLang="en-US" u="sng"/>
              <a:t>obtain the data collection forms* used in the original data collection,</a:t>
            </a:r>
          </a:p>
          <a:p>
            <a:pPr eaLnBrk="1" hangingPunct="1"/>
            <a:r>
              <a:rPr lang="en-US" altLang="en-US"/>
              <a:t>set up a new system that you would use for a follow-up study.</a:t>
            </a:r>
          </a:p>
        </p:txBody>
      </p:sp>
      <p:sp>
        <p:nvSpPr>
          <p:cNvPr id="9219" name="Text Box 4"/>
          <p:cNvSpPr txBox="1">
            <a:spLocks noChangeArrowheads="1"/>
          </p:cNvSpPr>
          <p:nvPr/>
        </p:nvSpPr>
        <p:spPr bwMode="auto">
          <a:xfrm>
            <a:off x="609600" y="5638800"/>
            <a:ext cx="77724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50000"/>
              </a:spcBef>
              <a:buClrTx/>
              <a:buSzTx/>
              <a:buFontTx/>
              <a:buNone/>
            </a:pPr>
            <a:r>
              <a:rPr lang="en-US" altLang="en-US" sz="2400">
                <a:latin typeface="Times New Roman" panose="02020603050405020304" pitchFamily="18" charset="0"/>
              </a:rPr>
              <a:t>*Often easily obtained by doing a Google search or emailing the author of the original study.</a:t>
            </a:r>
          </a:p>
        </p:txBody>
      </p:sp>
      <p:sp>
        <p:nvSpPr>
          <p:cNvPr id="9220" name="Rectangle 6"/>
          <p:cNvSpPr>
            <a:spLocks noGrp="1" noChangeArrowheads="1"/>
          </p:cNvSpPr>
          <p:nvPr>
            <p:ph type="title"/>
          </p:nvPr>
        </p:nvSpPr>
        <p:spPr/>
        <p:txBody>
          <a:bodyPr/>
          <a:lstStyle/>
          <a:p>
            <a:pPr eaLnBrk="1" hangingPunct="1"/>
            <a:r>
              <a:rPr lang="en-US" altLang="en-US" sz="2800" dirty="0"/>
              <a:t>Final Project: Part A</a:t>
            </a:r>
            <a:br>
              <a:rPr lang="en-US" altLang="en-US" sz="2800" dirty="0"/>
            </a:br>
            <a:r>
              <a:rPr lang="en-US" altLang="en-US" sz="2800" dirty="0"/>
              <a:t>Send in or Demonstrate Your Study Data Collection System</a:t>
            </a:r>
            <a:br>
              <a:rPr lang="en-US" altLang="en-US" sz="2800" dirty="0"/>
            </a:br>
            <a:r>
              <a:rPr lang="en-US" altLang="en-US" sz="2800" dirty="0"/>
              <a:t>Due 9/17/2020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type="body" idx="1"/>
          </p:nvPr>
        </p:nvSpPr>
        <p:spPr>
          <a:xfrm>
            <a:off x="1182688" y="2017713"/>
            <a:ext cx="7772400" cy="4230687"/>
          </a:xfrm>
        </p:spPr>
        <p:txBody>
          <a:bodyPr/>
          <a:lstStyle/>
          <a:p>
            <a:pPr eaLnBrk="1" hangingPunct="1"/>
            <a:r>
              <a:rPr lang="en-US" altLang="en-US"/>
              <a:t>At least 2 data collection forms/instruments</a:t>
            </a:r>
          </a:p>
          <a:p>
            <a:pPr eaLnBrk="1" hangingPunct="1"/>
            <a:r>
              <a:rPr lang="en-US" altLang="en-US"/>
              <a:t>At least 1 repeatable instrument or event (REDCap) or 1 form/subform (Access)</a:t>
            </a:r>
          </a:p>
          <a:p>
            <a:pPr eaLnBrk="1" hangingPunct="1"/>
            <a:r>
              <a:rPr lang="en-US" altLang="en-US"/>
              <a:t>Include 6 realistic test records or more if necessary to demonstrate system</a:t>
            </a:r>
          </a:p>
          <a:p>
            <a:pPr eaLnBrk="1" hangingPunct="1"/>
            <a:r>
              <a:rPr lang="en-US" altLang="en-US"/>
              <a:t>Format fields and set field types (date, integer, text) appropriately</a:t>
            </a:r>
          </a:p>
        </p:txBody>
      </p:sp>
      <p:sp>
        <p:nvSpPr>
          <p:cNvPr id="10243" name="Rectangle 6"/>
          <p:cNvSpPr>
            <a:spLocks noGrp="1" noChangeArrowheads="1"/>
          </p:cNvSpPr>
          <p:nvPr>
            <p:ph type="title"/>
          </p:nvPr>
        </p:nvSpPr>
        <p:spPr/>
        <p:txBody>
          <a:bodyPr/>
          <a:lstStyle/>
          <a:p>
            <a:pPr eaLnBrk="1" hangingPunct="1"/>
            <a:r>
              <a:rPr lang="en-US" altLang="en-US" sz="2800" dirty="0"/>
              <a:t>Final Project: Part A</a:t>
            </a:r>
            <a:br>
              <a:rPr lang="en-US" altLang="en-US" sz="2800" dirty="0"/>
            </a:br>
            <a:r>
              <a:rPr lang="en-US" altLang="en-US" sz="2800" dirty="0"/>
              <a:t>Send in or Demonstrate Your Study Data Collection System</a:t>
            </a:r>
            <a:br>
              <a:rPr lang="en-US" altLang="en-US" sz="2800" dirty="0"/>
            </a:br>
            <a:r>
              <a:rPr lang="en-US" altLang="en-US" sz="2800" dirty="0"/>
              <a:t>Due 9/17/2020</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type="body" idx="1"/>
          </p:nvPr>
        </p:nvSpPr>
        <p:spPr>
          <a:xfrm>
            <a:off x="1150938" y="1828800"/>
            <a:ext cx="7772400" cy="4648200"/>
          </a:xfrm>
        </p:spPr>
        <p:txBody>
          <a:bodyPr/>
          <a:lstStyle/>
          <a:p>
            <a:pPr eaLnBrk="1" hangingPunct="1"/>
            <a:r>
              <a:rPr lang="en-US" altLang="en-US" sz="2400" dirty="0"/>
              <a:t>Data collection and entry</a:t>
            </a:r>
          </a:p>
          <a:p>
            <a:pPr lvl="1" eaLnBrk="1" hangingPunct="1"/>
            <a:r>
              <a:rPr lang="en-US" altLang="en-US" sz="2000" dirty="0"/>
              <a:t>Who will fill out the forms from Part A?</a:t>
            </a:r>
          </a:p>
          <a:p>
            <a:pPr lvl="1" eaLnBrk="1" hangingPunct="1"/>
            <a:r>
              <a:rPr lang="en-US" altLang="en-US" sz="2000" dirty="0"/>
              <a:t>How and when will they fill them out?</a:t>
            </a:r>
          </a:p>
          <a:p>
            <a:pPr eaLnBrk="1" hangingPunct="1"/>
            <a:r>
              <a:rPr lang="en-US" altLang="en-US" sz="2400" dirty="0"/>
              <a:t>General description of repository (back end) for storage and management of data</a:t>
            </a:r>
          </a:p>
          <a:p>
            <a:pPr lvl="1" eaLnBrk="1" hangingPunct="1"/>
            <a:r>
              <a:rPr lang="en-US" altLang="en-US" sz="2000" dirty="0" err="1"/>
              <a:t>REDCap</a:t>
            </a:r>
            <a:r>
              <a:rPr lang="en-US" altLang="en-US" sz="2000" dirty="0"/>
              <a:t> alone is not adequate</a:t>
            </a:r>
          </a:p>
          <a:p>
            <a:pPr eaLnBrk="1" hangingPunct="1"/>
            <a:r>
              <a:rPr lang="en-US" altLang="en-US" sz="2400" dirty="0"/>
              <a:t>Error checking and data validation</a:t>
            </a:r>
          </a:p>
          <a:p>
            <a:pPr eaLnBrk="1" hangingPunct="1"/>
            <a:r>
              <a:rPr lang="en-US" altLang="en-US" sz="2400" dirty="0"/>
              <a:t>Derivation of new variables, monitoring</a:t>
            </a:r>
          </a:p>
          <a:p>
            <a:pPr eaLnBrk="1" hangingPunct="1"/>
            <a:r>
              <a:rPr lang="en-US" altLang="en-US" sz="2400" dirty="0"/>
              <a:t>Querying and reporting</a:t>
            </a:r>
          </a:p>
          <a:p>
            <a:pPr eaLnBrk="1" hangingPunct="1"/>
            <a:r>
              <a:rPr lang="en-US" altLang="en-US" sz="2400" dirty="0"/>
              <a:t>Security/confidentiality</a:t>
            </a:r>
          </a:p>
          <a:p>
            <a:pPr eaLnBrk="1" hangingPunct="1"/>
            <a:r>
              <a:rPr lang="en-US" altLang="en-US" sz="2400" dirty="0"/>
              <a:t>Back up</a:t>
            </a:r>
          </a:p>
        </p:txBody>
      </p:sp>
      <p:sp>
        <p:nvSpPr>
          <p:cNvPr id="11267" name="Rectangle 5"/>
          <p:cNvSpPr>
            <a:spLocks noGrp="1" noChangeArrowheads="1"/>
          </p:cNvSpPr>
          <p:nvPr>
            <p:ph type="title"/>
          </p:nvPr>
        </p:nvSpPr>
        <p:spPr/>
        <p:txBody>
          <a:bodyPr/>
          <a:lstStyle/>
          <a:p>
            <a:pPr eaLnBrk="1" hangingPunct="1"/>
            <a:r>
              <a:rPr lang="en-US" altLang="en-US" sz="2800" dirty="0"/>
              <a:t>Final Project: Part B</a:t>
            </a:r>
            <a:br>
              <a:rPr lang="en-US" altLang="en-US" sz="2800" dirty="0"/>
            </a:br>
            <a:r>
              <a:rPr lang="en-US" altLang="en-US" sz="2800" dirty="0"/>
              <a:t>Submit Your Data Management Plan</a:t>
            </a:r>
            <a:br>
              <a:rPr lang="en-US" altLang="en-US" sz="2800" dirty="0"/>
            </a:br>
            <a:r>
              <a:rPr lang="en-US" altLang="en-US" sz="2800" dirty="0"/>
              <a:t>Due 9/17/2020</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altLang="en-US" dirty="0"/>
              <a:t>Data Repository / Back End</a:t>
            </a:r>
          </a:p>
        </p:txBody>
      </p:sp>
      <p:sp>
        <p:nvSpPr>
          <p:cNvPr id="13315" name="Content Placeholder 2"/>
          <p:cNvSpPr>
            <a:spLocks noGrp="1"/>
          </p:cNvSpPr>
          <p:nvPr>
            <p:ph idx="1"/>
          </p:nvPr>
        </p:nvSpPr>
        <p:spPr>
          <a:xfrm>
            <a:off x="762000" y="1905000"/>
            <a:ext cx="8181975" cy="4495800"/>
          </a:xfrm>
        </p:spPr>
        <p:txBody>
          <a:bodyPr/>
          <a:lstStyle/>
          <a:p>
            <a:r>
              <a:rPr lang="en-US" altLang="en-US" dirty="0"/>
              <a:t>Access – recommended</a:t>
            </a:r>
          </a:p>
          <a:p>
            <a:r>
              <a:rPr lang="en-US" altLang="en-US" dirty="0"/>
              <a:t>Other RDBMS – great but more advanced</a:t>
            </a:r>
          </a:p>
          <a:p>
            <a:r>
              <a:rPr lang="en-US" altLang="en-US" dirty="0"/>
              <a:t>Stata .</a:t>
            </a:r>
            <a:r>
              <a:rPr lang="en-US" altLang="en-US" dirty="0" err="1"/>
              <a:t>dta</a:t>
            </a:r>
            <a:r>
              <a:rPr lang="en-US" altLang="en-US" dirty="0"/>
              <a:t> files -- acceptable</a:t>
            </a:r>
          </a:p>
          <a:p>
            <a:r>
              <a:rPr lang="en-US" altLang="en-US" dirty="0"/>
              <a:t>SAS/SPSS files – acceptable</a:t>
            </a:r>
          </a:p>
          <a:p>
            <a:r>
              <a:rPr lang="en-US" altLang="en-US" dirty="0" err="1"/>
              <a:t>REDCap</a:t>
            </a:r>
            <a:r>
              <a:rPr lang="en-US" altLang="en-US" dirty="0"/>
              <a:t> alone – great front end, but not acceptable for storage and management</a:t>
            </a:r>
          </a:p>
          <a:p>
            <a:r>
              <a:rPr lang="en-US" altLang="en-US" dirty="0"/>
              <a:t>Excel – not acceptable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noChangeArrowheads="1"/>
          </p:cNvSpPr>
          <p:nvPr>
            <p:ph type="title"/>
          </p:nvPr>
        </p:nvSpPr>
        <p:spPr>
          <a:xfrm>
            <a:off x="914400" y="2743200"/>
            <a:ext cx="7793038" cy="1462088"/>
          </a:xfrm>
        </p:spPr>
        <p:txBody>
          <a:bodyPr/>
          <a:lstStyle/>
          <a:p>
            <a:pPr eaLnBrk="1" hangingPunct="1"/>
            <a:r>
              <a:rPr lang="en-US" altLang="en-US"/>
              <a:t>The Relational Model and Normalization</a:t>
            </a:r>
          </a:p>
        </p:txBody>
      </p:sp>
      <p:sp>
        <p:nvSpPr>
          <p:cNvPr id="4" name="Rectangle 2">
            <a:extLst>
              <a:ext uri="{FF2B5EF4-FFF2-40B4-BE49-F238E27FC236}">
                <a16:creationId xmlns:a16="http://schemas.microsoft.com/office/drawing/2014/main" id="{54734A2B-C334-0F49-956F-222E98C8F634}"/>
              </a:ext>
            </a:extLst>
          </p:cNvPr>
          <p:cNvSpPr txBox="1">
            <a:spLocks noChangeArrowheads="1"/>
          </p:cNvSpPr>
          <p:nvPr/>
        </p:nvSpPr>
        <p:spPr bwMode="auto">
          <a:xfrm>
            <a:off x="1150938" y="214313"/>
            <a:ext cx="7793037" cy="146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4400">
                <a:solidFill>
                  <a:schemeClr val="tx2"/>
                </a:solidFill>
                <a:latin typeface="+mj-lt"/>
                <a:ea typeface="MS PGothic" panose="020B0600070205080204" pitchFamily="34" charset="-128"/>
                <a:cs typeface="MS PGothic" charset="0"/>
              </a:defRPr>
            </a:lvl1pPr>
            <a:lvl2pPr algn="l" rtl="0" eaLnBrk="0" fontAlgn="base" hangingPunct="0">
              <a:spcBef>
                <a:spcPct val="0"/>
              </a:spcBef>
              <a:spcAft>
                <a:spcPct val="0"/>
              </a:spcAft>
              <a:defRPr sz="4400">
                <a:solidFill>
                  <a:schemeClr val="tx2"/>
                </a:solidFill>
                <a:latin typeface="Tahoma" pitchFamily="34" charset="0"/>
                <a:ea typeface="MS PGothic" panose="020B0600070205080204" pitchFamily="34" charset="-128"/>
                <a:cs typeface="MS PGothic" charset="0"/>
              </a:defRPr>
            </a:lvl2pPr>
            <a:lvl3pPr algn="l" rtl="0" eaLnBrk="0" fontAlgn="base" hangingPunct="0">
              <a:spcBef>
                <a:spcPct val="0"/>
              </a:spcBef>
              <a:spcAft>
                <a:spcPct val="0"/>
              </a:spcAft>
              <a:defRPr sz="4400">
                <a:solidFill>
                  <a:schemeClr val="tx2"/>
                </a:solidFill>
                <a:latin typeface="Tahoma" pitchFamily="34" charset="0"/>
                <a:ea typeface="MS PGothic" panose="020B0600070205080204" pitchFamily="34" charset="-128"/>
                <a:cs typeface="MS PGothic" charset="0"/>
              </a:defRPr>
            </a:lvl3pPr>
            <a:lvl4pPr algn="l" rtl="0" eaLnBrk="0" fontAlgn="base" hangingPunct="0">
              <a:spcBef>
                <a:spcPct val="0"/>
              </a:spcBef>
              <a:spcAft>
                <a:spcPct val="0"/>
              </a:spcAft>
              <a:defRPr sz="4400">
                <a:solidFill>
                  <a:schemeClr val="tx2"/>
                </a:solidFill>
                <a:latin typeface="Tahoma" pitchFamily="34" charset="0"/>
                <a:ea typeface="MS PGothic" panose="020B0600070205080204" pitchFamily="34" charset="-128"/>
                <a:cs typeface="MS PGothic" charset="0"/>
              </a:defRPr>
            </a:lvl4pPr>
            <a:lvl5pPr algn="l" rtl="0" eaLnBrk="0" fontAlgn="base" hangingPunct="0">
              <a:spcBef>
                <a:spcPct val="0"/>
              </a:spcBef>
              <a:spcAft>
                <a:spcPct val="0"/>
              </a:spcAft>
              <a:defRPr sz="4400">
                <a:solidFill>
                  <a:schemeClr val="tx2"/>
                </a:solidFill>
                <a:latin typeface="Tahoma" pitchFamily="34" charset="0"/>
                <a:ea typeface="MS PGothic" panose="020B0600070205080204" pitchFamily="34" charset="-128"/>
                <a:cs typeface="MS PGothic"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a:lstStyle>
          <a:p>
            <a:pPr eaLnBrk="1" hangingPunct="1"/>
            <a:r>
              <a:rPr lang="en-US" altLang="en-US" b="0" kern="0" dirty="0"/>
              <a:t>Epi 218 Lecture 5 Segment 3</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noChangeArrowheads="1"/>
          </p:cNvSpPr>
          <p:nvPr>
            <p:ph type="title"/>
          </p:nvPr>
        </p:nvSpPr>
        <p:spPr/>
        <p:txBody>
          <a:bodyPr/>
          <a:lstStyle/>
          <a:p>
            <a:pPr eaLnBrk="1" hangingPunct="1"/>
            <a:r>
              <a:rPr lang="ja-JP" altLang="en-US"/>
              <a:t>“</a:t>
            </a:r>
            <a:r>
              <a:rPr lang="en-US" altLang="ja-JP"/>
              <a:t>Willy</a:t>
            </a:r>
            <a:r>
              <a:rPr lang="ja-JP" altLang="en-US"/>
              <a:t>”</a:t>
            </a:r>
            <a:endParaRPr lang="en-US" altLang="en-US"/>
          </a:p>
        </p:txBody>
      </p:sp>
      <p:sp>
        <p:nvSpPr>
          <p:cNvPr id="15363" name="Content Placeholder 2"/>
          <p:cNvSpPr>
            <a:spLocks noGrp="1" noChangeArrowheads="1"/>
          </p:cNvSpPr>
          <p:nvPr>
            <p:ph idx="1"/>
          </p:nvPr>
        </p:nvSpPr>
        <p:spPr>
          <a:xfrm>
            <a:off x="1182688" y="2017713"/>
            <a:ext cx="7772400" cy="3925887"/>
          </a:xfrm>
        </p:spPr>
        <p:txBody>
          <a:bodyPr/>
          <a:lstStyle/>
          <a:p>
            <a:pPr eaLnBrk="1" hangingPunct="1"/>
            <a:r>
              <a:rPr lang="en-US" altLang="en-US" dirty="0"/>
              <a:t>DOB 2/20/2010 20:18</a:t>
            </a:r>
          </a:p>
          <a:p>
            <a:pPr eaLnBrk="1" hangingPunct="1"/>
            <a:r>
              <a:rPr lang="en-US" altLang="en-US" dirty="0"/>
              <a:t>PEDS questionnaire in 2013, 2014, and 2015*</a:t>
            </a:r>
          </a:p>
          <a:p>
            <a:pPr eaLnBrk="1" hangingPunct="1"/>
            <a:r>
              <a:rPr lang="en-US" altLang="en-US" dirty="0"/>
              <a:t>Neuro Exam and WPPSI in 2015</a:t>
            </a:r>
          </a:p>
          <a:p>
            <a:pPr eaLnBrk="1" hangingPunct="1"/>
            <a:r>
              <a:rPr lang="en-US" altLang="en-US" dirty="0"/>
              <a:t>7 contacts in call log</a:t>
            </a:r>
          </a:p>
          <a:p>
            <a:pPr eaLnBrk="1" hangingPunct="1"/>
            <a:r>
              <a:rPr lang="en-US" altLang="en-US" dirty="0"/>
              <a:t>Neonatal bilirubin </a:t>
            </a:r>
            <a:r>
              <a:rPr lang="ja-JP" altLang="en-US"/>
              <a:t>“</a:t>
            </a:r>
            <a:r>
              <a:rPr lang="en-US" altLang="ja-JP" dirty="0"/>
              <a:t>trajectory</a:t>
            </a:r>
            <a:r>
              <a:rPr lang="ja-JP" altLang="en-US"/>
              <a:t>”</a:t>
            </a:r>
            <a:r>
              <a:rPr lang="en-US" altLang="ja-JP" dirty="0"/>
              <a:t> as follows</a:t>
            </a:r>
          </a:p>
          <a:p>
            <a:pPr eaLnBrk="1" hangingPunct="1"/>
            <a:endParaRPr lang="en-US" altLang="en-US" dirty="0"/>
          </a:p>
        </p:txBody>
      </p:sp>
      <p:sp>
        <p:nvSpPr>
          <p:cNvPr id="2" name="TextBox 1">
            <a:extLst>
              <a:ext uri="{FF2B5EF4-FFF2-40B4-BE49-F238E27FC236}">
                <a16:creationId xmlns:a16="http://schemas.microsoft.com/office/drawing/2014/main" id="{4699A521-E040-5443-B0BC-6CEFB3AD1404}"/>
              </a:ext>
            </a:extLst>
          </p:cNvPr>
          <p:cNvSpPr txBox="1"/>
          <p:nvPr/>
        </p:nvSpPr>
        <p:spPr>
          <a:xfrm>
            <a:off x="533400" y="5943600"/>
            <a:ext cx="7924800" cy="369332"/>
          </a:xfrm>
          <a:prstGeom prst="rect">
            <a:avLst/>
          </a:prstGeom>
          <a:noFill/>
        </p:spPr>
        <p:txBody>
          <a:bodyPr wrap="square" rtlCol="0">
            <a:spAutoFit/>
          </a:bodyPr>
          <a:lstStyle/>
          <a:p>
            <a:r>
              <a:rPr lang="en-US" dirty="0"/>
              <a:t>* Corrected from earlier lecture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altLang="en-US"/>
              <a:t>Willy (DOB=2/20/2010 19:18</a:t>
            </a:r>
          </a:p>
        </p:txBody>
      </p:sp>
      <p:sp>
        <p:nvSpPr>
          <p:cNvPr id="16387" name="Rectangle 3"/>
          <p:cNvSpPr>
            <a:spLocks noGrp="1" noChangeArrowheads="1"/>
          </p:cNvSpPr>
          <p:nvPr>
            <p:ph type="body" idx="1"/>
          </p:nvPr>
        </p:nvSpPr>
        <p:spPr>
          <a:xfrm>
            <a:off x="188913" y="1981200"/>
            <a:ext cx="8955087" cy="4191000"/>
          </a:xfrm>
        </p:spPr>
        <p:txBody>
          <a:bodyPr/>
          <a:lstStyle/>
          <a:p>
            <a:pPr eaLnBrk="1" hangingPunct="1">
              <a:buFont typeface="Wingdings" panose="05000000000000000000" pitchFamily="2" charset="2"/>
              <a:buNone/>
            </a:pPr>
            <a:r>
              <a:rPr lang="en-US" altLang="en-US" sz="2800"/>
              <a:t>Cord blood DAT Neg, T bilirubin as follows:</a:t>
            </a:r>
          </a:p>
          <a:p>
            <a:pPr eaLnBrk="1" hangingPunct="1">
              <a:buFont typeface="Wingdings" panose="05000000000000000000" pitchFamily="2" charset="2"/>
              <a:buNone/>
            </a:pPr>
            <a:r>
              <a:rPr lang="en-US" altLang="en-US" sz="2800"/>
              <a:t>2/21/2010  21:11	11.5 </a:t>
            </a:r>
          </a:p>
          <a:p>
            <a:pPr eaLnBrk="1" hangingPunct="1">
              <a:buFont typeface="Wingdings" panose="05000000000000000000" pitchFamily="2" charset="2"/>
              <a:buNone/>
            </a:pPr>
            <a:r>
              <a:rPr lang="en-US" altLang="en-US" sz="2800"/>
              <a:t>2/22/2010  06:06	15.0</a:t>
            </a:r>
          </a:p>
          <a:p>
            <a:pPr eaLnBrk="1" hangingPunct="1">
              <a:buFont typeface="Wingdings" panose="05000000000000000000" pitchFamily="2" charset="2"/>
              <a:buNone/>
            </a:pPr>
            <a:r>
              <a:rPr lang="en-US" altLang="en-US" sz="2800"/>
              <a:t>2/23/2010  10:29	24.0</a:t>
            </a:r>
          </a:p>
          <a:p>
            <a:pPr eaLnBrk="1" hangingPunct="1">
              <a:buFont typeface="Wingdings" panose="05000000000000000000" pitchFamily="2" charset="2"/>
              <a:buNone/>
            </a:pPr>
            <a:r>
              <a:rPr lang="en-US" altLang="en-US" sz="2800"/>
              <a:t>2/23/2010  20:34	25.7</a:t>
            </a:r>
          </a:p>
          <a:p>
            <a:pPr eaLnBrk="1" hangingPunct="1">
              <a:buFont typeface="Wingdings" panose="05000000000000000000" pitchFamily="2" charset="2"/>
              <a:buNone/>
            </a:pPr>
            <a:r>
              <a:rPr lang="en-US" altLang="en-US" sz="2800"/>
              <a:t>2/24/2010  06:40	25.0</a:t>
            </a:r>
          </a:p>
          <a:p>
            <a:pPr eaLnBrk="1" hangingPunct="1">
              <a:buFont typeface="Wingdings" panose="05000000000000000000" pitchFamily="2" charset="2"/>
              <a:buNone/>
            </a:pPr>
            <a:r>
              <a:rPr lang="en-US" altLang="en-US" sz="2800"/>
              <a:t>2/24/2010  20:38	22.2</a:t>
            </a:r>
          </a:p>
          <a:p>
            <a:pPr eaLnBrk="1" hangingPunct="1">
              <a:buFont typeface="Wingdings" panose="05000000000000000000" pitchFamily="2" charset="2"/>
              <a:buNone/>
            </a:pPr>
            <a:r>
              <a:rPr lang="en-US" altLang="en-US" sz="2800"/>
              <a:t>2/25/2010	05:36		21.4</a:t>
            </a:r>
          </a:p>
          <a:p>
            <a:pPr eaLnBrk="1" hangingPunct="1">
              <a:buFont typeface="Wingdings" panose="05000000000000000000" pitchFamily="2" charset="2"/>
              <a:buNone/>
            </a:pPr>
            <a:endParaRPr lang="en-US" altLang="en-US" sz="2800"/>
          </a:p>
          <a:p>
            <a:pPr eaLnBrk="1" hangingPunct="1">
              <a:buFont typeface="Wingdings" panose="05000000000000000000" pitchFamily="2" charset="2"/>
              <a:buNone/>
            </a:pPr>
            <a:endParaRPr lang="en-US" altLang="en-US" sz="28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5250" y="228600"/>
            <a:ext cx="8953500" cy="640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altLang="en-US"/>
              <a:t>LabDef Table</a:t>
            </a:r>
          </a:p>
        </p:txBody>
      </p:sp>
      <p:pic>
        <p:nvPicPr>
          <p:cNvPr id="18435" name="Picture 4" descr="LabDef"/>
          <p:cNvPicPr>
            <a:picLocks noChangeAspect="1" noChangeArrowheads="1"/>
          </p:cNvPicPr>
          <p:nvPr/>
        </p:nvPicPr>
        <p:blipFill>
          <a:blip r:embed="rId2">
            <a:extLst>
              <a:ext uri="{28A0092B-C50C-407E-A947-70E740481C1C}">
                <a14:useLocalDpi xmlns:a14="http://schemas.microsoft.com/office/drawing/2010/main" val="0"/>
              </a:ext>
            </a:extLst>
          </a:blip>
          <a:srcRect r="26297"/>
          <a:stretch>
            <a:fillRect/>
          </a:stretch>
        </p:blipFill>
        <p:spPr bwMode="auto">
          <a:xfrm>
            <a:off x="152400" y="2286000"/>
            <a:ext cx="8839200" cy="1992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2517" name="Oval 5"/>
          <p:cNvSpPr>
            <a:spLocks noChangeArrowheads="1"/>
          </p:cNvSpPr>
          <p:nvPr/>
        </p:nvSpPr>
        <p:spPr bwMode="auto">
          <a:xfrm>
            <a:off x="152400" y="3352800"/>
            <a:ext cx="8839200" cy="2286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endParaRPr lang="en-US" altLang="en-US"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92517"/>
                                        </p:tgtEl>
                                        <p:attrNameLst>
                                          <p:attrName>style.visibility</p:attrName>
                                        </p:attrNameLst>
                                      </p:cBhvr>
                                      <p:to>
                                        <p:strVal val="visible"/>
                                      </p:to>
                                    </p:set>
                                    <p:anim calcmode="lin" valueType="num">
                                      <p:cBhvr additive="base">
                                        <p:cTn id="7" dur="500" fill="hold"/>
                                        <p:tgtEl>
                                          <p:spTgt spid="192517"/>
                                        </p:tgtEl>
                                        <p:attrNameLst>
                                          <p:attrName>ppt_x</p:attrName>
                                        </p:attrNameLst>
                                      </p:cBhvr>
                                      <p:tavLst>
                                        <p:tav tm="0">
                                          <p:val>
                                            <p:strVal val="#ppt_x"/>
                                          </p:val>
                                        </p:tav>
                                        <p:tav tm="100000">
                                          <p:val>
                                            <p:strVal val="#ppt_x"/>
                                          </p:val>
                                        </p:tav>
                                      </p:tavLst>
                                    </p:anim>
                                    <p:anim calcmode="lin" valueType="num">
                                      <p:cBhvr additive="base">
                                        <p:cTn id="8" dur="500" fill="hold"/>
                                        <p:tgtEl>
                                          <p:spTgt spid="1925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51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altLang="en-US"/>
              <a:t>LabResult Table</a:t>
            </a:r>
          </a:p>
        </p:txBody>
      </p:sp>
      <p:pic>
        <p:nvPicPr>
          <p:cNvPr id="19459"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247775" y="2286000"/>
            <a:ext cx="6667500" cy="407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altLang="en-US" dirty="0"/>
              <a:t>Epi 218 Lecture 5</a:t>
            </a:r>
          </a:p>
        </p:txBody>
      </p:sp>
      <p:sp>
        <p:nvSpPr>
          <p:cNvPr id="5123" name="Rectangle 3"/>
          <p:cNvSpPr>
            <a:spLocks noGrp="1" noChangeArrowheads="1"/>
          </p:cNvSpPr>
          <p:nvPr>
            <p:ph type="body" idx="1"/>
          </p:nvPr>
        </p:nvSpPr>
        <p:spPr>
          <a:xfrm>
            <a:off x="428625" y="2424113"/>
            <a:ext cx="8715375" cy="3657600"/>
          </a:xfrm>
        </p:spPr>
        <p:txBody>
          <a:bodyPr/>
          <a:lstStyle/>
          <a:p>
            <a:pPr marL="0" indent="0" eaLnBrk="1" hangingPunct="1">
              <a:buNone/>
            </a:pPr>
            <a:r>
              <a:rPr lang="en-US" altLang="en-US" dirty="0"/>
              <a:t>Segment 1 -- Front-end (Forms)/Back-end (Tables)</a:t>
            </a:r>
          </a:p>
          <a:p>
            <a:pPr marL="0" indent="0" eaLnBrk="1" hangingPunct="1">
              <a:buNone/>
            </a:pPr>
            <a:r>
              <a:rPr lang="en-US" altLang="en-US" dirty="0"/>
              <a:t>Segment 2 -- Final Project</a:t>
            </a:r>
          </a:p>
          <a:p>
            <a:pPr marL="0" indent="0" eaLnBrk="1" hangingPunct="1">
              <a:buNone/>
            </a:pPr>
            <a:r>
              <a:rPr lang="en-US" altLang="en-US" dirty="0"/>
              <a:t>Segment 3 -- Revisit the concept of the Relational Model and normalization (+ Easter Egg)</a:t>
            </a:r>
          </a:p>
          <a:p>
            <a:pPr marL="0" indent="0" eaLnBrk="1" hangingPunct="1">
              <a:buNone/>
            </a:pPr>
            <a:r>
              <a:rPr lang="en-US" altLang="en-US" dirty="0"/>
              <a:t>Segment 4 – Data entry auditing in </a:t>
            </a:r>
            <a:r>
              <a:rPr lang="en-US" altLang="en-US" dirty="0" err="1"/>
              <a:t>REDCap</a:t>
            </a:r>
            <a:endParaRPr lang="en-US" altLang="en-US" dirty="0"/>
          </a:p>
          <a:p>
            <a:pPr marL="0" indent="0" eaLnBrk="1" hangingPunct="1">
              <a:buNone/>
            </a:pPr>
            <a:endParaRPr lang="en-US" altLang="en-US" dirty="0"/>
          </a:p>
        </p:txBody>
      </p:sp>
    </p:spTree>
    <p:extLst>
      <p:ext uri="{BB962C8B-B14F-4D97-AF65-F5344CB8AC3E}">
        <p14:creationId xmlns:p14="http://schemas.microsoft.com/office/powerpoint/2010/main" val="7312513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Content Placeholder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 y="228600"/>
            <a:ext cx="8458200" cy="6637338"/>
          </a:xfr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5250" y="228600"/>
            <a:ext cx="8953500" cy="640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altLang="en-US"/>
              <a:t>Quiz: Field(s) Storing Willy’s T Bili Results</a:t>
            </a:r>
          </a:p>
        </p:txBody>
      </p:sp>
      <p:sp>
        <p:nvSpPr>
          <p:cNvPr id="22531" name="Rectangle 3"/>
          <p:cNvSpPr>
            <a:spLocks noGrp="1" noChangeArrowheads="1"/>
          </p:cNvSpPr>
          <p:nvPr>
            <p:ph type="body" idx="1"/>
          </p:nvPr>
        </p:nvSpPr>
        <p:spPr/>
        <p:txBody>
          <a:bodyPr/>
          <a:lstStyle/>
          <a:p>
            <a:pPr eaLnBrk="1" hangingPunct="1">
              <a:buFont typeface="Wingdings" panose="05000000000000000000" pitchFamily="2" charset="2"/>
              <a:buNone/>
            </a:pPr>
            <a:r>
              <a:rPr lang="en-US" altLang="en-US" dirty="0"/>
              <a:t>Which Table?</a:t>
            </a:r>
          </a:p>
          <a:p>
            <a:pPr eaLnBrk="1" hangingPunct="1"/>
            <a:r>
              <a:rPr lang="en-US" altLang="en-US" dirty="0" err="1"/>
              <a:t>LabDef</a:t>
            </a:r>
            <a:endParaRPr lang="en-US" altLang="en-US" dirty="0"/>
          </a:p>
          <a:p>
            <a:pPr eaLnBrk="1" hangingPunct="1"/>
            <a:r>
              <a:rPr lang="en-US" altLang="en-US" dirty="0" err="1"/>
              <a:t>LabResult</a:t>
            </a:r>
            <a:endParaRPr lang="en-US" altLang="en-US" dirty="0"/>
          </a:p>
          <a:p>
            <a:pPr eaLnBrk="1" hangingPunct="1"/>
            <a:r>
              <a:rPr lang="en-US" altLang="en-US" dirty="0"/>
              <a:t>PEDS (=Exam table from Lab 4)</a:t>
            </a:r>
          </a:p>
          <a:p>
            <a:pPr eaLnBrk="1" hangingPunct="1"/>
            <a:r>
              <a:rPr lang="en-US" altLang="en-US" dirty="0"/>
              <a:t>Subject</a:t>
            </a:r>
          </a:p>
          <a:p>
            <a:pPr eaLnBrk="1" hangingPunct="1"/>
            <a:r>
              <a:rPr lang="en-US" altLang="en-US" dirty="0"/>
              <a:t>None of the above</a:t>
            </a:r>
          </a:p>
          <a:p>
            <a:pPr eaLnBrk="1" hangingPunct="1"/>
            <a:endParaRPr lang="en-US" altLang="en-US" dirty="0"/>
          </a:p>
          <a:p>
            <a:pPr eaLnBrk="1" hangingPunct="1"/>
            <a:endParaRPr lang="en-US" alt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altLang="en-US"/>
              <a:t>Quiz: Field(s) Storing Normal Range for T Bili</a:t>
            </a:r>
          </a:p>
        </p:txBody>
      </p:sp>
      <p:sp>
        <p:nvSpPr>
          <p:cNvPr id="23555" name="Rectangle 3"/>
          <p:cNvSpPr>
            <a:spLocks noGrp="1" noChangeArrowheads="1"/>
          </p:cNvSpPr>
          <p:nvPr>
            <p:ph type="body" idx="1"/>
          </p:nvPr>
        </p:nvSpPr>
        <p:spPr/>
        <p:txBody>
          <a:bodyPr/>
          <a:lstStyle/>
          <a:p>
            <a:pPr eaLnBrk="1" hangingPunct="1">
              <a:buFont typeface="Wingdings" panose="05000000000000000000" pitchFamily="2" charset="2"/>
              <a:buNone/>
            </a:pPr>
            <a:r>
              <a:rPr lang="en-US" altLang="en-US"/>
              <a:t>Which Table?</a:t>
            </a:r>
          </a:p>
          <a:p>
            <a:pPr eaLnBrk="1" hangingPunct="1"/>
            <a:r>
              <a:rPr lang="en-US" altLang="en-US"/>
              <a:t>LabDef</a:t>
            </a:r>
          </a:p>
          <a:p>
            <a:pPr eaLnBrk="1" hangingPunct="1"/>
            <a:r>
              <a:rPr lang="en-US" altLang="en-US"/>
              <a:t>LabResult</a:t>
            </a:r>
          </a:p>
          <a:p>
            <a:pPr eaLnBrk="1" hangingPunct="1"/>
            <a:r>
              <a:rPr lang="en-US" altLang="en-US"/>
              <a:t>PEDS (=Exam table from Lab 2)</a:t>
            </a:r>
          </a:p>
          <a:p>
            <a:pPr eaLnBrk="1" hangingPunct="1"/>
            <a:r>
              <a:rPr lang="en-US" altLang="en-US"/>
              <a:t>Subject</a:t>
            </a:r>
          </a:p>
          <a:p>
            <a:pPr eaLnBrk="1" hangingPunct="1"/>
            <a:r>
              <a:rPr lang="en-US" altLang="en-US"/>
              <a:t>None of the above</a:t>
            </a:r>
          </a:p>
          <a:p>
            <a:pPr eaLnBrk="1" hangingPunct="1"/>
            <a:endParaRPr lang="en-US" altLang="en-US"/>
          </a:p>
          <a:p>
            <a:pPr eaLnBrk="1" hangingPunct="1"/>
            <a:endParaRPr lang="en-US" alt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altLang="en-US"/>
              <a:t>Quiz: Fields for Birth Weight and Gestational Age</a:t>
            </a:r>
          </a:p>
        </p:txBody>
      </p:sp>
      <p:sp>
        <p:nvSpPr>
          <p:cNvPr id="24579" name="Rectangle 3"/>
          <p:cNvSpPr>
            <a:spLocks noGrp="1" noChangeArrowheads="1"/>
          </p:cNvSpPr>
          <p:nvPr>
            <p:ph type="body" idx="1"/>
          </p:nvPr>
        </p:nvSpPr>
        <p:spPr/>
        <p:txBody>
          <a:bodyPr/>
          <a:lstStyle/>
          <a:p>
            <a:pPr eaLnBrk="1" hangingPunct="1">
              <a:buFont typeface="Wingdings" panose="05000000000000000000" pitchFamily="2" charset="2"/>
              <a:buNone/>
            </a:pPr>
            <a:r>
              <a:rPr lang="en-US" altLang="en-US" dirty="0"/>
              <a:t>Which Table?</a:t>
            </a:r>
          </a:p>
          <a:p>
            <a:pPr eaLnBrk="1" hangingPunct="1"/>
            <a:r>
              <a:rPr lang="en-US" altLang="en-US" dirty="0" err="1"/>
              <a:t>LabDef</a:t>
            </a:r>
            <a:endParaRPr lang="en-US" altLang="en-US" dirty="0"/>
          </a:p>
          <a:p>
            <a:pPr eaLnBrk="1" hangingPunct="1"/>
            <a:r>
              <a:rPr lang="en-US" altLang="en-US" dirty="0" err="1"/>
              <a:t>LabResult</a:t>
            </a:r>
            <a:endParaRPr lang="en-US" altLang="en-US" dirty="0"/>
          </a:p>
          <a:p>
            <a:pPr eaLnBrk="1" hangingPunct="1"/>
            <a:r>
              <a:rPr lang="en-US" altLang="en-US" dirty="0"/>
              <a:t>PEDS (=Exam table from Lab 4)</a:t>
            </a:r>
          </a:p>
          <a:p>
            <a:pPr eaLnBrk="1" hangingPunct="1"/>
            <a:r>
              <a:rPr lang="en-US" altLang="en-US" dirty="0"/>
              <a:t>Subject</a:t>
            </a:r>
          </a:p>
          <a:p>
            <a:pPr eaLnBrk="1" hangingPunct="1"/>
            <a:r>
              <a:rPr lang="en-US" altLang="en-US" dirty="0"/>
              <a:t>None of the above</a:t>
            </a:r>
          </a:p>
          <a:p>
            <a:pPr eaLnBrk="1" hangingPunct="1"/>
            <a:endParaRPr lang="en-US" altLang="en-US" dirty="0"/>
          </a:p>
          <a:p>
            <a:pPr eaLnBrk="1" hangingPunct="1"/>
            <a:endParaRPr lang="en-US" alt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altLang="en-US" sz="3600"/>
              <a:t>Quiz: Fields for List of Interviewers for PEDS Questionnaire</a:t>
            </a:r>
          </a:p>
        </p:txBody>
      </p:sp>
      <p:sp>
        <p:nvSpPr>
          <p:cNvPr id="25603" name="Rectangle 3"/>
          <p:cNvSpPr>
            <a:spLocks noGrp="1" noChangeArrowheads="1"/>
          </p:cNvSpPr>
          <p:nvPr>
            <p:ph type="body" idx="1"/>
          </p:nvPr>
        </p:nvSpPr>
        <p:spPr/>
        <p:txBody>
          <a:bodyPr/>
          <a:lstStyle/>
          <a:p>
            <a:pPr eaLnBrk="1" hangingPunct="1">
              <a:buFont typeface="Wingdings" panose="05000000000000000000" pitchFamily="2" charset="2"/>
              <a:buNone/>
            </a:pPr>
            <a:r>
              <a:rPr lang="en-US" altLang="en-US" dirty="0"/>
              <a:t>Which Table?</a:t>
            </a:r>
          </a:p>
          <a:p>
            <a:pPr eaLnBrk="1" hangingPunct="1"/>
            <a:r>
              <a:rPr lang="en-US" altLang="en-US" dirty="0" err="1"/>
              <a:t>LabDef</a:t>
            </a:r>
            <a:endParaRPr lang="en-US" altLang="en-US" dirty="0"/>
          </a:p>
          <a:p>
            <a:pPr eaLnBrk="1" hangingPunct="1"/>
            <a:r>
              <a:rPr lang="en-US" altLang="en-US" dirty="0" err="1"/>
              <a:t>LabResult</a:t>
            </a:r>
            <a:endParaRPr lang="en-US" altLang="en-US" dirty="0"/>
          </a:p>
          <a:p>
            <a:pPr eaLnBrk="1" hangingPunct="1"/>
            <a:r>
              <a:rPr lang="en-US" altLang="en-US" dirty="0"/>
              <a:t>PEDS (=Exam table from Lab 4)</a:t>
            </a:r>
          </a:p>
          <a:p>
            <a:pPr eaLnBrk="1" hangingPunct="1"/>
            <a:r>
              <a:rPr lang="en-US" altLang="en-US" dirty="0"/>
              <a:t>Subject</a:t>
            </a:r>
          </a:p>
          <a:p>
            <a:pPr eaLnBrk="1" hangingPunct="1"/>
            <a:r>
              <a:rPr lang="en-US" altLang="en-US" dirty="0"/>
              <a:t>None of the above</a:t>
            </a:r>
          </a:p>
          <a:p>
            <a:pPr eaLnBrk="1" hangingPunct="1"/>
            <a:endParaRPr lang="en-US" altLang="en-US" dirty="0"/>
          </a:p>
          <a:p>
            <a:pPr eaLnBrk="1" hangingPunct="1"/>
            <a:endParaRPr lang="en-US" alt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noChangeArrowheads="1"/>
          </p:cNvSpPr>
          <p:nvPr>
            <p:ph type="title"/>
          </p:nvPr>
        </p:nvSpPr>
        <p:spPr/>
        <p:txBody>
          <a:bodyPr/>
          <a:lstStyle/>
          <a:p>
            <a:pPr eaLnBrk="1" hangingPunct="1"/>
            <a:r>
              <a:rPr lang="en-US" altLang="en-US"/>
              <a:t>RDBMS and SQL</a:t>
            </a:r>
          </a:p>
        </p:txBody>
      </p:sp>
      <p:sp>
        <p:nvSpPr>
          <p:cNvPr id="26627" name="Content Placeholder 2"/>
          <p:cNvSpPr>
            <a:spLocks noGrp="1" noChangeArrowheads="1"/>
          </p:cNvSpPr>
          <p:nvPr>
            <p:ph idx="1"/>
          </p:nvPr>
        </p:nvSpPr>
        <p:spPr/>
        <p:txBody>
          <a:bodyPr/>
          <a:lstStyle/>
          <a:p>
            <a:pPr marL="0" indent="0" eaLnBrk="1" hangingPunct="1">
              <a:buFont typeface="Wingdings" panose="05000000000000000000" pitchFamily="2" charset="2"/>
              <a:buNone/>
            </a:pPr>
            <a:r>
              <a:rPr lang="en-US" altLang="en-US"/>
              <a:t>All RDBMS</a:t>
            </a:r>
            <a:r>
              <a:rPr lang="ja-JP" altLang="en-US"/>
              <a:t>’</a:t>
            </a:r>
            <a:r>
              <a:rPr lang="en-US" altLang="ja-JP"/>
              <a:t>s are SQL based</a:t>
            </a:r>
          </a:p>
          <a:p>
            <a:pPr marL="0" indent="0" eaLnBrk="1" hangingPunct="1"/>
            <a:r>
              <a:rPr lang="en-US" altLang="en-US"/>
              <a:t>Oracle</a:t>
            </a:r>
          </a:p>
          <a:p>
            <a:pPr marL="0" indent="0" eaLnBrk="1" hangingPunct="1"/>
            <a:r>
              <a:rPr lang="en-US" altLang="en-US"/>
              <a:t>SalesForce.com (originally RDBMS.com)</a:t>
            </a:r>
          </a:p>
          <a:p>
            <a:pPr marL="0" indent="0" eaLnBrk="1" hangingPunct="1"/>
            <a:r>
              <a:rPr lang="en-US" altLang="en-US"/>
              <a:t>Microsoft SQL Server</a:t>
            </a:r>
          </a:p>
          <a:p>
            <a:pPr marL="0" indent="0" eaLnBrk="1" hangingPunct="1"/>
            <a:r>
              <a:rPr lang="en-US" altLang="en-US"/>
              <a:t>MySQL</a:t>
            </a:r>
          </a:p>
          <a:p>
            <a:pPr marL="0" indent="0" eaLnBrk="1" hangingPunct="1"/>
            <a:r>
              <a:rPr lang="en-US" altLang="en-US"/>
              <a:t>Microsoft Access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altLang="en-US"/>
              <a:t>Select Queries</a:t>
            </a:r>
          </a:p>
        </p:txBody>
      </p:sp>
      <p:sp>
        <p:nvSpPr>
          <p:cNvPr id="27651" name="Rectangle 3"/>
          <p:cNvSpPr>
            <a:spLocks noGrp="1" noChangeArrowheads="1"/>
          </p:cNvSpPr>
          <p:nvPr>
            <p:ph type="body" idx="1"/>
          </p:nvPr>
        </p:nvSpPr>
        <p:spPr/>
        <p:txBody>
          <a:bodyPr/>
          <a:lstStyle/>
          <a:p>
            <a:pPr eaLnBrk="1" hangingPunct="1">
              <a:lnSpc>
                <a:spcPct val="90000"/>
              </a:lnSpc>
              <a:buFont typeface="Wingdings" panose="05000000000000000000" pitchFamily="2" charset="2"/>
              <a:buNone/>
            </a:pPr>
            <a:r>
              <a:rPr lang="en-US" altLang="en-US"/>
              <a:t>Select queries (aka “Views”) organize, sort, filter, and display data.</a:t>
            </a:r>
          </a:p>
          <a:p>
            <a:pPr eaLnBrk="1" hangingPunct="1">
              <a:lnSpc>
                <a:spcPct val="90000"/>
              </a:lnSpc>
              <a:buFont typeface="Wingdings" panose="05000000000000000000" pitchFamily="2" charset="2"/>
              <a:buNone/>
            </a:pPr>
            <a:r>
              <a:rPr lang="en-US" altLang="en-US"/>
              <a:t>Queries use (SQL), but you don’t have to learn it, because of graphical query design tools.</a:t>
            </a:r>
          </a:p>
          <a:p>
            <a:pPr eaLnBrk="1" hangingPunct="1">
              <a:lnSpc>
                <a:spcPct val="90000"/>
              </a:lnSpc>
              <a:buFont typeface="Wingdings" panose="05000000000000000000" pitchFamily="2" charset="2"/>
              <a:buNone/>
            </a:pPr>
            <a:r>
              <a:rPr lang="en-US" altLang="en-US"/>
              <a:t>A query can </a:t>
            </a:r>
            <a:r>
              <a:rPr lang="en-US" altLang="en-US" b="1"/>
              <a:t>join</a:t>
            </a:r>
            <a:r>
              <a:rPr lang="en-US" altLang="en-US"/>
              <a:t> data from two or more tables, display only selected fields, and filter for records that meet certain criteria.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noChangeArrowheads="1"/>
          </p:cNvSpPr>
          <p:nvPr>
            <p:ph type="title"/>
          </p:nvPr>
        </p:nvSpPr>
        <p:spPr/>
        <p:txBody>
          <a:bodyPr/>
          <a:lstStyle/>
          <a:p>
            <a:pPr eaLnBrk="1" hangingPunct="1"/>
            <a:r>
              <a:rPr lang="en-US" altLang="en-US"/>
              <a:t>Demonstration</a:t>
            </a:r>
          </a:p>
        </p:txBody>
      </p:sp>
      <p:sp>
        <p:nvSpPr>
          <p:cNvPr id="3" name="Content Placeholder 2">
            <a:extLst>
              <a:ext uri="{FF2B5EF4-FFF2-40B4-BE49-F238E27FC236}">
                <a16:creationId xmlns:a16="http://schemas.microsoft.com/office/drawing/2014/main" id="{DD528BE8-EBEB-4759-9A4D-2FE5C08E021C}"/>
              </a:ext>
            </a:extLst>
          </p:cNvPr>
          <p:cNvSpPr>
            <a:spLocks noGrp="1"/>
          </p:cNvSpPr>
          <p:nvPr>
            <p:ph idx="1"/>
          </p:nvPr>
        </p:nvSpPr>
        <p:spPr>
          <a:xfrm>
            <a:off x="1182688" y="2017713"/>
            <a:ext cx="7772400" cy="2859087"/>
          </a:xfrm>
        </p:spPr>
        <p:txBody>
          <a:bodyPr/>
          <a:lstStyle/>
          <a:p>
            <a:pPr eaLnBrk="1" hangingPunct="1">
              <a:defRPr/>
            </a:pPr>
            <a:r>
              <a:rPr lang="en-US" dirty="0">
                <a:ea typeface="+mn-ea"/>
                <a:cs typeface="+mn-cs"/>
              </a:rPr>
              <a:t>Show T Bili trajectory of all </a:t>
            </a:r>
            <a:r>
              <a:rPr lang="en-US" dirty="0" err="1">
                <a:ea typeface="+mn-ea"/>
                <a:cs typeface="+mn-cs"/>
              </a:rPr>
              <a:t>hyperbili</a:t>
            </a:r>
            <a:r>
              <a:rPr lang="en-US" dirty="0">
                <a:ea typeface="+mn-ea"/>
                <a:cs typeface="+mn-cs"/>
              </a:rPr>
              <a:t> subjects with age in hours</a:t>
            </a:r>
          </a:p>
          <a:p>
            <a:pPr eaLnBrk="1" hangingPunct="1">
              <a:defRPr/>
            </a:pPr>
            <a:r>
              <a:rPr lang="en-US" dirty="0">
                <a:ea typeface="+mn-ea"/>
                <a:cs typeface="+mn-cs"/>
              </a:rPr>
              <a:t>(time permitting) “Select/Group By” query showing maximum bilirubin for each </a:t>
            </a:r>
            <a:r>
              <a:rPr lang="en-US" dirty="0" err="1">
                <a:ea typeface="+mn-ea"/>
                <a:cs typeface="+mn-cs"/>
              </a:rPr>
              <a:t>hyperbili</a:t>
            </a:r>
            <a:r>
              <a:rPr lang="en-US" dirty="0">
                <a:ea typeface="+mn-ea"/>
                <a:cs typeface="+mn-cs"/>
              </a:rPr>
              <a:t> subject</a:t>
            </a:r>
          </a:p>
          <a:p>
            <a:pPr marL="0" indent="0" eaLnBrk="1" hangingPunct="1">
              <a:buFont typeface="Wingdings" panose="05000000000000000000" pitchFamily="2" charset="2"/>
              <a:buNone/>
              <a:defRPr/>
            </a:pPr>
            <a:endParaRPr lang="en-US">
              <a:ea typeface="+mn-ea"/>
              <a:cs typeface="+mn-cs"/>
            </a:endParaRPr>
          </a:p>
          <a:p>
            <a:pPr marL="0" indent="0" eaLnBrk="1" hangingPunct="1">
              <a:buFont typeface="Wingdings" panose="05000000000000000000" pitchFamily="2" charset="2"/>
              <a:buNone/>
              <a:defRPr/>
            </a:pPr>
            <a:r>
              <a:rPr lang="en-US">
                <a:ea typeface="+mn-ea"/>
                <a:cs typeface="+mn-cs"/>
              </a:rPr>
              <a:t>(</a:t>
            </a:r>
            <a:r>
              <a:rPr lang="en-US" dirty="0" err="1">
                <a:ea typeface="+mn-ea"/>
                <a:cs typeface="+mn-cs"/>
              </a:rPr>
              <a:t>MAKTbili</a:t>
            </a:r>
            <a:r>
              <a:rPr lang="en-US" dirty="0">
                <a:ea typeface="+mn-ea"/>
                <a:cs typeface="+mn-cs"/>
              </a:rPr>
              <a:t>, </a:t>
            </a:r>
            <a:r>
              <a:rPr lang="en-US" dirty="0" err="1">
                <a:ea typeface="+mn-ea"/>
                <a:cs typeface="+mn-cs"/>
              </a:rPr>
              <a:t>MAKTbiliMax</a:t>
            </a:r>
            <a:r>
              <a:rPr lang="en-US" dirty="0">
                <a:ea typeface="+mn-ea"/>
                <a:cs typeface="+mn-cs"/>
              </a:rPr>
              <a:t>, </a:t>
            </a:r>
            <a:r>
              <a:rPr lang="en-US" dirty="0" err="1">
                <a:ea typeface="+mn-ea"/>
                <a:cs typeface="+mn-cs"/>
              </a:rPr>
              <a:t>MAKTbiliMaxHoursOld</a:t>
            </a:r>
            <a:r>
              <a:rPr lang="en-US" dirty="0">
                <a:ea typeface="+mn-ea"/>
                <a:cs typeface="+mn-cs"/>
              </a:rPr>
              <a:t>, </a:t>
            </a:r>
            <a:r>
              <a:rPr lang="en-US" dirty="0" err="1">
                <a:ea typeface="+mn-ea"/>
                <a:cs typeface="+mn-cs"/>
              </a:rPr>
              <a:t>MAKTBiliMaxHoursOldSummary</a:t>
            </a:r>
            <a:r>
              <a:rPr lang="en-US" dirty="0">
                <a:ea typeface="+mn-ea"/>
                <a:cs typeface="+mn-cs"/>
              </a:rPr>
              <a:t>)</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altLang="en-US" sz="4000"/>
              <a:t>Select Queries Produce “Table-Like” Results</a:t>
            </a:r>
          </a:p>
        </p:txBody>
      </p:sp>
      <p:sp>
        <p:nvSpPr>
          <p:cNvPr id="29699" name="Rectangle 3"/>
          <p:cNvSpPr>
            <a:spLocks noGrp="1" noChangeArrowheads="1"/>
          </p:cNvSpPr>
          <p:nvPr>
            <p:ph type="body" idx="1"/>
          </p:nvPr>
        </p:nvSpPr>
        <p:spPr/>
        <p:txBody>
          <a:bodyPr/>
          <a:lstStyle/>
          <a:p>
            <a:pPr eaLnBrk="1" hangingPunct="1">
              <a:buFont typeface="Wingdings" panose="05000000000000000000" pitchFamily="2" charset="2"/>
              <a:buNone/>
            </a:pPr>
            <a:r>
              <a:rPr lang="en-US" altLang="en-US"/>
              <a:t>Note that the result of a select query that joins two tables, displays only certain fields, selects rows based on special criteria, and calculates age and BMI still looks like a table in datasheet view.</a:t>
            </a:r>
          </a:p>
          <a:p>
            <a:pPr eaLnBrk="1" hangingPunct="1">
              <a:buFont typeface="Wingdings" panose="05000000000000000000" pitchFamily="2" charset="2"/>
              <a:buNone/>
            </a:pPr>
            <a:r>
              <a:rPr lang="en-US" altLang="en-US"/>
              <a:t>But, remember that it is a dynamic “view” of data from the underlying tables.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304800" y="214313"/>
            <a:ext cx="8639175" cy="623887"/>
          </a:xfrm>
        </p:spPr>
        <p:txBody>
          <a:bodyPr/>
          <a:lstStyle/>
          <a:p>
            <a:r>
              <a:rPr lang="en-US" altLang="en-US" sz="3600"/>
              <a:t>Front End (Forms)/ Back End (Tables)</a:t>
            </a:r>
          </a:p>
        </p:txBody>
      </p:sp>
      <p:pic>
        <p:nvPicPr>
          <p:cNvPr id="6147"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95275" y="879475"/>
            <a:ext cx="8502650" cy="536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4"/>
          <p:cNvSpPr txBox="1">
            <a:spLocks noChangeArrowheads="1"/>
          </p:cNvSpPr>
          <p:nvPr/>
        </p:nvSpPr>
        <p:spPr bwMode="auto">
          <a:xfrm>
            <a:off x="838200" y="1143000"/>
            <a:ext cx="7239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9pPr>
          </a:lstStyle>
          <a:p>
            <a:pPr algn="ctr">
              <a:spcBef>
                <a:spcPct val="50000"/>
              </a:spcBef>
              <a:buClrTx/>
              <a:buSzTx/>
              <a:buFontTx/>
              <a:buNone/>
            </a:pPr>
            <a:r>
              <a:rPr lang="en-US" altLang="en-US" sz="2400" b="0">
                <a:latin typeface="Times New Roman" panose="02020603050405020304" pitchFamily="18" charset="0"/>
              </a:rPr>
              <a:t>Undesirability of Storing Calculated Values </a:t>
            </a:r>
          </a:p>
        </p:txBody>
      </p:sp>
      <p:sp>
        <p:nvSpPr>
          <p:cNvPr id="30723" name="Text Box 5"/>
          <p:cNvSpPr txBox="1">
            <a:spLocks noChangeArrowheads="1"/>
          </p:cNvSpPr>
          <p:nvPr/>
        </p:nvSpPr>
        <p:spPr bwMode="auto">
          <a:xfrm>
            <a:off x="914400" y="2057400"/>
            <a:ext cx="7467600" cy="2830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50000"/>
              </a:spcBef>
              <a:buClrTx/>
              <a:buSzTx/>
              <a:buFontTx/>
              <a:buNone/>
            </a:pPr>
            <a:r>
              <a:rPr lang="en-US" altLang="en-US" sz="2400" b="0">
                <a:latin typeface="Times New Roman" panose="02020603050405020304" pitchFamily="18" charset="0"/>
                <a:cs typeface="Times New Roman" panose="02020603050405020304" pitchFamily="18" charset="0"/>
              </a:rPr>
              <a:t>Store raw data, not calculated fields, e.g., store dates and times; calculate intervals.</a:t>
            </a:r>
          </a:p>
          <a:p>
            <a:pPr>
              <a:spcBef>
                <a:spcPct val="50000"/>
              </a:spcBef>
              <a:buClrTx/>
              <a:buSzTx/>
              <a:buFontTx/>
              <a:buNone/>
            </a:pPr>
            <a:r>
              <a:rPr lang="en-US" altLang="en-US" sz="2400" b="0">
                <a:latin typeface="Times New Roman" panose="02020603050405020304" pitchFamily="18" charset="0"/>
                <a:cs typeface="Times New Roman" panose="02020603050405020304" pitchFamily="18" charset="0"/>
              </a:rPr>
              <a:t> </a:t>
            </a:r>
          </a:p>
          <a:p>
            <a:pPr>
              <a:spcBef>
                <a:spcPct val="50000"/>
              </a:spcBef>
              <a:buClrTx/>
              <a:buSzTx/>
              <a:buFontTx/>
              <a:buNone/>
            </a:pPr>
            <a:r>
              <a:rPr lang="en-US" altLang="en-US" sz="2400" b="0">
                <a:latin typeface="Times New Roman" panose="02020603050405020304" pitchFamily="18" charset="0"/>
                <a:cs typeface="Times New Roman" panose="02020603050405020304" pitchFamily="18" charset="0"/>
              </a:rPr>
              <a:t>Storing a patient’s birth date allows calculation of his or her exact age on the date of a particular measurement.</a:t>
            </a:r>
          </a:p>
          <a:p>
            <a:pPr>
              <a:spcBef>
                <a:spcPct val="50000"/>
              </a:spcBef>
              <a:buClrTx/>
              <a:buSzTx/>
              <a:buFontTx/>
              <a:buNone/>
            </a:pPr>
            <a:endParaRPr lang="en-US" altLang="en-US" sz="2400" b="0">
              <a:latin typeface="Times New Roman" panose="02020603050405020304" pitchFamily="18" charset="0"/>
              <a:cs typeface="Times New Roman" panose="02020603050405020304"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3"/>
          <p:cNvSpPr txBox="1">
            <a:spLocks noChangeArrowheads="1"/>
          </p:cNvSpPr>
          <p:nvPr/>
        </p:nvSpPr>
        <p:spPr bwMode="auto">
          <a:xfrm>
            <a:off x="312738" y="5451475"/>
            <a:ext cx="8221662"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r>
              <a:rPr lang="en-US" altLang="en-US" sz="1800" b="0">
                <a:latin typeface="Times New Roman" panose="02020603050405020304" pitchFamily="18" charset="0"/>
              </a:rPr>
              <a:t>Storing calculated fields such as “HoursOld” is undesirable.  What if the Time of Birth for SubjectID 3374 (Willy) is corrected in the “Subject” table?  </a:t>
            </a:r>
          </a:p>
        </p:txBody>
      </p:sp>
      <p:pic>
        <p:nvPicPr>
          <p:cNvPr id="31747"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152400"/>
            <a:ext cx="5756275"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altLang="en-US"/>
              <a:t>“Action Queries” Change Data</a:t>
            </a:r>
          </a:p>
        </p:txBody>
      </p:sp>
      <p:sp>
        <p:nvSpPr>
          <p:cNvPr id="32771" name="Rectangle 3"/>
          <p:cNvSpPr>
            <a:spLocks noGrp="1" noChangeArrowheads="1"/>
          </p:cNvSpPr>
          <p:nvPr>
            <p:ph type="body" idx="1"/>
          </p:nvPr>
        </p:nvSpPr>
        <p:spPr>
          <a:xfrm>
            <a:off x="1182688" y="2017713"/>
            <a:ext cx="7772400" cy="3352800"/>
          </a:xfrm>
        </p:spPr>
        <p:txBody>
          <a:bodyPr/>
          <a:lstStyle/>
          <a:p>
            <a:pPr marL="609600" indent="-609600" eaLnBrk="1" hangingPunct="1">
              <a:buFontTx/>
              <a:buAutoNum type="arabicParenR"/>
            </a:pPr>
            <a:r>
              <a:rPr lang="en-US" altLang="en-US"/>
              <a:t>Update Query -- changes the values of specific fields in existing records</a:t>
            </a:r>
          </a:p>
          <a:p>
            <a:pPr marL="609600" indent="-609600" eaLnBrk="1" hangingPunct="1">
              <a:buFontTx/>
              <a:buAutoNum type="arabicParenR"/>
            </a:pPr>
            <a:r>
              <a:rPr lang="en-US" altLang="en-US"/>
              <a:t>Append (Insert) Query -- adds new records (rows) to a table</a:t>
            </a:r>
          </a:p>
          <a:p>
            <a:pPr marL="609600" indent="-609600" eaLnBrk="1" hangingPunct="1">
              <a:buFontTx/>
              <a:buAutoNum type="arabicParenR"/>
            </a:pPr>
            <a:r>
              <a:rPr lang="en-US" altLang="en-US"/>
              <a:t>Delete Query -- deletes records from a table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altLang="en-US" dirty="0"/>
              <a:t>Epi 218 Lecture 5 Segment 2</a:t>
            </a:r>
          </a:p>
        </p:txBody>
      </p:sp>
      <p:sp>
        <p:nvSpPr>
          <p:cNvPr id="5123" name="Rectangle 3"/>
          <p:cNvSpPr>
            <a:spLocks noGrp="1" noChangeArrowheads="1"/>
          </p:cNvSpPr>
          <p:nvPr>
            <p:ph type="body" idx="1"/>
          </p:nvPr>
        </p:nvSpPr>
        <p:spPr>
          <a:xfrm>
            <a:off x="457200" y="3124200"/>
            <a:ext cx="7391399" cy="1462087"/>
          </a:xfrm>
        </p:spPr>
        <p:txBody>
          <a:bodyPr/>
          <a:lstStyle/>
          <a:p>
            <a:pPr marL="0" indent="0" algn="ctr" eaLnBrk="1" hangingPunct="1">
              <a:buNone/>
            </a:pPr>
            <a:r>
              <a:rPr lang="en-US" altLang="en-US" sz="8000" dirty="0">
                <a:solidFill>
                  <a:schemeClr val="tx2"/>
                </a:solidFill>
              </a:rPr>
              <a:t>Final Project</a:t>
            </a:r>
          </a:p>
        </p:txBody>
      </p:sp>
    </p:spTree>
    <p:extLst>
      <p:ext uri="{BB962C8B-B14F-4D97-AF65-F5344CB8AC3E}">
        <p14:creationId xmlns:p14="http://schemas.microsoft.com/office/powerpoint/2010/main" val="11550644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8CF08-745F-7C47-BC11-B6B8218D0BCB}"/>
              </a:ext>
            </a:extLst>
          </p:cNvPr>
          <p:cNvSpPr>
            <a:spLocks noGrp="1"/>
          </p:cNvSpPr>
          <p:nvPr>
            <p:ph type="title"/>
          </p:nvPr>
        </p:nvSpPr>
        <p:spPr/>
        <p:txBody>
          <a:bodyPr/>
          <a:lstStyle/>
          <a:p>
            <a:r>
              <a:rPr lang="en-US" dirty="0"/>
              <a:t>Epi 218 recommends</a:t>
            </a:r>
          </a:p>
        </p:txBody>
      </p:sp>
      <p:sp>
        <p:nvSpPr>
          <p:cNvPr id="3" name="Content Placeholder 2">
            <a:extLst>
              <a:ext uri="{FF2B5EF4-FFF2-40B4-BE49-F238E27FC236}">
                <a16:creationId xmlns:a16="http://schemas.microsoft.com/office/drawing/2014/main" id="{17BF19E5-CE17-134C-92E3-C88A579D195A}"/>
              </a:ext>
            </a:extLst>
          </p:cNvPr>
          <p:cNvSpPr>
            <a:spLocks noGrp="1"/>
          </p:cNvSpPr>
          <p:nvPr>
            <p:ph idx="1"/>
          </p:nvPr>
        </p:nvSpPr>
        <p:spPr>
          <a:xfrm>
            <a:off x="609599" y="2438400"/>
            <a:ext cx="8334375" cy="4038600"/>
          </a:xfrm>
        </p:spPr>
        <p:txBody>
          <a:bodyPr/>
          <a:lstStyle/>
          <a:p>
            <a:r>
              <a:rPr lang="en-US" sz="3600" dirty="0"/>
              <a:t>Collect data using </a:t>
            </a:r>
            <a:r>
              <a:rPr lang="en-US" sz="3600" dirty="0" err="1"/>
              <a:t>REDCap</a:t>
            </a:r>
            <a:r>
              <a:rPr lang="en-US" sz="3600" dirty="0"/>
              <a:t> instruments</a:t>
            </a:r>
          </a:p>
          <a:p>
            <a:r>
              <a:rPr lang="en-US" sz="3600" dirty="0"/>
              <a:t>Use Access as the data repository</a:t>
            </a:r>
          </a:p>
          <a:p>
            <a:r>
              <a:rPr lang="en-US" altLang="en-US" sz="3600" dirty="0"/>
              <a:t>Export from Access to Stata for analysis</a:t>
            </a:r>
          </a:p>
          <a:p>
            <a:pPr lvl="1"/>
            <a:endParaRPr lang="en-US" altLang="en-US" sz="3200" dirty="0"/>
          </a:p>
          <a:p>
            <a:pPr lvl="1"/>
            <a:endParaRPr lang="en-US" altLang="en-US" sz="3200" dirty="0"/>
          </a:p>
          <a:p>
            <a:pPr lvl="1"/>
            <a:endParaRPr lang="en-US" sz="3200" dirty="0"/>
          </a:p>
          <a:p>
            <a:pPr lvl="1"/>
            <a:endParaRPr lang="en-US" sz="3200" dirty="0"/>
          </a:p>
        </p:txBody>
      </p:sp>
    </p:spTree>
    <p:extLst>
      <p:ext uri="{BB962C8B-B14F-4D97-AF65-F5344CB8AC3E}">
        <p14:creationId xmlns:p14="http://schemas.microsoft.com/office/powerpoint/2010/main" val="17519647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8CF08-745F-7C47-BC11-B6B8218D0BCB}"/>
              </a:ext>
            </a:extLst>
          </p:cNvPr>
          <p:cNvSpPr>
            <a:spLocks noGrp="1"/>
          </p:cNvSpPr>
          <p:nvPr>
            <p:ph type="title"/>
          </p:nvPr>
        </p:nvSpPr>
        <p:spPr/>
        <p:txBody>
          <a:bodyPr/>
          <a:lstStyle/>
          <a:p>
            <a:r>
              <a:rPr lang="en-US" dirty="0"/>
              <a:t>Epi 218 recommends</a:t>
            </a:r>
          </a:p>
        </p:txBody>
      </p:sp>
      <p:sp>
        <p:nvSpPr>
          <p:cNvPr id="3" name="Content Placeholder 2">
            <a:extLst>
              <a:ext uri="{FF2B5EF4-FFF2-40B4-BE49-F238E27FC236}">
                <a16:creationId xmlns:a16="http://schemas.microsoft.com/office/drawing/2014/main" id="{17BF19E5-CE17-134C-92E3-C88A579D195A}"/>
              </a:ext>
            </a:extLst>
          </p:cNvPr>
          <p:cNvSpPr>
            <a:spLocks noGrp="1"/>
          </p:cNvSpPr>
          <p:nvPr>
            <p:ph idx="1"/>
          </p:nvPr>
        </p:nvSpPr>
        <p:spPr>
          <a:xfrm>
            <a:off x="533400" y="1981200"/>
            <a:ext cx="8334375" cy="4038600"/>
          </a:xfrm>
        </p:spPr>
        <p:txBody>
          <a:bodyPr/>
          <a:lstStyle/>
          <a:p>
            <a:r>
              <a:rPr lang="en-US" sz="3600" dirty="0"/>
              <a:t>Collect data using </a:t>
            </a:r>
            <a:r>
              <a:rPr lang="en-US" sz="3600" dirty="0" err="1"/>
              <a:t>REDCap</a:t>
            </a:r>
            <a:r>
              <a:rPr lang="en-US" sz="3600" dirty="0"/>
              <a:t> instruments</a:t>
            </a:r>
          </a:p>
          <a:p>
            <a:pPr lvl="1"/>
            <a:r>
              <a:rPr lang="en-US" altLang="en-US" sz="3200" dirty="0"/>
              <a:t>Web-based</a:t>
            </a:r>
          </a:p>
          <a:p>
            <a:pPr lvl="1"/>
            <a:r>
              <a:rPr lang="en-US" altLang="en-US" sz="3200" dirty="0"/>
              <a:t>Easy to develop instruments</a:t>
            </a:r>
          </a:p>
          <a:p>
            <a:pPr lvl="1"/>
            <a:r>
              <a:rPr lang="en-US" altLang="en-US" sz="3200" dirty="0"/>
              <a:t>Audits data entry</a:t>
            </a:r>
          </a:p>
          <a:p>
            <a:pPr lvl="1"/>
            <a:endParaRPr lang="en-US" altLang="en-US" sz="3200" dirty="0"/>
          </a:p>
          <a:p>
            <a:pPr lvl="1"/>
            <a:endParaRPr lang="en-US" altLang="en-US" sz="3200" dirty="0"/>
          </a:p>
          <a:p>
            <a:pPr lvl="1"/>
            <a:endParaRPr lang="en-US" sz="3200" dirty="0"/>
          </a:p>
          <a:p>
            <a:pPr lvl="1"/>
            <a:endParaRPr lang="en-US" sz="3200" dirty="0"/>
          </a:p>
        </p:txBody>
      </p:sp>
    </p:spTree>
    <p:extLst>
      <p:ext uri="{BB962C8B-B14F-4D97-AF65-F5344CB8AC3E}">
        <p14:creationId xmlns:p14="http://schemas.microsoft.com/office/powerpoint/2010/main" val="8787211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8CF08-745F-7C47-BC11-B6B8218D0BCB}"/>
              </a:ext>
            </a:extLst>
          </p:cNvPr>
          <p:cNvSpPr>
            <a:spLocks noGrp="1"/>
          </p:cNvSpPr>
          <p:nvPr>
            <p:ph type="title"/>
          </p:nvPr>
        </p:nvSpPr>
        <p:spPr/>
        <p:txBody>
          <a:bodyPr/>
          <a:lstStyle/>
          <a:p>
            <a:r>
              <a:rPr lang="en-US" dirty="0"/>
              <a:t>Epi 218 recommends</a:t>
            </a:r>
          </a:p>
        </p:txBody>
      </p:sp>
      <p:sp>
        <p:nvSpPr>
          <p:cNvPr id="3" name="Content Placeholder 2">
            <a:extLst>
              <a:ext uri="{FF2B5EF4-FFF2-40B4-BE49-F238E27FC236}">
                <a16:creationId xmlns:a16="http://schemas.microsoft.com/office/drawing/2014/main" id="{17BF19E5-CE17-134C-92E3-C88A579D195A}"/>
              </a:ext>
            </a:extLst>
          </p:cNvPr>
          <p:cNvSpPr>
            <a:spLocks noGrp="1"/>
          </p:cNvSpPr>
          <p:nvPr>
            <p:ph idx="1"/>
          </p:nvPr>
        </p:nvSpPr>
        <p:spPr>
          <a:xfrm>
            <a:off x="609599" y="2438400"/>
            <a:ext cx="8334375" cy="4038600"/>
          </a:xfrm>
        </p:spPr>
        <p:txBody>
          <a:bodyPr/>
          <a:lstStyle/>
          <a:p>
            <a:r>
              <a:rPr lang="en-US" sz="3600" dirty="0"/>
              <a:t>Use Access as the data repository</a:t>
            </a:r>
          </a:p>
          <a:p>
            <a:pPr lvl="1" eaLnBrk="1" hangingPunct="1">
              <a:defRPr/>
            </a:pPr>
            <a:r>
              <a:rPr lang="en-US" altLang="en-US" sz="2400" dirty="0"/>
              <a:t>store and manage additional data that does not come in via </a:t>
            </a:r>
            <a:r>
              <a:rPr lang="en-US" altLang="en-US" sz="2400" dirty="0" err="1"/>
              <a:t>REDCap</a:t>
            </a:r>
            <a:r>
              <a:rPr lang="en-US" altLang="en-US" sz="2400" dirty="0"/>
              <a:t> instruments</a:t>
            </a:r>
          </a:p>
          <a:p>
            <a:pPr lvl="1" eaLnBrk="1" hangingPunct="1">
              <a:defRPr/>
            </a:pPr>
            <a:r>
              <a:rPr lang="en-US" altLang="en-US" sz="2400" dirty="0"/>
              <a:t>derive new fields (e.g. parsed fields*)</a:t>
            </a:r>
          </a:p>
          <a:p>
            <a:pPr lvl="1" eaLnBrk="1" hangingPunct="1">
              <a:defRPr/>
            </a:pPr>
            <a:r>
              <a:rPr lang="en-US" sz="2400" dirty="0"/>
              <a:t>query data for study progress and findings</a:t>
            </a:r>
            <a:endParaRPr lang="en-US" altLang="en-US" sz="2400" dirty="0"/>
          </a:p>
          <a:p>
            <a:pPr lvl="1" eaLnBrk="1" hangingPunct="1">
              <a:defRPr/>
            </a:pPr>
            <a:r>
              <a:rPr lang="en-US" altLang="en-US" sz="2400" dirty="0"/>
              <a:t>meet reporting requirements</a:t>
            </a:r>
          </a:p>
          <a:p>
            <a:pPr lvl="1" eaLnBrk="1" hangingPunct="1">
              <a:defRPr/>
            </a:pPr>
            <a:r>
              <a:rPr lang="en-US" altLang="en-US" sz="2400" dirty="0"/>
              <a:t>link separate projects together</a:t>
            </a:r>
          </a:p>
          <a:p>
            <a:pPr lvl="1"/>
            <a:endParaRPr lang="en-US" sz="3200" dirty="0"/>
          </a:p>
          <a:p>
            <a:pPr lvl="1"/>
            <a:endParaRPr lang="en-US" altLang="en-US" sz="3200" dirty="0"/>
          </a:p>
          <a:p>
            <a:pPr lvl="1"/>
            <a:endParaRPr lang="en-US" altLang="en-US" sz="3200" dirty="0"/>
          </a:p>
          <a:p>
            <a:pPr lvl="1"/>
            <a:endParaRPr lang="en-US" sz="3200" dirty="0"/>
          </a:p>
          <a:p>
            <a:pPr lvl="1"/>
            <a:endParaRPr lang="en-US" sz="3200" dirty="0"/>
          </a:p>
        </p:txBody>
      </p:sp>
    </p:spTree>
    <p:extLst>
      <p:ext uri="{BB962C8B-B14F-4D97-AF65-F5344CB8AC3E}">
        <p14:creationId xmlns:p14="http://schemas.microsoft.com/office/powerpoint/2010/main" val="41163967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8CF08-745F-7C47-BC11-B6B8218D0BCB}"/>
              </a:ext>
            </a:extLst>
          </p:cNvPr>
          <p:cNvSpPr>
            <a:spLocks noGrp="1"/>
          </p:cNvSpPr>
          <p:nvPr>
            <p:ph type="title"/>
          </p:nvPr>
        </p:nvSpPr>
        <p:spPr/>
        <p:txBody>
          <a:bodyPr/>
          <a:lstStyle/>
          <a:p>
            <a:r>
              <a:rPr lang="en-US" dirty="0"/>
              <a:t>Epi 218 recommends</a:t>
            </a:r>
          </a:p>
        </p:txBody>
      </p:sp>
      <p:sp>
        <p:nvSpPr>
          <p:cNvPr id="3" name="Content Placeholder 2">
            <a:extLst>
              <a:ext uri="{FF2B5EF4-FFF2-40B4-BE49-F238E27FC236}">
                <a16:creationId xmlns:a16="http://schemas.microsoft.com/office/drawing/2014/main" id="{17BF19E5-CE17-134C-92E3-C88A579D195A}"/>
              </a:ext>
            </a:extLst>
          </p:cNvPr>
          <p:cNvSpPr>
            <a:spLocks noGrp="1"/>
          </p:cNvSpPr>
          <p:nvPr>
            <p:ph idx="1"/>
          </p:nvPr>
        </p:nvSpPr>
        <p:spPr>
          <a:xfrm>
            <a:off x="609599" y="2438400"/>
            <a:ext cx="8334375" cy="4038600"/>
          </a:xfrm>
        </p:spPr>
        <p:txBody>
          <a:bodyPr/>
          <a:lstStyle/>
          <a:p>
            <a:r>
              <a:rPr lang="en-US" altLang="en-US" sz="3600" dirty="0"/>
              <a:t>Export from Access to Stata for analysis</a:t>
            </a:r>
          </a:p>
          <a:p>
            <a:pPr lvl="1"/>
            <a:endParaRPr lang="en-US" altLang="en-US" sz="3200" dirty="0"/>
          </a:p>
          <a:p>
            <a:pPr lvl="1"/>
            <a:endParaRPr lang="en-US" altLang="en-US" sz="3200" dirty="0"/>
          </a:p>
          <a:p>
            <a:pPr lvl="1"/>
            <a:endParaRPr lang="en-US" sz="3200" dirty="0"/>
          </a:p>
          <a:p>
            <a:pPr lvl="1"/>
            <a:endParaRPr lang="en-US" sz="3200" dirty="0"/>
          </a:p>
        </p:txBody>
      </p:sp>
    </p:spTree>
    <p:extLst>
      <p:ext uri="{BB962C8B-B14F-4D97-AF65-F5344CB8AC3E}">
        <p14:creationId xmlns:p14="http://schemas.microsoft.com/office/powerpoint/2010/main" val="39456321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altLang="en-US" sz="2800" dirty="0"/>
              <a:t>Final Project: Part A</a:t>
            </a:r>
            <a:br>
              <a:rPr lang="en-US" altLang="en-US" sz="2800" dirty="0"/>
            </a:br>
            <a:r>
              <a:rPr lang="en-US" altLang="en-US" sz="2800" dirty="0"/>
              <a:t>Share, Upload, or Demonstrate Your Data Collection System</a:t>
            </a:r>
            <a:br>
              <a:rPr lang="en-US" altLang="en-US" sz="2800" dirty="0"/>
            </a:br>
            <a:r>
              <a:rPr lang="en-US" altLang="en-US" sz="2800" dirty="0"/>
              <a:t>Due 9/17/2020</a:t>
            </a:r>
          </a:p>
        </p:txBody>
      </p:sp>
      <p:sp>
        <p:nvSpPr>
          <p:cNvPr id="8195" name="Rectangle 3"/>
          <p:cNvSpPr>
            <a:spLocks noGrp="1" noChangeArrowheads="1"/>
          </p:cNvSpPr>
          <p:nvPr>
            <p:ph type="body" idx="1"/>
          </p:nvPr>
        </p:nvSpPr>
        <p:spPr>
          <a:xfrm>
            <a:off x="1182688" y="2017713"/>
            <a:ext cx="7772400" cy="3200400"/>
          </a:xfrm>
        </p:spPr>
        <p:txBody>
          <a:bodyPr/>
          <a:lstStyle/>
          <a:p>
            <a:pPr eaLnBrk="1" hangingPunct="1">
              <a:lnSpc>
                <a:spcPct val="90000"/>
              </a:lnSpc>
              <a:buFont typeface="Wingdings" panose="05000000000000000000" pitchFamily="2" charset="2"/>
              <a:buNone/>
            </a:pPr>
            <a:r>
              <a:rPr lang="en-US" altLang="en-US" dirty="0"/>
              <a:t>Share or upload a copy of your research study data collection system*.</a:t>
            </a:r>
          </a:p>
          <a:p>
            <a:pPr eaLnBrk="1" hangingPunct="1">
              <a:lnSpc>
                <a:spcPct val="90000"/>
              </a:lnSpc>
              <a:buFont typeface="Wingdings" panose="05000000000000000000" pitchFamily="2" charset="2"/>
              <a:buNone/>
            </a:pPr>
            <a:r>
              <a:rPr lang="en-US" altLang="en-US" dirty="0"/>
              <a:t>We prefer a system that you are currently using or will use for a research study.</a:t>
            </a:r>
          </a:p>
          <a:p>
            <a:pPr eaLnBrk="1" hangingPunct="1">
              <a:lnSpc>
                <a:spcPct val="90000"/>
              </a:lnSpc>
              <a:buFont typeface="Wingdings" panose="05000000000000000000" pitchFamily="2" charset="2"/>
              <a:buNone/>
            </a:pPr>
            <a:r>
              <a:rPr lang="en-US" altLang="en-US" dirty="0"/>
              <a:t>However, a demonstration or pilot system is acceptable. </a:t>
            </a:r>
          </a:p>
          <a:p>
            <a:pPr eaLnBrk="1" hangingPunct="1">
              <a:lnSpc>
                <a:spcPct val="90000"/>
              </a:lnSpc>
              <a:buFont typeface="Wingdings" panose="05000000000000000000" pitchFamily="2" charset="2"/>
              <a:buNone/>
            </a:pPr>
            <a:endParaRPr lang="en-US" altLang="en-US" dirty="0"/>
          </a:p>
          <a:p>
            <a:pPr eaLnBrk="1" hangingPunct="1">
              <a:lnSpc>
                <a:spcPct val="90000"/>
              </a:lnSpc>
              <a:buFont typeface="Wingdings" panose="05000000000000000000" pitchFamily="2" charset="2"/>
              <a:buNone/>
            </a:pPr>
            <a:endParaRPr lang="en-US" altLang="en-US" dirty="0"/>
          </a:p>
        </p:txBody>
      </p:sp>
      <p:sp>
        <p:nvSpPr>
          <p:cNvPr id="8196" name="Text Box 4"/>
          <p:cNvSpPr txBox="1">
            <a:spLocks noChangeArrowheads="1"/>
          </p:cNvSpPr>
          <p:nvPr/>
        </p:nvSpPr>
        <p:spPr bwMode="auto">
          <a:xfrm>
            <a:off x="685800" y="5867400"/>
            <a:ext cx="79248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50000"/>
              </a:spcBef>
              <a:buClrTx/>
              <a:buSzTx/>
              <a:buFontTx/>
              <a:buNone/>
            </a:pPr>
            <a:r>
              <a:rPr lang="en-US" altLang="en-US" sz="2000">
                <a:latin typeface="Times New Roman" panose="02020603050405020304" pitchFamily="18" charset="0"/>
              </a:rPr>
              <a:t>*If you are unable to share your system or package it in a file to upload, we can work out another way to review your database.</a:t>
            </a:r>
          </a:p>
        </p:txBody>
      </p:sp>
    </p:spTree>
  </p:cSld>
  <p:clrMapOvr>
    <a:masterClrMapping/>
  </p:clrMapOvr>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1"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1"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Blends</Template>
  <TotalTime>6277</TotalTime>
  <Words>1181</Words>
  <Application>Microsoft Macintosh PowerPoint</Application>
  <PresentationFormat>On-screen Show (4:3)</PresentationFormat>
  <Paragraphs>162</Paragraphs>
  <Slides>32</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32</vt:i4>
      </vt:variant>
    </vt:vector>
  </HeadingPairs>
  <TitlesOfParts>
    <vt:vector size="36" baseType="lpstr">
      <vt:lpstr>Tahoma</vt:lpstr>
      <vt:lpstr>Times New Roman</vt:lpstr>
      <vt:lpstr>Wingdings</vt:lpstr>
      <vt:lpstr>Blends</vt:lpstr>
      <vt:lpstr>EPI 218 Lecture 5 RDBMS Concepts</vt:lpstr>
      <vt:lpstr>Epi 218 Lecture 5</vt:lpstr>
      <vt:lpstr>Front End (Forms)/ Back End (Tables)</vt:lpstr>
      <vt:lpstr>Epi 218 Lecture 5 Segment 2</vt:lpstr>
      <vt:lpstr>Epi 218 recommends</vt:lpstr>
      <vt:lpstr>Epi 218 recommends</vt:lpstr>
      <vt:lpstr>Epi 218 recommends</vt:lpstr>
      <vt:lpstr>Epi 218 recommends</vt:lpstr>
      <vt:lpstr>Final Project: Part A Share, Upload, or Demonstrate Your Data Collection System Due 9/17/2020</vt:lpstr>
      <vt:lpstr>Final Project: Part A Send in or Demonstrate Your Study Data Collection System Due 9/17/2020</vt:lpstr>
      <vt:lpstr>Final Project: Part A Send in or Demonstrate Your Study Data Collection System Due 9/17/2020</vt:lpstr>
      <vt:lpstr>Final Project: Part B Submit Your Data Management Plan Due 9/17/2020</vt:lpstr>
      <vt:lpstr>Data Repository / Back End</vt:lpstr>
      <vt:lpstr>The Relational Model and Normalization</vt:lpstr>
      <vt:lpstr>“Willy”</vt:lpstr>
      <vt:lpstr>Willy (DOB=2/20/2010 19:18</vt:lpstr>
      <vt:lpstr>PowerPoint Presentation</vt:lpstr>
      <vt:lpstr>LabDef Table</vt:lpstr>
      <vt:lpstr>LabResult Table</vt:lpstr>
      <vt:lpstr>PowerPoint Presentation</vt:lpstr>
      <vt:lpstr>PowerPoint Presentation</vt:lpstr>
      <vt:lpstr>Quiz: Field(s) Storing Willy’s T Bili Results</vt:lpstr>
      <vt:lpstr>Quiz: Field(s) Storing Normal Range for T Bili</vt:lpstr>
      <vt:lpstr>Quiz: Fields for Birth Weight and Gestational Age</vt:lpstr>
      <vt:lpstr>Quiz: Fields for List of Interviewers for PEDS Questionnaire</vt:lpstr>
      <vt:lpstr>RDBMS and SQL</vt:lpstr>
      <vt:lpstr>Select Queries</vt:lpstr>
      <vt:lpstr>Demonstration</vt:lpstr>
      <vt:lpstr>Select Queries Produce “Table-Like” Results</vt:lpstr>
      <vt:lpstr>PowerPoint Presentation</vt:lpstr>
      <vt:lpstr>PowerPoint Presentation</vt:lpstr>
      <vt:lpstr>“Action Queries” Change Data</vt:lpstr>
    </vt:vector>
  </TitlesOfParts>
  <Company>UCSF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Michael Kohn</dc:creator>
  <cp:lastModifiedBy>Michael A. Kohn</cp:lastModifiedBy>
  <cp:revision>222</cp:revision>
  <cp:lastPrinted>2000-04-18T16:33:42Z</cp:lastPrinted>
  <dcterms:created xsi:type="dcterms:W3CDTF">2000-04-14T18:01:46Z</dcterms:created>
  <dcterms:modified xsi:type="dcterms:W3CDTF">2020-08-24T01:49:18Z</dcterms:modified>
</cp:coreProperties>
</file>