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29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6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9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5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73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4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7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0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0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2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D8653-9DE9-451A-B82D-C831BF35D0A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8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specific aims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Attention grabbing opening sentence</a:t>
            </a:r>
          </a:p>
          <a:p>
            <a:r>
              <a:rPr lang="en-US" dirty="0" smtClean="0"/>
              <a:t>Current knowledge</a:t>
            </a:r>
          </a:p>
          <a:p>
            <a:r>
              <a:rPr lang="en-US" dirty="0" smtClean="0"/>
              <a:t>Gap in knowledge/unmet need</a:t>
            </a:r>
          </a:p>
          <a:p>
            <a:r>
              <a:rPr lang="en-US" dirty="0" smtClean="0"/>
              <a:t>Long term goal</a:t>
            </a:r>
          </a:p>
          <a:p>
            <a:r>
              <a:rPr lang="en-US" dirty="0" smtClean="0"/>
              <a:t>Objective of the application</a:t>
            </a:r>
          </a:p>
          <a:p>
            <a:r>
              <a:rPr lang="en-US" dirty="0" smtClean="0"/>
              <a:t>Central hypothesis + rationale</a:t>
            </a:r>
          </a:p>
          <a:p>
            <a:r>
              <a:rPr lang="en-US" dirty="0" smtClean="0"/>
              <a:t>Aims</a:t>
            </a:r>
          </a:p>
          <a:p>
            <a:r>
              <a:rPr lang="en-US" dirty="0" smtClean="0"/>
              <a:t>Payoff</a:t>
            </a:r>
          </a:p>
          <a:p>
            <a:pPr lvl="1"/>
            <a:r>
              <a:rPr lang="en-US" dirty="0" smtClean="0"/>
              <a:t>Expected outcomes</a:t>
            </a:r>
          </a:p>
          <a:p>
            <a:pPr lvl="1"/>
            <a:r>
              <a:rPr lang="en-US" dirty="0" smtClean="0"/>
              <a:t>Generality regarding positive impact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922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Review of specific aims pages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specific aims pages</dc:title>
  <dc:creator>Hahn, Judy</dc:creator>
  <cp:lastModifiedBy>Hahn, Judy</cp:lastModifiedBy>
  <cp:revision>1</cp:revision>
  <dcterms:created xsi:type="dcterms:W3CDTF">2015-04-07T16:18:34Z</dcterms:created>
  <dcterms:modified xsi:type="dcterms:W3CDTF">2015-04-07T16:19:45Z</dcterms:modified>
</cp:coreProperties>
</file>