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Action1.xml" ContentType="application/vnd.ms-office.inkAct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Action2.xml" ContentType="application/vnd.ms-office.inkAction+xml"/>
  <Override PartName="/ppt/notesSlides/notesSlide6.xml" ContentType="application/vnd.openxmlformats-officedocument.presentationml.notesSlide+xml"/>
  <Override PartName="/ppt/ink/ink1.xml" ContentType="application/inkml+xml"/>
  <Override PartName="/ppt/ink/inkAction3.xml" ContentType="application/vnd.ms-office.inkAction+xml"/>
  <Override PartName="/ppt/notesSlides/notesSlide7.xml" ContentType="application/vnd.openxmlformats-officedocument.presentationml.notesSlide+xml"/>
  <Override PartName="/ppt/ink/inkAction4.xml" ContentType="application/vnd.ms-office.inkAction+xml"/>
  <Override PartName="/ppt/notesSlides/notesSlide8.xml" ContentType="application/vnd.openxmlformats-officedocument.presentationml.notesSlide+xml"/>
  <Override PartName="/ppt/ink/inkAction5.xml" ContentType="application/vnd.ms-office.inkAction+xml"/>
  <Override PartName="/ppt/ink/ink2.xml" ContentType="application/inkml+xml"/>
  <Override PartName="/ppt/notesSlides/notesSlide9.xml" ContentType="application/vnd.openxmlformats-officedocument.presentationml.notesSlide+xml"/>
  <Override PartName="/ppt/ink/inkAction6.xml" ContentType="application/vnd.ms-office.inkAction+xml"/>
  <Override PartName="/ppt/notesSlides/notesSlide10.xml" ContentType="application/vnd.openxmlformats-officedocument.presentationml.notesSlide+xml"/>
  <Override PartName="/ppt/ink/inkAction7.xml" ContentType="application/vnd.ms-office.inkAction+xml"/>
  <Override PartName="/ppt/notesSlides/notesSlide1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Action8.xml" ContentType="application/vnd.ms-office.inkAction+xml"/>
  <Override PartName="/ppt/notesSlides/notesSlide12.xml" ContentType="application/vnd.openxmlformats-officedocument.presentationml.notesSlide+xml"/>
  <Override PartName="/ppt/ink/inkAction9.xml" ContentType="application/vnd.ms-office.inkAction+xml"/>
  <Override PartName="/ppt/tags/tag1.xml" ContentType="application/vnd.openxmlformats-officedocument.presentationml.tags+xml"/>
  <Override PartName="/ppt/notesSlides/notesSlide13.xml" ContentType="application/vnd.openxmlformats-officedocument.presentationml.notesSlide+xml"/>
  <Override PartName="/ppt/ink/inkAction10.xml" ContentType="application/vnd.ms-office.inkAction+xml"/>
  <Override PartName="/ppt/tags/tag2.xml" ContentType="application/vnd.openxmlformats-officedocument.presentationml.tags+xml"/>
  <Override PartName="/ppt/notesSlides/notesSlide14.xml" ContentType="application/vnd.openxmlformats-officedocument.presentationml.notesSlide+xml"/>
  <Override PartName="/ppt/ink/ink6.xml" ContentType="application/inkml+xml"/>
  <Override PartName="/ppt/ink/ink7.xml" ContentType="application/inkml+xml"/>
  <Override PartName="/ppt/ink/inkAction1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756" r:id="rId2"/>
    <p:sldId id="958" r:id="rId3"/>
    <p:sldId id="959" r:id="rId4"/>
    <p:sldId id="1143" r:id="rId5"/>
    <p:sldId id="960" r:id="rId6"/>
    <p:sldId id="833" r:id="rId7"/>
    <p:sldId id="1119" r:id="rId8"/>
    <p:sldId id="1120" r:id="rId9"/>
    <p:sldId id="961" r:id="rId10"/>
    <p:sldId id="1131" r:id="rId11"/>
    <p:sldId id="400" r:id="rId12"/>
    <p:sldId id="962" r:id="rId13"/>
    <p:sldId id="1121" r:id="rId14"/>
    <p:sldId id="112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M. Chan" initials="JMC" lastIdx="1" clrIdx="0">
    <p:extLst>
      <p:ext uri="{19B8F6BF-5375-455C-9EA6-DF929625EA0E}">
        <p15:presenceInfo xmlns:p15="http://schemas.microsoft.com/office/powerpoint/2012/main" userId="June M. Chan" providerId="None"/>
      </p:ext>
    </p:extLst>
  </p:cmAuthor>
  <p:cmAuthor id="2" name="Chan, June Maylin" initials="CJM" lastIdx="28" clrIdx="1">
    <p:extLst>
      <p:ext uri="{19B8F6BF-5375-455C-9EA6-DF929625EA0E}">
        <p15:presenceInfo xmlns:p15="http://schemas.microsoft.com/office/powerpoint/2012/main" userId="S::june.chan@ucsf.edu::6b220169-97ed-4553-95ea-2b3c298a9f19" providerId="AD"/>
      </p:ext>
    </p:extLst>
  </p:cmAuthor>
  <p:cmAuthor id="3" name="Medellena Glymour" initials="MG" lastIdx="17" clrIdx="2">
    <p:extLst>
      <p:ext uri="{19B8F6BF-5375-455C-9EA6-DF929625EA0E}">
        <p15:presenceInfo xmlns:p15="http://schemas.microsoft.com/office/powerpoint/2012/main" userId="7e3b5371ad9426c4" providerId="Windows Live"/>
      </p:ext>
    </p:extLst>
  </p:cmAuthor>
  <p:cmAuthor id="4" name="Monica Ospina" initials="MO" lastIdx="7" clrIdx="3">
    <p:extLst>
      <p:ext uri="{19B8F6BF-5375-455C-9EA6-DF929625EA0E}">
        <p15:presenceInfo xmlns:p15="http://schemas.microsoft.com/office/powerpoint/2012/main" userId="f884defe8d1a6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1"/>
    <p:restoredTop sz="59698" autoAdjust="0"/>
  </p:normalViewPr>
  <p:slideViewPr>
    <p:cSldViewPr snapToGrid="0" snapToObjects="1">
      <p:cViewPr varScale="1">
        <p:scale>
          <a:sx n="62" d="100"/>
          <a:sy n="62" d="100"/>
        </p:scale>
        <p:origin x="2840" y="176"/>
      </p:cViewPr>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42" d="100"/>
          <a:sy n="42" d="100"/>
        </p:scale>
        <p:origin x="3153" y="6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06T14:10:29.787"/>
    </inkml:context>
    <inkml:brush xml:id="br0">
      <inkml:brushProperty name="width" value="0.05292" units="cm"/>
      <inkml:brushProperty name="height" value="0.05292" units="cm"/>
      <inkml:brushProperty name="color" value="#7030A0"/>
    </inkml:brush>
  </inkml:definitions>
  <inkml:trace contextRef="#ctx0" brushRef="#br0">5425 18116 0,'-15'-16'1,"15"16"0,0 0 0,0 0-1,0 0 0,0 0 0,21 98 0,-21-98 0,0 0 0,0 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06T14:19:21.290"/>
    </inkml:context>
    <inkml:brush xml:id="br0">
      <inkml:brushProperty name="width" value="0.05292" units="cm"/>
      <inkml:brushProperty name="height" value="0.05292" units="cm"/>
      <inkml:brushProperty name="color" value="#002060"/>
    </inkml:brush>
  </inkml:definitions>
  <inkml:trace contextRef="#ctx0" brushRef="#br0">10363 18539 0,'-15'-66'2,"15"66"-2,0 0 0,0 0 0,0 0 0,0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2-06T14:38:15.243"/>
    </inkml:context>
    <inkml:brush xml:id="br0">
      <inkml:brushProperty name="width" value="0.05" units="cm"/>
      <inkml:brushProperty name="height" value="0.05" units="cm"/>
    </inkml:brush>
  </inkml:definitions>
  <inkml:trace contextRef="#ctx0" brushRef="#br0">58 14 4608 0 0,'-5'0'167'0'0,"0"0"0"0"0,0 0 0 0 0,0 1 1 0 0,0 0-1 0 0,1-1 0 0 0,-1 2 0 0 0,0-1 0 0 0,0 1 1 0 0,0-1-1 0 0,-2 3-167 0 0,6-4 384 0 0,1 0-170 0 0,0 0-76 0 0,0 0-12 0 0,0 0-10 0 0,0 0-24 0 0,0 0-5 0 0,0 0 21 0 0,0 0 11 0 0,0 0 1 0 0,0 0-4 0 0,0 0-16 0 0,0 0-4 0 0,0 0 0 0 0,0 0-6 0 0,8 0-20 0 0,15-10 43 0 0,-15 6-295 0 0,-1 1 0 0 0,1 0 0 0 0,-1 1 0 0 0,4-1 182 0 0,-9 2-2785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2-06T14:38:17.826"/>
    </inkml:context>
    <inkml:brush xml:id="br0">
      <inkml:brushProperty name="width" value="0.05" units="cm"/>
      <inkml:brushProperty name="height" value="0.05" units="cm"/>
    </inkml:brush>
  </inkml:definitions>
  <inkml:trace contextRef="#ctx0" brushRef="#br0">13 46 2304 0 0,'-11'1'655'0'0,"11"-1"-602"0"0,0 0 0 0 0,0 0 0 0 0,0 0 1 0 0,0 0-1 0 0,0 0 0 0 0,0 0 0 0 0,-1 0 1 0 0,1 0-1 0 0,0 0 0 0 0,0 0 0 0 0,0 0 1 0 0,0 0-1 0 0,0 0 0 0 0,0 0 0 0 0,0-1 1 0 0,0 1-1 0 0,0 0 0 0 0,0 0 0 0 0,0 0 0 0 0,0 0 1 0 0,0 0-1 0 0,0 0 0 0 0,0 0 0 0 0,-1 0 1 0 0,1 0-1 0 0,0 0 0 0 0,0 0 0 0 0,0 0 1 0 0,0 0-1 0 0,0 0 0 0 0,0 0 0 0 0,0 0 1 0 0,0-1-1 0 0,0 1 0 0 0,0 0 0 0 0,0 0 0 0 0,0 0 1 0 0,0 0-1 0 0,0 0 0 0 0,0 0 0 0 0,0 0 1 0 0,0 0-1 0 0,0 0 0 0 0,0 0 0 0 0,0 0 1 0 0,0 0-1 0 0,0 0 0 0 0,0-1 0 0 0,0 1 1 0 0,0 0-1 0 0,0 0 0 0 0,0 0 0 0 0,0 0 0 0 0,1 0-53 0 0,11-11 5357 0 0,-5 6-5941 0 0,1-7 1591 0 0,13 5-200 0 0,-19 6-614 0 0,0 1-86 0 0,24-7 173 0 0,-25 7-162 0 0,26 0 1172 0 0,-9 7-1216 0 0,-14-7-31 0 0,7 0-32 0 0,2 0-27 0 0,-19 4-1755 0 0,6-4-2834 0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06T14:41:15.773"/>
    </inkml:context>
    <inkml:brush xml:id="br0">
      <inkml:brushProperty name="width" value="0.05292" units="cm"/>
      <inkml:brushProperty name="height" value="0.05292" units="cm"/>
      <inkml:brushProperty name="color" value="#002060"/>
    </inkml:brush>
  </inkml:definitions>
  <inkml:trace contextRef="#ctx0" brushRef="#br0">11471 17777 0,'-30'85'9,"30"-85"2,0 0-1,0 0 1,0 0-4,0 0 3,0 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06T14:51:10.751"/>
    </inkml:context>
    <inkml:brush xml:id="br0">
      <inkml:brushProperty name="width" value="0.05292" units="cm"/>
      <inkml:brushProperty name="height" value="0.05292" units="cm"/>
      <inkml:brushProperty name="color" value="#0070C0"/>
    </inkml:brush>
  </inkml:definitions>
  <inkml:trace contextRef="#ctx0" brushRef="#br0">7482 18296 0,'-45'3'8,"45"-3"5,0 0-6,0 0 5,0 0-2,0 0 0,-26-61-3,26 61 4,0 0-2,0 0 2</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06T14:53:27.638"/>
    </inkml:context>
    <inkml:brush xml:id="br0">
      <inkml:brushProperty name="width" value="0.05292" units="cm"/>
      <inkml:brushProperty name="height" value="0.05292" units="cm"/>
      <inkml:brushProperty name="color" value="#002060"/>
    </inkml:brush>
  </inkml:definitions>
  <inkml:trace contextRef="#ctx0" brushRef="#br0">9122 3556 0,'-9'-26'9,"9"26"3,0 0-4,0 0 5,0 0-6,0 0 5,0 0-4</inkml:trace>
</inkml:ink>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7:42:16.132"/>
    </inkml:context>
    <inkml:brush xml:id="br0">
      <inkml:brushProperty name="width" value="0.05292" units="cm"/>
      <inkml:brushProperty name="height" value="0.05292" units="cm"/>
      <inkml:brushProperty name="color" value="#7030A0"/>
    </inkml:brush>
  </inkml:definitions>
  <iact:action type="add" startTime="9257">
    <iact:property name="dataType"/>
    <iact:actionData xml:id="d0">
      <inkml:trace xmlns:inkml="http://www.w3.org/2003/InkML" xml:id="stk0" contextRef="#ctx0" brushRef="#br0">14121 11025 799 0,'0'0'35'2,"0"0"8"-2,0 0-35 0,0 0-8 5,0 0 0-4,0 0 0 5,0 0 28-6,0 0 4 8,0 0 1-7,0 0 0 5,0 0-15-5,0 0-3 6,0 0-1-7,0 0 0 9,4-3 14-9,-4 3 2 5,0 0 1-4,0 0 0 8,0 0 21-9,8-4 4 7,-8 4 0-7,0 0 1 8,0 0-4-8,0 0-1 6,12-7 0-6,-12 7 0 9,8 0-17-9,4 0-4 6,-5-3-1-5,1 3 0 9,0 3-6-10,4-3 0 5,-4 4-1-4,0-4 0 5,3 3 9-5,-3-3 1 6,4 0 1-7,-4 4 0 7,4-4-3-7,-1 3-1 7,5-3 0-4,0 0 0 5,-5 0-11-6,9 0-3 3,0 0 0-4,-1 0 0 4,1 0 49-3,3 0 10 6,-3 0 1-8,3 0 1 18,5 0-108-17,-5 0-21 2,1 0-5-3,-1 4-1 0,1-1 58 0,3 1 0 3,1-4 10-3,-1 3-1 10,1-3-9-10,-5 4 8 7,5-4-8-7,-1 3 8 7,-3 1-8-3,3-4 0 1,0 3 9-4,5-3-9 6,-5 0 0-5,5 0 8 3,-9 0-8-3,5 0 0 6,3 0 9-8,-4 0-9 7,5 0 12-5,3 0-12 3,-4 0 16-3,1 0-4 2,-5 0-1-2,1 0 0 3,-5 4-2-1,1-4 0 0,-1 3 0-3,1-3 0 5,-1 0 0-3,1 4 0 4,-1-1 0-6,5 1 0 5,-5-1 3-4,1-3 1 9,3 4 0-9,0-4 0-2,1 3-13 0,-1 1-13 6,1-1 2-3,-1-3 1 3,1 4 10-4,3-1 0 4,0 0 8-4,1-3-8 2,-1 4 8-3,0-4-8 5,1 0 8-3,-1 0-8 3,0 0 0-5,1 0 9 5,-1-4-9-4,4 4 0 5,5 0 8-4,-5 0-8-2,4-3 0-1,0 3 0 10,0 0 8-6,1 0-8-3,-1 0 0 1,0 0 0 6,0 0 12-5,-3 3-4-2,-1 1 0 1,0-4-8 7,-4 3 0-8,5-3 0 4,-1 0 0-5,0 4 0 7,1-4 0-7,3 0 0 8,8 0 0-6,-8 0 0 3,0 0 0-3,4-4 0 7,0 4 0-9,0 0 0 6,-3 0 0-6,3 0 0 6,-4-3 0-4,0-1 0 2,4 1 0-1,0 0 0 4,1-1 8-4,-1 4-8-1,4-7 8 1,0 4-8 3,4 3 9-3,-4 0-9 2,0-4 9-3,0 1-9 2,-4 6 8-3,0-3-8 8,0 0 9-7,-4 0-9 1,8-3 10-3,-4 3-10 9,4 0 0-9,-3 3 0 5,-1-3 0-5,8 4 0 10,0-4 0-10,0 0 0 4,-4 0 0-2,0 0 0 6,4 0 0-7,-4 0 0 4,-8 0 0-5,4-4 0 9,4 4 8-9,4-3-8 7,0 3 0-7,-4 0 0 7,-4-4 0-6,8 4 0 8,0 0 0-9,0 0 0 5,-8 4 0-3,0-4 0 4,-4 0 0-5,4 0 0 6,4 0 8-7,-4 0-8 6,1 0 0-4,3 0 9 5,0 3-9-7,0-3 8 5,4 0-8-4,-4 4 8 8,4-4-8-9,-8 3 0 6,8-3 0-5,-8 4-11 8,0-4 11-9,0 3 0 6,4-6 0-5,-4 3 0 11,4 0 0-10,0 0 0-2,4 0 0 0,0 0 0 10,-4 3 0-10,0-3 0 3,0 4 0-1,-4-4 0 4,0 3 0-5,-3-3 0 7,3 0 0-8,0 0 0 9,4 0 0-9,4 0 0 9,0 0 0-9,4 0 8 6,0 0-8-5,3 0 0 8,-3 0 0-9,0 0 0 4,0 0 0-1,0-3 0 4,8-1 0-6,-1 4 0 5,1-3 0-4,4-1 8 5,-5 1-8-3,1 3 8-4,-4 0-8 2,0-4 0 4,-5 1 0-3,1-1 0 3,8 4 0-4,-4-3 0 1,0 3 0 1,-1 0 0 3,5 0 0-6,-4 3 0 2,-4-3 0 0,-4 0 0 5,0 4 0-4,4-4 0-1,-4 0 0-3,7 0 0 6,1 0 0-4,0 0 0 5,4 0 0-6,-1 3 0 2,1-3 0-1,-4 0 0 3,-4 0 0-4,3-3 0 7,-3 3 0-8,8-4 0 7,0 1 0-7,-4 3 0 9,-5-4 0-9,1 4 8 7,0 0-8-6,-4 0 8 5,0 0-8-5,-8 0 0 7,4 0 0-8,0 0 8 6,0-3-8-5,4-1 8 6,-4 1-8-5,4-4 8 3,4 3-8-4,-4 1 0 6,-4-8 0-3,0 8 0 0,0-4 0-3,0-4 9 4,-4 1-9-4,0-4 0 7,4 0 8-8,4-3-8 6,-4-1 0-6,0 1 0 10,-3-1 8-9,-1 1-8 2,0 3 0-2,0-3 0 10,-12-1 8-10,4-3-8 1,-7 0 0-1,-5 0 0 7,1 1 15-8,-4-1-1 7,-5-4 0-6,-3 1 0 6,0-1-14-7,0 1 0 7,-9-4 0-6,5 0 0 6,-4-7 0-7,-4 4 9 8,0-7-9-7,-4 3 8 5,0-3 8-5,-3 3 0 7,-5-4 1-6,0 5 0 1,-8-5-4-2,1 1-1 5,-9 3 0-4,-3 4 0 4,0 3-12-5,-9-3-12 6,-3 3 3-7,0 3 0 8,-8 1 9-7,4 3 0 6,-4 4 0-7,0-1 0 8,0 4 0-7,-11 0 0 4,-9 0 0-5,-3 4-12 10,-1 3 12-10,-3 3-10 5,-1-3 10-5,1 0-10 11,-4 4-3-11,-1-4-1 3,-7 0 0-2,-4 7 0 8,4-3 14-9,-4 3-12 6,0-4 12-5,0 4-12 5,-8 0 12-5,4 0 0 6,4 0 0-7,0 0-9 8,4 4 9-8,-4-1 0 8,-8-3 0-6,-4 4 0 3,4 2 0-5,0-2 0 9,0-1 0-8,-4 1 0 3,-3 3 0-2,3 0 0 5,-4-4 0-7,4 4 0 7,-7-3 0-7,3 3 0 7,0-4 0-7,0 1 0 8,9 3 0-8,-1-7 0 7,-8 3 0-6,0 1 0 7,4-1 0-8,0 1 0 5,5-1 0-3,3 1 0 7,0-4 0-9,-4 0 0 4,-8 3 0-3,8 1 0 11,12-1 0-12,-4 1 0 2,-4-4 0-2,0 3 0 12,-4 1 0-11,8-1 0 1,8 0 0-1,-1 1 0 7,-7-1 0-8,4 1 0 7,4-1 0-6,0 1 0 7,0-1 0-8,-1-3 0 8,5 0 0-8,4 4 0 6,-5-1 0-5,1-3 0 8,0 0 0-8,-1 4 0 3,5-4 0-4,4 0 8 8,3-4-8-8,0 4 0 7,-7 0 0-7,8-3 8 7,3-1-8-7,4 1 0 9,-3-1 0-9,3 1 0 6,4-1 0-5,4 1 0 7,-4-4 0-8,5 4 9 5,-9-4-9-3,8 0 10 6,0 3-10-6,4-3 0 1,-4 4 0-3,0-4 0 12,4 0 0-11,8 3 0 1,-4-3 0-1,4 4 0 8,0-4 0-9,0 0 0 6,-4 0 0-6,4 0 0 10,-8 0 0-10,8 0 0 5,0 3 0-4,3 1 0 6,-7-4 0-7,8 4 0 8,-4-4 0-7,8 3 0 5,0 1 0-5,-1-4 0 8,5 3 0-8,-4 1 0 3,3-1 0-3,-3-3 0 4,0 4 0-3,0-1 0 5,-5 4-9-6,5 0 9 5,0 0 0-6,-1 4 0 8,1-1 0-8,0 4 0 7,4 4 0-6,-5-4 0 7,5 7-9-7,0-4 9 4,-5 0 0-4,9 4-9 7,-4 4 9-5,-1-4 0-1,1 0 0-1,-1 3 0 8,-3 1 0-9,0-1 0 6,0-3 0-6,-5 0-8 9,5 3 8-9,0 1 0 7,-4-4 8-7,3 3-8 7,-3-7 0-7,4 8 0 7,0-4 0-6,-1 3 0 6,5 1 0-6,-4-1 0 6,0 4-12-6,-1 3 4 6,5-3 8-7,-4 7 0 9,-5 0 10-8,5 3-10 2,0-3 8-3,0 7-8 8,3-7 0-6,5 3 9 5,-5 1-9-7,5-1 0 6,4-3 0-6,-1 0 0 8,4 0 0-8,9-4 0 7,-1 1 0-7,8-1 0 8,0-3 0-7,4 3-17 6,8-3 2-6,0 0 1 7,7-4 0-8,9 1 0 5,3-1 0-4,9 1 0 10,11-8 2-11,8 4 0 4,3-3 0-4,9-1 0 21,0-3-21-20,11 0-4-1,8-4-1 1,8 4-978 6</inkml:trace>
    </iact:actionData>
  </iact:action>
  <iact:action type="add" startTime="12035">
    <iact:property name="dataType"/>
    <iact:actionData xml:id="d1">
      <inkml:trace xmlns:inkml="http://www.w3.org/2003/InkML" xml:id="stk1" contextRef="#ctx0" brushRef="#br0">369 11436 1353 0,'0'0'60'1,"0"0"12"-1,0 0-57 0,0 0-15 5,0 0 0-5,0 0 0 8,0 0 27-8,0 0 2 10,0 0 1-9,0 0 0 3,0 0 40-4,7-3 8 6,1 0 2-5,0-1 0 8,4 1-39-9,0 3-7 6,3 0-2-6,1 0 0 9,-4 0 1-9,7 0 0 6,1-4 0-6,7 4 0 9,-3 0-8-8,-1 0-1 4,1 0-1-4,7-3 0 7,5-1 1-7,-1 4 1 7,4-3 0-8,0-1 0 8,4 1-6-6,0-4-2 1,1 3 0-1,-1-6 0 4,4-1-6-6,4 1-2 9,0-4 0-9,3 3 0 7,-3-6-1-5,4 3 0 2,-4 0 0-3,4 0 0 7,0-3-8-8,-4 3 0 6,-8 0 0-4,4 0 8 6,-4 0-8-8,0 0 0 7,-7 0 0-7,3 4 0 6,-4-8 0-6,-8 8 0 5,-3-4 0-3,-1 3 8 5,1-3-8-6,0 4 0 5,-9 0 0-5,1-4 8 7,-4 3-8-8,-1 1 0 6,-7-4 0-5,0 3 0 7,-4 1 0-8,0-1 0 7,-12-2 0-7,1 6 0 9,-5 0 0-7,-4 0 0 0,-3 0 0-1,-1 3 0 12,-7 4-12-12,0 4 3-1,-5-4 0 1,5 3 0 7,-4 1 9-7,3-1 0 7,1 1 0-8,-4 3 0 6,3 0 0-6,1-4 9 8,0 4-1-8,3 0-8 8,-3-4 10-8,4 1-10 7,3-1 8-5,4 4-8 4,1-7 0-6,7 4 0 8,0-4 8-6,4 3-8 2,1-3 17-3,7 0 2 6,0 0 0-7,0 0 0 8,0 0-7-8,7-3-2 6,9-1 0-6,4 1 0 10,3-1 0-10,9 1 0 5,3 3 0-5,4-4 0 9,0 1 2-9,8-1 0 6,0-3 0-6,8 1 0 11,4-1-12-11,0 0 0 5,7-4 0-5,1 4 0 10,4 4-11-10,-9-4 11 5,5-4-8-5,-4 4 8 8,3-3 0-6,-7 3 0 2,0-4 0-3,-4 8 0 6,-8-1 0-6,0-3 0 6,-8 4 0-7,-4-1 11 7,-3 4-11-6,-13 4 0 8,-3-4 0-9,-4 3 8 6,-12-3-8-6,0 11 0 9,-8-1 0-8,-12 4 0 4,-7 7 12-4,-5 0 0 5,-11 7 0-6,-4 3 0 7,-4 1-12-7,-4 3 0 9,1-4 9-9,-1 7-9 7,0-3 0-7,-4 3 0 7,4 4-12-7,-4 0 4 22,4-4-139-20,5 4-27 0,-1 0-6-2</inkml:trace>
    </iact:actionData>
  </iact:action>
  <iact:action type="add" startTime="16389">
    <iact:property name="dataType"/>
    <iact:actionData xml:id="d2">
      <inkml:trace xmlns:inkml="http://www.w3.org/2003/InkML" xml:id="stk2" contextRef="#ctx0" brushRef="#br0">10527 11966 864 0,'0'0'76'2,"0"0"-60"2,0 0-16-4,0 0 0 8,0-7 63-8,0 7 9 7,0 0 3-7,4-7 0 9,4 0-51-9,0 0-9 7,4 4-3-7,0-1 0 8,-1 1 0-8,5-1 0 10,-4 1 0-10,7-4 0 5,-3 3 24-5,4 4 4 7,3-3 0-7,-3 3 1 10,7-4 14-10,-3 4 2 5,-5 0 1-5,5 0 0 8,3 0-21-8,1 0-4 7,3 0-1-7,0 4 0 7,5-1-2-7,-5 1-1 9,0-1 0-7,1 1 0 6,-1-1-29-8,0 1 0 6,5-4 0-5,-1 3 0 8,0-3 8-9,4 0-8 5,5 0 0-5,-1-3 9 7,4 3 6-7,-4 0 1 7,0 0 0-7,0 0 0 8,4-4-2-8,-4 4 0 6,0-3 0-5,-3 3 0 7,-1 0-14-8,0 0 9 7,0 0-9-6,0 0 8 6,4 0-8-7,1 0 0 10,-5 0 0-10,4 3 8 4,0 1-8-2,0-4 8 5,4 0-8-7,-8 3 8 7,4-3-8-7,-3 4 0 7,-5-1 0-7,4 4 0 6,-4-7 0-6,1 4 0 7,-1-1 0-6,0 1 8 6,0-4-8-6,5 3 10 6,-5-3-10-7,-4 4 10 9,8-4-2-9,-3 0 0 6,-5 0 0-6,0 0 0 11,-3 3 1-11,3 1 0 4,-3-1 0-4,3 1 0 8,-4-1-9-6,1-3 8 4,-1 7-8-6,5-3 8 7,-1-4-8-7,0 0 0 7,1 3 0-7,-1-3 0 9,0 0 0-9,1 0 0 7,-5 3 0-7,1-3 8 9,3 0-8-9,4 0 0 8,-3 0 0-7,-1 0 8 4,4 0-8-4,-3 0 0 5,-1 0 0-6,-4 0 0 9,5 0 0-9,-1 0 8 6,0 0-8-6,1 0 8 8,3 0-8-8,0 0 0 5,5 0 0-3,-1 0 0 6,-4 0 0-8,4 0 8 7,8 0-8-6,-4 0 0 6,-3 0 0-6,3 0 0 2,0 0 0 0,0 0 0 6,0 0 0-8,0 0 0 4,0 0 0-5,0-3 0 8,0 0 0-6,1-1 8 3,-1 1-8-5,4 3 0 7,0-4 0-7,0 1 0 7,-8 3 0-7,4 0 0 7,-4 0 0-6,4 3 0 6,-3-3 0-7,-5 4 0 9,0-1 0-9,8-3 0 7,0 4 0-6,-3-4 0 5,3 0 0-6,0 3 0 7,0-3 0-7,0 0 0 8,-4-3 0-7,4-1 0 4,-3 1 0-3,-1-1 0 5,-4 1 0-7,0-1 0 6,1 4 0-5,-1-3 0 7,0-1 0-8,4 1 0 7,-7-1 0-7,3 4 0 9,0 0 0-9,-3 0 0 7,3 0 0-7,-4 0 0 9,4 0 0-9,-3 0 0 4,3 0 0-3,0 0 0 7,-3 0 0-7,-1 0 0 4,0 4 0-5,1-4 0 9,-1 0 0-8,4 0 0 4,1 0 0-4,-1 0 0 8,4 0 0-8,0-4 0 7,-3 4 0-7,-1-3 0 4,4 3-10-4,0 0 10 8,-3-4 0-8,-1 1-9 2,0 3 9-1,-4 0 0 6,5 0 0-8,-5 0 0 7,-4-4 0-6,9 4 0 5,-5 4 0-4,0-1 0 3,5-3 0-3,-5 4 0 4,4-4 0-3,-3 0 0 2,-1 0 0-4,4 0 0 5,5 3 0-4,-5-3 8 4,4 0-8-5,-4 0 0 4,1 0-11-4,-1 0 11 8,-4 0 0-4,4 0-9-5,-3 4 9 0,3-4 0 9,4 0 0-4,-3-4-8-5,3 4 8 0,-4-3 0 7,4 3 0-7,0 0 0 8,-3 0 0-8,3 0 0 7,-4 0 0-6,4 0 0 7,-7 0 0-7,3 0 0 5,-4 0 0-6,1 0 0 9,-1 0 0-8,0 0 0 4,1 0 0-5,-1 0 0 9,8 0 0-9,-7 3 0 7,-1-3 0-6,0 4 0 3,9-4 0-2,-1 3 0 6,-8-3 0-8,4 0 0 7,5 4 0-6,-1-4 0 4,-4 3 0-4,0-3 0 7,1 0 0-7,-1 4 0 6,0-4 0-6,4 0 0 5,1 0 0-5,3-4 0 8,8 4 0-9,-4 0 0 3,-4 0 0-2,0 0 0 8,4-3 0-9,4 3 0 7,-8 0 0-7,0 0 0 8,-4 3 0-8,4-3 8 5,8 0-8-4,-4 0 8 7,-4 0-8-8,8 4 0 7,4-4 0-5,4 3 8 5,0-6-8-7,-4 6 0 9,4-3 0-9,-5 4 0 7,1-4 0-6,-4 0 0 3,4 0 0-1,8 3 0 2,-4-3 0-4,3 0 0 5,1-3 0-6,-4-1 0 9,0 4 8-9,-1 0-8 7,-3-3 8-7,4 3-8 7,4 0 9-6,-4 0-9 6,-1-4 12-7,1 1-12 8,8 3 15-5,-5 0-4 0,-3 0-1-2,0 0 0 10,-4 3-10-11,4-3 0 3,-1 4-10-1,1-4 10 6,-4 3 0-8,0-3 0 6,4 0 0-5,-4-3 0 5,0 6 0-5,-5 1 0 4,-2-1-10-3,-1 1 10 5,0-1 0-6,0-3 0 6,4 0 0-5,0 3 0 3,-1-3 0-2,1 7 0 4,0-7 0-7,0 4 0 6,-4 3 0-6,0 0 0 8,-7 0 0-8,-5-4 0 7,0 4-12-6,0-3 3 5,-3-1 0-4,-5 1 0 4,1-1 0-6,-1 1 0 6,0-1 0-4,-3-3 0 5,-4 0-13-6,3 0-2 3,-3 0-1-2,-1 0 0 19,-3 4-19-19,4-1-4-1,-9 1-1 1,1-1-507 1,0 1-102-1</inkml:trace>
    </iact:actionData>
  </iact:action>
  <iact:action type="add" startTime="28147">
    <iact:property name="dataType"/>
    <iact:actionData xml:id="d3">
      <inkml:trace xmlns:inkml="http://www.w3.org/2003/InkML" xml:id="stk3" contextRef="#ctx0" brushRef="#br0">811 16674 669 0,'0'0'14'1,"0"0"3"0,0 0 1-1,-7 7 2 0,-1 0-20 2,0 0 0-1,8-7 0-1,-4 7 0 6,-4-4 28-6,8-3 2 9,-8 7 0-9,8-7 0 6,0 0 30-6,0 0 7 7,-7 3 1-7,-1 1 0 9,8-4 2-9,-8 0 1 7,-4 0 0-7,12 0 0 9,-4 0-16-8,4-4-3 5,-16 4-1-6,13 0 0 7,3 0-11-7,0 0-3 7,0 0 0-6,-4 0 0 8,-4-3-9-9,4-1-3 6,4 4 0-6,0 0 0 7,0 0 11-7,0 0 1 8,-8-3 1-8,8 3 0 6,0 0-18-6,0-10-3 8,4 3-1-8,0 0 0 8,0 0 0-7,0 0 0 5,4-4 0-6,-1 1 0 8,5-1-2-8,4-3-1 9,3 4 0-9,-3-1 0 6,8 1 4-6,-1-4 1 6,5-3 0-3,-1-1 0 3,0 1-3-5,9-4-1 4,-1 0 0-2,4-3 0 3,4-1-6-6,4 1-8 7,0-1 11-7,4-2-11 8,4 2 12-7,4-6-4 5,0 3 0-6,-4 0-8 9,3 0 10-9,1-3-10 6,-4 3 8-6,0 4-8 11,0-1 9-11,0 1-9 4,0-4 10-3,-4 4-10 8,-1 3 0-9,-3-4 0 5,-3 4 0-3,-5 4 0 3,4-1 0-3,-8 1 0 4,-7 0 0-6,3 3 0 8,-4-4 0-7,-3 8 0 5,-4-4 0-6,-1 3 0 7,-3 1 22-5,-1 0-2 7,-7-1 0-9,-4 4 0 5,-4 0-20-4,4 0-10 8,-4 7 1-7,-4-3 0 3,-8-4 22-5,9 3 5 5,-9 1 1-5,0-1 0 8,-4 4-19-8,-3-3-19 6,-1 3 4-4,-3 3 1 5,-5 1 4-6,-3-4 1 5,3 3 0-6,-7 1 0 8,0-1 9-6,-4 4 0 4,3-3 0-6,1 3-8 10,8-4 8-9,-1 4 0 2,-3-3 0-3,3 3 0 10,5-4 14-10,-1 0-2 5,9 1 0-5,-5 3 0 10,8-4-12-10,-3-3 0 5,3 0 0-4,12 0 0 6,0 0 0-7,0 0 0 8,0 0 0-7,0 0 0 4,0 0 12-4,0 0-3 8,8 0-1-8,0-7 0 5,7 4 0-6,1-4-8 8,4 0 12-7,3 0-4 5,8 0-8-6,1-3 10 8,7 3-10-8,0-4 10 6,0 1-10-5,5-1 0 4,-1 4 0-2,-4-3 8 5,0-4-8-8,0 3 0 5,8-2 0-5,-4-1 0 9,-3 0 0-7,-1 3 0 2,-4 1 0-4,-4 3 0 9,1-4 0-7,3 4 0 2,-8 4 0-3,1-4 0 8,-5 3 0-9,-3 1 0 5,0-1 0-4,-9 4 0 5,-11 0 0-4,0 0 0 5,0 0 0-7,0 0 8 7,0 0-8-7,4 11 0 8,-4-1 0-8,-8 1 0 7,1 3 8-6,-13 3-8 8,0 1 8-9,-3-1-8 5,-5-3 9-4,5 3-9 9,-5 1 10-10,5 3-10 4,-4-4 0-3,-1 4 0 6,1 0 0-6,-1-4 0 6,5 4-12-7,-1-3-3 6,1 3 0-6,3 0 0 24,0-1-33-22,5 1-8-2,-1 4 0 0,4-1-595 5,1 1-118-4</inkml:trace>
    </iact:actionData>
  </iact:action>
</iact:actions>
</file>

<file path=ppt/ink/inkAction10.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47:56.155"/>
    </inkml:context>
    <inkml:brush xml:id="br0">
      <inkml:brushProperty name="width" value="0.05292" units="cm"/>
      <inkml:brushProperty name="height" value="0.05292" units="cm"/>
      <inkml:brushProperty name="color" value="#7030A0"/>
    </inkml:brush>
  </inkml:definitions>
  <iact:action type="add" startTime="8068">
    <iact:property name="dataType"/>
    <iact:actionData xml:id="d0">
      <inkml:trace xmlns:inkml="http://www.w3.org/2003/InkML" xml:id="stk0" contextRef="#ctx0" brushRef="#br0">16540 5938 1047 0,'0'0'46'2,"0"0"10"-2,0 0-44 0,0 0-12 4,0 0 0-4,0 0 0 8,11 3 21-8,-3-3 3 8,0 0 0-8,4 0 0 9,0 0-10-9,-1 0-2 5,5-3 0-5,0-1 0 8,3 1 2-8,-3 3 0 7,4-7 0-7,-1 4 0 9,5-4 13-9,-5 0 2 7,1 3 1-7,0-3 0 10,3 4 17-9,-3-4 3 7,3 0 1-8,1 3 0 5,3 1-16-3,1 3-3 2,3-4-1-3,0-3 0 7,-3 7-14-7,3 0-2 28,4-3-1-25,1 3 0-3,-1 0 4 0,8-4 1 0,0 4 0 0,4 0 0 0,8 0-6 6,-4 0-1-5,4 0 0-1,0 4 0-1,0-4 6 2,-4 3 1 1,3-3 0-3,-3 0 0 16,4 4 0-13,8-8 0-3,4 4 0 0,3-3 0 5,-3 3 6 1,-1-4 2-6,5 1 0 0,-1-1 0 8,1-3-27-8,0 4-14 5,3-4 2-4,4-3 0 6,5 3 12-6,-5 3 16 5,-11 1-3-4,-1-4-1 3,1 0-12-3,-8 0 0 6,3 0-12-6,-3 0 12 1,8 3-12 1,-4 4 12 1,-1 0-12-3,-3 4 12 16,0 3-30-17,-4-4 1 1,-4 1 0-2,0-1 0 13,4 4-47-11,-4 0-10-2,3 0-2 0,5 0 0 0</inkml:trace>
    </iact:actionData>
  </iact:action>
  <iact:action type="add" startTime="32015">
    <iact:property name="dataType"/>
    <iact:actionData xml:id="d1">
      <inkml:trace xmlns:inkml="http://www.w3.org/2003/InkML" xml:id="stk1" contextRef="#ctx0" brushRef="#br0">12350 7830 453 0,'0'0'20'1,"0"0"4"-1,-8 0-24 0,0 0 0 6,-3 4 0-6,-1-4 0 7,4 0 57-7,-4 0 7 6,4 0 0-6,0 0 1 9,-3 0-18-9,3 0-4 6,0 3-1-6,0-3 0 9,8 0 26-9,0 0 4 7,-4 4 2-7,4-4 0 9,0 0-41-8,0 0-8 4,0 0-1-4,8 10-1 7,0-3 4-8,8 0 1 7,-5 0 0-7,5-4 0 8,4 1 0-7,-1-1 1 4,5-6 0-5,3 6 0 7,-3 1-2-7,7-4-1 8,4 0 0-8,8-4 0 8,1 4-4-8,7 0-1 8,-4 4 0-8,4 3 0 6,-4-4 12-4,4 4 3 7,-1 0 0-9,5 0 0 5,4-3-13-4,4-1-3 9,7 1 0-10,-3 3 0 4,4 0-12-4,-1 0-8 8,1-1 8-7,-5-2-8 5,5-1 0-5,-5-3 8 5,9-3-8-6,-5 3 0 9,9-4 13-9,-1 4-1 5,-3 0-1-4,-1 0 0 8,-7-3-11-8,3-4-12 4,1 4 2-4,-4-1 1 7,-1 1 9-6,-3 3 0 2,0 0 0-3,-5 0 0 9,-7 0 0-9,0 0 0 3,-8-4 0-3,1 4 0 5,-5-3 0-5,-4-1 0 5,-4 4 0-6,-3-3 0 8,-1 3 0-8,-7 0 0 9,-5-4 0-9,-3 4-8 6,0 0-4-6,-12 0 0 8,0 0 0-7,0 0 0 17,0 0-11-18,-16 0-2 1,-3 7-1 0,-9-7 0 0,-3 4 2-1,-4-1 0 9,-5-3 0-9,-7 0 0 6,0 0 4-6,-11 0 0 7,-5-3 1-7,0-1 0 8,-7 8 19-7,3-4 0 5,-4-4 0-6,-3 4 0 9,-4-3 0-9,-1 3 0 7,-3-4 0-6,4 8 0 5,-5-1 25-4,5 1 3 4,-4-4 0-6,3 0 0 10,-7 3-15-9,-4 4-2 2,-8-3-1-2,4 3 0 7,4-4-10-8,-1 0 0 6,1-6 0-6,4 3 0 8,-4 0 0-8,12 3 0 8,3 1 0-7,5-4-11 6,3 3 11-7,4-3 0 8,0-3 0-8,1-1 0 7,3 1 0-7,4-4 0 10,16 4 8-10,0 3-8 5,3-4 0-4,5 4 0 5,4-3 0-6,3-1-8 7,5 1 8-7,7-1 0 8,0 4 0-6,8-7 0 3,0 4 12-4,4 3-3 4,8-11 0-4,8 8 0 8,3-4 1-9,9 3 0 6,-1 1 0-6,8-1 0 10,12-3 0-10,1 0 0 5,2 0 0-5,5 0 0 12,0 0 2-12,8 4 0 2,11 3 0-2,5-3 0 11,3-1-12-11,0-3 12 5,1 4-12-5,7-1 12 8,8 1-12-8,4-1 0 8,0 1 0-7,-4-4 8 5,0 7-8-6,0-4 8 10,0-3-8-10,3 4 8 6,1-1 0-6,-4 4 0 9,-4-3 0-9,4-1 0 5,0 4 8-4,0 0 2 6,-4 0 0-7,-3 7 0 8,-1 0-18-8,-8-3 10 7,4 3-10-7,-11 0 8 7,-1-4-8-6,-3 1 0 6,-9-1 0-7,1 4 0 7,-8 0 0-5,-8-3 0 3,-8-4 0-5,-3 3-11 10,-9 0 11-10,-7 1-12 6,-1-8 12-6,-7 4-12 10,-12 0 12-9,0 0 0 3,0 0 0-4,0 0-8 6,-12 4 8-4,-7-1-10 4,-13 1 10-5,-7-1-10 6,-4-3-6-7,-8 4 0 8,-12-4-1-8,-3 7 0 7,-5-4 17-7,-11 4-10 7,-8-7 10-5,-4 4-8 5,-4-1-2-7,-4 1 0 8,0-4 0-6,-8 3 0 2,-8 1 10-4,5 3 0 7,-5 0 0-6,-3 0 0 7,-1-4 0-8,-3 4 0 6,-5 4 0-3,5-4 0 4,7-4 0-7,-7 4 16 6,0 0-4-6,7 0-1 9,12 3-11-8,0-6-12 3,1-1 2-3,7 1 1 8,0-1 9-8,4 1 0 3,11 3 0-3,5-4 0 11,7 1 0-12,12-1 0 1,5-3 8-1,7 0-8 11,7 0 18-11,5 0-1 5,12-3 0-4,3 3 0 6,8 0 6-6,4 3 1 5,8-3 0-5,0 0 0 6,20 0-24-7,7 0 0 9,9-3 0-9,7-1 8 7,12-3 0-6,11 0 0 7,13 0 0-8,3 0 0 6,8 4 8-6,4-1 3 6,4-3 0-4,8 0 0 5,0 0-19-7,0 4-19 7,-4 3 4-6,7-3 1 6,9-1 14-6,-1 4 0 5,-7 0 0-5,-4 0 0 7,-4 4-8-8,-4-4 8 5,4-4-13-4,0 8 5 20,4 2-45-20,-5 1-9-1,-6 0-2 1,-17-3-739 2</inkml:trace>
    </iact:actionData>
  </iact:action>
  <iact:action type="add" startTime="38533">
    <iact:property name="dataType"/>
    <iact:actionData xml:id="d2">
      <inkml:trace xmlns:inkml="http://www.w3.org/2003/InkML" xml:id="stk2" contextRef="#ctx0" brushRef="#br0">2646 8733 576 0,'0'0'25'1,"0"0"6"-1,-12-4-31 1,0 1 0 0,0-1 0-1,5-3 0 8,-5 4 45-8,4-1 3 7,-4 1 1-7,0-4 0 8,5 0-18-8,-5 0-4 8,4 0-1-8,0 3 0 8,0-3-13-8,1 0-2 9,-5 0-1-9,4 4 0 6,-4-1 0-6,4 1 0 7,0-4 0-7,5 3 0 9,-9 1 9-9,-4 3 1 5,4-3 1-5,1-1 0 8,-5 1-8-8,0 3-1 8,5 0-1-8,-1-4 0 8,-4 4-11-8,4-3 12 7,-3 3-12-6,-1 0 12 6,0 3 1-7,1-3 1 8,-1 0 0-8,0 4 0 10,1-4-2-10,-1 0 0 4,0 0 0-3,1 0 0 7,-5-4 0-8,4 4 0 6,-3 4 0-5,-1-4 0 7,0-4-3-8,1 4-1 6,-5 4 0-5,1-4 0 5,-5 0 0-2,5 0-8 1,-5 3 12-5,-3 1-4 7,4-1 4-7,-1-3 0 8,1 7 0-7,-1-4 0 5,1 1 0-6,-1 3 1 8,1 0 0-8,0-4 0 7,3 1 3-7,1-4 0 7,-1 3 0-7,1-3 0 8,-1 0-4-7,4 0-1 6,-3 0 0-7,-1 0 0 7,1-3 3-7,-1 3 1 8,1 0 0-8,-1 0 0 8,1-7 1-8,-1 7 1 5,5-4 0-3,-1 4 0 6,4-3-17-6,-3-1 0 2,3 1 0-4,0-1 0 9,5 4 12-9,-5-7 0 5,0 4-1-4,1 0 0 6,-1-1-11-5,4 1 0 3,1-4 0-3,-1 3-11 4,0 1 11-5,0 3 8 6,0-4-8-7,5 1 11 7,-5-1 1-5,4 1 0 6,-4-1 0-8,4 4 0 6,8 0-12-6,-7-3 0 10,-1-1 0-10,0 1 0 4,-4-4 0-4,4 3 0 8,1 1 0-8,-1-1 0 8,0 1 0-8,-4-1 0 7,4 4 0-6,-4 0 0 6,5 0 0-6,-5 0 0 5,-4 4 0-5,4-1 0 7,-7 1 0-8,3-4 0 6,0 0 0-6,1 0 0 11,-5 0 0-11,1 0 0 4,-1 3 0-4,-3 1 0 9,-1-4 9-8,4 3 0 3,1 1 0-3,-5-1 0 9,1 4-9-10,-1 4 12 4,1-1-12-3,-5-3 12 8,5 4-12-9,-1-1 0 7,1-3 0-6,-1 3 8 4,1 1-8-3,-1-1 0 6,-3-3 0-7,7 0 0 4,-3 4 0-5,3-4 0 10,-3-4 0-10,-5 8 8 5,5-4-8-5,-1 3 0 7,4-3 0-7,-3 3 0 8,-1 1 8-8,-3-1 0 6,7 4 0-5,-3-3 0 7,-5-1 7-8,5 4 1 8,7 0 0-8,-3-3 0 8,-1-1-16-7,0 0 0 3,5 4 0-4,-5 0 0 11,8 0 0-11,-3-3 0 5,3 3 0-5,4 0 0 10,0 0 0-10,0-1 0 5,8 1 0-5,0 0 0 8,0 0 0-8,0 0 0 8,0 0 0-8,8 0 0 8,0-3 0-7,-4-1 0 5,8 4 0-6,0-4 0 7,-5 4-16-5,5 0 0 5,8-3 0-7,-5-1 0 6,5 1 16-5,0-1 0 8,-1 1 0-8,5-1 0 3,-1 0 12-4,1-3 5 8,-1 4 2-8,1-4 0 7,3 3-31-6,1-3-5 5,-5 0-2-6,5-3 0 9,-1 3 19-9,1-4 0 7,3-3 0-6,4 0 9 7,-3 0-9-7,3-3 8 4,4-1-8-4,4-3 8 8,-8 0-8-9,5 0 0 3,3 4 0-2,-4-4 8 8,0 7-8-9,0-4 0 5,-3 1 0-4,-5 3 0 9,0 0 0-10,1 0 0 5,-5 0 0-4,0 0 0 6,5 0 0-7,-1 0 0 7,-3 0 0-6,3 0 0 5,0 0 0-3,1 3 0 4,-5 1 0-6,8-4 0 5,-3 3 0-6,3 1 0 7,-4-1 0-7,5-3 0 8,-1 4 0-8,0-4 0 6,0 0 0-5,-3 3 0 6,3-3 0-7,-4 0 0 8,5 0 0-7,-5-3 0 6,4-1 0-7,1 4 0 6,-1 0 0-6,4 0 0 10,-4 0 0-10,5 0 0 5,-5 0 0-5,0 4 0 11,4-1 0-10,-3 1 0 2,-1-4 0-3,0 0 0 10,-4 3 0-10,1 1 12 5,-1-4-2-4,4 0 0 7,-3 3-10-8,3-3-14 6,0-3 3-6,1 3 1 9,-1-4 10-9,4 4 0 7,0 0 0-6,0-3 0 5,5-1 0-4,-1 1 0 4,-4-1 0-5,0 4 0 7,0-7 0-8,-3 4 8 7,3-8-8-7,0 4 0 7,0-3 0-7,0-1 8 8,4 1-8-8,-3 0 0 7,-5-1 0-7,0 1 0 6,4-1 0-6,-7 1 0 7,-1 3 0-5,-3 0 0 6,-1-4 0-7,-4 1 0 4,1 6 0-3,-4-6 0 5,-5 0 0-7,1-1 0 9,-4-6 0-9,-4 3-8 4,-1 0 8-3,-3 0-8 10,0-4 8-11,-4 1 11 3,-4 0-3-2,0-1 0 6,-3 1-8-5,-5-1 0 4,-4 1-12-6,-3-1 12 7,-1-6-9-6,-8 3 9 6,-3-3 0-7,-4 3 0 8,-8 0-10-8,0 0 10 9,-4 0-8-8,0 4 8 4,-4 3 0-4,-4-4 0 9,0 4 0-10,-4 4 8 4,-8 0-8-4,1 6 0 8,-1 1 0-8,1 3 8 7,-1 3-16-6,8 1-4 5,-4-1 0-5,9 4 0 21,-1-7-132-18,4 3-28-3,-55 4-4-1,39 4-2 0</inkml:trace>
    </iact:actionData>
  </iact:action>
  <iact:action type="add" startTime="41265">
    <iact:property name="dataType"/>
    <iact:actionData xml:id="d3">
      <inkml:trace xmlns:inkml="http://www.w3.org/2003/InkML" xml:id="stk3" contextRef="#ctx0" brushRef="#br0">2830 12227 1105 0,'0'0'24'1,"-12"-3"4"0,0 3 2-1,1 0 2 0,-1-4-32 0,0 4 0 2,4-3 0-1,-3 0 0 6,-5 3 20-7,4-4-4 7,0 1 0-7,4-1 0 9,-7 1-16-9,7-1 8 5,-4 4-8-5,0-3 0 10,1-4 10-10,-5 3-10 7,4 1 8-6,-3-4-8 8,-1 3 13-9,-4 1-2 3,-3-1-1-2,3 4 0 7,5-3-10-7,-9 3 8 5,-3-4-8-5,-1 1 8 6,1 3-8-6,-1 0 12 6,1 0-12-6,-1-4 12 7,1 4 7-8,0-3 1 7,-1-1 1-7,1 1 0 7,-1-1-21-7,1-3-10 9,-1 4 1-8,5 3 0 4,-5-4 9-4,1 1 12 6,0-1-2-7,-1 1-1 7,1 0-9-6,-1 3-9 6,1 0 9-6,-1 0-13 5,1 0 13-5,3 3 0 5,-7 0 12-6,4 1-12 9,-5-4 0-8,5 3 0 3,-1 1 0-3,1-1 0 7,0-3-12-6,-1 4-10 3,5-1-2-5,-1-3 0 10,-3 0 11-9,3 0 1 1,-3 0 1 0,3 0 0 6,1-3 2-7,-1-1 0 6,1 1 0-6,-5-1 0 5,5 1 9-4,-1-1 0 2,1 1 0-3,3 0 0 6,0-1 0-7,1-3 0 9,-1 4 0-8,-3-1 0 4,-1 1 0-5,5 3 12 10,-1-7-2-10,-4 3-1 5,9 1 6-4,-5-1 1 5,1 4 0-4,3-3 0 5,0-1-8-6,-3 1 0 4,3-4-8-5,0 7 12 8,1-4-12-7,-1 1 0 5,0-1 8-5,-3 1-8 6,3 3 0-7,-4 0 0 8,1 0 0-8,-1 0 0 9,1 0 0-9,-1 0 0 5,-3 0 0-4,3 0 0 10,8 3 0-11,-7-3 16 3,3 0-4-3,0 4 0 11,1-4-12-11,-13 0 0 4,8 3 0-4,1 1 0 9,-1-4 19-9,1 3-3 7,-1 1 0-7,4 3 0 8,-3-4 10-8,-1 4 2 8,5 4 0-8,3-4 0 7,-4 3-11-7,4 0-1 8,-3 1-1-7,-1-1 0 5,8 4-2-5,-4-3 0 5,-3-1 0-6,3 4 0 8,0-3-13-8,0-1 0 7,-3 4 0-7,3-4-10 8,0 1 10-8,1-1 0 6,-1 1 0-6,0 3 0 7,0-4 0-6,0 4 0 7,5-3 8-8,-1 3-8 7,0-4 9-5,-4 7-9 4,8-3 12-6,-4 0-12 10,5 4 8-9,-1-1-8 2,0-3 0-1,4 3 0 5,0 1 0-7,0-1 0 7,0 1 0-7,0-1 0 8,4 1 0-8,-4-1 0 7,4 0 0-6,-4 1 0 5,3-1 0-5,5 1 0 6,-8-8 0-5,8 8 0 4,-4-4 0-6,4 3 0 9,4 0 0-9,-1-3 0 5,1 0 10-3,0 0-10 4,4 4 8-5,-5-4-8 6,5-1 0-7,-4 1 0 6,3-3 0-3,1-1 0 2,4 4 0-4,-5-3 0 6,5-4 0-7,-4 3 0 8,3-3 8-8,5 0-8 7,-1 0 0-7,1-3 8 9,3 3-8-9,-3-4 0 5,-1 0 0-5,1 1 8 11,-5-1-8-10,5 1 0 5,3-1 0-6,1 1 8 9,3-1-8-9,-7 1 0 5,7-1 0-4,-4-3 0 5,1 4 0-6,-1-1 0 7,-3 1 0-7,3-4 0 8,5 3 0-8,-9 1 0 9,5-4 0-8,-1 0 0 3,0 0 0-3,5 0 0 8,-5 0 0-9,1 3 0 6,-1 1 0-6,1-1 0 7,-1 1 0-7,0-1 0 8,5-3 0-7,-1 4 0 6,0-1 0-7,1 1 0 7,-1-4 0-5,-3 3 0 3,3 1 0-4,0-4 0 6,1 0 0-6,-5-4 0 5,8 4 0-6,-3 0 0 10,-1-3 0-10,4-1 0 6,-3-3 0-5,3 4 8 8,4-1-8-7,-4 1 0 0,5-1 0-2,-5 4 8 9,0-3-8-8,0 3 0 4,-3 0 0-4,-1 0 0 6,1 3 0-6,-1 1 0 4,0-1 0-4,1-3 0 8,-5 4 0-9,4-1 0 7,-3 1 0-6,3 3 0 4,1-4 0-3,3 1 0 6,-4 6 0-8,4-6 0 6,1-1 0-6,-1 4 0 7,4-4 0-7,-4 4 0 9,1-7 0-9,-1 4 0 5,-4-1 0-3,5 4 0 5,-5-3 0-7,4-4 0 7,-3 7 0-7,3-7 0 7,4 0 0-5,-4 0 0 4,5 3 0-5,-5-3 0 7,4 4 0-7,4-4 0 4,-4 0 0-4,1 3 0 8,-1-3 0-9,0 4 0 6,-4-4 0-6,0-4 0 8,5 4 0-8,-1 0 0 6,0-7 0-5,0 4 0 7,4-4 0-8,-3 3 0 6,-1-3 0-5,0-3 0 6,4 0 0-6,0-1 0 6,-4 1 0-6,1-1-11 5,-5-3 2-6,0 0 0 10,-4 0 0-10,-3 4 0 5,-1-4 9-5,-3 0-12 8,-5 0 12-7,1 0-12 4,-4-3 12-4,-5 3 0 6,1-4 0-6,0 1-8 6,-4 3 8-6,-8-3-12 5,4 3 12-6,-4-4-12 8,-4 1 12-8,0-1 0 8,-4 1 8-8,-4 0-8 9,1-4 0-9,-5 3 0 5,0-3 0-5,-3 0-8 11,-1 4-3-11,-4-4 0 4,-3 4 0-3,-4 3 0 6,-9-7 11-7,9 3-8 6,-8 1 8-5,0 6-8 8,-8-2 8-9,4 2 12 6,-4 1-2-5,0-1-1 7,3 4-1-8,1-3 0 7,0 3 0-7,0-4 0 7,0 1-8-7,-4 3 8 10,0 0-8-10,4 0 8 6,-4-3-8-6,0 3 0 5,0 0 0-3,0 0 8 5,7 3-8-5,1-3 0 3,0 4 0-3,0-4 0 4,0 3 0-6,0 1 0 7,-5-1 0-7,5-3 8 8,-8 7-8-8,12-3 0 6,0-1 0-5,-1 4 0 8,-3-3 0-9,4-1-11 6,4 4 3-5,-1 0 0 20,5 0-43-21,3-3-8 1,1-1-1 2</inkml:trace>
    </iact:actionData>
  </iact:action>
  <iact:action type="add" startTime="50378">
    <iact:property name="dataType"/>
    <iact:actionData xml:id="d4">
      <inkml:trace xmlns:inkml="http://www.w3.org/2003/InkML" xml:id="stk4" contextRef="#ctx0" brushRef="#br0">2446 9492 234 0,'0'0'10'1,"0"0"2"-1,0 0-12 0,0 0 0 3,0 0 0-3,0 0 0 7,8-3 18-7,-1-4 1 8,-3 0 0-8,4 3 0 9,0-3 9-9,-8 7 3 6,0 0 0-6,8-7 0 8,0 4 7-8,-8 3 2 7,0 0 0-7,0 0 0 10,0 0 10-10,0 0 2 5,0 0 1-4,0 0 0 10,0 0-26-10,12-4-6 1,-5 1-1-2,5 3 0 9,-12 0-4-9,0 0 0 6,20-4-1-6,-1 4 0 8,-3 0-1-8,4 0 0 7,-5-3 0-7,5 3 0 8,-4 0 2-8,3 0 1 10,-3 0 0-10,3 0 0 5,1 0-1-3,0 0 0 6,-1 0 0-7,5-4 0 4,-1 4-5-5,5 0-2 8,-1 0 0-8,4 0 0 6,1 0 3-4,-1 0 0 4,1 0 0-4,7 0 0 4,0-3-12-5,0 3 12 5,0-4-12-6,0 4 12 8,1 0-12-8,-5 0 0 6,4-3 0-6,-4-1 8 10,5 4-8-10,-5 0 0 5,4-3 0-5,4-1 0 11,0 4 8-9,-3-3 0 0,3 0 0-2,-4 3 0 8,0-4-25-6,0 1-6 4,-7 3-1-6</inkml:trace>
    </iact:actionData>
  </iact:action>
  <iact:action type="add" startTime="51652">
    <iact:property name="dataType"/>
    <iact:actionData xml:id="d5">
      <inkml:trace xmlns:inkml="http://www.w3.org/2003/InkML" xml:id="stk5" contextRef="#ctx0" brushRef="#br0">2697 10743 57 0,'0'0'0'3,"0"0"0"2,0 0 0-4,-8 0 0 5,4 0 120-5,-4 0 20 4,8 0 3-4,-8 0 1 9,8 0-87-10,0 0-17 4,-8 0-3-4,8 0-1 8,0 0-15-8,0 0-3 8,0 0-1-8,0 0 0 7,0 0-7-6,0 0-2 7,0 0 0-8,0 0 0 7,0 0 1-7,0 0 0 7,0 0 0-6,0 0 0 6,0 0 11-7,12 7 1 9,-4-7 1-8,4 4 0 4,-4-4 4-5,3 0 1 9,1 0 0-9,0 3 0 6,0-3-7-6,-1 0 0 6,1 3-1-6,0 1 0 9,4-4-8-9,-5 3-2 8,5 8 0-8,4-4 0 8,-5 0-9-8,5-4 0 7,3 4 9-6,1 0-9 6,3-3 0-7,1 3 0 7,-5 3 0-6,9-3 8 7,-1-3-8-6,4 3 8 0,1-4-8-1,-1 1 8 8,4-1-8-9,-4-3 0 6,4 4-11-6,-3-1 11 7,3-3 0-6,0 0 0 6,4 0 0-7,0 0 0 8,0-3-8-8,5-1 8 9,2 4 0-8,-3 0-335 14,1 0-60-13</inkml:trace>
    </iact:actionData>
  </iact:action>
  <iact:action type="add" startTime="60646">
    <iact:property name="dataType"/>
    <iact:actionData xml:id="d6">
      <inkml:trace xmlns:inkml="http://www.w3.org/2003/InkML" xml:id="stk6" contextRef="#ctx0" brushRef="#br0">6804 10663 172 0,'0'0'16'1,"0"0"-16"3,0 0 0-4,8-4 0 9,0-3 91-9,-8 7 15 6,0 0 3-5,0 0 1 8,0 0-26-9,0 0-6 6,0 0-1-5,0 0 0 7,0 0-30-8,0 0-7 8,0 0 0-8,0 0-1 8,12 0-23-8,-12 0-5 6,7 0-1-6,5 4 0 8,-4-4-10-8,4 3 0 9,-1 1 0-8,1-1 8 4,0-3 4-4,0 4 0 6,0-4 0-6,3 3 0 4,-3-3 8-5,4 4 3 7,3-1 0-7,-3 1 0 10,0-1-7-9,3 4-2 5,1 0 0-6,3-3 0 9,1-4-6-7,3 3-8 0,5 4 11-1,-5 0-11 8,-3 0 8-8,7 0-8 6,-4-3 0-5,5 3 0 2,-5-4 0-1,4 1 0 1,-3-1 0-4,3 0 0 9,1 1 0-2,-5-1 0-7,1 1 0 0,3-1 0 8,-4-3 0-6,5 4 0 5,-1-4 0-6,8 0 0 9,-4 0 0-8,1 0 0-2,3 0 0 1,0 0 0 6,-4-4 0-7,1 4 0 9,-1 0 0-8,0 0 0 5,-3 0 0-4,-1 0 0 5,0 4 0-4,1-4 0-2,-5 0 0-1,4 0 0 8,-3 0 0-7,-5 0 0 4,1 3 0-4,-1 1-9 7,1-1 9-8,-1 1-8 8,1-1 8-8,-4-3-10 7,-1 0 10-5,-3 0-10 3,-4 0 2-4,3 0 0 5,-3 0 0-4,0 0 0 5,-4 0-4-6,-8 0 0 7,0 0 0-6,0 0 0 4,0 0 4-6,0 0 0 4,0 0 0-2,-4-3 0 5,-4-4 8-7,-4 3 0 6,-7 1-9-4,-1 3 9 3,-8 0 0-2,1-4 16 2,0 4-2-3,-9-3-1 4,-3 6-13-6,4-3 0 9,-4 0 0-9,-4 0 0 6,-4 4 0-6,-4-4 8 9,4 0-8-7,-4 0 9 2,-4 0 1-3,4 0 0 5,0 0 0-4,0-4 0 5,4 1-10-7,-4-1 0 5,-4 1 0-4,-4-1 0 6,4-2 0-3,-3-1 0 1,-1 3 0-3,4-3 0 6,0 0 0-4,0 0 0-4,4 4 9 0,0-4-9 9,0 0 23-8,0 3 0 6,-4-3 0-5,12 0 0 5,8 4 9-3,0-4 1-3,-8 3 1-1,7-3 0 9,5 4-14-9,8-1-2 6,-1-3-1-5,4 4 0 6,-3 0 1-4,11-1 0-1,12 4 0 2,-4-3 0 1,-7 3-8-2,11 0-2 3,0 0 0-4,11-4 0 2,1 1-8-2,8 3 0 5,7-4 0-6,4 4 8 7,13-3-8-4,-1 3 0-3,4 0 9-1,4 0-9 9,0 0 0-8,3 0-16 5,5 0 2-4,4 0 1 4,4 3 21-4,3-3 4 4,5 0 0-4,-1 4 1 7,-3-4-13-7,-1 3 0-2,5-3 0 1,-5 4 0 19,9-4-23-19,-5 3-7 10,-3 1-2-10,-1-1 0-1,-3 0 32 0,3 1 10 0,-7-1 0 1,4 1 0 13,-1-1-38-7,1 1-8-6,-4-1-2 0,-1 1 0-1</inkml:trace>
    </iact:actionData>
  </iact:action>
  <iact:action type="add" startTime="61788">
    <iact:property name="dataType"/>
    <iact:actionData xml:id="d7">
      <inkml:trace xmlns:inkml="http://www.w3.org/2003/InkML" xml:id="stk7" contextRef="#ctx0" brushRef="#br0">6804 12116 1123 0,'-19'-14'49'1,"15"11"11"-1,4 3-48 0,0 0-12 7,-8-7 0-6,8 7 0 3,0 0 34-4,0 0 4 10,0 0 1-10,0 0 0 5,0 0-39-5,12 0 0 7,3 0 0-7,5-4-8 8,-5 4 8-8,5-3 0 6,4 3 0-6,-1-4-8 9,5 1 8-9,-1-1 0 6,-4 4 10-6,9 0-10 9,3 0 20-9,0 0-1 6,1 0-1-6,3 0 0 10,-4 0-4-10,8 0-1 6,4 4 0-5,-4-1 0 10,4 1-13-11,-3 3 11 4,-1-4-11-4,4 1 10 8,0-1-10-8,0-3 0 6,4 0 0-6,0 4 8 8,-4-4-8-8,4 0 0 7,-4 0 0-7,-4 0 8 8,4 0-8-8,-4 3 8 9,-4-3-8-9,-4 0 8 6,-3 0-8-6,-1 0 10 11,-7 3-10-11,-1-3 10 4,-7 0-10-3,-4 4 0 7,-1-1 0-8,-3-3 8 7,-8 0 1-6,0 0 0 4,0 0 0-4,0 0 0 7,0 0 11-8,-12 7 3 6,-7-3 0-6,-1-1 0 10,-3 1-7-10,-9 3 0 5,-3-7-1-5,-8 7 0 10,0-4-7-10,-8 1-8 5,-4-1 11-5,0 4-11 12,-4-3 0-12,1 3-9 2,-5-7-1-2,0 3 0 11,-7 1 1-11,-1-4 0 5,0 0 0-3,5 0 0 4,-5 0 9-5,5 0 0 5,3-4 8-5,0 1-8 7,8-4 16-8,1 3 0 7,-1-3-1-5,4 4 0 4,-4-4 8-5,12 3 1 8,19 1 1-9,-3-4 0 4,-9 3-7-3,17-3-2 5,19 7 0-6,0 0 0 7,0 0-16-7,0 0 0 7,12-3 0-6,7-1 0 8,17-3 0-8,7 1-9 5,0-1 1-6,12 0 0 8,3 3 8-7,9 1 0 5,15-1 0-6,1-3 0 9,3 7 0-9,4-3 0 5,0 6 0-5,12-3 0 12,4 4-15-12,4-1-1 3,3 4 0-2,1 4-492 12,4-4-100-10</inkml:trace>
    </iact:actionData>
  </iact:action>
  <iact:action type="add" startTime="62822">
    <iact:property name="dataType"/>
    <iact:actionData xml:id="d8">
      <inkml:trace xmlns:inkml="http://www.w3.org/2003/InkML" xml:id="stk8" contextRef="#ctx0" brushRef="#br0">6933 14280 586 0,'0'0'26'1,"0"0"6"-1,8-7-32 1,-4 3 0 5,4 1 0-5,0-1 0 5,4 1 40-6,3-4 3 10,-3 3 0-10,8 4 0 4,-1 0 3-4,5-3 1 11,-1 3 0-11,5-4 0 5,3 4-15-5,0 4-4 6,5-4 0-6,-1 3 0 10,4-3-1-10,0 7-1 7,1-3 0-7,3-1 0 8,-4 1-8-8,4 3-2 5,-4-4 0-4,4 4 0 7,4-3-1-8,0-1-1 8,8 1 0-7,4-1 0 8,-4-6 0-9,0 3 0 5,0-4 0-5,0 4 0 10,-5-7-14-9,1 4 0 1,0-1 0 0,-4 1 0 6,0-4 8-8,0 3 0 6,-3 1-8-4,-9 3 12 3,-8-4 0-4,1 4 0 7,-5 0 0-7,-7 0 0 4,-4 0-12-4,-1-3 0 9,-3 3 0-9,-8 0 0 3,0 0 0-4,0 0 19 9,0 0-3-8,-8-4 0 4,-7 4 7-4,-5 0 1 5,-7 0 0-5,-5 4 0 6,-3-4-24-6,-4 3 0 5,-4-3-12-6,-4 4 4 9,0-4 8-9,-8 0 0 6,-4 3 0-6,-4-3 0 7,1 4 0-5,-5-4 8 4,-4 0-8-6,5 3 11 10,3 1-11-10,-4-4 0 5,-3 0 0-4,-1 0 0 8,5 0 0-8,-5 0 13 2,5 0-1-2,3 0-1 7,4 0-2-6,4 3 0 2,-4-3 0-3,8 0 0 8,-3 4 7-9,7-4 0 5,0 0 1-4,0 0 0 7,3 3-9-8,9-3-8 8,8-3 12-8,-1-1-12 7,1 1 12-7,11 3-12 10,16 0 12-10,0 0-12 5,-8 0 0-5,8 0 0 7,0 0 0-7,12-4 0 8,12 1 0-7,-1 3-9 4,1-7-1-4,11 3 0 7,8 1 10-8,0-1 0 6,4 1 0-5,4-1 0 6,4 1 0-4,4-4-8 2,7 4 8-5,5-1-8 9,11 1 8-8,-3-4 0 4,-1 3 8-4,0 1-8 10,5-1 0-11,7 1 0 2,-4-1 0-2,4 1 0 23,-7 3-26-23,3 0-3 2,-4 3-1-2,4-3-422 9,-3 4-85-9</inkml:trace>
    </iact:actionData>
  </iact:action>
  <iact:action type="add" startTime="63769">
    <iact:property name="dataType"/>
    <iact:actionData xml:id="d9">
      <inkml:trace xmlns:inkml="http://www.w3.org/2003/InkML" xml:id="stk9" contextRef="#ctx0" brushRef="#br0">6722 15820 1260 0,'-28'-14'56'2,"28"14"11"-2,0 0-54 0,0 0-13 4,-15-3 0-4,7-4 0 9,8 7 25-9,0 0 3 5,8-4 0-5,0-3 0 9,3 4-20-9,5-1-8 6,4 4 8-6,3 0-8 9,5 0 8-9,-1-3-8 7,4 3 0-7,5 0 8 10,3 0-8-10,0-4 0 6,4 4 0-6,4-3 8 11,0 3-8-11,8 0 12 3,-4-4-12-3,8 1 12 7,-4 3-1-7,-1 0 0 8,1 0 0-8,0 0 0 10,0-4 7-10,4 4 2 8,0-3 0-8,3 3 0 7,-3-4 0-5,0 1 1 4,0 3 0-5,-4-4 0 2,-4 4-5-2,0 0 0 8,-8 0-1-7,0 0 0 2,-8 0-15-2,4 4 0 5,-7-1 8-6,-1 1-8 5,-8-4 0-5,5 0 0 3,-9 3 8-4,-3 1-8 9,-8-4 0-7,-8 0 9 3,0 0-9-5,0 0 8 9,0 0 2-9,-12 7 0 7,-7 0 0-7,-1 0 0 11,-7-4-10-11,-9 1 0 2,-3-1-12-1,0 1 12 11,-12-1-9-12,-4 4 9 2,-8-3 0-2,1-1 0 9,-9 4 0-7,1-4 0 2,3 4 8-3,-4 0-8 7,-3-3 16-2,0-1-4-6,-1 4 0 0,4-3 0 9,-3 6-12-9,3-6 0 8,9-1 8-8,3-3-8 7,8 7 0-7,0-3 9 10,4-1-9-10,8-3 8 5,4 4-8-5,11-4 0 9,1 0 0-9,7 0 8 6,0 0-8-5,16 0 0 4,0 0 0-5,12 0 0 10,8 0 0-10,7 0-17 6,8 0 4-6,12 0 1 8,8-4 12-8,16 1-9 7,11-4 9-7,4 0-8 9,8 3 8-9,12-3-8 6,12 0 8-6,7 4-8 21,8-4-44-19,12 3-9 2</inkml:trace>
    </iact:actionData>
  </iact:action>
  <iact:action type="add" startTime="97835">
    <iact:property name="dataType"/>
    <iact:actionData xml:id="d10">
      <inkml:trace xmlns:inkml="http://www.w3.org/2003/InkML" xml:id="stk10" contextRef="#ctx0" brushRef="#br0">8627 17475 612 0,'-8'-7'27'2,"8"7"5"-2,0 0-32 0,0 0 0 4,0 0 0-3,-8 0 0 6,8 0 28-7,-8-3 0 6,0 3-1-5,8 0 0 7,-12 0-12-8,9-4-3 6,-9 4 0-6,4 0 0 8,-4 0 18-8,4 0 3 8,-3 0 1-8,-1 0 0 8,0 0 24-8,0 4 5 7,1-4 1-7,-1 0 0 9,0 3-1-9,0 1 0 7,1-4 0-7,-5 0 0 6,4 0-22-5,-4 3-4 6,5-3-1-7,-1 4 0 8,12-4 4-8,-12 0 1 7,4 0 0-7,8 0 0 7,0 0-11-7,0 0-2 8,0 0-1-8,0 0 0 7,0 0-11-7,0 0-1 9,0 0-1-9,0 0 0 6,0 0 2-5,8 3 0 8,4 1 0-9,4-1 0 6,7 1 6-5,1-1 2 5,-1-3 0-6,5 0 0 7,3 3-3-7,4-3 0 9,0 4 0-9,5-4 0 7,-1 0 1-6,0 0 0 5,4 0 0-5,0 0 0 6,4-4-22-5,4 4 0 2,0-3 0-3,4 3 0 9,-4 0 0-10,8 0 11 4,-8 3-11-4,4 1 12 12,-8-4-12-11,4 0 0 4,-8 0 0-4,8 0 8 6,0-4-8-7,-4 4 10 5,0 0-10-5,4 4 10 9,0-4-10-9,0 3 0 6,0 1 0-5,-4-1 0 6,0-3 0-7,-4 4 12 8,0-1-12-8,0-3 12 6,0 4-12-5,4-4 0 9,0 0 0-10,4 0 8 5,-8 0-8-4,0 0 0 5,4 0 0-6,-4 3 0 8,-3-3 0-7,-1 4 0 6,0-4 0-6,-4 0 0 6,1 0 0-7,-1 0 0 6,-4 0 0-6,4 0 0 9,5-4 0-9,-1 1 0 6,0 3 0-6,0-4 0 9,0 1 11-7,1-1-3 2,3 4-8-4,-4-3 12 9,0 3-12-9,0 0 0 7,-7 0-9-6,3-4 9 5,0 4 0-4,0-3-9 4,-3-1 9-5,7 1 0 6,0-4 0-5,0 4 0 3,1-1 0-4,-5 1 0 5,4 3 0-6,-4-4 0 8,5 4 0-7,-1 4 0 5,-4-4 0-5,0 3 0 7,-3 1 0-6,-5-1 0 2,1 1 0-3,-1-1 0 6,0 0 0-6,1 1 0 4,-5-1 0-1,5-3 0 1,3 4 0-5,0-1 0 7,1-3 0-6,-5 0 0 5,9 4 0-5,-5-4 0 7,4 3 0-8,0-3 0 6,1 4 0-6,-5-4 0 10,4 0 0-10,1 3 0 5,-5-3 0-4,0 0 0 9,-3 4 0-9,-1-4 0 3,1 0 0-3,-1-4 0 7,1 4 0-8,-1-3 0 5,4 3 0-5,1 0 0 8,3-4 0-8,4 1 0 8,-4-1 0-8,5 4 0 8,-5 0 0-8,0 0 0 8,4 0 0-8,-7 0 0 6,-1 0 0-6,0 0 0 10,1 0 0-10,-5 0-12 6,5 0 12-5,-1 0 0 5,0 0 0-6,1-3 0 8,3 3 0-8,0-4 0 6,4 4 0-6,-3 0 0 9,-1 0 0-9,0 0-8 6,4 4 8-6,-7-4 0 8,3 3 0-7,-4-3 0 5,1 4 0-5,-1-4 0 8,0 0 0-8,-3 0 0 4,-1 0 0-4,1 0 8 7,3 0-8-8,0 0 0 4,1 0 0-2,3-4 0 7,0 4 0-9,-3 0 0 4,-1 0 0-3,0 0 0 7,5 4 0-8,-1-1 0 7,-4 1-8-6,5-1 8 6,-5 1 0-7,0-4 0 8,1 7 0-8,-5-4 8 8,4 1-8-8,1-1 0 9,-5-3-8-9,5 0 8 6,-5 0 0-6,8 0 0 6,-3 0 0-5,-1 0 0 7,-4 0 0-8,1 0 0 6,3 0 0-5,1 0 0 5,-1 0 0-4,0 0 0 5,1 0 0-6,-1 7 0 6,-4-7 0-6,1 0-8 6,-1 4 8-7,1-4 0 7,-1 3 0-5,1-3 0 2,-1 0 0-3,0 0 0 9,5 0 0-9,-1 0 0 1,1 0 0 1,-1-3 0 5,4 3 0-8,-3 0 0 5,3 0 0-5,-4 0 0 9,0 0 0-9,5 0 0 7,-1 0 0-7,-4 0 0 7,5 0 0-7,-9 0 0 7,1 0 0-6,-1 0 0 7,0 0 0-8,1 0 0 9,-5 0 0-9,9 0 0 7,-5 0 0-7,8 0 0 4,-3-4 0-1,3 4 0 5,0 0 0-7,1 0 0 3,-1 0 0-4,0 4 0 8,-4-4 0-8,5 3 0 8,-1 1 0-7,-4-4 0 6,1 0 0-7,3 7 0 7,-8-7 0-7,5 0 0 9,-5 0 0-9,5 0 0 5,3 0 0-4,0 0 0 10,4-7 0-11,-3 7 0 4,3 0 0-4,0 0 0 9,-4 0 0-9,4 0 8 6,1 0-8-5,-5 7 8 6,0-7-8-6,-3 0 12 4,-1 0-4-4,0 0 0 8,1 0-8-9,-1 0 12 7,0 0-4-7,1-7 0 7,-1 7 9-7,4 0 3 9,1-4 0-9,3 4 0 6,-12-3-20-6,5-1 0 8,3 4 0-8,-4-7 0 6,4 7 15-5,-3 0-1 5,-1 0 0-6,-3 0 0 8,3 0-1-6,-4 0 0 3,-3 0 0-5,3 0 0 9,1 0-3-9,-5 0-1 7,5-3 0-7,-5 3 0 10,5-4-9-9,-5 4 0 3,-3 0-10-4,3-3 10 7,-3 3 0-5,0-7 0 5,-1 7 0-7,-3 0 0 8,-1 0 0-8,-3 0 0 5,0-4 0-2,0 4 0 3,-4 0 8-4,-1 0 5 3,-7 0 1-4,0 0 0 5,0 0 5-5,8-3 1 8,-8 3 0-9,0 0 0 6,0 0-36-6,0 0-8 8,0 0 0-7,0 0-1 20,0 0-11-20,0 0-3-1,0 0 0 0,0 0 0 11,0 0-75-11,0 0-15 1,0 0-3 0,0 0-1 0</inkml:trace>
    </iact:actionData>
  </iact:action>
  <iact:action type="add" startTime="101473">
    <iact:property name="dataType"/>
    <iact:actionData xml:id="d11">
      <inkml:trace xmlns:inkml="http://www.w3.org/2003/InkML" xml:id="stk11" contextRef="#ctx0" brushRef="#br0">15027 7339 460 0,'-20'-18'41'2,"9"11"-33"-2,-5 0-8 0,0-7 0 6,0 4 112-6,-3 0 20 7,-1-4 4-7,5 3 0 8,-5 4-88-7,0-3-17 5,1-1-4-6,-5 4-1 10,1-3-26-10,-1-1 8 6,1 1-8-6,-1-1 0 9,-7 1 16-9,3 0-1 7,1-4-1-7,0 0 0 9,-1 3-14-9,-3-3 9 4,-1 0-9-4,1 4 8 10,-4-1 13-10,0 1 3 7,-1 0 0-7,5 3 0 7,-4-4-12-7,-1 4-3 7,-3-3 0-6,0-1 0 6,0 4-9-4,-4 0 0 3,-4 0 0-5,0 0 8 6,0 0-8-5,-4 0 10 4,0 4-10-6,-4-4 10 7,-4 7-10-6,0-7 0 6,-7 0 0-7,3 4 0 4,-4-1 0-2,-7 1 0 6,-5-1 0-7,-3 1 8 5,8 3 12-6,-1 0 3 6,1 0 0-6,3 3 0 8,-3 1 4-8,-1-4 1 8,1 7 0-7,3 0 0 6,1 0-28-6,7 3 8 5,0 0-8-5,-3 1 0 8,-1 3 12-8,-4-4-2 3,5 8-1-3,-1-1 0 5,1 1-9-3,3 2 0 0,4 1 0 0,0 7-11 3,4 4 11-5,0-1 0 6,1 0 8-6,3 4-8 5,0 0 0-5,4 7 0 7,-4-4 0-7,12 4 0 5,-1 3 0-6,5-3-8 9,4-4 8-8,3 4-8 4,9 0 8-4,-1-4 0 4,8 4-9-2,4 0 9 2,1 0 0-5,3 0 0 8,4-1 0-8,8 1 0 8,3 0 0-8,9 0 10 6,7 0-1-6,9-4 0 8,3 0 7-8,8 1 0 8,8-5 1-8,4 1 0 8,3-3-1-7,9-1-1 5,3-3 0-6,20-4 0 11,8 1-15-11,-4-8 0 3,4 8 0-2,8-8 0 8,7-3 9-9,5-4-1 6,-1-3 0-6,9 4 0 8,3-8 0-6,0 4-8 3,1-7 12-4,-5-3-4 7,-4-1 0-8,9-3 0 5,-5 4 0-4,0-8 0 7,-3 1-8-8,-1-4 8 9,-3-3-8-9,-1-4 8 5,-3 0-8-5,-1-4 8 9,-3-6-8-9,3 0 8 7,1-1 10-7,-8-6 2 8,-4-7 0-6,-12-1 0 2,0-2-20-3,0-8-12 5,-8 0 1-6,-8-3 1 8,-7 3 21-8,-4 0 4 7,-13 1 1-6,-7-5 0 8,-11 1 8-9,-9 0 1 5,-3-4 1-5,-13 4 0 12,-7 0 18-12,-8-4 4 4,-7 7 1-3,-21 0 0 6,-7 1-39-7,-24 2-10 7,-15 1 0-6,-16 3 0 6,-4 1-16-6,-31 9-4 4,-20 1-2-4,-20 7 0 18,-11 6-7-17,-8 4-2 2,-8 7 0-3,0 7 0 8,8 7-23-8,7 7-5-1,9 0-1 2</inkml:trace>
    </iact:actionData>
  </iact:action>
</iact:actions>
</file>

<file path=ppt/ink/inkAction1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54:47.683"/>
    </inkml:context>
    <inkml:brush xml:id="br0">
      <inkml:brushProperty name="width" value="0.05292" units="cm"/>
      <inkml:brushProperty name="height" value="0.05292" units="cm"/>
      <inkml:brushProperty name="color" value="#002060"/>
    </inkml:brush>
  </inkml:definitions>
  <iact:action type="add" startTime="10521">
    <iact:property name="dataType"/>
    <iact:actionData xml:id="d0">
      <inkml:trace xmlns:inkml="http://www.w3.org/2003/InkML" xml:id="stk0" contextRef="#ctx0" brushRef="#br0">5001 4520 529 0,'0'0'23'1,"0"0"5"-1,0 0-28 0,0 0 0 6,-8-7 0-6,8 7 0 6,0 0 46-5,0 0 3 5,0 0 1-6,0 0 0 9,0 0-35-9,0 0-7 6,-11-4-8-6,3 4 11 11,0 0-11-11,8 0 0 4,0 0 0-4,0 0 0 9,0 0 12-9,0 0 1 7,0 0 0-7,0 0 0 8,0 0 32-8,0 0 7 7,0 0 0-7,0 0 1 8,0 0-9-8,0 0-1 7,0 0-1-6,0 0 0 6,12 4-18-7,-12-4-4 10,0 0-1-10,4 3 0 5,3 1-2-5,1-1 0 9,-8-3 0-9,8 0 0 6,4 0 6-5,-4 4 1 5,3-4 0-6,-3 0 0 8,0 0-8-8,4 0-2 7,0 0 0-7,-1 3 0 9,-3-3 4-8,4 4 1 4,0-4 0-5,0 0 0 9,-1-4-5-8,1 4-1 4,-4 0 0-4,4 0 0 10,3 0 2-11,-3 0 0 2,0 4 0-1,4-1 0 8,-1-3-5-9,1 0-1 6,0 4 0-6,-1-1 0 9,-3 1-9-9,4-4 8 6,3 3-8-4,1 4 8 4,-8-3-8-6,7-1 0 9,5-3 0-9,-5 4 8 6,1-1-8-4,3 1 0 7,1-4 0-8,7 3 8 3,1 1-8-4,-1-1 12 8,-4 0-12-8,5 1 12 6,-1-4-4-5,-3 3-8 5,-5 1 12-4,5-1-4 5,3 1-8-6,-4-4 0 5,1 3 0-6,-5 4 8 8,5-3-8-8,-1-1 0 5,5-3 0-4,-5 4 0 8,-7 3 0-8,7-7 0 4,8 3 0-4,-3 1 0 9,-5-4 0-10,4 3 0 3,5 1 0-2,-1-1 0 9,-4 1 0-10,1-1 0 6,-1-3 0-6,4 0 8 9,4 4-8-9,-3-4 0 5,-9 0 0-3,12 0 0 5,5 0 0-7,-5 0 0 8,-8 0 0-8,4 0 0 7,8 0 0-7,4 0 8 9,-3-4-8-8,-1 4 8 4,0-3-8-5,-4 3 0 8,-4-4 0-6,4 4-11 3,-3-3 11-4,-1-1 0 4,0 4 0-3,4 4 0 6,-7-4 0-8,3 3 0 6,-7-3 0-6,-1 0 0 8,0 4 0-8,1-1 0 5,-1 1 0-4,1-1 0 8,-9 1 0-8,5 3 0 5,-5-4-10-6,1 1 10 10,0-1-10-10,-5 1 10 5,1-4-8-5,-4 3 8 8,0-3-9-8,-1 4 9 7,1-4-10-6,-4 3 10 5,-8-3-9-6,12 3 9 8,-12-3-8-8,0 0 8 8,0 0 0-7,0 0 0 6,0 0 0-7,0 0 0 7,0 0-8-5,0 0 8 6,0 0-8-7,0 0 8 3,0 0-14-3,0 0 2 5,-12-3 1-5,0 0 0 8,0-1 1-9,-7 1 0 7,3-1 0-7,-7 4 0 6,-1-3-6-5,-7-1 0 6,-1 4-1-5,-3-3 0 5,-4 3 5-6,0 0 2 3,-4 0 0-2,3 0 0 7,-3 0 10-9,-4 0-8 6,0 0 8-5,-4 0-8 8,-4-4 8-9,-3 4 0 4,-5-3 0-3,4 3-8 5,8 0 8-4,-4-4 0 2,-7 4 0-3,3 0 0 6,8 0 0-7,-4 0 0 7,-12-3 0-5,9 3 0 4,-5-4 0-6,4 4 0 8,-4 0 0-8,-3 0 0 8,3 0 0-8,0 0-8 10,8 0 8-10,-7 0-8 5,-5 0 8-5,0 4 0 8,9-8 0-8,-5 4-8 7,0 0 8-6,1 0 0 5,7 0 0-6,4 0 0 8,4 0 0-7,0 0 8 4,4-3-8-5,3-1 11 9,1 1-11-8,4-1 8 4,0 4-8-4,7-3 8 8,-3-1 2-9,7 1 0 5,5-4 0-5,-1 3 0 11,0 4-10-11,5-3 0 5,3-1-12-5,4 1 12 8,0-1 0-7,4 1 0 5,4 3 0-6,0 0 0 7,0 0-14-7,0 0 5 9,8-4 1-9,8 4 0 6,4-3 8-6,-1 3 0 9,5 0 0-9,3 0 0 7,8 0 0-7,1 0-12 9,3 0 12-9,4 0-12 6,4 0 12-6,8 0 0 6,4 0-9-4,3 3 9 5,9-3 0-7,-1 4 0 6,1-1 0-5,3-3 0 7,-7 4-19-7,8-4 1 4,11 3 0-5,-4-3-575 12</inkml:trace>
    </iact:actionData>
  </iact:action>
  <iact:action type="add" startTime="23432">
    <iact:property name="dataType"/>
    <iact:actionData xml:id="d1">
      <inkml:trace xmlns:inkml="http://www.w3.org/2003/InkML" xml:id="stk1" contextRef="#ctx0" brushRef="#br0">7757 4736 874 0,'0'0'39'2,"0"0"8"-2,0 0-38 0,0 0-9 6,0 0 0-6,0 0 0 7,0 0 12-6,0 0 0 5,7-4 0-4,5 1 0 4,-4-1-12-6,4 4 0 8,-1-3 0-8,5 3 0 7,0-7-16-7,-1 3 2 9,-3 4 0-9,0-3 0 6,4-1 14-6,-1 1 0 9,-3 0 0-9,4-1 10 7,-1 4 10-7,-3-3 1 6,4 3 1-6,0 0 0 9,-5 0 6-9,1 0 2 6,4 0 0-6,-1 0 0 8,-3 3-11-8,8 1-3 8,-5-1 0-8,5 0 0 6,-4-3-16-5,7 4 8 6,1-4-8-6,-1 3 0 7,1-6 11-7,3-1-11 4,5 4 10-4,3 0-10 7,4 0 16-8,0 0-2 5,-3 0-1-3,-5 0 0 4,8 0-13-4,-4 0 0 4,1 0 0-6,-1 4 0 8,-4-1 0-8,5 1 14 7,-5-1-4-7,0 1-1 8,1-1-9-7,3 1 0 6,0-1 0-6,0 1 0 5,5-4 8-6,-5 3 4 10,0 1 0-10,8-1 0 6,0-3-12-6,1 0 0 6,-1 0-10-6,4 0 10 7,-4 0 0-6,0 0 0 5,0 0 0-5,0-3 0 6,4 3 0-6,-4-4 0 6,0 4 0-6,4-3 0 6,4 3 0-7,0-4 0 8,0 1 8-8,-4 3-8 8,-4 0 0-8,4 0 0 6,-7 0 0-5,3 3 0 10,-4-3 0-11,-4 4 0 4,4-4 0-4,1 0 0 8,-1 0 0-7,-4 0 0 5,0 0 0-6,-3 0 0 7,3 3 0-7,0-3 0 7,-3 4 0-7,-5-4 0 9,0 3 0-9,-3-3 0 7,-4 0 0-6,-1 0 0 5,-3 4 0-6,0-1-9 9,-5-3 1-9,-3 0 0 5,-8 0 0-4,0 0 0 6,0 0 0-7,0 0 0 7,0 0 8-6,0 0 0 6,0 0 0-7,-4-7 0 7,-4 4 0-6,-7-1 0 6,-1 1 0-7,-4 3-8 9,-3 0 8-9,-8 0 0 6,-1-4 0-6,-7 4-8 10,4 4 8-10,-4-4 0 6,-5 0 0-6,1 3 0 11,0 1 0-11,-4-4 0 3,0 0 0-2,-4 0 0 6,-4 0 0-6,0 0 8 5,1 0-8-6,-5 0 0 8,0 0 0-7,-4 0 0 6,8 0 0-6,1 0 0 6,-1 0 0-7,-4 0 0 8,0 0 0-8,-4 0 0 6,1 0 0-5,-1 0 0 9,-4 3 0-10,5-3-8 5,-1 0 16-5,0 4 3 7,0-4 1-7,5 0 0 7,-5 3-12-7,4-3 0 7,0 0 0-6,1 0 0 6,-1 4 0-7,0-4 0 6,8 0 0-5,4 0 0 8,0 0 9-8,4-4-9 4,4 4 10-4,-4 0-10 8,7-3 24-9,-3-1-2 6,4 4 0-6,4-3 0 10,-1-1-22-10,5 1 0 4,-1 3 0-3,5 0 0 6,3 0 0-6,4 0 11 6,1-4-11-7,3 4 12 7,0 0-1-7,4 0 0 7,8 0 0-7,0 0 0 7,0 0-11-6,0 0 0 7,0 0 0-8,12 4 0 7,-4-1 0-7,8 1 0 10,3-4 0-10,1 0 8 6,3 0-8-6,5 0 0 7,3 0 0-7,5-4 8 7,-5 4-8-7,4-3 0 8,4 3 0-8,1-4 8 7,-1 1-8-7,4-1 0 7,8 1 9-7,0-1-9 9,-4-3 0-9,4 7 8 6,0-3-8-5,0-1 0 8,-4 1 9-9,0 3-9 5,0-3 12-3,0 3-12 7,4-4 0-8,0 1 0 2,4-1 0-3,-1 1 0 9,-7-1 9-9,8 1-9 7,0-1 0-7,0 4 9 7,0 0-9-6,0-3 0 6,-8 3 0-7,4-4 0 7,0-3 0-7,0 4 0 9,-4 3 0-9,4-4 0 7,0 4 0-7,0 0 0 9,-1 0 0-9,1-3 0 6,-4 3 0-6,-3 0 0 7,3 0 0-7,-8 0 0 8,-4 0 0-8,0 0 0 7,5-4 0-7,-1 4 0 6,-8-3 0-5,0 3 0 7,1 0 0-7,-1 0 0 6,-3 0 0-6,-1 0 10 4,-7 0-2-4,-1-4-8 8,1 4 0-9,-4 4 0 6,-5-4 0-5,1 0-12 9,-12 0 12-10,0 0 0 3,0 0 0-3,0 0 0 8,0 0-9-7,0 0 1 5,-12 0 0-5,-3 0 0 6,-5 3-8-6,-4 1 0 6,-3-1-1-7,-4 1 0 8,-5-1 17-8,1 1-10 7,0-1 10-6,-4 1-8 6,-4-1 8-6,-1 1 0 7,-7-4 0-8,1 0 0 6,-9 3 0-6,0 1 0 6,0-1 8-6,4 4-8 9,-7 0 0-9,7-4 0 6,-8 1 0-6,4-1-8 9,-3 1 8-9,3-1 0 6,-8 1 10-6,4-1-10 9,1 1 0-9,-1-4 0 6,0 0 0-5,4 3 0 9,-3-3 0-10,-1 0 0 4,4-3 0-4,-7 3 0 12,-1 0 0-12,0-4 0 3,5 4 0-2,-5 0 0 6,8 0 0-6,0 0 0 5,1 0 0-5,3 0-10 6,0 0 10-5,4 0 0 4,-4 0 10-6,8-3-10 8,4 3 0-8,0 0 0 8,0 0 0-7,4 0 0 5,7 3 0-6,5 1 0 10,-1-4 0-10,13 0 0 5,-1 0 0-5,4 0 0 7,4 3 0-7,8-3 0 8,0 0 0-8,0 0-10 6,0 0 0-6,8 4 0 9,8-1 10-9,7-3-10 6,9 0 10-6,3-3-10 9,4 3 10-9,4 0 0 6,4-4 0-5,4 4 8 8,0-3-8-9,4 3 0 5,4 0 0-4,11 0 0 9,5-4-9-9,-1 8-3 2,5-4-1-2,-1 0 0 6,1-4 21-6,3 4 4 6,0-3 0-7,4 3 1 7,5 0-26-6,-1 0-6 5,4 0-1-5,-4-4 0 7,0-3 1-8,0 4 0 9,12-1 0-9,-4-2 0 18,0 6-29-17,0-4-7 2,-8 1-1-2,8-1 0-1</inkml:trace>
    </iact:actionData>
  </iact:action>
  <iact:action type="add" startTime="93744">
    <iact:property name="dataType"/>
    <iact:actionData xml:id="d2">
      <inkml:trace xmlns:inkml="http://www.w3.org/2003/InkML" xml:id="stk2" contextRef="#ctx0" brushRef="#br0">5891 13635 576 0,'-12'0'51'2,"4"0"-41"2,8 0-10-4,-8 0 0 9,-3-3 93-9,7 3 17 4,-4-4 3-4,8 4 1 8,0 0-68-8,0 0-14 7,-8-3-2-7,8 3-1 8,0 0-3-7,0-7-1 5,-8 3 0-6,8 4 0 8,0 0 20-8,0 0 4 8,-4-3 1-8,4 3 0 7,0 0-7-7,0 0-2 10,-7 3 0-9,7-3 0 4,-8 0-13-4,8 0-4 4,0 0 0-5,0 0 0 8,0 0-2-8,0 0-1 8,8 7 0-8,3 0 0 8,1-3 9-8,4-1 2 7,-5-3 0-7,5 4 0 7,8-4-16-6,3 3-4 5,-3-6 0-4,-1 3 0 4,-3 3 0-4,3 1 0 4,5-4 0-6,3 0 0 9,0 0-4-9,5-4-8 6,3 8 11-6,0-4-11 9,0 0 8-9,-3 0-8 6,-5 0 0-6,4 3 0 8,4-3 0-8,4 0 0 6,1 0 0-6,-1-3 0 9,-4 3 10-9,8-4-10 7,4 1 8-7,4-1-8 8,0 1 0-8,3-1 0 8,1-3 0-8,0 4 0 6,4-4 0-6,3-4 0 9,-3 1 0-9,4 3 0 7,3 0 0-7,-11 0 0 6,4 3 0-5,-8-2 0 6,3-5 0-6,1 4 8 5,8-3-8-6,-5 3 0 8,-3 0 8-8,0 0-8 7,0 0 8-7,-4 0-8 9,-4 7 0-7,-4-4 0 2,-4 4 0-3,0-3 0 8,0-1 0-9,4 4-11 4,0-3 11-3,-4 3-12 9,0 0 0-10,-3 0 0 5,-5-4 0-5,0 4 0 9,-4-3-1-9,-3 3-1 7,-1 3 0-7,-3 1 0 7,-5-1 5-7,-3-3 1 7,-4 0 0-6,0 4 0 7,-12-4 8-8,0 0 0 8,0 0 0-7,0 0 8 5,0 0-8-6,0 0 0 9,0 0 0-8,-4 0 0 3,-8 0 0-4,0 0 12 6,-4 0-2-4,-7-4-1 5,-4 4-9-6,-1 0 0 6,-3 0 0-7,-5 0 0 8,-3 0 0-8,-4 0 0 6,-4 0 0-5,0-3 12 7,-4 3 4-8,4-4 2 6,-4 4 0-4,-4-3 0 6,0 3-6-7,-3 0-2 3,-5 0 0-4,0 0 0 10,4 0-10-10,1 0 0 6,3 3 0-6,-4-3 0 8,-4-3 0-8,1 3 0 6,-5 0 0-5,4 3 8 7,-3-3 10-8,-1 4 2 6,4-1 0-5,1 1 0 7,-5-1-20-8,0 1 0 9,5-4-13-9,-5 3 5 5,-4 1 20-4,9 3 5 10,15 0 1-11,-4-4 0 3,8 4-18-2,3-3-12 6,1 3 1-7,4-4 1 6,7 1 10-4,1 3 0 4,-4-7 0-5,7 3 0 6,5 1 0-7,-1-1 0 7,-7-3 0-7,3 0 0 9,4 0 0-9,5 0 0 7,3 0 0-7,0 0 0 10,0 0 0-10,5 0 0 4,7 0 0-4,0 0-8 9,0 0-2-9,0 0 0 6,15 0 0-5,5 0 0 8,0 0 10-9,3 0-10 5,8 0 10-4,1 0-10 7,3 0 10-8,4-3 0 7,0-4 0-7,8 3-8 8,16 1 8-8,0 3 0 7,0-4 0-5,3 1-8 4,1 3 8-6,3-4 0 10,-3 4 0-10,7 0-8 5,-3-3 8-5,7-1 0 9,1 4 0-9,-1 0 0 5,-3 0 0-4,-1 4 0 5,1-4 0-6,3 0 0 8,0-4 0-7,5 8 0 6,-1-1 0-7,-8 1 0 8,5 3 0-8,3-7 0 7,4 3 0-6,1 1 0 8,-1-1 0-9,-4 1 0 4,-7-1 0-3,3 0 0 10,-7 1 0-11,-1-1 8 3,-3 1-8-2,3-4 0 7,-7 3 0-8,4-3-15 7,-5 4 3-7,1-1 0 21,4 1-40-20,-9-1-8 2,1 1-2-3</inkml:trace>
    </iact:actionData>
  </iact:action>
  <iact:action type="add" startTime="98455">
    <iact:property name="dataType"/>
    <iact:actionData xml:id="d3">
      <inkml:trace xmlns:inkml="http://www.w3.org/2003/InkML" xml:id="stk3" contextRef="#ctx0" brushRef="#br0">7694 15252 288 0,'0'0'25'2,"0"0"-25"3,0 0 0-5,0 0 0 8,-8-4 92-7,4 1 12 7,-4 3 4-8,8 0 0 7,-8-3-60-7,8 3-12 6,-7 0-3-6,3-4 0 8,-4 4-46-7,8 0-10 5,-4 0-1-6</inkml:trace>
    </iact:actionData>
  </iact:action>
  <iact:action type="add" startTime="98565">
    <iact:property name="dataType"/>
    <iact:actionData xml:id="d4">
      <inkml:trace xmlns:inkml="http://www.w3.org/2003/InkML" xml:id="stk4" contextRef="#ctx0" brushRef="#br0">7557 15242 403 0,'0'0'17'0,"0"0"5"0,-8 0-22 0,4 0 0 3,-4 0 0-3,8 0 0 10,0 0 88-8,-8 0 12 1,4 0 4-1,0 0 0 3,4 0-44-5,0 0-9 8,0 0-2-8,0 0 0 7,0 0-13-6,0 0-2 7,0 0-1-7,0 0 0 5,0 0 2-6,0 0 0 8,0 0 0-7,12 0 0 5,0 0-1-6,4-4 0 8,-1 4 0-8,5 0 0 8,-5 0-8-7,9-3-2 4,3 3 0-5,5-4 0 9,3 1-6-8,4 3-2 3,0-4 0-3,8 1 0 7,1-1 10-7,-5-3 2 5,0 4 0-5,0-1 0 8,0-3-28-9,4 4 0 5,4-4 0-5,0 0-11 8,4 3 21-6,0-3 4 3,-4 0 1-5,0 4 0 9,-4-1-6-8,0 1-1 4,0 3 0-4,0 0 0 6,-4 0 3-7,4 0 0 7,-4 0 0-7,0-4 0 7,4 1-11-6,-4 3 8 6,0 0-8-5,0 0 8 4,1-4-8-5,3 8 0 8,-4-4 0-9,0 3 0 4,0 1 0-3,-4-4 0 7,0 3 0-7,-3-3 0 5,-1 4 0-6,0-1 0 6,0-3 0-6,1 4 0 8,-1-4 0-7,-4 3 0 7,1 1 0-8,3-4 8 7,4 3-8-7,-4 4 0 7,1-3 0-7,3-1 0 10,0 1 0-10,0-1 0 5,-3 1 0-4,-1-1 8 7,4 1-8-8,-4-1 0 6,4 1 0-5,-3-1 0 8,3-3 0-8,4 0 0 3,-8 0 0-3,8 4 0 6,4-4 0-7,-3 0 12 7,-5 3-12-7,0 1 12 7,-4-1-12-5,0 1 0 6,1-4 0-7,-1 3-11 4,-4 1 11-4,5-1 0 8,-5-3 8-8,0 3-8 4,5-3 8-5,7 4-8 6,-4-1 8-6,0-3-8 7,-4 4 16-6,1-1-2 5,3 1 0-6,-4-1 0 9,4 1-14-9,-3-1 0 7,-1 1 8-7,0-1-8 8,-3 1 0-8,-1-4 0 6,4 0 0-5,4 0 0 9,1-4 0-10,-1 4 0 4,0-3 0-3,0 3 0 8,0 0 0-8,1 0 0 4,-5 0 0-5,4 3 0 9,-4-3 9-9,1 4-1 6,-1-4 0-6,-4 3 0 8,1 1-8-8,-1-4 0 7,0 3 0-7,1-3-11 8,-1 0 11-8,4 0 0 8,0 0 0-8,1 0 0 7,-1 0 0-6,0 0 0 7,1 0 0-8,3 0 0 6,4 4 0-5,-4-1 8 6,-4-3-8-7,1 4 0 6,-1-4 0-5,-4 3 0 6,1-3 0-7,-1 0 0 8,0 0 0-8,1 0 0 7,7 0 0-7,0-3 0 9,-4 3 0-9,5 0 8 5,-1 0-8-4,-4 0 0 8,4 0 0-9,0 0 8 5,-7 3-8-2,-1 1 0 6,0-4 0-9,1 3 0 4,-5-3 0-3,5 0 0 7,-5 4 0-8,4-4 0 6,1 0 0-5,3 0 0 6,0-4 0-7,4 4 0 7,1-3 0-7,-1 3 0 8,0 0 0-8,0 0 0 9,4 0 0-9,0 3 0 6,-3-3 0-6,-1 0 8 10,0 0-8-10,0 0 0 6,-3 0 0-6,3-3 0 6,4 3 0-4,0-4 0 4,4 1 0-5,-4-1 8 5,0 4-8-6,0-3 0 9,4 3 0-8,0-4 0 4,0 4 0-4,0-3 0 7,0 3 0-7,-3-4-16 4,3 1 4-4,-4-1 0 19,4 1-37-15,-4 3-8-4,0-4-2-1,0 4 0 0</inkml:trace>
    </iact:actionData>
  </iact:action>
  <iact:action type="add" startTime="104762">
    <iact:property name="dataType"/>
    <iact:actionData xml:id="d5">
      <inkml:trace xmlns:inkml="http://www.w3.org/2003/InkML" xml:id="stk5" contextRef="#ctx0" brushRef="#br0">20302 15217 806 0,'0'0'72'1,"0"0"-58"5,0 0-14-6,12 0 0 8,0-3 56-7,0-1 9 5,3 1 2-6,-3-1 0 8,4 4-51-8,-1-7-16 5,5 4 10-4,-4 3-10 7,-1 0 24-8,1-4 0 7,0 4 0-7,7-3 0 8,-3 3 29-7,3-4 6 4,-3 4 1-5,3 0 0 9,1 0 1-9,-1 4 1 7,5-4 0-7,-1 0 0 9,-3 3-33-9,7 1-6 6,1-4-2-6,-1 3 0 11,4 1-7-10,4-1-2 2,4-3 0-3,1 0 0 11,3 0 10-11,0 0 2 5,7 0 0-5,-3 0 0 8,0 0-13-8,0-3-3 7,0-1 0-7,8 1 0 8,0-1 7-8,0 1 1 8,-1-4 0-7,1 3 0 5,4 1 3-6,-4-1 1 10,-4 4 0-10,-4 0 0 5,-4-3 0-5,4-1 1 8,3 1 0-8,1 3 0 5,4 0-35-2,0 3-7 1,0 1-2-2,-1-1 0 21,1 4-15-22,-4 0-3-1,4 0-1 0,-8 4-509 5,4-4-101-4</inkml:trace>
    </iact:actionData>
  </iact:action>
  <iact:action type="add" startTime="105753">
    <iact:property name="dataType"/>
    <iact:actionData xml:id="d6">
      <inkml:trace xmlns:inkml="http://www.w3.org/2003/InkML" xml:id="stk6" contextRef="#ctx0" brushRef="#br0">3539 16127 478 0,'0'0'21'1,"0"0"5"-1,0 0-26 1,-11 0 0 3,3 0 0-4,0 0 0 8,8 0 37-8,-8-4 3 7,0-3 0-7,8 7 0 8,-8-7-2-8,4 0 0 7,-3 0 0-7,3 0 0 8,-4 0 6-8,4-3 2 9,4 3 0-9,0 7 0 6,-4-7 10-6,0 3 1 7,0-6 1-7,4 10 0 9,0 0-30-9,-8 0-5 7,8 0-2-7,-8-4 0 8,8 4 15-8,-7 0 4 6,3 0 0-6,4 0 0 8,0 0-13-8,0 0-3 7,0 0 0-7,0 0 0 8,0 0-10-6,0 0-2 4,0 0-1-6,0 0 0 9,0 0 10-9,0 0 3 6,8 4 0-6,-1 3 0 8,-7-7-10-8,16 3-2 7,0-3 0-6,7 0 0 5,1 0 11-6,3-3 1 8,-3 3 1-6,3 0 0 4,5-4-10-6,3 4-3 7,0-3 0-6,4-1 0 6,4 1-3-7,-3 0-1 9,-1-1 0-8,4 4 0 5,0-3 4-6,8-4 0 6,0 0 0-6,0-4 0 7,0 1 0-7,4-4 0 7,7 3 0-6,-3 4 0 6,0-3-4-6,4-4 0 5,-5 3 0-6,1 1 0 9,0-4-8-9,0 4 0 6,0 3 0-4,-1-4 8 6,-7 8-8-8,4-4 8 5,-4 0-8-4,-4 3 8 8,-4 1-8-8,0 3 12 3,1-4-12-3,-5 4 12 11,0 0-12-11,4 0 12 0,-4-3-12-1,4 6 12 9,0-3-12-9,-7 4 8 6,-1-4-8-6,4 0 8 8,4 3-8-7,-7-3 0 6,-5 0 0-7,-4 0 0 8,5 4 8-8,-5-4-8 7,-3 3 8-5,-1-3-8 3,-3 0 13-4,-1 0-2 9,9 0-1-10,-12-3 0 4,-1 3 3-3,5-4 1 6,3 1 0-7,5 3 0 8,-13-7-14-7,9 3 9 4,-1 1-9-5,1-1 8 9,3-3-8-8,1 4 0 4,-5-4 0-5,5 4 8 10,7-4-8-9,-4 3-9 4,-7 1 9-5,-1-1-13 20,9 1-120-20,-9-1-24 5</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10:28.455"/>
    </inkml:context>
    <inkml:brush xml:id="br0">
      <inkml:brushProperty name="width" value="0.05292" units="cm"/>
      <inkml:brushProperty name="height" value="0.05292" units="cm"/>
      <inkml:brushProperty name="color" value="#002060"/>
    </inkml:brush>
  </inkml:definitions>
  <iact:action type="add" startTime="28549">
    <iact:property name="dataType"/>
    <iact:actionData xml:id="d0">
      <inkml:trace xmlns:inkml="http://www.w3.org/2003/InkML" xml:id="stk0" contextRef="#ctx0" brushRef="#br0">7463 3694 1094 0,'-8'-17'97'20,"4"10"-77"-20,0 3-20 1,0 1 0-1,0-4 36 0,4 7 3 0,4-11 1 0,0 4 0 7,0-3-31-6,0 3-9 4,4 0 0-5,-1 0 0 12,1 0 11-12,4 0-11 3,0 0 10-3,0 0-10 8,3-3 15-8,-3 3-3 8,4 0-1-8,-1 3 0 7,5-3 7-7,-4 7 2 7,-1-3 0-7,5-1 0 8,-1 4-5-8,1 0-1 8,0 0 0-8,-1 4 0 7,1-1-14-7,-1 1 0 11,-3-1 8-11,0 4-8 6,-1-3 0-6,1 3 0 8,-4-4 0-8,4 7 0 6,-5-3 0-5,1 4 0 4,0-1 0-4,-4 1 0 8,3 3 9-9,1-4-1 6,0 4 0-6,0 0 0 7,-1 3 7-5,-3 1 1 3,0-4 0-5,-4 3 0 11,4-3-1-11,0 4 0 6,-8-1 0-6,4 0 0 12,0-3-6-11,-4 4-1 1,-8-4 0-2,4 7 0 9,-4 0-8-9,0-1 12 5,-4 1-12-4,1 0 12 7,-5 4-12-8,0 3 8 7,1-4-8-4,-5 0 8 1,-4 1 1-4,5 3 0 8,-1-4 0-8,5 0 0 7,-5 1 19-7,4-1 3 10,5 1 1-9,-1-1 0 4,0-3-24-5,4 3-8 7,0-3 0-7,1-3 0 8,-1-1 11-8,0 0-11 6,0-3 12-6,4 0-12 8,4 0 8-7,0 0-8 5,0 0 0-6,0 0 0 9,0 0 0-9,8-4 0 5,-4 1 0-3,4-4 0 6,0 3 0-7,3 1 0 4,1-4 8-3,4 0-8 11,3 0 13-12,1 3-4 1,-4 1-1-2,7-4 0 5,1 0 0-2,-5 0 0 3,5 3 0-6,-1-3 0 8,1 3-8-5,-5-3 8-1,5 0-8 1,-8 0 8 5,3 0-8-8,1 0 0 6,-5 0 0-4,1-3 8 6,-4 3-8-6,0-4 8 4,-5 1-8-5,-7-4 8 3,8 7 0-1,0 3 0 2,-4-3 0-5,-4 3 0 10,0 1 6-10,0 3 1 6,-4-4 0-5,-4 4 0 9,0 0 5-10,1 4 0 0,-5-4 1 0,4 3 0 8,-4 0-7-8,4 1-2 7,1-1 0-7,-1-3 0 10,-4 4-4-10,4-4-8 5,0-1 11-5,1 1-11 11,-1 0 11-11,4 0-11 4,4-3 10-3,0-1-10 8,0 4 12-9,0 0-3 5,8 0-1-5,-4 0 0 7,3 3 0-3,5-3 0 1,0 0 0-5,4 4 0 7,-1-1-8-6,1 1 12 7,3-1-12-8,5 0 12 6,0 1-12-6,-1-1 0 9,1 1 0-8,3-4 8 5,-3 3-8-6,3-3 0 8,4 3 0-8,-3-3 0 7,-9 4 8-7,5-4-8 8,-1 3 0-8,-7 0 8 8,0 1-8-8,-5-1 0 5,1 1 0-5,-4 3 0 9,0 0 13-9,-4 3-2 6,-4-3-1-5,-4 0 0 6,0 3 5-6,-4 1 1 5,-4-1 0-5,-3 4 0 9,-1 0-4-10,-7 0-1 4,-9-1 0-3,1-2 0 8,-1 3-3-9,-7-4-8 5,4 1 12-5,-8-5-4 8,-4 1-8-6,-8 0 12 3,0-3-12-4,-8-1 12 7,-3 0-2-7,-1-3 0 6,1-3 0-6,-1 3 0 4,0-4-27-5,1 4-6 10,-1-3-1-10,0 3-697 14,1 0-140-13</inkml:trace>
    </iact:actionData>
  </iact:action>
  <iact:action type="add" startTime="33727">
    <iact:property name="dataType"/>
    <iact:actionData xml:id="d1">
      <inkml:trace xmlns:inkml="http://www.w3.org/2003/InkML" xml:id="stk1" contextRef="#ctx0" brushRef="#br0">7169 7151 518 0,'0'0'23'1,"-4"0"5"-1,-4 0-28 0,8 0 0 4,0 0 0-3,0 0 0 8,0 0 56-9,0 0 7 8,0 0 1-8,0 0 0 8,0-7-48-7,0 0-8 4,0 7-8-5,4-4 9 7,4-6-1-7,3 3 0 7,1 3 0-6,0 1 0 6,0-4 1-6,3 0 0 5,-3 0 0-6,8 0 0 9,-5 0 9-9,5 0 2 7,-4 3 0-6,3 1 0 6,5-1 1-7,-1 1 1 8,1-4 0-8,-1 0 0 8,1 4-1-8,3-1 0 7,1 1 0-7,3-1 0 9,0-3-3-9,1 0-1 4,7 0 0-2,0 4 0 5,4-1 3-6,0 1 0 6,4 3 0-7,-4 0 0 8,5 0-5-8,-1 3-1 6,0-3 0-5,0 4 0 7,0-1-14-8,0-3 11 7,0 4-11-7,4 3 10 9,0-4-10-8,3 1 0 3,1 3 0-4,0 0 0 9,0-4 0-9,-4 8 0 6,4-5 0-5,-4 5 0 8,0-1 0-9,4 1 0 5,0 3 0-5,-1 0 0 8,1 3 0-7,4-3 0 5,0 4 0-5,0-1 8 7,3 0-8-7,-7 4 0 6,-4 0 0-6,0 4 0 4,-4-1 0-4,-4 4 0 6,4 3 0-7,-4 1 0 7,-3-5 0-7,-1 5 0 8,0-1 0-8,0-3 0 8,-4 3 0-7,1 1 0 5,-5-4 0-6,-3 3 0 7,-1 0 0-6,-7 1 0 6,-1-4 0-7,-3 3 0 8,-4-3 8-8,-5 7 0 5,-3-4 0-5,0 4 0 12,-8-4-8-12,0 8 0 4,-3-5 0-2,-9 5 0 5,0-1 27-7,-3 0 0 7,-9 1 0-6,5-1 0 6,-9 4 8-7,1 3 1 6,-4-3 1-6,3 3 0 9,5-3-9-9,0 7-3 6,3-7 0-4,0 6 0 5,-3-2-13-7,7 3-2 8,1-8-1-8,3 1 0 6,4 0-9-6,1-4 0 8,-1-6 0-8,8-1 0 8,0 4 0-8,4-7 0 7,0 3 0-7,4-3 8 7,4 0-8-7,0-4 8 7,3-3-8-6,1-3 8 6,8-1-8-7,-5-7 8 8,9 1-8-8,-4-1 8 7,-1 4 10-6,5-3 2 5,3 3 0-6,1 0 0 10,3 0 17-9,4 3 4 3,0-3 1-3,1 7 0 8,-1-4-14-9,-4 4-2 6,5 0-1-6,-5-4 0 6,-4 4-12-5,-3 0-2 7,-1-3-1-8,-7 6 0 7,0-3-10-7,-1 3 0 7,-7 1 9-6,4 3-9 7,-8 3 12-8,0-3-1 8,-4 7-1-8,-4 3 0 6,4 0 3-6,-4-3 1 8,4 4 0-8,-4-1 0 7,0 0-1-6,0 1 0 5,4-5 0-6,-4 8 0 8,0-3-1-8,1-1-1 8,3 0 0-8,3 1 0 8,1 2-11-8,0-2 0 7,0 3 9-7,4-4-9 8,0 0 0-7,4-3 0 4,-4 0 0-5,-1 0 0 10,9 0 0-9,-8-4 8 3,0 4-8-3,0 0 0 7,-5-1 0-7,5 8 8 5,-4-3-8-6,0 2 0 8,-4 5 14-8,0 2-2 6,-4 5 0-5,0-4 0 7,-4 3 0-8,-3 4 0 7,3-8 0-7,-4 5 0 8,-4-5-4-8,-7 1 0 9,3 0-8-8,-7 0 12 4,-4 0-1-5,-5-1-1 10,-3-6 0-10,-8 0 0 6,0 0 5-6,-4-4 1 6,-8 0 0-6,0-6 0 8,1-1 4-8,-9 0 0 6,0-3 1-5,-7-3 0 7,-8-1-2-8,-9 1-1 6,1-5 0-5,-8 1 0 6,0 0 0-6,-7 0 0 5,-13 4 0-6,0-5 0 11,-7 1-7-11,-4 0-2 4,-5 7 0-3,5 0 0 7,0 0-9-8,3 3 0 8,5-3 9-8,7 0-9 20,0 3-80-20,5 1-20 2</inkml:trace>
    </iact:actionData>
  </iact:action>
  <iact:action type="add" startTime="41252">
    <iact:property name="dataType"/>
    <iact:actionData xml:id="d2">
      <inkml:trace xmlns:inkml="http://www.w3.org/2003/InkML" xml:id="stk2" contextRef="#ctx0" brushRef="#br0">7709 12346 691 0,'0'0'61'2,"0"0"-49"1,0-7-12-2,0 7 0 7,0 0 28-8,4-7 2 5,4 0 1-5,-4 0 0 8,0 0-21-8,4 4-10 7,0-4 10-7,4 0-10 7,-5 3 8-7,5-3-8 11,-4 0 0-11,4 0 9 5,3 0-9-5,-3 0 8 6,0 0-8-5,4-3 8 7,-5 3 14-8,1 0 2 6,4 0 1-6,-4 4 0 8,3-4 15-8,-3 0 2 7,0 3 1-7,3-3 0 8,-3 4 0-8,4-4 0 7,-4 3 0-7,-1 1 0 9,5-1-18-9,4 1-3 6,-5-1-1-6,5 1 0 11,-4-1-21-11,3 1 8 4,1-1-8-3,-1 1 0 9,-3-1 0-10,4 1 0 5,-1-1 0-4,1 1 0 6,-1-1 11-7,1 4-3 7,0-3 0-7,-1-1 0 8,1 4-8-8,-1 0 8 6,-7 4-8-4,4-1 8 5,0 4 4-7,-1 4 0 10,-7-4 0-9,0 3 0 2,0 4 4-3,0 0 2 9,-1 0 0-9,5 7 0 7,-4 0-1-7,4 3 0 6,-4 4 0-6,3 0 0 9,1 7 8-9,0 0 2 7,0 3 0-7,-5 7 0 8,5 1 0-8,0 2 0 6,0 5 0-5,3-1 0 8,-3 4-4-9,0-1-1 4,0-2 0-3,-1 2 0 10,-3-2-11-11,4-1-3 5,0 0 0-5,-4 1 0 8,3-8-8-6,-3 0 0 3,0 0 0-5,0-6 8 8,0-1-8-8,0 0 0 7,-5-3 0-7,5 0 8 8,0-7-8-8,-4 0 8 7,0 0-8-6,0 0 8 6,0-4 2-6,0-3 0 8,0 0 0-9,0 0 0 5,0 0 18-4,-4 0 4 7,0-1 1-8,0-2 0 7,3 3-20-7,-3-4-4 5,0 1-1-3,0-1 0 5,-3 0-8-6,3 1 0 4,0-1 0-5,0 1 0 9,0-4 0-9,0 0 0 7,0 0 8-7,-4-1-8 9,4-2 0-8,-4 3 0 3,0-4 0-3,0 1 0 8,0-4 8-7,0 3-8 2,0-3 8-4,-4 0-8 9,0-3 12-8,4 3-2 4,-7-4-1-5,-1 1 0 12,0-1 11-12,0 1 1 3,-3-1 1-2,-1 1 0 6,-7 2 5-7,3 1 1 8,-4 0 0-8,-3-3 0 7,0 3-9-7,-5-4-2 9,1 4 0-9,-4 0 0 6,-8 4-5-6,3-1-2 8,-3 1 0-7,-4-1 0 5,-4 1 0-6,-4-1 0 6,-7 4 0-5,-5 3 0 7,-4 1 4-7,-3 3 1 5,-8-4 0-6,3 4 0 8,-3 7-7-8,0-4-8 6,-8 1 11-5,3 3-11 8,5 6 0-9,-4 1 0 5,0 0 0-5,-1 3 0 22,9 1-14-21,-12-1-10-1,-4 0-1 2,8 4-701 6,7-3-140-7</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19:19.683"/>
    </inkml:context>
    <inkml:brush xml:id="br0">
      <inkml:brushProperty name="width" value="0.05292" units="cm"/>
      <inkml:brushProperty name="height" value="0.05292" units="cm"/>
      <inkml:brushProperty name="color" value="#002060"/>
    </inkml:brush>
  </inkml:definitions>
  <iact:action type="add" startTime="10810">
    <iact:property name="dataType"/>
    <iact:actionData xml:id="d0">
      <inkml:trace xmlns:inkml="http://www.w3.org/2003/InkML" xml:id="stk0" contextRef="#ctx0" brushRef="#br0">14596 4764 864 0,'8'-11'76'4,"-8"11"-60"-3,0 0-16-1,0 0 0 8,0 0 26-8,3-7 2 7,5 4 1-6,-4-1 0 5,4 1 7-6,4 3 2 7,-4 0 0-7,3 0 0 8,1 0-38-8,4 0 0 7,0 0 0-6,3 0 0 6,1-4 0-7,-1 1 11 6,-3-1-11-6,4 1 12 9,-1-1-12-9,1 1 0 7,-1-4 0-7,-3 3 0 9,0-2 23-9,-1 2 5 5,1 1 2-4,0 3 0 8,-1 0-10-9,1 0-1 6,4 3-1-6,-5-3 0 7,1 7-10-6,0-4-8 6,7-3 9-7,1 4-9 8,-5-1 0-8,5 1 0 6,-1-1 0-6,5 1 0 9,-1-1 10-9,1-3-1 8,-5 4 0-8,5-4 0 7,-5 0 3-7,1-4 0 7,-1 1 0-4,5 3 0 2,-5 0 0-5,1 0 1 9,-1 0 0-8,-3 0 0 4,3-4 3-5,1 4 1 7,-1 0 0-7,1 4 0 8,3-4 3-8,-3 0 0 8,3 0 0-8,1 3 0 6,-1-3-20-5,4 0 0 6,-3 0 8-7,3 0-8 8,1 0 0-8,-5 0 0 7,4 0 0-6,1 0 0 8,-1 0 0-9,0-3 0 4,-3 3 0-4,3-4 0 12,-3 4 0-11,-1 0 0 1,8 0 0-2,1 0 0 10,-5 0 0-10,0 0 0 5,-3 0 0-4,3 0 0 7,4 0 0-8,-3 0 0 6,-1-3 0-5,-3 3 0 7,3 0-8-8,-4 0 8 8,1 0-13-8,-1-4 5 6,5 4 8-5,-5 0 9 8,1-3-1-7,-5 3-8 2,4-4 0-4,1 1 0 7,3 0 0-7,-3 3 0 8,-1-4 0-8,4 4 13 7,1 0-2-7,-1 0-1 8,1-3-10-8,-1 3 0 6,0 0 0-5,5-4 0 7,-5 4 0-8,4-3 0 8,-3 3 0-8,-1-4 0 8,0 4 0-7,1-3 0 4,-1 3 0-5,0-4 0 11,8 1 0-11,-7-1 0 3,3 1 0-2,-4-1 0 8,5 1 0-9,-1-1 0 5,0-3 0-4,1 4 0 7,-5 3 8-7,0-4-8 4,-3 1 8-4,3 3-8 7,-4 0 10-8,1-4-10 8,-1 4 12-7,1-3-12 5,-1 3 8-6,1-4-8 9,-1 4 0-8,1-3 0 3,-5-1 8-2,4 1-8 4,5-4 0-4,-5 7 0 4,-7-4 0-6,7 1 0 6,1 3 0-6,7-4 0 9,-8 1 12-8,1-1-4 5,-5 1 0-6,5 0-8 8,3 3 0-7,-3 0 0 4,-9 0 0-4,5 0 0 7,-1 0 8-7,5 0-8 4,-5 0 0-5,-3 0 0 12,3 0 0-12,1 0 0 3,-1 0 0-2,1 0 0 7,-5-4 8-7,9 4-8 5,-1-3 0-6,-3-1 0 8,-5 1 0-8,5-1 0 7,7 4 0-7,1 0 0 8,-5 0 10-8,-3 0-10 9,-1 0 8-9,5 4-8 6,7-4 12-6,-8 3-4 10,-3-3 0-10,-1 4 0 5,9-1-8-5,-5-3 0 6,1 0-12-4,-1 0 12 5,0 0 0-6,9 4 0 5,-1-4 0-6,-4 0 0 7,-3 0 0-6,7 0 0 6,8 0 0-7,-4 0 0 8,-3 0 0-8,-1 0 0 7,4 3 0-7,-4-3 12 9,1 0-12-9,-1 0 0 5,-4 0 0-3,1 0 0 7,-1 0 0-7,-4 0 0 0,5 0 0 0,-1 3-11 5,0 1 11-7,1-4 0 7,-1 0 0-6,1 3 0 6,3 1 0-7,0-4 0 7,-4 0 0-7,5 0 0 8,-5 0 0-8,0 3 8 8,1-3-8-8,-1 0 0 7,-3 0 0-7,-1 0 0 10,0 0 0-10,1 4 0 5,-5-4 0-4,1 0 0 6,-1 0 0-7,1 0 0 6,-1 0 8-4,5 0-8 4,-9 0 8-6,9 3-8 7,-8 1 8-5,3-4-8 4,-3 3 8-6,7-3-8 9,0 4 12-9,-3-1-1 6,3-3-1-6,-3 4 0 9,3 3-10-9,-3-7-11 7,-1 3 3-6,1-3 0 8,-1 4 8-8,1-4 0 2,-1 0 0-2,1 0 0 7,0 0 0-8,-5 0 0 6,5 0 0-6,-1 0 0 8,-3 0 0-8,3 0 0 7,1 0 0-6,-5 0 0 6,5 3 9-7,-1-3-9 9,5 0 12-9,-5 0-12 6,5 4 8-6,-1-1-8 10,1-3 0-10,-5 4 0 6,5-1 0-5,-1-3 0 5,-3 0 0-6,-1 0 0 7,5 0 8-6,-1 0-8 5,-4 0 0-5,5 0 0 6,-5 0 9-7,5 0-1 7,-5 0-8-6,5 0 12 7,-1 0-12-8,1 0 11 6,-1 0-11-5,1 0 10 8,-5 4-10-9,4-1 0 6,1 1-10-5,-1-4 10 8,1 3 0-8,-1 1 0 1,-3-4 0-1,-1 0 0 8,1 3 0-9,-1-3 0 6,-3 4 8-6,-1-1-8 9,1-3 0-9,0 0 0 5,-5 0 0-4,5 0 0 6,-4 0 0-6,-1 0 0 8,1 0 11-8,0 0-3 4,-1 0-8-5,1 0 9 10,-4 0-9-9,3-3 10 4,-3 3-2-5,4 0 0 6,-4 3 0-6,-5-3 0 9,5-3-8-9,0 3 8 6,0 0-8-6,-4 0 8 9,-8 0 0-9,7 0 0 7,5-4 0-7,-4 1 0 8,-8 3 4-8,8 0 1 6,0-4 0-5,0 4 0 8,3 0-4-9,-3 0-1 5,-8 0 0-4,0 0 0 8,0 0-8-8,12-3 12 4,-4 3-12-4,4 0 12 6,-12 0-12-7,0 0 8 6,7-4-8-5,1 4 8 6,-8 0-8-6,0 0 0 5,12-7 0-5,-4 7-11 5,-8 0 11-5,0 0 0 7,4-3 0-8,-4 3 0 7,0 0 0-7,0 0 0 10,8 0 8-10,-5 0-8 6,-3 0 8-6,8 3-8 7,-8-3 8-7,8-3-8 8,-8 3 0-8,4 3 0 5,-4-3 0-5,8 0 0 10,-8 0 0-10,8 0-8 6,-4 0 8-6,3 0 0 9,-7 0 0-9,8 4 0 6,0-4 0-6,-8 0 0 20,8 7-46-19,0-4-7 0,-4 1-2 2,-4-4 0 7,12 3-22-10,-12-3-5 2,3 4-1-1,-3-4-660 4</inkml:trace>
    </iact:actionData>
  </iact:action>
  <iact:action type="add" startTime="12877">
    <iact:property name="dataType"/>
    <iact:actionData xml:id="d1">
      <inkml:trace xmlns:inkml="http://www.w3.org/2003/InkML" xml:id="stk1" contextRef="#ctx0" brushRef="#br0">14705 4722 288 0,'0'0'25'1,"8"0"-25"5,0 0 0-6,4-4 0 9,0 4 51-9,-4-3 5 6,-1-1 0-6,5 4 1 9,0-3-21-9,4 3-4 8,-5-4 0-8,5 4-1 7,-4 0-3-7,-1 0 0 8,5 0 0-7,-4 0 0 6,4 4 12-7,-5-1 1 9,5-3 1-9,0 4 0 5,-1-1-14-5,5 1-4 8,0-4 0-8,-1 3 0 7,1 1-8-7,3-1-3 7,5 1 0-7,-1-4 0 8,5 0 6-8,-1 0 1 9,0 0 0-9,1 0 0 8,-1-4-3-8,0 1 0 6,-3 3 0-4,3 0 0 6,0-4 11-8,1 4 1 5,3-3 1-5,-4 3 0 10,5 0-10-9,-1 0-1 2,0-4-1-3,1 8 0 9,-1-4-6-8,0 0 0 3,4 0-1-3,0 0 0 8,-3 0-11-9,-1 0 0 6,0 0 0-5,1 0 0 6,-1 0 0-7,4-4 12 9,-4 1-2-9,4-1 0 7,1 4-10-7,-1-3 0 9,0-1 0-9,4 4 0 6,-4 0 0-6,4 0 0 8,-3-3 0-8,-1 3 0 5,0-3 0-3,-4 3 0 4,1-4 10-6,-5 4-10 9,0 0 13-9,1 4-4 7,-5-4-1-7,4 0 0 8,1 3-8-8,-1-3 10 7,1 0-10-7,-1 3 10 9,4-3-10-9,-3 4 8 6,-1-4-8-6,0 3 8 10,4-3-8-10,-3 4 0 4,-1-4 0-3,-3 0 0 7,3 0 0-7,0 0 0 4,1 0 0-5,-5 0 0 9,-3 0 0-9,7-4 0 7,-4 4 8-7,9 0-8 8,-5 0 0-8,0-3 0 8,5-1 0-8,-1 4 0 8,-8 0 0-8,5-3 0 8,-1 0 0-8,-3 3 0 4,-1 0 0-1,4 0 10 4,-3 0-1-7,3-4 0 6,-7 1-9-5,3 3 8 5,4-4-8-6,-3 4 8 9,-1-3 12-9,1 3 1 6,-1-4 1-5,5 1 0 7,-1 3-22-8,0 0 0 7,1-4-12-6,7 1 4 7,4 3 8-8,-4-4 0 6,-4-3 8-6,1 7-8 11,-1-3 0-11,0 3 8 4,4-4-8-4,-7 1 0 9,-1-1 10-9,4 1-2 5,5-1-8-5,-9 1 12 9,-4 3-12-9,5-4 0 7,11 1 8-7,-4-1-8 8,-12 4 12-8,5 0 0 8,3 0 0-7,0 0 0 4,5 0-12-4,-5 0 0 8,-4-3 0-8,-3 3 0 4,11 0 0-5,-8 0 0 8,-3-4 0-8,3 4 0 7,0 0 0-6,5 0 0 4,-5-7 0-5,0 4 0 8,-3 3 8-7,3-4 0 5,4 1-8-5,1-1 12 7,-5 4-12-8,4-3 0 6,4 3 0-5,-7 0 0 9,-1 0 0-10,-3-4 0 5,3 1 0-5,-4 3 0 10,5 0 0-9,-5 0 0 3,1 0 0-3,-1 0 0 7,0-3 0-8,1 3 0 6,-1-4 0-6,5 4 0 7,-1-3 0-6,0 3 0 5,5-4 0-5,-1 1 0 7,-4 3 0-8,5-4 0 7,-1 4 0-6,-4 0-10 6,1 0 10-6,-1-3 8 8,0 3-8-9,1 0 11 4,-5 0-11-2,4 0 12 5,-3-4-12-7,-1 4 12 6,1 4-12-4,3-1 0 3,0-3-12-3,1 4 12 5,-5-1 0-7,9 1 0 6,-9-4 0-5,4 7 0 8,5-4 0-9,-1 0 0 7,0 1 0-7,0 3 0 8,-3-4 0-7,-1 1 0 4,0-4 0-5,-3 3 0 12,3-3 0-11,1 4 0 0,-5-1 8 0,4-3-8 8,1 0 0-9,-1 0 0 6,-3 0-9-6,3 0 9 8,-4 0 0-8,1 0 0 7,-1 0 0-7,-3 0 0 8,3 4 0-8,1-1 0 8,-5-3 0-8,1 4 0 7,-1-1 0-7,1 1 0 10,-5 3-8-10,1-7 8 5,3 3-12-5,-3-3 4 8,0 4 8-8,-5-1-13 7,5 1-8-7,-5-4-2 8,1 0 0-6,4 0 0 18,-5 3-7-20,5-3-2 2,-4 0 0-2,-1 0 0 11,1 0-8-10,4 0-1 0,-5 0-1 0,5 0-359 6,0 0-72-6</inkml:trace>
    </iact:actionData>
  </iact:action>
  <iact:action type="add" startTime="21950">
    <iact:property name="dataType"/>
    <iact:actionData xml:id="d2">
      <inkml:trace xmlns:inkml="http://www.w3.org/2003/InkML" xml:id="stk2" contextRef="#ctx0" brushRef="#br0">9712 4736 511 0,'0'0'22'1,"0"0"6"0,4-7-28 0,0 0 0 0,4-4 0 0,-4 4 0 9,4 1 42-10,3-1 3 4,-11 7 1-4,12-4 0 10,-4 1-9-9,4-1-1 4,0 1-1-5,-1 3 0 6,1-4 4-6,4 4 1 8,-4-3 0-7,3 3 0 6,-3 0-14-7,4 0-2 8,-5 0-1-6,5 0 0 5,-4 0 7-7,3 0 2 7,-3 0 0-7,4 0 0 8,-4 0-9-8,3 3-2 9,1-3 0-9,4 0 0 8,-1 4-21-8,1-4 0 2,3 0 0-1,1 0 0 11,7 3 35-12,1-3 2 4,-5 4 1-4,4-4 0 9,5 0-19-9,-5 0-4 7,8 0-1-5,0 0 0 5,1 3 6-3,-1-3 2-3,4 4 0-1,0-1 0 10,0-3 5-9,0 4 1 6,8-1 0-5,-4 0 0 6,4-3-18-3,4 4-10-5,0-1 12 0,4 1-12 5,-1 3 12-2,5-4-12 5,4 1 12-6,3-1-12-2,5 1 11 0,3-1-11 9,5 1 10-9,-1-1-10 7,0 1 0-7,8-1 0 8,-4-3 0-8,9 0 0 6,-5 0 9-5,4-3-9 9,-8 3 8-10,0 0-8 5,-3 0 0-4,-1 0 8 6,4 0-8-7,-4 0 0 6,-3 3 10-5,-9-3-10 5,-3 4 12-5,0-4-12 7,-5 0 0-8,-3 0 0 6,0 3 0-5,-8 4 0 7,-4-3 0-7,-4-1 0 5,-8 4 0-6,-3-3-12 8,-1-1 12-7,-8 4 0 6,-3-3 0-7,-8-1-9 10,-4 1-8-9,-8-4-2 2,0 0 0-2,0 0 0 6,-16 6 9-7,0-2 2 7,1 3 0-7,-13-4 0 9,-7 1-5-9,-4-4-1 6,-4 3 0-6,-4-3 0 8,-8 0-3-8,-4 0-1 7,-8 0 0-6,-7 4 0 6,-1-1 18-7,-7-3 0 9,-4-3 0-8,-4 3 0 5,-4 0 0-6,-4-4 0 8,-8 4 0-8,0-3 9 5,0-1-9-5,-4 4 0 7,1 0 0-7,-9 0 0 10,-7 0 0-9,3-3-12 4,-3 3 2-4,3 0 1 7,-3 0 9-8,3 0-13 5,9 0 5-5,-1-4 8 10,4 1 0-10,1 3 0 6,3 0 0-6,8-4 0 11,8 4 0-11,-1 0 0 3,9-3 0-2,4 0 0 8,3-1 0-9,13 1 0 5,7-1 0-4,8 1 0 7,7-1 0-8,9-3 0 6,4 4 9-5,7-1-1 7,8 1 2-8,4-4 1 8,8 3 0-7,0 4 0 5,12-7-11-6,8 4 0 9,7-1 0-9,9-3 0 5,7 4 0-3,12-1 0 5,-1 1 0-7,9 3 0 7,8-4 0-7,3 1 8 6,12-4 0-5,4 3 0 8,5 1-8-9,3-1 0 6,0 1 0-6,7-4 0 8,5 4 0-8,4-1 0 6,-1 1 0-6,5-1 0 9,0-3 0-8,3 4 0 4,4-4 0-3,1 0 0 8,-5 3 0-10,1-3 0 4,-1 0 0-4,-3 4 0 10,-8-1 8-10,-1 1 0 6,-3-1 0-5,0 1 0 5,0-1-8-5,-4 4 0 6,-12-3 0-7,0 3 0 7,-4 0 9-7,-3-4 3 7,-1 4 1-6,-4 0 0 6,-3 0-25-7,-1 4-4 10,-7-1-2-10,-4-3 0 18,-1 4-37-17,-3-1-7-1,47 1-2 4,-24-1-539-4</inkml:trace>
    </iact:actionData>
  </iact:action>
  <iact:action type="add" startTime="33689">
    <iact:property name="dataType"/>
    <iact:actionData xml:id="d3">
      <inkml:trace xmlns:inkml="http://www.w3.org/2003/InkML" xml:id="stk3" contextRef="#ctx0" brushRef="#br0">6032 8739 691 0,'-16'-13'30'1,"16"13"7"0,8-4-29-1,0-3-8 3,-8 7 0-2,8-3 0 6,0-1 53-6,-4 1 10 8,7-1 1-8,-11 4 1 2,0 0-48-3,12 0-9 7,4-3-8-7,-1 6 9 9,-7 1-9-9,4-1 0 8,12-3 0-8,-5 0 0 7,1 0 0-7,-5 0 0 7,1 0 0-6,4-3 0 8,-1-1 18-9,1 1-2 6,-12-1 0-6,4 1 0 8,7-8 31-8,-7 8 5 7,-12 3 2-7,12-4 0 7,3 4-8-7,-3-3-2 7,4-4 0-7,-5 7 0 8,-3-7-22-8,8 7-5 7,4-7-1-5,-1 3 0 4,-3 4-7-5,0-3-1 7,11-1-8-8,-3 1 12 6,-9-1-4-6,9 4-8 10,3-3 11-9,1 0-11 3,7-1 20-4,-4 4-4 11,-3-3 0-11,-1-1 0 8,4 4 3-7,1 0 0 5,-9 0 0-2,5 0 0-2,-1 0-19-2,1-3 0 7,3-1 0-7,-4 1 0 11,9-4 12-6,-5 3-2-5,8 1 0 0,0-1 0 8,1 1 1-7,3-1 0 4,0 1 0-5,4-1 0 8,0 4-3-8,0 0 0 5,0-3 0-5,-4 3 0 9,4 0-8-8,-4 0 0 5,4 0 0-5,-4-4 8 6,4 4-8-7,0 0 0 6,0 0 0-5,4 4 8 7,0-4-8-7,-4 7 8 7,4-4-8-8,-4 4 8 5,0-7-8-5,0 4 8 11,0-1-8-11,1-3 8 5,2 0-8-5,-3 0 0 6,1 4 0-6,-1-4 8 8,0 3-8-6,0 1 8 3,-4-1-8-5,0 1 8 9,0-1-8-9,0-3 0 7,-4 4 0-6,0-4 8 6,-3-4-8-6,3 4 0 4,-4 0 0-2,4 4 0 5,-3-8 0-8,-1 4 0 5,0 0 0-5,-3 4 8 9,7-1-8-9,-4-3 0 6,-8 7 0-6,5-4 0 10,-1 4 0-10,1-7 0 6,-5 4 0-6,0-1 0 8,1 1 0-6,-1-4 0 5,1 3 0-5,-5 1 8 4,1-4-8-4,-5 3 0 5,5-3 0-4,-5 0 0-2,-3-3 0-1,0 3 0 8,3-4 0-8,-3 4 8 7,-8-3 2-7,4 3 0 8,-1-4 0-7,-3 4 0 19,4-3-35-19,-4 3-7 6,-8 0-2-6,8 0-742 1</inkml:trace>
    </iact:actionData>
  </iact:action>
  <iact:action type="add" startTime="34799">
    <iact:property name="dataType"/>
    <iact:actionData xml:id="d4">
      <inkml:trace xmlns:inkml="http://www.w3.org/2003/InkML" xml:id="stk4" contextRef="#ctx0" brushRef="#br0">1341 9541 1105 0,'0'0'48'2,"0"0"12"-2,7-4-48 0,1 1-12 4,0 3 0-3,4-4 0 8,-4 1 0-8,3 3 0 4,1-3 0-3,0 3 0 5,4-4-11-7,-1 1-4 7,1-1-1-7,0 4 0 6,3 0 16-6,5-3 0 8,-5-1 0-6,5 1 0 5,-1 3 0-4,1 0 15 2,3-4-3-3,-3 1-1 5,7 3 5-7,-3 0 0 12,-1 0 1-11,1 0 0-1,7 7-5 0,-4-4 0 8,8-3-1-5,-3 0 0 3,3 7-11-6,0-3 0 4,0-1 0 8,0 1 0-8,1-1 0-2,-1 0 0-2,0 1 0 0,4-1 0 5,0 1 0 3,-4 3 13-5,-3-7-3-3,3 3-1 14,0-3-9-11,0 4 0-3,-7-4 0 1,-1 3 0 7,0-3 0-4,-7 7 0-4,3-7 0 0,-7 0 0 14,-4 4 0-12,-1-4 0-2,-3 0 0 0,-4 3 0 14,-8-3 15-10,0 0-3-3,0 0 0 0,0 0 0-1,0 0 6 0,0 0 1 5,-12 4 0-4,-4-1 0 8,1 1-19-9,-13-1 0 9,1 4 0-9,-5-3 0 6,-3-1 0-4,0-3 0 5,0 7-15-6,-8 0 5 6,3-3 10-2,-3 3 0-5,-4-4 0 0,0 4 0 7,0 0 12-5,-4-4-3 10,0 1 0-8,-4-4 0-4,0 3-1 0,1 4-8 9,3-3 12-3,-4 3-4-6,4 0 19 0,4 0 3 9,-4 0 1-7,4-4 0 2,0 1-1 10,0 3 0-7,-4-4 0-6,8 1 0-1,4 3-9 0,-1-4-1 0,5 4-1 0,4-3 0 9,3 3-3-4,5 0 0-5,3-4 0 1,-3 0 0 5,7 1-4-4,4-1-2 11,4 1 0-11,8-4 0-2,0 0-10 0,0 0 8 5,0 0-8-4,12 3 8 4,0-3-8-5,4 0 0 6,7 0 0-3,4 0 0 3,9 0 0-5,7 0 0 6,-4 0 0-7,12 0 0 8,4 4 0-8,0-4 0 6,0-4 0-5,7 4 0 6,5-3 0-6,7 3 0 6,1-4 0-5,3 4 0 4,1-3 0-5,-1-4 0 5,4-3 0-5,1-1 0 8,-1 1 0-5,0-4 0-3,5 3 0-1,-9 1 0 9,-4-4 0-9,1 0 0 6,-1 0 0-4,5 4 8 5,-9-1-8-5,-3 1 0 4,-4-1 0-5,3 1 8 5,-3 3-8-3,-8 0 0 2,0-4-12-4,0 4 12 18,-1 4-135-17,-7-4-19 4,44-7-4-4,-21 0-1-2</inkml:trace>
    </iact:actionData>
  </iact:action>
  <iact:action type="add" startTime="37922">
    <iact:property name="dataType"/>
    <iact:actionData xml:id="d5">
      <inkml:trace xmlns:inkml="http://www.w3.org/2003/InkML" xml:id="stk5" contextRef="#ctx0" brushRef="#br0">9587 10527 518 0,'-4'-3'46'1,"-4"3"-37"6,0-4-9-6,0 4 0 5,1 0 48-6,3 0 7 7,-4 0 1-7,0-3 1 7,0 3-57-7,4 0 0 7,-4-4-12-7,1 4 1 8,3-3 11-8,0-1 0 8,0 1-9-8,0-1 9 7,0 1 26-7,0-4 10 9,0 3 1-8,0-3 1 5,-4 4 50-6,4-1 11 7,4 4 1-7,0 0 1 8,0 0-23-8,0 0-5 6,0 0-1-6,0 0 0 9,0 0-51-9,0 0-10 6,0 0-3-6,12 7 0 10,0 0-8-10,4 0 8 5,-1-3-8-5,5-1 8 10,-1 1-8-9,9-1 8 3,3 1-8-3,1-4 8 7,3-4 4-6,4 4 1 2,0-3 0-3,4 3 0 6,-3 0 14-4,7-4 2 2,-4 1 1-4,0-1 0 6,4 1-5-4,0-1-1 2,0 1 0-4,4-1 0 5,-4 4-9-6,4-3-3 7,0-1 0-6,-4 4 0 5,-4 0-3-6,0 0-1 8,0 4 0-6,0-4 0 2,0 0-8-2,1 0 0 7,-1 0 0-8,0 0 8 3,0 0-8-3,0 0 0 4,0 0 0-2,-4 0 0 4,0 0 0-6,-3 0 0 4,-1 0 0-5,-4-4 8 8,-3 4-8-8,-5 0 0 7,1 0 0-7,-8 0 0 9,3-3 0-9,-3 3 10 5,-4 0-10-4,-5-4 10 8,5 4-10-8,-4-3 0 4,-8 3-10-5,0 0 10 9,0 0-20-9,0 0 1 7,0 0 1-7,0 0 0 19,0 0-102-18,0 0-21 0,0 0-4-1,-20-4-1 0</inkml:trace>
    </iact:actionData>
  </iact:action>
  <iact:action type="add" startTime="38914">
    <iact:property name="dataType"/>
    <iact:actionData xml:id="d6">
      <inkml:trace xmlns:inkml="http://www.w3.org/2003/InkML" xml:id="stk6" contextRef="#ctx0" brushRef="#br0">1834 11461 522 0,'0'0'23'1,"0"0"5"-1,12 3-28 0,0-3 0 3,-4 0 0-3,4 0 0 10,-1-3 20-10,5 3-2 5,0 0 0-5,-1 0 0 10,1-4-9-9,0 4-1 3,-1-3-8-4,5-1 12 9,-4 1 4-9,-1 3 0 7,5-4 0-7,-4 1 0 8,3 3 30-8,-3-4 6 8,3 1 2-7,-3 0 0 5,0 3 1-5,3 0 0 6,-3-4 0-7,4 1 0 8,-1 3-32-8,1 0-7 9,-1 0 0-9,1 0-1 5,7 0-6-5,-3 0-1 9,3 0 0-9,1 0 0 7,-5-4-8-7,5 1 0 5,-1 6 0-3,5-3 0 6,-5 4 0-8,4-4 13 6,5 0-3-5,-5 0-1 6,0 3 6-6,5-3 1 6,-5-3 0-7,4 3 0 9,1-7-3-9,-1 3 0 5,4 4 0-5,-4 0 0 11,4-3 1-11,1-1 0 4,-5 4 0-4,4 0 0 10,4 0 0-10,0 0 0 5,-3-3 0-4,3-1 0 7,-8 4-14-8,4 0 0 6,4-3 8-6,-4 3-8 9,1 0 8-9,3 0-8 7,0 0 11-7,8 0-11 8,-8 0 12-8,4-4-4 9,0 4 0-8,4-3-8 3,-4-4 8-3,4 3-8 10,0 1 0-11,0-1 0 2,-4 1 8-1,0-1-8 6,4 1 0-7,0-1 0 8,-4 1 17-8,0-1-3 7,-4 4-1-6,4 0 0 7,0 0 4-7,-4 0 1 4,0 0 0-5,-4 0 0 10,5 0-18-10,-5 4-14 6,0-4 2-5,0 3 1 8,4-3 19-9,0 4 3 3,0-1 1-2,1 1 0 10,3-4-12-11,-4 3-17 3,0 1 4-2,0-1 1 8,-4-3 12-9,4 4 0 6,4-1 0-6,-4 1 0 8,-3-1 0-8,-1 1 0 7,8-4 0-5,-4 3 0 5,0-6 0-7,4 6 0 8,-12-3 0-7,8 0 0 4,5 0 0-5,-5-3 0 10,-8 3 0-9,4 0 0 2,0 0 0-2,0-4 10 6,-7 4-2-6,3 0 0 6,0 0-8-7,1 0 0 7,-1 0-12-7,-4 0 12 8,5 0 0-7,-5 0 0 4,4 0 0-3,4 0 0 6,-3 0 0-8,-1 4 0 6,-4-1 0-6,1 1 0 9,-1-1 0-8,-4-3 0 4,5 4 0-5,-1-1 0 10,8-3 0-10,-7 0 0 4,-5 0 0-1,8 0 0 4,9 0 0-7,-9 0 0 7,-4 0 0-7,0 4 0 7,5-1 0-7,-1-3 0 7,0 4 0-6,1-4 0 6,-5 0 0-5,4 3 0 5,0-3 0-6,1 0 0 4,-1 4 0-5,0-4 0 9,1 0 0-9,-1 0 0 6,0 0 8-5,0 0-8 5,1 3 0-6,-1 0 8 8,0 1-8-7,1-1 0 5,3-3 0-6,0 0 0 8,0 0 0-8,-4 0 8 8,5 0-8-7,-5 0 0 7,0 0 0-8,4-3 0 5,-3 3 0-4,-1 0 0 8,0 0 8-7,4 0-8 0,1 0 8-1,-5-4-8 9,0 4 8-10,0-3-8 6,1 3 0-6,-5 0 8 8,4 3-8-7,1-3 0 3,-9 4 0-3,8-4 0 8,-7 3 0-9,3 1 0 7,4-8 0-7,-3 4 0 8,-1 4 0-8,4-4 0 8,4-4 0-8,1 4 8 7,-5 0-8-7,4 0 0 10,0-3 0-10,-3 3 0 4,3 0 0-4,-4-4 0 8,4 4 0-8,-3 0 0 9,-1 0 0-9,-4-3 0 6,0 3 0-6,1-3 0 8,-1 3 0-8,1 0 0 6,-5-4 0-6,4 8 8 9,-3-1-8-8,3 4 8 4,0-7-8-5,1 0 8 11,-1 3-8-10,1 1 8 2,3-4-8-2,0 3 8 10,0-3-8-10,5 4 0 0,-5-1 0-1,0-3-11 10,0 4 11-10,5-4 0 7,-9-4 0-7,8 1 0 8,0-1 0-8,1 1 0 7,-5-1 0-7,0 4 0 9,4 0 0-9,-3 0 0 7,3-3 0-7,0 3 0 6,0 0 8-6,-4 0-8 12,5 0 8-12,-1 0-8 4,-4 0 0-3,0 0 0 6,1 0 0-7,-1-4 0 5,0 1 8-3,4 0-8 4,1 3 10-5,-1-4-10 7,4 4 8-7,0-3-8 5,-4 3 0-6,0 3 0 9,4-6 0-9,-3 3 0 6,-5 0 0-6,4 0 0 9,-4 0 0-9,1 0 0 6,-1 0 0-5,0 0 0 10,-3 0 0-11,3 0 0 2,-4-4 0-1,-3 4 0 7,3 0 0-8,-4 0 0 6,5 0 0-5,-5 4 0 6,5-4 0-6,-5 0 0 7,4 0 0-8,-3 3 0 20,-5 1-46-20,-3-4-2 1,-1 3-1-1,1 0-635 2</inkml:trace>
    </iact:actionData>
  </iact:action>
  <iact:action type="add" startTime="40600">
    <iact:property name="dataType"/>
    <iact:actionData xml:id="d7">
      <inkml:trace xmlns:inkml="http://www.w3.org/2003/InkML" xml:id="stk7" contextRef="#ctx0" brushRef="#br0">1392 12450 864 0,'0'0'76'2,"0"0"-60"-2,0 0-16 0,0 0 0 8,0 0 31-8,11 0 3 5,1-3 1-5,0 3 0 11,3-4-3-11,1 1 0 3,0 0 0-3,-1-1 0 10,9-3-32-10,0 4 0 6,-1-4 0-5,1 0 0 7,-1 0 12-8,1-4-4 6,3 4 0-6,-7 0-8 8,3 0 24-7,-3 0-3 7,-5 4 0-8,5-4 0 6,0 3 22-6,-1 1 4 10,1-1 1-10,-1 4 0 6,-3 4-13-6,4-1-3 7,3-3 0-7,1 4 0 9,-5-1-18-9,9 1-4 6,-1 3-1-6,1-4 0 9,3 4 6-9,0-3 1 5,1-1 0-5,-1 4 0 9,4-3-16-9,1 3 11 6,3-7-11-6,0 3 10 10,4 1 0-10,-4-1 0 5,0-3 0-4,5 0 0 8,3 0 6-7,-4 0 0 2,4 4 1-3,-8-1 0 5,4 1 1-4,0-1 0 2,0 1 0-3,0-1 0 10,8 1-2-10,0 2 0 2,0 1 0-2,0-3 0 7,8-1-6-8,0 1-2 7,-8 3 0-7,8-4 0 8,-1-3-8-8,1 0 0 9,0 0 0-9,0 0 8 5,-1 0-8-5,5-3 8 8,0-1-8-7,-4 1 8 6,-4-1-8-7,-1 1 8 6,-3 3-8-5,0-4 8 7,0 1 0-8,-8 3 0 6,4 0 0-6,-3 0 0 10,-1 0-8-10,-4 0 0 6,-4-4 9-6,0 4-9 10,5 0 0-10,-9 0 0 4,4 0 0-3,-3 0 8 10,-9 0-8-11,5-3 0 3,-5 3 0-2,1-3 0 6,-5 3 0-5,1 0 0 4,-5-4 0-6,1 4 8 8,-4-3-8-6,0-1 0 3,-1 4 0-4,1-3 8 7,-4 3-8-8,0-4 0 7,-4 4 0-7,-4 0 0 7,0 0-10-7,0 0-3 10,0 0-1-10,0 0 0 17,0 0-37-16,0 0-7-1,0 0-2 3</inkml:trace>
    </iact:actionData>
  </iact:action>
  <iact:action type="add" startTime="49332">
    <iact:property name="dataType"/>
    <iact:actionData xml:id="d8">
      <inkml:trace xmlns:inkml="http://www.w3.org/2003/InkML" xml:id="stk8" contextRef="#ctx0" brushRef="#br0">9344 10534 172 0,'0'0'16'2,"0"0"-16"3,0 0 0-5,0 0 0 6,0 0 66-6,0 0 10 9,8-7 3-9,-8 7 0 8,8-3-68-8,-8 3-11 9,0 0 0-9,7-7-12 6,-7 7 12-6,0 0 10 5,4-7-2-5,-4 7 0 9,0 0 36-9,4-4 6 7,4-3 2-7,-8 7 0 8,0 0 17-8,0 0 4 7,4-3 1-7,4-1 0 9,-8 4-30-9,12 0-7 7,-5-3-1-7,5-1 0 8,0 4-12-8,4 0-2 7,-1-3-1-7,1 3 0 10,4-4-2-10,-1 4-1 4,9-3 0-1,-1-1 0 4,0-3-1-7,5 4 0 5,-1 3 0-5,4-4 0 9,-3 1 0-9,3 3 0 7,-4-4 0-7,5 4 0 8,-5-3-1-8,4-1 0 7,-3 4 0-6,-1 0 0 6,0 0 2-6,5 0 0 8,-9 0 0-9,4 4 0 5,5-1-4-5,-1-3-1 6,0 4 0-4,-3-1 0 4,3 1-13-5,4 3 9 5,0-4-9-6,0 1 8 9,-3-1-8-9,-1 1 0 7,0-4 0-7,1 3 8 8,-5-3-8-7,0 0 0 5,1 0 0-6,-1 0 0 10,-4 0 0-10,1-3 0 5,-5 3 0-5,5 0 0 10,-9 0 0-10,5 0 0 4,-8-4 0-3,-5 4 0 8,1-3 0-9,0 3 0 5,-4 0 0-5,0-4 8 9,-5 4-8-9,5 0 0 7,-8 0 0-7,0 0 0 7,0 0 0-5,0 0 0 5,0 0 9-7,0 0-9 6,-15 0 0-5,3 0 0 8,-4 0 0-8,1 0 0 3,-5 0 0-3,0 0 0 9,-3 0 0-10,3 0 0 5,-3 4 0-3,-1-4 0 4,-3 0 0-3,3 0 0 2,-7 0 0-4,0 0 0 5,-5 3 0-4,1 1 0 5,-4-1 0-6,-4-3 0 6,0 4 0-4,-4 3 0 4,-4-4 0-4,0 1 0-3,4 3 0 0,-4-4 0 10,0 1 0-10,0-1-8 4,-4 4 8-3,0-3 0 6,4-1 8-6,0 0 6 5,0 1 2-5,4 3 0 6,-4-4-26-7,8 1-5 6,0 3-1-5,0-4 0 7,8 1 26-8,3-4 5 8,1 0 1-6,3 0 0 3,5 3-16-4,3-3 0 8,5 0 0-9,3 0 0 6,0 0 0-6,4 0-8 5,8 0 8-2,0 0-13 3,0 0 27-5,0 0 6 4,8 0 0-4,8-3 1 7,3 3-8-7,5 0-1 6,3-4-1-7,9 1 0 7,3 3-3-7,4-4 0 6,0-3 0-6,8 4 0 11,8-1-8-11,0 1 8 5,3-1-8-4,5 1 8 9,-1-4-8-9,1 4 12 2,4-1-12-2,7-3 12 7,0 4 8-8,1-4 1 6,-5 3 1-5,1 1 0 6,-5-4-22-7,-3 0-8 7,7 3 0-6,1-3 0 6,-5 0 8-7,-3 4 8 8,0-1-8-8,-9 4 11 8,-7-3-11-8,0-1 0 9,-4 4 0-9,4-3 0 7,-8 3-19-7,4 0 1 4,-7 3 0-1,-9 1 0 2</inkml:trace>
    </iact:actionData>
  </iact:action>
  <iact:action type="add" startTime="52862">
    <iact:property name="dataType"/>
    <iact:actionData xml:id="d9">
      <inkml:trace xmlns:inkml="http://www.w3.org/2003/InkML" xml:id="stk9" contextRef="#ctx0" brushRef="#br0">1979 11534 403 0,'8'0'36'1,"-4"0"-36"3,0 0 0-4,8-3 0 8,-4-1 33-8,3 1 0 7,1 3 0-6,0-4 0 5,0 1-25-5,-1 3-8 5,5-7 0-6,-4 3 0 9,8-3 32-9,-5 4 0 7,5-4 0-7,-1-4 0 10,-3 4-20-10,4 0-4 4,-5 0 0-2,5 0-8 5,-4 4 31-7,-1-4-1 6,5 0 0-6,-4 4 0 8,-5-1 26-8,1 4 6 8,0-3 1-8,0-1 0 7,3 1-17-7,-7 3-3 9,4 0-1-9,-4 0 0 6,-8 0-20-6,15 3-4 10,1-3-1-10,0 0 0 5,3-3 12-5,1 6 3 10,3-3 0-10,1 0 0 6,-1 0-18-6,1 0-3 7,0 0-1-7,-1 0 0 8,1 0-2-8,-5 0-8 7,5 0 12-7,-5 0-4 8,5-3-8-7,-5 3 8 5,1 0-8-6,-4 0 8 10,7 0 3-10,-7 0 0 5,3 0 0-5,1 0 0 12,0-4 0-12,3 1 0 2,5-1 0-2,-5 4 0 10,1-3 8-10,3 3 1 5,4-4 1-4,1 1 0 8,3 3-9-9,0-4-3 6,1 1 0-6,-1-1 0 9,0 1-9-9,4-1 0 6,-7 1 0-6,7 3 8 7,0-4-8-4,0 1 0 5,0-1 0-8,1 4 0 5,3-3 0-5,0-4 0 8,-4 3 0-8,0 1 8 8,0 3-8-8,1-4 0 6,-1 1 0-5,-4 3 0 6,-4-4 0-7,1 4 0 7,3 0 0-7,-4 0 0 8,5 0 0-8,-5 0 0 7,0 0 0-7,1 0 8 10,3 4-8-10,-4-4 0 5,1 0 0-5,-1 0 0 11,4 0 0-11,1 0 12 5,-5 3-12-5,4-3 12 9,1-3-12-9,-1 3 0 4,0-4 0-2,4 4-11 5,-3 0 11-7,-1 0 0 7,0 0 0-7,0 0 0 8,1-3 0-8,-1 3 0 9,-4-4 0-9,8 4 0 6,-3 0 0-6,-1 0 0 10,0 0 0-10,-3 0 0 5,-1 0 10-4,0 0-2 7,-3 0-8-8,3 4 12 6,-3-1-12-6,3-3 0 7,0 7 8-6,1-3-8 6,-9-1 0-6,12 1 0 5,5 3 8-6,-1-4-8 8,-4-3 0-7,4 0 0 5,1 0 0-6,7 4 0 9,3-1 8-8,-6 1-8 5,-9-4 11-5,4 0-11 8,4 0 0-9,-4 0 0 3,-7 0 0-2,-1 0 0 8,4 0 0-9,1 0 0 6,-1-4 0-6,0 4 0 8,-11 0 0-8,11 0 0 7,4 0 0-7,-4 0 0 9,-11 0 0-9,7 0 0 8,8 0 0-8,-3 0 0 7,-5 0 10-7,0 0-10 9,1 0 8-9,3 0-8 6,4 0 0-5,-3 4 8 5,-5-1-8-6,4-3 0 7,8 0 0-6,-3 0 0 6,-9 0 0-5,4 0 0 4,4 0 0-5,1 0 0 4,-5 0 0-5,0 0 0 8,-4 0 0-8,1 0 8 7,-5 0-8-7,1 0 0 9,3 0 0-7,-4 0 0 2,-3 0 0-3,3 0 0 9,1 4 0-9,-5-1 8 1,5 1-8-1,-5-4 0 8,5 3 0-9,-5-3 8 6,1 4-8-6,-1-4 0 9,1 3 0-9,3 1 8 6,-3-4-8-5,3 0 0 6,1 0 0-7,3 0 0 9,-4 0 0-9,1 0 0 6,-1 0 0-5,5 3 0 7,-9-3 0-7,5 4 0 5,-5-4 0-5,5 3 0 5,-5-6 0-6,4 3 0 7,1 0 0-7,-1 3 0 8,5-3 0-8,-5 0 0 6,5 0 0-5,-5-3 0 7,-4 3 0-8,5 0 0 8,-1 3 0-8,5-3 0 5,-5 0 0-3,1 0 0 6,-1 4 0-7,4-1 0 5,-3-3 0-5,-1 0 0 8,1 4 0-9,3-4 0 4,0-4 0-4,1 1 0 9,-1 3 0-9,4 0 0 6,-3-4 0-6,3 4 0 9,4-3 0-9,-4 3 8 6,-3 0-8-5,-1 0 0 7,4 0 0-8,-3 3 0 7,3-6 0-6,0 6 0 5,1 1 0-5,-5-1 0 8,4-6 0-9,-3 3 0 6,3 3 0-6,0-3 8 7,0-3-8-7,1 3 0 7,-1-4 0-6,4 4 8 6,-4 0-8-7,5 0 0 8,-1 0 0-7,0 4 0 4,0-1 0-4,0-3 0 7,1 4 0-7,-1-4 0 5,0 3 0-6,0 1 0 9,0-4 0-9,4 0 0 5,-3 0 0-3,-5 3 0 6,4 0 0-7,-4-3 0 3,9 0 0-3,-5 0 0 8,4 4 0-8,0-8 0 3,4 4 0-3,-4 0 0 7,0 0 0-8,-4-3 0 6,1 3 0-5,3-3 0 7,0 3 0-8,4 0 8 7,-4-4-8-7,8 4 0 7,-4-3 0-6,4 3 8 8,0 3-8-8,-4-3 0 4,4 4 0-5,-4-4 0 7,-4 0 0-5,4 0 0 4,4 0 0-6,-4 0-14 6,0-4 2-6,0 4 0 24,-4 4-44-24,0-1-9 2,-4-3-2-2</inkml:trace>
    </iact:actionData>
  </iact:action>
  <iact:action type="add" startTime="54649">
    <iact:property name="dataType"/>
    <iact:actionData xml:id="d10">
      <inkml:trace xmlns:inkml="http://www.w3.org/2003/InkML" xml:id="stk10" contextRef="#ctx0" brushRef="#br0">1431 12454 864 0,'0'0'76'2,"8"0"-60"-1,-8 0-16-1,11 0 0 1,1 0 36-1,8 0 4 0,-1 0 0 1,5 0 1 6,3-4-21-7,5 4-5 7,3-3-1-7,0-1 0 7,4 4-14-6,8-6 9 6,0 2-9-7,8-3 8 8,4 0-8-8,0 0 0 7,4 0 0-7,-1-3 0 9,5-1 20-8,-4 4 1 5,-1 0 1-5,5 0 0 9,0 4 22-10,-1-1 5 3,1 4 1-3,-4 0 0 10,-1-3-24-10,-3 6-5 4,4 1-1-3,3-4 0 8,1 3 20-9,4 1 3 7,-5-1 1-7,5 4 0 7,-5 0-31-7,5-3-5 7,3 3-8-5,1-4 11 4,3 1 2-6,1 3 1 9,-1-7 0-7,4 3 0 2,-3-3-6-3,3-3 0 7,0 3-8-7,1-4 12 5,-5 1-4-6,0-1-8 6,-3 1 11-4,-9-1-11 4,1 1 0-5,-4-1 0 6,-1-3 0-7,-3 4 0 7,-4-4-15-6,-4 0 3 5,4 3 1-6,-4-3-721 11</inkml:trace>
    </iact:actionData>
  </iact:action>
  <iact:action type="add" startTime="69331">
    <iact:property name="dataType"/>
    <iact:actionData xml:id="d11">
      <inkml:trace xmlns:inkml="http://www.w3.org/2003/InkML" xml:id="stk11" contextRef="#ctx0" brushRef="#br0">16199 10210 1062 0,'0'0'47'1,"0"0"9"-1,0 0-44 1,8-4-12 2,-1 1 0-3,9-4 0 8,0 0 13-8,3 4 1 9,1-4 0-8,3 3 0 4,-3 1-14-5,4-1 0 9,-1 1 0-9,-3-4 0 7,-1 7 0-7,5-4 0 9,-5 1 0-9,5-1 0 6,-4 1 12-6,-1-1 7 6,1 4 1-6,-1 0 0 9,1 0 20-9,0 0 5 7,-1 0 1-7,-3 0 0 7,7 0 0-7,1 4 0 8,-1-1 0-8,1-3 0 9,-1 4-19-9,5-4-4 7,-5 7-1-6,5-7 0 6,7 3-13-7,-4 1-9 6,1-4 12-5,-1 3-12 10,0-3 19-11,-3 4-3 5,3-4-1-4,1 3 0 5,-5-3-1-5,4 0 0 5,-3 4 0-6,-1-1 0 8,1 1 5-8,-1-4 1 5,4 3 0-5,1 1 0 10,3-1-8-10,-4 0-2 7,5 1 0-7,-5 3 0 7,4-7-10-7,5 7 8 9,-5-4-8-9,0 1 8 6,0-1-8-5,1 1 0 6,-1-4 0-6,4 3 0 6,-4-3 0-7,5 0 0 5,-1 0 0-4,4 0 8 8,4 0-8-9,-4-3 0 6,-4 6 0-6,0-3 8 8,12 4-8-8,-8-4 0 7,-3 0 0-6,-1 3 8 7,0 1-8-8,0-1 0 5,0 1 0-5,1-4 8 11,-5 3-8-10,8-3 0 2,4 7 0-2,0-3 0 9,-4-1 0-9,0 4 0 2,8-3 0-2,-4 3 0 7,0 0 0-7,4 0 0 5,-4-4 0-6,0 1 0 9,4-4 0-9,0 0 0 7,-4 3 0-6,4 0 0 6,8-3 0-7,-4 4 0 8,0-1 0-7,-4 1 0 4,0 3 0-5,-4-4 0 8,4 1 0-8,-4-4 0 8,0 0 0-8,0 0 0 6,4 0 0-6,0 0 8 8,0 0-8-8,-4 0 0 6,0 7 0-6,-4-4 0 9,0-3 0-9,0 4 0 7,0-1 0-7,-4-3 0 9,1 4 0-9,3-8 0 6,-4 4 0-5,4 0 0 8,-4 0 0-9,4-3 0 4,4 3 0-3,0 0 8 8,0 0 4-8,-4 0 1 3,4 0 0-3,1 3 0 8,-5-6-13-9,0 3 0 6,0 0 0-6,0 0 0 8,0-4 0-8,4 1 0 8,0-1 0-8,4 1 0 7,0 3 0-7,4-4 0 9,-4 1 0-9,-4 3 0 6,0 0 0-6,-4-4 0 10,4-3 9-9,0 4-9 2,0-1 12-2,0-2-4 7,4-1 0-8,0 3 0 8,0-3 4-8,0 4 1 7,0 3 0-7,-4-4 0 6,0 4 0-4,-4-3 0 5,0 3 0-7,-4-4 0 8,5 1-1-7,-1-1-1 5,0 4 0-6,4-3 0 9,-8-1-11-9,4 4 8 5,0-3-8-5,4 6 8 10,-4-3-8-10,-3 0 0 5,-1 0 0-5,0-3 0 10,0 3 0-10,0-4 0 5,0 1 0-5,-3 3 8 9,3 0-8-9,0-4 0 6,4-3 0-5,-4 4 0 7,-3 3 11-8,3 0 0 8,-8-4 0-7,5 1 0 5,-5 3 8-6,-4-4 1 6,5 4 1-4,-9 0 0 4,1 0-13-6,3 0-8 7,-7 0 10-7,3 0-10 9,-3-3 8-9,-1 3-8 6,1-4 0-6,4 4 0 9,-9 0 8-9,5 0-8 6,-1-3 0-5,-3 3 0 7,4 0 8-8,-1-4-8 6,1 1 0-5,0 3 0 8,-5 0 0-9,5 0 0 7,-5 0 0-7,5 0 0 8,-4 0 0-8,-1 0-20 4,-7-4 4-3,4 4 0 21,0 4-118-21,0-4-23 2,-9 0-5-3</inkml:trace>
    </iact:actionData>
  </iact:action>
  <iact:action type="add" startTime="75830">
    <iact:property name="dataType"/>
    <iact:actionData xml:id="d12">
      <inkml:trace xmlns:inkml="http://www.w3.org/2003/InkML" xml:id="stk12" contextRef="#ctx0" brushRef="#br0">16160 11977 230 0,'0'0'10'3,"0"0"2"-3,0 0-12 0,0 0 0 4,7-4 0-3,1 4 0 7,-8 0 84-8,12 0 13 10,4-3 3-10,-5 3 1 5,5 0-70-5,-4 0-15 8,-4 0-2-8,3 0-1 6,5-4 15-6,0 4 4 7,-4 0 0-7,-1-3 0 9,5-1 10-9,0 1 2 6,-1 3 1-6,1 0 0 9,-4-4 6-9,3 1 1 6,-3 6 0-6,0-3 0 9,4 0-16-9,-5 0-2 6,5 0-1-6,0 0 0 10,-1 4-14-10,1-1-3 6,0 1-1-6,7-4 0 8,-3 7 1-6,3-4 0 2,1-3 0-4,3 4 0 9,5-1 1-9,-5 1 1 6,8-1 0-5,-3-3 0 6,-1 0-2-7,1 4 0 8,-1-4 0-7,4 0 0 6,-4 3-3-7,5 0-1 9,-5-3 0-9,0 4 0 6,1-4-4-5,-5 0 0 4,5 0-8-3,-1 0 12 5,0 0-12-7,1 0 9 6,-1 0-9-6,4 0 8 9,1 0 1-9,-1 0 0 6,0 0 0-6,0 0 0 9,1 0-9-9,-1 3 12 7,-4-3-12-7,5 4 12 9,-5 3-2-9,0-4 0 6,-3 1 0-6,3-4 0 10,0 3-10-10,1 1 0 5,-1-1 0-5,1 1 0 9,3-4 0-8,0 0 0 3,-4 0 0-4,1 0 8 10,-1 0-8-9,0 0 0 3,5 0 9-3,-1 0-9 7,-11 3 8-8,7-3-8 7,0 0 8-6,1 0-8 5,-5 4 0-5,4-1 8 7,-3-6-8-7,7 3 0 4,-7 3 0-4,-1-3 8 6,0-3-8-6,1 3 0 7,7 0 8-8,-4 0-8 5,1 0 8-5,-5 0-8 9,12 0 0-8,-3-4 8 4,-5 4-8-4,-3 0 0 7,-1 4 9-8,8-4-9 7,-3-4 12-7,-1 4-12 8,-4 0 0-7,1 0 0 4,3 0 0-4,1-3 0 8,-9 3 10-7,4-4-10 2,9 4 8-3,-9 0-8 7,5-7 15-7,-1 7-3 4,0 0 0-5,5 0 0 9,3-3-4-9,-4 3-8 5,0 3 11-4,-3-3-11 8,3-3 8-9,0 3-8 7,-3 0 0-6,-1 0 0 5,-4 0 8-6,5 0-8 10,-5 0 0-10,4 0 0 6,-3-4 8-6,3 1-8 9,-3 3 0-9,3 0 0 5,0-4 8-4,5 4-8 4,-1 0 0-3,4 0 0 6,0 4 0-8,1-4 0 6,-1 0 0-6,0 0 0 8,-4 0 9-8,4 0-9 7,-3 0 0-7,-1 0 9 9,4-4-9-9,0 4 0 6,4 0 0-6,-3 0 0 12,3-3 10-12,-4 3-10 4,0 0 12-2,0 0-12 7,4 0 12-5,-3 0-12-3,-1 0 12-1,0 0-12 6,0 0 0-4,-4 0 0 5,5-4 0-7,-5 4 0 7,0 0 0-6,0 0 0 5,5 0 0-4,-1 0 0 5,0 0 0-5,4 0 0 5,0 0 0-5,0 0 0 2,4 0 0 1,-3 4 0-4,-1-4 0 2,-4 3 0 3,0 1 0-5,0-4 0 5,0 0 0-4,1 0 0 5,-1 0 0-6,0 0 0 5,0 0 0-3,0 0 0 1,1 0 0-3,-5 0 0 2,0 0 0-2,-4 0 0 8,5 3 12-8,-5-3-4 4,-3 0 0-4,-1 0-8 7,0 0 12-6,-3 0-4 2,-1 0 0-3,1 0-8 9,3-3 12-10,-3 3-12 5,-1 0 12-4,5-4-12 7,-5 1 8-8,9 3-8 7,-1 0 0-7,0 0 0 6,5 0 8-6,-5-4-8 8,0 4 0-8,1 0 0 8,-1 0 0-8,-3 0 0 9,-1 0 8-8,0 0-8 3,1 0 0-1,-5 0 10 3,1 0-10-6,-4 0 8 5,3 4-8-3,-3-4 12 6,-1 3-12-8,-3 1 12 6,3-4-12-5,1 3 8 5,0-3-8-5,-1 4 8 7,-3-1-8-8,7-3 0 7,-7 0 0-6,4 0 0 6,-5 0 0-5,5 4 0 5,-4-1 0-5,3-3-11 16,1 4-14-15,-8-1-3-1,-1-3-1-2,1 4 0 7,0-1-19-4,-4 1-3-2,4-4-1 1,-5 7-482 8,1-4-97-8</inkml:trace>
    </iact:actionData>
  </iact:action>
  <iact:action type="add" startTime="78612">
    <iact:property name="dataType"/>
    <iact:actionData xml:id="d13">
      <inkml:trace xmlns:inkml="http://www.w3.org/2003/InkML" xml:id="stk13" contextRef="#ctx0" brushRef="#br0">21098 12834 345 0,'0'0'31'2,"0"0"-31"-2,-4-4 0 0,4 4 0 9,-4-3 136-8,4 3 22 7,0 0 4-8,0 0 1 9,0 0-105-9,0 0-21 4,0 0-4-4,0 0-1 9,0 0 24-9,0 0 5 5,12-4 1-5,-4 4 0 9,-8 0 19-9,0 0 4 8,0 0 1-8,11 0 0 7,5 0-22-7,0 0-4 10,-4 4 0-10,3-1-1 6,1 1-19-6,3-1-4 9,-3 1-1-9,8-1 0 6,-5 1-11-5,9-4-1 5,-5 7-1-6,5-7 0 8,3 3-4-8,4-3-1 6,1 0 0-4,7 0 0 5,4 0 10-7,4 0 1 7,-4 0 1-7,4 0 0 8,0 0 5-8,0 0 1 7,-1 0 0-7,1 0 0 9,0 0-11-8,0-3-3 4,8 3 0-5,0-4 0 12,0 4-7-12,3-3-2 1,1 3 0-1,0-4 0 12,0 1-12-12,-5 3 8 4,1-4-8-2,0 1 0 8,0-1 8-10,3-3-8 6,-7 4 0-4,4-4 0 4,0 7 17-3,-4-4-2 2,-4 4-1-3,-8 0 0 5,0 0-22-3,0 0-5-4,-4-3-1 1,-4 6 0 4,1 1 14-3,-1-1 0 6,-4 1 0-6,1-1 0 4,-1 4-12-6,-7-3 0 6,-5-1 0-3,-3 1 0 17,3 3-28-18,-3-4-6 1,-8 4-1-3,4 0 0 9,-4 0-108-9,-4 0-21 1,-4-7-5 0,0 11-621 1</inkml:trace>
    </iact:actionData>
  </iact:action>
  <iact:action type="add" startTime="79660">
    <iact:property name="dataType"/>
    <iact:actionData xml:id="d14">
      <inkml:trace xmlns:inkml="http://www.w3.org/2003/InkML" xml:id="stk14" contextRef="#ctx0" brushRef="#br0">16242 13820 1306 0,'0'0'58'2,"0"0"12"-2,12 3-56 0,-5-6-14 4,5 3 0-3,4 0 0 7,0-4 11-8,3 4-1 7,5 0 0-6,-5-3 0 8,1 3-10-9,7-4-12 5,-3 1 2-5,3-1 1 10,-3 1 9-9,-1-1-8 5,5-2 8-6,-5 2-8 6,1 1 20-5,-1-4 5 8,-3 7 1-9,-1-4 0 6,5-3 26-6,-4 4 4 10,-1-1 2-10,1 1 0 6,-1 3-3-6,1 0-1 8,0-4 0-7,3 4 0 5,-7 0-26-5,7 0-4 6,-3 4-2-7,-1-1 0 8,1-3-3-8,4 0-1 8,-1 0 0-8,1 4 0 6,-1-4-2-4,-3 3 0 10,3 1 0-10,-3-1 0-2,-1 1 4 0,1-4 0 6,4 0 0-3,-1 3 0 3,1-3 9-2,-1 0 3-4,5-3 0 0,-1 6 0 11,0 1-9-7,5-4-2-1,-1-4 0-3,4 4 0 5,1 4 3-2,-1-4 0 2,0 0 0-3,0 0 0 9,1 3-16-9,3-3 11-2,-4 7-11 0,4-7 10 9,1 3-1-9,-5-3 0 8,8 0 0-8,0 0 0 7,0 0-9-5,8 0 8 3,-4 0-8-4,4 0 8 4,-4 0-8-5,0 0 0 7,4 4 0-6,0-1 8 6,-4-3-8-6,-4 0 0 5,8 0 0-4,0 0 0 3,-4 0 0-2,4 0 0 0,0-3 0-2,4 6 0 8,0-3 0-9,0 4 0 6,-8-1 9-6,4 1-9 10,0 3 9-10,-4-4-9 6,0 1 12-6,0-4-12 10,8 3 8-8,-1 4-8-1,-6-3 0-1,2-1 0 10,-3 1 0-10,4 3 0 6,0-4 8-5,-4 1-8 7,4 3 0-8,-8-4 0 7,5 1 0-6,-5-1 0 9,4 1 0-8,0-1 0 3,0-3 0-4,0 4 0 5,0 3 0-3,0-1 0 3,0-2 0-4,0-1 0 1,-4 1 0-1,0-1 0 5,0 1 8-6,0-4-8 5,0 0 0-5,1 0 0 10,3 0 0-9,4 0 0-2,0 0 0 0,-1-4 0 9,-3 1 8-8,4 3-8 5,0-4 0-5,-4 1 0 4,-3-1 0-3,3 4 0 5,-4-6 0-5,4 2 8 3,0-3-8-5,0 4 0 10,-4-1 19-6,8 1-3-4,-4-1-1 0,0 4 0 9,4 0-4-8,-8 0-1 4,4 0 0-4,-4 0 0 8,0 0-10-8,0 0-14 4,4 0 3-2,-4-3 1 3,8 3 10-4,-4-4 0 2,4 4 0-1,0 0 0 2,0 0 0-2,-4 4 0 3,0-4 0-3,-4 3 0-2,1-3 0 1,7 0 0 5,-4-3 0-4,4-1 0 4,-1 4 0-3,5 0 0-4,4 0 0 0,0 0 8 8,-4 0-8-8,0 4 12 6,-4-4-4-5,4 3 0 8,-5-3-8-9,9-3 9 4,0 3-9-2,4 3 10 8,-4-3-10-10,3 4 8 6,-3-1-8-5,4 4 8 8,-1-3-8-8,1 3 0 2,0-7 0-1,0 3 0 6,7 0 0-7,1-3 0 4,-9 7 0-4,1-3 0 7,0 3 0-4,-4 0 8-3,-1-4-8-1,-3 1 0 8,-4-1 0-8,4 4 0 6,-4-3 0-5,4-1 0 5,-4 1-9-5,0 3-1 9,-8 0 0-10,0 0 0 19,-4 0-118-16,-4 3-23-3,20 4-5 1,-23 3 0-1</inkml:trace>
    </iact:actionData>
  </iact:action>
  <iact:action type="add" startTime="85740">
    <iact:property name="dataType"/>
    <iact:actionData xml:id="d15">
      <inkml:trace xmlns:inkml="http://www.w3.org/2003/InkML" xml:id="stk15" contextRef="#ctx0" brushRef="#br0">16955 15991 1670 0,'-8'-7'148'2,"0"0"-118"2,5 0-30-2,3 0 0 5,0 7 46-7,0 0 3 6,0 0 1-6,0 0 0 9,0-4-50-9,0 4 0 6,0 0 0-6,0 0-9 10,0 0 9-9,0 0 0 4,0 0 8-5,0 0-8 10,0 0 28-9,0 0 2 3,0 0 0-3,0 0 0 6,0 0 18-7,0 7 4 10,0 4 1-10,-4 3 0 6,0 0-21-6,4 3-5 7,4 0-1-7,-4 1 0 8,4-1-18-8,3 1-8 7,1 3 8-6,0 0-8 6,0-4 0-7,8 4 0 11,-5-4 0-11,5 1 0 16,0-1-38-16,-1-3 0 5,1 4 0-5,4-5 0 11,-1-2-52-10,-3-4-10 2,7 0-3-2</inkml:trace>
    </iact:actionData>
  </iact:action>
  <iact:action type="add" startTime="86029">
    <iact:property name="dataType"/>
    <iact:actionData xml:id="d16">
      <inkml:trace xmlns:inkml="http://www.w3.org/2003/InkML" xml:id="stk16" contextRef="#ctx0" brushRef="#br0">17343 15886 1728 0,'-23'-3'153'1,"15"3"-122"0,8 0-31 0,0 0 0 6,0 0-9-6,-4 7-8 4,4 3-2-4,0 1 0 8,0 2 4-9,4 1 1 6,-4 4 0-6,4-1 0 9,0 4 14-9,0 0 0 6,0 3 0-6,3 1-9 9,1-1 24-8,0 1 5 5,8 3 0-6,-1-4 1 10,5 4-9-10,3 0-1 4,-3-4-1-4,4 0 0 10,3 1-26-10,4-1-6 7,5-3-1-7</inkml:trace>
    </iact:actionData>
  </iact:action>
  <iact:action type="add" startTime="86688">
    <iact:property name="dataType"/>
    <iact:actionData xml:id="d17">
      <inkml:trace xmlns:inkml="http://www.w3.org/2003/InkML" xml:id="stk17" contextRef="#ctx0" brushRef="#br0">18539 16203 1000 0,'0'0'44'1,"0"0"10"-1,0 0-43 0,0 0-11 4,7-7 0-3,-7 7 0 8,0-7 41-9,4 0 7 6,4 0 0-6,-8 7 1 6,-4-7 24-6,4 7 5 8,4-7 1-8,-4 7 0 7,0 0 17-7,0-10 4 7,-4 3 1-6,4 7 0 6,0 0-32-7,-8-7-6 9,1 4-2-9,-5 3 0 10,4-4-32-10,0 4-6 7,-8 0-2-7,1 0 0 8,-5 4-13-8,1-1-8 7,-1 1 10-7,-4 2-10 8,-7 1 15-8,4 0-3 4,-1 4-1-1,-3-1 0 7,-8 4 4-5,0 0 1-4,7 0 0-1,1 4 0 7,3-1-6-2,-3 0-1-4,0 1 0 0,7-1 0 12,5 1-9-12,3-1 0 0,-8 1 0 1,9-1 0 2,7-3 0-3,0-4 0 9,0 4-9-3,8-3 9-6,0-1 0 1,8 1 0-2,4-1 0 5,0-3 0 1,3 0 0-1,5-3 0-5,11-1 0 0,-3 0 9 8,-1-3-9-8,0 0 0 9,9 4 9-9,-1-4-9 6,-4 0 0-4,-3 0 8 5,-5 0-8-5,5-4 0 4,-1 4 0-5,-7 0 8 3,-5 0-8-2,1 0 0 5,0 0 0-4,-4 0 0 1,-12 0 0-2,0 0 0 5,0 0 8-7,0 0-8 6,0 0 10-6,-12 7-10 7,-4 0 8-6,-3-3-8 6,3 3 0-4,-8 3 0 3,-11-3 0-2,4 4 0-2,-5 3 0-2,1-4 0 10,-8 4 0-9,4 0 8 5,0 0-8-4,3 3 0 2,1 1 0-4,4 3 0 5,-5 0 0-2,9 3 0 4,4-3 0-7,3 3 0 7,0-3 0-6,9 4 0 5,-1-4 0-4,4-1 0 5,8 5 0-6,0-1 0 5,0-6-8-4,12-1 8 5,0 0 0-2,7 1 0-4,-3-4 0-1,11-4 0 7,8 1 10-7,5-4-2 7,-1 3 0-4,4-6 1 4,8-1 0-6,0-3 0 6,4-3-9-3,-4-4 12-4,0 0-12 0,7-7 12 8,9 0-4-7,-8-4-8 4,-4-2 12-3,4-8-4 6,3 3 0-7,-3-6-8 6,-8-4 12-6,0-3-4 7,-4-4-8-3,4-3 0-5,0-4 9 0,-8-3-9 7,-4-1-13-5,0 1-7 3,8-7-2-3,-11 7 0 5,-9-1 12-4,1 8 10 0,-5 3-13-2,-7 4 5 8,-1-1 36-5,-7 12 8-3,-4 2 2-1,4 4 0 8,-4 4-22-7,-4 6-4 8,-12-3 0-9,0 8-1 9,5 2-11-7,-5 8 0-2,-12-1 0 1,1 4 0 5,-5 10 0-4,5 4 0 4,-1 0 0-5,-3 7 0 7,-4 7 0-8,3 3-11 5,1 1 11-4,-1 2-12 7,1 5 20-8,3 2 4 7,5 1 1-7,-1 7 0 9,4 0-13-8,5 3 9 4,-1 0-9-5,8 4 8 9,4 0-8-7,4-1 0 1,-4-2 0-3,8-5 0 11,7 1 0-11,-3-4 0 4,4 1 0-3,0-12 0 6,3 8 0-4,1-7 0 2,-1-4 0-4,1-6 0 6,-1-4 0-7,5-7 0 9,3-4 0-9,-3-3 0 5,-4-4-14-4,-1-6 5 7,9-4 1-6,-5-4 0 3,-7-6 8-5,-4 6 0 8,-1-6 0-7,1-4 0 5,0 0 0-6,-12 0-13 7,-8 0 5-7,4 0 8 9,4-3 0-9,-8 3 0 5,-7-4 0 1,-5 1 12 15,4 0-32-18,-3-1-7 0,-5 1-1-3,1-4 0 9,-5 3 1-5,1 1 0-4,3 0 0 2,1-1 0-1,-5 1 18-1,5-1 9 0,7 4-10 0,0 0 10 8,-3 1 0-7,3 2 10 4,4 1 0-4,5-1 0 6,3 1 7-4,0 3 2 2,4-4 0-3,0 4 0 3,11-3-19-2,-7-1 0 1,4 4 0-4,4-3 0 7,4-4 0-5,3 0 0 5,-3 0 0-5,0-3 0 6,3-1 0-4,5 1 8-4,7-7-8 1,0-1 0 6,-3-3 11-5,3 0-11 5,12-3 10-5,-3-4-10 2,3-3 19-1,-4 0-3-1,4-8 0-1,-4 4 0 25,-4 1-33-21,1-8-7-5,-5 4-2 1,-4-1 0-1,1 8 26 1,-5 0-10 0,-7 3 10 1,0 3 0 7,-4 8 0-6,-5 3 0-3,1 7 0 0,-4 4 0 8,0 3 0-4,-4 7 11-4,0 0-11 0,-8 7 10 9,-7 10 0-8,-1 7 0 4,-4 8 0-3,-3 3 0 6,-5 7 7-3,1 3 2-4,-1 7 0-1,5 0 0 8,3 4-4-6,1 3-1 6,3 1 0-3,8 2 0-5,4-2-14 1,4 2 8 6,-8-3-8-5,8 1 0 11,8-5 8-10,0 1-8-3,0-4 0 0,0 1 0 5,8-8 8 0,-5 0-8-4,5-3 0-1,4-4 0 8,-5-6 8-6,5-8-8 5,3 1 0-4,-3-8 9 6,3-6-9-6,1-5 0-2,3-2-10-1,1-4 10 7,-1-4-17-2,1-6 2-5,-5-4 1 1,5-3 0 8,-9-4 2-9,5-4 0 9,-1-6 0-7,-7 3 0 14,-4 0-38-10,-8-3-7-5,-8 13-2 0,-4 1 0 0,-12 0 59-1,-3 6 8 0,-5 1 3 1,1 3 1 7,-8 3 0-6,3 4 0 8,-3 4 0-8,8-1 0 12,-5 4-122-8,1 0-24-4,7 0-5-2,1 0-477 1,-1 0-95 0</inkml:trace>
    </iact:actionData>
  </iact:action>
  <iact:action type="add" startTime="87989">
    <iact:property name="dataType"/>
    <iact:actionData xml:id="d18">
      <inkml:trace xmlns:inkml="http://www.w3.org/2003/InkML" xml:id="stk18" contextRef="#ctx0" brushRef="#br0">20306 16433 2131 0,'-23'-14'189'4,"15"11"-151"-4,8 3-30 0,0 0-8 0,0 0 24 0,-8 7 4 6,0 3 1-6,0 4 0 8,0 4-37-7,1 2-8 4,-5 5-2-5,4-1 0 9,-4 1 7-9,1 3 2 5,-1 3 0-5,0 0 0 9,-4 4 9-8,9 0-8 6,-5 0 8-7,4 0-8 11,0-4 8-11,0 0 0 5,0-3 0-5,4-3 0 8,1 3 0-8,-5-4 0 9,4 0 8-9,4-3-8 8,-4-3 8-8,0-4-8 5,4-4 8-5,0-3-8 8,0-7 10-6,0 0-2 5,0 0-8-7,0 0 12 6,0 0 4-6,4-4 0 9,4-9 0-9,-4-1 0 7,3-7-16-5,1-4 9 2,4-6-9-3,0-7 8 6,0-4-24-5,3-3-4 4,-3-8-2-3,4 4 0 1,-1 1 5-4,-7 6 1 8,4 0 0-5,0 7 0 3,-4 4 38-4,-1 6 8 1,1-2 2-2,4 9 0 5,-4 1-13-4,0 6-3 4,3-3 0-5,-3 4 0 8,4 3-16-9,-4 3 0 4,4-3-8-2,-5 4 8 6,5 3-10-7,0 3 10 5,-4 4-10-4,0 4 10 5,0-1-11-4,-5 8 11-2,1-1-12-1,-4 4 12 8,0 3 0-6,4 4 11 4,0 0 0-6,-4 4 0 9,0-1-11-8,0 0 10 7,4-3-10-6,0 4 10 0,0-8-10 1,-4 0 0 3,0 1 0-5,4-8 8 6,0 1-8-5,-4-4 8 3,0-4-8-2,0-3 8 5,0-7 3-5,0 0 0-3,0 0 0 0,0 0 0 8,0 0 13-7,0 0 2 4,4-11 1-2,0-2 0 5,3-8-6-3,1 0-1-5,-4-4 0 0,8-3 0 13,0-3-20-12,7-7 0 0,1-1 0 1,0 1 0 18,3-4-30-18,1 4-4 3,-5 7-1-4,1-1 0 0,-5 8 14 0,-3 3 2 2,0 4 1-1,-8 6 0-2,8 1 28 0,-8 3 6 7,-1 0 0-7,-3 7 1 7,0 0-17-6,0 0 0 8,0 0 0-9,4 7 0 5,0 7 0-5,-4 0 0 11,4-1 0-10,-4 1 0 2,0 7 0-1,0 0 0 3,0 4 0-3,-4-1 0 5,4 11 28-7,-4 0 1 6,4 3 1-5,0 4 0 7,0 0-30-7,4-1 0 3,-4 5 0-2,8-1 0 7,0-3 0-9,0-4 0 6,7-3 0-6,-3 3 0 21,8-6-129-15,-4-8-32 0,3 1-7-4,5-1-467-1,3-7-93 0</inkml:trace>
    </iact:actionData>
  </iact:action>
  <iact:action type="add" startTime="88624">
    <iact:property name="dataType"/>
    <iact:actionData xml:id="d19">
      <inkml:trace xmlns:inkml="http://www.w3.org/2003/InkML" xml:id="stk19" contextRef="#ctx0" brushRef="#br0">21263 16729 2070 0,'-28'-3'92'1,"12"3"18"-1,1 0-88 0,-5 7-22 3,1 0 0-2,-1 7 0 8,0 0 25-9,-3 7 1 5,3 3 0-4,-3-3 0 9,3 7-26-10,4-4 0 5,-3 1 0-5,7 2 0 9,4-2 0-9,0-1 0 7,8 1-9-7,0-4 9 8,8 3 0-8,4-3 0 7,0 0 0-7,0-7 9 8,7 0 4-8,1-4 1 7,-1-3 0-6,5 0 0 5,-1-7 4-5,5 0 1 8,-1-3 0-9,1-1 0 6,-5-3-19-4,5-3 0 5,-5 3-8-5,-3-7 8 8,-1-4-19-7,1-3 3-3,-4 4 0 0,-5-4 0 21,1-3-33-19,-4-1-7 1,-4 4 0-2,0-3-1 5,-4 3 11-1,-4 4 2-4,-4-1 1-1,-4 4 0 10,0 0 14-4,1 4 2-5,-1-1 1 0,0 1-767 1</inkml:trace>
    </iact:actionData>
  </iact:action>
  <iact:action type="add" startTime="88940">
    <iact:property name="dataType"/>
    <iact:actionData xml:id="d20">
      <inkml:trace xmlns:inkml="http://www.w3.org/2003/InkML" xml:id="stk20" contextRef="#ctx0" brushRef="#br0">22003 16161 2019 0,'-8'18'89'0,"5"-8"19"0,-1 11-86 1,0 4-22 3,0 2 0-3,0 5 0 9,-4 3 15-10,4 0-2 3,-4-1 0-2,0 1 0 9,1 4-13-10,3-1 9 4,0 4-9-4,0 0 8 7,0-1 0-7,0 1-8 7,0-4 12-7,4 1-4 8,-4-1 13-7,4-3 3 6,4 0 0-7,-4-4 0 9,0-3-8-9,4 0-2 11,0-4 0-11,-4 1 0 6,4-8-6-5,-4 1 0 7,0-8-8-4,4-3 12-3,0 7-4 0,-4-7 0 6,0-7-8-5,0 0 12 8,0 0 0-9,0 0 0-1,0 0 0 0,-4-7 0 8,0-7-12-8,0-3 0 6,0 3-9-6,0-4 9 24,-4-6-48-23,0 3-3 5,1-3-1-6,-1 3 0 8,-8-4 8-7,0 8 0 0,-3-4 1 0,-5 7 0 4,1 0 26-1,-1 4 5-4,-11 6 0 0,4 1 1 17,-1-1-34-15,-3 11-7 3,-4-3-2-4,3 3 0 0,1 3 54 0,4 0 0-1,3 1 8 3,1 3 0 2,3-4 23-3,5 4 4 4,7 0 1-5,0 0 0 5,4 4 9-4,5-5 3 2,6 5 0-1,5-1 0 0,4 4-1 5,8 0 0-7,3-3 0-1,12-1 0 10,9 0-16-10,-1 1-3 3,4-4-1 4,4 0 0-4,0-4-27-3,4 1 8 9,-8-1-8-7,0-3 0 16,-4-4-36-17,4 4-13-1,0-3-3 3,-4 3-612 6,4-7-122-6</inkml:trace>
    </iact:actionData>
  </iact:action>
  <iact:action type="add" startTime="89480">
    <iact:property name="dataType"/>
    <iact:actionData xml:id="d21">
      <inkml:trace xmlns:inkml="http://www.w3.org/2003/InkML" xml:id="stk21" contextRef="#ctx0" brushRef="#br0">22893 15674 1602 0,'0'0'35'2,"-4"10"7"-2,4 1 2 0,0 2 1 0,-8 5-36 0,4 3-9 2,0 0 0-1,0-4 0 7,1 8 23-8,-1-1 2 6,-4 4 1-4,0-4 0 6,4 4-26-8,-4 0 0 6,-4-4 0-6,5 4 0 8,3 0 0-8,-4-4 0 8,-4 1 0-8,4-1 0 10,0-3-9-10,4 0-7 5,4-4-2-5,-3 4-474 15,3-3-94-13</inkml:trace>
    </iact:actionData>
  </iact:action>
  <iact:action type="add" startTime="89664">
    <iact:property name="dataType"/>
    <iact:actionData xml:id="d22">
      <inkml:trace xmlns:inkml="http://www.w3.org/2003/InkML" xml:id="stk22" contextRef="#ctx0" brushRef="#br0">23167 15945 1965 0,'0'0'87'0,"-4"7"18"0,-3 4-84 0,-1 3-21 1,0 3 0-1,0 8 0 16,-4-1 0-14,1 4 0-2,-5 3-10 0,4 1 10 19,0 2-91-18,-3 1-11 0,-1 4-2-1,8-8-1 0</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19:19.683"/>
    </inkml:context>
    <inkml:brush xml:id="br0">
      <inkml:brushProperty name="width" value="0.05292" units="cm"/>
      <inkml:brushProperty name="height" value="0.05292" units="cm"/>
      <inkml:brushProperty name="color" value="#002060"/>
    </inkml:brush>
  </inkml:definitions>
  <iact:action type="add" startTime="12130">
    <iact:property name="dataType"/>
    <iact:actionData xml:id="d0">
      <inkml:trace xmlns:inkml="http://www.w3.org/2003/InkML" xml:id="stk0" contextRef="#ctx0" brushRef="#br0">23399 840 1414 0,'0'0'31'3,"-4"-10"6"-3,4 10 2 0,-4 0 1 0,-8-7-32 0,12 7-8 0,0 0 0 0,-8 0 0 8,-4 3 15-8,5 1 1 10,-5-1 0-10,4 8 0 5,-8 6 16-5,4 4 3 9,-3 3 1-9,-5 4 0 8,1 7-3-8,3-4 0 4,-8 4 0-2,1 11 0 7,-1-5 1-9,-3 8 0 7,-4 10 0-7,-5 4 0 10,-3 14 0-10,-4-1 0 3,-4 12 0-3,0-1 0 12,-8 3-8-12,8 4-2 6,0 4 0-4,4-7 0 3,4-1-10-2,0-6-2 4,3-8-1-4,5-2 0-2,0-1-11-1,7-4 0 9,1 1 0-7,7-11 8 2,0 1-8-3,4-5 0 5,1-6 0-4,3-7-11 17,4-4-38-18,4-6-8 8,0-4-2-5,4-11-809-4</inkml:trace>
    </iact:actionData>
  </iact:action>
  <iact:action type="add" startTime="12562">
    <iact:property name="dataType"/>
    <iact:actionData xml:id="d1">
      <inkml:trace xmlns:inkml="http://www.w3.org/2003/InkML" xml:id="stk1" contextRef="#ctx0" brushRef="#br0">22042 1927 1386 0,'0'0'61'2,"0"0"13"-2,0 0-59 0,0 0-15 4,12 0 0 0,-4 4 0 1,0-1 16-4,0 4 1 6,0 7 0-7,3 0 0 7,-7 11 39-7,4 2 8 5,0 8 2-5,0 7 0 10,0 3-13-8,-1 1-2 1,-3-1-1-3,8 0 0 11,-4 1-20-11,4-1-4 4,-4 0-1-4,3-3 0 13,1-4 35-13,0 1 6 3,4-5 2-2,-5-2 0 19,1-1-100-18,0-3-19 0,-4-4-4 5,7 1-1-7,1-8 56 1,0-6 10-1,3-1 2 0,1-3 1 5,3-7 19-2,1 0 4 7,7-3 1-6,-3-8 0-4,7 1 7 0,4-8 0 9,4-6 1-7,12-4 0 9,4-7-15-8,8 0-3-3,3-6-1 0,5-5 0 11,3 1-16-7,8-7-10-4,4-4 12 0,8 0-12 13,0-7 0-10,0 1-17-3,-4-1 1 1,4 0-1060 8</inkml:trace>
    </iact:actionData>
  </iact:action>
  <iact:action type="add" startTime="18282">
    <iact:property name="dataType"/>
    <iact:actionData xml:id="d2">
      <inkml:trace xmlns:inkml="http://www.w3.org/2003/InkML" xml:id="stk2" contextRef="#ctx0" brushRef="#br0">19679 5405 345 0,'0'0'15'1,"0"0"4"-1,0 0-19 0,0 0 0 7,0 0 0-7,0 0 0 6,0 0 32-6,0 0 4 11,0 0 0-11,0 0 0 5,0 0-28-5,0 0-8 6,4-7 0-6,-4 7 0 9,0 0 17-7,0 0 0 4,0 0 0-6,0 0 0 7,0-7 53-5,0 7 10 3,0 0 3-3,-4-7 0 7,4 7 2-7,0 0 1 0,0 0 0-2,0 0 0 11,0 0-27-11,0 0-6 4,0 0-1 0,0 0 0 1,0 0-40-5,0 0-12 7,4 7 0-7,4 0 8 11,0 0 8-11,3 0 1 2,1 0 1-2,8-4 0 9,-1 1-4-9,1-1-1 8,7-3 0-8,1 0 0 11,3 0 18-11,5-3 3 13,-1-1 1-8,4 1 0-3,0-1-10-2,0 4-1 0,-3 0-1 0,7-3 0 9,0-1-6-3,4 4-1-6,4-7 0 0,4 4 0 8,0 3 4-3,3-4 0-4,5 1 0-1,-4-1 0 9,4-3-20-6,-5 4 0 0,5-4 0-2,4 0 0 9,3 0 8-10,9 0-8 7,-1 4 12-4,-4-1-12 8,-3 1 0-7,0-4 0-2,-5 3 0-1,9 1 0-1,3-1 12 0,0 4-12 7,1-3 12-5,-5 3-12 7,-3 0 14-5,-1 0-4-4,1 0-1 0,0 0 0 8,3 0-9-3,0 0 0-4,-7 0 0-1,4 0 0 9,-5 0 11-5,1 0-3 5,-4 0-8-7,-5-4 12-2,1 4-12 0,0 0 0 9,0-3 0-6,0 3 0-1,-5 0 0-2,-3 0-8 9,4 0 8-6,-8 0-13 14,0-4-35-10,0 4-8-6,-4-3 0-1,1 3-720 1</inkml:trace>
    </iact:actionData>
  </iact:action>
  <iact:action type="add" startTime="19199">
    <iact:property name="dataType"/>
    <iact:actionData xml:id="d3">
      <inkml:trace xmlns:inkml="http://www.w3.org/2003/InkML" xml:id="stk3" contextRef="#ctx0" brushRef="#br0">16105 6356 1062 0,'0'0'47'1,"8"-3"9"-1,3-1-44 0,1 1-12 8,4-1 0-6,3 4 0 0,1-3 28-2,3 3 3 12,1 0 1-11,3 0 0 1,1 0-23-2,3-4-9 10,-3 4 8-10,-1-3-8 6,4 3 12-4,-3 0-2 3,-1-4-1-5,1 4 0 8,-1-3 23-7,4-4 4 6,-3 3 0-7,3 1 1 11,-3-1 1-11,3 4 0 3,0-3 0-3,1 3 0 10,3 0-6-10,-4 0-2 6,1 0 0-6,3 0 0 7,0 3-16-2,1 1-3 10,-1-1-1-15,0 1 0 0,0-4-10 0,5 3 8 7,-9-3-8-4,8 4 8-3,0-4 10 0,1 0 2 10,3-4 0-8,0 4 0 3,4-3-1-3,0 3 0 1,0 0 0-2,4 0 0 6,-4 0-8-7,0 0-2 7,-4 3 0-3,4-3 0 1,-8 0-1-3,4 0 0 3,4 0 0-1,0 4 0 1,-7-4-8-3,7 3 8 0,4-3-8 1,-1 0 8 4,-6 4-8-7,3-1 0 6,-4-3 0-5,4 4 0 8,-4-4 0-9,0 0 0 4,4 3 0-1,0-3 0 5,4-3 0-6,-4 3 0 1,-4 3 0-3,4-3 0 7,4 0 0-6,0 4 0 6,-12-4 11-5,4 0-11 4,1 3 8-4,-5 1-8 5,0-4 0-5,-4 3 0 4,0-3 0-3,1 0 0 4,7 0 0-4,-4 4 0-2,-4-4 0-1,5 3 0 6,3 1 0-3,0-4 9 3,0 3-9-4,-4-3 10 5,4 0-10-5,-4 4 10 4,1-1-10-2,-5 1 0-4,0-1 0 0,0-3 0 9,1 0 0-6,-1 3 8 1,4-3-8-1,-4 4 0 4,5-1 0-4,-1 1 0-2,0-4 0-1,0 3 0 11,0-3 0-11,1 4 0 5,-1-4 0-3,-4 3 0 6,4 1 0-4,0-4 8-3,-3 0-8-1,-1 0 0 8,0 0 0-7,4 0 0 5,5 0 0-4,-5 0 0 4,8 0 0-3,-4 3 0 3,8-3 0-4,-4 4 0 4,0-1 0-3,4 1 8 3,-8-4-8-2,4 3 0-4,-4-3 0 0,4 0 0 8,4 0 0-6,0 0 0 3,4 0 0-3,4 4 0 6,-4-4 0-5,3 0 0-3,-3 0 0 3,0 0 0 2,-4 0 8-2,4 0-8 4,0 3 0-5,4-3 0 4,-1-3 0-3,9-1 0 1,0 8 0-4,-1-4 0 7,1 0 0-7,-4 0 0 13,-5 0 0-12,5 0 0 0,4 0 0-1,-1-4 0 8,1 4 0-7,4 0 0 4,-5 0 0-4,1 0 0 5,-5 4 0-2,5-4 0 3,-4 3 0-3,0-3 0-4,7 0 0 1,-3 0 0 7,3 0 0-8,-7 4 0 7,0-4 8-6,-1 0-8 7,1 3 0-6,0-3 8 3,-1-3-8-4,1 3 0 6,-4-4 0-5,4 1 0 2,-8-1 0-3,-1 4 0 8,-3 0 0-8,-4 0 0 4,0 0 0-4,-3 0-12 3,-5 0 4-1,-4 0 8 19,-4 0-68-21,-3 0-5 0,-5 4-2 3</inkml:trace>
    </iact:actionData>
  </iact:action>
  <iact:action type="add" startTime="20385">
    <iact:property name="dataType"/>
    <iact:actionData xml:id="d4">
      <inkml:trace xmlns:inkml="http://www.w3.org/2003/InkML" xml:id="stk4" contextRef="#ctx0" brushRef="#br0">10057 7217 460 0,'0'0'20'1,"0"0"5"-1,4-7-25 0,4 0 0 6,4 0 0-6,-1 3 0 7,1 1 144-6,4-1 24 5,3 1 5-6,1-1 1 8,4 4-141-8,-5-3-33 7,1-1 0-7,-1 8 0 8,1-1 11-8,0 1 0 7,-1-1 0-7,1 1 0 9,-1-1 17-9,1 1 3 5,-4 3 1-4,3 0 0 9,-3-4 0-9,0 4 1 4,3 4 0-4,1-4 0 8,-5 0-1-9,5 0-1 6,0 0 0-3,-1 0 0 1,1 0-13-4,3-4-2 12,1 1-1-11,-1-1 0 3,5 4 9-3,3-4 3 13,-3 1 0-7,3-4 0-7,-4 0-8 0,9 0-2 0,-5 0 0 0,4 0 0 14,4-4 12-11,-3 1 3-3,3 3 0 1,-4 0 0 14,4-4-13-9,1 4-3-6,-1 4 0 0,0-4 0 0,0 0-4 1,4 0-2 4,4 0 0-4,0 3 0 4,4-3-2-2,4 4 0 9,-4-1 0-5,4 1 0-6,-4-1-8 0,4-3 8 0,-4 0-8-1,4-3 8 8,0-1-8-3,3 4 8-5,-3-3-8 1,4 3 8 10,0 0-8-6,0 0 8-5,-5-4-8 0,1 1 8 14,-4-1 0-11,0-2-8-1,-4 6 12-1,4-4-4 0,-4 1 6-1,8 3 1 10,-4 0 0-5,4 0 0-5,0 3-4 0,-4 1-1 9,-4-4 0-3,0 6 0-5,0-2-10-1,0 3 0 8,0-7 9-2,0 0-9-6,0 7 0 0,4-4 0 9,-4-3 0-4,0 0 0-4,4 4 0-1,0-1 8 9,0 1-8-5,-4-1 0-3,-4 1 0 0,4-4 8 7,0 0-8-3,0 0 0-4,0 0 8-1,0-4-8 7,0 4 8-4,0 4-8 5,0-4 0-3,0 3 0-5,0-3 0 0,4 0 0 13,-4 0 0-8,0 4 8-4,4-4-8-1,0 0 0 12,4 0 0-9,-4 0 0-1,4-4 0-1,4 4 8 0,-1 0-8-1,1 0 0 7,4 4 0-4,-4-4 0 7,-4 0 0-5,3 0 0-5,1 0 0 0,0 0 0 10,0 0 0-4,-4 0 0-6,0 0 8 0,-1 0-8 11,-3 0 0-7,0 3 9-4,-4 1-9 0,0-1 0 10,-4 1 8-6,5-1-8-4,-1-3 0 1,4 0 0 9,-4-3 11-5,3 3-11-5,-2 0 10 0,-5 0-10 11,4 3 0-7,-4-3 0-4,0 0 0 0,-4 0 0 12,-4 0 0-9,1 0 0-3,-1 0 0 0,-4-3 0 11,1 3 0-8,-5 0 0-3,4-4 0 0,-3 4 0 10,-9 0 0-6,1 0 0-4,4-3 0 0,-5-1 0 9,-3 8-18-5,-4-4-3-4,-1 0-1 0,1 0 0 21,0 3-42-16,-4-3-9-5,0 4-2 0,-1-1 0 1</inkml:trace>
    </iact:actionData>
  </iact:action>
  <iact:action type="add" startTime="30022">
    <iact:property name="dataType"/>
    <iact:actionData xml:id="d5">
      <inkml:trace xmlns:inkml="http://www.w3.org/2003/InkML" xml:id="stk5" contextRef="#ctx0" brushRef="#br0">15611 8238 691 0,'-8'-11'30'2,"8"11"7"-2,0-7-29 0,0 7-8 6,0 0 0-6,4-3 0 7,0-4 144-6,4 7 28 4,0-4 6-5,7 4 1 10,1-3-143-7,3-1-36-1,-3 1 0-2,8-1 0 8,3 1 20-7,-3-4-4 6,3 3 0-7,4 1 0 9,-3 0 20-9,-1-1 4 8,5 1 1-8,-5 3 0 6,8-4-4-6,-3 1-1 10,3-1 0-10,8 4 0 5,4-3-14-5,0 3-3 6,8 0-1-6,0 0 0 10,4 0-10-10,-1 0-8 6,5-4 12-6,4 4-12 8,3-3 8-7,9 3-8 7,-1-4 0-8,4 1 0 7,5-1 8-7,-5 1-8 7,0-4 0-6,4-4 0 8,5 4 12-9,-5 0-12 5,-8 4 12-4,1-1-12 7,-5 1 14-8,1-1-4 4,-9 1-1-3,1 3 0 8,-4-4-9-8,3 1 0 5,-3 3 0-5,-4 0 0 5,-8 0 8-6,0 3-8 8,0-3 0-8,-1 0 8 7,-6 0-8-6,-5 0 0 7,-8 4-10-6,-3-1 10 3,3-3 0-4,-8 4-9 4,-3-4 9-2,-8 0 0 2,-12 0-20-5,0 0 2 6,8 3 0-5,-8-3 0 9,-8 4 0-10,-8-1 0 5,0-3 0-5,-3 7 0 9,-9-3 18-9,-7-1 0 7,-8 1 0-7,0-4 0 9,-8 7 0-9,-12-4 0 6,1 1 0-6,-9-1 0 10,0 4 0-8,-7-3 0 1,-8-1 0-2,-4-3 0 7,-8 7 0-7,-4-3 9 3,0 3-9-4,0-7 8 11,0 3 12-11,4 1 1 5,0-4 1-4,8 3 0 6,0 0 21-7,8 1 4 8,3-1 1-8,1 4 0 8,3-3-27-7,5-1-5 6,3 4 0-6,8 0-1 4,8-3 12-4,4-1 2 7,8 1 1-8,4-1 0 7,11 1-14-7,5-1-4 6,3-3 0-6,8 4 0 7,4-1-12-7,4-3 9 8,12 0-9-8,12 4 8 8,11-4 11-8,12-4 1 7,16 4 1-5,3-3 0 4,5-1-21-5,7-3 0 5,4 7 0-6,13-7 8 10,10 4-8-9,5-4 0 3,0 3 0-3,4 1 0 8,3 3 0-9,1 0 0 5,3 3 0-5,-11 1 0 8,-4-4 0-7,0 7-18 5,3-4 3-5,-3 4 1 19,-8 0-126-20,0 0-24 4</inkml:trace>
    </iact:actionData>
  </iact:action>
  <iact:action type="add" startTime="38806">
    <iact:property name="dataType"/>
    <iact:actionData xml:id="d6">
      <inkml:trace xmlns:inkml="http://www.w3.org/2003/InkML" xml:id="stk6" contextRef="#ctx0" brushRef="#br0">1964 14012 172 0,'-4'0'16'3,"0"-4"-16"1,4 1 0-3,-4-1 0 6,4 1 95-7,-4-4 16 9,4 0 3-9,0 7 1 6,0 0-66-6,4-7-13 7,-4 0-2-6,0 7-1 4,0-7 17-4,0 7 3 7,0-7 1-8,0 7 0 7,0 0-1-7,0 0 0 11,0 0 0-11,0 0 0 6,0 0-11-6,0 0-2 5,0 0-1-5,0 0 0 8,0 0-12-8,0 0-3 7,0 0 0-7,12 3 0 9,-1 1-9-9,1-1-3 7,4 4 0-6,-4-7 0 8,-1 4-2-7,1-1-1-1,0-3 0-1,8 4 0 11,-5-4 5-9,1 0 1 3,0 0 0-4,3 0 0 5,-3 3 13-6,0-3 4 6,3 0 0-5,-3 0 0 7,-1 4-14-8,5-1-2 8,-4 1-1-8,3-1 0 6,1-3-2-4,0 4 0 7,3-1 0-9,5 1 0 4,-9-1-13-4,9 0 9 12,-1 4-9-12,0-7 8 4,5 4-8-3,-1-1 0 5,0-3 0-6,1 4 8 8,-1-4-8-8,-3 0 0 6,3 0 0-6,-4 0 8 9,5 3-8-9,-5-3 0 6,5 4 0-5,-5-4 8 6,4 0-8-6,1 0 12 4,-1 0-12-5,-4 0 12 12,1 3-12-12,3-3 8 4,5 0-8-4,-5 4 8 10,0-1-8-9,1 1 12 3,-1-1-12-3,-4 1 12 9,5-1-12-10,-1 1 0 5,-3-1 0-4,3 1 8 5,-4-1-8-5,1-3 0 6,3 4 0-5,0-4 8 4,1 3 4-6,-1-3 0 8,4 0 0-8,1 0 0 8,-1 0-12-7,0-3 0 5,4 3 0-5,-3 0 0 5,-1 0 0-6,-4 0 8 6,1 0-8-6,3 0 8 8,-4 0-8-6,-3 0 0 4,3 0 0-6,-3 0 8 8,3 0-8-8,-4 0 0 6,1 0 0-6,3 0 8 10,1 3-8-10,3 1 0 6,-4-4 0-6,4 3 8 12,1-3-8-10,-1 4 0-2,0-1 0 1,1-3 8 9,-1 4-8-10,0-1 0 5,0 1 0-5,-3-4 0 8,-1 3 0-8,0-3 0 7,1 0 0-6,3-3 8 6,0 3-8-7,5-4 0 7,-1 1 0-7,0-1 8 7,0 4-8-7,0-3 0 10,0-1 0-10,-3 1 8 5,3 3-8-4,0-4 0 7,-8 1 0-7,5 3 8 5,-5 0-8-5,0 0 0 5,5-4 0-6,-1 4 0 7,-4 0 0-7,5 0 0 8,-1 0 0-8,4 0 0 8,0 0 0-7,1 0 0 5,-13 0 0-6,8 0 8 8,8 0-8-7,-7 0 0 5,-9 4 0-5,4-4 0 8,1-4 0-8,3 4 0 4,-4-3 0-4,-3 3 8 6,-1-4-8-7,1 1 0 6,7-1 0-5,-4 1 8 5,-11-1-8-4,7-3 0 3,13 4 0-5,-9-1 0 9,-8 1 0-9,5 3 0 6,3-4 0-5,-3 4 0 8,-1-3 0-9,0 3 0 7,-7 0 0-6,8 0 8 5,-1 0-8-6,0 0 8 9,-7 3-8-9,4 1 8 5,-1-4-8-4,1 0 0 6,-5 0 0-7,1 0 8 8,-1 0-8-7,9 0 0 4,3 0 0-4,-3 0 8 6,-13 0-8-6,13 0 0 7,3-4 0-8,0 4 0 8,-3 0 0-8,-1 0 0 6,5-3 0-6,3 3 0 10,0 0 0-8,-3 3 0 2,-1-3 0-3,0 0 8 7,-3 0-8-8,-1 0 0 5,1 0 0-5,-1 4 0 9,0-4 0-6,1 3 0 0,-1-3 0-2,9 0 8 6,-9-3-8-7,4 3 0 7,1 3 0-7,-1-3 8 8,8 0 8-8,-3 0 0 8,-5 0 1-6,8 4 0 3,-4-4-26-3,1 0-6 7,-1 3-1-9,0-3 0 3,-3 4 16-2,-1-4 0 6,4 3 0-7,-4-3 10 8,5 0 2-8,3 0 0 7,0 0 0-7,4 0 0 8,-7 0-12-8,3 0 0 7,0 0 0-7,0 0 0 9,0 4 0-9,-3-4 0 7,3 3 0-6,-4-3-11 8,4 0 11-9,-3 0 0 4,-1 0 0-2,4 0 0 5,0 0 0-7,0 0 8 6,-3-3-8-6,3 3 0 8,-4 3 11-8,4-3-3 7,-7 0 0-6,7 0 0 6,-4 0-8-6,0 0 0 6,5 0-10-5,-5 0 10 3,-4 0 0-5,1 0 0 8,-1 0 0-6,4 0 0 3,-3 0 0-4,-1 0 0 6,8-3 0-6,-4-1 0 5,-3 4 11-6,-1 0-11 7,0 0 10-7,1 0-10 8,3 0 0-8,-4 4 8 7,1-4-8-7,-1 0 0 8,-3 0 0-7,3 0 0 4,-4 0 8-4,5 0-8 8,-5 0 0-9,1 0 0 7,3 0 0-7,-4 0 0 10,5 0 0-10,-1 0 0 5,-3 0 0-4,3 0 0 7,-4-4 0-8,5 4 0 5,-5 4 0-3,1-4 0 4,3 3 0-6,-4-3 0 7,1 4 0-7,-1-1 0 9,-3-3 8-6,3 4-8 1,-3-4 0-2,3 3 0 4,-3 1 0-6,3-4 0 8,0 0 0-8,-3 0 0 7,3 3 8-6,5 1-8 6,-1-8 0-6,1 4 0 4,-1 0 0-4,0 0 0 5,4 0 0-6,5-3 0 8,-1 3 8-7,-4 0-8 6,4 0 0-7,-3 0 0 8,-1 0 8-8,-4 0-8 6,1 0 0-6,-1 0 0 10,0 0 12-9,1 0-4 4,-1 0-8-4,-4 0 12 9,9 3-12-10,-5 1 9 5,4-4-9-4,-3 0 8 6,3 3-8-7,-4-3 0 5,5 0 9-4,3 4-9 7,-4-4 0-8,4 3 0 7,-3-3 0-6,-1 0 0 6,0 0 0-7,0 0 8 7,5 0-8-7,-5 0 0 7,4 0 0-7,0 0 0 10,0 0 0-10,5 0 0 5,-5 0 0-5,0 0-12 10,0 0 2-10,0 0 0 5,0 0 19-5,1 0 4 7,-5 0 1-6,0 0 0 7,1 0-14-7,-5 0 0 4,4 0 8-5,-4 0-8 8,5 0 0-7,-5 0 0 5,8 0 0-4,-3 0 0 5,-9 0 19-7,8 0-3 6,1 0 0-6,3 0 0 11,0 0-16-11,-4 0 0 4,1 0 0-3,-1 0 0 7,0 0 0-8,-4 0-12 6,5 0 3-6,-5-3 1 8,4-1 8-8,1 4 0 8,3-3 0-8,-4-1 0 6,8 1 9-5,-4-1-9 8,4 1 12-9,-3-1-12 7,-1 4 8-7,-4-3-8 9,0 3 0-8,1-4 0 4,-9 4 0-4,4 0 0 6,-3 0 0-7,3-3 0 6,-3 3 10-6,3-4-2 10,-4 4 0-10,9 0 0 5,-5 0-8-4,0 0 0 4,5 0 0-3,-1 0 0 5,-8 0 0-7,9 0 0 8,-5-3 0-8,0 3 0 8,1-4 0-8,3 4 8 6,-4 0-8-4,-3 0 12 7,3-3-12-9,-3 3 0 4,-1 3 0-3,-3-3-11 8,3-3 11-8,-3 3 0 4,3 0 0-4,0-4 0 5,-3 4 8-3,3-3-8 1,1 3 10-4,-5-4-10 9,5 4 10-9,-1 0-10 7,1 0 10-7,-1 0-10 8,4 0 9-8,1 0-9 9,-5 0 8-9,5 0-8 6,-5 4 8-6,4-4-8 10,-3 0 0-9,3 3 8 3,-3-3-8-3,3 0 0 4,0 0 0-2,1-3 0 2,-1 3 0-4,4 0 0 5,-3 0 0-5,3 0-11 6,-4 0 11-6,5 0 9 5,3 0-1-6,-8 3-8 10,4-3 11-10,1 0-11 6,-1 0 10-5,-4 0-10 8,1 0 9-9,-1 0-9 4,-4 0 8-4,1 0-8 11,-1-3 9-10,1 3-9 3,-1-4 10-3,1 4-10 6,-1 0 21-1,4 0-1-5,-3 0-1-1,-1-3 0 8,5 3-19-8,-5-4 0 8,4 4 0-7,1 4 0 4,-5-4 0-5,5 0 0 10,-9 0 0-9,4-4 0 3,1 8 0-3,-1-1-11 7,-3 1 0-7,3-4 0 4,-3 0 11-4,-5 3 0 5,1-3 0-5,4 4 0 7,-1-4 0-8,1 3 8 6,-1 1-8-6,-3-1 0 9,3-3 0-9,1 4 0 7,-1-4 0-7,5 3 8 9,-9-3 3-9,5 0 1 6,-1 0 0-5,-3 0 0 7,7 4-12-6,-3-4 0 1,3 3 0-3,-3 1 0 11,-1-4 0-11,1 3 0 5,-5 1 8-3,5-4-8 3,-4 0 0-5,-1 0 0 8,1 0 0-8,-5 0 0 8,5 3 0-6,-4-3 0 4,-1-3 0-5,1 3-11 6,-4 0 11-7,0 0 0 7,-1 0 0-6,1 0 0 7,-4 0 0-8,-8 0 0 7,8 0-12-6,-8 0 4 16,0 0-170-17,0 0-34 1</inkml:trace>
    </iact:actionData>
  </iact:action>
  <iact:action type="add" startTime="51659">
    <iact:property name="dataType"/>
    <iact:actionData xml:id="d7">
      <inkml:trace xmlns:inkml="http://www.w3.org/2003/InkML" xml:id="stk7" contextRef="#ctx0" brushRef="#br0">20122 14025 1105 0,'-16'-10'24'3,"12"7"4"-3,-3-1 2 0,-1-3 2 0,4 4-32 0,-4-1 0 4,4 1 0-2,-4-1 0 1,8 4 72-2,-4-3 8 8,4 3 2-8,0 0 0 3,0 0-22-4,0 0-5 12,0 0-1-11,0 0 0 1,4-7-14-2,4 3-4 9,0 1 0-9,4-1 0 6,-1 4 8-5,5-3 0 10,4-1 1-11,-5 1 0 4,9 3-6-4,-1 0-2 7,5 0 0-7,3 0 0 10,4 3-10-10,1 1-3 5,3-1 0-2,4 1 0 5,4 3-3-5,4 0-1 3,0-4 0 0,4 4 0-5,-4-3-10-1,4-1-2 8,7-3-8-2,5 0 12-5,4-3 7-1,3-1 1 7,-3 4 0-3,-5 0 0-3,-3 0 13 0,4 0 3 7,-5-3 1-6,5 3 0 6,7 0-8-3,-3-4-1-5,-1 4-1 0,-3 0 0 7,0 4-16-4,-9-4-3 5,1 0-8-4,-4-4 12-4,8 1-12 0,-4-4 0 8,-5 3-9-5,1-3 9 2,-4 7 0-4,-4-3 0 4,0-4 0-1,-4 3 0 5,1 4 9-6,-9-3 2-2,4 3 0-1,-4 0 0 8,-3 0-11-3,3 0 0-5,-8 3 0 0,5-3 0 9,-9 4 0-3,5-4-11-6,-1 0 11 1,-3 3-8 17,-9 1-40-17,1-1-8 4,0 1-2-3,-8-1 0 6,-1 4-123-4,-7-7-25-4</inkml:trace>
    </iact:actionData>
  </iact:action>
  <iact:action type="add" startTime="54467">
    <iact:property name="dataType"/>
    <iact:actionData xml:id="d8">
      <inkml:trace xmlns:inkml="http://www.w3.org/2003/InkML" xml:id="stk8" contextRef="#ctx0" brushRef="#br0">6843 14917 172 0,'-8'-6'8'2,"8"6"1"-2,0 0-9 0,0 0 0 3,0 0 0-2,0 0 0 8,0 0 106-9,0 0 19 4,12-4 4-3,-12 4 1 9,0 0-104-10,8 4-26 4,-8-4 0-3,8 6 0 10,-8-6 16-11,8 4-3 4,0 3 0-3,-8-7 0 5,0 0 47-5,7 7 10 6,-7-7 2-7,8 3 0 8,-8-3 0-8,8 4 0 8,-8-4 0-8,8 3 0 8,4 1-15-8,-4-4-2 9,3 0-1-9,1 0 0 5,0 3-7-5,0-3-2 7,-1 4 0-4,5-1 0 4,0 1-10-7,-1-1-3 4,1 1 0-2,4-4 0 5,-1 3-12-5,5 1-4 3,3-1 0-4,-3 4 0 7,3-7-8-8,-3 4-8 6,3-1 12-5,4 1-12 8,-3-4 10-8,3 3-10 2,1-3 8-3,-5 0-8 11,4 0 16-11,1 0-1 6,-1 0-1-5,0 0 0 6,5-3 3-7,-5 3 1 7,4-7 0-6,1 3 0 5,3 1 0-6,0 3 0 8,0-4 0-8,0 4 0 6,4-3 2-6,-3 3 1 10,-5 0 0-10,4 3 0 5,-4 1-21-4,1-1 0 7,-1-3 0-6,4 4 0 3,-4-1 0-5,1 1 8 7,3-4-8-7,0 0 0 7,0 3 0-6,-3-3 0 5,3 0 0-5,-4 4 8 7,4-4-8-8,-3 0 0 7,3 3 0-7,-4 1 0 9,0-1 8-9,4-3-8 5,-7 4 10-4,3-4-10 8,0 3 16-7,1-3-2 2,-1 0-1-3,4 3 0 7,4-3 1-8,-4 0 0 5,1 4 0-4,3-4 0 7,-4 0-6-7,4 3-8 5,4 1 11-5,0-1-11 5,-4 4 0-5,0-3 0 5,-4-1 0-4,5 1 0 5,-1-8 23-7,4 4-3 9,0 0 0-9,4 4 0 6,0-4-20-5,0 3 0 8,0 1 0-9,0 3 8 5,-4-4-8-4,4 4 12 5,-4 0-4-3,0-3 0 2,0-1-8-3,4 1 0 2,0 3 0-3,-1-4 0 7,5 1 12-8,-4-1 0 6,0 4 1-5,4-3 0 8,-4 3-13-9,-4-4 0 5,4 0 0-3,0-3 0 7,0 0 12-8,0 4-4 4,0-4-8-4,4 0 12 6,0 0-12-7,3 0 0 5,-3 0 0-5,0 0 0 9,-4 0 9-8,0 0-9 4,-4 0 8-3,4 0-8 5,4 0 8-7,-4 0-8 8,-4 0 8-7,4 0-8 4,0 0 12-4,0 0-4 9,-4 3 0-9,0 1 0 3,0-1-8-3,-4 1 0 9,0-4 0-10,-4 0 0 4,4 3 17-4,0-3 2 9,8 0 0-7,0 0 0 2,-8 0-19-3,4-3 0 6,1 3 0-7,-1 0 0 7,-4-4 0-6,0 1 0 4,0 3 0-5,-4-4 0 10,0 1 11-9,4-1-11 3,-3 1 10-3,7 0-10 10,-8-4 8-11,8 3-8 5,-8 1 0-4,4-1 9 6,0 1-9-6,-4-1 0 4,-3 4 0-5,3-3 8 8,-4-1-8-8,0 4 8 7,1-3-8-7,-1 3 8 8,-4 0-8-6,9-4 8 4,-5 1-8-5,4 3 8 5,0-4-8-6,4 1 0 10,-3-1 0-10,-1 4 8 5,0-3-8-5,4-1 8 11,-4 4-8-11,0 0 8 4,-3 0-8-4,3-3 0 8,-4-1 0-7,0 1 0 5,1-1 0-4,-1 1 0 3,4-4 0-5,0 3 0 8,-3 1 12-8,3-1 0 6,-8 4 0-6,4-3 0 10,-3-1-12-9,3 1 0 4,-4 3 0-5,5 0-11 10,-5 0 11-8,0 0 0 1,1 0 0-2,-1 3 0 8,-3-3 0-8,3 0 11 3,-4 0-3-3,1 0 0 7,3 0-8-8,1-3 8 5,-1 3-8-3,4 0 8 4,-4-4-8-5,5 4 0 6,-1-3 0-5,0 3 0 4,1 3 0-6,-5-3 0 9,4-3 0-9,0 3 0 7,-3 3 0-6,3-3-17 8,-4-3 4-9,5 3 1 3,-5 0 12-3,4 0 16 10,-3-3-3-10,3 3-1 7,-4-4 7-7,1 4 1 6,-1 0 0-6,0 0 0 8,9 0-20-7,-5 0 0 5,0 0 0-6,0 4 0 8,1-1 0-7,-1-3 0 5,0 0 0-6,1 0 0 11,-5-3 0-11,0 3 0 4,8-4 0-4,-3 1 0 9,3-1 0-9,0 1 0 6,0 3 0-5,0 0 0 8,1 0 0-9,-1 0 0 7,4 0 0-6,-4 0 0 4,0 0 0-5,1 0 0 8,-5 0 0-8,4 3 0 7,0 1 0-7,-4-4 0 10,1-4 0-10,3 4 0 5,4-3 0-5,4 3 0 12,-4-4 0-12,0 4 0 3,4-3 0-2,0 3 0 5,4 0 0-4,-8 0 0 4,4-4 0-6,-3 4 0 8,3-3 0-8,0 3 0 7,-4-4 8-7,4 1-8 6,4-1 9-5,-4 4-9 9,4-7 8-10,0 7-8 5,0 0 0-5,0 0 0 11,0 4 0-11,-4-4 8 4,0 0-8-3,4-4 0 9,3 1 0-7,-3 3 0-2,8-4 0-1,0 4 0 9,0-3 0-9,3 3 0 6,-7 0 0-5,0 0 0 6,0-4 0-7,0 1 0 8,4-1 0-7,-4 4 0 5,-1-3 0-6,5 3 0 8,0-4 0-6,0 4 0 3,-8-3 0-4,0 3 0 10,0 0 0-10,0-4 0 3,-4 4 0-3,4-3 0 3,7 3 0-1,-7 0 0 3,4-4 0-5,-4 4 0 4,8 4 0-5,0-4 0 9,-4 0 8-9,0 0-8 7,-5 3 0-7,1-3 9 9,-7-3-9-9,3 3-9 4,7 0 9-2,5 0-13 8,0 0 13-10,0 0 0 5,0 0 0-4,-5 0 0 10,-3-4 8-9,4 1-8-2,-8 3 9 0,4 0-9 9,-4 0 10-9,4 0-10 7,4 0 10-6,0 0-10 5,0-4 8-5,4 4-8 5,-1-7 0-4,-3 7 0 5,-4 0 8-7,4-3-8 9,0 0 0-9,4-1 9 5,0 1-9-4,3-1 0 9,5 1 0-9,3-1 8 3,-7 4-8-3,4-3 0 5,-8-1 0-6,7 4 8 8,1 0-8-7,7 0 0 5,-7 0 0-6,0 0 8 8,3 0-8-8,-3 0 0 6,-8 0 0-4,-1 0 0 6,1-3 8-8,4 3-8 6,0 3 0-6,-5-3 8 10,1 0-8-9,0 4 0 3,0-1 0-3,0-3 0 10,-9 0 0-11,1 0 0 3,-4 4 0-3,-3-1 0 8,3-3-12-5,0 0 12 1,4 0-10-3,-8 4 10 19,4-1-40-20,-8 1-1 0,4-4-1 2,-8 0 0 11,1 3-186-12,-9 0-38-1</inkml:trace>
    </iact:actionData>
  </iact:action>
  <iact:action type="add" startTime="57521">
    <iact:property name="dataType"/>
    <iact:actionData xml:id="d9">
      <inkml:trace xmlns:inkml="http://www.w3.org/2003/InkML" xml:id="stk9" contextRef="#ctx0" brushRef="#br0">2222 15663 1270 0,'0'0'56'2,"0"0"12"-2,0 0-54 0,0 0-14 0,0 0 0 1,12-3 0 5,0 3 17-6,8 0 1 4,-5 0 0-3,5 0 0 8,-1 3 2-9,5-3 0 8,-1 0 0-8,5 0 0 5,3 0 3-5,1 0 1 9,-1-3 0-9,4 3 0 7,-3 0 6-6,3-4 2 7,0 4 0-8,0 0 0 6,-3 0 13-6,3-3 3 8,4 3 1-8,0 0 0 11,5 0-25-11,-1 0-4 3,4 0-2-3,0 3 0 10,8-3 3-10,3 4 1 5,-3-1 0-3,0 1 0 7,4-1 1-4,-4 1 0-5,4-4 0 0,-1 0 0 13,1 0-3-12,8 3-1 0,-1 1 0 1,5-1 0 4,-4-3-4-5,-1 4-1 6,1-4 0-4,-1-4 0 6,5 4-2-6,3-3-1-2,1-4 0-1,-5 7 0 4,1 0 0-3,3-4 0 7,1 1 0-7,-5-4 0 4,5 3 1-5,3-3 1 11,1 0 0-11,-1 4 0 4,-3 3-13-2,-1-4 0 6,4-3 0-8,-7 4 0 6,-4-4 11-6,7 3-11 6,8 1 12-5,-3-1-12 7,-5 4 0-8,-3-3 0 6,-5 3 0-4,5-4 0 5,11 1 8-7,-3-1-8 6,-13 1 12-5,9-1-12 8,-1-2 0-9,1 2 0 5,-9 1 0-4,1-4 0 10,0 0 0-11,-1 0 0 5,5 0 8-4,3 0-8 5,-3 3 0-6,-1 1 10 6,-3 3-10-4,0-4 8 4,-5 4-8-6,1 0 12 8,0 0-12-7,-1 0 12 8,5 0-12-9,-4 0 8 7,-4 4-8-6,3-1 8 7,-3 1-8-5,-4-1 0 7,4 1 9-7,-4-4-9-3,3 0 0 0,1 0 8 11,0 0-8-8,4 3 0-3,-5-3 0 0,1 4 8 8,0-1-8-2,-4-3 0-5,0 0 0-1,4 0 0 5,3 0 0-1,-3 0 0 6,-4 0 0-8,0 0 9-2,0 7-9 1,0 0 0 7,-5-3 8-3,-2-1-8-4,-1 1 0-1,-4-1 0 14,4 0 9-13,0 1-9-1,0-4 0 1,0 0 9 6,-4 3-9-1,4 1 0-6,0-4 9 0,4 3-9 9,-4-3 8-3,4 4-8-5,-8-1 10-1,4-3-10 8,-4 0 8-2,0 0-8-5,0 0 0-1,4 0 0 9,0 0 8-9,-3 0-8 9,-5 0 0-5,0 4 9-3,0-1-9-1,0 1 0 7,1 3 0-4,-5-4 0 6,4 4 0-4,-4 0 0-5,1 0 0 0,-5-3 0 7,0-1 0-2,5 4 0-5,-5-7 0 0,0 4 0 10,5-1 0-7,-5 1 0-2,4-4 0-1,0 0 8 9,1 3-8-5,3 1 0-2,0-1 9 2,-4-3-9 4,1 4 0-8,-5-1 8 6,0 1-8-4,1-1 0 3,-1 0 0-5,0-3 0 8,-3 4 0-6,3-1 8 8,1 1-8-7,-1-1 0-3,4-3 0 1,-3 4 0 8,-5-1 0-3,4 1 0-6,1-4 0 1,3 3 0 2,-4 1 0-2,1-1 0 9,-1 1 0-9,0-1 0 6,-3 1 0-2,3 3 0-5,-3-4 0 0,3 1 0 8,-4-1 0-6,1 1 0 8,-1-1 0-6,1 4 8-4,3-7-8 1,0 7 0 8,5-7 0-5,-1 7 0-4,4-3 0 0,-4-1 0 8,9 1 0-5,-9 3 0 10,4-4 0-10,-4 4 0-3,1-4 0 0,-1 1 0 7,0-1 0-5,-4 4 0-2,5-7 0 0,-5 7 0 8,4-3 8-8,1-1-8 6,3 1 10-6,0-1-10 9,0 1 10-9,0-1-10 6,4 1 10-5,5-1-10 6,-5 4 8-7,4-3-8 8,-4-4 0-7,0 3 9 6,0 1-9-7,0-1 0 8,0 1 0-8,0-4 8 5,8 7-8-3,0-4 0 6,-4 1 9-6,4-1-9 3,0-3 9-3,0 4-9 8,-4-1 12-6,4 0-12-4,0-3 18 0,4 4-3 5,0-1-1-3,0-3 0 5,3 0-2-5,1 0-1 3,8-3 0-4,-4 3 0 7,-5-4-11-8,5 4 8 5,-4-3-8-4,4 3 8 10,-1-3-8-11,5-1 12 3,3 4-12-3,1 0 12 10,0-3-1-10,-1 3 0 5,-3 0 0-4,3 0 0 6,1 3-11-7,7-3 0 7,1 0-12-6,7 0 12 7,0 0 0-6,0 4 0 4,1-1 0-5,3 0 0 4,8-3 0-4,-4 4 0 8,4-4 11-9,0 3-11 5,-4-3 0-3,0 4 0 3,4-1 0-2,4 1 0 2,0-1 0-5,-4 1 0 6,0-4 0-2,3 7 0 16,5 0-44-19,0-4-11-1,0 1-2 3,-8 3-722 2,0 0-144-4</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19:19.683"/>
    </inkml:context>
    <inkml:brush xml:id="br0">
      <inkml:brushProperty name="width" value="0.05292" units="cm"/>
      <inkml:brushProperty name="height" value="0.05292" units="cm"/>
      <inkml:brushProperty name="color" value="#002060"/>
    </inkml:brush>
    <inkml:context xml:id="ctx1">
      <inkml:inkSource xml:id="inkSrc16">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06T14:19:19.683"/>
    </inkml:context>
  </inkml:definitions>
  <iact:action type="add" startTime="27919">
    <iact:property name="dataType"/>
    <iact:actionData xml:id="d0">
      <inkml:trace xmlns:inkml="http://www.w3.org/2003/InkML" xml:id="stk0" contextRef="#ctx0" brushRef="#br0">16414 3272 820 0,'0'0'36'1,"4"-3"8"-1,-4 3-35 0,8-7-9 5,0 3 0-5,4 1 0 7,-1-1 0-6,1-3 0 5,0 4 0-6,0 0 0 9,-4-1 0-9,7 1 10 6,1-4-1-6,-4 0 0 8,3 0 25-7,5 0 5 6,0 0 1-6,-5 0 0 8,5-4 8-9,-5 4 3 7,5 0 0-7,-4 0 0 7,-1 0-12-6,5 4-3 5,-4-1 0-4,3 1 0 6,1-1 0-8,-4 4-1 8,-5 0 0-8,5-3 0 6,4 3-14-5,-5 3-2 7,5 1-1-7,-1-4 0 6,9 3-6-6,-5 1 0 12,1-1-1-13,3 1 0 0,-3-4 8 0,3 0 1 10,-3 3 1-5,-1-3 0-5,1 0-6 1,-1 0-2 6,1 0 0-5,-1 0 0 2,1 4 4-3,-1-1 1 4,5-3 0-3,-5 4 0 3,5-1-3-3,-5 1-1 1,1-1 0-2,-1 1 0 7,1-1-6-6,3 4-8 3,1 0 11-3,3 4-11 7,-3-8 13-9,-1 4-4 6,0 0-1-5,5 0 0 9,-5 0-8-10,1 0-11 3,3 0 3-2,0-4 0 8,-3 1 8-9,7-4 0 6,-7-4 8-5,11 4-8 5,0-7 0-6,0 4 8 7,-4-1-8-6,-3 1 0 7,-1 3 9-7,4-3-9 7,1 3 12-7,-5 0-12 6,0 0 19-5,1 3-3 3,3-3-1-3,-4 0 0 5,-3 0-15-4,-1 0 0-2,5 0 0-1,-1 0 0 7,-4-3 0-4,5 3 0 3,3-4 0-4,4 4 0 3,4 0 8-2,-4-3-8 2,-3 3 0-2,3-4 0 3,8 4 11-4,-8 0-11 3,0 0 12-3,-3 0-12 4,3-3 0-5,-4 3 0 5,0-4 0-5,1 1-12 7,-5-1 12-8,4 1 0 6,8-4 0-4,-11 3 10 5,-5-3-10-2,8 4 12-5,9-4-12 0,-5 0 12 8,0 3 10-8,0-3 2 7,0 0 1-6,1 0 0 5,-1 4-25-3,0-4 0 5,-4 7-14-3,0-7 5-5,1 3 9 0,3 1 0 7,4 0 8-5,0-4-8 2,0 3 0-3,4 1 8 10,0-1-8-11,0-3 0 3,0 4 9-2,0-4-9 5,-3 0 12-6,3 3-12 8,-4 1 0-7,0-1 0 7,0 1 0-6,4-1 0 3,4 1 0-4,0-1 10 7,-4 4-10-8,4-3 8 7,-4 3-8-6,0 0 0 4,-4 0 0-4,0 0 0 9,0 0 8-5,0 0-8-4,-3 0 8-1,3-4-8 8,4 4 0-5,0 0 0 3,4 0 8-3,4 0-8-2,-1 0 8-1,1 0-8 7,-4-3 12-7,0 3-4 9,0 0-8-9,-4 0 8 7,4 0-8-6,8 0 8 7,0 0-8-6,3 3 8 5,-3-3-8-1,-4 0 8-6,0 4-8 0,0-1 0 8,-4 1 0-7,-4-1 0 11,-4-3 0-10,4 4 8-2,0-4-8 0,0 3 0 8,-4-3 0-5,4 4 0-2,-4-1 8-1,4 1-8 9,0-4 0-8,0 0 0 8,0 3 0-4,0 1 0-4,0-4 0-1,0 3 0 5,-3 4 0-4,3-3 0 12,4-1 0-9,0-3 0-4,-1 0 0 0,1 4 0 7,-4-1 0-6,-3 4 0 7,3-3 0-7,-8 2 0 6,0-6 0-3,-4 7 0-3,-3-3 0-1,-1-1 0 7,0 4-24-5,-7 4 2 8,3-4 1-9,-7 3 0 14,-4-3-122-14,-5 4-24 7,13 17-5-7,-16-1 0 0</inkml:trace>
    </iact:actionData>
  </iact:action>
  <iact:action type="add" startTime="29591">
    <iact:property name="dataType"/>
    <iact:actionData xml:id="d1">
      <inkml:trace xmlns:inkml="http://www.w3.org/2003/InkML" xml:id="stk1" contextRef="#ctx0" brushRef="#br0">2015 4008 864 0,'11'-14'76'2,"-3"10"-60"-2,0 4-16 0,4-3 0 22,0-1-31-22,-1 1-9 1,5-1-1 0,4 1-1-1,-5-4 70 0,9 3 13 5,-5 1 3-5,1-1 1 9,7-3-28-9,-3-3-5 6,3 3-2-6,5 0 0 9,-5-4-10-9,9 1 8 6,-5 0-8-5,0-1 8 5,4 1 4-6,-3 3 0 8,-1 0 0-8,-3 3 0 8,-1-3 17-8,1 4 4 7,-1-1 1-6,-4 1 0 6,5 3-16-7,-5 0-3 9,1 0-1-9,-1 0 0 6,1 0 2-6,3 0 0 7,-3 0 0-7,-1 0 0 7,5 0-16-6,-5 0 11 6,5 0-11-7,-1 0 10 8,5-4 11-7,-5 4 3 5,4 0 0-6,1 4 0 8,-1-4-4-7,-3 0 0 3,-1 0 0-4,-4 3 0 10,5 1 0-9,-5-1 0 4,-3 1 0-5,4-1 0 11,-5 4-4-10,1-3 0 2,3 3-1-2,-3 0 0 8,3-4-7-9,-3 4 0 6,3 0-8-6,5 0 12 9,-1 0-12-9,9 0 0 5,-5 0 8-5,4 0-8 8,4-4 0-7,1 1 0 7,-1-1 8-8,0 1-8 7,0-1 0-7,0 4 0 9,1-7 8-9,-1 4-8 4,0-4 0-2,0 0 0 9,4 0 0-11,0 0 0 3,1 0 0-2,-1 3 0 5,0-3 0-5,4 0 0 6,-8 0 0-6,0 4 9 6,4-4-9-6,-4 3 8 5,-3 1-8-5,-1-1 10 6,0 1-10-7,4-1 10 9,-7 4-10-9,3-3 12 5,0-1-12-5,1 1 12 11,3 3-12-11,-4-4 0 5,4 1 0-5,1 3 8 9,-1-1 0-9,0-2 0 7,4-1 0-7,-4 4 0 9,4-3-8-8,-3-1 0 3,-5-3 0-4,4 0-11 7,4 0 11-7,0 0 0 7,-4-3 0-6,-3 3 0 7,3-4 0-8,-4 4 0 8,8 4 0-8,-7-4 0 7,-9 0 0-7,4 0 0 7,9 0 0-7,-9 0 0 7,-8-4 0-7,5 4 0 8,3 4 0-8,4-1 0 8,-7-3 0-8,-1-3 8 7,-3-1-8-7,7 4 0 8,4 0 10-7,1-3-2 4,-17 3-8-5,13 0 12 9,-1 0-12-9,0 0 0 6,-3 0 0-6,-5-4 0 11,1 4 9-10,3 0-1 2,1 0 0-2,-1 4 0 10,-3-4-8-11,3 0 0 3,4 0 0-3,-3 0-11 11,-5 0 11-11,1 0 0 4,7 0 0-3,-3 0 0 7,-5 0 0-8,5 0 0 7,3-4 0-6,4 4 0 6,1-3 0-7,-5 3 0 8,-8-4 0-7,5 4 0 5,7 0 0-6,-3 0 0 10,-9 4 8-10,1-4-8 5,-1 3 0-5,5 1 0 7,-1-4 0-6,-4 3-8 6,1-3 8-6,-1 7 0 4,-3-3 0-4,8 3 0 7,-5-7 0-8,-3 3 0 7,3 1 0-7,1-1 0 8,-1 1 0-8,1-1 0 6,3 1 0-5,-3-1 0 9,3 1 0-10,1-4 0 5,-1 0 0-5,-4 0 0 12,5 0 0-12,-1 0 0 2,1 0 0-2,-1-4 0 10,1 4 0-10,-1 0 8 6,1 0-8-5,-5 0 0 6,4 0 0-7,-3 0 0 8,-4 0 0-8,3 0 0 7,-3 0 0-7,3 0 0 9,1 0 0-9,-5 0 0 5,5 0 0-5,-5 0 0 11,5 0 0-10,-1 0 0 3,1 0 0-4,0 0 0 9,3 0 0-8,-4 0 0 5,5 0 0-6,-5 0 0 5,1 0 0-4,-1 0 0 7,1-3 0-8,-1 3 8 6,5 0-8-6,-5 0 0 9,1-4 0-9,-4 4 0 6,-1 0 0-4,1 0 0 6,3 0 0-8,-3 0 0 6,3 0 0-6,-3 0 0 12,0 0 0-12,3 0 0 3,1-3 0-2,-1 3 0 5,-3 0 0-4,3 0 0 3,1 0 0-3,-1 3 0 4,5-3 9-6,-5 0-9 8,1 0 12-8,3 0-12 8,-3 0 0-8,3 0 0 8,1 4 0-7,-5-4 0 5,4-4 0-6,1 4 0 10,-5-3 0-10,1 3 0 5,-1-4 0-5,1 1 0 8,-1-1 0-8,1 1 0 7,0 3 0-6,-5-4 0 5,5 1 0-6,-1-1 0 8,1 4 0-7,-1-3 0 4,1-1 0-5,-5 1 0 10,5-4 21-9,-5 7-2 4,-3-4-1-5,4 4 0 11,3-3-18-11,1 0 0 4,-5-1 8-4,9 1-8 11,-5-1-9-10,-3 1-6 3,3 3-1-4,-3 0 0 8,0-4 16-8,-1 1 0 6,1-1 0-6,-5 4 0 8,5-3 0-7,-4 3 0 6,-1-4 0-7,1 4 0 7,0 0 0-7,-4 0 0 9,-1 0 0-9,1 4 0 5,0-4 0-4,0 0 0 9,-5 3 0-9,5-3 0 2,0 0 10-2,-4 0 5 7,-8 0 1-7,8 0 0 5,3 4-26-5,1-1-5 5,-4 1-1-3,4-4 0 2,-4 3 16-5,3 1 0 8,1-4 0-8,0 0 0 8,0 0 10-8,3 0 5 5,-3 0 1-5,0 0 0 11,0 3-16-11,-1-3 0 5,1 4 0-5,0-1 0 12,3-3-13-12,-3 0 1 3,4 0 0-3,-4 0 0 9,3 0 20-9,1 0 5 6,0-3 1-6,-1 3 0 9,1 0-14-9,0 0 0 6,-1 0 0-5,1-4 0 6,4 4 0-7,-5-3 0 9,1 3 0-9,0 0 0 6,-5 0 0-6,5-4 0 10,0 1-12-9,-4 3 12 3,3-4 0-4,-3 4 0 7,4-3 0-5,-1-1 0 4,-3 4 8-5,4-3 1 5,-1-1 1-6,1 1 0 9,-4-1-10-9,4 1 0 5,-5-1 0-3,1 1 8 7,4 3-8-9,-4 0 0 4,3-4 0-3,1 4 8 10,0-3-8-11,-1 3 0 5,-3 3 0-5,4 1 8 11,-5-4-8-11,1 3 0 2,4-3 0 0,-4 4 0 7,3-4 0-8,1 3 0 3,0-3 0-3,-5 4 0 5,5-4 0-3,0 0 0 2,-1 0 0-4,1 0 8 7,-4-4-8-8,4 4 0 8,-1-3 0-8,-3 3 8 7,4 0-8-7,-5 0 8 9,5 0-8-9,-4-4 8 5,4 4 0-4,-5-3 0 7,1 3 0-8,0 0 0 6,4 0-8-5,-5 0 0 4,1 0 0-4,4 0 8 8,-5-4-8-9,1 4 0 5,4 0 0-4,0 0 8 7,-1-3-8-7,1 3 8 5,4 0-8-6,-5-4 8 10,5 4-8-10,-1-3 0 5,1 3 0-5,0 0 8 10,-5 0-8-8,1 0 0 1,4 0 0-3,-5 0 0 10,5 3 0-10,-1 1 12 5,1-4-12-5,0 3 12 9,-5 1 7-9,1-1 1 7,0 1 1-6,3-4 0 5,-3 7-29-6,0-4-7 9,3 1-1-8,-3-1 0 5,0-3 24-6,3 4 5 10,-3-1 1-10,3-3 0 4,1 0-14-4,-4 0-13 8,3 0 2-7,1 0 1 6,-1 0 10-6,1 0 0 4,0 0 0-5,-1 4 0 9,1-4 8-9,3 0 3 6,1 0 1-5,-5 0 0 8,5 0-12-9,0 3 0 5,-1 1 0-5,1-1 0 10,3-3 0-10,-4 4 0 5,1-1 0-4,-4-3 0 10,3 0 0-11,1 0 0 3,-5 0-12-2,5 0 12 7,-9 0 0-8,9 0 0 6,-8 3 0-6,7-3 0 9,-7 0 0-9,7 4 0 7,-3-4 0-7,3 3 0 8,1-3 0-8,-1 4 8 8,5-4-8-8,-1 3 0 6,1-3 12-6,-1 0-4 11,1 0 0-11,-1 0 0 5,4 0-8-5,1 0 0 7,-1 0 0-6,1 0 0 6,-1 0 0-6,-4 0 0 3,1 0-10-3,-1 0 10 8,5 4 0-8,-5-4 0 6,0-4 0-7,5 4 0 8,-1 0 0-8,-3-3 0 5,7 3 8-5,0-4-8 10,0 1 0-9,1 3 0 4,3 0 0-5,-4-4 0 11,0 4 0-10,-3 4 0 2,3-4 0-3,0 0 0 9,-3 0 0-9,-1-4 0 5,-4 4 0-4,5-3 0 8,-1 3 0-9,0 0 0 6,5-3 0-6,-5-1 0 7,4 1 0-5,1 3 0 5,-1-4 0-7,0 1 0 7,-3-1 0-7,3 4 0 9,0 0 0-8,0-3 0 3,1-1 0-4,-5 1 10 8,0-1-10-8,1 1 8 8,-1-1-8-8,-3 4 0 6,-1 0 0-6,4 0 0 9,1-3 0-8,-5 3 0 5,8-4 0-5,-3 1 0 6,-5-1 0-7,8 1 0 6,-3 3 0-5,3-4 0 9,0 1 0-10,1-1 0 5,-1 4 0-4,0-3 0 9,0-1 0-10,-3 4 0 3,3-3 0-3,-4-4 0 10,5 3 0-10,-5 1 0 6,4-4 0-6,-3 3 0 8,3 4 0-8,-4-3 0 7,1 3 0-7,3-4 0 8,0 1 0-8,0 3 0 8,-3 0 0-7,3 0 0 5,0 3 0-5,1-3 0 8,-5 4 0-8,4-1 0 2,1-3 0-2,-1 0 0 7,4 4 0-8,-4-1 0 7,8-3 0-6,-3 4 0 6,7-4 0-7,-4 0 0 8,0 0 0-8,0 3 0 5,-4-3 0-4,4 4 0 8,-7-4 0-9,3 0 0 5,-8 0 0-4,4 3 0 9,-7-3-9-10,3 4-4 4,-3-4-1-4,-1 0 0 22,0 3-31-22,1-3-7 6,-1 4 0-5,1-1-515 2,-1 8-102-1</inkml:trace>
    </iact:actionData>
  </iact:action>
  <iact:action type="add" startTime="60785">
    <iact:property name="dataType"/>
    <iact:actionData xml:id="d2">
      <inkml:trace xmlns:inkml="http://www.w3.org/2003/InkML" xml:id="stk2" contextRef="#ctx0" brushRef="#br0">11178 12318 568 0,'0'0'25'1,"0"0"6"-1,-8 0-31 0,8 0 0 3,0 0 0-3,0 0 0 8,-8 0 31-8,8 0 0 8,-4-3 0-8,4 3 0 8,0 0-23-8,0 0-8 8,-7-4 0-8,7 4 0 7,-4-3 22-7,0-1-2 8,-4-3 0-7,4 0 0 5,0 4 43-6,0-4 8 10,0 0 1-10,-4 3 1 5,1 4 10-5,3-3 1 7,-4-1 1-7,4 4 0 7,-4 0-41-6,8 0-8 7,0 0-1-8,0 0-1 7,0 0-34-6,0 0 0 5,-4 7 0-6,4-7 0 9,0 0 9-9,0 0-9 7,0 0 0-7,0 11 9 9,0-11-9-9,8 7 0 6,0 0 9-6,4 0-9 10,-1 0 24-10,5-4 0 3,0 1 0-3,-1 3 0 10,5-4-7-10,-4-3-1 5,3 7 0-1,5-4 0 1,-5 1 6-4,9-1 1 7,3 4 0-7,-3-3 0 3,3 3-7-3,4-4-2 7,1 1 0-7,3 3 0 5,0-4-2-6,0 4 0 10,4-3 0-9,0 3 0 2,-3-4-2-3,3 1-1 10,0 3 0-10,4-7 0 6,4 3-9-6,-4 1 0 7,0-4 9-7,4 3-9 8,4-3 15-8,-1 0-2 7,-6 0 0-6,2 4 0 6,1-4-4-7,0 0-1 7,-4 0 0-7,4-4 0 9,-4 4-8-9,8 0 10 6,0-3-10-6,-4 3 10 9,0 0-10-7,-4 0 12 1,4 0-12-3,-4-4 12 10,0 4-12-10,-4 0 10 6,0 0-10-6,4 0 10 8,0 0 0-7,0 0 0 5,-3-3 0-6,3 3 0 7,-4 0-10-3,0 0 12 1,4 0-12-4,-4 0 12 4,-4 3-12-5,0-3 0 10,0 0 0-10,-3 0 0 6,-1-3 0-6,4 6 10 7,0-3-1-7,1-3 0 9,-1 6-9-9,0-3 0 6,0 0 0-6,4 0 0 9,0 0 0-9,4 0 0 4,-7 0 0-2,3 0 0 6,-4 0 0-8,0 4 0 8,0-4 0-8,-3 0 0 9,3 0 0-9,0 0 0 4,0 0 0-3,0 0 0 11,-3 0 0-12,3 0 8 2,0 0-8-1,4 0 8 8,-4 0-8-9,1 0 0 6,3 0 0-6,-4 0 0 9,0 3 0-9,0-3 0 6,4 0 0-5,-3-3 0 7,-1-1 0-7,4 4 0 6,0-3 0-7,0 3 8 6,0 0-8-5,0-4 0 8,0 1 0-9,-3 3 8 5,-1-4-8-5,-4 1 0 7,0-1 0-7,1 4 0 8,-5 0 0-8,0 0 0 7,-3-3 0-5,-1 6 0 4,1-3 0-6,-1 0 0 8,1 0 0-8,-1 0 0 8,0 4 0-8,-3-1 0 6,-1-3 0-5,5 4 0 8,-5-1 0-9,1 1 0 5,-1-4 0-5,1 3 0 11,-1-3 0-11,1 4 0 4,-1-4 0-3,-3 0 0 7,0 0 0-7,3 0 0 4,-7 0 0-4,0 0 0 7,-1 0 0-8,5 0 0 7,-8 0 0-7,3-4 0 7,-7 4 0-6,4 0 0 7,0 0 0-8,-1 0 0 5,-11 0 0-4,12 0 8 9,-4-3-8-7,4 3 0-1,-4 0 0-2,3 0 0 9,-3 0 0-9,4 0 0 6,-4 0 0-5,3 0 8 5,-3 0-8-5,4 0 0 5,-4 0 0-5,4 0 0 7,-4 0 0-8,3 0 0 7,1 0 0-5,0 0 0 2,0 0 0-3,-1 0 0 9,-3 0 0-10,0 0 0 5,8-4 0-4,-5 4 0 8,-3 0 0-8,0 0 0 2,4-3 0-2,-4 3 0 7,-8 0 0-7,8 0 0 5,3 0 0-5,-3 0 0 6,4-4 0-7,-4 1 0 8,3-1 0-8,-3 4 0 7,0-3 0-5,-8 3 0 5,0 0 0-7,12-4 0 7,-4 4 0-7,0-3 0 9,-8 3 0-8,11-4 0 4,-3 4 0-5,0 0 0 6,4 0 0-6,-4 0 0 8,-8 0 0-6,11 0 0 4,1 0 0-6,0-3 0 7,-12 3-16-6,8 0-1 5,-8 0-1-6,11 0 0 23,-11 0-60-22,0 0-12 1,0 0-2-2,0 0-716 0</inkml:trace>
    </iact:actionData>
  </iact:action>
  <iact:action type="add" startTime="63499">
    <iact:property name="dataType"/>
    <iact:actionData xml:id="d3">
      <inkml:trace xmlns:inkml="http://www.w3.org/2003/InkML" xml:id="stk3" contextRef="#ctx0" brushRef="#br0">5703 13203 115 0,'0'0'10'1,"0"0"-10"6,0 0 0-7,0 0 0 10,0-7 80-10,-4-3 13 4,4-1 3-4,0 4 1 10,-8 0-63-10,8 7-13 5,0 0-2-5,0 0-1 9,-8-7 2-9,4 0 1 7,0 4 0-7,4 3 0 8,0 0 19-8,-7-4 4 6,-1 1 1-5,8 3 0 7,0 0 17-8,0 0 3 7,-8 0 1-7,8 0 0 8,0 0-15-8,0 0-3 10,0 0-1-10,-8 3 0 5,0 1-12-5,8-4-3 6,0 0 0-6,0 0 0 9,-8 7-5-9,8-7-2 6,0 0 0-5,0 0 0 7,0 0-5-6,0 0 0 3,8 3-1-5,4 4 0 8,0 0 5-8,-8 0 2 8,-4-7 0-8,11 7 0 10,5 0-1-10,-4 0 0 6,-4 0 0-6,7 0 0 10,1-3-9-10,0-1-3 3,-1 1 0-2,5 3 0 10,-4-4-2-11,7 0-1 7,5 4 0-5,-9-3 0 4,1-4-10-3,7 0 8-2,12 0-8 0,-7 0 8 6,-9 0-8-6,9 0 8 6,7 0-8-4,0 0 8 2,0 0 0-4,0 0 0 7,-7 0 0-7,3 0 0 5,0 0 0-4,-3 0 0 3,-5 0 0-3,8 0 0 3,5 3-8-3,-5 1 8 2,0-4-8-1,-4 0 8 5,5 0-8-7,-5 0 0 2,4 3 0 0,5 1 0 4,-9-1 0-5,0 1 0 3,5-4 0-3,3 3 0 9,-4-3 0-10,-4 0 0 0,1 0 0-1,-1 0 0 10,4 0 0-6,-3 0 8-4,-1 0-8 1,4-3 8 8,-3-1-8-6,3 1 12-3,0 3-12 2,-3 0 12 7,-5-4-3-8,4 4 0 5,5 0 0-5,-5 0 0 10,0 0-9-8,-3 0 10-3,3 0-10 0,0 0 10 7,-3 0-10-6,3 0 0 7,-3-3 0-6,3 3 8 5,0-4-8-3,1 1 0-3,-1 3 0-1,8-4 0 8,-3 4 0-6,-5-3 0 3,4 3 0-3,0-4 0 4,1 4 0-3,-1 0 0 0,0 0 0 0,1 4 8 2,-5-1-8-4,-4 1 0 8,9-4 0-7,-9 3 0 1,4-3 0 1,1 0 8 0,-1 0-8-4,1 0 8 12,-1-3-8-8,0 3 0-4,1 0 0 0,-1 0 8 5,4 0-8-3,-3-4 0 4,-1 4 0-5,0 0 0 6,5 0 0-6,-9 0 0 8,4 0 9-8,-3 0-9 5,-1 0 0-2,5 4 0-3,-5-4 0-1,0 0 0 8,1 0 0-6,-1 0 0 5,1 0 0-6,3 0 0 5,-3 3 0-6,3 1 0 6,0-4 0-4,4 3 8 3,-7-3-8-3,3 0 0 4,1 4 0-3,-1-4 0 2,0 0 0-3,1 0 0 3,-1 3 0-3,-4-3 0 4,5 0 0-5,-5 0 12 5,1 4-4-4,-1-4 0 4,1 3 1-4,-1-3 1 7,0 0 0-7,5-3 0 8,-5-1-10-8,5 4 8-2,-1-3-8 0,0 3 8 5,1 0-8-3,-5 3 0 4,4 1 0-4,1-4 8 3,-1-4-8-3,1 4 0 5,-1 4 0-6,0-1 0 7,1-3 0-4,-1 0 0-3,-4 0 0-1,1-3 0 7,3-1 0-5,1 1 0 5,-5 3 0-6,0-4 0 7,1 1 8-3,-1-4-8-5,5 7 8 0,-9-4-8 7,5 1 0-3,-5-1 8 0,1 4-8-4,3 0 0 6,0-3 0-3,1 0 8 1,-5-1-8 4,1 4 0-5,-1-3 0-3,-3-1 8 6,4 4-8-3,-5 0 0 4,-3 0 0-2,3-3 0-5,-3 3 0 0,4-4 0 12,-5 1 0-8,1 3 0-4,-4 0 0 0,4 0 0 6,-5 0 0-6,1 0 0 6,0 3 0-6,3-3 0 9,-3-3 0-9,-4 3 0 6,4 3 0-5,-4 1 0 6,3-1 0-7,1-3 0 8,-4 4 0-7,4-4 0 5,-4 0 8-6,3 3-8 9,-3-3 0-8,4 4 8 4,-4-4-16-5,-4 0-4 8,-4 0-1-8,11 0 0 21,-3 3-17-21,0-3-3 3,-8 0-1-2,0 0 0 9,8-3-34-9,-8 3-8 2,0 0 0-3,0 0-699 0</inkml:trace>
    </iact:actionData>
  </iact:action>
  <iact:action type="add" startTime="67150">
    <iact:property name="dataType"/>
    <iact:actionData xml:id="d4">
      <inkml:trace xmlns:inkml="http://www.w3.org/2003/InkML" xml:id="stk4" contextRef="#ctx0" brushRef="#br0">18993 13161 576 0,'-4'-10'51'1,"4"10"-41"5,0-4-10-5,0-3 0 6,-8 4 135-7,8 3 25 4,0 0 4-4,0 0 2 10,0 0-98-10,0 0-20 7,8-4-4-7,-4 1-1 8,4-4-26-7,-8 7-5 4,0 0 0-5,8 0-1 10,4-4 17-10,-5 1 4 6,-7 3 1-6,0 0 0 10,12 0 16-10,-4-3 3 3,-8 3 1-3,8 0 0 9,4 3-15-9,-4-3-3 9,7 3-1-9,1 1 0 11,-8-4-13-11,11 3-2 5,5 1-1-4,-1-1 0 6,-3-3-10-7,7 4-8 9,9-4 12-9,3 3-12 5,-4-6 12-3,4 3-12 4,1 0 12-5,-1 3-12 4,0-3 13-2,0 0-4 4,0 0-1-6,4 0 0 6,8-3 8-4,0 3 0-2,0 0 1-1,4 0 0 10,0-4-5-8,4 4-2 2,-4 0 0-3,0-3 0 6,-5 3-10-7,5-4 0 5,0 1 0-4,4 3 0 9,0 0 0-10,0 0 0 4,3-4 0-2,1 1 0 8,-4 3 0-6,-4 0 0-1,0 0 0-3,-1-3 0 8,1-1 10-8,4 1-10 6,4 3 12-5,-4-4-12 4,-1 4 12-2,1-3-4 5,-4 3 0-6,-4 0-8 1,-4 0 0-1,0 3 0 6,-4 1 0-6,0-4 0 0,0 0 0 1,-3 3 0 4,3 1 0-5,-4-1 0 3,-4-3 8-2,8 0-8 2,-7-3 0-3,3 3 0 2,0 3 0-3,-4 0 0 5,-3 1 0-3,3-4 0 3,-8 0 0-4,-3 0 0 8,-1 0 10-7,-3 3-10-3,-1-3 0 0,1 0 0 6,-8 7 0-4,4-7 0 6,-5 0 0-8,1 4 0 5,-4-1 0-3,0-3 0 6,-8 0 0-8,4 0 0 6,-4 0 0-4,0 0 0 5,0 0-8-6,0 0 8 3,0 0 0-3,-4 4 0 5,-8-1 0-5,4 1 0 6,-4-1 0-7,-3-3 0 9,-5 4 0-7,0-4 0 5,-3 3-9-6,-1-3 9 5,-7 0 0-3,-4 0 0 1,0 4 0-3,-9-4 0 5,-7 0 0-4,1 3 0 6,-1 1 0-4,-4-1 0-4,4 1 0 0,-8-4 0 7,0-4 0-3,-4 4 0 1,-3 0 0-5,-5 4 0 6,-3-1 0-6,3 1 0 10,-3-1 0-10,3 1 0 6,-3-4 0-6,-1 0 0 10,-3 0 9-10,0 3-9 5,-1-3 8-3,5 4-8 9,-5-4 0-10,9 0 0-1,-1 0 0 1,1 0 0 10,3 0 0-7,-4 0 0-4,1 0 0 0,3-4 0 6,9 4 0-1,7-3 0 0,4 3 0-3,3 0 0 3,5-4 0-2,8 4 0 4,0-3 0-4,3-1 0-3,1 4 0 3,3-3 0 5,5-1 0-7,3 4 0 4,4-3 0-5,0-1 0 5,5 1 0-3,7 3 0 4,3-7 12-6,1 3-4 6,-4 4 0-6,12-7 0 9,8 0-8-9,3 0 0 7,5 4 0-7,3-1 0 7,4 1 0-6,1 3 0 6,11-7 0-7,0 7 0 10,7-3 0-10,5 3 0 5,-4-7 0-4,8 7 0 9,-4 0 0-10,3 0 0 3,1 0 0-3,4 0 0 9,3 3 0-9,5 1 0 6,-1-1 0-5,1 0 8 7,-1-3-8-7,1 4 12 5,-1 3-12-5,1-4 12 7,7 1-12-8,-4-1 0 7,1-3 0-5,-1 0 0 5,-7 4 0-7,-1-4 0 8,1 0 0-6,-1 0 0 2,1 3 0-3,-5-3 0 6,1 0 0-6,-4 0 0 6,-8 4 0-5,-1-4 0 3,-7-4 8-2,-3 4-8 2,-5-7 0-4,-4 7 0 6,0 0-10-4,-3 0 10 13,-5-3-57-12,1 3-6 1,-5 0-1-4,-3 0-825-1</inkml:trace>
    </iact:actionData>
  </iact:action>
  <iact:action type="add" startTime="69430">
    <iact:property name="dataType"/>
    <iact:actionData xml:id="d5">
      <inkml:trace xmlns:inkml="http://www.w3.org/2003/InkML" xml:id="stk5" contextRef="#ctx0" brushRef="#br0">1893 14022 522 0,'-12'0'23'1,"12"0"5"-1,0 0-28 0,-7 0 0 7,-1 0 0-7,8 0 0 9,0 0 40-9,-4-4 2 6,-4 1 1-6,0 3 0 10,8 0 11-10,0 0 2 5,-4-3 1-5,4 3 0 8,0 0-5-8,0 0-2 7,0 0 0-7,0 0 0 8,0 0-12-8,0 0-2 7,0 0-1-7,0 0 0 8,0 0-18-8,0 0-3 8,0 0-1-8,0 0 0 7,0 0-4-7,0 0-1 11,0 0 0-11,12 0 0 3,8 0 3-3,-9 0 0 6,1 0 0-5,0 3 0 8,0-3-2-9,3 3 0 7,-3-3 0-7,4 4 0 8,-1-1 0-8,1-3 0 6,4 0 0-4,-5 4 0 4,1-4 0-4,0 0 0 5,-1 0 0-7,5 3 0 8,0-3 0-8,-1 0 0 5,1 0 0-4,-1 0 0 9,1 0-1-10,0 0 0 6,3 0 0-6,-3 0 0 9,-1 0-8-9,9 0 0 4,-9 0 0-3,5-3 0 8,-1 3 9-9,5 0 0 5,-1-4 0-4,1 1 0 8,-5 3-9-8,9-4 0 4,-5 1 0-5,0 0 0 7,-3-1 16-5,3 4 2 5,1 0 0-5,-5 0 0 5,1 0-18-7,3 0-16 6,1-3 4-6,-5 3 0 7,1 0 20-7,3 0 5 7,-7 0 1-7,7 0 0 8,1 3-14-7,-5-3-16 5,5 0 3-6,-5 0 1 8,5 4 12-8,-1-1 0 7,-4-3 0-7,5 3 0 9,-1 1 0-9,-3-1 0 6,7-3 0-5,-3 0 0 8,-1 4 0-9,1-4 0 6,3-4 0-6,0 4 0 8,-3 0 10-8,-1 0-10 6,1 0 8-6,-1 0-8 9,4-3 15-9,1 3-3 6,-1-4 0-5,0 4 0 7,5-3-12-8,-1 3 8 7,-8 0-8-7,1 3 0 7,3-3 8-7,1 4-8 10,-5-1 0-10,0 1 0 5,1-1 8-5,-1 1-8 7,1-1 0-6,-5 1 0 6,5 3 0-7,-5-7 0 7,5 3 0-6,-1 1 0 6,-3-1 9-7,3 1-9 7,0-4 8-7,1 3-8 7,-1-3 0-5,1 0 0 4,-5 0 0-5,5 0 0 8,3 0 0-8,0 0 0 4,-3 4 0-5,-1-4 0 10,5 3 0-10,-5 1 8 3,0-4-8-2,1 3 0 9,-1 1 8-10,1-1-8 5,-5 1 0-5,-3-1 8 7,3 1-8-5,1-1 0 3,3 1 0-4,-3-1 0 8,-1 1 0-9,1-4 0 7,3 3 0-7,1 1 8 7,3-1-8-6,0 0 0 7,-3-3 0-8,-1 0 8 7,5 0-8-7,-5 4 8 7,5-4-8-7,-5 0 8 6,0 0-8-5,5 0 0 7,-5 0 0-8,5 0 8 7,-5 3-8-7,0 1 0 7,-3-4 0-7,3 0 8 9,5 3-8-9,-5 1 8 4,-3-1-8-2,7 1 8 7,4-1-8-9,-3 1 0 5,-13-1 0-4,5 4 0 10,3-3 0-11,1-1 0 3,3 1 0-2,-4-4 0 8,-3 3 0-8,3 4 0 3,9-7 0-3,-5 4 0 8,-4-1 0-9,5-3 8 6,3 0-8-5,0 4 8 5,-3-4-8-5,-1 0 8 8,12 0-8-9,-4 0 8 6,1 0 7-6,-1 0 1 9,-8 0 0-8,4 0 0 4,8 0-16-4,1 0-13 5,-13 0 2-4,4 0 1 4,4 0 10-5,1 0 8 6,-1 0-8-5,-4 0 11 4,0 0-11-6,1-4 8 7,7 4-8-7,0 0 8 8,-8-3 0-8,8-1 0 6,4 1 0-6,4-1 0 10,-8 1-8-10,4 3 0 6,-4-4-12-6,1 1 12 10,-1-1 0-10,0 1 0 3,0-1 0-2,0-3 0 9,0 4 0-10,0-1 0 5,0 1 0-4,-3 3 0 5,-1-4 12-3,0 1-4 2,0-1 0-4,-4 1 0 7,1 3 0-8,-1-4 0 7,-4 4 0-6,5 0 0 5,-1 0-8-5,0 0 8 7,-4 0-8-7,5 0 8 5,-1-3-8-6,0 3 0 8,1-3 0-7,-1 3 8 3,4 0-8-4,-4-4 0 8,5 1 0-8,-1 3 0 8,-4 0 13-7,0-4 1 5,1 1 0-6,3-1 0 8,-4 1 2-7,0-1 1 5,8 4 0-6,-3-7 0 9,-1 4-1-9,0-1-1 6,4-3 0-5,0 4 0 9,0-1-15-10,-3 1 9 4,3-1-9-3,-4 4 8 8,0 0-8-9,0 0 0 5,-4 0 0-5,5 4 8 9,-5-1-8-6,4-3 0 1,-4 0 0-3,1 0 0 5,3 4 0-6,0-4 0 8,0 0 0-7,0 3 0 6,5 1 10-7,-1-4-10 8,0 0 12-8,0 0-12 6,0 0 12-5,-4 3-4 5,0-6 0-4,5 3-8 5,-1 3 11-7,0-3-11 7,0 0 10-5,0 0-10 4,0-3 0-6,0 3 0 6,-4 0 0-6,4 3 0 9,-7-3 0-9,3 4 0 6,-4-1 0-6,4 1 9 9,-7-4-9-9,3 3 0 6,0-3 0-5,1 4 0 9,-5-4 0-10,4 3 0 4,4-3 9-3,1 0-9 8,-1 4 0-9,0-4 8 5,4 3-8-3,-4 1 0 5,4-4 0-7,-3 0 0 7,-1 0 0-6,0 0 0 6,-4 0 0-7,4 0 0 8,-7 0 0-8,7 0 0 6,0 3 0-6,-4-3 0 10,1 0 0-10,3 0 0 6,-8 4 0-4,5-4 0 5,3 3 0-7,0 0 0 5,-4-3 0-4,4 4 0 6,-3-1 0-7,3-3 0 8,-4 4 0-7,4-4 8 5,-7 0-8-6,7 3 0 8,0-3 0-8,0 0 0 7,4 4 0-7,1-4 0 7,-5 0 0-6,4 0 0 6,0 0 0-6,0 0 0 8,0 3 0-9,0 1 0 5,-4-4 0-5,1 3 0 10,-1-3 0-10,0 4 0 4,0-1 0-4,8-3 0 8,-4 0 0-6,-3 0 0 3,3 4 0-5,-4-4 0 11,0 0 0-11,4 0 0 7,0 0 0-5,0 3 0 6,-3-3 0-5,-5 0 0 0,4 0 0 4,-4 0 0-6,5 0 8-1,3 0-8 7,-4 0 8-5,4 0-8 5,0-3 16-2,4 3 0-4,-4 0-1-1,0 0 0 6,0 0-15-5,1 0 8 5,-5 0-8-6,0-4 0 9,-4 4 0-9,4 0-15 6,1 0 2-6,-5 0 0 9,4 0 13-6,0 0 16 1,4-3-3-4,-3-1-1 9,-1 4-12-3,-4 0 0-6,4 0 0 0,0 0 0 9,1 0 12-9,-5 0-4 6,-4 0-8-5,5-3 12 5,-5 3-12-3,0 0 8 3,1-4-8-5,-5 4 0 4,4 0 8-2,-3-3-8 2,3 3 0-4,1 0 9 5,-5 0-1-5,0 0-8 8,5-4 12-9,-5 4-4 4,5 0-8-2,-5 0 0 5,0 0 0-6,5 4 8 4,-5-4 0-3,-3 3-8 5,3-3 12-5,1 4-4 2,-5-1-8-2,1-3 0 4,-1 0 9-2,1 4-9 1,-1-1 0-4,5-3 8 7,-5 4-8-6,5-1 0 4,-5 1 0-2,5-4 0-3,-9 3 0-1,5 1 0 9,3-1 0-8,-3-3 8 4,7 0 0-3,-4 4 0 5,1-4-8-6,-1 3-10 3,5-3 10-2,-5 0-13 3,0 0 33-3,1 0 8 3,-1 4 0-5,5-4 1 8,-5 3-29-8,1-3-8 7,3 0-1-7,-4 0 0 7,5 0 9-6,-5 0 0 8,8-3 0-8,-3 3 8 4,3-4 0-5,0 4 0 8,1 0 0-8,-1 0 0 7,0-3-8-7,0-1 0 7,1 1 0-6,-1 3 0 6,0 0-8-6,1-4 8 6,-5 4-8-7,0-3 8 7,1-1 0-6,-1 4 0 5,4 0 0-6,0-3 0 8,1 3 0-7,3-4 0 6,-4 4 0-7,0-3 0 10,9-1 12-10,-5 4-1 5,0-3-1-5,0-1 0 10,0 4-10-8,1 0 0 2,-1 0 0-3,0-3 0 5,0 3 0-2,0-4 0 1,1 1 0-4,3-1 0 6,-4 1 0-5,4 3 0 4,0 0 0-5,-4-4 0 4,0 4 0-3,1-3 0 5,-1 3 0-6,-4 0 0 6,4 0 0-2,-7 0 12-4,3 0-12-1,0 0 12 7,0-3-12-7,1 3 10 8,-1 0-10-8,0 0 10 6,1 0-10-6,-1-4 8 8,0 4-8-8,0-3 8 8,5 3-8-7,-5 0 0 7,0-4 9-6,-4 1-9 4,1 3 0-2,-1 0 0-4,-3 0 0 0,-1-4 0 13,-3 4 12-9,-1 0-1-4,-3 0-1 0,3 0 0 6,-3 0-10-4,-1 0 0 6,1 0 9-7,0 0-9 6,-5 4 0-3,1-4 0-4,-4 0 0 0,3 0 8 9,-3 0-8-9,0 0 0 10,0 0 8-9,-1 0-8 4,-3 0 0-5,4 0 0 9,-12 0 0-5,8 0 0-4,-8 0 0 1,0 0 9 8,0 0-9-9,0 0 0 5,0 0 0-4,0 0-12 5,0 0 0-5,0 0 0 7,0 0-7-7,0 0-1 7,0 0 0-8,4-4 0 19,-4 4-30-18,0 0-6 2,0 0-2 0,0 0-657-2,0 0-131 0</inkml:trace>
    </iact:actionData>
  </iact:action>
  <iact:action type="add" startTime="88842">
    <iact:property name="dataType"/>
    <iact:actionData xml:id="d6">
      <inkml:trace xmlns:inkml="http://www.w3.org/2003/InkML" xml:id="stk6" contextRef="#ctx0" brushRef="#br0">20545 14067 403 0,'0'0'36'2,"0"0"-36"5,0 0 0-7,0 0 0 6,0 0 92-5,0 0 12 8,0 0 3-9,0 0 0 6,0 0-52-6,0 0-11 10,4-7-1-10,-4-3-1 5,0 10 20-4,0-7 4 6,0 0 1-7,0 7 0 7,0 0 30-7,0 0 7 7,0-4 0-7,0 4 1 9,0 0-33-9,0 0-8 5,0 0 0-5,0 0-1 11,0 0-39-11,0 0-7 6,0 0-1-6,0 0-1 9,0 0 1-9,0 0 1 6,12-3 0-6,-4-1 0 11,4 4 21-11,-1-3 4 4,1 3 1-4,4 0 0 6,-4 0-18-6,3 0-3 9,1 0-1-9,3 3 0 7,-3-3 1-7,4 4 0 8,-1-4 0-8,1 3 0 7,3 1-6-7,1-1-2 8,3 1 0-6,1-4 0 3,7 0-3-4,0 0-1 9,8 0 0-10,1 0 0 5,3 3-10-5,0-3 12 6,4 0-12-3,-4 0 12 3,0 0-12-6,0 0 0 5,0-3 9-4,0 3-9 7,4-4 12-7,0 4-3 5,7 0 0-6,-3-3 0 9,0 3-9-9,0 0 0 7,-8 0 9-7,4 0-9 9,-4 0 15-9,-4-4-2 5,4 1 0-4,0-4 0 10,0 3-13-11,4-2 0 3,0-1 8-2,0 3-8 9,-4-3 16-10,-4 0 1 3,0 0 0-2,-3 0 0 7,-5 7-17-8,0-7 0 7,-3 0 0-6,-5 4 0 7,0-1-8-8,1 1-6 7,-5-1-1-6,5 4 0 5,-5 0 23-5,1 4 5 9,-5-4 1-10,5 0 0 18,3 7-46-18,-3-4-8 0,-5 4-3 1,1 0-667 7,4 0-134-8</inkml:trace>
    </iact:actionData>
  </iact:action>
  <iact:action type="add" startTime="89942">
    <iact:property name="dataType"/>
    <iact:actionData xml:id="d7">
      <inkml:trace xmlns:inkml="http://www.w3.org/2003/InkML" xml:id="stk7" contextRef="#ctx0" brushRef="#br0">3030 14823 777 0,'0'0'34'1,"0"0"8"-1,0 0-34 0,0 0-8 3,0 0 0-3,0 0 0 9,0 0 43-9,0 0 6 6,0 0 2-6,0 0 0 9,0 0-37-9,0 0-14 6,0-7 11-6,4 0-11 11,4 0 24-11,3 1 0 4,-3-1-1-4,-8 7 0 8,0 0 32-8,8-7 6 7,-4 3 2-7,-4 4 0 9,0 0 9-9,0 0 3 7,8-3 0-7,-8 3 0 7,0 0-46-7,0 0-9 9,8-4-1-9,-8 4-1 6,0 0 14-6,0 0 2 10,0 0 1-10,0 0 0 6,11-3-1-6,1-1 0 6,-4 4 0-4,4 0 0 6,-4 0-8-8,3 0-2 5,-11 0 0-5,12 4 0 9,-4-4 1-8,-8 0 0 4,12 0 0-4,-12 0 0 7,0 0-16-8,11 3-9 7,-3 1 10-7,-8-4-10 8,0 0 9-8,12 3-9 6,-4-3 8-6,-8 0-8 11,12 4 0-10,-12-4 0 1,0 0 8-1,7 0-8 9,-7 0 0-10,0 0 0 7,0 0 0-7,0 0 0 6,0 0 0-6,8 0 8 9,-8 0-8-9,0 0 8 5,0 0-8-4,0 0 8 7,0 0-8-6,0 0 8 4,0 0-8-6,0 0 0 8,0 0 9-6,0 0-9 2,0 0 0-3,0 0 0 6,0 10 0-7,-4-3 0 8,0 0 0-8,-3-4-15 7,-5 4 3-7,4-3 0 8,0-1-3-7,-4 1 0 5,1-1 0-6,-1 1 0 7,4-4 15-6,-4 3 10 4,-3 1-2-4,3-4 0 8,0 3-8-9,4 1 0 6,-7-4 0-6,3 3 0 11,4-3 0-11,-4 0 0 3,4 4 0-2,4-4 0 9,-3 3 0-10,-1-3 0 5,8 0 0-5,-8 4 0 9,0-1 0-9,0 1 0 6,8-4 0-6,-4 0 0 9,4 0 0-7,-7 0 0 4,7 0 0-5,0 0 0 5,0 0 0-6,0 0 0 8,0 0 0-7,0 0 0 5,0 0 0-6,0 0 0 7,0 0 0-7,0 0 0 7,0 0 0-7,7 0 0 7,1 0 11-7,-8 0-11 9,0 0 9-9,8 0-9 6,4 0 8-5,3-4-8 5,-3 1 13-3,0 3-2 3,4-4-1-6,3 4 0 9,1-3-1-9,-1-1 0 5,1 4 0-5,0-3 0 12,3-1-9-12,1 1 10 2,-1-4-10-1,1 7 10 9,-1-7-10-10,1 3 8 6,3 1-8-6,-3-1 8 8,-1 1 9-8,5-4 2 6,-1 3 0-5,1 1 0 8,-1 3-19-9,0 0 0 7,1-3 0-6,3 3 0 4,-3-4 0-4,-1 1 0 8,0 3 0-9,1 0 0 6,3 0 0-6,-3 0-12 8,-1 3 3-7,1 1 1 4,-1-8 8-5,0 4 0 7,-3 4 0-6,3-4 0 7,-3 3 0-8,-1-3 0 7,1 0 0-7,-4 3 0 8,3 1 0-7,1-4 0 4,-1 3 0-5,1-3 0 9,-5 0 16-8,5 0 0 4,3 4-1-4,-7-1 0 9,-1-3-15-10,5-3 0 4,7 3 0-4,-3-4 0 10,-1 4 8-10,1-3-8 5,-1 3 0-4,-4-7 9 7,5 4-9-8,-5-1 0 7,5 1 0-7,-9 3 8 8,9 0-8-8,-9-4 0 7,1 1 0-7,4 3 8 8,-1 0-8-8,1 0 0 8,-5 0 0-7,5 0 0 4,-1 3 0-5,1-3 0 9,3 4 0-9,1-4 0 7,3 0 0-7,-4 0 8 6,1 0-8-5,-1 0 8 7,1-4-8-7,3 4 0 5,-3 0 0-6,3-3-11 9,-4 3 11-9,1 0 0 5,-1-4 0-5,1 4 0 10,-5 0 0-10,5 0 0 6,-1-3 0-6,4 3 0 11,-7 3 0-11,-1-3 0 3,9 4 0-3,-1-1 0 10,0 1 0-9,-3-4 0 3,-5 3 0-4,5 1 0 10,7-1 0-9,-4 0 0 3,-7-3 0-3,3 4 0 8,1-1 0-9,-1 1 0 7,-3-4 0-7,-1 3 0 7,5-3 0-6,-1 0 0 6,5 0 0-6,-9 0 0 4,1-3 0-4,3 3 0 7,8 0 0-8,-7 0 8 7,-1-4-8-6,-3 4 0 4,7-3 0-3,0 3 8 5,-3 0-8-7,3-4 0 6,-7 1 0-6,7 3 0 9,0 0 0-8,-3-3 0 5,-9 3 0-6,1 0 0 8,7 0 0-7,-3 0 0 4,-4 0 0-3,-5 0 0 8,5 0 0-10,-1 0 0 3,1 0 0-2,0 0 0 8,-9 3 0-9,1-3 0 6,8 0 0-6,-5 0 0 8,-7 0 0-7,8 0 0 5,4 0 0-6,-1 0 0 8,1 0 0-8,3 0 0 8,-3 0 0-8,3 0 0 7,-3 0 0-7,0 0 0 10,-9 0 0-10,5 0 0 6,8 0 0-6,-5 0 0 7,-3 0 0-7,-4 0 0 6,-1 0 0-5,5 0 0 5,-4 0 0-5,0 3 0 7,-12-3 0-7,11 0 0 5,5 4 0-6,0-4 8 8,-5 0-8-8,1 3 0 6,0 1 0-5,4-1 0 7,-5-3 0-7,1 4 0 5,4-1 0-6,-4-3 0 11,-1 0 0-11,5 0 0 4,-4 4 0-3,-1-1 0 6,5-3 0-6,-4 4 0 4,4-4 0-4,-5 0 0 6,5 0 0-6,0 0 0 6,-1 0 0-6,5 0 0 6,-4 3 0-7,-1 1 0 8,5-4 0-8,0 0 0 7,-1 3 0-7,1-3 0 9,3 4 0-9,1-4 0 6,-5 0 0-6,5-4 0 11,-5 4 0-11,1 0 0 3,4 0 0-1,-1 0 0 5,1 0 0-7,-1 0 0 7,1 0 0-5,-5 0 0 4,5 4 0-6,-1-4 0 8,-3 0 0-5,7 0 0 0,-3 3 0 0,-1-3 0 5,1 0 0-7,3 0 0 4,1 0 0-3,-1 0 0 8,5 0 0-9,3 0 0 2,-8 0 0-3,5 0 0 8,3 0 0-8,-4 4 0 3,-3-1 0-2,-1-3 0 7,4 0 0-8,1 0 0 8,-5 0 0-8,5 4 0 7,-5-1 0-7,4-3 0 10,-3 4 0-9,3-4 0 4,1 0 0-5,-1 0 0 10,0 0 0-10,4 0 0 7,-3 0 0-5,-1 3 0 10,1 1 0-10,-1-1 0-2,0-3 0 0,1 0 0 5,-5 0 0-2,0 0 0 2,5 4 0-3,-5-4 0 3,1 0 0-2,-1 0 0 3,1 0 0-5,-1-4 0 6,0 4 0-5,1-3 0 4,-1 3 0-5,5 0 0 1,-1-4 0-2,-4 4 0 11,5-3 0-11,-1 3 0 4,-3 0 0-3,7 0 0 9,0-4 0-10,0 4 0 8,-3 0 0-7,-1 0 0 4,4 0 0-2,-3 0 0 3,-1 0 0-4,4 0 0 2,-3 0 0-1,-1 0 0 8,4-3 0-9,1 3 0-2,-1-4 0 0,4 4 0 9,0 0 0-9,1 0 0 6,-1 0 0-5,0-3 0 6,4 3 0-5,0-4 0 4,-8 4 8-5,9-3-8 5,-9 3 8-5,4 0-8 7,0 0 0-5,-4 0 8-2,9 0-8-1,-1 0 0 9,-4 0 0-9,0 0 9 5,4 0-9-3,-4 0 0 5,8 3 8-6,-3-3-8 5,-9 0 0-5,4 0 0 11,0-3 8-11,-4 3-8-1,5 0 0 1,-1 0 0 8,-4-4 0-8,8 4 10 3,0-3-10-3,0 3 8 7,-3-4-8-8,3 1 0 5,4 3 0-5,-4-4 0 9,4 1 8-8,-4 3-8 5,-4-4 8-5,4 4-8 7,-3 0 0-8,3-3 0 8,-4 3 8-7,0 0-8 5,8 0 16-6,-4 0 2 7,0 0 0-6,0 0 0 5,4 0-18-6,0-4 0 5,0 4 0-3,1-3 0 6,-5 3-12-6,0 0 1 2,-4 0 0-4,4-4 0 9,4 4 11-9,0-3 0 6,0 3 0-5,0-4 0 7,4 4 14-8,0-3-2 6,-4 3 0-5,0 0 0 10,0 0-12-10,-4 3 0 4,0-3 0-4,-3 0 0 6,3 4-8-6,0-1-5 3,0 1-1-4,4-1 0 9,0-3 14-9,0 4 0 5,0-1 0-3,-4-3 0 5,0 4 13-7,4-4-1 7,-4 3 0-5,1-3 0 4,-1 4-20-6,0-1-5 9,0-3-1-5,4 4 0-1,0-4 14-2,0 0 0 6,0 0 0-6,-4 0 0 5,8 0 12-4,0 0-2 4,-8 0 0-4,4 0 0 5,-4 0-10-6,0 0 0 7,1 0 0-3,-1 3 8-5,0-3-8 1,0 4-17 3,0-4 4-2,4 3 1 7,-4-3 12-9,8 4 16 6,-8-4-3-4,4 0-1 6,-4 3-12-3,0-3 0-5,1 4 0 0,-1-1 0 8,0 1 0-8,0-4-16 6,0 0 3-4,4 3 1 7,-4-3 12-9,4 0 0 6,0 4 0-4,4-4 0 3,-4 0 0-3,4 0 16 2,-4 0-3-4,4 0-1 9,-4 3-12-8,4 1-16 7,-4-4 3-5,8 3 1 0,0-3 12-3,0 0 0 8,-4 0 0-7,0 0 0 8,0 0 14-6,0 0-4-3,-4 0-1 1,0 0 0 8,-4 0-9-9,4 0-12 4,0 0 2-2,0 0 1 6,4-3 9-6,-4-1 11 3,4 4-3-2,0-3 0 3,0 3-8-2,-4 0 0-3,0-4 0 0,-4 4 0 13,0-3 0-13,-4 3 0-1,-4-4-12 0,1 1 12 8,3 3 0-7,-4 0 0 6,0 0 0-6,1-4 12 17,-5 4-44-17,0-3-9-1,-3-1-2 5,-5 4 0 5,1 0-11-10,-1-3-2 0,1 3-1 0,-1-4-922 4</inkml:trace>
    </iact:actionData>
  </iact:action>
  <iact:action type="add" startTime="101412">
    <iact:property name="dataType"/>
    <iact:actionData xml:id="d8">
      <inkml:trace xmlns:inkml="http://www.w3.org/2003/InkML" xml:id="stk8" contextRef="#ctx0" brushRef="#br0">18590 14851 864 0,'15'-7'38'3,"-15"7"8"-3,-12 0-37 1,9-3-9-1,3 3 0 1,0 0 0 8,-8 0 84-8,4-4 14 6,-4 1 3-7,8 3 1 8,0 0-25-8,0 0-5 5,-8-4 0-5,0 4-1 7,8 0-11-7,0 0-3 7,0 0 0-7,0 0 0 10,-8-3 6-10,1 3 1 6,7 0 0-6,0 0 0 8,0 0 7-8,0 0 1 8,0 0 1-8,0 0 0 9,0 0-26-9,0 0-6 4,0 0-1-3,0 0 0 6,11 0 4-7,1 0 0 8,0-4 0-8,-4 4 0 7,3 0-30-7,1-3-6 6,0-1 0-6,8 1-8 9,-1-1 20-9,9 1-4 10,-5-4 0-10,1 7 0 5,3-7-5-3,0 0-2 6,1 4 0-7,-1-4 0 4,-7 3 19-4,7 1 3 5,-3-1 1-6,-1 1 0 8,-3-1-32-8,4 4 0 6,3-3 0-6,-4 3 0 9,1 0 0-9,0 3 9 6,7-3-9-5,4 0 12 7,8 4-4-8,-4-4-8 7,-3 0 12-6,-1 0-4 8,8 0-8-9,-4 3 0 5,1-3 0-4,-1 0 0 8,0 4 0-8,0-4 0 2,-4 3 0 1,5-3-11 3,7 4 11-7,-4-4 0 4,4 3 0-3,0-3 0 8,4 0 0-9,-4 0 0 6,0 4 8-6,0-4-8 8,-4 0 0-8,-4 3 0 8,0-3 0-7,-3 4 0 5,-1-4 0-6,0 0 0 9,0 0 0-9,1 0 0 6,3 0 0-6,0 3 0 8,-4-3 0-8,1 4 0 6,3-4 0-4,0 0 0 4,-4 3 0-5,1-3 0 5,-5 0 0-5,0 3 0 6,1-3 0-6,-5 4 0 6,0-1 0-6,5 1 0 5,-9-1 0-5,1 1 0 8,-1-1 0-9,-3 1 0 6,3-4 0-6,-3 0 0 10,0 0 0-10,-5 0 0 3,5 0 0-2,-8 0 8 8,-1-4-8-8,-3 4 12 4,4 0-4-5,-8-3 0 9,-4 3-8-9,0 0 12 6,0 0-4-6,0 0 0 7,0 0-8-6,0 0 0 6,-4-4 8-6,-4-3-8 6,0 4 0-7,-7-1 9 10,-1 1-9-10,-4 3 0 5,1-7 0-5,-5 4 0 7,1 3 0-7,-5 0 0 8,-3 0 0-6,0 0 0 3,-5 0 0-3,-3 0 0 5,-8 0 0-6,-4 0 0 4,4 0 8-5,-8 3-8 8,0 1 0-8,-3-1 0 7,3-3-8-7,0 3 8 8,0 1 0-7,0-4 0 5,-11 3 0-6,3-3 0 11,-8 4 0-11,1-8-9 4,3 4 9-3,0-3 0 7,1 3 0-8,-1 0-8 6,-3-4 8-6,-5 1 0 9,-3 3 0-9,-1 0 0 6,13-3 0-5,-1-1 0 6,4 1 0-7,5 3 0 9,3-4 0-9,8 4 0 6,-4-3 0-6,8 3 0 10,-8 0 0-10,12 0 0 5,7 0 0-5,1 0 0 9,-4 0 0-9,11 0 0 7,8 0 0-6,1 0 0 5,-5 0 0-6,4 3 0 7,5-3 0-7,11 0 0 7,0 0 0-7,0 0 0 8,-8 4-8-7,8-4 8 5,12 0-8-6,3 0 8 9,1 3 0-9,7-3-8 6,13 0 8-6,7 0 0 11,4-3 0-11,4 6 0 4,0-3 0-4,8 0 0 9,11 0 0-9,5 0-13 6,7 0 5-6,4 0 8 10,4 0 0-10,0-3 0 7,1 6 0-7,7 1 0 8,0-1-8-8,0-3 8 8,-4 3 0-7,-8 1 0 8,0 3-12-7,0-4 1 4,0 4 1-5,-3-3 0 13,-5 3-15-13,-7 0-3 1,-5 0-1 1,-7 3 0 9,-8 1-152-11,0 3-31 0,-4-4-5 2</inkml:trace>
    </iact:actionData>
  </iact:action>
  <iact:action type="add" startTime="103119">
    <iact:property name="dataType"/>
    <iact:actionData xml:id="d9">
      <inkml:trace xmlns:inkml="http://www.w3.org/2003/InkML" xml:id="stk9" contextRef="#ctx0" brushRef="#br0">1619 15667 1224 0,'0'0'54'2,"0"0"11"-2,0 0-52 0,0 0-13 7,0 0 0-7,0 0 0 9,0 0 24-9,8 7 3 5,0-4 0-5,-1 1 0 12,1-1 6-12,4-3 2 5,0-3 0-5,-1-1 0 6,1 1 14-5,4-1 3 7,-4 1 1-8,3-1 0 8,1 1-1-7,0-1-1 6,-5 4 0-6,5 0 0 10,4 0-9-11,-1 0-2 5,1 0 0-3,3 0 0 3,-3 4-16-4,7-1-3 5,1 1-1-3,-1-1 0 2,-3 1-5-5,7-4-2 14,-3 0 0-14,-1 0 0 0,4 0 3 3,-7 0 1 3,3 0 0-1,5 0 0-4,-1 0 3 5,0 0 0-2,-3 0 0-4,3 0 0 5,1 0-2-3,-1 0 0 2,4 0 0-1,0 0 0 7,5 7-18-9,-5-4 8 0,0-3-8 0,1 4 0 9,-1-1 9-6,-4-3-9-4,4 0 0 1,-7 4 9 9,-1-4-9-10,1 3 8 6,3-3-8-5,4 0 8 9,-3 0-8-7,7 0 10-3,-8 0-10 1,5 0 10 8,-5 0-2-9,4 0-8 7,-3 0 12-7,-1 0-4 9,4 0 0-8,-4 0 0 3,1 0 0-2,-1 0 0 10,-3 0 2-10,-1 0 0-2,1-3 0 0,-1 3 0 6,-4 0-10-4,5 0 12 4,3-4-12-4,-3 4 12 5,-1 0-12-2,4-3 0-4,5 3 0-1,-5-4 8 7,4 4-8-4,-3 0 0 2,-1-3 0-5,4 3 0 10,1-4 0-10,-5 4 0 3,0-3 0-3,1-1 8 11,-5 1-8-11,4 3 0 3,1-7 0-2,-1 3 0 7,1 1 0-8,-1-1 0 7,0 1 0-7,-3-1 0 8,7 4 10-8,-4 0-10 7,1-3 12-6,3 3-12 6,0 0 0-7,0 3 0 8,1-3 0-8,-1 0 0 7,-8 4 0-7,9-1 0 11,-5-3 0-10,0 0 0 4,5 0 0-1,-9 0 0-2,8 0 0-2,-3 0 0 8,3 4 0-6,0-4 0 8,1 3 0-7,-1 1 0-3,-4-1 0 0,5 1 0 9,-1-4 0-9,0 7 0 6,-4-4 0-6,1 1 0 6,-1-1 0-3,-3 1 0 4,-1-1 0-6,0-3 0 8,1 4 0-7,-1-1 0 7,1-3 0-7,3 3 13-2,-3-3-4 0,-1 0-1 6,8 0-8-4,-3 0-11 4,-1 0 3-5,0 0 0 5,-7 0 8-4,-1 0 0 5,9 0 0-5,-5 0 0 4,-3 0 0-4,-1 4 0 1,9-1 0 2,-5-3 0-2,0 7 0-3,-3-3 0 11,3-4 0-7,1 0 0-4,7 3 0 0,-8-3 0 7,1 0 0-7,3 0 0 8,12 0 0-6,-7-3 0 4,-1 3 0-4,-4 0 0 5,5-4 0-2,3 4 12-5,-4-3-2 1,0 3-1 7,1 0-9-8,-1 0-11 7,0 0 3-7,-4 0 0 9,-3-4 8-9,-1 4 0 5,5 0 0-4,-1 0 0 10,0 0 0-11,1 0 0 2,3 0 0 1,4 0 0 4,0 0 0-3,5 4 11-3,-9-4-3-1,8 3 0 12,0-3-8-12,0 0-11 6,-8 0 3-5,5 0 0 7,-5 0 8-7,0 0 0 4,0-3 0-3,5 3 0 4,-5-4 0-2,0 4 0-3,0-3 0 0,1 3 0 4,3-4 8-1,-8 4-8 1,1 0 8-3,-1 0-8 4,0 4 0-4,1-1 0 4,-1-3 0-4,-4 4-8 4,-3 3 8-4,0-4 0 4,-1 1 0-4,1 3 0 4,-5-4 0-4,5 1 0 1,-5-1 0-2,1 1 0 9,-1-1 0-10,1 1 0 8,4-4 0-5,-5 0 0 6,1 0 0-8,7 0 0-1,-3 0 10 0,-1 0-10 5,9 0 0-3,-5 0 0 4,0 0 0-6,5 0 0 7,-5 0 0-7,1 0 0 7,-5 0 0-7,5 3 0 9,-5 1 0-9,1-4 0 7,3 0 0-6,-7 3 0 5,7 1 0-6,-3-4 0 10,-1 0 0-10,1 0 0 5,-1 3 0-5,5-3 0 8,-5-3 0-7,5 3 0 6,-1 0 0-6,4-4 0 6,5 4 0-7,-1-3 0 6,0 3 0-4,-3-4 0 5,3 4 0-4,0 0 0 3,-4 0 0-5,5 0 0 7,-1 4 0-6,-8-4 0 3,5 3 0-1,3-3 0-3,-4 0 0-1,1 0 0 11,-1 0 0-9,0 0 0 0,5 0 0-2,-1 0 0 10,-4 0 0-10,5 0 0 5,-1 0 0-5,0-3 0 6,4 3 0-6,-3 0 0 7,3 0 0-7,-4 0 0 8,0 0 0-8,1 0 0 8,-9 0 0-8,4 0 0 8,1 0 0-8,-1 0 0 8,1 0 0-7,-1 0 0 5,4 0 0-6,0 0 0 7,-7 0 0-7,3 0 0 9,1 0 0-9,-1 0 0 8,4 0 0-7,-3 0 0 4,-1 0 0-2,4 0 0 3,-3-4 0-3,-1 4 0 5,0-3 0-6,-3 3 0-2,3-4 0 0,-4 4 0 10,5-3 0-4,-5-1 0-6,5 1 0 0,-1-1 0 9,8 1 0-8,-7-1 0 3,-1 1 0-2,0-4 0 7,5 3 0-6,-5 1 0-2,0-1 9-1,-3 4-9 10,3-3 0-10,-4-1 0 8,1 4 0-8,-5 0 0 4,5 0 0-3,-5 0 0 7,1 0 0-7,-1 0 0 5,-3 0 0-6,4 0 0 9,-5 0 0-9,5 0 0 6,-1-3 0-5,5 0 0 6,-5 3 0-7,5-4 0 7,-1 1 0-7,-4-1 0 8,-3 4 0-8,4-3 0 5,3 3 0-3,-3 0 0 5,3 0 0-6,-4 0 0 7,-3 0 0-7,4 0 0 6,-5 0 0-6,1 3 0 6,-1-3 0-7,1 0 0 6,0 4 0-4,-1-4 0 7,-3 3 0-9,0-3 0 6,3 0 0-5,-3 4 0 3,-1-4 0-4,1 0 0 5,0 0 0-2,3 0 0 4,-3 0 0-7,0 0 0 5,-1 0 0-4,1 0 0 9,4 0 0-10,-5 3 0 7,1-3 0-6,4 3 0 7,-1-3 0-7,1 0 0 5,-4 4 0-6,-1-1 0 5,9-3-9-4,-9 4 9 6,5-1 0-7,-4 1 0 7,3-1 0-5,-3 1 0 5,4-4 0-4,-5 3 0 3,1 1 0-5,4-4 0 7,-5 3 0-4,1-3 0-4,0 4 0 1,-1-1 0 6,-3-3 0-5,4 0 0 6,-5 0 0-4,1 0 0-3,0 0 0 0,0 0 0 8,3-3 0-5,-3 3 0-3,0-4 0-1,4 4 0 10,-5 0 0-10,5-3 0 4,0 3 0-1,3-4 0 5,-3 4 0-4,4-3 0-4,3 3 0 2,1-4 0 5,-5 1 0-4,5-1 0 4,-1 1 0-6,1 3 0 7,3-4 0-6,1 4 0 1,-1 0 0 3,0 0 0-5,5 0 0 0,-5 0 0 6,5-3 0-5,-5 3 0 4,4-4 0-2,-3 4 0-2,-1-3 0-2,1 3 0 7,7-3 0-6,-4-1 0 7,5 1 0-5,-1-1 0-1,0 4 0 4,0-3 0-3,9-1 0-3,-5 1 0 8,-4-1 0-6,0 4 0 6,4 0 0-5,-3 0 0 8,-5 0 0-10,0 0 0-1,1 0 0 0,-1 0 0 5,1-3 0-4,-1 3 0 3,4 0 9-3,-3-4-9 5,3 4 0-5,-4-3 0 5,1-1 0-5,-5 4 0 7,0 0 0-8,5-3 0 7,-5 3 0-5,1 0 0 4,-5 0 0-6,1 0 0 9,3 0 0-7,-7 0 0 2,-1 0 0-3,1 0 0 6,-1 0 0-6,1 3 0 5,-4-3 0-5,-1 4 0 5,1-4 0-3,4 0 0 3,-5 0 0-5,-3 3 0 4,4-3 0-3,-1 4 0 4,-3-4 0-6,4 0 0 6,0 0 0-6,-1 0 0 10,1-4 0-10,0 4 0 6,3 0 0-6,-3 0 0 11,0 0 0-11,3 4 0 3,-3-4 0-1,3 0 0 5,-7 0 0-5,4 0 0 3,3 0 0-5,1 0 0 9,0 3 0-9,3 1 8 6,1-4-8-4,-5 3 12 5,5-3-12-7,-5 4 0 8,5-1 0-8,-4 1-11 6,3-1 11-6,1-3 0 8,-1 0 0-6,1 0-8 3,3 0 8-5,-3 4 0 7,-1-4 0-5,8-4 0 6,1 4 0-6,-1 0 0 2,4 0 0-1,1 0 0 5,-1-3 0-4,4 3 0-4,4-4 0 1,0 4 0 9,-3 0 0-10,3 0 0 6,-4 0 0-3,4 0 0 9,-4 0 0-11,0 0 0-1,4 0 0 0,1 0 0 9,-1 0 0-6,4 0 0-2,-4 0 0-1,4 4 0 9,0-1 0-8,0-3 0 3,4 4 0-1,-8-1 8 3,4 0-8-3,0-3 0 1,-4 0 0-3,4 0 0 6,0 0 0-5,8-3 0 5,4 3 0-3,-4 0 0-3,0 0 8 0,-1 0-8 8,1 0 10-8,-4 0-10 7,-4 0 11-4,4 0-11-4,-4-3 12 0,4 3-12 7,4-4 11-7,-4 4-11 6,-4 0 10-2,4 0-10 1,4 0 10-3,-8 4-10 4,0-4 10-4,-4 3-10 5,0 0 0-6,0-3 8 6,-3 0-8-5,3 0 0 1,0 0 0-1,4-3 0 6,-4 0 8-6,4-1-8 6,0 1 0-3,-4 3 0-5,4 0 0 0,0 0 0 4,-4-4 0-1,0 4 8 4,-3 0 0-5,3-3 1 3,0-4-1-3,0 3-8 2,4 1 12-1,-4-4-4 5,4 3 8-4,4-3 0-3,0 4 1-1,0-1 0 8,0 1-17-6,-4-1 0 6,-4-3 0-5,0 4 0-2,0-4 0-1,4 3 0 7,-4-3-11-4,8-3 11 5,0 3 0-3,0 0 0-4,-8 0 0-1,4 4 0 7,0-1 0-6,0 1 0 5,1-1 0-3,-9 1 0 4,0-1 0-2,4 1 0-5,0-4 0 1,-4 3 0 7,1 1 9-6,3-1-9 0,8-3 8 1,-4 7-8 7,-4-3 0-9,0-1 0 2,4 4 0-3,0-3 0 8,-4 6 0-6,-4-3 0 4,-4-3 0-5,5 3 0 5,-1 3-8-3,0-3 8 1,-4-3 0-2,1 3 0 4,7-4 0-4,4 4 8 4,-8 0 0-5,0 0 0 6,0 0-8-5,4-3-9 4,1 3 9-4,-1 0-13 8,0 0 13-8,0 0 0-1,0 0 0-1,0 0 0 4,-4 0 0-2,8 0 0 7,0 0 0-7,0 3 0 2,8-3 0-3,-4 0 0 5,0 0 0-4,0 0 0 4,-4 0 0-5,0 4 0 4,-4-4 0-3,4 3 0 5,0-3 0-6,4 0 0 3,0 0 0-2,0 4 0 9,0-1 0-10,0 4-9 3,0-3 9-4,0 3 0 5,-4-4 0-2,0 4 0 4,-4 0 0-6,0 0 0 11,0 0 0-11,1-3 0 0,3 2 0-1,0 1-8 7,0 0 8-5,-4 0 8 5,4 0-8-5,0 0 11 6,-4 0-20-4,0 0-4-3,-4 0-1-1,-3 0 0 6,3 0 14-5,0-3 0 12,-4 3 0-10,4-4 0-3,1 1-10 0,3 3 10 11,-4-4-10-8,4 4 10-3,0 0-22 0,0 0 2 8,-4 0 0-6,1 0 0 14,-1 0-28-13,-4 0-4 0,-4 0-2-1,1-4 0 6,-1 4-138-7,0 0-27-1</inkml:trace>
    </iact:actionData>
  </iact:action>
  <iact:action type="add" startTime="106576">
    <iact:property name="dataType"/>
    <iact:actionData xml:id="d10">
      <inkml:trace xmlns:inkml="http://www.w3.org/2003/InkML" xml:id="stk10" contextRef="#ctx0" brushRef="#br0">1776 16482 691 0,'0'0'61'2,"0"0"-49"1,0 0-12-3,0 0 0 7,0 0 69-7,0 0 11 9,0 0 3-9,0 0 0 7,0 0-51-7,4-7-9 10,-1 4-3-10,-3 3 0 4,0 0 8-3,0 0 2 5,0 0 0-5,0 0 0 7,0 0 29-8,0 0 5 7,0 0 2-7,0 0 0 9,0 0-18-8,0 0-4 5,0 0-1-6,0 0 0 8,0 0-27-8,0 0-6 6,0 0-1-6,12 3 0 10,-4 1 5-10,4-1 1 5,0 0 0-5,-5 1 0 11,5-1 20-11,0 1 4 5,4-1 1-5,-1 1 0 7,5-1-23-7,3 1-4 10,1-4-1-10,-1 0 0 6,5 3 7-4,-5-3 1 4,9 4 0-4,-5-4 0 3,5 3-8-5,-1-3-2 10,0 4 0-10,8-4 0 5,1 7 10-4,-1-4 3 6,0 1 0-5,0-1 0 4,0 1-23-6,4 3 0 8,5-4 0-8,-5 4 0 5,4 0 0-5,-4 0 0 8,0 0 0-8,0 0 0 8,0 0 0-8,4 0 0 5,4-4 0-4,-4 1 0 8,4-4 0-9,-4 0 0 6,-4 0 0-6,4 0 0 10,0 0 0-10,-4-4 8 5,-3 4-8-4,-5-3 0 11,-4-4 8-12,1 0-8 2,-5 4 10-2,-3-4-10 10,-1 0 12-9,-3 3-3 3,-1-6-1-3,-7 6 0 7,4 1-8-8,-8-4 10 7,-5 3-10-6,1 1 10 6,-4 3 3-7,0 0 1 8,0-7 0-7,-7 0 0 4,3 0-3-4,-8 0-1 8,4 3 0-8,-4-3 0 3,-3 0 6-4,-5 0 0 8,0 1 1-7,1-1 0 6,-9 0-6-7,1-4-2 7,-4 4 0-7,-5-3 0 8,-3-1-1-8,-4 4-8 6,0 0 12-6,-8 0-4 10,0 4-8-10,-4-1 10 5,0 4-10-4,4-3 10 10,-4 3-10-11,1-4 0 6,-5 4 0-5,0-3 8 6,0 3-8-6,0 0 0 7,1 0 0-7,3 0 0 2,0 0 0 1,8 0 0 3,0 0 0-5,4-4 8 1,7 4-8-1,-3-3 0 3,4 3 0-4,4-4 0 5,-1 4 0-6,5-3 0 9,7 0 0-9,4 3 0 5,-3 0 0-4,7 0 0 10,4-4 0-11,0 4 0 3,5 0-12-2,3 0 3 5,0 0 0-6,0 0 0 9,11 4-3-9,5-4 0 7,4 0 0-7,3 3 0 8,5 0 12-8,3 1 0 7,0-4 0-7,5 3 0 8,3 1 0-8,4-4 0 6,0 3 0-6,4 1 0 11,0-4 0-11,4 3 11 5,4 1-3-5,-4-1 0 12,4-3-8-12,-4 4-12 3,-4-4 2-2,4 0 1 7,-4 0-7-7,0 0-2 5,8-4 0-6,-1 4 0 20,1-3-89-19,0 3-17 1,-8 0-4-2</inkml:trace>
    </iact:actionData>
  </iact:action>
  <iact:action type="add" startTime="120495">
    <iact:property name="dataType"/>
    <iact:actionData xml:id="d11">
      <inkml:trace xmlns:inkml="http://www.w3.org/2003/InkML" xml:id="stk11" contextRef="#ctx0" brushRef="#br0">12538 638 1004 0,'-27'-10'44'1,"19"6"10"0,-8 1-43-1,4 3-11 3,1-4 0-2,-5 1 0 4,0-4 0-5,1 0 0 9,-1 0 0-9,0 0 0 7,-3 3 0-6,-1-6-9 8,-3 3 9-9,3-4-13 5,-8 4 13-4,1-6 16 4,-4 2-3-5,3 4-1 10,1 0 17-10,-12 0 3 7,-1 4 1-7,-3 3 0 8,-4 3-12-8,4-3-2 6,-4-3-1-5,4 3 0 8,-4 3-2-9,-4 1 0 5,4-4 0-5,-8 0 0 10,4 3-16-9,-4-3 0 3,0 4 0-3,5-1 0 7,-5-3 0-8,4 0 13 6,-4 0-2-6,4 0-1 8,0-3-10-6,-4 3 10 3,0 0-10-4,0 0 10 7,-3 0-10-7,-1 0 0 4,-4 3 9-4,4-3-9 7,0 0 0-8,-3 0 8 8,-1 0-8-8,-4 0 0 6,-3 0 8-6,-5 4-8 11,5-4 8-11,3 3-8 4,1 4 14-4,3-7-2 5,0 0 0-3,0 0 0 7,1 0 2-9,-1 0 0 5,4-7 0-4,4 7 0 7,-3 0 0-6,3-3 0 2,0 3 0-4,4-4 0 9,0 4 8-7,4 0 2 3,-8 0 0-4,4 4 0 8,0-1 4-9,4 4 0 4,-8-3 1-3,0 3 0 11,4 3-21-11,-3 4-8 2,3-7 0-3,0 3 0 8,0 4 0-8,4 0 0 6,0 0 0-6,0 0 0 9,0 7 8-9,3-4-8 7,1 1 0-6,-4-8 0 5,4 8 0-5,-4 3 0 7,12-4 0-7,0 0 0 4,-1 1 9-5,5-1 3 10,0 4 0-9,-1 0 0 3,9 0 6-3,-1 0 2 4,1 3 0-2,7 1 0 4,0-1-10-7,1 1-2 7,-1-1 0-7,8 0 0 7,0 1-8-7,4-4 8 8,4 3-8-7,-4 0 8 6,8 4-8-6,0-7 8 4,8 4-8-5,-4-5 8 10,4 5-8-8,3-4 0 1,5 3 0-2,3-3 8 9,1 0-8-9,3-4 8 3,5 1-8-3,7-1 8 5,0 1 4-6,0-4 0 8,4 0 0-8,1 3 0 8,3-3-2-8,-4 0 0 7,4 0 0-7,-4 0 0 8,4 0 4-7,0 0 1 6,0-4 0-6,4 0 0 5,4 1-5-6,4-1-1 10,7-3 0-10,1 4 0 4,-4-4-9-3,-1 0 0 6,-3 0 0-7,4-4 8 6,3 1-8-4,-3 3 8 4,8-4-8-6,-5 1 8 8,5 3-8-6,-5 0 8 4,5 0-8-5,-4-1 8 6,-5-2-8-6,5 3 0 3,0 0 0-3,3-4 0 9,1 4 0-9,-5 0 0 3,-3 0 0-4,0 0 0 12,-4 0 0-12,-1 0 0 3,5 0 0-3,-4-3 0 9,0-1 0-8,-1 1 0 4,1-1 0-4,0 1 0 7,-4 3 0-8,-4-4 0 7,0 1 0-7,0-1 0 8,-4 4 0-8,8-7 0 7,-1 3 0-5,1 1 0 4,4-1 8-6,-4 1-8 10,0-1 8-10,0-3-8 5,0 4 0-5,-4-4 0 6,0-4 0-4,3 4 0 6,1 0 0-7,4-3 0 4,-4-1 0-4,0 1 0 5,0-4 0-5,3 4 0 6,-3-1 0-6,0 1 0 6,-8-1 0-6,4 4 0 4,-8-3 0-4,0 3 0 9,4 0 0-10,4 0 8 4,-4 0-8-3,4 0 0 10,0 0 0-11,0 0 8 3,-4 0-8-1,0 3 0 5,0-3 0-7,0 4 0 7,-3-4 0-6,-1 0 0 6,4 0 0-7,0-4 0 7,4 1 0-7,-8 3 0 8,0-4 0-8,0 4 0 8,0 0 0-6,0 0 0 2,-8-3 0-3,-3 3 0 9,3 0 0-10,-7 0 0 5,-1 0 0-5,0 0 0 7,-3 0 0-7,-4 0 0 9,3 0 0-8,-7-4 0 4,3 1 0-5,-3-1 0 7,4 1 0-6,-9-4 0 5,5 0 8-5,-4 0-8 8,0 0 10-8,-1 0-10 4,-3-4 12-4,0-3-12 7,4-3 12-7,-4 3-12 3,-1-3 12-4,1-4-12 12,4 3 0-11,-4-3 0 1,4 1 0-2,-1 2 0 9,-3-3 8-9,0 7-8 8,4 0 0-8,-4 0 0 7,-4 7 0-6,-1-10 0 5,5 7 0-6,-4-4 0 8,4 3 0-8,-4 1 0 7,-8-4 0-5,0 0 0 5,8 0-9-7,-8 0-3 8,0 3 0-6,-4-6 0 3,1 7 2-5,-1-8 0 6,0 4 0-6,0-3 0 8,-4-1 10-8,1 1 0 6,-1 0 0-5,-4-1 0 7,-4-3 0-8,1 0 0 6,-5 4 0-5,5-4 0 7,-5 4 0-8,1-4 8 7,-1 3-8-7,-3-3 11 10,-1-3-3-10,-3 3-8 4,-4 0 12-3,-1 4-4 10,1-8-8-10,0 8 0 3,-4-1 9-4,0 1-9 7,-9 0 11-7,1 3-3 8,0 0 0-8,-4-4 0 6,1 1-8-5,-5-1 0 8,4 5 0-9,-8-1 8 6,-4 0 12-6,4 3 1 9,-3 4 1-9,3 0 0 6,4 0-30-6,4 4-7 10,0-4-1-10,8 0 0 5,0 3 16-4,4-3-9 5,-4 7 9-5,7-7-8 21,1 4-24-21,0-4-4-1,0 7 0 0,3 0-899 1</inkml:trace>
    </iact:actionData>
  </iact:action>
  <iact:action type="add" startTime="122808">
    <iact:property name="dataType"/>
    <iact:actionData xml:id="d12">
      <inkml:trace xmlns:inkml="http://www.w3.org/2003/InkML" xml:id="stk12" contextRef="#ctx0" brushRef="#br0">7039 345 1036 0,'0'0'92'2,"0"0"-73"-2,0 0-19 1,0 0 0 7,0 0 43-8,0 0 5 6,0 0 0-5,0 0 1 7,8 7-33-8,0 4-8 6,0-4 0-5,0 7-8 7,-1 3 23-8,1-6-3 7,0 6 0-7,0 0 0 9,0 1 4-9,0-1 1 6,3 4 0-5,1 0 0 8,0 3 3-8,0-3 0 3,-1 7 0-4,1-3 0 11,0 6-4-11,-4-3 0 4,4 3 0-4,-5 1 0 9,1-4-14-8,0-1-10 4,-4-2 12-5,4-8-12 8,0-3 0-7,0-3 0 5,-5 3 0-5,-3-14 0 6,4 6 13-7,-4-6-4 8,0 0-1-7,0 0 0 5,0 0 28-6,0 0 6 9,-4-6 1-8,1-1 0 5,-1-4-43-5,0-3 0 6,-4-3 0-7,-4-4 0 6,0 0 0-6,1-3 0 7,-1-1 0-7,0 1 0 8,-4 3 0-7,1-11 0 5,3 1 0-6,0 0 0 9,0-1 0-9,5 1 0 6,-5 3 0-5,0-3 0 8,0 6 21-8,1-2 3 3,-1 2 0-3,4-3 0 10,0 4 2-10,0-1 1 1,0 8 0-2,5-7 0 9,3-1-19-9,0 1-8 6,3 6 8-6,1 1-8 8,0 0 0-8,8-1 8 8,-4 1-8-8,8 3 0 7,-5 7 16-6,9-4-1 7,3-3-1-7,5 4 0 5,-5 3-6-6,5 7 0 10,-1-7-8-10,5 4 12 4,-1 3-12-4,-4 3 0 8,5 4 8-8,-5-3-8 7,1 3 0-6,3-1 0 5,-8 5 0-6,1-4-10 8,0 3-6-7,-5 4 0 6,-3 4-1-7,-1-8 0 8,-7 8-4-7,4 6-1 4,-8-10 0-5,-4 14 0 10,-4 0 14-10,-4 0 8 6,0 3-10-6,-7-7 10 11,-1 11 0-11,-4-10 0 3,1 2-8-2,-1-2 8 8,1-1 0-9,-5-3-11 5,1 3 11-5,-1-6-10 8,1-1 10-7,-1-3 0 6,4 4 10-6,1-4-10 5,3-4 8-5,4 4-8 7,1-7 0-8,3 0 0 6,0 3 16-6,0-10-4 10,8 0 0-10,0 0 0 5,0 0-1-5,0 0-1 8,0 0 0-8,16 0 0 7,0-7 10-7,3 4 3 7,1-4 0-7,3 7 0 9,5-10-11-9,-5 6-3 6,5-3 0-5,-1 4 0 7,0-1-9-7,-3 1 8 5,3 3-8-6,-3-4 8 9,3 4-8-8,1-3 0 2,-5 3 0-2,5 0 0 11,-5-4 0-12,5 4 0 4,-1 4 0-4,1-1 8 9,-9 4-8-9,1 0 0 6,-1 0 0-6,1 7 0 7,0 3 0-7,-9 1 0 7,-3-1-12-6,0 1 12 7,-4 6-9-7,-4 4 9 6,-4-4 0-7,4 4 0 6,-4 0-16-5,-8 0 4 9,-7 0 1-10,-5 0 0 5,-3 3 11-5,-5-3 0 8,1 3 8-8,0-3-8 7,-1-3 0-7,-3-1 0 6,4-3 0-6,-5 0 0 8,5-4 0-7,0-3 0 6,3 0 0-6,1 0 0 6,3-7 0-7,1 3-13 6,7-6 1-5,0 3 1 19,5-7-65-16,-1-4-12-3,0 1-4-1,4-1-716 0</inkml:trace>
    </iact:actionData>
  </iact:action>
  <iact:action type="add" startTime="123691">
    <iact:property name="dataType"/>
    <iact:actionData xml:id="d13">
      <inkml:trace xmlns:inkml="http://www.w3.org/2003/InkML" xml:id="stk13" contextRef="#ctx0" brushRef="#br0">8145 523 1692 0,'0'0'75'1,"0"0"15"0,0 0-72-1,0 0-18 4,0 0 0-4,0 0 0 7,-4 7 0-7,-4-7-9 10,0 7 1-10,0 3 0 6,0 8 8-6,0-1 11 6,1-3-3-6,3 4 0 10,-8 6 10-10,8 0 2 5,-4 8 0-5,4-8 0 9,0 8-20-9,0 6 0 6,4-10 8-6,0 3-8 22,0 1-44-22,8-1-13 1,-4-3-3-1</inkml:trace>
    </iact:actionData>
  </iact:action>
  <iact:action type="add" startTime="123946">
    <iact:property name="dataType"/>
    <iact:actionData xml:id="d14">
      <inkml:trace xmlns:inkml="http://www.w3.org/2003/InkML" xml:id="stk14" contextRef="#ctx0" brushRef="#br0">7886 387 1364 0,'0'0'30'1,"0"0"6"-1,0 0 2 0,12 7 0 1,-5 0-30-1,5 0-8 4,0 4 0-4,0-4 0 6</inkml:trace>
    </iact:actionData>
  </iact:action>
  <iact:action type="add" startTime="124108">
    <iact:property name="dataType"/>
    <iact:actionData xml:id="d15">
      <inkml:trace xmlns:inkml="http://www.w3.org/2003/InkML" xml:id="stk15" contextRef="#ctx0" brushRef="#br0">8674 565 1843 0,'-20'0'81'1,"12"0"18"0,-4 3-79-1,1 1-20 7,-1 6 0-7,-4-3 0 7,1 7 0-6,-1 0-17 5,0 0 3-6,-3 7 1 9,3 3 0-9,0 1 0 8,-3-1 0-7,3 1 0 5,0 6 13-6,5 0-9 9,-1-3 9-8,4-7-8 5,4 0 8-6,0-4-12 8,0 1 12-8,4-1-12 20,0-10-20-20,4 4-4 1,4-8 0-1,4-3-1 15,-1-3-7-14,5-4-2-1,4-4 0 0,-5 1 0 1,5-8 29-1,4 1 5 4,-1-7 2-3,1-1 0 10,-1 1 10-11,1-4-8 4,-5-7 8-3,1 4-8 10,-1-4 8-11,-3 7 0 4,-4-10 0-4,-4 6 0 9,-1 1 12-9,-3 3 0 5,-4 0 1-4,0 4 0 6,-7-1 23-6,-1 8 4 5,0 0 0-5,-4-1 1 7,-4 8-21-8,1 3-4 8,-1-4 0-8,0 4-1 6,-3 4-7-5,3-1-8 9,-3 1 11-10,3 3-11 4,-4 3 0-4,5 1 0 8,-1-1 0-8,4 4 0 8,-3 4 9-8,7-8-9 6,0 11 0-6,4-7 9 9,0 4-9-9,4 6 10 7,4-10-10-7,4 3 10 7,-4-3-10-6,7 0 0 5,5 0 0-6,0 0 0 9,3-3 13-8,5-1 1 4,3-3 0-4,1-3 0 10,-1-1 6-11,5 1 2 4,-5-8 0-4,0 4 0 9,1 0-22-9,3-10 0 6,1 0 0-6,-5-1 0 8,0 1 0-8,1-4 0 6,-5 3 0-5,5 1 0 7,-5-4 8-8,-3 4 0 6,-4-1 0-5,3 1 0 7,-11-8-8-8,8 8 0 9,-5-11 0-9,1 7 0 6,-4 0 8-5,-4-3-8 6,4 0 8-7,-8 3-8 7,0 3 14-6,-4 4-2 5,-4-3 0-5,0 6 0 6,4 4 42-7,-7 4 8 7,3 6 2-7,-8 4 0 8,-4 11-36-8,-3-1-6 7,3 1-2-7,1 6 0 9,-1 11-20-8,1 0 0 4,-1 3 0-5,4 7 0 11,1 4 0-11,3 0-15 3,4 0 3-2,4-1 0 8,0-2-4-9,8-1 0 6,0-10 0-5,8 3 0 18,0-3-25-18,3 3-6-1,13-3-1 1,-1-10 0 12,8 3-28-12,8-1-7 1,8-2-1-2,4-8 0 0</inkml:trace>
    </iact:actionData>
  </iact:action>
  <iact:action type="add" startTime="1607">
    <iact:property name="dataType"/>
    <iact:actionData xml:id="d16">
      <inkml:trace xmlns:inkml="http://www.w3.org/2003/InkML" xml:id="stk16" contextRef="#ctx1" brushRef="#br0">10363 18539 0,'-15'-66'2,"15"66"-2,0 0 0,0 0 0,0 0 0,0 0 0,0 0 0</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19:19.683"/>
    </inkml:context>
    <inkml:brush xml:id="br0">
      <inkml:brushProperty name="width" value="0.05292" units="cm"/>
      <inkml:brushProperty name="height" value="0.05292" units="cm"/>
      <inkml:brushProperty name="color" value="#7030A0"/>
    </inkml:brush>
  </inkml:definitions>
  <iact:action type="add" startTime="9584">
    <iact:property name="dataType"/>
    <iact:actionData xml:id="d0">
      <inkml:trace xmlns:inkml="http://www.w3.org/2003/InkML" xml:id="stk0" contextRef="#ctx0" brushRef="#br0">14184 5102 864 0,'16'-14'76'2,"-12"10"-60"-2,8 1-16 0,-1-4 0 21,1-4-20-21,0 4-8 1,0 0 0 0,-1 0-1 0,5 1 77-1,0-1 16 6,3 0 4-5,1-4 0 6,-1 4-26-7,1 4-5 8,0-4-1-8,-1 0 0 7,5 0-12-7,-1 3-4 10,-3-3 0-10,0 7 0 5,3 0 19-5,-7 0 3 7,3-3 1-6,-3 3 0 6,4-4-5-7,-5 4-1 7,5 4 0-7,-1-4 0 8,1 0-22-8,-4 0-5 7,3 3-1-7,1-3 0 9,0 4 3-7,-1-4 1 2,5 0 0-3,-1 0 0 7,1 3 3-6,3-3 0 2,1 0 0-2,-1-3 0 4,0 3 1-3,1 0 1 2,-5-4 0-5,9 4 0 9,-5 4 7-9,4-4 2 6,1 0 0-6,-5 0 0 10,5 3-11-9,-1 1-3 4,0-4 0-5,5 0 0 6,-5 3-13-4,0 1 11 6,5-4-11-7,-1 0 10 5,0 0-10-4,0 0 0 5,9 3 9-6,-5 1-9 5,4-4 0 0,0 7 0-5,0-4 0 0,0-3 0 5,0 4 0-5,0-1 0 7,1-3 0-6,-1 0 0 2,4 4 0-3,0-4 9 5,4-4-9-3,0 4 0 2,3-3 13-4,-3 3-4 6,4 0-1-5,-4 0 0 5,-4 3-8-4,0 1 0-2,0-4 0 0,-4 3 0 6,4-3 17-4,1 4-1 4,-1-8-1-6,3 4 0 6,-2 0-15-3,2 4 8-3,5-4-8-1,0 7 0 6,0-4 8-5,0 4-8 6,-4-4 0-6,0 1 0 5,0 3 9-6,8-4-9 8,-1 1 8-7,5-1-8 5,-4 8 12-6,4-4-4 11,-1 3 0-11,-3-3 0 5,-4 0-8-4,0-3 0 7,0-1 0-8,7 1 0 6,5-4 0-5,-4 3 0 9,-1 1 0-10,1-4 0 5,4 0 0-4,-4 3 0 4,-9-6 0-3,5 3 0 6,0 0 0-7,0-4 0 4,-4 1 0-3,3 3 8 6,-3 0-8-8,4 0 0 5,-4 0 0-4,-4 3 0 8,-4-3 0-8,-4 4 12 3,0-4-12-3,0 0 12 7,-7 0-12-8,3 0 0 5,4 0-10-3,-4 0 10 6,0 0 0-8,-3 3 0 6,-5 1 0-4,4-1 10 17,8 4-53-17,-11-3-10 6,-9 2-3-8,5-2-519 1,-5 3-104 0</inkml:trace>
    </iact:actionData>
  </iact:action>
  <iact:action type="add" startTime="16730">
    <iact:property name="dataType"/>
    <iact:actionData xml:id="d1">
      <inkml:trace xmlns:inkml="http://www.w3.org/2003/InkML" xml:id="stk1" contextRef="#ctx0" brushRef="#br0">11895 6067 806 0,'0'0'72'2,"0"0"-58"-2,0 0-14 0,0 0 0 12,8-7 28-12,-8 7 2 3,4-7 1-3,-4 7 0 8,8-10 10-8,-8 10 3 7,8-4 0-7,0 1 0 8,-1-4-8-8,1 3-2 7,4 1 0-6,0-4 0 6,3 0-14-7,-3 0-2 9,0 3-1-9,-4-3 0 6,0 0 16-6,-1 0 3 8,1 4 1-8,0-4 0 7,-8 7 19-7,0 0 3 6,0 0 1-5,4-4 0 8,4 1-8-9,4 3 0 6,-4-4-1-6,3 4 0 9,1 0-51-9,0 0 0 6,3 4 0-6,1-4 0 9,8-4 8-9,-5 1 4 7,1-1 0-7,3 4 1 11,1-7-5-10,-1 4 0 1,-3-1-8-1,0 1 12 8,-1-4 12-9,1 7 1 5,-5-3 1-5,5-1 0 8,-4 4-6-6,3 0 0 3,1 0-1-4,0 0 0 5,-1 0-6-4,9 4-1 5,3-1 0-7,4 1 0 7,-3-1-12-6,7 0 0 7,0 4 0-7,4-3 0 4,0-1 0-5,-4 1 0 11,4-4 0-11,1 3 0 5,-1-3 0-5,4 0 0 7,0 0 0-6,-4-3 0 5,4-1 0-5,-4 4 0 6,4-3 0-7,-4 3 0 8,0 3 0-7,-4-3 0 5,1 0 0-6,-1 0 0 8,0 0 0-7,-8 0 0 5,5 0-12-6,-1 0 12 11,0 4 0-11,-3-4 0 3,3 3 8-2,0-3-8 9,0-3 0-10,-3 3 0 4,-1 0 0-3,-3 0 0 6,3 0 0-6,0 0 0 6,-7 0 0-6,-1 0 0 6,1 3 0-7,-9-3 0 8,1 0-8-8,-4 0 8 6,0 0 0-5,-12 0 0 8,8 4 8-9,-8-4-8 5,0 0 0-5,0 0 0 8,0 0-13-7,0 0 4 18,0 0-15-18,-8 7-4 1,-4 0 0-2,-4-4 0 0,-7 4 6 0,-1 0 1 6,-3 0 0-6,-1 0 0 8,-7-3 21-7,0 6-11 6,3-6 11-7,-7 3-8 10,0 0 8-9,-4 3 0 3,0 0 0-3,-4 1 0 9,-4-4 0-10,-8 3 0 4,4-3 0-3,-8 4-8 8,-7-1 8-9,-1 1-8 4,1 3 8-3,-1-7-8 8,-3 0 8-9,-5 0-10 7,5-4 10-6,-1 4-10 5,-3-4-6-6,8 4 0 7,7-3-1-6,4-1 0 6,4-6 17-7,-4 3 0 10,1-4 0-9,3 1 0 3,0-1 0-3,4 1 0 5,4-1 0-3,4-2 0 1,4 2 14-3,3 1 0 6,5-4 0-6,7 0 0 6,1 3-14-7,7 1 0 7,4-8 8-7,5 8-8 8,-1-1 22-8,8 4 2 6,0 0 0-6,8-3 0 10,7-1-24-10,9-3 0 6,7 0 0-6,8 0 0 9,12 0 0-7,0 0 0 2,8 0 0-4,4 0 0 8,-1 4 0-5,5-4 0 1,4-3 0-3,3 3-8 7,12 3 8-8,1 1 0 6,-1-1 0-5,4-3 0 6,4 4 0-7,4-1 0 8,4-3 0-8,0 0 0 7,-4 4 0-7,0-4 0 9,0 3 0-8,4-3 0 5,-4 4 0-5,0-1 0 6,-8 1 8-7,0-1-8 8,-4 1 8-7,-4 3-8 3,-3 0 8-4,-1 0-8 9,1 0 0-9,-5 0 0 6,-3 3 0-6,-5 1 0 25,-3 3-64-25,0-4-8 2,-8 4-2-2</inkml:trace>
    </iact:actionData>
  </iact:action>
  <iact:action type="add" startTime="20303">
    <iact:property name="dataType"/>
    <iact:actionData xml:id="d2">
      <inkml:trace xmlns:inkml="http://www.w3.org/2003/InkML" xml:id="stk2" contextRef="#ctx0" brushRef="#br0">6416 7004 288 0,'0'0'25'2,"0"0"-25"-2,0 0 0 0,-4-7 0 8,-4 4 61-8,0-1 7 7,8 1 2-7,-3-4 0 8,3 7-52-8,-4-4-10 8,-4 1-8-8,0 3 9 8,8 0-9-8,-12 0 0 9,0 0 9-9,1 0-9 5,-5 0 32-5,4 3 3 8,4 1 0-8,-3-1 0 8,-1-3 0-8,4 0 0 6,0 0 0-6,4-3 0 9,-4 3-11-9,5 0-1 6,-1-4-1-6,4 4 0 9,0 0 3-9,0 0 1 7,-4-3 0-7,4 3 0 9,8-7 4-9,-8 0 1 5,-8 3 0-5,8 4 0 12,0 0 19-12,0 0 4 3,-8-3 1-2,8 3 0 6,0 0-2-7,0 0 0 7,-8 3 0-6,8-3 0 6,0 0-26-6,4 7-6 5,-8 0-1-6,4-7 0 8,0 0-11-7,0 0-9 7,8 11 12-8,-8-11-12 7,0 0 0-7,0 0 0 9,8 7-10-9,3 0 10 5,1-4 0-5,-12-3 0 7,0 0 0-7,16 0 8 9,-4 0 2-9,3 0 0 8,-3-3 0-7,0 3 0 5,0-4 7-6,3 1 2 8,5 3 0-8,-4-4 0 7,-5 4 9-6,9-3 1 4,3 3 1-4,1-4 0 8,-1 1-30-9,5-1 0 6,-1-3-13-6,5 7 4 10,-5-3 9-10,4-1 11 5,5 4-3-5,3-3 0 9,-8-1-8-9,5 1 0 6,-5 0 0-6,4-1 8 9,-3 4-8-9,-1-3 0 6,0-4 0-6,-3 3 8 8,3-3-8-8,0 4 0 8,1-1 0-8,-5 4 8 6,5-3-8-5,-5-1 0 9,-3 4 0-10,3 0 8 6,4 0-8-6,-3 0 12 6,3 4-12-5,0-1 12 6,5 1-12-6,-5-1 0 5,0 1 0-6,-3-1 8 8,-1 1-8-8,5-4 0 6,-5 3 0-5,1 1 8 7,-1-4-8-8,4 0 0 7,-3 0 0-7,-5 3 0 9,5-3 0-9,-1 0 0 6,1 4 0-6,3-4 0 11,-8 3 0-11,9 0 0 3,-5-3 0-2,1 4 0 8,3-1 0-9,-4 1 0 5,1-1 0-4,-5-3 0 8,9 7 0-9,-5-3 0 6,1-4 0-5,3 0 8 7,0 0-8-8,1 0 0 6,3-4 0-4,0 1 0 5,8-1 0-7,-3 1 0 7,3-1 0-5,-8 1 8 2,4-4-8-2,0 4 8 6,1-1-8-8,-1 1 8 7,-4-1 2-7,-4 1 0 6,1 3 0-6,-1 0 0 8,0 0 2-8,-3-4 1 7,3 4 0-7,1 0 0 8,-1 0 3-8,4 0 0 6,-3 4 0-4,3-4 0 6,0 3-16-8,0 1 0 7,5-4 0-7,-1 3 0 8,0 1 0-6,0-1 0 1,-4-3-12-2,1 3 12 9,-1-3 0-10,-4 4 0 4,5-8 0-3,-5 4 0 7,0-3 0-8,1 3 0 6,-5-3 9-5,4-1-9 7,1 4 12-8,-5-3-4 7,5-4 0-5,-1 3 0 4,4 4-8-6,-3-3 0 8,3 3-12-7,-4 0 12 6,1 0 0-7,-5 3 0 8,4 1 0-8,-3-4 12 7,3 3-12-7,-3-3 0 7,-1 4 0-7,4-1 0 8,-3 1 0-8,3-1 0 6,1-3 0-5,-1 3 0 6,0 1 0-6,4-1 8 5,1 1-8-6,3-1 0 9,-4-3 9-8,1 4-9 5,3-1 10-5,-4 1-10 8,0-4 0-9,-3 0 0 3,-1 3 0-2,0-3 0 9,1 0 0-10,-1 0 11 5,0 0-11-4,5 0 10 7,-5 0 2-8,4 0 0 6,-3 0 0-6,-1 0 0 8,4 4-4-8,-3-1 0 9,3-3 0-9,-4 4 0 7,5-4-8-7,-1 0 0 8,-4 0 0-7,4 0 8 4,-3 0-8-4,-1 0 0 7,0 0 0-8,5-4 8 6,-1 1-8-6,4 3 0 8,4-7 0-8,0 7 0 7,-7-4 18-7,3 4 2 8,0-3 0-8,-4-1 0 7,1 4-31-6,-5 0-5 6,-4 0-2-7,-3 0 0 9,3 4 18-9,-7-1 0 6,0 1 0-5,-5-1 0 8,1 1 0-9,0-1 0 4,-1 1-8-3,5-1 8 7,-8 1 0-8,3-1 0 7,1 4 0-7,-4-3 0 8,3-1 0-7,1 1 0 4,0 3 0-4,-4-4 0 19,3 1-36-19,1-1-4 2,-8-3-1-3,4 4 0 10,-1-1-136-9,1-3-27 2</inkml:trace>
    </iact:actionData>
  </iact:action>
  <iact:action type="add" startTime="31499">
    <iact:property name="dataType"/>
    <iact:actionData xml:id="d3">
      <inkml:trace xmlns:inkml="http://www.w3.org/2003/InkML" xml:id="stk3" contextRef="#ctx0" brushRef="#br0">3888 9095 115 0,'0'0'10'1,"0"0"-10"4,0 0 0-5,0 0 0 8,0 0 88-7,0 0 16 6,0 0 4-7,0 0 0 8,-4 7-67-8,4-7-13 9,0 0-2-9,0 0-1 6,-4 10 9-6,4-10 2 7,0 0 0-7,0 0 0 8,0 0 6-7,0 0 2 4,0 0 0-5,0 0 0 11,0 0 4-11,0 0 2 5,0 0 0-5,0 0 0 10,4-3-15-10,-4 3-3 5,4-7-1-4,-4 7 0 7,0 0-5-8,8 0-1 7,-4-4 0-7,-4 4 0 9,0 0 0-8,0 0 0 4,12-3 0-5,-1-4 0 6,-3 3-8-5,4 1-1 6,4-1-1-6,-5-2 0 5,1 2-2-6,4-3 0 8,-4 4 0-8,3-1 0 8,-3-6-5-8,4 6 0 9,-5 1-8-8,1-1 12 5,0 4-12-6,4-3 9 9,-5-1-9-9,1 4 8 5,-4 0-8-4,4 0 8 6,0 0-8-6,-1 0 8 5,1 0 5-6,0 4 1 6,0-4 0-4,-1 0 0 5,5-4-5-7,-4 4-1 7,0 0 0-7,3 0 0 9,5 0-8-9,-5-3-12 5,1 3 2-5,0-4 1 10,3 1 9-10,-3-1 0 7,4 4 0-7,-9-3 0 10,5-1 0-10,0 4 0 5,0 4 0-4,-5-4 0 7,5 0 0-8,-8 3 9 7,4 1-9-7,-5 3 0 6,-7-7 8-6,12 3-8 8,-4 4 0-8,4 4 0 6,-4-8 8-5,-1 4-8 7,5 0 0-7,0-3 0 4,0-1 8-3,-4 1-8 7,3-1 0-8,1 0 0 3,0-3 0-4,0 0 0 10,-5 0 0-10,5 0 0 5,0 0 0-5,4 0 0 7,-5 4 0-7,-3-4 0 9,4 0 10-9,0 0-10 6,3 3 8-6,-7-3-8 8,4 0 0-8,0 4 0 8,-1-1 0-8,1 1 0 9,-4-4 0-9,4 0 0 5,-12 0 0-5,16 0 0 11,-5 0 0-11,9 0 0 4,-4 0 0-3,3-4 0 6,-3 4 0-5,3 0 0 4,-3-3 0-5,0-1 0 4,3 4 0-2,-3 0 0 2,0 0 0-4,3-3 0 6,-3 3 0-7,0 0 0 7,-1-4 0-6,5 1 0 6,-4 3 0-6,-1 0 0 8,1 0 0-9,0 0 0 5,3 3 0-4,1-3 0 7,-8 4 0-8,11-4 0 6,1 3 0-6,-5-3 0 6,1 0 0-4,-4 4 0 6,-1-1 0-8,9-3 0 6,-1-3 0-6,1 3 0 9,-9 0 0-9,5 0 0 6,4-4 0-6,-1 1 0 9,1 3 0-8,-1 0 8 4,-7 0-8-4,7 3 0 10,5-3 0-11,-5 0 0 3,-7-3 0-3,4-1 0 9,-5 4 0-9,5 0 0 6,-1 0 0-6,-3 0 0 8,-4 7 0-6,3-7 0 5,9 0 0-7,-8 0 0 6,-5 0 0-5,5 0 0 6,4 4 0-6,-5-1 0 5,-7-3 0-6,8 4 0 10,0-4 0-9,3 0 0 2,-7 0 8-1,4 0-8 3,-5 0 8-2,5 0-8 3,4 3 0-4,-5-3 0 5,1-3-9-7,0 6 9 7,-1 1-10-7,1-4 10 6,0 0-8-6,-1-4 8 8,5 4 0-7,-8 0-8 5,-12 0 8-6,11 0 0 9,1 0 0-9,0 0 0 6,-12 0 0-6,0 0 0 11,0 0 0-11,0 0-8 5,0 0 8-5,8 7 0 7,0 0 0-4,-8-7-8 1,0 0 8-3,0 0 0 6,15 7-14-6,-7-3 2 5,-8-4 1-6,0 0 0 8,0 0-3-8,0 0-1 8,0 0 0-7,0 0 0 5,-8 7 15-6,1-4 0 10,7-3 0-10,-8 0 0 4,-4 4 0-3,-4-1 0 8,8 1 0-9,-7-1 0 8,-5 1 0-8,4-1 0 5,9 1 0-3,-9-1 0 5,-8 4 0-7,5 0 0 6,3-3 8-5,-3-1-8 7,-5 4 0-7,1-4 0 5,3 1 0-6,-4-1 0 9,5 4 0-9,-1-7 0 6,-7 4 0-6,3-1 0 11,1-3 0-11,-1 4 0 3,-7-4 8-2,0 0-8 8,3 0 0-9,-3 0 0 6,-5-4 0-6,1 4 0 7,-4-3 0-4,8 3 0 1,3 0 0-3,-7-4 0 6,-4 4 8-6,7-3-8 6,9-1 12-7,-5 4-12 8,1-3 0-8,0-4 0 8,3 4 0-7,1-4 0 5,-1 3 0-6,1 1 0 8,-1-4 0-8,-3 3 0 7,3-3 0-7,-7 0 0 7,3 0 0-6,-3 4 0 6,0 3 0-7,-5 0 0 7,1-4 0-7,0 4 0 8,-1 4 0-7,1-4 0 4,0 3 8-4,4-3-8 8,3 0 0-9,-3 0 0 5,-1 0 0-4,5 0 0 10,0 0 0-11,-1 0 0 4,1 0 0-3,-1 0 0 8,-3 0 0-9,3-3 0 5,-3 3 8-5,4 0-8 9,-1 0 0-9,1 0 0 6,-1 0 0-6,1-4 0 8,-1 4 9-8,1 0-1 7,0 0-8-5,3 0 12 3,-3-3-12-5,-1 3 0 9,5-4 0-7,-1 4 0 2,5 0 0-3,-5-7 0 7,4 7-13-8,1-3 4 7,-1-4 19-7,1 3 4 7,3 1 1-6,-4-1 0 6,5 1-15-7,3-1 0 7,-4 1 0-7,1-1 0 8,7-3 0-8,-4 4 0 5,4 0 0-3,0-1 0 7,0 4 0-9,5-3 0 5,3 3 0-5,0 0 0 10,0 0 0-9,0 0 0 4,0 0 0-5,0 0-10 8,0 0 10-8,7 0-10 7,5 0 10-7,0 0-10 9,4-4 10-9,-1 4-8 6,1 4 8-6,4-1-8 9,-1-3 8-9,5 0 0 7,-1 0 0-7,1 0 0 7,3-3 0-7,1 3 0 9,3 3 0-8,0-3-8 3,1 0 8-2,3 0 12 5,0-3-2-7,0 3-1 7,5 0-9-6,-1 0-16 6,-4 0 4-7,0-4 1 7,5 4 11-7,-1 4 0 7,-4-1 0-6,0-3 0 6,5 4 9-6,-5-4-9 5,4 0 12-6,0 3-12 9,-4-3 8-9,1 3-8 6,3-3 0-6,0 4 0 11,0 3 0-11,-3 0 0 3,-1-4-8-2,4 1 8 8,-4 3 0-8,5-4 0 4,-9-3 0-5,8 0 0 10,0 0 0-10,4 0 0 4,-3-3 10-2,-1-1-10 4,4-3 11-5,-4 4-3 6,8-1-8-6,-4 1 12 5,-8-1-12-5,5-3-8 9,3 7 8-10,-4-3-13 5,-8 0 13-4,5 3 8 7,-1-4 0-8,0 4-8 6,0 4 12-5,1-4-12 5,-1-4 12-3,4 4-12 3,4 0 12-6,-4 0-12 5,-7 0 12-2,3 0-12 4,8 4 0-7,-4-4 0 6,-7 0 0-6,-1 0 0 9,4-4 0-8,1 1 0 5,-9-1 0-6,1 1 0 9,-5-1 0-9,4 1 0 5,9 3 0-5,-9 0 0 10,-7-4 0-10,7 1 0 5,5 3 10-4,-1-4-10 6,-8 1 0-5,1-1 0 3,-4-3 0-5,-1 7 0 8,5-3 0-8,-5 3 0 8,-7-4 0-7,4 1 0 5,3-1 0-6,-3 1 0 10,-16 3 0-10,12 0 0 4,0-4 0-4,-1 1-14 9,1 3 2-9,-4 0 0 21,-8 0-20-21,8-4-4 0,3 1-1 0,-3-1 0 17,-8 4-29-16,0 0-6 0,8-3 0 0</inkml:trace>
    </iact:actionData>
  </iact:action>
  <iact:action type="add" startTime="35959">
    <iact:property name="dataType"/>
    <iact:actionData xml:id="d4">
      <inkml:trace xmlns:inkml="http://www.w3.org/2003/InkML" xml:id="stk4" contextRef="#ctx0" brushRef="#br0">8435 9109 403 0,'0'0'36'1,"0"0"-36"4,0 0 0-5,0 0 0 10,0 0 64-10,0 0 5 6,0 0 2-6,0 0 0 7,0 0-43-7,0 0-8 7,11 0-1-7,-11 0-1 9,0 0 9-9,0 0 1 6,8 0 1-6,4-4 0 9,0 1-3-9,-1 3-1 6,1-4 0-5,0 1 0 9,0 3 3-10,-1-4 1 5,1 4 0-4,0 0 0 7,4 0-2-8,-5 0-1 5,5-3 0-4,0 3 0 5,-1 3-2-6,1-3-1 8,4-3 0-8,-5 3 0 8,1 0-3-8,4 0 0 8,-5 3 0-7,5-3 0 4,-4 4 2-3,3-4 0 7,-3-4 0-9,3 4 0 5,-3 0-3-5,4 4-1 8,-1-4 0-8,1 3 0 7,0-3-10-6,-1-3-8 4,5 6 9-3,-1-3-9 6,-3 4 0-7,3-4 0 5,1 3 0-6,3 1 0 8,1-1 8-8,-1-3-8 6,-3 0 0-5,-1 0 0 7,5 4 8-7,-5-1-8 5,1-3 0-6,-1 4 0 10,-3-1 22-9,3-3-2 1,1 0 0-2,-1 0 0 11,5 4-2-10,-5-4-1 2,-3 0 0-1,7 0 0 5,5-4-9-7,-5 1-8 8,0 3 12-8,5-4-12 8,3 4 8-8,0 0-8 7,1 0 0-7,-1-3 0 7,0-1 12-6,0 1-12 7,1-1 12-7,-5 1-12 3,4-1 0-2,-7 1 0 4,3-1 0-4,-3 1 0 4,3-1 0-5,0 1 0 6,1-1 0-7,-5 4 0 8,4 0 0-8,1 0 0 6,-1-3 0-5,8 3 0 7,-3-3 8-8,-1 3-8 6,0 3 0-6,0-3 0 9,1-3 9-9,-1 3-9 6,0-4 0-5,1 4 9 9,-1 0-9-10,0-3 0 6,-4-1 0-6,9 4 0 7,-1 0 0-7,-8 0 0 7,4-3 0-7,-3 3 0 7,-1-4 0-6,1 4 8 5,-1-3-8-6,-4 3 8 9,5-4-8-9,-5 4 0 8,4 4 0-7,-7-4 0 4,3 3 0-4,1 1 0 7,-5-1 0-8,5 4 8 7,-5-7-8-7,1 0 0 8,3 4 0-8,-3-1 8 7,7-6-8-7,-3 3 0 5,-1-4 0-2,0 4 0 4,5 4 0-6,-5-8 8 5,-3 4-8-6,3 0 8 8,5 0-8-8,-5 0 0 6,0 0 0-5,1 0-11 7,-5 4 11-8,5-1 0 6,-1 0 8-6,-7 1-8 11,-1-4 0-11,5 3 8 5,-4-3-8-5,-1 0 0 8,5 0 0-7,-5 0 0 5,1 4 0-6,-1-1 0 8,5-6 0-8,-4 3 0 7,3 0 0-7,1 0 0 8,-1-4 10-8,5 4-2 7,-9-3-8-7,5-1 12 8,-1 4-12-8,1-3 0 8,3 0-9-7,-3-1 9 5,-1 4 0-6,1 0 0 6,-5-3 0-4,5 3 0 5,-1 0 0-7,-3 0 0 6,-1 0 0-6,1 3 0 10,0-3 0-10,-1 4 0 6,-3-1 0-6,4 0 0 8,-1-3 0-8,1 0 0 6,-1 0 0-6,5 4 0 10,-1-1 0-10,1 1 0 6,3-4 0-6,1-4 0 9,3 4 0-8,-3 0 0 4,-1-3 0-5,0 3 0 9,1 0 0-9,-1 0-12 5,1-4 0-5,-1 4 0 8,-3 4 22-8,-1-4 5 8,1 3 1-7,-1-3 0 6,-3 0-16-7,-1 4 9 8,1-4-9-8,0 0 8 7,3 0 4-7,1-4 0 10,-5 4 0-9,5-3 0 3,-1 3-12-4,1 0 8 8,3 0-8-8,-3 0 8 6,3-4-8-5,-3 4 0 5,-1-6 0-5,5 6 8 6,-5 3-8-5,5 0 0 4,-1-6 0-5,0 3 0 5,1 0 0-5,-1 0 0 6,-3 3 0-7,-1 1 8 8,1-4-8-7,-5 3 0 5,1-3 0-6,0 0 8 10,-1 0-8-10,-7 0 0 5,4 0 0-4,-5 0 0 7,1 0 0-8,0 0 0 6,-4 4 0-6,0-4 0 8,-1 3-11-8,1-3-4 7,-8 0-1-7,0 0 0 20,0 0-38-19,12 0-8 0,-12 0-2-1,0 0-659 3</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30:10.289"/>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002060"/>
    </inkml:brush>
  </inkml:definitions>
  <iact:action type="add" startTime="27044">
    <iact:property name="dataType"/>
    <iact:actionData xml:id="d0">
      <inkml:trace xmlns:inkml="http://www.w3.org/2003/InkML" xml:id="stk0" contextRef="#ctx0" brushRef="#br0">11464 8638 230 0,'0'0'20'1,"0"0"-20"4,0 0 0-4,0 0 0 10,0 0 50-11,0 0 6 5,0 0 0-5,0 0 1 7,-4-7 7-7,4 7 0 5,0 0 1-4,0 0 0 6,0 0-18-7,0 0-4 7,-4-3-1-7,4 3 0 8,-4-3 1-8,4 3 0 9,0 0 0-9,0 0 0 6,0 0-9-6,0 0-2 11,0 0 0-11,0 0 0 4,0 0 8-3,0 0 0 7,0 0 1-7,0 0 0 4,0 0-5-5,0 0 0 7,0 0-1-7,0 0 0 9,0 0-3-8,8 0 0 5,0 0 0-6,4 0 0 8,0 0-4-7,-1 0-2 5,1 0 0-6,-4 0 0 8,8 3 4-7,-5-3 1 4,5 3 0-5,0-3 0 10,3 4-6-6,-3-4-1-3,4 0 0-1,-1 3 0 10,1-3-4-10,-1 4-2 5,-3-1 0-5,4-3 0 7,3 4-8-5,1-4-2 4,-1 3 0-5,1-3 0 6,3-3-8-6,1 3 8 6,3 0-8-6,0 0 8 5,-3 0-8-6,3 0 12 10,0 0-12-10,5 0 12 6,-1 3 0-6,4 1 0 11,-3-4 0-11,-1 0 0 4,-4 3 0-3,4-3 1 3,-3 4 0-3,-1-4 0 8,0 0-2-8,1 0-1 3,3 0 0-3,0 0 0 7,1 0-10-7,-1 3 0 4,0 4 9-4,0-3-9 9,5-1 0-10,-1 1 0 6,-4 3 0-6,0-4 0 10,1 1 0-9,-5-1 8 2,0 1-8-3,1-1 0 10,3-3 0-10,-4 0 0 6,5 0 0-6,-1 0 0 6,0 0 0-3,4 0 8 3,1-3-8-6,-1 3 0 7,-4-4 0-7,0 4 8 8,5 0-8-7,-5 0 0 5,0 0 12-5,0 0-3 7,-3 4 0-8,-1-4 0 7,0-4-9-7,-3 4 12 10,3 4-12-9,-3-1 12 2,3-3-12-3,0 0 8 7,-3 0-8-7,7 0 8 9,-8 0-8-9,5 4 0 6,-1-4 0-6,1 0 0 8,-1 3 0-7,0-3 0 5,1 0 0-5,3 0 0 8,-4 0 0-9,-3 4 0 6,3-1 0-6,-4-3 0 9,5 4 0-9,-5-4 0 6,1 0 0-5,-1 0 0 8,1 0 0-9,3 0 0 4,0 0 0-3,1 0 0 6,-1 0 0-7,0 0 0 8,-3 0 0-8,3 0 0 8,0 0 0-8,1 0 0 6,-5 0 0-4,1 0 0 5,-1 3 0-7,1-3 0 9,-1 0 0-9,0 0 0 6,1 0 0-6,3 0 0 11,-3-3 0-11,3 3 0 3,-4-7 0-2,1 3 0 7,3 1 8-8,1-1-8 7,3 1 0-7,-4-1 0 5,8 1 8-3,-7-1-8 6,3 1 0-8,-4 3 0 6,1 0 0-6,-1 0 0 9,-3-4 0-8,-1 4 0 5,0-3 0-6,1 3 0 10,-5-4 0-10,-3 4 0 4,3 0 0-4,1 0 0 12,-4-3 0-12,3-1 0 3,1 4 0-2,-1-3 0 8,5 3 8-9,-1-4-8 6,4 1 0-6,-3-1 8 7,-1 1-8-7,1-1 0 8,3 1 0-7,0 3 0 5,-3-4 0-6,-1 4 0 10,1 0 0-10,-1 0 0 5,1 0 0-5,-1 0 0 10,-7 4 0-10,3-1 0 6,-3 1 0-6,-1-1 0 5,1-3 0-3,-1 4 0 7,5-1 0-9,-4 1 0 5,-1-4 0-4,5 3 8 6,-5-3-8-7,9 4 0 7,-1-4 0-7,-3 0 0 10,3-4 0-9,1 4 0 3,-5 0 0-3,5 0 0 9,3 0 0-9,-4 0 0 1,5 0 0-1,-5 4 8 11,1-4-8-12,-1 0 0 4,0 0 0-4,-3 0 0 9,3 0 0-9,-3 3 0 6,-1-3 0-5,1 4 0 6,3-1 0-7,-3-3 0 7,3 4 0-7,1-4 0 8,3 0 0-8,-3 0 0 8,3 0 0-7,-4 0 0 4,9 0 0-4,-5 0 0 10,0 0 0-11,5 0 0 4,-5 0 0-4,0 0 0 7,1-4 0-7,-5 4 8 8,4-3-8-7,-3-1 0 4,3 4 0-5,-3 0 8 9,3 0-8-9,0 0 0 6,5-7 0-4,3 7 0 5,0 0 0-6,0 0 0 4,0 0 0-3,1 0 0 7,-1 4 0-9,0-4 0 6,0 3 0-5,-4 1 8 9,1-4-8-10,-1 0 0 3,-4 0 0-2,5 0 0 5,-1-4 0-3,4 1 0 2,0-1 0-5,0 4 0 7,-3-3 0-6,3-1 0 6,4 4 0-6,-4 0 8 6,-3 0-8-7,-1 4 0 10,4-4 0-10,-4 3 0 5,-7-3 0-5,3 0 0 10,0 0 0-10,1 4 0 4,-1-1 10-4,-3 1 3 8,7-4 1-7,0 0 0 6,8 3-14-7,-4-3 0 7,-7 0 0-7,3 0 0 8,12 0 0-8,0 0-16 7,-12 0 3-7,1 0 1 10,-1 0 12-10,0-3 0 5,4 3 0-5,-3 0 0 10,-9-4 0-9,4 1 0 3,9-1 0-3,-1 1 0 10,-8 3 0-11,4-4 0 3,1 1 8-3,3 3-8 9,0 0 0-9,-4-4 0 6,1 4 0-5,-1 0 0 6,0 0 0-7,1 0 0 8,-5 4 0-8,-4-4 0 6,5 0 8-5,-5 0-8 7,1-4 0-7,-1 1 0 5,-4-1 8-6,5 1-8 11,-1-1 0-11,1 1 0 3,-5-1 8-2,5 1-8 6,3 3 0-7,-7-4 0 8,-5 4 0-8,5-3 0 7,-9 3 0-7,5 0 0 8,-4 3 0-7,-1 1 0 5,1-4 0-6,0 3 0 9,-5 1 0-9,1 3 0 6,0-4 0-6,0 1 0 20,-1 3-42-15,-7-4-2-3,8 4-1-2,-12-7 0 7,8 7-155-5,-4 0-32-2</inkml:trace>
    </iact:actionData>
  </iact:action>
  <iact:action type="add" startTime="52178">
    <iact:property name="dataType"/>
    <iact:actionData xml:id="d1">
      <inkml:trace xmlns:inkml="http://www.w3.org/2003/InkML" xml:id="stk1" contextRef="#ctx0" brushRef="#br0">7267 11572 576 0,'0'0'51'2,"0"0"-41"1,0 0-10-2,0 0 0 8,0 0 49-9,0 0 8 5,0 0 2-5,4 4 0 9,3-1-29-9,1 1-6 5,0-1 0-5,0-3-1 11,0 0-23-11,0-3-13 5,3 3 1-5,-7-4 1 6,8 1 11-6,-4-1 9 9,0 1-1-9,-8 3-8 7,0 0 56-7,0 0 5 8,0 0 1-8,4-7 0 7,-4 7 17-7,0 0 3 9,0 0 1-9,0 0 0 7,0 0-46-7,0 0-9 8,0 0-1-7,0 0-1 5,11 7-26-6,-3-4 0 6,4 1-9-6,-4-1 9 10,0 4 0-10,-1-3 0 5,-7-4 12-5,16 3-3 10,-4-3-1-10,0 4 0 5,-1-8 0-5,5 4 0 8,-4 0 10-7,0 0 2 7,3 0 0-8,-3-3 0 9,4 3 4-8,-5-4 0 3,5 4 1-4,0 0 0 12,-1 0-5-12,1-3-2 2,0 3 0-2,3 0 0 8,5 3-6-7,-4-6-2 5,3 3 0-5,5-4 0 6,-5 4-10-7,4 0 8 8,1 0-8-8,-1-3 8 8,5 3 2-7,3 0 0 5,-8 0 0-5,5 0 0 5,-1 0-10-6,4-4 8 11,-3 1-8-11,3-1 8 4,0-3 15-3,1 4 2 4,-1-1 1-3,8-2 0 6,-4-1-6-8,0 0 0 6,1 0-1-6,-1 3 0 10,0 1-19-10,0 3 0 4,0 0 8-3,0 0-8 8,-7 0 0-8,3 3 10 5,-4 1-10-6,5-1 8 9,-9 1-8-8,5-1 0 4,-1-3 0-4,-4 7 0 9,5-7 0-10,-1 4 0 4,0-1 0-4,1 0 8 7,-5 1 0-7,1-1 0 6,3-3 0-4,0 4 0 5,1-1-8-7,-1 1-11 7,0-1 3-4,1 1 0 3,-1-4 8-6,0 0 0 8,-3 0 0-7,3 0 8 4,1 0-8-4,-5 0 8 8,0 0-8-9,5 0 8 6,-5 0 0-5,5 0 1 5,-5 0 0-4,0 0 0 4,1 0-9-6,-1 3 0 7,5-3 0-7,-5 7 0 8,4-7 0-7,1 4 0 5,-1-1 0-6,1 1 0 7,-5-1 0-6,0-3 0 6,1 4 0-7,-1-4 0 9,1 3 0-8,-1-3 0 3,1-3 0-3,-1 3 0 10,4 0 0-11,1 0 0 4,-1 0 0-4,0 0 0 9,1 0 0-9,-1 0 0 5,4 3 0-4,-3 1 0 7,3-4 0-8,0 3 0 7,1 1 0-6,-5-1 0 5,-4-3 0-5,1 4 0 6,-1-1 0-5,-3-3 0 4,-1 4 0-6,1-1 0 10,3-3 0-10,-3 4 8 5,3-1-8-4,1 1 0 5,-1-4 0-6,4 0 0 8,-3 0 0-8,3 3 0 6,1-3 0-6,3 4 8 10,0-4-8-10,0 0 0 5,1 3 0-4,-5-3 8 6,4 0-8-6,-3 0 0 5,-1 0 0-5,-4-3 0 8,5 3 0-9,-1 0 0 5,1-4 0-5,-1 1 8 12,0-1-8-11,4 4 0 0,5-3 0 0,-5-1 0 8,-4 4 0-9,1 0 0 7,-5 0 0-7,4 0 0 7,1 0 0-6,-1 4 0 7,1-1 9-8,-1 1-9 7,-4-4 8-6,5 3-8 7,-5-3 8-8,4 0-8 6,1 0 0-6,-5 0 8 9,9 0-8-7,-5-3 0 2,4-1 0-4,0 1 9 8,1-1-9-8,-5 1 0 7,4-1 0-7,1 4 0 6,-5-3 0-4,4-1 0 5,-3 4 0-6,-1-3 0 4,-4 3 0-4,1-4 0 8,-1 4 0-9,-3 0 8 6,3-3-8-6,1 3 0 8,3-4 8-7,0 1-8 4,5 3 0-4,-1-4 0 10,4-3 8-11,0 4-8 4,0-1 0-3,1 1 0 5,-1-1 8-5,-4 1-8 6,4-1 0-7,-7 1 0 7,-1 3 0-7,0-4 0 8,1 1 0-7,-1-1 0 5,0 4 0-6,1-3 0 9,-1-1 0-8,4 1 0 5,1 0 8-6,3-1-8 9,-8 4 0-9,5-3 0 6,-9 3 0-5,0-4 0 6,1 4 0-5,-1-3 0 3,1 3 21-5,3 0-2 6,-7 0-1-5,3 3 0 8,-3-3-26-8,3 0-6 4,-4 0-1-5,1 0 0 9,0 0 15-9,3 0 8 6,0 0 0-6,-3-3-8 10,-1 3 10-9,5-4-10 2,-1 4 8-2,1-3-8 9,-1 3 0-8,1 0 8 0,-5 0-8-2,5 3 0 8,-5-3 0-6,1 4 0 4,3-4 8-6,-3 3-8 8,-1-3 0-8,1 0 0 8,-1 4 0-8,-3-1 8 8,3-3-8-8,-7 4 0 7,3-4 0-3,1 0 8 3,-4 0-8-5,-1 0 0 4,-3 0 0-1,4 0 8-5,-4-4-8 0,3 4 0 8,-3 0 9-7,-4 0-9 4,4 0 0-3,-1-3 0 6,-3 3 0-7,4-4 0 5,-4 4 0-1,-8 0 8-4,8 0-8-1,0 0 0 6,3 0 0-5,-11 0-18 8,0 0 3-8,4 0 1 15,8 4-42-14,-12-4-8 2,4 7-1-3,-4-7-560 8,4 10-112-5</inkml:trace>
    </iact:actionData>
  </iact:action>
  <iact:action type="add" startTime="58438">
    <iact:property name="dataType"/>
    <iact:actionData xml:id="d2">
      <inkml:trace xmlns:inkml="http://www.w3.org/2003/InkML" xml:id="stk2" contextRef="#ctx0" brushRef="#br0">8611 12360 403 0,'0'0'17'1,"0"0"5"-1,-4 0-22 0,-4-4 0 3,4 1 0-3,0-1 0 9,0 1 61-8,4 3 8 4,0 0 2-5,0 0 0 11,-7-4 1-10,7 4 0 2,0 0 0-3,-4 0 0 9,-4-3-16-8,8 3-4 4,0 0 0-4,0 0 0 7,0 0-12-8,0 0-2 7,0 0-1-7,0 0 0 8,0 0-1-8,0 0-1 8,0 0 0-8,0 0 0 6,0 0-12-5,8-7-3 9,-8 7 0-10,7-3 0 5,1-1 13-5,0 4 3 8,0-3 0-8,4-1 0 7,3 4-21-7,-3 0-4 8,4 0-1-8,0 0 0 7,-1 4 6-7,5-4 0 9,-5 3 1-9,5-3 0 7,4 0 1-7,-1 4 0 7,1-4 0-6,3 0 0 8,1 3-3-8,3-3-1 3,0 3 0-2,1-3 0 7,-5 4-3-9,12-4-1 5,0 0 0-4,5 0 0 5,-1 0-10-6,4 0 8 7,-4 0-8-7,0-4 8 8,8 4-8-7,-8-3 0 4,4 0 0-4,0-1 8 6,0 4-8-7,0-3 0 7,0-1 0-5,0 4 0 4,0 0 13-5,-4 0 1 8,4 0 0-9,-4 4 0 5,-3-1 5-5,3-3 1 8,0 4 0-7,-4-4 0 4,4 3-11-3,0-3-1 4,0-3-8-6,0-1 12 7,5 8 0-6,-1-4 0 6,-4 0 0-7,4-4 0 8,-4 4-12-8,0 0-10 7,-4-3 2-7,0-1 0 8,1 1 8-7,-5 3 0 5,4-4 0-4,0 1 0 7,0 3 0-9,-3 0 0 3,-1-7 8-2,-4 7-8 8,5-4 17-8,-1 4-1 4,0 0 0-5,-4 0 0 9,1 0-16-9,-1 0 10 6,0 4-10-6,1-4 8 9,-1 0-8-9,4 0 0 7,-7 0 0-7,7 0 8 8,0 0-8-8,5 0 0 9,-5 0 0-9,0 0 8 4,0 0-8-2,1 0 0 5,-1 0 0-7,0 0 0 7,4 0 0-6,-3 0 0 5,-5-4 0-6,0 4 0 8,1 0 0-8,-1 0 0 7,1 0 0-7,-1 0 0 8,-4 0 0-8,1 0 8 7,3 0-8-7,4 0 8 9,-7 0-8-7,3 0 8 1,1 0-8-3,-1 0 8 12,4 0-8-11,0 0 8 2,-3 0-8-2,-1 0 8 7,4 0-8-8,-3 0 0 6,-5 0 0-6,1 0 0 9,-1 0 0-9,1 0 0 6,-1 0 0-5,-4 0 0 7,1 0 0-8,0 0 0 7,-1-3 0-7,4 3 0 7,-3 0 0-7,-1 3 0 10,5-3 8-10,-1 0-8 6,-3 4 0-5,3-1 0 6,-3-3 0-7,3 4 0 5,1-4 0-4,-9 3 0 7,9 1 0-8,-5-1 0 8,1-3 0-8,-5 4 0 7,5-1 0-7,-5-3 0 7,1 0 0-7,0 4 0 8,-1-1 0-8,-3-3 0 8,4 3 0-8,-1 1 0 7,-3-4 0-7,3 3 0 10,-3 1 0-10,0-4 0 3,3 3 0-2,1-3 0 8,3 0 0-8,-3 4 0 4,0-4 0-5,-1 0 0 9,5 0 0-9,-9 0 0 6,5 0 0-5,0 0 0 6,-1 0 0-7,5 0 0 8,-5 0 0-8,5 0 0 8,-5 0 0-8,1 3 0 8,0 1 0-7,-1-4 0 3,1 3 0-2,-1 1 0 6,1-4 0-8,0 3 0 6,-5 1 0-6,9-1 0 7,-5-3 0-7,1 0 0 8,0 0 0-7,-1 4 0 5,5-4 0-5,-5 0 0 7,5 0 0-8,-1 0 0 5,-3-4 0-3,7 4 12 6,-3 0-12-8,3 0 10 7,-7 0-10-7,3-3 10 10,9 3-2-10,-5 0-8 4,-3 0 12-3,3 0-4 9,1 0 6-10,-1 0 1 3,1 0 0-2,-5 0 0 9,1 0-15-9,3 0-15 3,-4-4 3-3,1 4 1 7,3 0 11-8,-3 0 0 7,-1-3 0-6,5 3 8 6,-5 0-8-7,5 0 11 9,-5 0-11-8,9-4 12 3,-5 4-12-4,1 0 0 8,-1 0 0-8,0 0 0 8,5 4 10-8,-5-4 0 7,5 0 0-7,-5 0 0 7,4 3-10-7,-3-3 0 7,-1 4 0-6,5-4 0 7,-5 3 0-8,1-3-9 6,3 0 9-6,0 0-13 9,-3 0 13-8,7 0 0 4,-4 0 9-4,1 0-9 9,-1 0 13-10,0 0-3 4,5 0-1-3,-1 0 0 8,0 0 7-9,4-3 0 5,-3 3 1-4,-1 0 0 6,0 0-5-5,4 0-2 4,-7-4 0-5,7 4 0 6,-4-3-10-7,4-1 10 7,1 1-10-6,-5 3 10 6,4-4-10-7,4 4 0 8,0-3 0-6,-4-1 8 3,5 4-8-5,-5 0 0 9,0 0 9-9,0 0-9 6,0-3 0-5,-3 3 9 4,3 0-9-5,0 0 0 9,0 0 12-9,4 0-4 6,0-4 0-6,1 4-8 8,3 0 0-7,0 0 0 6,-8 0 0-7,4 0 0 9,0 0 0-9,0 0 0 4,-4 0 0-2,1 0 0 8,-5 0 0-10,4 0 0 4,-4 0 0-4,1 0 0 10,-1-3 0-10,0 3 0 6,4-4 0-6,-3 4 0 8,-1 0 10-8,-4 0-10 7,4 0 8-7,1 0-8 7,-1 0 12-6,-4 4-4 6,5-4 0-6,-5 3 0 6,4-3-8-7,-3 0 8 9,-1 4-8-9,4-4 8 6,4 3-8-5,1-3 0 5,-1 0 0-5,4 0 0 6,0 0 0-7,0 0 0 7,0 0 0-7,0 4 0 8,-3-1 0-7,3 1 0 4,-8-4 0-4,4 0 0 6,0 0 0-6,-3 3 0 6,-1-3 0-7,4 4 0 9,-4-1 0-9,1-3 0 6,3 0 0-5,-8 0 0 8,-3 0 0-9,-1 0 0 4,16 0 0-3,-8 0-11 8,-3 4-5-9,-1-1 0 6,4-3-1-6,-3 4 0 8,-1-4 0-7,-3 3 0 5,-5 1 0-6,5-1 0 8,-1-3-1-8,0 7 0 7,-3-3 0-6,3-1 0 18,5 1-38-18,-5 6-8 1,1-3-2-2,-5 0-906 2</inkml:trace>
    </iact:actionData>
  </iact:action>
  <iact:action type="add" startTime="75599">
    <iact:property name="dataType"/>
    <iact:actionData xml:id="d3">
      <inkml:trace xmlns:inkml="http://www.w3.org/2003/InkML" xml:id="stk3" contextRef="#ctx0" brushRef="#br0">7321 13311 288 0,'0'0'25'1,"0"0"-25"1,0 0 0-1,0 0 0 8,0 0 100-9,0 0 16 5,0 0 2-5,0 0 1 12,0 0-90-12,0 0-17 4,0 0-4-4,8 0-8 9,-8 0 14-9,0 0-4 7,4 0-1-7,4 0 0 9,-8 0 9-9,8 0 2 7,-8 0 0-7,8-3 0 7,0 3 34-6,-8 0 7 7,3-4 2-7,5 4 0 5,0-3-8-6,0 3-2 10,-8 0 0-10,4 0 0 5,4 0-10-5,0 0-3 6,-8 0 0-4,7-4 0 5,1 4-5-6,4 0-2 6,-4 0 0-7,4 0 0 6,-5 4-5-6,5-1 0 7,-4 1-1-7,4-1 0 9,-4 1-3-8,7 3-1 4,-3-4 0-4,0 1 0 10,0-4-7-10,3 3-2 2,1 1 0-3,0-1 0 9,-1-3-2-8,5 3 0 4,0-3 0-5,3 0 0 10,1 0 2-9,-1 0 0 2,1 0 0-3,3 0 0 8,0 0 5-8,1 0 1 7,-1 0 0-6,1 0 0 6,-1 0-3-7,1 0 0 8,-5 0 0-8,1 0 0 7,-1-3-1-7,1 3-1 9,-1 0 0-9,-3 0 0 5,-1 0-6-5,1-3-1 9,0 3 0-9,-1 0 0 6,5-4-8-5,-1 4 0 5,-3-3 0-6,3 3 8 9,1-4-8-9,-1 1 0 6,9 3 0-5,-9-4 8 7,5 1-8-7,-5-1 0 6,-3 4 9-7,3-3-9 8,1-1 8-8,-1 1-8 5,-3 3 8-5,0 0-8 11,3-4 8-11,-3 4-8 4,-5 0 10-3,5 0-10 8,0 0 12-8,-1-3-3 4,-3 3-1-5,-1 0 0 8,5 0-8-8,-4 0 0 6,-1 0 9-5,1 0-9 7,0 0 9-8,3 0-9 8,1 0 12-8,0-4-12 8,-1 4 11-7,1 0-11 7,3-3 10-8,1 3-10 5,-1 0 8-5,5-4-8 8,-5 1 0-8,-3-1 0 6,-1 1 16-5,1-1-2 6,4 1-1-6,-1-1 0 6,-3 1-13-7,3 3-13 7,1-4 2-7,-1 4 1 7,-3-3 10-6,3 3 0 5,-3 0 8-6,3 0-8 9,-3-4 8-8,0 4-8 5,-1-3 8-6,1 3-8 9,-1-4 0-7,1 4 0 1,0 0 0-2,-1-3 8 7,1-1-8-8,-1 4 0 6,1-3 0-6,0 3 8 10,7-3-8-10,-7 3 0 5,-1-4 0-4,1 1 8 7,3 3-8-7,1-4 0 5,-1 4 0-6,-3-3 0 7,3-1 0-5,1 4 0 7,-4-3 0-9,3-1 8 4,-3 4-8-3,-1-3 9 6,1 3-9-7,0 0 10 7,-1-4-10-6,-3 4 0 6,3-3 9-7,-3 3-9 8,0 0 0-8,-1 0 8 6,1 0-8-6,0 0 0 9,-1 0 0-9,-3 0 8 7,4 0-8-7,0 0 0 8,3 0 0-7,1 0 0 5,-5 0 0-6,5 0 0 11,0 0 0-11,-5 0 0 3,9 0 0-2,-5 0 0 8,-3 0 0-9,0 0 0 5,-1 3 0-4,5-3 0 7,-4 0 0-8,3 0 0 7,-3 4 0-6,4-4 8 6,-5 0-8-6,5 3 0 6,-1 1 0-7,-3-1 8 7,4-3-8-7,-1 0 0 9,-3 4 0-9,0-1 0 5,3-3 0-3,-7 0 0 4,4 0 8-6,-1 0-8 7,1 0 8-5,4 0-8 3,-5 4 8-4,1-1-8 7,0-3 0-7,-1 0 9 6,5 4-9-7,-4-1 0 7,3-3 10-7,1 3-10 7,-1 1 8-5,1-1-8 6,0 1 0-8,-1-4 0 5,1 3 8-5,-1 1-8 11,1-1 0-11,4-3 0 3,-9 4 0-2,5-4 0 8,-1 7 0-9,1-4 0 6,0 1 8-6,-1-1-8 8,1 1 0-7,-5-1 0 5,5 1 9-6,0-1-9 7,-5 1 8-7,1-1-8 8,4 1 10-7,-5-1-10 6,1-3 8-7,4 4-8 9,-5-1 0-8,5-3 0 4,-1 4 17-5,1-4-2 8,-4 3-1-8,3-3 0 7,5-3-14-7,-5 3-15 7,-3 0 3-7,8 3 1 8,-1-3 11-8,-3 0 0 7,-1 0 0-7,1 0 8 8,0 0-8-7,3 0 9 5,-3 0-9-6,3 4 10 10,-3-4 3-10,-1 3 1 6,9 1 0-6,-5-4 0 10,-3 0-14-10,3 3-8 3,-3 1 8-2,4-1-13 7,-5-3 13-7,1 3 0 5,-1-3 0-6,1 4 0 9,-1-4 0-8,5 0 0 4,0 0 0-5,-1 0 0 8,1 0 0-8,-1 0 10 8,5 0-10-7,-9 0 12 5,5-4-12-6,-5 4 0 9,5-3 0-9,3 3-11 5,-3 0 11-3,3 0 0 4,1 0 0-6,-1 0 0 8,-3 0 0-8,-1 0 0 6,4 3 0-5,-3-3 0 7,-1-3 0-8,-7 3 0 6,4 0 0-4,-1 0 8 5,-3 0-8-6,4-3 0 5,-1 3 0-6,-3 0 8 8,4 0-8-7,-5-4 9 6,1 4-9-7,0 0 10 11,3 0-10-11,-3-3 0 4,-1 3 0-3,1 0 0 8,-4 0 0-9,4 3 0 4,-1-3 0-3,5 0 0 6,-4 0 8-7,-5 0-8 7,5 0 0-7,0 0 8 8,-5 0 0-8,1 0 0 8,4 4 0-8,-4-1 0 7,-1-6-8-7,-3 3 0 8,4 3 0-7,0-3 0 6,-1 0 0-6,-3 0 0 5,-8 0 0-6,8 0 0 7,4 0 0-7,-12 0 0 8,0 0 0-8,8-3 0 7,-8 3 0-7,12-4 0 7,-12 4 12-6,7-3-4 6,-7 3-8-6,12-4 0 5,-12 4 9-6,0 0-9 8,8-3 0-7,-8 3-16 5,8-7 2-6,-8 7 1 20,0 0-119-18,12-7-23 0,-5 3-5-1</inkml:trace>
    </iact:actionData>
  </iact:action>
  <iact:action type="add" startTime="82023">
    <iact:property name="dataType"/>
    <iact:actionData xml:id="d4">
      <inkml:trace xmlns:inkml="http://www.w3.org/2003/InkML" xml:id="stk4" contextRef="#ctx0" brushRef="#br0">13976 13290 961 0,'0'0'42'1,"0"0"10"-1,0 0-42 0,-7 4-10 5,7-4 0-5,0 0 0 8,0 0 34-8,0 0 5 9,0 0 1-9,0 0 0 7,0 0-7-7,0 0-1 6,0 0 0-6,0 0 0 8,0 0 27-8,0 0 5 7,0 0 0-7,0 0 1 9,0 0 23-9,0 0 5 5,0 0 1-5,0 0 0 11,0 0-56-11,0 0-11 5,0 0-3-4,0 0 0 6,0 0-6-7,7 0-2 7,5-4 0-7,0 4 0 7,-4 4-6-7,8-4-2 8,-5 3 0-8,5-3 0 8,0 4 8-8,-1-4 0 8,-3 0 1-8,4 0 0 8,-1 0-5-8,5 0 0 8,-4 3-1-8,-1-3 0 7,5 0 9-7,0-3 3 8,3 3 0-8,1-4 0 6,3 4-5-5,-3-3-1 4,-1 3 0-3,4 0 0 4,1-4-2-5,-5 4-1 6,5-3 0-7,-1 3 0 9,5 0-6-9,-1 0 0 6,-7 0-8-5,3 0 12 8,-4 0-4-9,1 0 0 5,0 3-8-4,3-3 12 9,-4 4-12-10,1-4 11 5,3-4-11-5,-3 4 10 9,-1-3-2-9,1 3-8 6,3-4 12-6,1 4-4 9,-5-3 0-9,5-1-8 5,-5 4 12-4,5 0-4 6,-1-3-8-7,1 3 12 9,3 0-12-9,-4 0 12 8,5 3-12-8,-1-3 8 8,-3 0-8-8,3 0 8 6,-4 4-8-5,-3-4 0 5,3 3 9-5,-3-3-9 6,3 4 0-7,-3-4 8 6,-1 3-8-6,5 1 0 9,-1-4 0-9,5 0 0 6,3 3 0-6,4 1 8 9,-4-4 4-9,4 0 2 5,-3 3 0-4,3-3 0 9,0 4-14-10,-4-1-12 6,1-3 3-5,-1 4 0 8,-4-1 9-9,5 1 0 5,-5-4 0-5,4 0 0 8,4 0 14-7,1 0-2 4,3 0 0-4,-8 0 0 7,8 3-12-8,0 1 0 6,0-4 0-5,0 3 0 7,1-3 8-8,-1 4-8 8,-4-4 0-7,4 0 9 5,-8-4-9-6,8 1 0 9,4-1 9-9,-4 1-9 5,4-4 0-5,-3 0 8 9,3 3-8-8,-4 1 0 4,0-1 0-5,4 1 0 6,-8 3 0-5,4 0 8 8,-8 0-8-9,1 0 0 7,-1-4 8-7,0 4-8 7,1 0 0-6,-1-3 0 5,-4 3 0-4,4 0 0 6,5 0 0-8,-5 0 0 5,0 0 0-5,-3 0 0 10,-1 3 0-9,0-3 8 2,-3 4-8-2,-1-1 0 8,-3 1 0-8,-1-1 0 4,-7-3 0-5,3 4 0 9,-7-4 0-9,4 0 0 7,-4 0 0-7,-5 3 8 8,5 1-8-8,-4-4 0 7,-8 0 0-6,8 3 0 6,-8-3 0-7,8 4-13 8,0-1 3-8,-8-3 1 18,7 4-93-17,-7-4-18 1,8 10-4-1,-8-10-551 7,8 7-109-7</inkml:trace>
    </iact:actionData>
  </iact:action>
  <iact:action type="add" startTime="105343">
    <iact:property name="dataType"/>
    <iact:actionData xml:id="d5">
      <inkml:trace xmlns:inkml="http://www.w3.org/2003/InkML" xml:id="stk5" contextRef="#ctx0" brushRef="#br0">8783 14381 115 0,'0'0'10'2,"0"0"-10"-2,0 0 0 0,0 0 0 8</inkml:trace>
    </iact:actionData>
  </iact:action>
  <iact:action type="add" startTime="105416">
    <iact:property name="dataType"/>
    <iact:actionData xml:id="d6">
      <inkml:trace xmlns:inkml="http://www.w3.org/2003/InkML" xml:id="stk6" contextRef="#ctx0" brushRef="#br0">8838 14370 288 0,'0'0'25'0,"0"0"-25"4,0 0 0-2,0 0 0 8,0 0 136-9,0 0 21 2,0 0 5-3,0 0 1 9,0 0-100-9,0 0-20 5,0 0-4-5,0 0-1 10,0 0-19-10,12 4-4 5,-4-4-1-4,0 3 0 10,0-3-5-11,-1 4-1 4,5-8 0-3,0 4 0 5,-4-3 5-5,3 3 1 6,1 0 0-6,0 0 0 6,0 0 8-7,3 0 2 7,-3-4 0-7,-4 4 0 8,4 0 1-8,3 0 1 8,-3 0 0-7,4 4 0 4,-4-4-12-5,3 3-2 11,1-3-1-11,0 0 0 4,3 4-11-4,-3-4 0 9,4 3 0-9,-1-3 8 7,1 4 3-7,-1-4 0 7,5-4 0-6,-1 4 0 6,1 0-2-7,-5-3 0 6,5-1 0-6,-4 1 0 8,3 3 2-6,1-4 0 3,-1 1 0-4,1-1 0 9,-1 1-11-10,5-1 12 3,-1 1-12-2,0-4 12 11,-3 4-12-12,0 3 0 3,-1-4 0-2,4 4 0 8,1 0 0-9,-1-3 0 6,1 3 0-6,3-4 8 8,-7-3-8-7,3 4 0 5,-3-1 0-5,3 1 0 6,-3 3 15-7,-1-4 1 7,-3 4 0-5,3-3 0 4,1 3-26-6,-1 0-5 9,1-4-1-8,-1 1 0 3,1-1 16-3,-1 1 0 6,5 3 0-7,-5 0 0 7,1-4 12-7,3 4-4 6,-3 0 0-2,3 0-8 3,4-3 17-7,-3 3-3 5,-5 0-1-3,5 0 0 5,-5 0-13-6,5 3-10 4,-5-6 2-5,1 3 0 11,-1 3 8-11,1 1 0 4,-1-4 0-3,1 0 8 11,3 0-8-12,-3 0 0 2,-1 0 0-1,5 0 0 9,-1 0 0-9,1 0 0 3,-1 0 0-3,-3 0 8 6,3 0-8-5,1 0 8 4,-5-4-8-6,4 4 8 7,-3 4-8-7,3-4 0 10,-3 0 0-10,3 3 8 5,-3 1-8-5,-1-4 0 11,-3 3 0-10,0-3 8 1,3 0-8-1,-3 0 0 5,-1 4 0-3,-3-4 0 3,4 3 0-6,-1 1 0 7,-3-1 0-7,3-3 0 7,1 4 0-6,0-4 0 5,-1 3 0-5,5-3 0 7,-5 4 0-7,1-4 11 5,3 0-11-6,-3 0 12 10,0 3-12-10,-1 1 0 3,5-4 0-2,-5 0 0 11,1 0 0-11,0 0 0 2,-1 0 0-2,1 0 0 6,-5 0 0-7,5 0 0 6,-4 0 0-6,-1 0 8 9,1 0-8-9,0 0 0 8,-5 0 0-8,1 3 0 7,4 1 0-7,-4-4 10 7,-1 0-10-5,1 3 10 4,0 1-10-6,0-1 0 10,-1-6 0-10,1 6 0 4,0-3 0-3,0 3 0 6,-1-6 0-7,5 3 8 9,-4 3-8-9,0-3 0 7,3-3 0-7,-3 3 0 8,4 3 0-8,-4 1 0 5,3-4 0-5,1 0 0 9,4 0 0-8,-5 0 0 4,5 0 0-5,-5 3 0 10,1 1 0-7,0-1 8-1,-1-3-8-1,5 4 8 10,-4-1-8-11,-1 1 8 4,5-1-8-3,-4 1 8 6,3-4 0-6,1 0 0 5,-4 0 0-5,7 0 0 6,-7 0-8-7,3 3 8 7,1 1-8-7,-4-4 8 8,3 0 2-8,1 3 0 9,-4-3 0-9,3 4 0 6,-3-4 2-6,3 0 0 11,1 0 0-11,-4 0 0 4,3 0-12-3,1 0-11 4,-1-4 3-5,1 4 0 10,0-3 8-10,3 3 0 5,1 0 0-4,-5-4 0 6,1 4 0-6,-1-3 0 5,1 3 0-4,-4 0 0 5,3 0 0-6,1 0 8 5,0 0-8-6,-5 3 0 10,5 1 0-10,-5-1 8 5,5-3-8-4,-4 0 0 10,-1 4 0-11,1-4 8 3,0 0-8-2,-4 0 0 7,3 0 0-8,-3 3 0 6,4-3 0-5,-5 0 0 6,5 0 0-7,-4 4 8 8,4-4-8-8,-1 3 0 7,-3-3 0-7,4 0 0 10,-1 0 0-10,1 0 0 4,0 0 0-2,3 0 0 8,-3 0 0-9,0-3 0 2,7 3 0-2,-3 0 0 5,3 0 0-4,-3-4 0 5,-1 4 0-7,1-3 0 5,-4 3 0-5,-1 0 0 10,5 0 0-10,0 0 0 6,-1 0 0-6,1 0 0 9,-5 0 0-9,5 3 0 5,0-3 0-4,-1 4 0 9,1-1 0-10,-4-3 0 5,7 4 0-4,-3-1 0 9,-5 1 0-10,5-1 0 4,-4-3 0-3,3 4 0 6,1-1 0-7,-1 1 8 7,1-4-8-5,0 3 0 4,3-3 0-5,1 0 0 4,-1 0 0-4,1 0 0 9,3 0 0-10,-3 4 0 6,-5-4 0-4,1 0 0 4,7 0 0-6,-3 0 8 8,-1 0-8-7,5 0 0 4,-5 0 0-4,1 0 8 6,-5 3-8-6,5-3 0 6,-1 4 8-7,-3-1-8 7,0-3 8-7,3 0-8 8,1 4 8-7,-5-4-8 4,1 0 8-5,-1 3-8 9,5-3 0-9,-1 0 0 6,-3 0 0-6,4 0 0 9,3 0 0-8,0 0 0 4,-3 0 0-5,3 0 0 11,5 0 0-8,-5 0 0-2,1 0 0-1,-1 0 0 10,4 0 10-10,-3 0-2 5,3-3-8-4,-3 6 12 7,-1-3-12-6,0 0 0 2,1-3-9-3,-1-1 9 6,1 4 0-7,-1 0 0 8,1 0 0-6,-1-3 0 3,4-1 0-5,1 4 0 10,-1-10 0-9,0 10 0 3,5-4 0-3,-5 4 0 6,-3-3 0-7,7 3 0 8,-4 0 0-8,4 0 0 7,-3 0 0-6,-1 0 10 5,1 0-10-5,-5 0 0 6,0 0-10-7,1 0 10 8,-1-4 0-8,-3 4 0 6,3-3 0-6,1-1 0 10,3 1 0-10,0-1 0 5,1 4 0-5,-1-3 0 12,4-1 0-12,1 1 0 3,-1 3 0-2,0-4 0 7,-4 4 0-8,5 0 0 6,-1 0 0-5,0-3 0 7,-3-1 0-7,-1 4 0 5,0-3 0-6,-3-1 0 7,-1 1 0-6,5-1 0 7,-1 1 0-7,0-1 0 4,5 1 8-5,-5-4-8 12,0 3 0-12,1 1 0 3,3 3 12-2,-4 0-12 7,1-3 12-8,-1 3-12 7,0 0 10-7,1 0-10 8,-5 0 8-8,1-4-8 7,-1 4 8-6,0 0-8 4,1 0 8-5,-1 0-8 10,1-3 0-10,-1 3 0 5,1 0 0-5,3 0 0 11,-4-4 0-11,1 4 8 4,3 0-8-3,-3 0 0 11,-1 0 0-12,1-3 8 3,-1 3-8-3,0 3 0 9,1-3 0-8,-1 0 0 4,1 0 8-5,-5 0-8 9,5 4 0-9,-5-4 0 6,1-4 0-6,-5 8 8 8,5-4-8-8,-1 3 0 8,1-6 0-7,-1 3 8 4,1 0-8-4,-1 0 0 9,1 0 0-9,-1 0 8 3,5-4-8-4,-1 4 0 7,1 0 0-7,-5 0 8 8,5 0-8-8,-1 0 0 6,-3 4 0-6,3-4 8 9,-3-4 5-9,3 4 1 6,-3 4 0-5,3-4 0 7,-4 3-14-8,1 1 0 6,-1-1 0-5,1-3 0 9,0 0 0-10,-1 0 12 5,1 0-3-4,-1 0-1 9,-3-3-8-10,7-1 0 3,1 4 9-2,-1-3-9 8,8 3 8-9,-7 0-8 6,-1-4 8-6,4 4-8 9,5-3 9-9,-1 3-9 6,-8-4 12-5,5 4-12 6,-1 4 0-7,1-4 0 10,-5 0 0-10,0 0 0 5,-3 0 0-5,3 0 0 10,1 0 8-10,-5 0-8 4,1 3 0-4,-1-3 0 8,9-3 8-8,-1 3-8 8,-4 3 8-7,1-3-8 5,3-3 9-6,5 3-9 7,-1 0 0-6,0 0 0 6,-4 3 0-7,9-3 0 8,-5 4 0-8,4-1 0 6,-8-3 0-5,1 4 0 9,3-1 0-10,-4-3 0 5,1 0 8-4,-1 0-8 9,4 0 0-10,1 0 0 4,7 0 0-3,-4 3 0 7,-8 1 8-6,9-4 0 1,7 0-8-1,-4 3 12 6,0 4-12-8,0-7-8 6,0 4 8-5,-4-1-13 6,-4-3 13-6,5 4 0 6,-1-1 0-7,0 1 0 7,4-4 0-6,0 0 0 8,4 3 0-9,0 1 0 5,4-1 0-5,-4 1 8 9,4 3 0-8,-4-4-8 5,0 4 0-6,0-3 0 6,0-4-10-6,0 3 10 8,4-3 0-6,4 0 0 2,-4 0 0-3,4 0 0 7,0 4 0-8,0-4 0 7,-4 3 0-7,-4 1 0 9,-4-4 0-9,4 3 0 5,0-6 0-5,0 3 0 12,4 0 0-11,0 0 0 2,4 0 0-3,4 0 0 9,-1 0 0-9,-3 3 0 6,0 1 0-6,-4-1 0 8,0-3 0-8,0 0 0 8,-4 0 0-8,4-3 0 8,4 3 0-8,0-4 0 7,-8 4 0-6,8 0 0 5,-4 4 0-6,0-1 0 9,-8 1 0-8,0-1 0 3,-4 4 0-2,-4-4-12 5,4 1 2-5,-3-1 1 18,3 4-100-20,0-3-20 0,4-1-4 1</inkml:trace>
    </iact:actionData>
  </iact:action>
  <iact:action type="add" startTime="109243">
    <iact:property name="dataType"/>
    <iact:actionData xml:id="d7">
      <inkml:trace xmlns:inkml="http://www.w3.org/2003/InkML" xml:id="stk7" contextRef="#ctx0" brushRef="#br0">4625 15165 806 0,'0'0'72'1,"0"0"-58"3,0 0-14-4,0 0 0 11,0 0 14-11,8-4 0 4,-8 4 0-4,12 0 0 13,-1 0-14-13,1-3 0 3,4 3 8-3,-1 0-8 8,1-4 9-8,8 1-1 8,-5 3 0-8,5-4 0 7,3-3 4-7,-3 4 0 9,-5 0 0-9,1-1 0 7,7 1 24-7,-3 3 6 10,-1-4 1-10,5 1 0 5,-5 3-3-4,5-4-1 6,-5 4 0-7,5 0 0 7,-5 0-8-7,5 0-2 6,-1 4 0-6,1-4 0 11,-5 0-17-11,8 0-3 4,9 0-1-3,-5 0 0 7,-8 0 4-7,5 3 0 4,7-3 0-5,4 4 0 10,4-1 6-10,-8 1 2 4,0-4 0-2,1 3 0 7,3 0 9-9,0-3 3 6,-8 0 0-6,8 0 0 7,4 0-14-5,0 0-2 3,-4 0-1-5,0-3 0 9,-3 3-3-9,3 0 0 7,4 0 0-7,0 3 0 7,-4-3 0-7,-4 4 0 7,4-4 0-5,-4 3 0 3,1-3 0-4,-1 0 0 9,8-3 0-10,0 3 0 5,4 0-3-4,0 0-1 6,-4-4 0-7,4 4 0 7,4 0-8-6,-4 0 12 6,0 4-12-7,-4-4 12 8,4 0-12-8,-4-4 0 5,4 4 0-3,-1 0 8 6,-3-3-8-7,4 3 0 3,0 0 0-4,0 3 0 11,-4-3 0-11,0 4 0 6,-3-1 0-6,-1 1 8 10,-4 3-8-9,0-4 8 2,0 1-8-2,0-1 8 8,5 1-8-9,-5-4 0 5,0 3 0-5,4-3 8 9,-4 4-8-9,0-1 0 7,1-3 0-7,-5 4 0 7,0-1 0-7,-3-3 0 8,-1 4 0-7,-4-4 8 4,1 0-8-4,-1 3 0 9,-3-3 0-10,-5 0 8 6,5 0-8-6,-5 0 0 6,-3 0 0-5,-4 0 8 6,4 0-8-6,-9 0 0 6,1 0 0-7,-8 0 8 7,0 0-8-6,0 0 0 5,0 0 0-6,0 0 0 10,0 0 10-10,0 0 0 5,-12 4 0-5,1-4 0 10,-9-4-10-10,0 4 0 5,1 0 0-4,-5-3 8 8,-3 3-8-8,-4 0 0 2,-5 0 0-1,-3 0 8 9,-4 0-8-10,-4 3 0 1,-4-3 0 1,0 4 0 3,-4-4 0-3,4 0 0 1,0 0-9-3,-4 0 9 5,-3-4 0-6,-1 1 0 9,-8-1 0-9,1 1 0 7,-1-4 9-7,4 3-1 10,-3 4 0-9,3-3 0 2,0-1-8-2,-7 1 10 8,-5-1-10-6,5 1 10-1,3 3-10-2,-4 0 0 8,1 0 0-8,-1 0 0 8,5-4 0-7,-5 4 0 3,1 0 0-3,-5 0 0 8,-3 0 0-8,-1 4 0 5,9-4 0-6,3 3 0 8,1 1 0-8,-1-1 0 6,-4-3-9-5,1 0 9 9,-1 0 0-10,-3 4 0 4,-1-1 0-3,5-3 0 8,-1 0 0-8,5 0 0 5,3-3 0-6,0-1 0 8,1 1 0-8,-5-1 0 6,4 1 0-5,-3 3 0 6,3-4 8-7,4 4-8 7,4 0 11-7,0 0-11 8,4 0 0-7,0 0 0 8,-3 0 0-9,-1 4 0 5,4-1 0-5,-4 4 0 8,-4 0-9-8,4 4 9 7,0-1-17-6,0 1 1 5,4 3 1-5,1-4 0 6,-1 4-7-7,0-4-2 5,0 1 0-4,8-1 0 8,-1 4 10-9,1-3 2 6,0 3 0-6,8-7 0 22,4 3-23-20,-1 1-4-1,5-4-1 1,7 0 0-2,1-4 20 0,7 4 4 3,0-4 1-3,4 1 0 13,8-4 6-12,0 0 1 0,0 0 0-1,12 7 0 21,4-4-22-20,7-3-4 1,1 0-1-2,7 0 0 1,4 4 35-1,12-4-8 6,4 0 8-5,12-4 0 6,-4 4 0-7,11-3-8 9,13-4 8-8,3 3 0 4,8 1-20-4,0-1 2 10,4-2 1-11,8-1 0 16,4 3-76-15,3-3-15 2</inkml:trace>
    </iact:actionData>
  </iact:action>
  <iact:action type="add" startTime="117706">
    <iact:property name="dataType"/>
    <iact:actionData xml:id="d8">
      <inkml:trace xmlns:inkml="http://www.w3.org/2003/InkML" xml:id="stk8" contextRef="#ctx0" brushRef="#br0">1791 16803 864 0,'0'0'76'4,"0"0"-60"-4,-8-7-16 0,5 3 0 7,-5-3 113-7,4-3 20 7,0 6 4-7,4-3 1 8,-4 0-68-8,0 0-14 7,-4 0-2-6,4 4-1 8,0-4-1-9,0 0-1 5,-3 3 0-4,-1-3 0 6,0 7-1-7,4-3 0 6,-8-4 0-6,4 7 0 9,-7-3 2-9,3 3 1 7,-8 3 0-7,1-3 0 8,-1 0-22-8,1 3-5 7,-1 4-1-6,-4-3 0 6,-3 3-5-7,0 0-2 10,-1 0 0-10,9 0 0 6,-1 0-1-5,0 0 0 7,-3 0 0-7,3 0 0 2,5 10-17-2,3-10 10 5,4 4-10-4,0 2 8 4,0-2-8-5,4-1 0 9,4 1 0-10,0-1 0 5,4 1 0-5,4-1 0 6,4-3-9-5,4 4 9 8,-1-4 0-9,5 0 0 5,-1-4 0-4,5 8 0 9,-1-5 0-10,5-2 0 6,-5-1 0-6,1 4 0 9,3-3 0-9,1-1 0 4,-5 1 0-3,1-1 0 8,-1 4 0-9,1 0-15 6,-5 0 3-5,5 0 1 6,-8 4 1-7,3-1 0 7,-7 1 0-6,0-4 0 18,0 10-20-18,-9-7-4 1,1 1-1 0,-4 3 0-2,-4-4 15 1,1 4 2 6,-9-3 1-5,-4-1 0 1,0 1 17-3,1-1 0 8,-5 0 0-8,4 1 0 7,-3-4 10-6,-1 0-1 4,1 3 0-4,-5-6 0 8,1-1-9-9,3 1 8 5,0-4-8-4,-3 3 8 7,3-6-8-6,5-1 0 2,-9-3 0-3,8 0-11 19,-7-3-41-14,7 3-9-5,5-7-2-1,-1 0-523 2,0 0-105 0</inkml:trace>
    </iact:actionData>
  </iact:action>
  <iact:action type="add" startTime="118242">
    <iact:property name="dataType"/>
    <iact:actionData xml:id="d9">
      <inkml:trace xmlns:inkml="http://www.w3.org/2003/InkML" xml:id="stk9" contextRef="#ctx0" brushRef="#br0">1968 16259 1209 0,'0'0'108'2,"0"0"-87"4,-12 0-21-6,12 0 0 7,0 0 63-7,-4 3 8 10,0 1 1-10,0-1 1 6,0 8-37-6,0 3-8 9,4 0-2-9,-4 3 0 4,0 4 37-4,4 0 7 8,-3 3 2-8,-1 8 0 8,0 3-1-8,4-1 0 7,4 8 0-7,0 0 0 8,-4 0-24-8,3 0-5 7,5 0-1-7,-4 3 0 8,8 0-27-8,-4-3-6 7,0-7 0-7,3 0-8 10,1 3 0-10,0-3 0 5,-4-7 0-3,0 0 0 5,-1-1-16-5,1-2-6 3,0-4-2-5,0 0 0 21,0-4-119-21,-4-3-24 2,-4-4-5-2,0 1 0 0</inkml:trace>
    </iact:actionData>
  </iact:action>
  <iact:action type="add" startTime="118513">
    <iact:property name="dataType"/>
    <iact:actionData xml:id="d10">
      <inkml:trace xmlns:inkml="http://www.w3.org/2003/InkML" xml:id="stk10" contextRef="#ctx0" brushRef="#br0">1619 16841 2131 0,'0'0'47'1,"0"0"9"-1,0 0 3 0,0 0 1 0,8 0-48 1,3 0-12 4,1-4 0-5,0 4 0 6,8-3 0-6,3-1 0 8,1 1 0-8,7 3 0 8,0-4 0-8,5-2 8 8,-1 6-8-8,4-4 12 7,-4 4-12-7,4-3 12 8,5 3-12-8,-5-4 12 7,-4 1-12-7,4-1 0 10,0 1 0-10,-3-1 8 5,-1-6-8-5,-4 3 0 7,1 7 0-7,-1-4-11 8,-3 1 11-8,-1-4 0 7,-7 3 8-7,-1 1-8 8,1-1 0-6,-1 4-15 4,-3-7 3-5,0 4 0 6,-5-4 12-7,1 3 16 7,-12 4-3-7,0 0-1 8,0 0-4-7,0 0 0 4,0 0-8-4,-12 0 12 10,1 4 4-11,-5-1 1 4,-4 4 0-4,1 4 0 8,-13 3-17-7,5 0 10 4,0 3-10-3,3 4 8 5,-3 0 10-7,3 0 2 7,1 0 0-7,3 0 0 8,0-4-20-8,5 0 10 8,3 4-10-7,0 0 8 4,4-3-8-5,1 3 12 11,3-7-12-11,0 3 12 5,0 0-12-5,4-3 8 8,4-3-8-8,4 3 8 7,-1-4 12-7,-3-3 1 6,8 0 1-6,-4-3 0 8,4-1-10-7,-1-3-1 5,5-3-1-5,0-4 0 7,-1 0-10-8,1-4 0 7,0 1 0-7,-1-4 8 9,1-4-8-9,0 1 0 6,0 0 0-6,-1-8 8 10,-3-3-8-8,0 4-11 1,-4-4 3-2,-1 0 0 7,-3-3-8-8,-4 6-2 6,0 8 0-6,0 0 0 8,0-1 8-8,-4 8 2 7,0 3 0-7,1 3 0 8,3 4 8-8,0 0-10 8,0 0 10-7,0 0-10 5,-8 4 2-6,0 13 0 10,0-3 0-10,4 3 0 5,0 1 8-4,0 3 0 3,4-4 0-1,0 4 8 4,4 0-8-7,0 0 0 7,4 0 0-7,4-4 0 6,-1 1 11-3,5-1 7 3,0 1 2-6,3-5 0 8,1-2-5-7,4-1-1 5,-1-3 0-6,4 4 0 9,-3-4-14-9,7-4 0 4,-3 1-12-1,-1-4 12 7,-3-4 0-10,-1 1 0 4,5-4 0-3,-5-4 0 6,1 1 9-7,-5-4-9 7,5-3 8-7,-1-1-8 8,-3-3 0-8,0 0 0 7,-5-7-9-6,1-3 9 6,0-4-11-7,-5 0 11 8,5-3-10-8,-8-4 10 8,0-7-24-8,-4 4 0 9,0 0 1-9,-1 0 0 5,-6 3 11-4,-1 3 1 5,0 5 1-6,-8 6 0 8,0 3 10-8,0 1 9 7,1 10-1-7,-5 4-8 8,4-1 23-8,-3 4-3 7,3 7 0-7,0 4 0 9,0-1-20-9,4 8 0 5,1-1 0-5,-1 4 0 10,0 3 0-10,0 1 0 7,4 6 0-7,0 4 0 11,4 3 0-11,4 4 0 3,-4 4 0-2,4 2 0 7,8 1 0-8,-4 0 0 6,3 3 0-6,1-3 8 8,4-4-8-8,3 1 0 7,5-4 0-6,3-1 0 20,1 1-37-21,-1-7-6 2,-3 4-1-1,-1-8 0 9,1-3-157-7,-1 0-32-2,-7-7-7-1,4 0 0 0</inkml:trace>
    </iact:actionData>
  </iact:action>
  <iact:action type="add" startTime="119307">
    <iact:property name="dataType"/>
    <iact:actionData xml:id="d11">
      <inkml:trace xmlns:inkml="http://www.w3.org/2003/InkML" xml:id="stk11" contextRef="#ctx0" brushRef="#br0">2512 16702 172 0,'0'0'16'1,"0"0"-16"8,0 0 0-9,0 0 0 6,0 0 480-6,12 0 94 9,4 0 18-9,0 0 4 7,11 0-487-7,0 3-97 5,5-3-20-5,-5 0-4 9,5 0 12-9,3 0 0 7,0-3 0-7,12 3 0 8,0 0 0-8,4-4 0 6,-4 4 0-6,4-3 0 23,4-4-20-23,0 3-7 1,-4 4-1-1,4 0-631 10,-8 0-125-10</inkml:trace>
    </iact:actionData>
  </iact:action>
  <iact:action type="add" startTime="119911">
    <iact:property name="dataType"/>
    <iact:actionData xml:id="d12">
      <inkml:trace xmlns:inkml="http://www.w3.org/2003/InkML" xml:id="stk12" contextRef="#ctx0" brushRef="#br0">3684 16782 1209 0,'0'0'53'1,"0"0"12"2,0 0-52-3,0 0-13 4,0 0 0-3,0 0 0 5,0 0 142-6,-8 14 26 7,5 0 4-7,3 3 2 7,0 0-97-7,0 4-19 6,0 0-4-6,3 4-1 7,1-4-28-6,0 3-5 5,-4 0-2-6,4-3 0 8,4 0-18-7,0 3 0 5,-4-3 8-6,4-3-8 22,0-1-34-22,-1 1-10 0,1-8-3 0,-4 1 0 15,0-1-140-14,-4-10-28 1,0 0-5-1,8 0-2-1</inkml:trace>
    </iact:actionData>
  </iact:action>
  <iact:action type="add" startTime="120133">
    <iact:property name="dataType"/>
    <iact:actionData xml:id="d13">
      <inkml:trace xmlns:inkml="http://www.w3.org/2003/InkML" xml:id="stk13" contextRef="#ctx0" brushRef="#br0">3535 16440 864 0,'0'0'76'2,"0"0"-60"4,-7 0-16-5,7 0-253 14,0 0-54-14</inkml:trace>
    </iact:actionData>
  </iact:action>
  <iact:action type="add" startTime="120301">
    <iact:property name="dataType"/>
    <iact:actionData xml:id="d14">
      <inkml:trace xmlns:inkml="http://www.w3.org/2003/InkML" xml:id="stk14" contextRef="#ctx0" brushRef="#br0">3829 16904 1209 0,'0'0'53'0,"0"0"12"0,0 0-52 0,0 0-13 5,0 10 0-5,-4 4 0 10,0-4 113-10,1 4 20 5,3 0 4-5,0 4 1 8,0-4-117-7,3 3-21 5,-3-3-8-6,0 0 0 8,0 0-9-8,4 3-2 8,-4-3 0-8,0-3 0 7,0-1 19-6,0 1 0 6,-4-4 0-6,4 0 0 6,0-7 29-7,0 0 3 9,0 0 1-9,0 0 0 6,0 0 15-6,0 0 4 5,0 0 0-4,0 0 0 8,0 0-12-9,0 0-1 8,0-11-1-8,4-3 0 6,0 7-18-6,0-7-4 8,-4 0-1-8,0-3 0 8,4 0-7-8,0 3 0 7,-4-4-8-7,4-3 12 10,-4 0-4-10,4 4 0 5,0 0-8-4,0-1 12 9,4 1 1-10,-1-1 0 4,-3-3 0-4,8 4 0 9,-4 3-5-9,4-3 0 5,-1 3-8-4,5 0 12 7,0 0-12-8,0 3 0 7,-1 4 8-6,1 0-8 6,0 0 0-7,-1 4 0 7,1 3 0-5,0 0 0 3,-1 0 0-4,1 3 0 8,0 1 11-9,-1 6-11 5,1 1 0-4,-4 3 0 8,3 7-12-9,1 3 3 5,0 0 9-4,-1 4 11 6,-3 4-3-7,-4 2 0 7,-4-2-8-7,8-1 0 7,-1 1 0-7,5-1 0 8,-8 0-14-8,0-3-5 6,4 0-1-5,-5-7 0 19,5 3-22-14,-4-6-5-6,0-1-1 0,4-3 0 10,-5-3-51-9,1-8-10 0,-8-3-3-1,8-3-670 4</inkml:trace>
    </iact:actionData>
  </iact:action>
  <iact:action type="add" startTime="120763">
    <iact:property name="dataType"/>
    <iact:actionData xml:id="d15">
      <inkml:trace xmlns:inkml="http://www.w3.org/2003/InkML" xml:id="stk15" contextRef="#ctx0" brushRef="#br0">4550 16350 1267 0,'-7'3'112'2,"3"8"-89"3,-4-4-23-4,0 6 0 7,4 5 203-8,0 3 36 6,-4 0 7-5,4 7 2 7,4-1-192-8,-3 8-37 6,3 4-8-6,0-1-2 8,0 4-9-8,0-4 0 9,0 0 0-9,0 1 0 7,0 3 0-7,0-8 0 9,0 5-9-8,0-4 9 3,0-1 0-3,3-2 0 5,1-4 0-6,0 0 0 10,0-1-12-10,0-6 0 8,0 4 1-8,4-4 0 21,-4-7-109-19,4-1-21-1,-4 1-5-1</inkml:trace>
    </iact:actionData>
  </iact:action>
  <iact:action type="add" startTime="121004">
    <iact:property name="dataType"/>
    <iact:actionData xml:id="d16">
      <inkml:trace xmlns:inkml="http://www.w3.org/2003/InkML" xml:id="stk16" contextRef="#ctx0" brushRef="#br0">4288 16938 2307 0,'-20'-3'102'1,"16"0"22"0,4 3-100-1,0 0-24 5,0 0 0-5,0 0 0 7,0 0 36-6,0 0 1 5,16 0 1-6,0 0 0 9,7-4-13-9,1 4-2 7,3 0-1-6,5-7 0 7,3 7-22-8,-4 0 8 7,4-3-8-7,1-4 0 10,3 0-14-10,0 0-7 5,4-4-2-5,-4-3 0 20,5 4-133-19,-1-1-28-1,4-3-4 0,-4 4-710 9</inkml:trace>
    </iact:actionData>
  </iact:action>
  <iact:action type="add" startTime="121245">
    <iact:property name="dataType"/>
    <iact:actionData xml:id="d17">
      <inkml:trace xmlns:inkml="http://www.w3.org/2003/InkML" xml:id="stk17" contextRef="#ctx0" brushRef="#br0">5342 16064 2253 0,'0'-21'49'1,"-4"14"11"-1,0 0 1 0,0 0 3 0,4 0-51 0,4 0-13 5,0 0 0-4,4 0 0 6,0 0 8-7,8 0 0 9,11 0-8-9,1 0 12 6,-13 4-12-6,9-4 0 9,11 0-12-9,-4 3 12 7,1-3 0-7,-5 4 0 7,4-1 0-7,1 4 0 7,-5-3 0-7,1 3 0 8,-9 3 0-8,1 1 0 8,3-1 0-7,-7 4 0 5,-4-3 0-6,0 6 0 8,-1 1-8-8,-3-1 8 7,0 4 0-7,-8 0 0 8,-4 0 0-8,0 3 9 7,0 4 1-6,-4 0 0 8,-7 0-2-5,-1 4-8-3,0-5 12-1,1 5-4 10,-9-1 8-10,-3 1 0 5,3-1 1-4,1 0 0 7,-1-3-17-8,1 0 0 6,-5 0 0-6,5 0 0 8,15-3 0-8,-8 2 0 9,-3-2-11-9,3-1 11 19,8-3-108-18,0 4-14 2,0-1-3-3,-3-3-1 0</inkml:trace>
    </iact:actionData>
  </iact:action>
  <iact:action type="add" startTime="121591">
    <iact:property name="dataType"/>
    <iact:actionData xml:id="d18">
      <inkml:trace xmlns:inkml="http://www.w3.org/2003/InkML" xml:id="stk18" contextRef="#ctx0" brushRef="#br0">5499 17019 1882 0,'0'0'41'0,"0"0"9"0,-8 3 2 1,8-3 1-1,8 4-42 0,0 3-11 3,-4 6 0 7,11-2 0-10</inkml:trace>
    </iact:actionData>
  </iact:action>
  <iact:action type="add" startTime="123013">
    <iact:property name="dataType"/>
    <iact:actionData xml:id="d19">
      <inkml:trace xmlns:inkml="http://www.w3.org/2003/InkML" xml:id="stk19" contextRef="#ctx0" brushRef="#br0">6487 16702 1036 0,'-8'-4'92'3,"-4"1"-73"7,0-1-19-10,4 4 0 6,8 0 100-6,-11-3 17 6,-1 3 3-6,0 0 1 10,4-4-89-10,4 1-17 5,-3 3-4-5,7 0-1 9,-4 0 40-9,4 0 8 6,0 0 2-6,0 0 0 10,0 0-4-10,7 0-1 6,5 0 0-6,0 0 0 8,-4 0-7-8,11 3 0 6,9 1-1-5,3-1 0 10,5-3-15-10,3 0-2 3,4 4-1-4,8-1 0 5,8 1-11-2,-1-1-2 4,1 0-1-7,8 1 0 7,-1-1-4-7,5-3-1 9,3 4 0-9,5-1 0 6,-1 1 0-6,1-1 0 8,-1 1 0-7,4-4 0 5,1 0-10-6,3 0 8 11,4-4-8-11,-4 4 8 3,-7 4-8-2,-1-4 0 4,0 0 9-1,-3-4-9 2,-1 1 0-5,-3-1 8 5,-5 4-8-6,-7-3 0 8,-4-1 0-7,-8 1 8 5,-4-1-8-6,-4 1 0 8,-7 0 0-7,-1-1 9 5,-7 1-9-5,-5-4 0 7,-7 3 11-7,0-3-11 3,-4 4 10-3,-8 3-10 9,0-11 16-9,0 4-4 3,-8 0 0-3,-4 4 0 7,-4-4-12-8,-3 0 0 6,-9 0 0-6,1 0 0 7,-8 0 0-7,-1 0 0 7,-7-3 0-6,0 3 0 7,-8 3 0-8,-4-3 0 8,8 0 0-7,-4 0 0 5,0-3 8-6,-4 3-8 11,5 3 0-11,-9-3 9 3,0 4 10-3,0-1 1 8,4 1 1-8,4-4 0 8,4 7-2-8,4-4-1 6,8 1 0-6,4-1 0 9,3 1-2-8,12-1-1 5,-3 4 0-6,7 0 0 9,4-3-7-9,8 3 0 5,0 0-8-4,0 0 12 8,8 0-12-8,8 0 0 3,7 3 0-3,5-3 0 11,7 4 0-12,12-1-8 2,4 1 8-2,8-1 0 10,0 1 11-9,3 3 5 4,5-4 2-5,0 4 0 8,7-3-18-8,0-1 0 7,1 4 0-7,-5-3 0 8,-3 3 0-8,-4 0 0 7,-4 0 0-5,-5 0 0 4,-7 0 0-6,-3 0 0 9,-5 3 0-7,-4-3 0 3,-7 3-12-5,-9 1-4 5,1-1 0-2,-12 1 0 3,-8 3 16-6,-4 0 0 7,-8 7 0-7,-4 3 0 7,-11 7 0-6,-1 1 10 6,-3-1-2-7,-4 0 0 9,-8-3-8-9,-1 4 8 5,1-1-8-5,0 0 8 11,4 1-8-11,4-4 10 5,0 3-10-4,3-3 10 18,5 0-146-18,7-4-28 1</inkml:trace>
    </iact:actionData>
  </iact:action>
  <iact:action type="add" startTime="125197">
    <iact:property name="dataType"/>
    <iact:actionData xml:id="d20">
      <inkml:trace xmlns:inkml="http://www.w3.org/2003/InkML" xml:id="stk20" contextRef="#ctx0" brushRef="#br0">10296 16329 943 0,'0'0'41'4,"0"0"10"-4,0 0-41 0,0 0-10 0,0 0 0 1,0 0 0 6,0 0 54-7,0 0 9 6,0 0 1-6,0 0 1 9,8-11-1-9,-8 11 0 7,4-7 0-7,0 0 0 7,0 0 11-7,-4 7 1 8,4-10 1-7,4 3 0 5,-4 0-7-6,-1 0-2 8,-3 7 0-8,4-7 0 7,-4 0-11-6,4-3-2 5,-8 3-1-5,0 0 0 6,4 0-7-6,-3 0-2 4,-5-4 0-4,0 4 0 9,-4-3-10-10,4 3-3 6,0 0 0-6,-3 0 0 8,-5-4 0-8,0 4-1 6,-3 1 0-6,3 2 0 10,-8 1-6-6,1-1-1-3,-1 4 0-1,1-3 0 10,-4 3-8-9,-1 0-3 3,5 0 0-4,-5 3 0 9,1-3-5-9,-1 7-8 6,1-3 11-5,-5 2-11 7,1 1 8-8,4 4-8 7,-5-4 0-7,9 0 0 7,-5 0 10-6,9 3-10 8,-1-3 8-9,4 4-8 5,5-1 0-5,3 4 8 9,8-3-8-8,0-1 0 4,4 0 0-4,8 4 0 7,-1-3 8-8,5-1-8 8,0 1 0-8,3-4 0 6,5 0 0-6,3 3 0 7,1-3 0-6,-5 0 0 5,5-3 0-6,-9-1 0 10,5 1 0-10,-1 3 0 6,-3-7-12-6,-4 3 12 10,-5 0 0-10,1 1 0 4,0-1 0-3,-12-3 0 7,0 0 0-8,0 0 0 7,0 0 0-7,0 0 8 7,0 0 0-7,0 0-8 8,-12 4 12-7,4-1-4 6,-4 4-8-7,-3 0 0 8,-5 0 0-7,1 0 0 5,-5 4 0-6,1 3 0 9,-1-4 0-9,-3 4 0 5,3 3 0-4,1 1 0 7,-1 3 0-8,1 0 8 7,-1 3-8-6,4 1 0 5,5-1 0-6,7 0 0 8,0 1 0-8,0-4-12 7,4 6 2-7,4-2 1 8,4-1 9-8,8 4-12 6,0-3 12-6,-1-1-12 9,9-3 12-8,4 3 0 3,-1 1 0-3,5-8-8 10,-1 4 8-11,4-7 0 4,1 0 0-3,-1 0 0 8,0-11 0-9,5 1 0 6,-1-1 0-5,4-3 0 5,0-7 9-6,1 0 4 8,-1-3 1-8,4-4 0 8,0-7-14-7,-4 0-12 6,4-3 3-7,-4-8 0 6,-3-3 9-4,-1-3 0 5,-4 0 0-5,1-8 8 3,-1-2-8-5,-3-1 0 7,-1-3-11-5,-4 3 11 4,-7-3-13-4,4-1 3 4,-12 5 1-6,-1 2 0 8,-3 1 9-8,-4 3 0 6,0 7 10-6,0 4-10 8,-8 3 16-7,5 7-4 5,-5 4 0-5,0 3 0 6,-4 3-12-6,0 4 11 5,5 0-11-6,-9 4 10 9,4 3-10-7,-4 3 0 1,1 4 0-3,-1 4-11 11,0 3 11-11,-3 3 0 6,-1 4 0-6,5 3 0 7,-9 8 0-6,8 6-10 4,5 1 1-5,-5 2 0 8,4 8 9-6,0-4 0 5,8 4 0-7,4 3 0 6,-3 1 10-5,6-1-2 7,1 0-8-6,4-3 12 2,4 3-12-3,4-3 0 10,-1-4 0-11,1-3 0 4,4 0-8-4,-1-4-5 9,1-3-1-9,-1-3 0 6,5-8 14-6,-4 4 0 7,3-7 0-5,1-4 0 4,-5-3 0-5,5-3-12 5,-1-4 12-6,-3-1-12 9,-1-6 12-9,1 0-12 5,3 0 12-4,-11-10-12 10,0 3 12-11,0-3 0 3,-4-4 0-3,-1-4 0 10,-7 1 0-9,0-4-11 4,0 0 11-4,-7 0-13 5,-1-3-6-4,-8-1-1 4,-4 1 0-6,1-4 0 8,-5 7 6-7,1 0 1 6,-5-3 0-7,1 3 0 6,0 4 13-5,3-4 8 7,-3 0 0-7,3 10-8 5,-3-3 12-6,3 4-12 7,5-1 12-5,-1 4-12 4,0 0 0-6,5 0 0 7,-1 1 0-7,8 2 0 7,0 1 0-6,0-1 0 6,8 4 0-7,0 0 0 9,0 0 0-9,0 0-16 6,0 0 4-5,12 4 0 7,0-1 3-7,4 4 1 4,-1 0 0-5,1-4 0 11,0 4 8-11,7-3 0 4,-3-1 0-3,3 1-8 8,1-4 8-9,3 0-12 6,1-4 12-6,-1 1-12 8,1-1 12-8,-1-3 0 7,8-3 0-7,-7 0 0 8,3-4 11-8,0 0 4 8,1-7 1-7,3 3 0 5,-4-6-16-6,1 3-10 8,-5-7 2-8,5 0 0 5,-5-3 8-4,0-4 0 8,-3-3 10-9,-4-1-10 6,-1-2 8-6,-3-1-8 6,-4 0 0-4,-5 0 0 6,1 7 8-8,-4 0-8 5,0 4 0-5,-8 3 9 10,0 4 0-10,-4 3 0 7,4 4 0-7,-7 3 0 8,3 0 7-7,-4 7 2 4,0 3 0-5,-3 1 0 11,3 6-8-11,-8 4-2 4,5 0 0-3,-5 4 0 8,0 3-8-9,1 6 0 6,-5 5 0-5,1 6-11 6,-1 8 11-7,9 2 0 7,-1 5 0-6,0 2 8 5,1 1 6-6,7 7 2 9,-4-4 0-9,8 4 0 7,-4 0-7-6,4 3-1 7,8-3 0-8,0 3 0 5,0-3-8-5,4-4 0 9,0 0 0-8,4-3 0 4,3 0 8-5,5-7-8 7,-1-1 0-6,9-2 8 7,-5-1 1-8,5-7 0 7,-1 1 0-7,5-4 0 7,-5-4-9-6,4-7 0 4,-3-3 0-4,3 0 0 21,1-7-23-21,3-3-6 2,0-8-2-3,-4-3 0 0,1-3 9 0,-1-4 2 4,-7 0 0-4,3-7 0 10,-7-3 5-10,3-4 2 6,-7 0 0-6,0-3 0 9,-9-1 2-9,1 1 1 4,-4-4 0-2,-4 0 0 18,-8 0-14-20,-3 4-2 1,-5 0-1 2,0-1 0-3,-3 8 27 1,-5 0 0 5,-7 6 0-6,3 4 0 6,1 4 0-5,-1 3 0 6,-3-4 0-7,4 4 0 8,3 7-16-8,1-3 3 7,3 3 0-7,0 0 0 22,1 3-112-21,3 1-23 0,4 3-4 0</inkml:trace>
    </iact:actionData>
  </iact:action>
  <iact:action type="add" startTime="127791">
    <iact:property name="dataType"/>
    <iact:actionData xml:id="d21">
      <inkml:trace xmlns:inkml="http://www.w3.org/2003/InkML" xml:id="stk21" contextRef="#ctx0" brushRef="#br0">11484 16374 518 0,'-16'-7'23'2,"12"4"5"-2,-4-1-28 0,4 4 0 5,4 0 0-5,-7 4 0 7,3-4 216-7,4 0 37 9,0 0 8-9,-4 10 2 6,4 0-191-6,0 1-37 11,-4 3-8-11,0 0-2 5,8 3 14-5,0 8 2 10,-4-5 1-10,4 5 0 6,4-1 2-6,-5 4 0 5,1 4 0-5,0-5 0 9,0-2-20-9,0 3-3 6,8-4-1-6,-4 0 0 9,0-3 4-8,-5 0 0 5,1-3 0-6,4-1 0 9,0-3-24-9,-4-4 0 6,0 1-12-6,0-4 4 9,-4-7 24-9,0 0 6 6,0 0 1-6,0 0 0 10,0 0 0-10,0 0 0 5,0 0 0-5,0-7 0 7,4-4 1-7,-4 1 0 7,-4-4 0-7,4-3 0 8,0-4-16-8,0 0-8 8,0-4 10-8,4 1-10 7,-4-4 10-7,4-7-10 9,0 4 10-8,-1 0-10 6,1-4 8-7,-4 0-8 10,8 0 0-10,-4 0 0 5,0 0 8-5,0 4-8 7,-4 0 0-7,4 3 0 6,-4 3 11-4,4 5-11 4,0-1 12-6,-4 7-12 8,0 0 16-8,4 3-3 7,0 1-1-7,0 3 0 8,-4 7-12-7,0 0 0 4,3-7 8-4,-3 7-8 8,0 0 0-8,8 7 0 5,0 0 0-6,4 3 0 11,-4 8 0-11,0 3 0 3,-5 3 0-2,5 7 9 5,-4-3 2-3,8 4 0 2,-4 2 0-5,4 1 0 8,-5 0-3-8,5-4-8 7,0 4 12-7,-4-3-4 8,0-4-8-7,3-4 0 7,-3 0-10-8,0-3 10 7,0 0 8-7,4-3 7 9,-8-8 1-8,3 0 1 3,1 1-17-4,-4-4-11 6,-4-7 2-2,0 0 0 1,0 0 21-4,0 0 5 5,0 0 1-6,8-7 0 9,-4 0 4-9,4-3 1 6,-4-4 0-6,0-4 0 9,3-3 7-9,1 0 2 6,-4-7 0-6,4 4 0 10,0-7-32-10,0-1 0 6,3 1 0-6,5-4 0 11,-4 0-8-11,0-3 8 4,3 3-12-3,5-3 12 6,-4 6-8-7,-5 1 8 6,1 3 0-5,4 4 0 5,-1 3-9-4,1 7 9 4,-4 0 0-5,0 4-9 7,-1 3 17-8,1 0 3 7,0 7 1-6,0 0 0 19,-1-4-34-19,1 11-6 0,-4 4-2-1,4 3 0 0,-4-1 30 0,0 5 0 6,3 3 0-5,-3 7 0 6,0 3 0-7,-4 0 0 7,4 1 0-7,0 3 0 9,-1-1 0-9,-3 5 0 6,4-4 0-6,0 3-9 8,0 0-4-7,0 1-1 6,3-1 0-7,1-3 0 19,4 0-55-13,0-1-11-5,3 1-3-1,1-10-967 0</inkml:trace>
    </iact:actionData>
  </iact:action>
  <iact:action type="add" startTime="128556">
    <iact:property name="dataType"/>
    <iact:actionData xml:id="d22">
      <inkml:trace xmlns:inkml="http://www.w3.org/2003/InkML" xml:id="stk22" contextRef="#ctx0" brushRef="#br0">12844 16510 1465 0,'-28'-7'64'1,"17"7"15"-1,-5-4-63 2,-4 4-16 3,-3 0 0-4,-1 0 0 4,1 4 108-5,-1 3 18 10,1-4 4-10,-5 4 1 6,5 0-56-6,3 4-11 9,1-1-3-8,-1 4 0 4,4 0-10-4,1 4-3 4,-1-1 0-4,8 0 0 7,0 1-19-7,4 3-4 5,0-4-1-6,8 1 0 9,0 2-24-9,4-2 0 5,0-1 8-4,4-3-8 8,3 0 0-9,9 0 10 6,-1-3-10-6,1-1 10 10,3-3-10-10,5-4 0 6,3 1 0-6,0-8 0 11,1 1 0-11,-5-4-14 3,4 4 3-3,-7-4 1 10,3-7-8-10,-7 3-2 6,3-3 0-5,-7 0 0 6,-1-7 0-7,-3 0 0 8,-4 1 0-8,-5-1 0 21,-3 0-10-20,-4 0-2 0,-4 0-1-1,-3 0 0 0,-5 0 13 1,0 7 4 6,-4-3 0-6,-3 3 0 17,-1 0-23-17,1 3-4 0,-5 4-1-1,4 0 0 15,1 4-95-15,-5-4-19 2,5 4-4-2,3-1-530 0</inkml:trace>
    </iact:actionData>
  </iact:action>
  <iact:action type="add" startTime="128902">
    <iact:property name="dataType"/>
    <iact:actionData xml:id="d23">
      <inkml:trace xmlns:inkml="http://www.w3.org/2003/InkML" xml:id="stk23" contextRef="#ctx0" brushRef="#br0">13467 15858 1900 0,'0'-28'84'0,"0"18"18"1,0 0-82-1,0-1-20 6,0 8 0-6,0 3 0 8,0 0 89-8,0 0 14 9,0 0 2-9,0 0 1 6,4 7-81-6,-4 6-16 6,0 1-9-6,0 4 10 9,0-1 18-9,0 8 3 6,0 3 1-6,-4 3 0 9,4 4-4-9,0 0 0 6,0 3 0-5,0 4 0 9,0 3-17-10,4 4-11 4,4 0 12-4,0-4-12 8,-1 4 10-8,5-4-10 7,-4 0 8-4,4 1-8 3,0-5 8-6,-1 1-8 8,1 0 0-8,4-4 8 7,-5-3-8-7,1-3 0 9,0-5 9-9,-4-6-9 5,4 4 8-4,-5-8-8 8,1-3 8-8,-4-3-8 4,-4-11 9-5,0 0-9 7,0 0 12-7,0 0-12 8,0 0 15-8,0 0-4 6,0 0-1-6,0-11 0 9,-4-6-10-9,0-1 12 6,4-3-12-6,-8 0 12 11,1-3-12-11,-5 0 0 5,0-4 0-5,0 0-11 11,-3 7 11-11,-5-3 0 3,1 3 0-2,-1 0-8 11,0 0 22-12,-3 7 5 4,-1 0 1-3,-3 0 0 8,-1 4-20-9,1-1 0 3,3 4 0-1,-3 0 0 5,0 7-12-7,-5-3-7 6,1 3-1-5,0 3 0 7,-1 1 4-7,5 3 1 6,-5 0 0-7,9 3 0 7,-5 1 15-7,9-1 12 9,-1 4-3-8,5 3 0 4,-1 1-9-5,8 3 0 8,0 0-12-8,0 3 12 7,8 0 0-7,8 1 0 6,-4 3 14-6,12-4-4 10,3 4-10-10,9-4 0 5,3 1 9-4,8-1-9 7,1 0 8-7,7-3-8 5,11 4 10-6,-3-4-10 22,0 0-15-21,4-1-9 0,0-2-1 2,-4-1-749 2,7-6-150-4</inkml:trace>
    </iact:actionData>
  </iact:action>
  <iact:action type="add" startTime="138364">
    <iact:property name="dataType"/>
    <iact:actionData xml:id="d24">
      <inkml:trace xmlns:inkml="http://www.w3.org/2003/InkML" xml:id="stk24" contextRef="#ctx0" brushRef="#br0">12487 7806 403 0,'0'0'36'4,"8"-4"-36"-4,0-3 0 1,0 0 0 6,-1 4 33-6,5-1 0 7,0-3 0-7,4 4 0 4,-5-1-18-5,9 4-4 5,-4-3-1-5,-1-1 0 9,1 4-10-9,0 0 0 7,-1-3 9-7,5-1-9 9,-4 4 12-9,-1 0-3 5,1 0 0-4,0 0 0 10,3 0 6-11,-3 0 1 4,0 0 0-3,-1 0 0 9,5 0 7-10,-4 0 1 6,-1 0 1-6,5 0 0 9,-4 0 2-9,3 0 0 6,1 0 0-6,-1 0 0 6,5 0-4-6,-1 0-1 10,1-3 0-10,3 3 0 8,1-4 2-8,3 1 0 7,-3 3 0-6,3 0 0 3,-4 0-2-3,5 0 0 10,-1 0 0-11,4 0 0 4,-3 0-9-3,3 0-1 8,-4 3-1-8,1-3 0 4,-1 4 2-5,0-1 1 8,-3-3 0-8,-1 4 0 6,5-1-6-6,-1-3 0 7,0 4-8-7,5-1 12 8,3 1-12-7,-4-4 0 5,0 0 0-6,1 0 0 9,3 0 0-9,0 0 0 5,0-4 8-5,0 4-8 11,1-3 0-11,-1 3 8 5,-4-4-8-4,0 4 0 9,1 0 13-10,-1 0-3 3,0-3-1-2,0 3 0 7,5 0-9-8,-5 0 8 7,-4-4-8-7,5 4 8 6,-5 4-8-5,8-4 0 7,-4-4 0-7,5 4 8 6,-5 4-8-7,0-4 0 7,0-4 0-6,1 4 0 6,3 0 0-7,-4 0 10 9,4-7-10-7,0 4 10 1,1 3-2-2,-1-4-8 7,0-3 12-8,4 4-4 6,0 3 1-4,4 0 0 3,-4 0 0-4,1-3 0 7,-1 3 5-7,-4 0 1 5,0 0 0-6,-4-4 0 10,5 4-6-10,-1 0-1 5,4 0 0-5,0 0 0 9,-4 0-8-8,8 0 0 4,-4 4 0-5,0-4 0 12,4 0 0-11,-3 0 0 1,-5 0 0-2,0 0 0 7,0 0 0-5,-4 0 0 3,5 0 0-4,-5-4 0 7,0 4 0-8,0-3 0 8,9-1 0-8,-5 1 0 7,-4 3 0-7,0 0 10 8,4 0-10-8,1 0 10 7,-1 0-10-7,-4 3 0 11,0-3 9-11,-3 0-9 3,-1 0 0-2,-3 0 0 7,3 4 0-8,0-4 0 7,1 0 0-6,-1 0 0 4,0 0-12-5,1 0 4 9,3 0 8-9,0 0 9 6,-3 0-1-5,3 0-8 8,4 3 0-9,-4-3 0 6,1 0 0-6,-1 0 0 10,0 0 0-10,-4 4 0 6,1-1 0-6,-5-3-9 10,5 3 9-10,-1 1 0 4,-4-1 0-3,1-3 0 5,-1 4 0-4,5-4 0 5,-5 3 10-7,8 1-10 7,-3-4 0-7,3 3 0 8,-4-3 0-8,1 0-10 7,-1 7 10-7,0-3 0 10,1-1 0-10,-5 1-8 5,1-1 8-5,-1 1-13 11,-3 3 5-11,-1-4 8 4,-3 4-14-3,-5 0 5 5,5-3 1-6,-8 3 0 7,3-7-5-5,-7 7-1 3,4-4 0-4,-12-3 0 21,0 0-12-20,0 0-2-1,0 0-1-1,0 0 0 1,-8 7 6-1,0-3 2 3,-7 3 0-3,-5-7 0 11,-3 3 21-11,-1 0-11 5,-7-6 11-4,-5 3-8 9,-3 0 8-10,-4 0 0 4,0 0-9-4,0 0 9 9,-4 3 0-9,0-3 0 6,-4 0 0-6,0 0 0 8,-4 0 0-7,-4 0 0 6,-7 0 0-7,-1 0 0 7,-4 0 0-6,1 0 0 6,-5-3 0-6,1 0 0 6,-4-1 0-7,-1 1 0 9,1-1 0-9,-8 1 0 5,-5 3 0-5,1-4 0 8,4 1-9-7,-4-4 9 5,-8 3-11-6,0 1 2 6,0-4 0-3,0 3 0 3,8 1 9-5,-4 3 0 4,-4-4-9-5,-4 1 9 9,4-1-8-9,0 4 8 6,0 0-10-5,0 0 10 10,0 0-21-11,4 0 1 3,0 0 1-2,4-3 0 11,7 3 3-12,1 0 0 3,4 0 0-2,3 0 0 8,-7 0 5-9,7 0 2 5,5 0 0-4,-1 0 0 6,5 0-3-7,3 0 0 9,4 0 0-9,4 0 0 6,4 0 12-6,0 0-12 7,4 0 12-4,0 0-12 3,4 0 12-6,4 3 8 10,8-3-8-10,-1 0 11 4,-3-3 1-3,8 3 1 6,3 0 0-7,5 0 0 8,3 0 13-7,4 0 2 5,4 0 1-6,0 0 0 7,8 0-13-7,0 0-4 6,0 0 0-5,20-4 0 7,4 1-4-7,3 3 0 5,4 0-8-6,9 0 12 11,7 0 0-11,0 0 0 5,4 0 0-5,-1 0 0 10,9 0-4-9,0 0 0 2,4-4-8-2,11 8 12 7,5-4-12-8,7 3 9 7,-4 1-9-7,12-4 8 6,4 3-8-5,0 1 0 7,8-4 0-8,0 0 0 7,0 0 0-7,7-4 0 8,5-3 0-7,-1 4 0 6,-3 3 0-7,0-4 0 10,-1 1 0-9,5-1 0 3,4 1 0-4,-9-1 0 7,1 4 0-7,-4-3 0 22,-1-4-31-21,1 3-1 0,-4 4-1-1,-4 0-448 0</inkml:trace>
    </iact:actionData>
  </iact:action>
  <iact:action type="add" startTime="151842">
    <iact:property name="dataType"/>
    <iact:actionData xml:id="d25">
      <inkml:trace xmlns:inkml="http://www.w3.org/2003/InkML" xml:id="stk25" contextRef="#ctx0" brushRef="#br0">15097 14980 1555 0,'0'0'138'3,"0"0"-110"3,0 0-28-5,0 0 0 4,0 0 26-5,12 0 0 9,-4 0 0-8,0 0 0 4,4 7-26-5,-5-3 0 10,1 3 0-10,0 0-11 6,4 3 45-6,-8 4 9 10,4 3 1-10,-4 1 1 5,3 6-5-5,1-3-2 7,0 7 0-7,-4-4 0 8,4 1-3-8,0-1-1 6,-4 1 0-6,3-1 0 10,-3-3-21-10,4-4-4 7,-4 1-1-7,0-1 0 9,0-3-8-9,-4-3 0 6,0-1 9-6,4-3-9 8,-4-7 12-8,0 0-1 6,0 0-1-6,0 0 0 11,0 0-10-11,0 0 0 5,-4-4 0-5,-4-3 8 7,4-3 19-7,-4 0 3 8,1-4 1-8,-5 0 0 6,0-4-31-6,-4 1-13 9,1-4 1-9,-1 0 0 6,0-3 12-6,1-1 0 10,-5 1 0-8,0-1 0 2,5-2 0-3,-1 2 0 7,0 1 0-6,5 6-9 2,-1-3 25-4,0 4 6 7,4 0 1-7,4 3 0 7,0 3 0-7,4 1 0 7,4-1 0-6,8 1 0 7,0-1-23-8,0 4 9 7,3 1-9-7,9-5 0 9,7 4 0-9,4 7 0 5,1 0 0-4,-1 0-9 9,4 4 9-10,-4 3-13 5,5 0 5-5,-5-1 8 10,4 1-23-7,0 0 3-3,1 4 1 0,-5-1 0 22,-4 1-14-21,0 3-3 1,1 0-1-2,-13 0 0 12,1-4-9-12,-8 0-2 2,-4 1 0-2,-4 3 0 0,-8 0 26 0,-4-4 5 9,-8 4 1-9,0-3 0 7,-11 6 16-7,0-3 0 9,-5 0 0-8,-3 0 0 4,0-4 0-5,-1 4 8 8,1-3-8-7,0-1 12 4,0-3 20-4,-1 0 4 7,1 0 1-8,4-3 0 7,-5 3-7-6,9-4-2 5,3 1 0-6,1-1 0 8,3 0-8-8,5 1-3 6,7-4 0-5,8 0 0 7,0 0-2-7,0 0-1 5,0 0 0-6,12 3 0 11,3-3-14-10,5 0 11 1,7 0-11 0,1 0 10 6,-1 0-10-8,5 0 0 6,-5 0 0-6,4 4 0 8,1-1 0-8,3 1 0 7,0-4 0-7,0 3 0 9,1 1-20-9,3-1 4 6,0 1 1-4,0-1 0 16,-7 4-9-16,-1 0-1-1,0 0-1-1,-7 0 0 13,-5 4-2-12,-7-1 0 0,-4 1 0-1,-4-1 0 14,-8 0-10-14,-4 1-2 2,-11 3-1-2,-5-4 0 0,1 4 31 0,-9 0 10 6,-3-7 0-6,-4 4 0 8,0-4 0-7,3 3 12 4,-3-3 0-5,4-3 0 10,-4-1 20-9,3 0 3 4,1-3 1-4,0 0 0 9,0 0-7-10,3-3-1 4,9 0 0-4,3-1 0 9,4 4 3-9,5-7 0 6,3 4 0-6,12-4 0 8,4 0-31-8,7 0-21 6,1 0 3-4,4 0 1 5,7 0 6-5,0 0 2 4,9 0 0-5,-1-4 0 5,4 4 0-5,0-3 0 9,8 3 0-10,0 0 0 4,4 0-11-3,0 0-1 7,4-3-1-8,-4 3 0 6,-4 0 22-6,-4 0 0 8,-4 3 0-8,-7 1 0 7,-5 3 0-6,-3 0 0 6,-9 0 0-7,-3 0 0 8,-4 3 0-8,-8-3 0 5,0 0-8-4,0 0 8 8,0 0 12-8,-4 11 8 4,0-1 0-5,-8-3 1 11,5 4 14-8,-5 2 2-3,4-2 1 0,-4 3 0 11,4-4-18-10,5 1-4 3,-1-1-1-3,0 4 0 6,4 0-15-6,4 0 8 6,0-3-8-7,3 2 0 7,5-6 10-6,4 4-10 7,-1-4 10-8,1 0-10 6,8-4 9-5,-1-3-9 9,1 0 8-10,3 0-8 3,4-3 0-2,-3-1 0 6,-1-3-12-4,1 0 12 2,-1-7-13-5,-3 4 5 7,-5-4 8-7,-3-3-13 9,0 3-1-9,-5 0 0 6,-3 3 0-6,-4-3 0 24,-4-3-15-24,-8 3-3 1,-3 0-1-1,-5 4 0 1,-8-4 18 0,-3 3 4 2,0-3 1-3,3 4 0 12,-3-4 10-12,-1 3 0 5,5-3 0-4,3 4-8 5,0 3 8-4,5-3 0 4,-1 3 0-6,4 0-8 20,4 0-15-20,5 0-2 0,-1 0-1 0,4-4 0 13,4 4-46-12,3-3-8 0,1 3-3-1,4-4 0 14,4-2-25-14,3 2-6 1,5-3-1 0,-1 4 0 13,9-8 20-14,-1 1 4 2,4 3 1-2,1-4 0 0,-1 5 61 0,4-1 12 6,-4-4 2-6,1 8 1 8,-1-4 53-7,-4 3 10 6,1 1 3-7,-5 3 0 9,0-4 64-9,-3 8 12 6,-1 0 4-5,1 3 0 7,0 6-31-8,-1-2-5 5,-3 3-2-4,3 0 0 9,-3 3-39-10,3 1-8 4,-3 6-2-4,-1 4 0 10,-3 0-22-10,0 3-5 6,-1 4-1-6,-3 4 0 9,0-4-4-8,0 3-1 3,-4-3 0-4,-1 3 0 10,1-3-12-10,0-4 0 6,-4 1 8-5,0-4-8 6,0 0 0-7,0 0 0 10,-8-8 0-9,4 5 0 17,-4-4-42-18,-4 0-5 0,-4-4-1 0,-3 1 0 13,-5-1-160-12,-3-6-32 0,-32 3-6 0,4-11-2-1</inkml:trace>
    </iact:actionData>
  </iact:action>
  <iact:action type="add" startTime="153058">
    <iact:property name="dataType"/>
    <iact:actionData xml:id="d26">
      <inkml:trace xmlns:inkml="http://www.w3.org/2003/InkML" xml:id="stk26" contextRef="#ctx0" brushRef="#br0">16265 15196 1094 0,'0'0'97'4,"0"0"-77"-4,0 0-20 0,0 0 0 0,4 4 157 0,8-1 28 4,0 1 6-4,3-1 1 8,9 1-100-8,0-1-20 8,-1 1-4-8,8-1-1 6,-3 1-23-6,3-1-5 10,1-3-1-10,-1 0 0 5,4 0-10-5,0-3-3 6,-3-1 0-5,7 1 0 8,-4-4-10-9,4 0-3 6,-7 3 0-6,3-6 0 10,4 3-4-10,-3 0-8 6,-5-4 11-6,0 1-11 9,1-1 0-9,-5-2 0 6,-3-5 0-6,-1 1 0 10,-7-1 0-10,3-3-22 4,-3 0 3-3,-4 4 1 19,-4-4-6-19,-1 0-2 2,1 0 0-3,-4-3 0 0,0 6 3 0,-4 1 1 5,0 7 0-4,-4-1 0 6,4 4 12-6,0 7 10 6,0 0-13-6,0 0 5 6,-8 4 0-6,-3 6 0 5,3 1 0-5,0 3 0 6,0-4-4-7,-4 11 0 11,5 0 0-11,-5 7 0 4,0 3 36-3,0 4 6 7,0 3 2-8,5 1 0 6,-5-1 16-6,4 0 3 7,4 0 1-7,0 1 0 9,0 3-27-9,0-4-5 6,0-3 0-6,4-4-1 9,4-3-11-9,0 0-8 6,0-4 9-6,0-6-9 9,0-1 31-9,0-3 0 6,4-3 0-6,-4-4 0 10,4-4-1-9,-8-3 0 3,11-3 0-4,1-4 0 9,0-4 4-8,4 1 1 4,-1-8 0-5,1-3 0 8,3 0-35-7,1-6 0 5,4-5 0-5,-5 4 0 7,5 0 0-8,-5 8 0 6,-3 2 0-4,0 4 0 3,-5 4 0-4,5-1-11 9,-4 8 0-10,7-1 0 4,1 4 11-3,0 0 14 7,3 0-3-8,1 7-1 6,-1-3-23-4,5 3-5 3,3 3-1-3,4 1 0 21,1-1-65-22,-1 1-12 0,4 2-4-1,0 5-976 0</inkml:trace>
    </iact:actionData>
  </iact:action>
  <iact:action type="add" startTime="154186">
    <iact:property name="dataType"/>
    <iact:actionData xml:id="d27">
      <inkml:trace xmlns:inkml="http://www.w3.org/2003/InkML" xml:id="stk27" contextRef="#ctx0" brushRef="#br0">14435 15451 1054 0,'4'-21'47'1,"0"14"9"0,-4-4-44-1,0 11-12 3,0 0 0-3,0 0 0 8,0 0 32-7,0 0 5 6,0 0 1-7,0 0 0 7,0 0 8-7,0 11 2 7,0 3 0-7,-4 3 0 9,-4 7 24-9,0 8 6 6,-11 10 1-5,3 3 0 8,-8 14 4-9,5 4 1 6,-9 10 0-6,5 11 0 9,-8 17-21-8,-1 0-4 5,1 7-1-5,-4 7 0 9,-5 10-26-8,5 1-4-2,-8 6-2 2,0 1 0 5,0 6-14-7,0-3-2 7,0-7-1-6,3 0 0 6,5-4-9-7,0-6 0 9,3-4 0-9,5-11 0 20,4-3-114-19,3-7-25 0,4-7-5-1,1-7 0 0</inkml:trace>
    </iact:actionData>
  </iact:action>
  <iact:action type="add" startTime="155224">
    <iact:property name="dataType"/>
    <iact:actionData xml:id="d28">
      <inkml:trace xmlns:inkml="http://www.w3.org/2003/InkML" xml:id="stk28" contextRef="#ctx0" brushRef="#br0">15105 16423 1177 0,'0'0'52'1,"4"-7"11"-1,8 0-51 0,-4 3-12 3,0-3 0-3,3 0 0 7,1 0 13-7,0 4 0 8,-4-4 0-8,3 0 0 9,-3 4 15-9,0-8 2 5,0 4 1-5,-4 0 0 10,4 0 56-10,-4 0 11 5,0 0 2-5,0-3 1 9,-1 3-1-9,1-4 0 6,0 4 0-6,0-3 0 8,-4-1-27-8,4 1-5 8,-4 0-2-8,4-1 0 7,-8-3-26-7,4 4-4 9,0-4-2-9,-4 3 0 6,0-3-10-5,0 0-3 7,0 1 0-8,-3-1 0 6,-1 0-7-6,-4 0-2 9,4 0 0-9,-4 0 0 7,-3 3 2-7,3-3 0 9,-4 7 0-9,5 1 0 6,-5-1-5-6,-4 3-1 6,1 1 0-6,-1 6 0 9,0 1-8-8,-3 3 0 5,-1 3 0-5,-3 4-11 8,3 0 11-9,-3 3 0 4,4 1 0-3,-1-1 0 9,4 4 0-10,-3 0 0 5,3 3 0-4,1 4 0 6,-1-3 0-5,1 2-10 3,-1 5 10-5,0 3 0 9,1 0 0-9,3-4 0 6,-4 4 0-5,9 0 0 6,3-1 0-7,0 1 0 7,0 7 0-6,8-4 0 7,-4-6 0-7,8 3 0 5,0-1 0-4,4 1 0 3,4-3 0-5,-1-4 0 8,5-1 0-8,0-2 0 6,-1-4-24-5,5 0 0 6,4-4-1-5,-1-3 0 18,1-4-131-19,-1 1-27 1,8-4-5-2</inkml:trace>
    </iact:actionData>
  </iact:action>
  <iact:action type="add" startTime="155836">
    <iact:property name="dataType"/>
    <iact:actionData xml:id="d29">
      <inkml:trace xmlns:inkml="http://www.w3.org/2003/InkML" xml:id="stk29" contextRef="#ctx0" brushRef="#br0">15466 16628 806 0,'0'0'72'1,"-4"-7"-58"5,0 0-14-6,4 7 0 10,0-10 144-10,-4 3 25 5,4 7 6-5,-4-7 1 10,0 0-140-10,0 0-27 5,0 0-9-5,-3 0 0 9,-1 0 56-9,0 0 7 6,-4 0 1-6,4 4 0 8,-3-1 24-8,-1 4 6 7,0-3 1-6,-4-1 0 5,5 4-39-5,-5 4-8 7,0 3-2-8,1 0 0 6,-5 0-18-6,4 7-4 10,1-4-1-10,-1 8 0 6,4-1-3-6,-4 0-1 10,5 4 0-10,3 0 0 5,0 4-11-4,0-1-8 7,0 0 9-8,4 1-9 6,8-1 12-6,0 1-3 7,0-5-1-7,4 1 0 9,0 0 1-9,4-3 0 7,3-4 0-7,1-4 0 8,-4 4-9-7,3-7 12 4,1 0-12-4,4-4 12 10,-5-3-12-11,5 0 10 2,-4-3-10-2,3-4 10 13,-3 0-10-13,0-7 0 4,3-3 9-3,-3 3-9 6,0-7 0-7,-1 0 0 6,1-7 0-6,0 4 0 10,-5-1-24-10,5 4 1 7,-8-3 0-7,0 6 0 7,-4 1 9-7,3 3 2 8,-3 0 0-8,-4 7 0 6,0 0-2-5,0 7 0 8,0 0 0-9,0 0 0 6,0 0 3-6,0 0 1 5,0 0 0-4,0 0 0 7,0 0 10-8,0 7 0 7,0 4-9-6,4-1 9 7,0 8-11-7,-4-5 3 5,4 5 0-6,-4-1 0 9,8 1 17-9,4-4 4 5,-1 3 1-4,5 1 0 7,0-5-14-6,-4 1 0 2,3-3 0-3,1-4 0 19,0 0-16-19,-1 0-10-1,5-7-2 2,-1 0 0 11,-3 0 0-12,4-4 0 0,-5 1 0-1,1-8 0 0,0 4 16 0,-4-3 4 8,3-7 0-8,-3 3 0 6,0-4-8-4,0 1 0 6,-1-4-1-8,-3-4 0 6,0 1 25-6,-4-4 4 11,4 4 2-11,-4-1 0 3,-4 1-24-2,4 3-5 6,-4 4-1-7,-4-1 0 6,4 8 16-5,-4 3 12 5,0-4-3-5,0 8 0 8,4 3 14-9,-8-4 2 7,4 4 1-7,4 0 0 9,-8 4-4-9,0 3-1 6,1 3 0-6,-1 8 0 9,0-4 5-9,0 3 1 5,4 4 0-4,0 0 0 11,0 0-19-12,0 0-8 2,4 3 0-1,0-3 8 8,0 3 5-9,0 1 1 6,4-4 0-6,4 0 0 8,0 0-6-7,0-4-8 5,4 0 11-5,-5-3-11 7,1 0 12-8,4-7-12 7,0 0 12-7,0-3-12 7,-1-1 15-6,1-3-4 6,0-3-1-5,3-4 0 2,-3 0-10-3,4-4 12 7,-4-3-12-8,3 0 12 6,1-3-4-5,-4-4-8 5,0-3 12-5,-1-1-4 7,1 1-8-8,0-4 0 6,0-3 9-6,-1 6-9 10,-7-3-8-10,4 7-7 5,-4 1-1-5,-4 2 0 12,0 8 2-12,0-1 0 3,0 4 0-2,0 7 0 9,0 0 14-9,0 0-11 2,-12 0 11-3,4 0-10 9,5 7 10-8,-5 0 0 5,0 4 0-5,0-1 0 6,0 4 8-7,4 0-8 7,0 3 10-7,0 1-10 8,4 3 12-8,0-4-4 9,0 4-8-9,4 0 12 5,0-4-12-3,4 1 8 8,4-1-8-10,0 1 0 4,3-4 8-4,5 0-8 8,3-1 0-8,1-2 9 7,-5-1-9-7,5-3 0 7,7-7 0-6,1 0 8 6,-5 0-8-7,5-3 0 8,-5-1 0-8,-4-3 8 8,9-3-8-8,-9-4 0 7,-3 0 0-7,0-3 0 9,-1-8 0-9,-3 1 8 5,-4-4-8-4,-1 4 0 10,-3-4 19-11,-4-4-2 3,0 1 0-2,-4 3 0 6,0 4-29-6,-4 3-7 6,0 0-1-7,0 4 0 7,0 3 20-6,-4 0 0 6,5 3-8-6,3 4 8 5,-8 4 0-5,8 3-12 6,0 0 12-6,0 0-10 4,0 0 10-4,0 0-13 8,0 0 5-9,0 0 8 5,11 7-14-4,1 0 5 8,8 3 1-9,-1 1 0 6,1 6 8-6,7-3-10 6,5 7 10-5,-1-4-10 7,4 8 10-7,-3-1 0 5,7 4 0-5,-4 0-8 8,-3-4 8-9,-1 4 0 5,0 0 0-5,-11 0 0 10,0-4 0-10,-9-3-8 5,-7 0 8-5,-4-4-8 12,-4 1-8-12,-11-1 0 2,-5-3-1-1,-7 4 0 8,-1-11 17-8,-3 7 0 3,-4-11 0-3,-1 8 9 7,-3-5 3-7,8-6 0 5,-5 4 0-6,5-4 0 21,4-4-53-20,3 1-11-1,8-4-1 1,1 0-912 2</inkml:trace>
    </iact:actionData>
  </iact:action>
  <iact:action type="add" startTime="156947">
    <iact:property name="dataType"/>
    <iact:actionData xml:id="d30">
      <inkml:trace xmlns:inkml="http://www.w3.org/2003/InkML" xml:id="stk30" contextRef="#ctx0" brushRef="#br0">17355 16555 1267 0,'0'0'56'2,"4"-7"12"-2,-4 7-55 0,0 0-13 6,0 0 0-6,0 0 0 7,0 0 148-7,0 0 28 7,0 0 4-7,0 0 2 8,-8 7-141-8,-4 0-28 8,-3 0-5-7,3 4-8 5,-4-1 0-6,4 0 0 10,-3 1 0-10,3-1 0 5,0 4 13-5,0 0-3 7,1 0-1-7,3 0 0 8,0 0 4-8,0 0 1 6,4-4 0-6,4 4 0 9,0-3-14-9,0-1 8 8,0-10-8-8,4 11 0 8,-4-11 0-8,8 7 0 5,-8-7 0-5,0 0 0 10,12 0 0-10,-4 0 0 6,3-7-11-6,-3 3 11 11,0-6-21-11,0-1 3 4,0-3 1-3,-4 0 0 18,3-3-20-18,1 0-4 0,-4-4-1-1,0 3 0 13,0-3-26-13,0 1-4 0,0 2-2 0,0 1 0 18,0 6-15-18,-4 4-3 1,0 7-1-1,0 0 0 0,0 0 69 1,0 0 15 7,0 7 9-7,-4 4-12 4,0 6 63-4,0 1 12 5,0 6 2-6,0 4 1 7,-4-4 27-6,4 4 6 5,4 0 1-6,0 0 0 9,0 0-44-8,4-4-8 4,0-3-1-4,0-4-1 7,8 4-21-7,-4-7-4 4,4 0-1-4,3-3 0 9,1-4 4-9,3-7 0 1,1 0 0-1,7-7 0 11,1 0 10-11,3-4 2 1,1-6 1-1,3-4 0 8,-4-7-19-9,5 0-4 6,-5-7-1-5,0-7 0 6,1-3-5-5,-5 0-8 5,4-7 11-7,-3-4-11 6,-5-3 8-5,1-4-8 6,-1-7 0-6,-7 1 0 5,0-1-15-6,-8 4-6 10,-8 10-2-10,0 7 0 5,-8 11 2-5,-4 3 0 8,-4 11 0-8,1 6 0 7,-1 8 21-6,-4 3 0 5,-3 7 0-5,-1 7 0 5,1 3 0-5,-5 11-11 6,1 3 11-6,-4 8-8 6,-1 6 18-7,5 7 4 6,3 8 1-4,1-1 0 5,3 4 10-5,8 3 3 2,8 0 0-3,4 0 0 11,8 8-28-12,8-1 0 2,0-3 0-1,7 6 0 21,5-3-154-22,-1 1-33 4,24 48-6-3,-12-35-2-1</inkml:trace>
    </iact:actionData>
  </iact:action>
  <iact:action type="add" startTime="157773">
    <iact:property name="dataType"/>
    <iact:actionData xml:id="d31">
      <inkml:trace xmlns:inkml="http://www.w3.org/2003/InkML" xml:id="stk31" contextRef="#ctx0" brushRef="#br0">14854 17318 1965 0,'-4'-28'87'1,"1"21"18"-1,3 7-84 0,0-10-21 7,3 3 0-6,-3 7 0 4,0 0 60-5,4-10 8 8,-4 10 2-8,0 0 0 8,0 0-43-7,0 0-9 4,4 10-2-5,0 4 0 10,0-4 17-10,-4 8 3 6,0 6 1-6,0 4 0 11,0 0-6-11,0 3-2 4,-4 4 0-3,4-3 0 6,-4-1-8-7,4 0-1 6,0 11-1-6,0-7 0 9,0-4-11-9,0 4-8 8,8 3 9-8,-4-6-9 8,-4-4 0-8,8 3 0 9,0-3 0-8,0 0 0 17,-1-7-96-18,5-4-20 0,0-3-3 0,4-7-913 3</inkml:trace>
    </iact:actionData>
  </iact:action>
  <iact:action type="add" startTime="158013">
    <iact:property name="dataType"/>
    <iact:actionData xml:id="d32">
      <inkml:trace xmlns:inkml="http://www.w3.org/2003/InkML" xml:id="stk32" contextRef="#ctx0" brushRef="#br0">15199 17566 345 0,'0'0'15'1,"-8"0"4"1,8 0-19-2,-7 0 0 5,-1 7 0-4,8-7 0 5,-4 10 336-6,4 1 63 8,-8 2 13-7,8 5 2 5,-4-1-328-6,4 1-66 10,0-1-12-10,0 8-8 5,0-5 16-5,4 1-2 7,0 0 0-7,0 0 0 8,0-3 16-8,0-4 3 7,4-1 1-7,-5-2 0 8,-3-11-15-7,0 0-3 4,8 10-1-4,-8-10 0 8,0 0 8-9,4 4 1 6,-4-4 1-6,0 0 0 10,12-4 13-10,-8 1 2 6,4-4 1-6,-4-4 0 10,0-2 5-10,0 2 1 3,-1-6 0-3,-3 3 0 9,4-4-35-9,0-3-12 7,4 4 9-7,-4-7-9 9,4 6 8-9,0 1-8 7,0-4 8-7,-1 3-8 8,5-2 0-8,-4 2 0 8,8 1 0-8,-1-1 0 6,-3 8-14-6,4-1 5 11,-8 1 1-11,7 3 0 4,-3 0 8-4,0 0 0 7,0 4-9-4,-1 3 9 2,1 3 0-5,0 0 0 8,4 1 0-8,-9 3 8 7,1 0-8-7,4 7 0 8,0-4 9-8,-4 8-9 8,-1-1 0-7,1 1-20 5,0-1 4-6,0 4 1 9,-4 0 15-9,-4 3-11 5,4 1 11-5,0 2-10 23,0-6-22-23,-4 0-5 2,3 4-1-2,1-4 0 10,0-4-102-9,8 0-21 2,-8-3-4-3,8 0-682 4</inkml:trace>
    </iact:actionData>
  </iact:action>
  <iact:action type="add" startTime="158435">
    <iact:property name="dataType"/>
    <iact:actionData xml:id="d33">
      <inkml:trace xmlns:inkml="http://www.w3.org/2003/InkML" xml:id="stk33" contextRef="#ctx0" brushRef="#br0">15991 17263 2120 0,'0'0'47'1,"0"0"9"-1,-4-7 3 0,4 7 0 1,0 0-47-1,0 0-12 2,0 0 0-1,0 0 0 6,0 0 0-7,0 0 0 9,0 10 9-9,4 4-9 7,-8 3 33-7,4 1 3 7,0 3 0-6,0 3 0 6,0 0 8-7,-4 4 1 9,4-3 1-9,-4 6 0 7,8-3-18-7,-4 3-4 9,4-3-1-9,-4 0 0 5,8 0-11-5,0 0-3 7,-4-7 0-7,4 10 0 8,3-10-9-8,1 3 12 7,0 1-12-7,3-4 12 8,1 0-4-7,4-4 0 6,3-3 0-7,1 0 0 8,-1-7-8-8,5-4 0 6,-1 8 0-6,1-8 0 11,3-3 0-11,-4-3-11 4,1-1 1-3,-5-6 0 20,5-4-46-16,-5 3-10-5,-7-2-2 0,4-1 0 10,-5-4-139-9,-3 1-28 2,4-29-5-3,-8 15-2 0</inkml:trace>
    </iact:actionData>
  </iact:action>
  <iact:action type="add" startTime="158764">
    <iact:property name="dataType"/>
    <iact:actionData xml:id="d34">
      <inkml:trace xmlns:inkml="http://www.w3.org/2003/InkML" xml:id="stk34" contextRef="#ctx0" brushRef="#br0">15666 17590 2487 0,'0'0'55'3,"0"0"11"-3,15 0 2 0,9-7 2 0,-5 0-56 1,5 4-14 1,3-4 0-2,1 0 0 8,7-4 22-8,-3 8 2 9,-1-11 0-8,4 7 0 4,4 0-11-5,4-4-1 9,4 1-1-8,1 0 0 5,-1 3-11-6,7 0-9 6,1 0 9-6,0 3-1161 11</inkml:trace>
    </iact:actionData>
  </iact:action>
  <iact:action type="add" startTime="159530">
    <iact:property name="dataType"/>
    <iact:actionData xml:id="d35">
      <inkml:trace xmlns:inkml="http://www.w3.org/2003/InkML" xml:id="stk35" contextRef="#ctx0" brushRef="#br0">18280 16966 288 0,'-20'-7'12'1,"12"4"4"0,-3-1-16-1,3 4 0 4,8 0 0-4,-4-3 0 9,-4-1 360-9,8 4 68 8,0 0 15-7,0 0 2 4,0 0-316-5,0 0-63 11,0 0-13-11,8-3-2 5,4-1 5-5,-1 1 0 7,5 0 1-7,0-1 0 8,-4-3-6-8,7 7-2 8,1-3 0-8,7-4 0 7,1 0-9-6,3 3-1 5,-4 1-1-6,9-4 0 7,7 0-22-7,4 0-4 8,-12 0 0-8,0 0-1 11,9 0-11-11,-1 0 0 5,0 3 0-4,-4 1 0 5,-8-4 0-5,5 3 0 4,-5 1 0-4,-4-7 0 8,1 3-25-9,-5 3 2 5,5-3 1-4,-9 0 0 20,-3 4-37-20,0-4-7 2,-5 0-2-3,5 0-644 10,-4 0-128-5</inkml:trace>
    </iact:actionData>
  </iact:action>
  <iact:action type="add" startTime="159790">
    <iact:property name="dataType"/>
    <iact:actionData xml:id="d36">
      <inkml:trace xmlns:inkml="http://www.w3.org/2003/InkML" xml:id="stk36" contextRef="#ctx0" brushRef="#br0">18836 16607 2055 0,'0'0'45'1,"0"0"10"-1,-7 0 1 0,7 0 2 0,0 0-46 0,0 0-12 1,-8 4 0-1,8-4 0 18,0 0 8-17,0 0-8-1,0 0 12 0,0 0-4 5,12 3-8-3,3 4 10 1,-3-3-10-3,4-1 10 9,-5 1 4-9,9-1 1 7,0 1 0-7,-1-1 0 7,1 1-3-7,-1 3-1 9,5 0 0-8,-1 0 0 6,1 0-11-7,3 3 0 8,-3 1 0-7,7-1 0 4,-3 4 0-5,-9 3 0 6,-11 1 0-6,4 3 0 9,0 3 0-8,-1 0 0 7,-7 1 0-8,-4-1 0 6,-15 4 0-6,3 0 0 7,0-4 0-7,0 1 0 9,-3-1 17-9,-5 1-1 6,4-5-1-6,1 1 0 11,7 0-15-11,-4 0 0 4,-4-3 0-4,5-1 0 22,-1 0-144-20,0-3-31 3,8 0-6-4</inkml:trace>
    </iact:actionData>
  </iact:action>
  <iact:action type="add" startTime="160176">
    <iact:property name="dataType"/>
    <iact:actionData xml:id="d37">
      <inkml:trace xmlns:inkml="http://www.w3.org/2003/InkML" xml:id="stk37" contextRef="#ctx0" brushRef="#br0">19542 15785 1612 0,'0'0'72'0,"0"0"14"0,0 0-69 0,-8 4-17 6,0 6 0-6,4 1 0 7,0-1 89-6,0 7 15 6,4 1 2-7,-3-1 1 7,3 4-83-7,0 0-16 7,3 7-8-7,-3-4 8 9,8 4 0-9,-8-3 0 6,4 2 0-6,4 5 0 10,-4-4-8-10,4-4 0 6,0 4 0-6,3-4 0 11,1-3 0-11,0 0 0 3,-4-3-9-2,4-8 9 20,3 0-164-20,1-3-30 0</inkml:trace>
    </iact:actionData>
  </iact:action>
  <iact:action type="add" startTime="160373">
    <iact:property name="dataType"/>
    <iact:actionData xml:id="d38">
      <inkml:trace xmlns:inkml="http://www.w3.org/2003/InkML" xml:id="stk38" contextRef="#ctx0" brushRef="#br0">19812 15869 1839 0,'0'0'81'0,"0"0"18"0,-11 0-79 0,11 0-20 4,-8 7 0-3,4 7 0 7,-4 3 8-8,4 0-8 6,4 8 12-4,4 3-12 7,-4 3 0-9,4 0 0 4,4 1 0-4,-4 6 0 7,4 0 0-6,3 4 0 6,1-3-9-7,8 2 9 7,-1 1-16-6,5 4 3 6,3-5 0-7,-3-9 0 8</inkml:trace>
    </iact:actionData>
  </iact:action>
  <iact:action type="add" startTime="160806">
    <iact:property name="dataType"/>
    <iact:actionData xml:id="d39">
      <inkml:trace xmlns:inkml="http://www.w3.org/2003/InkML" xml:id="stk39" contextRef="#ctx0" brushRef="#br0">20404 15924 1310 0,'0'0'58'1,"0"0"12"-1,0 0-56 0,0 0-14 5,0 0 0-4,0 0 0 7,0 0 123-8,0 0 21 5,0 0 5-4,0 0 1 8,0 0-25-9,0 0-5 5,0 0 0-5,0 0-1 12,0 0-38-12,-4 7-7 4,0 4-2-4,0-1 0 8,4 4-33-7,-3 4-7 6,-1 3-2-7,0 0 0 8,0 3-7-8,0 7-2 6,0 8 0-5,-4-1 0 6,0 4-11-6,0 0-2 7,4 3-8-8,-3 4 12 8,3-4-12-8,0 0 9 9,4 4-9-8,0-4 8 2,-4 1-8-2,4-5 8 7,4-2-8-8,-4-4 8 7,0-1-8-7,4-2 0 7,-4-8 9-7,4 4-9 9,0-10 0-9,-1-1 0 4,-3 0 0-3,4-6 0 23,0-1-45-24,4-3-11 1,0 0-1 0,0-7-1 9,4 4-195-10,-1-4-39 1</inkml:trace>
    </iact:actionData>
  </iact:action>
  <iact:action type="add" startTime="161090">
    <iact:property name="dataType"/>
    <iact:actionData xml:id="d40">
      <inkml:trace xmlns:inkml="http://www.w3.org/2003/InkML" xml:id="stk40" contextRef="#ctx0" brushRef="#br0">20557 16531 115 0,'0'0'10'16,"0"0"-10"-15,0 0 0-1,0 0 0 0,0 0 427 0,0 0 83 4,0 0 17-4,0 0 3 9,0 0-418-9,0 10-83 7,0-3-17-7,0 4-3 10,4 3 9-10,0 3 2 6,0-3 0-6,0 3 0 10,0 1 12-10,0-1 4 6,-1 4 0-6,1 0 0 7,0-4-36-7,0 4 0 8,4 0 0-8,-4-3 0 6,4-1 0-5,-4-3 8 7,0 0-8-8,0-4 10 6,-4 1 0-6,4-4 0 9,-4-7 0-9,0 0 0 6,0 0 5-6,0 0 1 12,0 0 0-12,0 0 0 4,0 0 12-4,0 0 2 6,3-7 1-5,5-4 0 7,-4-2-6-8,0-5-1 6,0 1 0-6,-4-1 0 9,4-3-7-8,-4 0-1 4,4-3-1-5,0-4 0 10,0 4-5-10,0-1-1 5,0-2 0-3,3 6 0 7,1 0-9-9,-4 0-17 4,8 0 4-3,-4 3 1 10,3 5 12-10,1-1 0 2,0-4 12-3,0 8-12 9,0 3 0-9,-1 0 0 6,1 0 0-5,0 7 0 6,0 0-12-5,-1 0 1 3,-3 3 0-4,4 4 0 7,0 0 11-8,-5 4-12 8,5 3 12-8,0 3-12 6,0 0 12-4,-4 4 0 6,3 4-9-7,1 3 9 4,0 0 0-5,-4-1-9 7,0 5 9-7,3-4 0 8,-3 6-26-7,0-2 2 4,4-4 0-5,0 3 0 22,-1-3-155-19,1-7-30-1,-4-4-7-2,0-3 0 0</inkml:trace>
    </iact:actionData>
  </iact:action>
  <iact:action type="add" startTime="161541">
    <iact:property name="dataType"/>
    <iact:actionData xml:id="d41">
      <inkml:trace xmlns:inkml="http://www.w3.org/2003/InkML" xml:id="stk41" contextRef="#ctx0" brushRef="#br0">21298 15973 1728 0,'0'0'76'1,"0"0"16"-1,0 0-73 0,0 0-19 5,-8 11 0-5,4 6 0 9,0 1 18-9,-4 6 0 7,4 0 0-6,4 4 0 7,-7 7 9-8,7 3 1 5,-4-3 1-5,4 4 0 10,0-1 12-10,0 0 3 6,4 1 0-6,3-1 0 11,-3-3-32-11,8 7-12 5,-4-8 8-5,4 1-8 7,-1 0 0-7,-3 0 0 7,4 0 0-7,0 0 0 25,-4-8-123-25,3-2-29 0,9 17-7 0,-16-21-1 0</inkml:trace>
    </iact:actionData>
  </iact:action>
  <iact:action type="add" startTime="161755">
    <iact:property name="dataType"/>
    <iact:actionData xml:id="d42">
      <inkml:trace xmlns:inkml="http://www.w3.org/2003/InkML" xml:id="stk42" contextRef="#ctx0" brushRef="#br0">21023 16444 1324 0,'0'0'118'1,"0"0"-94"1,0 0-24-2,8 0 0 8,4 0 166-8,0 0 29 7,3 0 5-7,5 0 2 8,4 0-110-8,-1 0-21 7,5 0-5-7,-1-4-1 8,0 4-1-8,1 0 0 8,-1-3 0-7,5-1 0 5,-5 1-39-6,0-4-8 10,1 3-1-10,-1 1-1 5,1-1-15-5,3 1 8 7,-3-1-8-6,-1 1 0 20,0 3-66-21,1 0-19 1,-5-4-4 0,-3 4-968 1</inkml:trace>
    </iact:actionData>
  </iact:action>
  <iact:action type="add" startTime="162038">
    <iact:property name="dataType"/>
    <iact:actionData xml:id="d43">
      <inkml:trace xmlns:inkml="http://www.w3.org/2003/InkML" xml:id="stk43" contextRef="#ctx0" brushRef="#br0">22039 15409 2120 0,'0'0'47'0,"0"0"9"0,3 7 3 0,1 3 0 0,0-3-47 1,4 7-12 3,-4 0 0-4,0 0 0 11,0 3-13-11,0 4-5 4,-4 4-1-4,0-1 0 22,0 4-8-21,0-4-1-1,0 4-1 1,0 0 0 11,0 0-36-12,-4-4-7 1,4 4-2 0,0-3-718 2</inkml:trace>
    </iact:actionData>
  </iact:action>
  <iact:action type="add" startTime="162232">
    <iact:property name="dataType"/>
    <iact:actionData xml:id="d44">
      <inkml:trace xmlns:inkml="http://www.w3.org/2003/InkML" xml:id="stk44" contextRef="#ctx0" brushRef="#br0">22274 15559 1612 0,'0'0'72'1,"0"0"14"-1,-4 10-69 0,0 4-17 6,4 7 0-6,0 3 0 7,0 4 136-7,0 0 23 9,0 3 5-9,0 1 0 20,-4 6-215-20,0-3-43 0,4 0-9 0,4 7-487 10,0 3-98-9</inkml:trace>
    </iact:actionData>
  </iact:action>
  <iact:action type="add" startTime="163631">
    <iact:property name="dataType"/>
    <iact:actionData xml:id="d45">
      <inkml:trace xmlns:inkml="http://www.w3.org/2003/InkML" xml:id="stk45" contextRef="#ctx0" brushRef="#br0">20365 17412 576 0,'0'0'51'2,"0"0"-41"1,0 0-10-2,0 0 0 6,0 0 195-7,0 0 37 6,0 0 7-5,-4 7 1 6,4 7-187-7,-8-3-37 10,0-1-8-10,1 8-8 5,-9-4 0-5,4-1 0 8,-4 1 0-7,1-3 0 5,-5 3 33-6,1-4 1 8,-1 4 0-8,-4 0 0 8,-3-7 25-7,0 4 5 5,-5 2 0-6,-7-2 1 8,-4-1-6-8,-8 4-2 6,0-3 0-6,-8 3 0 11,0 3-47-11,1 1-10 4,-5-8 0-4,-12 11 0 13,-11-4 0-13,4 1 0 3,0-4 0-3,-5 3 0 14,-3-3 0-14,0 3-16 3,0 1 4-3,-8-8 0 6,-8 11 12-6,8 0 0 7,8-7 0-7,-12 0 0 8,0 0 0-8,-4-4 0 8,5 8 0-8,-1-1 0 6,-4-3 0-5,0-3 0 7,-4-4 0-7,-3 3 0 5,-1-3 0-5,-4 4 0 7,5-4 0-7,-5 3 0 5,-7-3 0-6,3 0 0 6,1-4 0-4,3 4 0 4,-7 0 12-6,-1-3-2 6,1 6 0-6,3-3 0 24,5-7-30-21,-9 7-5-3,-3 0-2 0,7-3 0 0,1-1 12 0,3 1 3 2,-3 3 0-1,-1-4 0 11,-3 4 12-12,4 0 0 4,-5 0 0-4,5-4 10 12,-1 11-10-11,5-10 12 0,-1 6-12-1,0-3 12 9,5 0-12-9,-1 4 0 7,0-4 0-7,5-4 0 7,-5 4 0-6,4-7-14 7,-3 7 3-8,-1-7 1 6,0 0 10-5,1 0-8 7,-1 4 8-6,-8-4-8 2,5 0 8-3,-1 0 11 10,5 0-3-11,-5 3 0 3,-3 1 11-2,3-4 1 6,-4 7 1-7,1-7 0 7,-4 7-21-6,-1-7 8 6,1 3-8-7,3 4 0 9,-3-7 0-9,3 0-13 5,-3 7 1-5,-1-4 1 10,5-3-1-10,-4 4-1 6,-5-1 0-6,1-3 0 10,0 0 13-9,-1 0 0 2,-3 7 0-3,0-7 0 12,7 0 21-9,-3 0 11-3,3 0 1 0,1 4 1 7,0-1-25-4,-1-3-9 2,9-3 0-4,-5 3 9 7,5 3-9-8,-5-3 0 8,-7-3-12-8,3 3 12 7,1 0-11-7,3-4 11 8,-7 4-8-7,4 0 8 5,11-7 0-6,-4 7-8 9,1 0 8-8,-1 0 0 4,5 0 0-4,3 0 11 3,0 0-1-2,4 0 0 6,-3 0 0-8,3 7 0 6,0-7 0-6,0 4 0 8,0-4-10-7,8 3 0 5,8-3 0-6,-4 0 0 10,0 0 0-10,4-3 8 6,11-1 2-6,5 4 0 11,0-7 21-11,3 7 4 4,-3-3 1-3,7-4 0 8,8 0-10-8,0 7-2 3,-3-7 0-4,7 4 0 7,8-4-24-5,-4 0 0 5,4 3 0-7,0 1 0 7,4-8 0-7,-4 8 0 8,3-1 0-8,1 1-11 6,-4-4 11-6,4 7 0 10,0-4 0-9,4 8 0 4,0-4 0-5,3 0 0 11,-3-4 0-11,4 4 0 3,4 4 0-3,-1-4 0 9,1 0 0-9,3 0 0 7,1 0 0-7,0 7 0 6,-5-7 0-5,1-7 0 6,-1 7 0-6,5 0 0 6,0 0 8-7,3 0-8 10,1 0 8-10,-1 0-8 5,4 0 10-5,-3 0-10 11,-1 0 12-11,1 0-4 4,-1-4-8-3,5 1 12 10,-1-1 1-9,5 4 0-2,-5-7 0 0,0 4 0 10,5-4 4-9,-1 0 1 4,0-4 0-5,1 4 0 8,-1 0-10-8,0-3-8 7,1 0 9-6,-5-1-9 6,4-3 8-7,1 4-8 8,-1-4 0-6,-4-4 0 4,5 1 10-6,3 7-10 10,4-1 10-10,-4-3-10 5,4-3 10-5,5-1-10 7,-5 1 10-7,4-1-10 6,4 1 12-4,4 0-3 3,-4-4-1-4,8 0 0 8,-5 3 1-9,9-6 0 6,-4 3 0-6,0 0 0 7,4 0-9-4,-1 4 0 2,1-1 0-4,4 1 0 8,-4-4 0-9,3 7 0 5,-3 0 0-5,0-3 0 11,-4 6 0-9,3 1 0-1,1-1 0-1,-4 1 0 9,4 3 0-9,-4-3 0 7,3 3 0-7,-7-4 0 7,4 11 0-6,-8 0 0 6,0 0 0-7,0 0 0 8,0 0 0-8,0 0 12 9,0 0-12-9,-12 7 12 7,1 4 0-7,-5 2 0 11,-4 1 0-11,-3 4 0 3,-5 3 8-2,1 7 3 6,-8-4 0-5,3 4 0 4,-3-4-23-6,0 4 0 5,3-3-10-4,1-1 10 7,-4 0 0-7,3 1 0 6,-3-4 0-7,4 3 9 8,3-3-9-8,5-4 0 6,-1 1 0-6,1-4 0 10,3 3 0-9,5-6 0 2,-5-4 0-1,8 3-11 8,0-3 11-8,1-7 0 0,-1 0-9-2,4 0 9 9,8 0-12-9,0 0 1 7,-4-4 1-7,4-2 0 7,-4-12 1-7,8 8 0 8,0-4 0-8,4 0 0 7,0-7 9-7,7-4-10 9,5-2 10-9,0-1-10 6,3-4 10-6,5 4 0 11,3-3-9-10,0 0 9 2,1 3-10-3,3 0 10 7,-4 4-13-7,1-1 5 9,3 4 8-9,0 4 8 6,-7 3-8-6,-1-3 11 9,0 6-2-9,1 4 0 7,-5 7 0-7,-3 0 0 9,0 7 0-8,-1 0 0 3,1 3 0-4,-1 1 0 11,5 3-9-11,-1 0 8 5,5 0-8-5,-1 0 8 11,9-4-8-10,-1 1-17 0,4 3 4-1,4-4-771 17,0 0-153-16</inkml:trace>
    </iact:actionData>
  </iact:action>
  <iact:action type="add" startTime="182090">
    <iact:property name="dataType"/>
    <iact:actionData xml:id="d46">
      <inkml:trace xmlns:inkml="http://www.w3.org/2003/InkML" xml:id="stk46" contextRef="#ctx0" brushRef="#br1">949 14966 1209 0,'0'0'108'1,"0"-10"-87"-1,-4 6-21 0,4 4 0 8,-4-7 96-8,4 7 16 8,0 0 2-8,0-10 1 8,0 10-74-7,0-7-14 3,0 7-3-4,0 0-1 10,0 0 9-10,0 0 1 6,-4-11 1-6,-4 5 0 9,8 6 19-8,-4-7 4 4,4 7 1-4,-12-4 0 8,5 1-6-9,-5-1 0 6,4 4-1-6,-4 0 0 7,0 4-23-7,-3-1-5 9,-1 4-1-8,-4 0 0 4,5 0-22-5,-13 3 0 7,5-3 0-6,7 4 0 7,-7-1 0-6,3 1 0 8,0-1 0-7,1 4 8-2,3-3-8-1,0 6 12 11,-3-3-4-7,7 0 0-3,-4 0-8-1,9 0 9 7,-1-4-9-7,0 4 10 8,4-3-10-8,4-1 0 6,0 1 0-6,4-5 0 8,4 5 0-8,4-4 0 7,3 0 0-6,1 0 0 7,3-4 0-6,5 4 0 4,0 0 0-4,7-3 0 4,-4 3 0-2,5 0 0-2,-1 0 0-2,0 0 0 10,-3 3-15-5,-1-3 5-4,-3 0 1-1,-1 0 0 5,-3 0 9-2,-1 0-13 2,-3 0 5-3,0 3 8 6,-4 1-10-4,-5-1 10-3,5 1 0-1,-8-4-9 8,-4 7 9-8,0 0 0 7,-4-4 0-6,0 0 8 6,-7 4-8-5,-1-3-8 5,-4-1 8-6,-4 1-12 10,1 3 12-8,-9-4 14-3,-3 1-3 0,-4-1-1 8,0 1 19-4,-5-5 4-3,1 1 1 0,4 0 0 7,-4 0 1-7,3-3 0 6,5-1 0-5,4-3 0 2,3 0-35-1,8-3 0 1,1-4 0-3,3-4 0 19,8-2-134-19,4 2-34 11,4-10-6-12</inkml:trace>
    </iact:actionData>
  </iact:action>
  <iact:action type="add" startTime="182567">
    <iact:property name="dataType"/>
    <iact:actionData xml:id="d47">
      <inkml:trace xmlns:inkml="http://www.w3.org/2003/InkML" xml:id="stk47" contextRef="#ctx0" brushRef="#br1">1098 14478 2170 0,'-12'-24'96'2,"12"24"20"-2,0 0-92 0,0 0-24 4,0 0 0-4,0 0 0 6,0 7 10-6,-4 3-2 8,0 4-8-8,0 7 12 8,0 0-4-8,4 7 0 6,0 3-8-6,-4 8 12 11,0-1 12-11,4 7 3 4,0 1 0-3,4-1 0 7,0 7-2-8,0-3 0 8,4 0 0-8,-4 0 0 6,8-4-3-6,-5 0-1 9,9-6 0-9,-8-1 0 7,0-3-21-7,4-4 0 8,-1 0 0-8,1-3 0 20,0 0-25-15,0-3-3-5,-5-5-1 0,5 1 0 12,0-7-96-11,-4-3-19 0,-8-4-4 3,8 0-758 1</inkml:trace>
    </iact:actionData>
  </iact:action>
  <iact:action type="add" startTime="182818">
    <iact:property name="dataType"/>
    <iact:actionData xml:id="d48">
      <inkml:trace xmlns:inkml="http://www.w3.org/2003/InkML" xml:id="stk48" contextRef="#ctx0" brushRef="#br1">874 15099 2098 0,'0'0'46'3,"0"0"10"-3,4-7 1 1,4 0 3-1,4 0-48 0,-1 0-12 0,5-4 0 0,4 4 0 0,-1-3 0 0,9-1 0 13,-5 1 0-12,9 0 0-1,-5-1 10 0,4 4 6 6,1-3 2-6,3 3 0 8,-4-4 16-8,5 4 3 6,-1 0 1-6,0 0 0 10,-3 0-26-9,-5 4-12 4,0-4 10-5,-3 0-10 9,-1 3 8-9,-7-2-8 6,-4 6 0-6,0 0 9 10,-5 0-1-9,-7 0-8 4,0 0 12-5,0 0-4 11,0 6 2-11,-3 1 0 7,-1 4 0-7,-8-1 0 7,0 4-1-6,0 4 0 4,-3-4 0-5,3 7 0 7,-4-1 0-7,1 5 0 10,-5 3 0-10,4 0 0 11,5-1-9-6,-1 1 0-5,4-3 9 0,-4-1-9 7,8 1 0-5,-4-5 8 5,5 1-8-2,-1-3 0-5,0-1 0 0,4-3 0 7,4 0 0-5,-4-3 0 3,4-1 10-4,-1-7-2 5,-3-3-8-4,12 4 12 4,-4-4 0-6,4-4-1 7,0 1 0-7,-1-4 0 7,1 0-3-5,0 0 0 7,0-7 0-5,-5 4 0-3,5-1-8-1,-4-6 12 6,-4-1-12-3,4 1 12 6,0-4-12-5,-1-3 10-4,-7-1-10 1,4 1 10 6,-4-1-10-6,0 5-14 3,0 2 3-4,-4 1 1 8,4 6 1-7,-3-3 0 4,-1 7 0-3,0 4 0 5,0-1 9-7,4 4-10 9,0 0 10-9,-4 7-10 7,0 0 10-7,0 4-12 8,0-1 12-6,0 4-12 6,4 0 12-7,4 4 0 3,0-1-9-2,0 4 9 5,0 0 0-6,4 0 0 4,3 0 0-3,-3 3 0 7,8 0 0-6,0-3 0-2,3 4 0 0,1-4 0 7,3-4 0-7,1 4 0 5,3-7-9-4,-3 0 9 15,-1-4-37-10,5-3-4-6,-1-7-1-1,-3-3 0 8,3-1-105-4,-7-6-21-4,-1-1-4 1,5-3 0-1</inkml:trace>
    </iact:actionData>
  </iact:action>
  <iact:action type="add" startTime="183345">
    <iact:property name="dataType"/>
    <iact:actionData xml:id="d49">
      <inkml:trace xmlns:inkml="http://www.w3.org/2003/InkML" xml:id="stk49" contextRef="#ctx0" brushRef="#br1">1893 14336 1879 0,'-19'-4'83'1,"19"4"17"0,0 0-80-1,-4 4-20 7,-4 6 0-7,0 4 0 8,0 7 0-8,8 7 0 5,-4 0 0-5,0 6 0 8,0 1 21-8,0 7 0 7,4 3 0-7,0-3 0 8,-3 0 22-8,6 3 4 7,1 1 1-6,0-5 0 6,0 1-5-7,0 0-1 7,8-4 0-7,-4 1 0 9,7-1-30-9,-3-3-12 12,8 0 8-12,-5-4-8 6,5-3 10-5,0 0-10 7,-5-4 12-7,1-3-12 15,0-3-22-16,-1-1-11 5,1-7-3-5,0 1 0 10,-1-1-63-5,1-6-13-3,-4-4-2-2,0 0-742 1</inkml:trace>
    </iact:actionData>
  </iact:action>
  <iact:action type="add" startTime="183608">
    <iact:property name="dataType"/>
    <iact:actionData xml:id="d50">
      <inkml:trace xmlns:inkml="http://www.w3.org/2003/InkML" xml:id="stk50" contextRef="#ctx0" brushRef="#br1">1540 14966 1267 0,'-7'-7'112'2,"-1"4"-89"-2,4-1-23 0,4 4 0 0,0 0 176 0,0 0 30 0,0 0 6 0,0 0 2 12,8-3-138-11,3-1-28-1,1 1-6 0,4-1-1 8,7 4 7-7,-3-3 0 4,4 3 1-4,3 0 0 8,8-4-21-9,0 1-4 6,1-4 0-6,3 0-1 10,4 0-9-10,0 0-2 5,4-3 0-5,-4 6 0 21,0-3-44-19,4 0-10-2,-3 0-2 0,-1 4 0 16,0-4-138-12,4 3-28-3,0-6-6-1,-4 3 0 0</inkml:trace>
    </iact:actionData>
  </iact:action>
  <iact:action type="add" startTime="183845">
    <iact:property name="dataType"/>
    <iact:actionData xml:id="d51">
      <inkml:trace xmlns:inkml="http://www.w3.org/2003/InkML" xml:id="stk51" contextRef="#ctx0" brushRef="#br1">2685 14255 2142 0,'0'0'47'2,"0"0"9"-2,0 0 3 0,0 0 1 0,0 0-48 0,0 0-12 1,0 0 0-1,-8 11 0 0,0 3 0 1,4 0 0-1,-4 0 0 0,5 7 0 9,-1 6 38-8,0 5 5 5,0-1 1-6,4 4 0 6,0 3-20-6,0 1-3 8,-4 3-1-8,4-1 0 8,4-2 10-8,0 2 2 7,0-2 0-7,0 3 0 8,-1 3-32-8,5-3 0 7,0-4 0-7,4-3 0 8,-4 3 0-8,0 1 0 9,-1-5 0-9,1 1 0 22,4-7-20-21,-4 0-9 1,0 0-3 0,0-7 0 6,-1-4-147-4,1 1-29-4,8 3-7 1,-8-8-1-1</inkml:trace>
    </iact:actionData>
  </iact:action>
  <iact:action type="add" startTime="184084">
    <iact:property name="dataType"/>
    <iact:actionData xml:id="d52">
      <inkml:trace xmlns:inkml="http://www.w3.org/2003/InkML" xml:id="stk52" contextRef="#ctx0" brushRef="#br1">2955 14851 2098 0,'-8'-10'93'1,"5"3"19"-1,-5 7-89 0,4 0-23 0,4 0 0 0,0 0 0 0,-4 7 19 0,-4 3-1 4,4 1 0-4,0 3 0 12,-4 3-18-10,8 1-9-2,0-1 1 0,-4 0 0 10,4 1 8-10,0-1-12 6,0 4 12-6,4 0-12 7,-4-4 12-7,8 4 0 11,-4 0 10-11,4-3-10 5,-4-1 8-4,0 1-8 6,4-8 0-6,-4 4 9 5,3-4 3-6,-3 1 0 8,4-4 0-8,-8-7 0 8,4 7 5-8,-4-7 2 11,0 0 0-10,0 0 0 4,0 0 4-4,0 0 1 2,0 0 0-3,4-7 0 10,-4-4 13-10,0 4 3 7,0-7 1-6,-4-3 0 6,4 0-27-7,0-1-6 8,0-3 0-8,0-3-8 6,-4 3 12-6,4-3-4 9,4-1 0-9,4 4-8 15,0 0 0-13,0-3 0-2,-1 3 0 1,1 0 0 10,4 7 0-10,-4 0 0-1,0 0 0 0,3 0-9 7,1 7 9-5,-4 0 0 2,0 4-9-4,4 3 9 9,-1 0-9-7,1 0 9 4,-4 3-12-5,4 1 12 3,0 3 0-1,3 0 0 3,-3 0 0-5,0 7 0 6,-1 3 0-5,-3 1 0 3,0-1 0-4,-4 4 0 17,4 7-32-17,-4 0 0 2,0 7 0-3,0-1 0 0,-8 1 14 0,0 0 3 3,4 0 1-2,0-4 0 23,0-3-48-23,-4 0-10 0,4-4-1-1,0-3-1 14,0-3-66-14,0-4-12 1,0-4-4 0,-4-3-601-1</inkml:trace>
    </iact:actionData>
  </iact:action>
  <iact:action type="add" startTime="184517">
    <iact:property name="dataType"/>
    <iact:actionData xml:id="d53">
      <inkml:trace xmlns:inkml="http://www.w3.org/2003/InkML" xml:id="stk53" contextRef="#ctx0" brushRef="#br1">3445 14485 2178 0,'-12'-10'96'2,"12"10"20"-2,-7-4-92 0,7 4-24 6,0 0 0-4,-8 11 0 3,0-1 22-5,4 8 0 6,-4-1 0-6,4 4 0 9,0 7-22-8,0-4 0 5,1 4 0-6,-1 0 0 9,0 4 12-9,0 2 0 6,4-2 1-5,4-1 0 6,0 7 6-7,0-3 1 7,-1-3 0-7,5-1 0 7,0 0-20-7,4-3 0 10,0 0 0-9,-1-4 0 5,1-3 29-6,4 0 3 7,3-7 0-5,1 0 0 5,4-3-20-7,3-4-3 10,0 0-1-10,1-7 0 6,-1 0-8-6,1 0-11 7,-1-7 3-5,5 3 0 16,-5-6-45-16,-4-4-9 2,1 0-2-3,-1-4-634-1,-3-3-127 0</inkml:trace>
    </iact:actionData>
  </iact:action>
  <iact:action type="add" startTime="184790">
    <iact:property name="dataType"/>
    <iact:actionData xml:id="d54">
      <inkml:trace xmlns:inkml="http://www.w3.org/2003/InkML" xml:id="stk54" contextRef="#ctx0" brushRef="#br1">3112 14785 2055 0,'-19'4'91'2,"15"-4"19"-2,4 0-88 0,0 0-22 4,0 0 0-4,0 0 0 11,0 0 48-9,11 0 6-2,5 0 1 0,8 0 0 7,-5 0-35-6,5 0-8 5,3-4 0-6,1 1-1 9,3 3 3-9,4-4 1 6,-3 4 0-6,3-3 0 10,4-1-6-10,8-3-1 7,0 4 0-7,0-1 0 21,4 1-34-20,0-1-7-1,-4 1-2 0,4-1-648 11,-4 1-129-10</inkml:trace>
    </iact:actionData>
  </iact:action>
  <iact:action type="add" startTime="185165">
    <iact:property name="dataType"/>
    <iact:actionData xml:id="d55">
      <inkml:trace xmlns:inkml="http://www.w3.org/2003/InkML" xml:id="stk55" contextRef="#ctx0" brushRef="#br1">161 15897 1440 0,'-20'-7'64'1,"20"7"12"-1,0 0-60 0,0 0-16 3,0 0 0-3,0 0 0 12,0 0 148-12,0-11 26 3,8 4 6-3,0 0 0 8,4 0-128-8,3 4-25 7,1-4-6-7,8 3-1 8,-1-3 31-8,8 0 5 9,5 0 2-9,3 0 0 8,4 1 0-8,8-5 0 10,8 1 0-10,7-1 0 5,9 1-23-4,7-4-5 5,-7 3-1-6,7 1 0 17,8-4-12-17,8 0-2 0,4 4-1 1,4-1 0 5,0 1 7 1,3-4 2-7,9 0 0 1,3 3 0 6,1 1-7-5,3 3 0 7,5 0-1-4,-1 0 0-5,-4 0-15 0,-7 0 9 10,-8 0-9-7,3 0 8 1,1-3-8-2,0 6 0 3,-5-3 0-5,-3 4 8 7,-12-4 6-3,-3 3 1-3,-5-3 0-1,-8 4 0 8,4-1-15-6,-11 1 0 11,-8-1 0-11,-5 4 0-2,-7-3 0 0,-7 3 0 4,-9 3 0 1,-4-3 0 12,-7 0-48-15,-5 0-12 1,-3 0-2-3,-4 0-1 11,-4 0-130-5,-8 0-27-5,0 0-4 0</inkml:trace>
    </iact:actionData>
  </iact:action>
  <iact:action type="add" startTime="187130">
    <iact:property name="dataType"/>
    <iact:actionData xml:id="d56">
      <inkml:trace xmlns:inkml="http://www.w3.org/2003/InkML" xml:id="stk56" contextRef="#ctx0" brushRef="#br1">20969 17604 1407 0,'0'0'62'1,"0"-10"14"-1,0-1-61 0,0 4-15 6,0-3 0-6,0 3 0 6,-4-4 95-6,0 1 16 9,-4-1 3-9,4-3 1 7,-8 4-16-7,4 0-3 9,-3-1-1-9,-1 1 0 8,-4-1-14-8,4 4-2 8,-3-3-1-8,-1 3 0 7,-4 0-2-7,1 3-1 6,-1 4 0-4,1 0 0 7,-5 0-43-9,1 7-9 7,-1-3-2-7,-3 13 0 6,-9-6-4-6,5 6-1 8,-4 4 0-8,3 0 0 6,1 0-16-6,4 0 10 11,-1 10-10-11,5-3 8 7,3-4-8-1,4 4 0-5,5 4 0-1,-1-1 0 8,8 0 0-3,4-3 0-3,8-3 0-2,0 6-11 8,7-3-4-4,5 0-1-4,-4-4 0 2,7-7 0 16,5 8-107-15,3-8-21 0,4-3-5-3,4-10-587 9,-3-4-118-6</inkml:trace>
    </iact:actionData>
  </iact:action>
  <iact:action type="add" startTime="187430">
    <iact:property name="dataType"/>
    <iact:actionData xml:id="d57">
      <inkml:trace xmlns:inkml="http://www.w3.org/2003/InkML" xml:id="stk57" contextRef="#ctx0" brushRef="#br1">21121 17475 1947 0,'-31'-7'86'1,"19"4"18"-1,-3 3-83 0,-5 0-21 0,-3 3 0 0,7 1 0 0,-4 3 50 0,1 0 6 12,-1 3 0-10,4 0 1-2,5 8-22 0,-1-4-5 8,0 3-1-8,8 1 0 5,0-1-29-5,0 0 0 9,0 1-8-9,0-1 8 6,8 1 0-6,0-1 14 9,0 8-1-9,4-8 0 8,0-3-13-8,4 3 11 10,3-3-11-9,1 0 10 2,0-3 0-2,3-4 0 7,-3 0 0-8,8-4 0 10,-5-6 2-10,5-1 1 3,-1-6 0-1,1 6 0 6,-5-3 12-8,1-3 3 8,-4-4 0-7,-1 3 0 7,1-3-28-8,-4-3 0 8,-1 0 8-6,-3-1-8 7,-4 1 0-5,0 6 0-4,0-6 0 1,-4 3 0 6,0-3 0-3,0-1 0-3,0 8 0-1,-4-1 0 7,0-3-16-7,0 7-4 10,0-3-2-10,0 10 0 7,0-7 22-2,4 7 0-5,0 0-9 0,0 0 9 10,-3 0 0-8,3 0-12 4,-8 7 12-2,4 0-10-3,0 3 10 2,4 1 0 2,0 3 0-5,4-4 0 9,-4 8 0-9,4-1 11 7,0-3-1-6,0 3 0 7,3-6 8-5,1 6 2-2,4 8 0-1,-4-8 0 6,4-3-10-4,-5 3-2 6,9 1 0-7,-8-4 0 5,4-7-8-5,-1 7 8 5,1-4-8-4,4-3 8 6,-4-3-8-7,3-4 10 5,-3 0-10-4,0 0 10 2,0 0 1-2,-1-7 0 1,5-4 0 0,-8 1 0 4,4 3 4-4,-5-7 1 3,5-4 0-5,-8 4 0 6,4-3-16-5,0 0 0 1,0-4 0-2,-4 0 0 5,-4-4 19-4,7 1 1 6,-3 3 0-8,0-3 0 7,0 6-32-7,-4 1-7 7,4-1-1-6,-4 8 0 7,0-1 20-7,-4 5 0 2,4-1 0 0,0 7 0 2,0 0 0-1,0 0 9-2,0 0-1 0,0 0 0 5,0 0 4-6,-4 10 0 6,0 0 0-5,0 4 0 6,4-3-12-7,0 6 0 6,0 1 0-5,0-1 0 9,0 7 11-9,4-6 0-2,0-1 0 0,4 1 0 6,-4-1 3-4,4 8 1 6,4-8 0-4,-5 0 0-4,1-3-6 1,4-3-1 8,4-1 0-8,-1-3 0 9,-3 0 1-8,0-3 0-2,0-4 0 1,-1-7 0 5,1 0 10-5,4 0 1 8,-8-7 1-8,7 3 0 2,-3-3-21 1,0-3 0 1,-4-4 0-5,4-3 0 7,-5-1 11-6,1 1-3 7,0 0 0-6,0-4 0 5,-4 10-8-4,0-3-12-2,0 4 2-1,0 0 1 8,-4 3-8-7,3 3-2 8,-6-3 0-5,3 11 0-3,0-4 19 0,0 7-10 6,0 0 10-5,0 0-8 6,0 0 8-8,0 0 0 5,0 0 0-4,0 0 0 7,0 0-8-8,7 10 0 8,-3 1 0-7,0 3 0 6,-4 3 8-4,0 0 0-1,4 1 0-2,0 6 0 9,-4-3 0-7,8 4 0 1,0-1 0-1,0 0 0 5,-1-3 0-7,5 0 0 8,-4 0 0-8,4-4 0 8,-4-3 0-7,3-3 0 13,-3 3 0-13,0-7 0-1,4-4 0 1,0-3 11 10,-1 0-3-8,1-7 0-3,0 0 11 0,0-7 1 6,-1-3 1 0,1-4 0-5,-4 4-21 0,4-8 0 9,-4 1 0-3,-1-4 8-6,1 0-8 0,-4-3 0 2,0 3 0-2,-4-4 0 6,4 5-14-4,-4-1-7 1,4 3-2-2,-4 8 0 9,0-1 23-9,0 5-11-2,0 2 11 0,4 1-8 10,0-1 8-9,0 4 0 4,3 0 0-3,1 7 0 3,8-7-8-3,0 4 0 4,-1-4 0-6,5 7 0 6,0 0 8-5,-1 7 0 6,5-4 0-5,-1 4-8 6,-3 0 0-4,3 4 0-4,-3-4 0 0,-4 7 0 8,-1 0 8-7,1-4 0 8,-8 4 0-5,0-4 0-3,-4-3 0-1,-8 7 0 8,0-3 0-6,-8-1 0 6,0 4 0-5,-4-3 8-3,-7 3-8 0,-1-1 0 8,-3-2 8-6,0 3-8 6,-1-4 8-7,1 4-8 8,-1-3 0-6,5-1 0-3,3-3-12 0,4 0 4 20,1 0-44-19,7-3-8 0,0-1-1 2,8-3-1 8,0 0-151-11,0 0-31 0,0 0-5 2,8-7-2 10,4-7 11-12,-1 7 1 1,13-3 1 1,0-1 0 11,-1 1 121-13,4-4 24 3,1 0 5-2,3 0 0 3,5-3 80 3,-1-1 8-5,-4-3 16-2,4 0-4 1,-7 4 124 1,7-4 26 4,-7-3 5-4,-1-1 1 3,0 1-10-5,1-1-2 5,-9 8 0-3,1-4 0 7,-4 4-38-5,-4 3-8-4,-1 3-2 1,-3 1 0 6,0-1-41-5,-4 8-9 5,-4 3-2-5,0 0 0 6,0 0-24-8,0 0-6 3,-8 3-1 0,-8 8 0 5,5 3-17-5,-5 0-8 0,0 3 0-3,1 4 8 9,-5 0-8-6,4 0 0-1,-3 3 0-2,3 1 0 8,4-1 0-8,4-3 0 7,1-4-9-5,3 8 9 6,0-15 22-6,4 11 8 3,4-7 2-5,0 0 0 6,3-4-32-4,1-3 0 3,4-3 0-3,0-1 0 6,0-3 12-6,-1-3-3 2,5 3-1-4,-4-7 0 7,3 3-8-6,-3-6 8 4,0 0-8-3,0-1 8 5,-1 1-8-5,-3-8 0 5,4 1 0-5,-8-1 0 12,0 1 0-12,0 3 0-1,4-7 0-1,-4-3-11 14,-4-1 3-12,3-3 0-2,1 7 0 1,-4 1 0 14,0 2-18-10,0 1-3-5,4-1-1 1,-4 1 0-1,0 10 17 1,-4-4 3 0,4 11 1 0,0 0 0 6,0 0 9-4,0 0-10-1,0 0 10-1,-4 14-10 6,-3-3 10-4,3 3 14 4,0-4-3-5,0 8-1 5,0 3 19-5,4-1 4 6,0 1 1-5,0-3 0-2,0-1-10-1,8 8-3 8,-4-8 0-4,4 0 0-3,3-3-5 0,1 0 0 7,4 0-1-6,-1-7 0 3,1-3-15-3,8 6 0 7,3-6 0-4,0-1-10-5,-3-6 34 0,3-4 6 8,1 0 2-6,-1-11 0 4,1 1-16-2,3-7-4-3,4-8 0-1,-3-6 0 7,-1 3 2-5,0-10 0 5,1-4 0-6,-1-3 0 8,0-4-22-5,-3-3-5-4,-5-4-1 0,-3 0 0 7,0-3 2-4,-13 3 0 5,5 4 0-5,-12 7 0-1,-4 10-7-2,-4 7-1 8,1 7 0-6,-9 4 0 4,4 6 7-3,0 11 1-2,-3 0 0 0,3 11 0 6,-8 3 1-5,5 7 1 6,-5 3 0-7,4 8 0 6,-3 10 0-2,3 3 0-4,4 0 0 0,1 7 0 5,-1 8 10-4,8-1 0 8,4 0 0-8,0 4 0 14,0-4-52-12,8 8-9-2,0-1-2-1,-4 4-999 0</inkml:trace>
    </iact:actionData>
  </iact:action>
  <iact:action type="add" startTime="189187">
    <iact:property name="dataType"/>
    <iact:actionData xml:id="d58">
      <inkml:trace xmlns:inkml="http://www.w3.org/2003/InkML" xml:id="stk58" contextRef="#ctx0" brushRef="#br1">21043 18054 691 0,'0'0'30'1,"0"0"7"-1,-12 0-29 0,12 0-8 4,0 0 0-2,0 0 0 6,-8 10 367-8,5-3 72 6,3 10 14-6,-4 1 3 8,4-1-338-8,0 1-68 7,0 6-14-7,0 0-2 10,7-3-14-10,-3 11-2 5,0-8-1-5,-4 4 0 8,4 0-17-8,-4 0 10 10,4-4-10-10,0 4 8 6,0 0-8-6,4-7 0 7,4 7 0-7,-5-4 8 25,9-7-113-23,0 4-23-1,-1-7-5 0</inkml:trace>
    </iact:actionData>
  </iact:action>
  <iact:action type="add" startTime="189389">
    <iact:property name="dataType"/>
    <iact:actionData xml:id="d59">
      <inkml:trace xmlns:inkml="http://www.w3.org/2003/InkML" xml:id="stk59" contextRef="#ctx0" brushRef="#br1">21376 18245 2120 0,'0'0'94'2,"0"0"19"-2,0 0-90 0,0 0-23 0,0 0 0 0,0 0 0 5,0 0 48-5,0 0 6 8,0 0 1-8,0 0 0 6,0 11-31-5,4-1-5 6,0 4-2-7,-4 0 0 7,4-4 10-7,-4 8 1 9,0-1 1-9,0 1 0 7,0-1-13-7,0 0-2 12,4 4-1-12,-4-3 0 5,4 3 1-5,-4-7 0 6,8 3 0-5,-4-6 0 5,-1-4-5-5,1-4-1 5,-4 4 0-6,0-7 0 8,0 0 18-6,4 0 3 4,4 0 1-6,0-7 0 10,0 4-18-10,-4-4-4 5,4-4-8-4,-1-3 12 7,1-3-12-8,-4 6 0 7,8-13-9-7,-8 13 9 9,8-6 0-9,-5 3 0 6,-3-3 0-5,0-1 10 7,4 8-10-8,0-4-11 6,-4 3 3-4,4-6 0 4,-4 10 8-4,3 0 0 3,1 0-9-5,0 0 9 8,0 0 0-8,-4 7 0 7,8 0 0-6,-5 0 8 7,-7 0-8-6,8 4 0 5,0 3 0-2,4 0 0-4,0 0 0-1,-4-1 0 4,-1 5 0-1,1-1 0 4,4-3 0-6,0 4-17 7,-1 3 4-6,-3-4 1 2,8 1 12-4,-4 3 0 5,0-11 0-3,-1 4 0 7,5 3 0-9,0-3 0 7,-1-3 0-6,-3-1 0 9,4-6 0-8,-1-1 16-2,1-3-3 0,0 1-1 10,-1-8-12-9,1 0-16 3,0-4 3-4,3 1 1 9,-3-4 12-6,0-3 0 0,-1-1 0-3,-3 1 0 7,4-4 0-2,-4-7 0-3,3 4 0-1,-7-8 0 7,4 4 0-8,-4-3 16 7,-4 3-3-6,0-3-1 6,-8 3-12-4,4 4 0 5,-4 6 0-8,-4 1 0 5,0 7 20-3,4 3 2 5,-4 7 0-6,0 0 0 7,1 7-10-4,3 0-1-4,-4 7-1 0,0 3 0 7,0-3-10-5,4 10 0 6,-4 8 0-6,5 3 0 1,-1 3 0 0,4 4 0 1,-4 3-8-2,4-3 8 5,0 0 0-4,0 0 0 2,8 0 0-5,-5-4 0 12,5 4 0-7,4 0 0-5,4-7 0 0,-1-1 8 5,5 1-8-3,3 0 8 5,5-3-8-5,-1-8 8 15,5 0-36-16,-5-3-7 0,5-3-1 0,-5-1-1 12,0-13-197-13,-3-1-39 2,15-13-8 6,-11-1-2-6</inkml:trace>
    </iact:actionData>
  </iact:action>
  <iact:action type="add" startTime="190019">
    <iact:property name="dataType"/>
    <iact:actionData xml:id="d60">
      <inkml:trace xmlns:inkml="http://www.w3.org/2003/InkML" xml:id="stk60" contextRef="#ctx0" brushRef="#br1">21647 18113 2253 0,'0'0'100'0,"0"0"20"0,11 0-96 0,5-4-24 0,8 1 0 0,3-4 0 1,4 7 14-1,9-4-2 0,3-3-1 0,4-3 0 20,4-4-25-20,7 7-5 0,17-3-1 0,-1-1 0 14,5 1-14-14,7 3-3 1,-4 0-1 1,16-4 0-2,8-3 24 0,12 11 5 8,-1-4 1-8</inkml:trace>
    </iact:actionData>
  </iact:action>
</iact:actions>
</file>

<file path=ppt/ink/inkAction8.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43:36.437"/>
    </inkml:context>
    <inkml:brush xml:id="br0">
      <inkml:brushProperty name="width" value="0.05292" units="cm"/>
      <inkml:brushProperty name="height" value="0.05292" units="cm"/>
      <inkml:brushProperty name="color" value="#7030A0"/>
    </inkml:brush>
  </inkml:definitions>
  <iact:action type="add" startTime="5353">
    <iact:property name="dataType"/>
    <iact:actionData xml:id="d0">
      <inkml:trace xmlns:inkml="http://www.w3.org/2003/InkML" xml:id="stk0" contextRef="#ctx0" brushRef="#br0">14384 4767 403 0,'0'0'36'3,"0"0"-36"-3,0-7 0 0,0 7 0 8,0 0 31-8,4-7-1 7,-4 0 0-6,4 0 0 5,-4 0-6-6,4 0-2 8,0-3 0-8,0 3 0 8,-4 3-4-8,0 4-1 8,0-10 0-8,4 7 0 8,0-4 33-8,-1 0 6 9,-3 3 2-9,0 4 0 8,0 0-13-8,0 0-2 7,0 0-1-7,0 0 0 5,8-3-16-4,-8 3-3 5,12-4-1-6,0 8 0 9,3-4-5-9,5 3-1 9,8 1 0-9,-1-1 0 8,8 4-3-8,-3-7-1 7,7 4 0-5,4-4 0 4,-4 3 1-5,0-3 0 6,0 0 0-5,5 0 0 4,-9 4-5-3,4-4 0-2,0 3-8-1,-3 0 12 9,-1-3 7-7,-8 4 1 3,1-1 0-3,3-3 0 6,-7 4-29-4,-1-1-6-4,-3 1-1 0,-1-1 0 8,-3 1 26-6,-4-4 5 5,-1 0 1-7,-3 3 0 6,-8-3-16-4,0 0-8 5,0 0 8-6,0 0-13 3,0 0 32-3,-8 0 6 7,-7 4 2-6,-9-4 0 5,-7 0-9-6,-4 3-2 4,-9 1 0-3,-6-1 0 7,-5 1-8-6,-4-1-8-2,-4 1 12-1,-3 3-12 8,-1 0 23-6,0-4-3 5,1 1 0-5,3 3 0 8,-4-4-4-8,9 4-2-2,3-3 0 0,4-1 0 10,4 1 4-9,4-4 1 1,-1 3 0 1,5-3 0 1,0 3 10 1,8 1 3 0,-1-4 0-4,5 0 0 3,3 0-32-1,5 0-13 5,3 0 1-7,0 0 0 7,9 3 12-4,7-3 13-3,0 0-2-1,0 0-1 6,0 0 2-3,15-3 0 4,9-7 0-7,3 6 0 4,9-3-4 0,3 4 0 2,8-1 0-5,4-3 0 5,7 4-8-5,5-4 0 7,12 0 0-7,-1 7 8 6,1-4-22-3,3 4-5-4,-4-3-1 3,5 3-788 5</inkml:trace>
    </iact:actionData>
  </iact:action>
  <iact:action type="add" startTime="6148">
    <iact:property name="dataType"/>
    <iact:actionData xml:id="d1">
      <inkml:trace xmlns:inkml="http://www.w3.org/2003/InkML" xml:id="stk1" contextRef="#ctx0" brushRef="#br0">16912 4764 288 0,'0'0'25'2,"0"0"-25"1,-8 0 0-3,8 0 0 7,0 0 73-7,0 0 10 8,0 0 1-6,0 0 1 4,-8 0-32-6,8 0-6 6,-7-4-2-6,7 4 0 7,0 0-20-6,0 0-4 6,0 0-1-7,0 0 0 9,-8 0 2-9,8 0 0 6,0 0 0-6,0 0 0 8,0 0 10-8,0 0 1 7,0 0 1-7,0 0 0 10,0 0-2-10,8 0-1 7,-1 0 0-7,5 0 0 10,4 0-7-10,3 4 0 6,1-4-1-5,7 0 0 4,-3 0 6-4,3 0 2 8,-3 0 0-9,3 0 0 8,1 0-31-8,-1 0 0 7,1 0 0-5,-1-4 0 1,1 1 0 0,-5 3 19 3,4 0-3-4,-7 0 0 5,4 3-16-5,-5 1 10 4,1-4-10-1,-5 0 8-5,5 3-8 0,-8 1 8 7,0-4-8-7,-5 3 8 6,1 1 0-4,-8-4 0 4,0 0 0-6,0 0 0 8,0 0 0-6,-8 3-8 5,-7-3 12-7,-5 7-4 8,-3-3 17-7,-5 3 3 6,-7 0 1-5,-4-4 0 5,0 0-29-3,-5 1 0-4,-7-1 0 0,-3 1-10 10,-9 3 18-10,0-4 4 6,0 1 1-5,-3-1 0 9,3-3-2-8,8 7-1-2,-4-3 0 0,5-4 0 8,-1 0 12-5,0 3 2 2,4 1 1-5,0-4 0 7,8 0-9-4,0 3-1 3,4 1-1-5,-1-4 0 5,13 3 0-4,-1-3 0 5,5 4 0-6,7-4 0 6,5 0-5-3,3 0-1-3,8 0 0-1,0 0 0 7,0 0-8-4,0 0 8 0,15 3-8-2,5 1 8 7,11-8 2-7,1 4 0 7,7 0 0-5,12-3 0 2,0 3 2-3,0 0 0 3,4 0 0-3,3 0 0 3,1 0-12-4,8 0 0 7,-1-4 0-6,5 1 0 4,7 6-10-2,-3-3 10-3,-5 0-13-1,1 7 5 20,-1-3-106-19,1-1-21 9,62 4-4-9,-15-3-1 0</inkml:trace>
    </iact:actionData>
  </iact:action>
  <iact:action type="add" startTime="7408">
    <iact:property name="dataType"/>
    <iact:actionData xml:id="d2">
      <inkml:trace xmlns:inkml="http://www.w3.org/2003/InkML" xml:id="stk2" contextRef="#ctx0" brushRef="#br0">24131 3913 918 0,'0'0'20'1,"0"-6"4"-1,0-1 0 0,0-4 3 0,0 1-27 0,0-1 0 5,0 4 0-5,0-3 0 8,0 3 18-8,-3 0-2 6,3 7 0-6,0-11 0 10,0 1-16-10,0 3 0 4,-4 0 0-3,0-3 0 6,0 3 8-7,4-7-8 8,-4 3 0-8,4 1 0 8,-8-1 15-8,4-3-4 8,-4 4-1-8,0-4 0 7,1 3 1-7,-5 1 0 8,-4 3 0-7,-3-3 0 6,-1-1-11-7,-7 4 10 7,3-3-10-7,-3 3 10 8,-5 7 6-8,5 0 0 5,-5 0 1-4,1 0 0 7,0 0-2-7,-5 0-1 5,-7 7 0-6,4 0 0 10,0 0-1-10,-4 7 0 4,-4 0 0-3,4 3 0 9,-8 4 20-10,4 3 4 5,0 1 1-4,4 6 0 8,-4 7-14-8,3 1-2 3,-3-1-1-4,0 4 0 12,0 3-7-12,0-3-2 2,8 3 0-1,-4 1 0 9,8 2-12-9,3-2 0 3,1-1 0-3,11 0 0 6,1 1 0-7,7 2 0 7,0-2 0-7,4 2 0 8,5-6 0-8,3 0 0 9,0-4 0-8,7 4 0 3,9-7 0-2,4 0 0 7,-1 3 0-9,9-3 0 5,-1-4 10-5,4-3-1 8,5-3 0-6,-1-8 0 3,4 0 2-5,4-3 0 7,4-7 0-7,4-3 0 8,4-4-11-7,4 0 12 5,4-7-12-6,-1 0 12 8,1-7-12-8,0-7 12 7,-4 0-12-7,-5-3 12 11,-3-1-12-11,-4-6 0 4,4 0 0-3,-7-8 0 10,3 1 12-11,-4-4 1 5,-8-3 0-5,-4-4 0 6,1-3 6-6,-5 3 1 8,-3-7 0-8,-9 4 0 6,-3-4 8-5,-4 1 3 7,-8 2 0-8,-4-2 0 7,-4-1-3-7,-8 0-1 9,-3 4 0-9,-9 3 0 5,-3 0-2-4,-4 7 0 10,-8 1 0-11,3 2 0 4,-3 8-13-4,4 3-4 9,0 7 0-9,0 7 0 6,0 4-8-6,3 6 0 7,-3 4-12-6,-4 7 12 22,4 4-42-22,-4 10-1 1,3 6 0-2,1 5-818 0</inkml:trace>
    </iact:actionData>
  </iact:action>
  <iact:action type="add" startTime="14941">
    <iact:property name="dataType"/>
    <iact:actionData xml:id="d3">
      <inkml:trace xmlns:inkml="http://www.w3.org/2003/InkML" xml:id="stk3" contextRef="#ctx0" brushRef="#br0">22501 7161 633 0,'8'-3'56'2,"0"-1"-44"6,0 1-12-8,3 3 0 9,1-4 20-9,4 1 1 7,-1-1 1-7,-3 1 0 6,0-1-10-5,0 4-3 5,-1-7 0-6,-3 4 0 7,4 3 47-7,-4-4 10 9,0 1 2-9,3 3 0 8,-3 0-13-7,0-4-3 6,0 1 0-7,4 3 0 8,-4 3-19-8,-1-3-4 6,-7 0-1-6,12 0 0 7,-4 0-9-7,-8 0-3 8,8 0 0-7,4 4 0 4,-12-4-16-5,0 0-14 9,0 0 2-9,0 0 1 7,0 0 11-7,0 0 0 7,0 0 0-7,0 0 0 8,-8 3 0-8,-4 4 0 9,4-3 8-9,-11-1-8 7,-1 4 26-7,-4-3 1 7,-3-1 0-7,0 1 0 8,-1-4-3-8,-3 3 0 6,-4 1 0-4,-1-1 0 3,-3-3-1-4,4 0-1 5,0 4 0-5,3-1 0 7,-3 4 2-8,4 0 1 7,-1-4 0-6,5 1 0 5,7 3-25-4,1-4 0 4,7-3 0-6,0 4 0 9,4 3 12-8,8-7-4 4,0 0 0-4,0 0 0 6,12 3 0-7,4 1 0 8,7-1 0-8,5 1 0 8,7-8 15-8,4 1 2 6,8-1 1-6,4 4 0 9,-4-7 2-7,8 4 0 3,4 3 0-5,0-7 0 8,-1 3-6-8,5-3-1 7,0 4 0-6,-4-1 0 5,-1 4-9-5,-7 0-1 9,-4-3-1-10,-8-1 0 4,1 1-10-3,-9 0 0 6,-4 3 0-6,-3-4 0 6,-8 1 0-7,-5-1 0 7,-3 4 0-7,-8 0 0 6,0 0-9-5,0 0-4 6,-8-3-1-7,1 3 0 21,-13 0-41-20,0 0-8 1,-7 3-1 0,-8 1-750-2</inkml:trace>
    </iact:actionData>
  </iact:action>
  <iact:action type="add" startTime="19390">
    <iact:property name="dataType"/>
    <iact:actionData xml:id="d4">
      <inkml:trace xmlns:inkml="http://www.w3.org/2003/InkML" xml:id="stk4" contextRef="#ctx0" brushRef="#br0">19757 8088 511 0,'12'-11'22'2,"-12"11"6"-1,8-7-28 0,-4 1 0-1,-4 6 0 1,4-7 0 5,0 0 62-5,0 0 7 6,-4 7 2-7,0 0 0 8,0 0-41-8,0 0-8 8,8-7-2-8,-8 7 0 7,0 0-12-7,4-7-8 6,-4 7 10-6,0 0-10 9,0-7 24-9,0 7-2 6,0 0 0-6,-8-4 0 9,0 1 13-9,-4-1 2 7,0 4 1-7,-3 0 0 9,-1 0-1-9,-4 4 0 6,1-4 0-6,-5 3 0 9,1 1-29-9,-5-1-8 6,-3 1 0-5,-4-4 0 9,3 0 0-10,-7 0 0 4,-4 0 0-3,-4 0 8 7,4-4 15-7,4 4 3 5,-4 4 1-6,3-4 0 8,-7 0 6-7,8 3 2 4,8 1 0-4,-4-1 0 7,-1 1-15-8,5-1-4 7,3 1 0-6,1-1 0 6,7 4-16-7,-3-3 0 9,7-1 8-9,1 0-8 5,7 1 0-5,0 3 0 5,0-4 0-3,8-3 0 6,0 0 0-8,4 4 0 6,4 3 0-6,7 0 0 10,5-4 9-10,4 1-1 6,3-1-8-5,4 1 12 7,5-4-12-7,7 3 11 4,8 1-11-4,4-1 10 7,-1-3 2-7,9 4 0 5,8-1 0-6,-5 1 0 8,-3-1-12-6,4-3 8 2,-1 4-8-4,1-4 8 9,3 0-8-9,-7 0 0 7,4 0 0-7,-4 0 0 6,-9 0 0-3,-3 0 15 2,-8 0-3-5,1 0 0 9,-1 3-3-9,-4-3-1 7,-4 0 0-6,-3 0 0 6,-1 0-8-7,-4 0 0 8,-3 0 9-7,-1 0-9 5,-3 0 0-6,-4 4 8 7,-5-1-8-7,-11-3 0 7,0 0 8-6,0 0-8 4,0 0 8-5,-7 0-8 9,-1 0 9-8,-12 0-9 5,1 0 12-6,-9-3-12 8,-7 3 0-8,0 0 0 8,-9-4 0-8,1 4 0 8,-12-3 12-8,1-1-12 7,-9 4 12-7,0-3-12 10,-3-1 16-10,-5 4-3 5,4-3-1-5,1 3 0 9,3-7-12-9,0 7 0 6,-3-4 0-6,3 1 0 7,0-1 0-6,4 1 0 5,16 3 0-6,0-4 0 9,4 4 0-9,4-3 0 7,3-1 8-7,9 4-8 8,3 0 0-8,5-3 0 8,-1 3 8-8,8-4-8 6,8 4 0-6,0 0 0 6,0 0 0-5,0 0 0 8,16 0 8-9,7 0 0 5,5 4-8-5,7-1 12 10,8-3-12-10,12 7 0 6,12 0 0-5,3 0 0 5,1 0-12-3,7 0 12 2,4 0-12-5,5 4 12 21,11 3-49-20,-4-1-3 2,0 1-1-2,0-3-447 4,4-1-88-4</inkml:trace>
    </iact:actionData>
  </iact:action>
  <iact:action type="add" startTime="21263">
    <iact:property name="dataType"/>
    <iact:actionData xml:id="d5">
      <inkml:trace xmlns:inkml="http://www.w3.org/2003/InkML" xml:id="stk5" contextRef="#ctx0" brushRef="#br0">6157 8130 403 0,'-11'-4'36'1,"11"4"-36"5,0 0 0-6,0 0 0 8,0 0 66-8,0 0 6 8,0 0 2-8,0 0 0 8,7-3-18-8,-7 3-4 6,0-7-1-6,4 0 0 11,8 3-15-11,-4-3-4 5,-8 7 0-5,0 0 0 8,12-3-1-7,-4-4-1 5,-8 7 0-6,0 0 0 9,7-7 1-8,1 3 0 5,0 1 0-5,-8 3 0 5,0 0 6-6,12 0 2 8,4 3 0-6,-5 1 0 6,-11-4-19-8,16 3-3 7,0 1-1-7,-1-1 0 6,1 1-16-5,4-1 10 5,-5-3-10-6,9 4 8 8,3-1-8-8,1 1 8 8,-5-4-8-6,9-4 8 3,7 4 0-3,-4 0-8 2,-8-3 12-2,1-1-4 5,7 1 3-7,4 3 0 7,-3 0 0-6,3 0 0 5,-4-4-3-4,4 4 0 6,-3-3 0-6,3 6 0 4,0-3 4-5,0 0 1 3,0 0 0-2,4 0 0 6,4-3 2-7,-3 3 0 9,3 0 0-7,0 0 0-3,-4 0-15 0,8 0 0 7,-8 0 0-6,4 0 0 4,-8 0 0-4,4 0 0 5,-8 0 0-6,5 0 0 8,-5-4 0-8,4 4 0 9,-4-3 0-8,1 3 0 5,-5 3 0-6,0-3 0 7,-3 4 0-6,-5-4 0 6,1 0 0-7,-5 3 0 8,-7 4 0-6,4-7 0 3,-8 4 0-4,-8-4 0 5,0 0 0-3,0 0 0 3,0 0 9-6,0 0-1 6,0 0 0-5,0 0 0 5,0 0 0-6,-4 3-8 8,-4-3 12-8,-8 4-4 11,-3-4 0-11,-5 3 0 3,1 1 0 1,-5-1 0 2,-7 1-8-5,4-4 0 5,-5 3 0-5,1 1 0 4,-4-4 0-2,-4 3 0 2,0 4 0-3,-4-3 0 6,-4-1 0-8,-8 1 0 5,4-1 0-4,-4 4 0 7,0 0 0-8,-3 0 0 7,-1-7 0-5,4 3 0 6,0 1 0-3,-7-4 0-5,-1 3 0 0,1-3 0 7,3 0 0-7,0 0 0 5,0 0 0-3,1-3 8 7,3 3-8-8,-4-4 0 5,4 1 0-4,-7 0 0 5,-1-1 0-6,4 1 12 2,12-1-12-3,4 1 12 9,-7 3-12-9,3-4 8 6,11-3-8-4,1 7 8 6,4-3 2-7,0-1 0 2,3 1 0-3,5-1 0 10,7 1 0-9,1-1 0 4,-5 4 0-4,9 0 0 7,11 0-10-8,0 0 8 7,-8 0-8-6,12 0 8 6,0 0-8-7,0 0 0 6,12 0 0-6,-1 4-11 11,1-1 11-9,8 1-8 3,7-1 8-3,1-3-8 5,3 0 8-6,4 0 0 3,16 0 0-2,4-3-8 2,0 3 8 0,8-4 0 2,3 4 0-4,5-3 0 4,7 3 0-5,-3-4 0 2,-1 1 0 1,8-1-8 2,9 1 8-6,3-1 0 11,-8 1 8-7,0-1-8-4,4-6 0 1,0 3 0 7,4 0 0-5,1 3 0 3,-5 1 0-2,-4-1-8-3,0 1 8 0,0 0-8 6,5-1-5-6,-9 1-1 4,0 3 0-5,-3 3 0 21,-9 1-41-20,1-4-8 6,-5 3-1-7,-3 0-636 2</inkml:trace>
    </iact:actionData>
  </iact:action>
  <iact:action type="add" startTime="23204">
    <iact:property name="dataType"/>
    <iact:actionData xml:id="d6">
      <inkml:trace xmlns:inkml="http://www.w3.org/2003/InkML" xml:id="stk6" contextRef="#ctx0" brushRef="#br0">6690 9234 446 0,'0'0'20'3,"0"0"4"-3,12 0-24 0,-12 0 0 0,0 0 0 0,0 0 0 8,12-3 32-7,4 3 1 5,-5-7 1-6,-3 7 0 8,0-4-5-8,4-3-1 7,0 4 0-6,-1-4 0 5,-3 0 2-5,0 0 0 8,0 0 0-9,4 0 0 6,-5 4 32-6,1-1 6 10,0-3 2-10,-8 7 0 5,8-3-8-5,-8 3-2 9,8-4 0-9,0 1 0 7,-1-4-22-7,1 3-5 8,-8 4-1-8,12-3 0 7,0 3-13-6,0-4-3 5,-5 1-1-6,1 3 0 10,4-4-5-10,0 4-1 5,0-3 0-5,3 3 0 8,-3-4 7-7,4 1 0 5,-1-1 1-6,1 4 0 9,4-3-1-9,-1-1-1 6,1 1 0-6,3-4 0 9,1 3-2-9,-5 1 0 4,1-1 0-2,0 1 0 6,3 3 1-8,5-4 0 7,-1-2 0-7,-3 2 0 9,3 4-6-8,-4 0 0 5,1 0-8-6,0 4 12 7,-1-8-3-7,1 4-1 10,-1 4 0-10,1-1 0 4,-1 0 2-4,1-3 0 9,-1 4 0-9,1-1 0 6,-1 1-10-6,5-1 0 7,3 1 0-7,-4-4 8 8,1 3-8-7,3 1 0 6,-3-4 0-7,7 0 0 8,-8 3 0-8,5 4 0 7,-5-7 0-6,4 4 0 6,-7-1 0-5,3-3 0 2,-3 7 0-3,-1-3 8 10,1-1-8-11,-4 1 0 3,-1-1 0-2,-3 1 8 8,3-4 2-8,1 3 0 3,0 1 0-4,-5-1 0 8,5 1-10-7,-4-1 12 6,7 4-12-7,-3-3 12 8,-1-1-12-8,1 1 8 9,-4-1-8-9,3 1 8 6,-3-1-8-6,3 0 0 10,1 1 0-9,0-1 8 2,-1 1-8-2,1-1 0 6,-1 1 0-5,5-1 8 3,-4-3-8-5,-1 4 8 8,1-4-8-8,-5 3 8 7,5 1-8-7,-4-1 0 8,-1 1 0-8,1-1 0 9,4 1 0-9,-5-1 0 7,1 1 0-7,0-1 8 8,-1-3-8-7,1 4 8 4,4-4-8-5,-5 3 8 11,5-3-8-10,-1 0 8 1,1-3-8-2,0 3 8 11,-1-4-8-11,5 1 10 4,-1 3-10-4,1-4 10 9,-5 1-10-9,5-1 0 7,-1 1 0-6,5-1 0 7,-1 1 0-8,1 3 0 7,-1 0 0-6,-3 0 0 4,3 0 0-3,-3 0 8 7,-5 0-8-8,5 0 0 2,-5 0 8-3,1 3-8 9,0-3 8-9,-1-3-8 7,1 6 0-7,-1-3 8 6,1 0-8-5,0 0 0 7,-1 0 0-8,1 0 8 6,-1-3-8-5,1 6 0 7,0-3 0-8,3 0 0 7,-3 0 8-7,-1-3-8 10,1 3 0-10,3 0 0 4,-3-4 0-4,0 1 8 12,3 3-8-12,1 0 0 4,-1 0 0-4,1 3 8 9,-1-3-8-9,5 0 8 6,-9 0-8-6,1 4 8 9,-1-4-8-9,5 3 12 7,-8 1-12-7,7-4 12 7,-7 0-12-7,7 0 8 8,-7 0-8-7,4 0 8 4,-1 0-8-5,1 0 0 10,-1 0 9-10,1 0-9 5,0 0 0-4,-5 0 0 6,5 0 0-6,3 0 0 6,1 0 0-6,-1 3 8 4,-3-3-8-4,3 0 0 7,1 4 0-7,-4-4 0 6,3 0 0-7,5 0 0 8,-5 0 0-7,1 0 8 4,-1 0-8-5,1 0 0 10,-1 3 8-10,1-3-8 4,-1 0 8-3,1 0-8 10,-5 0 0-11,5 0 9 3,-1-3-9-2,1-1 0 8,-1 8 8-9,5-8-8 5,-5 1 0-5,5 3 0 9,3-4 12-9,-7 4-12 7,3 0 12-7,-3-3-12 7,7 3 0-6,-4 0 0 8,5 0 0-9,-9 0 0 5,5 0 0-5,-1 0 0 11,0 0 0-11,1 0 0 5,-5 3 0-5,5-3 0 8,-5-3 0-8,1 3 0 7,-1 3 0-6,1-3 0 5,3-3 0-6,-7 3 0 8,3-4 9-8,1-3-9 7,3 7 0-7,-3 0 9 9,3-3-9-9,-3 3 10 6,-5-4-10-6,9 4 10 10,-1-3-10-10,-3 3 8 4,3-4-8-4,-3 4 8 12,3 4-8-12,-3-4 0 4,-5 0 0-3,5-4 8 8,-8 4-8-8,7 0 12 3,-3 0-12-4,-1 0 12 9,-3 0-12-8,4 0 0 5,-1 0 9-5,-3 0-9 5,3 0 0-6,-3 0 0 7,4-3 0-5,-1 3 0 5,-3 0 0-7,4 0 0 9,-5 0 0-9,5-4 0 5,-4 4 0-4,-1-3 8 4,1 3-8-3,3 0 0 5,1 0 0-7,-8 0 0 7,-4 0 0-6,3 0 0 6,1 0 0-7,-4 0 8 7,8 0-8-7,-5-3 0 9,1 3 0-9,0-4 8 6,0 4-8-6,3 0 0 10,-3 0 0-10,0 0 0 5,0 0 0-5,-1 0 8 12,1 0-8-12,0 0 0 3,0 0 0-2,-4 0 8 8,3 0-8-9,1 0 0 6,-12 0 0-6,12 0 0 7,-4-3 0-7,3 3 0 8,-11 0 0-8,12 0 0 7,-4 0 0-5,4 0 0 5,-4 0 0-7,-1 0 0 6,1 0 0-5,-8 0 0 7,12 0 0-7,-4 0 0 3,-8 0 0-2,8 0 0 5,3 0 0-7,-3 0 0 6,0 0 0-5,0 0 0 5,0 0 0-5,0 0 0 7,3-4 0-8,-3 1 0 7,0 6 0-7,0-3 8 8,0 0-8-7,4-3 0 4,-5 3 0-4,1-4 0 9,4 4 0-10,0 0 0 5,-4 0 0-5,3 0 0 11,-3-3 0-11,4 3 0 3,0-4 0-2,-1 4 0 8,-3-3 0-9,0 3 0 6,4-4 0-6,-4 4 0 8,3 0 0-8,-3 0 11 8,4 0-11-8,-4 0 12 7,0-3-12-7,4 3 0 9,-5-4 0-9,5 4-11 6,0-3 11-4,0 3 0 6,-1 0 0-8,-3 0 0 5,4 0 0-4,-4 0 0 6,-8 0 0-5,12 0 0 4,-12 0 0-6,11 3 0 6,-3-3 0-6,-8 0 8 9,0 0-8-8,12 0 0 5,-12 0 0-6,12-3 0 8,-4 3 0-8,-8 0 0 6,0 0 0-5,11 0 8 7,1 0-8-6,-12 0 0 2,0 0 0-4,12 0 8 10,-12 0-8-9,12 0 0 4,-12 0 0-5,0 0 8 10,11 0-8-10,-11 0 0 4,0 0 0-4,12 0 0 8,-12 0 0-8,0 0 0 8,12 3 0-8,-12-3 0 7,0 0 0-7,0 0 0 8,12-3 0-7,-12 3 0 5,0 0 0-6,0 0 0 9,0 0 0-8,0 0 0 4,0 0 0-4,0 0 0 6,11 3 0-7,-11-3 0 8,0 0 0-8,0 0 8 6,0 0-8-5,0 0 0 7,0 0 0-8,0 0 8 6,0 0-8-5,0 0 0 7,0 0 0-8,12 0 0 8,-12 0 0-8,0 0 8 9,0 0-8-9,0 0 0 5,0 0 0-5,0 0 8 10,0 0-8-9,0 0 0 1,12 4 0-1,-12-4 8 8,0 0-8-9,0 0 0 7,0 0 0-7,0 0 0 7,0 0 0-6,12 3 0 5,-12-3 0-6,0 0 0 8,0 0 0-7,0 0 0 6,0 0 0-6,7 0 0 5,-7 0 0-4,0 0 0 6,0 0 0-8,0 0 0 5,0 0 0-5,0 0 0 8,0 0 0-8,0 0 0 8,0 0 0-8,0 0 0 6,0 0 0-6,12 7 0 8,-12-7 0-6,0 0 0 4,0 0 0-6,0 0 0 9,0 0 0-9,0 0 0 7,8 4 0-7,-8-4 0 7,12 3 0-7,-12-3 0 6,0 0 0-5,0 0 0 9,0 0 0-9,0 0 0 3,0 0 0-4,0 0 0 8,0 0 0-8,0 0 0 7,0 0 0-7,0 0 0 6,0 0 0-4,0 0 0 5,0 0 0-7,8 4 0 8,-8-4 0-5,0 0 0 1,0 0 0-3,0 0 0 5,0 0 0-5,7 3 0 8,-7-3 0-8,0 0 0 3,0 0 0-3,0 0 0 5,0 0 0-5,12 4 0 7,-12-4 0-8,0 0 0 6,0 0 0-6,8 3 0 9,-8-3 0-9,0 0 0 6,0 0 0-5,0 0 0 7,0 0 0-8,12 7 0 8,-12-7 0-8,0 0 0 9,0 0 0-9,0 0 0 4,0 0 0-3,0 0 0 9,0 0 0-9,0 0 0 2,8 3 0-2,-8-3 0 7,0 0 0-8,0 0 0 7,8 4 0-6,-8-4 0 6,0 0 0-7,7 0 0 8,-7 0 0-8,8 0 0 8,-8 0 0-8,0 0 0 7,8 0 0-6,-8 0 0 5,0 0 0-6,0 0 0 8,12 0 0-7,-12 0 0 4,0 0 0-4,0 0 0 6,0 0 0-7,0 0 0 8,0 0 0-8,0 0 0 7,0 0 0-7,0 0 0 8,8 3 0-8,-8-3 0 7,0 0 0-7,0 0 0 8,7 4 0-7,-7-4 0 6,0 0 0-7,0 0 0 7,0 0 0-6,8 3 0 4,-8-3 0-4,12 0 0 11,-12 0 0-12,0 0 0 3,8 0 0-2,0 0 0 6,-8 0 0-7,12 0 0 7,-5 0 0-7,5 0 0 8,-12 0 0-8,4 0 0 8,8 0 0-8,-4 0 0 7,-1 0 0-6,5 0 0 6,-4 0 0-7,0 0 0 8,-8 0 0-8,8 0 0 7,0 0 0-5,3 0 0 3,1 0 0-5,4 0 0 8,-4 0 0-8,3 0 0 7,1 0 0-7,0 4 0 6,-1-4 0-5,1 3 0 8,0-3 0-9,-1 0 0 5,5 0 0-4,-4 0 0 7,-5 0 0-7,5-3 0 5,0 3 0-6,-5 0 0 10,5 0 0-9,-4 3 0 3,4-6 0-4,-5 3 0 11,1 0 0-11,4 0 0 3,-5 0 0-2,5 0 0 8,0-4 0-9,-4 4 0 6,-1 0 0-6,5 0 0 8,-4 0 0-8,3-3 0 8,1-1 0-8,0 4 8 8,-4 0-8-8,3 0 0 8,1-3 0-8,-4 3 0 7,3-4 0-7,-3 4 0 9,4-3 0-9,-4 3 0 5,3-3 0-5,1-1 0 8,0 4 0-7,-1-3 0 5,5 3 0-5,-4 0 0 5,-1 0 0-6,5 3 0 7,-5-3 0-6,1 0 0 7,0 0 0-7,0 0 0 6,-1 0 0-7,1 0 0 5,0-3 0-3,-1 3 0 6,1 3 0-8,0 1 0 6,-5-1 0-6,5-3 0 11,4 0 0-11,-5-3 0 4,5 3 0-3,-4-4 0 7,-1 4 0-8,5 0 0 6,-1 0 0-6,5 0 0 9,-1 0 0-9,-3 0 0 6,4 4 0-5,-1-4 0 7,5 0 0-8,-1 0 0 7,0-4 0-7,1 4 0 7,3 4 0-6,1-1 0 8,-5 0 0-8,4 1 0 3,-3-4 0-4,3 3 0 8,0 1 0-8,1-1 0 7,-1-3 0-7,1 4-8 6,-1-4 8-5,4 0-12 7,4 3-8-8,-3 1-1 7,7-1-1-7,-4 1 0 23,8 3-36-22,-4-4-7 0,4 4-2 1,0-3-549 3,-4-1-111-4</inkml:trace>
    </iact:actionData>
  </iact:action>
  <iact:action type="add" startTime="30004">
    <iact:property name="dataType"/>
    <iact:actionData xml:id="d7">
      <inkml:trace xmlns:inkml="http://www.w3.org/2003/InkML" xml:id="stk7" contextRef="#ctx0" brushRef="#br0">7623 10349 594 0,'0'0'26'2,"0"0"6"-2,0 0-32 0,0 0 0 4,0 0 0-3,0 0 0 6,4-7 19-7,4 4-3 9,-8 3 0-9,4-7 0 4,-4 7-16-3,8-7 0 7,4 3 0-7,-9-3 0 4,5 1 0-5,0-1 0 8,-8 7 0-8,4-4 0 8,4-3 0-8,-8 7 0 8,0 0 0-8,0 0 0 8,0 0 14-8,0 0 9 7,0 0 1-4,8-3 1 3,-8 3 16-6,0 0 3 5,8-7 1-5,-8 7 0 14,0 0-4-13,7 0-1-1,1-4 0 0,4 4 0 9,0-3-4-7,-4-1 0 4,3-3-1-6,1 7 0 6,0-7-3-5,4 4 0 5,-5 3 0-6,1-4 0 9,-4 1-5-8,4 3-2 6,-5-4 0-7,1 1 0 7,4 3-6-7,0 0-2 8,4 0 0-7,-5-4 0 7,5 1-9-6,0 3-8 5,-1-4 9-5,-3 4-9 0,4-3 8-2,-1 6-8 9,1-3 0-9,-4 0 0 7,4 4 10-7,-1-4-10 5,-3 0 10-2,0 0-10 3,3-4 8-4,-3 8-8 4,4-1 0-4,0 1 0 5,-5-4 9-4,5 0-9-2,0 0 8-1,-5 0-8 12,5-4 11-12,0 4-3 3,-1 0-8-1,5 0 12 9,-4 0-3-6,3 0-1-5,1 4 0 0,-4-4 0 8,3 0-8-8,-3 0 8 6,3 0-8-5,1 0 8 4,-4 0-8-2,-1-4 10 5,1 1-10-8,0 3 10 3,-1 0-10-2,5 3 12 7,-4 1-12-8,3-4 12 7,-3 0-12-7,4 0 0 10,-5 3 0-10,5-3 8 5,-4 0-8-4,3 0 0 8,-3 0 0-8,3 0 8 3,1-3-8-2,-4 3 0 7,3 0 0-9,1 0 8 5,-1 0-8-4,1 0 8 5,-4 0-8-4,-1 0 8 4,5 3 0-4,-4 1-8 4,3-4 12-5,1 0-4 6,-1 0 0-5,1 0 0 3,-4 0 0-3,3 0 0 6,1 0-8-8,-4 0 8 5,3 0-8-4,1 0 8 5,-1 0-8-6,1 0 8 6,0 0-8-6,-1-4 8 9,1 4-8-9,3 0 0 7,-3-3 0-7,-4 3-11 6,3 0 11-4,1 0 0 6,-5 0 0-8,5 0 0 6,0 0 0-6,-5 0 8 12,1-4-8-12,0 4 0 6,-1-3 8-6,1 3-8 4,0 0 8 0,-1-4-8 2,1 4 9-5,-4 4-9 3,3-1 12-1,1-3-12 5,-4 4 8-5,0-4-8-3,3 0 0 2,1 3 0 7,-4-3 8-7,3 4-8 3,1-4 0-3,-4 0 0 5,0 0 0-6,3 3 0 4,-3-3 0-3,0 0 0 6,4 4 0-3,3-4 0-5,-3 0 0 0,-1 3 0 9,1 1 8-5,4-4-8-2,-1 0 0-2,1 0 0 9,0 0 10-8,-5-4-10 6,5 1 8-6,-4 3-8 4,-1 0 8-2,5 0-8 3,-8 0 8-4,3 0-8 3,1 3 8-3,-4-3-8 5,-1 0 8-4,5 0-8-3,-4-3 12 2,0 3-4 5,-1-4 0-6,1 4 0 5,4 4-8-5,-4-4 8 6,-5 3-8-5,5-3 8 5,0 0-8-4,0 0 0-2,-1-3 0 0,1 3 8 10,4 0-8-8,-4 0 0-3,-1 3 0 0,5-3 0 9,-4-3 0-8,3 3 0 4,1 3 0-5,-4 1 0 12,0-8 0-12,-1 4 0 3,1 0 0-2,0 0 0 8,0 0 0-9,-1 0 0 5,1-3 0-4,0 3 0 5,0 3 0-5,0 1 10 6,-1-8-10-6,5 4 10 5,-4 0-10-4,-1 0 0 6,1 0 0-7,4 0 0 5,-4 0 0-6,-1 4 8 9,1-4-8-9,4 0 0 5,-4 0 0-5,3 0 8 8,1 0-8-8,-4 3 0 7,-1-3 0-7,5-3 0 8,0-1 0-8,-4 4 0 7,3 0 0-5,-3 0 0 4,0 0 0-6,3 0 0 8,-3 0 0-6,4 0 0 3,0 0 0-3,-5 0 0 7,5 0 0-8,4 0 8 4,-5-3-8-4,5 3 0 13,-4 0 0-12,3 0 0-2,-7-4 0 0,4 1 0 6,-5 3 0-5,5-4 0 4,0 1 0-4,3 3 0 6,-3 0 0-4,0 0 8 4,-1 0-8-4,1 0 0-2,-4 3 0-1,3-3 0 7,1-3 0-4,0 3 0 5,-4 0 0-5,-1 0 0 5,1 0 0-7,0 0 0-1,0 0 0 0,-1 0 0 8,-11 0 0-8,8 0 0 6,4 0 0-5,-12 0 8 5,12 3-8-6,-4-3 0 8,-8 0 0-7,11 4 0 6,1-4 0-7,-4 3 0 8,0-3 0-8,0 4 0 6,-1-4 0-5,5 0 0 8,-12 0 0-9,8 3 0 5,0-3 0-4,4 4 0 8,-5-4 0-7,1 0 0 1,-8 0 0-3,8 0 0 8,4 0 0-6,-4 0 0 4,0 0 0-5,-1 0 0 5,1 0 0-3,0 0 0 2,0 0 0-5,0 0 0 7,0 0 10-6,-1 0-10 6,1 0 12-6,0 0-12 5,0-4 0-6,0 4 0 9,0 0 0-8,-1 0 0 5,1 0-12-5,0 0 3 6,-4 0 1-6,4 0 0 5,0 0 8-5,0 0 11 7,-1-3-3-8,-7 3 0 6,0 0-8-5,4 0 0 6,4 0 0-7,-8 0 0 9,0 0 0-9,8 0 0 7,-8 0 0-7,0 0 0 8,8 0 0-8,-8 0 0 8,8 3 0-8,-8-3 0 10,8 4 0-10,-8-4 0 5,7 3 0-4,-7-3 0 4,8 0 0-3,-8 0 0 5,12 7 0-6,-4-7 0 4,-8 0 0-3,12 4 0 6,-1-4 0-5,-3 0 0-2,-8 0 0-1,12 3 0 10,0-3 0-10,-1 4 0 4,-3-4 0-2,-8 0 0 7,12 0 8-8,0 0-8 5,-4 0 0-5,-1 3 0 5,-7-3 0-2,12 0 0-2,0 0 0 1,-12 0 0 2,0 0 0-2,12 4 0 1,-4-4 0-2,3 0 0 4,-11 0 0-5,12 3 0 9,0-3 0-8,-4 4 0-2,3-4 0 0,-11 0 0 9,12 3 0-8,0-3 0 4,0 0 0-4,-4 0 0 8,3 0 0-8,-3 0 0 3,4 4 0-3,0-4 0 8,-1 3 0-8,1-3 0 3,0 0 0-3,0 0 0 8,-1 0 0-9,5 0 0 7,-4 0 0-6,4-3 0 6,-5 3 0-4,5-4 0 4,0 4 0-6,-1 0 0 7,-3 0 0-3,4 0 12-4,-1 0-12-1,-3 0 12 5,0 0-12-5,0 0 0 7,3 0 9-3,1 0-9 2,-4 0 0-5,4 4 8 2,3-4-8 1,-3 0 0 2,3 0 0-5,1 3 0 4,-4-3 0-3,3 0 0 5,1 0 0-6,-1 0 8 4,-3 0-8-3,0 0 0 4,3 0 0-3,-3 0 0 2,-4 0 0-5,4 0 0 13,-1 0 0-13,-3 0 8 1,4-3-8 0,-5 3 0 7,1 0 8-8,0-4-8 9,4 4 8-8,-1 0-8 5,-3 0 8-1,4 4-8-4,-1-4 8-1,1 0-8 8,0 0 0-6,3-4 8 4,1 4-8-5,3-3 0 4,1 6 0-4,-1-3 0 8,-3-3 0-5,4 3 8-3,-1-4-8 0,5 4 0 6,-5 0 0-7,1 0 0 6,-1 0 0-6,-3 0 0 6,3 0 0-5,-3 0 0 7,-1-3 0-7,1 3 0 5,-4 3 0-6,3-3 8 8,-3 0-8-8,0 0 0 8,3 0 0-8,1-3 8 8,-1 3-8-8,1 0 8 6,4-4-8-5,-5 4 8 9,5 4-8-10,-1-4 8 3,-3-4-8-3,3 4 8 10,5-3-8-10,-5 3 0 5,-3 0 0-5,3 0 0 9,1-4 0-9,3 4 0 7,-3 0 0-7,-1-3 0 9,-3 3 0-9,3-4 8 7,-3 4-8-5,4 0 0 4,-5 0 8-6,1 0-8 9,-1 0 8-6,1 0-8 2,-4 0 8-5,-1 0-8 6,5 0 10-5,-1 0-10 6,5 0 12-6,-4-3-4 4,3 3-8-2,1-4 12 4,-1 4-12-5,1-3 8 1,-1-1-8 0,1 1 0 5,7 3 12-8,0-4-4 5,1 1-8-5,-1 3 12 9,4-4-12-8,1 1 0 4,-1 3 0-4,-4-4 0 6,1 4 0-4,-1-3 0-2,0-1 8 0,1 4-8 9,-9 0 0-10,5-3 0 4,3 3 0-3,-7 0 0 7,3 3 0-4,0-3 0-2,-3 4 0-1,3-1 0 9,1-3 0-9,-1 4 0 4,1-4 0-4,3 0 0 5,-4 0 0-4,5 0 0 8,-5-4 0-10,1 4 0 4,-1 0 0-1,1 0 0 3,-1 0 0-6,0 0 0 7,-3 0 8-7,3 0-8 8,-3 0 0-6,-1-3 0 4,1 3 0-2,-5 0 0-4,5 0 0 1,0 0 0 9,3 0 0-10,-4 0 0 8,1-4 0-6,-4 4 0 5,-1 0 0-4,1 0 0-2,-1 4 0-1,-3-4 0 9,8-4 0-2,-5 4 0-7,-3 0 0 0,3 0 0 7,-3-3-19-5,0 3-3 6,-1 0-1-7,1 3 0 15,0-3-24-16,0 0-5 7,-1 0 0-5,1 0-1 4,-4 0-115-2,-1 4-24-4,5-4-4 1</inkml:trace>
    </iact:actionData>
  </iact:action>
  <iact:action type="add" startTime="39313">
    <iact:property name="dataType"/>
    <iact:actionData xml:id="d8">
      <inkml:trace xmlns:inkml="http://www.w3.org/2003/InkML" xml:id="stk8" contextRef="#ctx0" brushRef="#br0">690 7468 943 0,'-8'-4'41'2,"8"4"10"-2,-8 0-41 0,8 0-10 3,0 0 0-2,0 0 0 7,0 0 41-8,0 0 7 4,0 0 0-4,0 0 1 8,-4-3-38-8,4 3-11 9,0 0 0-9,0 0 0 7,0 0 16-6,12-4 0 7,0-3-1-7,4 4 0 4,-5-1-15-5,1 1 9 7,4-1-9-7,-1 1 8 9,1-1 26-9,4 1 5 6,-1-1 1-6,5 1 0 7,3-4-28-6,-3 0-12 6,3-4 10-7,5 1-10 9,-1-4 20-9,0 4-3 8,1-8 0-8,3 4 0 7,-4-3 3-5,5 3 0 3,-5-3 0-5,0 3 0 14,4 0 11-13,-3 0 2 3,-1 0 1-4,-3 3 0 6,-1 1-12-2,1-4-2-3,-1 3-1 0,-4 1 0 7,1 3-7-7,-4-3-2 6,-1 3 0-6,1 0 0 4,-5 0-10-2,1 3 8 4,0-6-8-6,-4 6 8 5,-1-3-8-5,-3 4 8 7,0-4-8-4,-8 7 8-4,0 0 0 1,0 0 0 7,0 0 0-8,0 0 0 5,0-7 7-3,0 7 1 4,-8-4 0-4,0 1 0 5,-3 3 0-7,-1 0 0 6,-4 3 0-4,-3 4 0 5,-5 0-8-7,0 4-8 8,-7-1 11-6,-4 4-11 5,0 0 11-4,-1 4-11-2,-3-1 10-1,0 0-10 14,-4 4 8-13,4-3-8-1,-1 6 0 1,1-3 9 5,-4 3-9-2,4-6 12 2,0 3-12-5,-4-4 12 3,3 4-12-4,1-4 10 8,0 1-10-7,4-1 10 5,3-3-10-6,5 0 12 9,-4 0-12-9,7 4 12 6,5-5 3-6,-9 1 1 10,12-3 0-10,1-1 0 5,-1 1-16-5,8-4 0 9,8-7 0-9,0 0 0 6,0 0 0-6,0 0 0 6,0 0 0-5,0 0 0 7,8 3 0-8,4-3 8 8,7 0-8-8,1-7 0 8,4 0 13-8,3 0-3 8,4-3-1-8,9-4 0 10,-5 0-1-10,4-3-8 5,4-1 12-3,0 1-4 7,0-1-8-6,4-3 10-3,4 0-10 0,0 1 10 11,4-1-10-11,0 0 0 5,0-4 0-3,0 4 8 9,4 1-8-9,-5-1 0-2,-3 3 0 0,0-3 0 10,-4 0 0-10,0 4 0 6,-4 3 0-4,-3 0 0 4,-5 0 0-5,0 4 8 7,0 3-8-5,-7-4 0-3,-1 4 0 3,-3 4 0 5,-8-1 8-7,-1-3-8 5,1 4 0-5,-8 3 0 6,-8 0 0-5,0 0 0 3,0 0 0-3,0 0 12 2,0 0-12-1,-8 0 12 3,-8 0-12-6,1 3 0 5,-9 4 0-3,-3-3 0 7,-5 3 0-8,-3 3-12 4,-8 1 2-3,4 3 1 6,-8 0 0-4,0 3 0-3,-4 0 0-1,-4 1 0 6,-4-1 9-3,0 1-12 5,8-4 12-7,0 0-12 2,0 3 12 3,4-3 0-3,4-4 0-3,0 1 0 7,4-1 0-5,4-3 0 7,7-3 0-6,1-4 0-2,-1 7 0-1,5-7 0 8,3 0 0-6,1 0 0 3,3-4 0-4,4 1 0 8,0 3 0-8,1-4 0 4,3 1 0-4,0-1 0 7,4-3 0-5,4 4 0-2,0-4 8 0,0 7-8 5,4-7 10-4,4-4-10 5,4 1 8-5,-1 3-8 3,1-3 0-4,4-1 0 8,3 1 0-8,1-1 0 6,0-3 0-6,-1 4 0 7,5-1 0-5,-1 1 0-3,9-4 0 0,-1 4 9 8,4-4-9-6,0 3 0 4,5-3 0-4,-5 4 8 3,0-4-8-2,4 3 0 2,4 1 0-4,-7-1 0 4,-1 1 0-5,-4 0 0 8,1 3 0-8,-1 3 0 7,-7 1 0-6,-1-4 0 6,1 7 0-6,-5 0 0 5,1 0 0-5,-4 0 10 6,7 0-2-7,-7 3-8 7,3 1 12-7,1-4-12 8,-4 3 12-8,3 1-12 7,1-1 21-6,3-3-2 5,-7 7-1-6,0-3 0 8,-5-1-18-8,1 0 0 7,4 1 8-6,-4-4-8 7,-5 3 0-7,1 1 0 4,4-1 0-5,-12-3 0 10,0 0 0-9,0 0 0 4,0 0 0-5,0 0 0 7,8 4 10-3,-8-4-2 0,0 0 0-4,0 0 0 7,0 0-8-3,0 0 0-1,0 0 0-2,4 7 8 6,-4 3-8-6,0-3 10 7,-4 4-10-6,-4-4 10 2,-4 3-10-2,4 1 0 7,1 3 9-6,-5 3-9-2,-4-3 0 7,0 7 9-4,5 0-9-4,-5 0 0 6,-4 7 14-6,5-4-4 3,-1 0-1-1,-4 1 0 4,5 3-9-5,-1-4 0 6,0 4 0-7,5-4 8 8,-5 1-8-7,4-4 0 5,1-1 0-6,-1-2 8 9,4-4-8-9,0 3 0 7,4-3 0-7,0-3 0 9,0-1-11-6,0-3-4 1,4 3-1-3,0-3 0 17,0 0-32-18,0 4-6 3,4-1-2 0,0-3-598 3,-4-7-120-1</inkml:trace>
    </iact:actionData>
  </iact:action>
  <iact:action type="add" startTime="46112">
    <iact:property name="dataType"/>
    <iact:actionData xml:id="d9">
      <inkml:trace xmlns:inkml="http://www.w3.org/2003/InkML" xml:id="stk9" contextRef="#ctx0" brushRef="#br0">2469 13649 748 0,'0'0'67'1,"0"0"-54"3,0 0-13-3,0 0 0 9,-4-3 46-9,0-1 6 3,4 4 2-3,0 0 0 6,0-7-32-6,4 4-6 5,-4-4-2-5,4 0 0 6,0 0-14-7,0 0 0 8,0 3 0-7,-4 4 0 5,4-7 22-6,-4 7 2 8,0 0 0-7,0 0 0 5,0 0 23-6,0 0 5 8,0 0 0-7,0 0 1 7,0 0-17-8,0 0-3 7,0 0-1-7,0 0 0 8,0 0-19-8,0 0-4 5,8-3-1-3,0-1 0 5,-8 4 1-7,11 0 0 6,-3-3 0-6,0 3 0 10,4-4 9-10,0 4 2 6,-12 0 0-6,7 0 0 10,1 0 5-10,0 0 2 6,8 0 0-6,-4-3 0 9,3-1-5-5,-3 1-1-4,4 3 0 5,-5 0 0 3,5-4-9-5,0 1-1-3,-1 3-1 0,1-3 0 7,0-1-10-4,0 4 8 2,3 0-8-5,1-3 8 11,-1 3 4-11,5 0 0 6,-1 0 0-5,5 0 0 6,-1 0-12-5,-3 0 0 4,-1 0 0-4,1 0 8 7,7 0 0-6,0 0 0-3,-7 0 0 0,3 0 0 8,5 0-8-7,-5 0 8 4,5 0-8-3,-1 0 8 2,0 0 0-2,-3 0 0 7,3 0 0-7,-3 0 0 5,-1 0-8-3,4 0 0-4,1 0 0 0,3 0 8 10,-4 0-8-9,1 0 0 5,-5 0 9-5,1 0-9 5,3 3 0-2,-4 4 0-2,1-4 0-2,3 1 0 10,-3-1 0-6,-1 1 0-4,0-1 0 0,1 1 0 7,-1-4 0-3,1 3 8 4,-1-3-8-4,1 4 8-4,-1-4-8 1,-3 3 11 7,7-3-11-7,-4 0 12 5,1 0-4-5,-1-3 0 7,8-1 0-8,-7 4 0 5,-5 0 10-5,5 0 2 8,3 0 0-7,-3 4 0 5,3-4-20-5,-4 3-19 6,-3-3 4-7,-1 0 1 7,5 0 14-7,-5 4 0 6,-3-1 0-6,4 1 0 9,-5-4 10-9,1 0 5 6,3 0 1-6,-3 0 0 9,-5 0-16-8,5 3-18 5,4-3 4-6,-1 0 1 11,5 0 13-11,-5-3 16 4,5 3-3-3,-1 0-1 8,4 0-12-9,-3 0 0 5,3-4 8-4,-3 1-8 5,3 3 0-3,-4 0 0 3,5-4-12-5,-5 4 12 9,4 0 0-6,-3 0 0-4,-1 0 0 0,1 0 0 8,-5 0 0-7,5 0 0 9,-5 0 0-6,1 0 0-3,-1 0 0-1,5 4 0 7,-1-4 0-7,4 3 0 10,5-3 0-10,-5-3 0 6,-7 3 9-5,7-4-9 6,8 4 12-4,-7-3-4-2,-5 3 0-1,0-4 0 9,5 1-8-7,3 3-11 3,-8-4 3-4,1 4 0 7,-12 0 8-6,11-3 0 4,4 3 0-4,-7 0 0 5,-1 0 0-2,1 0 0-5,7 0 0 0,-3-4 8 10,-9 4-8-7,9-3 0-3,-1 3 0 0,1 0 0 12,-1 0 0-12,0-4 8 5,-3 4-8-4,3-3 8 5,5 3-8-3,-5-3 0 4,-3 3 0-3,3-4 0-3,1 1 0 1,-1 3 0 6,-7 0 0-7,3-4 0 5,1 1 0-2,-1 3 0-3,1 0 0-1,-5 0 0 9,1 0 0-8,-1 0 0 4,5-4 0-3,-4 4 8 2,-1 0-8-2,-3 0 0 5,11 0 0-7,-3 0 8 8,3 0-8-8,-7-3 8 6,-1 3-8-3,5 0 8 3,11 0-8-4,-7 3 0 5,-9-3 8-5,5 0-8 4,3-3 0-5,1 3 8 5,-5 0-8-4,1 0 0 3,3-4 8-3,-3 4-8 2,3 0 8-2,1-3-8 3,-1-1 0-3,0 4 9 5,-3 0-9-6,-1 0 0 3,5-3 12-2,-5 3-4 6,1-7 0-8,-1 7-8 5,5 0 12-3,-5 0-12 8,-3 0 12-9,3 0-12 4,1 0 10-3,0 0-10 4,-1 0 8-5,4 3-8 4,-3-3 0-4,3 4 8 4,-3-1-8-3,3-3 0 5,1 0 18-5,-5 4-2 3,5-1 0-3,-1-3 0 6,-3 0-25-7,3 0-6 4,1 4-1-3,-1-4 0 5,4 3 27-6,5-3 5 5,-5 0 0-4,4 0 1 5,-3 4-17-4,-1-4 0-1,0 3 0-2,-3-3 0 9,3 0-10-9,-3 0-2 5,3 4-1-4,-4-4 0 8,1 0 13-9,-5 3 0 5,5 1 0-3,-5-1 0 8,1-3 0-10,-1 0 0 5,1 0 0-4,-5 0 0 4,9 0 0-5,-5 0 0 8,-3 0 8-8,3 0-8 7,1 0 0-7,-4 0 0 9,-1 0 0-8,1 0 0 3,-1 0 15-3,1 0-4 6,-8 0-1-7,-1 0 0 8,1-3-10-8,-4 3 0 6,0 0 0-6,4 0 0 24,-8 0-33-19,3 0-9-5,5 0-2 3,-8 0 0 4,-4 0-28-4,12 3-5-2,-12-3-2 0</inkml:trace>
    </iact:actionData>
  </iact:action>
  <iact:action type="add" startTime="49103">
    <iact:property name="dataType"/>
    <iact:actionData xml:id="d10">
      <inkml:trace xmlns:inkml="http://www.w3.org/2003/InkML" xml:id="stk10" contextRef="#ctx0" brushRef="#br0">13628 13754 1141 0,'-12'-14'24'2,"8"7"6"-2,0 0 1 0,4 7 2 0,0 0-33 1,0 0 0-1,0 0 0 0,0 0 0 7,0 0 15-7,0 0-4 9,0 0-1-9,0 0 0 6,0 0-2-6,4-4-8 10,-4 4 12-10,0 0-4 5,8-7 32-4,0 4 7 8,3-1 1-9,-3 4 0 7,0 0 20-7,0 0 4 7,4 0 0-7,3 0 1 8,-3 0-17-8,4 0-4 8,3 0-1-8,1 0 0 6,0-3-19-5,3-1-3 7,1 1-1-8,-1-1 0 8,8 1 5-7,1 3 1 7,-5-4 0-8,9 4 0 4,-5-3 1-2,4-1 0 4,-7 4 0-4,3-3 0 6,4 0 1-8,-3 3 0 4,3 0 0-3,0 3 0 7,0 0-17-8,5-3-3 6,-1-3-1-4,0 3 0 6,4 3-15-8,0 1 11 8,0-1-11-7,4 1 10 4,-4-4-10-5,1 0 0 9,-1-4 0-8,0 1 0 2,4-1 12-2,-4 1 0 6,0 3 0-7,0-3 0 8,0 3 12-8,4-7 4 7,-4 7 0-7,4-4 0 7,-3 4-20-5,3-7-8 4,-8 4 8-6,0-1-8 8,-4 1 12-7,1 3-4 6,-5 0 0-7,4 0 0 8,-3-4-8-7,7 4 0 4,0-3 9-5,-4-1-9 9,0 1 0-8,1 3 0 4,3 0 0-5,-4-4 8 10,0 4 1-10,1 0 1 5,-1 0 0-4,-4 0 0 8,1-3-10-9,-5 3 0 7,5 0 0-6,-1 0 0 6,0 0 20-5,1 0 8 3,3 0 1-4,0-4 1 4,0 4-30-2,5 0-10 5,-5 0 0-8,0-3 0 5,0 3 10-4,1 0 14 5,-1 0-3-4,-4 0-1 4,1 0-10-6,-1-4 0 8,0 4 0-8,-3 0 0 7,3-3 0-7,-3 3 15 7,-1 3-3-7,4-3 0 8,-3-3-12-8,7 3 0 7,-4 0 0-7,5 0 0 9,-1 0 0-9,0 0 8 5,-3 0-8-5,3 0 0 10,0 0 0-9,-3 0 8 3,3 0-8-3,0 3 0 6,-4-3 0-6,1 0 0 5,-5 0 0-6,5 0 0 8,-1 0 0-8,-4 0 0 8,9 0 0-8,-5 0 0 8,4 0 0-8,1-3 0 8,-1 3 0-8,-4 0 0 7,1-7 9-7,-1 7-1 9,8 3 0-8,-4 1 0 4,1-1-8-5,-1-3 0 7,-4 4 0-7,1-4 0 8,-1 3 0-8,0-3 0 9,1 4 0-9,-1-1 0 6,0 1 0-6,5-4 0 6,-1 0 0-5,0 0 0 7,-3 3 0-8,3-3 0 6,4 4 0-5,-4-4 0 8,1 3 0-9,-1 1 0 6,4-1 0-5,-8 1 0 6,1-1 0-6,-1-3 0 4,1 4 0-5,3-4 0 8,-8 3 0-8,5 1 0 8,-1-4 0-8,4 3 0 6,0-3 0-4,1 4 0 5,-9-4 0-7,5 3 0 8,7-3 8-8,0 3-8 8,-12-6 8-8,9 6-8 7,-1 1 0-7,-4-1 0 10,1 1 0-10,-5-4 0 6,0 0 0-6,1 3 0 5,-1 1 0-5,1-1 0 8,-5 1 0-8,1-4 8 7,7 3-8-6,1-3 8 7,-1 0-8-8,-4 0 0 5,5 0 0-5,7 0-11 9,4 0 11-7,-4 4 0 3,-4-4 0-5,1 3 0 10,3-3 0-9,-4 4 0 4,0-1 0-5,-3-3 0 9,-1 0 0-8,-3 0 0 3,3 4 0-4,-4-4 0 9,1 3 0-8,3 1 0 4,4-1 0-5,-3-3 0 9,7 0 0-9,-4 0 0 6,1 4 0-5,3-4 0 7,0 3 0-8,0-3 0 7,-4 4 0-6,-3-4 0 6,3 0 0-7,-4 0 0 10,5 3 0-10,-1-3 0 5,0 0 0-5,4 0 0 8,8 0 0-8,-7 0 0 7,-1-3 0-7,0-1 0 7,4 8 0-7,0-8 0 8,-4 4 0-8,5 4 0 7,-5-1 0-7,0-3 0 7,-4 7 0-6,0-3 0 6,5-4 0-7,-1 0 0 9,8 3 0-9,-4 1 0 6,4-4 0-6,0 0 0 11,0 0 0-11,0 0 0 4,4 0 0 0,-8 0 0 0,0 0 0 3,-3 0 0-6,-1 3 0 2,-4-3 0 3,4 4 0-6,4-4 8 8,0 0-8-7,1 0 0 4,3 0 0-4,-4 3 0 6,-4-3 0-5,0 4 0 3,0-4 0-3,0 0 0 5,-7 0 0-6,3 0 0 5,-8 0 0-4,1 0 0 8,-5 0 0-8,5 0 8-2,-1 3-8 0,-3-3 0 7,3 0 8-7,5 0-8 8,-1 0 0-7,4-3 0 5,1 3-10-4,-1-4 10 10,-4 4-13-11,-3 0 4-1,-1 4 1 0,0-1 0 9,1-3-7-7,-5 0-1 2,-3 4 0-4,0-1 0 21,-1 0-23-20,-3 1-5 5,3 3 0-6,-7-4-1 8,0 4-151-7,-4 0-31 3,4 7-5 2,-12-14-2-6</inkml:trace>
    </iact:actionData>
  </iact:action>
  <iact:action type="add" startTime="54611">
    <iact:property name="dataType"/>
    <iact:actionData xml:id="d11">
      <inkml:trace xmlns:inkml="http://www.w3.org/2003/InkML" xml:id="stk11" contextRef="#ctx0" brushRef="#br0">5464 15750 522 0,'0'0'23'2,"0"0"5"-2,0 0-28 0,11-7 0 2,-3 4 0-2,4-4 0 10,8 0 20-10,-9 3-2 6,-11 4 0-6,4-3 0 7,12-4 22-7,-4 3 4 7,-12 4 0-7,0 0 1 8,12-3 17-8,-1-1 3 8,-11 4 1-8,0 0 0 8,16 0-4-8,0 0-1 7,-16 0 0-6,0 0 0 6,11 4-25-7,1-1-6 9,0 4-1-9,0-3 0 5,-4-1-3-3,3 1-1 5,9-4 0-7,-4 0 0 8,-1 3 1-8,1-3 0 7,3-3 0-5,1 3 0 6,4 0 0-7,-1 0 0 6,1 0 0-7,3 0 0 15,4 0-10-13,-7-4-1-1,-4 4-1-1,7 4 0 10,12-4 1-9,0 0 0-1,-11 0 0 0,3 3 0 9,4 1-7-9,5-1-8 5,-5-3 11-3,-4 0-11 6,5 0 8-7,-1 0-8 3,0 0 0-3,-4 0 0 5,-3-3 10-5,3-1-10 6,12 1 8-6,0-1-8 4,-3 1 18-5,-1-4-2 7,0 3 0-6,0 1 0 5,4-1-16-5,-3 4 0 8,-5-3-11-9,4 0 11 7,-8-1 0-7,5 1 0 8,-1-4 8-8,-4 0-8 5,1 3 12-4,3 1-3 8,0-4-1-9,-4 3 0 6,1 1-8-5,-1-1 8 6,1 4-8-7,-5 0 8 8,4 0-8-8,5 0 0 6,-9 0 0-5,4 0 8 9,-3 0-8-10,-1 0 8 7,1 0-8-5,-1 0 8 7,5 0-8-8,-9 0 0-1,4-3 0 3,1-1 8 4,-1 1-8-6,1-4 12 5,7 3-12-6,-4 1 12 8,1-1-12-8,3 1 8 7,-4-1-8-5,5 1 8 3,-5-1-8-3,4 1 12 6,-3-1-12-7,-1 1 12 4,4 3-12-4,-3 0 8 7,-5-4-8-7,0 4 8 4,5-3-8-4,-5 3 0 6,1-4 0-5,3 1 0 3,0 0 0-4,-3 3 0 5,7 0 0-3,-4-4 0 2,-3 1 0-4,-1 3 0 4,1-4 0-3,3 1 8 5,-3-1-8-5,3 4 0 2,-4-3 0-3,1 3 0 7,-5 3 0-8,5-3 0 6,-1 0 0-6,-3 0 0 10,-1 4 0-9,5-4 0 2,-1-4 0-1,1 4 0 6,-1 0 0-7,0 0 0 4,5 0 0-4,-1 0 0 7,-3 0 0-8,-1 0-14 6,0 0 3-5,-3 0 1 7,3 4 10-8,1-1 11 7,-1 1-3-6,5-4 0 5,-5 3-8-6,4 1 0 9,-3-4 0-8,-1 3 8 4,1 0-8-3,-1 1 0 4,-3-4 0-4,-1 3 0 5,-3 1 0-7,3-4 0 6,1 0 0-4,-1 3 0 4,5-3 0-5,-1 4 0 4,-3-4 0-3,3 0 0 4,1 0 0-5,-5 0 0 4,1 0 0-3,-1 0 0 5,1 0 0-3,3 0 0 1,0 3 0-4,1-3 0 8,-1 4 0-8,1-1 0 1,-5 1 0 0,5-1 0 6,-5 1 0-8,1-1 0 5,-1 1 0-4,1-1 0 8,-1 1 0-6,1-1 0 0,-1 1 0-2,5-1 0 5,-5-3 0-4,5 4 0 6,-5-1 0-6,1 1 0 2,-1-4 0-2,5 3 0 4,-5-3 0-5,5 0 0 5,-5 4 0-5,5-1 0 6,-1 1 0-6,1-1 8 5,-1-3-8-5,0 4 0 5,-3-1 0-3,3 1 0 2,1-1 0-4,-1-3 0 5,-3 4 0-3,3-4 0 4,-3 0 0-2,3 0 0-5,1 0 0 0,-1 0 0 9,0-4 0-9,1 4 0 5,3 0 0-4,-3 0 0 8,-1 0 0-4,-3 0 0-3,3 0 0-1,4 0 0 6,-3 0 0-7,-1 0 0 4,5 0 0-2,-1 0 0 5,-4 0 0-7,1 4 0 8,-1-4 0-7,-3 0 8 5,3 0-8-5,-3 0 0 7,-1 0 0-7,1-4 0 6,-1 4 0-6,1 0 0 6,3 0 0-5,1-3 0 5,-5 3 0-2,1 0 0-5,3 0 0 0,-3 0 0 6,-9 0 55-5,5 0 9 4,0 0 1-3,-5 3 1 19,5-3-91-17,-1 0-19 0,-3 0-3-3,4 0-1-1,-5 4 27 1,1-4 5 0,0 3 0 3,-1-3 1-1,5 0 15-1,-4 3 0 2,-5-3 0-2,5 0 0 7,0 0 0-8,-4 0 0 2,3 0 8-3,-3 0-8 8,0 0 8-5,3 0-8 0,-3 0 12-1,0 0-12 8,4 0 14-10,-5 0-4 5,1 0-1-3,0-3 0 4,0 3-1-4,3-3 0 4,-7-1 0-5,8 1 0 4,-4 3-8-3,3-4 10 7,1 4-10-9,0-3 10 5,-5-1-10-4,1 1 12 6,4 3-12-5,-1-4 12 3,1 4-12-3,-4 0 12 1,-4-3-12 0,0-1 12 5,3 4-12-7,1-3 8 5,0 3-8-1,0-4 8-4,3 4-8-1,-3 0 10 7,0 0-10-6,0 0 10 6,-5 0-10-5,5 0 0 6,0 0 0-7,0 0 0 6,-1 0 8-3,-3 0-8-4,4 0 8 0,0 0-8 10,0 0 8-10,-1 0-8 6,1 0 8-5,0 0-8 5,-4 0 8-3,3 0-8 4,-3 0 0-6,0 0 8 4,4 0 0-2,-4 0-8 2,-8 0 12-3,11 4-4 2,1-4-8-2,-4 0 12 5,4 0-12-6,0 0 12 4,-1 0-12-4,-3 0 0 5,4 0 0-3,0 0 0 2,-4 0 10-3,-1 0-10 3,5-4 12-2,0 4-12 2,0 0 0-3,-1 0 0 2,1 0 0-2,4-3 0 5,-1 3 0-6,-3 0 0 4,4 0 0-4,4 0 0 7,-1 0 0-7,-3 0 0 4,-1-4 0-4,5 4 0 9,0 0 8-8,-5 0-8 2,1 0 0-3,4 4 0 4,-5-1 0-2,1-3 0 1,4 4 8-2,-5-1-8 5,5 1 0-7,-4-4 10 6,-1 0-10-5,5 3 8 7,-8 1-8-8,7-4 0 8,-3 0 0-8,0 3-11 7,3 1 11-7,-3-1 0 10,-1-3 0-10,5 0 0 5,0 4 0-3,-1-4 0 5,-3 0 0-6,4 0 0 4,3 3 0-4,1-3 0 5,-1 0 0-3,1 0 0 3,-1 0 0-5,1 4 0 4,-5-4 8-4,5 3-8 7,-5-6 0-7,1 6 0 4,0-3 0-4,-1 3-8 7,1-3 8-7,3 0 0 3,-7 0 8-3,3 4-8 10,1-1 0-7,-4-3 0-4,-1 0 0 0,5 0 0 10,-4 0 0-9,-5 0 0 3,5 0 0-3,0 0 0 6,-4 0 0-7,3 0 0 6,-3 0 0-4,4 0 0 3,-5 0 0-3,5 4 0 6,0-4 0-8,-4 0 0 6,3 0 0-4,1 0 0 7,0 0 0-7,3 0 0 1,-3 0 0-3,3 3 0 8,1-3 0-6,0 4 0 3,-9-4 0-4,9 0 0 8,0 0 0-9,-1 3 0 4,1-3 0-3,3 4 0 7,-3-4 0-8,3 3 0 6,-3 1 0-4,0-1 0 4,-1-3 0-3,5 4 0 5,-5-1 0-7,1-3 0 6,-4 4 0-5,-1-4 0 2,1 3 0-1,4-3 0-1,-9 4 0-2,5-4 0 9,0 0 0-7,-5 0 0 3,5 0 0-4,0 0 0 5,-4 0 0-4,3 0 0 4,1 0 0-4,-4 0 0 3,7-4 0-4,-3 4 0 6,0-3 0-5,-1 3 0 4,5 0 0-4,-4-4 0 7,-1 4 0-7,1 0 0-2,4 0 0 0,-1 0 0 8,1 0 0-7,-1 0 0 4,5 0 0-4,-8 0 0 5,-1 0 0-3,5 0 0 3,-5 0 0-5,5 0 0 4,-4 0 0-4,-1 4 0 7,1-4 0-7,0 3 0 6,3-3 0-7,-3 0 0 8,0 0 0-8,3-3 0 7,-3 3 0-7,4-4 8 11,-5 4-8-11,5-3 0 3,-4 3 0-2,-1-4 8 11,5 4-8-8,3 0 0-4,-3-3 0 0,0 3 8 9,-1-4 0-8,5 1 0 2,-5 3 0 0,5-4 0 4,-5 1 1-4,1 3 1 1,0 0 0-1,7-4 0 3,-4 4 0-5,1 0 0 6,3 0 0-6,-7 0 0 5,7 0 7-5,-3-3 2 5,3 3 0-4,-3 0 0 2,-1 0-19-2,-3 0-19 5,0 0 4-5,3 0 1 3,1 0 14-4,-1 0 0 9,-3 0 0-6,7-4 0-4,1 4 0 0,-1 0 0 7,4-3 0-5,-3 3 0 4,3-4 0-4,-3 4 0 4,3 0 0-4,0 0 0 5,1 0 11-4,3 0-11-2,-4 0 10-1,1 0-10 9,-1 0 9-7,-3 0-9 3,-1 0 8-3,4 0-8 3,1 0 8-2,-1 0-8 3,0 0 0-4,5 0 8 2,-1 0-8-3,0 0 0 6,4-3 0-6,-3 0 0 5,3 6 0-5,0-3 12 8,0-3-12-9,-3 3 12 5,-1 3-12-4,0-3 0 5,-4 0-10-3,5 0 10 2,-5 0 0-3,0-3 0 4,5 3 0-4,-1 0 0 4,0-4 0-4,4 4 0 3,-3 0 0-3,3-3 0 3,0 3 0-4,0 3 0 5,4-3 0-5,-3 0 0 9,-1 4 0-10,0-1 0 5,0 0 0-3,-4-3 0 7,1 0 0-9,-1 0 0 6,-4 0 0-6,9 0 0 5,-1 0 0-3,0 0 0 3,0 0 0-5,0 0 0 9,4 0 0-9,-3 0 0 5,-1 4 8-5,0-1-8 9,0-3 0-9,0 4 0 7,-3-4 0-7,-1 3 0 7,4-3 0-6,0 0 0 7,-3 0 0-7,3 4-12 6,0-4 12-7,8 0 0 8,-4 0 0-8,0 3 10 8,-4-3-10-8,1 4 0 4,7-1 0-3,-8 1 8 7,0-1-8-8,0-3 0 7,4 4 0-6,0-4 0 6,-3 0 0-6,7 0 0 4,0 0-12-4,-4 0 12 7,4 0 0-8,-4 0 0 6,8 0 0-4,0 0 0 8,0 3 0-9,-4 1 0 4,-4-1 0-4,0 1 12 7,0-4-12-7,0 0 0 4,4 0-12-4,-4 0 12 6,1 3 0-5,3-3 0 3,7 4 0-3,-3-4 0 4,4 3 0-4,-4 1 0 5,0-4 0-5,-4 3 0 1,0 1 0-2,-4-1 0 7,4-3 0-7,0 0 0 5,0 4 0-5,0-4 0 7,1 3 0-6,-5-3 0 0,4 0 0 0,0 4 0 5,-4-4 0-6,-8 0 12 5,4 0-12-4,-3 3 0 7,-5-3 0-5,0 4 0-3,1-4 0-1,-1-4 0 7,4 4 0-7,1 0-11 8,-1 0 11-7,0-3 0 5,-4 3 0-5,1-4 0 10,3 4 0-10,0 0 0-1,-3-3 8 0,3 3-8 10,-4-4 0-9,1 4 0 4,-1 0 0-3,-4 0 0 3,1 0 0-2,-1 0 0 4,-3 0 0-6,3 0 0 4,1 0-12-2,-1 0-6 3,1 0-2-5,3 4 0 17,-4-1-13-17,1-3-3-1,-1 4-1 3,-3 3 0 5,-1-4-18-4,1 1-3-2,-5 3-1-2,5-1 0 14,-5 1-157-13,1 0-32-1,19 7-7 1,-7-7-1-1</inkml:trace>
    </iact:actionData>
  </iact:action>
  <iact:action type="add" startTime="60434">
    <iact:property name="dataType"/>
    <iact:actionData xml:id="d12">
      <inkml:trace xmlns:inkml="http://www.w3.org/2003/InkML" xml:id="stk12" contextRef="#ctx0" brushRef="#br0">13318 12538 748 0,'0'-4'67'1,"-4"1"-54"3,0-1-13-3,0-3 0 7,0 4 56-7,-3-1 9 7,7-3 2-8,0 4 0 6,-4-4-47-6,-4 3-8 10,4 1-3-10,0-8 0 6,8 4-1-5,-8 0-8 5,-4 0 12-6,4 0-4 7,-8 0 28-6,1 1 4 5,-1-1 2-5,-4 0 0 8,1 3 10-9,-5-3 1 6,4 4 1-6,-3-4 0 8,-5 3-21-8,1 1-4 8,-1-1-1-8,5 1 0 12,-9 3-6-11,1-4-2 2,-1 4 0-3,1-3 0 17,-1-1-20-17,-3-3 0 0,-8 4 0 0,4-4 0 6,-5 3 0-3,-3 1 0 0,-4-1 0-1,4-3 0 5,0 4 0-6,0-4 14 7,0 4-3-7,0-1-1 5,3 1 7-4,-3-1 2 5,-4 1 0-4,0-1 0-3,0 1-6 2,0-1-1 6,4 1 0-7,0-1 0 5,-8 1-12-5,4-1 0 4,0 1 8-3,4-1-8 5,0 1 0-5,4-4 0 5,-9 3 8-6,5-3-8 7,0 4 11-5,-4-1-1-2,-4-3 0-1,4 4 0 7,4-1 0-5,-4 1 0 4,0-1 0-5,0 1 0 7,4 3-10-7,4-4 0 6,0 1 0-7,-1-1 0 8,-3 1 0-5,4 0 0-3,-4-8 0 4,-4 8 0 3,0-4 20-6,4 3 1 6,0 1 1-6,0-1 0 5,-1 4 3-4,1 0 1 2,0-3 0 0,0 6 0-1,4-3-14-2,0 4-2 9,0-4-1-10,-1 3 0 5,1 1-9-4,4-1 0 6,0-3 0-5,-5 0 0 5,9 4 0-6,0-1 0 3,-1 1 0-3,1-1 0 5,0 1 0-6,-1 2 0 7,1 1 0-6,-4 4 0 6,7-1 0-7,-3-3 8 6,3 7-8-6,-3-3 8 9,4 3 0-9,-1 0-8 6,-3 3 12-6,3-3-4 9,-3 0-8-9,0 3 0 6,3-3 0-6,1 4 0 10,-1-4 0-10,1 0 10 5,-1-1-10-5,5 1 10 9,7 0-10-9,-3 0 0 7,-5-3 0-7,5-1 0 8,-1 4 0-8,0-3 0 7,1-1-12-7,-1-3 12 7,5 0 0-6,-5 3 0 6,0-3 0-7,5 4 0 8,-5-4 0-8,0 3 0 7,1 1 0-6,-1-1 0 6,-3 1 0-7,3-1 0 9,-3 1 0-7,-1 3 0 2,1-1 0-4,3 1 0 7,-7-3 0-5,3 3 0 4,4-4 0-5,1 4 0 4,-1-3 0-5,1-1 0 9,7 4 0-9,-4-4 0 6,1 4 0-6,3-3 0 10,-4 3-9-10,4-4 9 4,1 1 0-3,-5 3 0 10,0-4 0-10,4 4 0 3,-3 3 0-4,-1-3 0 9,4 4 0-9,-3-4 0 5,3 3 8-5,4 1-8 8,-4-1 0-6,5 4 0 4,-1 0-8-6,0 0 8 8,0 3 0-8,4-6 0 8,0 2 0-8,0 1 0 5,0-3-10-4,0-1 10 8,4 1-8-9,0 3 8 6,4-1 0-5,0-2 8 7,-4-1 0-8,8 4 0 7,-4 0-8-6,4 0 9 5,0 0-9-6,3 0 10 8,1 3-10-8,0 1 12 7,4-4-12-7,-1 3 12 8,5 4-12-8,-1-7 0 6,-3 3 0-6,8 0 0 9,-1 1 0-7,5-1 0 2,-1-3 0-4,1 0 0 9,3 0 0-8,0 0 0 4,1 0 0-5,-5-4 0 11,8 1 0-11,-3 3 0 5,-1-4 0-4,0-3 0 7,5 0 0-8,-1 3 8 6,4 1-8-5,0-4 0 6,0 0 0-7,5-1 8 7,-1 5-8-7,4-4 0 8,0 3 0-8,0 1 8 8,4-1-8-7,-4-3 0 5,4 3 0-6,0-3 8 8,0 4-8-8,4-4 0 6,3 3 0-6,1-3 0 8,0-3 0-8,0 3 0 8,-1-4 0-7,1 0 0 4,-4 1 0-5,8-8 0 9,3 4 0-8,1-7 0 4,0 4 0-4,-1-4 0 8,5 0 0-9,-8-4 0 5,3 4 0-4,-3-3 0 9,0-1 0-10,3-3 8 4,1 4-8-3,0-4 0 9,3 0 0-9,1 0 0 3,-5 0 8-3,-3 0-8 7,0-3 0-7,-1 3 0 4,5-4 9-5,0 1-9 7,-5-1 0-5,5 1 8 4,4-1-8-5,-9 1 0 6,-3-4 0-7,0 7 0 9,-4-7 0-9,3 0 8 5,-3-3-8-4,8-1 0 6,-4-3 0-6,4 0 0 6,-9 4 0-7,1 0 0 7,-4-4 0-5,-4 0 8 4,0 0-8-5,-4 0 0 4,-3 4 0-5,3-8 8 9,-4-3-8-9,4 4-10 7,-4-4 10-6,0 4-13 6,-7-4 36-6,-1 0 7 5,0 0 2-6,1-3 0 10,-5-1-32-9,1 4-15 3,-5-3 2-3,1-4 0 7,-5 4 13-8,1 0 0 7,3-1 9-7,-3-3-9 8,-4 0 8-8,-1 1-8 6,1 2 0-5,4 1 0 6,-5 0 8-7,-3 3-8 8,4 0 0-8,-4 0 0 7,-1 4 8-7,-3-4-8 9,0 3 0-8,-4 1 0 4,-4-1 10-5,0 5-10 9,-4-8 10-9,-4 3-10 6,4 1 9-6,-4-4-9 7,1 0 8-7,-5 4-8 8,-4-4 8-7,0 0-8 5,1 7 0-6,-5-3 8 8,4-4-8-8,1 3 10 6,-5 1-10-5,1 3 10 9,-1-3-10-10,0-1 8 5,-3 4-8-5,-1-3 8 11,1 7-8-11,-1-4 0 4,-3 0 9-3,-4 0-9 9,-5 0 0-9,1 0 9 3,-4 0-9-3,-4 4 0 4,4-4 0-2,-9 3 0 2,1 5 0-5,-7-5 0 8,-1 1 0-8,-4 3 0 8,4 0 0-8,0 3 0 7,-4 1-13-7,5-1 3 8,6 1 1-7,-6 3 0 4,3 0-6-4,-4 0-1 10,-4 4 0-11,0-1 0 18,-7 1-8-18,3-1-1 0,-4 4-1 0,1 0 0 15,-1 0-14-14,0 0-4 0,-3-3 0-1,-5 3-564 5,1 0-112-4</inkml:trace>
    </iact:actionData>
  </iact:action>
  <iact:action type="add" startTime="66772">
    <iact:property name="dataType"/>
    <iact:actionData xml:id="d13">
      <inkml:trace xmlns:inkml="http://www.w3.org/2003/InkML" xml:id="stk13" contextRef="#ctx0" brushRef="#br0">23081 6112 831 0,'0'0'18'1,"0"0"4"0,-8-3 1-1,0-1 1 0,1 1-24 0,-5-1 0 3,4-3 0-2,0 0 0 5,-4 0 29-6,5 0 2 8,-1 0 0-8,0 0 0 7,-4 0-15-7,4 1-4 8,0-5 0-8,-3 4 0 7,-1 0 17-6,0 0 3 7,-4 4 1-8,5-4 0 8,-9 3-33-8,4 1 0 6,1-1 0-6,-9 4 0 11,-3 0 21-11,-1 4-2 5,1 3-1-5,-4 0 0 6,3 0-7-6,-3 0-2 7,3 0 0-5,-7 0 0 5,4 6-9-7,-1 1 0 7,-3 0 0-6,-4 4 0 6,0 3 8-6,0 0 10 6,-1 0 2-7,-3 6 0 7,-8 8 7-6,8 4 1 8,-4 2 1-9,8 5 0 4,4-5 15-3,-5 8 4 8,9 0 0-9,4 3 0 6,3 8-24-6,5-1-4 8,-1 0 0-7,4 0-1 5,1 0-19-5,3 1 0 5,4-1 0-6,0-3 0 7,4-1 0-6,8 5 0 5,-4-1 0-4,8 0 0 7,0-3 0-9,4 3 0 4,-1-7 0-3,5 1-9 11,4-8 9-12,3 0 0 3,1 1 0-2,3-8 0 7,4 0 0-8,9-6 0 6,7-5 0-6,0-2 0 8,0-4 0-8,0 0 0 6,4-7 0-5,0-7 0 7,-4-7 0-8,4-4 11 8,4 1-3-8,-5-4 0 7,5-11 6-5,0 1 1 7,4-1 0-9,-8-6 0 4,0 0-3-4,0-4 0 7,-4-4 0-5,0-2 0 4,-4-5-4-5,-4-3-8 5,-3-3 11-6,-1-4-11 9,0 4 16-9,-8-4-3 6,5-3-1-6,-1 0 0 8,-7-1-12-7,-1 5 0 5,-3-5 0-6,-1-2 0 10,-7-1 0-10,0 0 0 5,0 0 0-5,-8 4 0 12,-4-7 11-12,-4 7-1 3,-4 3 0-3,-4 0 0 9,0 4-10-9,-3-1 12 6,-5 5-12-6,4-1 12 9,-3 3 9-9,-1 1 3 7,1 0 0-7,-1 3 0 7,0 4-12-6,-3 3-1 6,-1-4-1-6,1 1 0 6,-5 7-10-7,-3-1 0 9,0 1 0-8,-5 3-11 3,-3 7 11-4,4 4 0 8,-8-1 0-7,4 8 0 5,-4-1 12-5,-1 11 5 5,5 0 1-5,-4 4 0 7,4-1-30-8,-4 7-7 7,4 1-1-7,-4-1 0 7,3 8 20-7,-3-1 0 8,0 4 0-8,0 7 0 9,4 3 0-9,0 0 0 5,3 4-8-4,1 4 8 10,0 2 0-11,3 5 0 4,5-1 0-3,3 7 0 7,1 0 0-8,7 4 0 4,1 3 8-3,3 0-8 8,0-3 0-9,4 3 0 6,0 1 0-5,5 2 0 6,-5 1 0-6,8 0-10 7,0-1 2-8,0-6 0 6,8 0-5-4,-5-4-1 6,5-3 0-8,4-4 0 5,4 0 14-5,-1 1-12 8,5-5 12-7,0-6-12 6,3-4 3-7,5 1 1 7,3-8 0-5,4 4 0 3,-3-7 8-5,3-4 0 8,0 1 0-7,0-8-8 6,1 1 8-7,-5-1 11 6,4-3-3-5,1-7 0 9,-1-4 4-10,0 1 0 3,0-8 0-2,5 4 0 10,3-10 0-11,0-4 0 4,0-7 0-4,0-3 0 10,0-4-12-10,-4-4 0 5,4-2 0-4,1-5 8 6,-9-6-8-7,0-4-17 8,-4 0 4-7,1-6 1 6,-5-8 0-7,1-3 0 7,-5-7 0-7,1-8 0 8,-5 1 0-8,5-7 0 9,-1 0 0-8,-3 0 0 2,-4-4 12-2,-5 4-12 7,-3 0 12-7,-4 3-12 5,-8 11 1-5,0 4 1 5,-11 2 0-6,3 8 0 8,-8 3 21-8,-3 8 4 7,-5-1 1-6,-3 7 0 7,-4 7-16-8,-5 7-16 6,-7 4 3-5,-4 6 1 21,-7 12-20-22,-9 2-4 1,4 14-1 1,-3 4-711-1</inkml:trace>
    </iact:actionData>
  </iact:action>
  <iact:action type="add" startTime="75752">
    <iact:property name="dataType"/>
    <iact:actionData xml:id="d14">
      <inkml:trace xmlns:inkml="http://www.w3.org/2003/InkML" xml:id="stk14" contextRef="#ctx0" brushRef="#br0">15027 14768 115 0,'-12'-7'10'3,"0"0"-10"-3,-3 0 0 0,3 3 0 11,-4-3 242-11,4 0 46 3,1 4 10-3,-1-1 2 21,0 1-288-20,-3-1-58 0,-5 1-11 0,4-4-3 0,-3 0 31-1,-5 0 5 6,5-3 2-6,-5 3 0 8,1-4 84-8,3 1 17 8,-8-1 3-8,5 1 1 8,-4-4 13-8,-1 3 2 9,1-3 1-9,-5 0 0 4,1 1-33-3,0 2-6 6,-5-3-2-7,5 4 0 9,0-1-22-9,-1 4-5 7,-3-3-1-7,0 3 0 10,-1 0-18-10,1 0-3 4,-4 0-1-3,0 0 0 5,0 0-8-4,-5-3 0 5,-3 3 0-7,4-4 8 9,0 4-8-9,0 0 8 5,-4 0-8-5,0 4 8 12,4-4-8-12,0 3 12 4,4-3-12-3,-8 0 12 9,3 0 2-10,1 0 1 4,-8 4 0-4,4-4 0 7,0 7-7-5,-4-4-8 4,-3 1 11-5,-1 3-11 6,-4 3 8-7,0 1-8 8,8 3 0-8,-4-4 0 7,0 8 11-7,1-4-11 9,-5 3 10-7,0 4-10 3,0 4 15-5,0 3-3 6,4-1-1-5,8 1 0 5,0 4-3-5,4-1 0 4,0 1 0-4,0-1 0 8,4 0 1-8,-4 1 0 4,-4 6 0-4,0-3 0 7,4 3 2-8,3 1 0 6,9-1 0-6,0 0 0 9,-1 4 5-8,1 4 0 4,7-1 1-5,1 0 0 10,3 4-17-9,9-4 0 4,3 4-8-5,4-3 8 7,0 2 0-4,8-2 16 0,4 2-1-2,3 1-1 8,1 0-14-9,8 0 0 6,-1 0 0-5,5 0 0 6,15-1 0-6,0 1 0 6,4 0 0-6,4-4 0 5,0 4 0-6,0-4 9 8,4-3-9-4,0-3 8-1,12-1-8-3,0 0 0 8,7-3 9-6,1-3-9 3,-1-1 0-5,1 4 8 8,0-7-8-6,7 0 0 4,0-4 0-6,5 4 9 7,-5-7-9-7,0 0 0 7,1-4 10-6,-1 1-10 5,1-4 8-6,-5 0-8 8,4-4 8-7,1-3-8 4,3 4 0-4,4-4 8 9,-3 0-8-9,-5-4 0 3,4 4 0-4,-3-3 8 10,3 3-8-10,-4-7 0 5,5 3 0-5,-1 1 0 9,-8-4 0-8,-3 0 0 4,0 0 0-4,-1-4 8 7,-3 1-8-8,-1-4 0 6,1-3 0-5,-4-1 0 6,-4 1 9-6,-5-1-9 6,-3 1 10-6,-4-4-10 5,-4 0 9-6,-3 0-9 9,-1-10 8-9,-8 3-8 7,5 0 8-7,-5-7-8 5,0 0 0-2,-3-3 8 4,-9-4-8-7,5-3 0 6,-9 0 0-5,1-4 8 7,-8 4 10-8,-4-4 2 6,-4-3 0-6,0 3 0 10,-8 0-20-10,-4-3 0 5,-7-4 0-5,-5 0 0 11,-7 4 0-10,-1 0 12 3,-3-1-4-4,0 5-8 9,-8-5 16-9,-4 5-4 6,-8-1-1-6,-8 0 0 8,-3-3-11-8,-13 3 0 7,1-3 0-7,-8-1 0 8,-9 8 0-8,1-4-17 8,-7 4 2-8,-5 3 1 6,4 4 3-5,-4 3 1 7,-8 4 0-7,5 6 0 4,-5 4 10-4,4 7 0 6,8 4 0-5,0 7 8 18,-3-1-30-20,3 11-6 1,0 7 0-1,4 3-688 6,8 11-138-5</inkml:trace>
    </iact:actionData>
  </iact:action>
</iact:actions>
</file>

<file path=ppt/ink/inkAction9.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6T14:43:36.437"/>
    </inkml:context>
    <inkml:brush xml:id="br0">
      <inkml:brushProperty name="width" value="0.05292" units="cm"/>
      <inkml:brushProperty name="height" value="0.05292" units="cm"/>
      <inkml:brushProperty name="color" value="#7030A0"/>
    </inkml:brush>
  </inkml:definitions>
  <iact:action type="add" startTime="21591">
    <iact:property name="dataType"/>
    <iact:actionData xml:id="d0">
      <inkml:trace xmlns:inkml="http://www.w3.org/2003/InkML" xml:id="stk0" contextRef="#ctx0" brushRef="#br0">15387 6440 504 0,'0'0'22'1,"0"0"5"-1,0 0-27 0,0 0 0 3,0 0 0-3,0 0 0 8,0 0 62-8,0 0 7 9,0 0 2-9,0 0 0 6,12 0-14-6,-4-4-2 7,-8 4-1-6,0 0 0 6,8 0-10-7,4 0-1 7,-12 0-1-7,7 0 0 10,5 0-2-10,-4 0-1 6,4-3 0-6,-4 3 0 8,0 0-7-7,3 0-2 4,5-4 0-5,-4 4 0 10,3 0-6-10,5-3-2 5,0-1 0-4,-1 4 0 6,1-3 12-7,-5-1 2 8,9 1 1-8,-4 3 0 10,3-4-17-10,4 4-3 21,-3-3-1-19,3 3 0-2,-3 0 9 0,3 0 2 0,-3 0 0 0,-1 0 0 4,1 0-6-4,-4 0-1 10,3 0 0-10,1 3 0 6,-1 1-20-5,5-4 0 10,-1 3 0-11,4-3 0 3,5-3 0-1,3 3 0 4,0 0 0-4,0-4 0 2,0 4 0-3,4-3 14 5,1 3-3-5,-1 0-1 8,-4 0-10-9,0 0 0 5,-4 0-12-5,5 0 12 11,-9 0 0-11,4 0 0 5,0 0 0-5,1 0 0 9,3 0 0-9,0 3 8 5,-8-3-8-4,5 4 12 11,3-4-12-12,-4 3 0 2,0 1 0-2,5-1 8 9,-5 4-8-9,-4-3 0 7,5-1 0-7,-5 1 0 8,0-1 0-8,1 1 0 8,-5-4 0-7,4 3 8 5,1-3-8-6,-1 4 0 9,1-4 0-9,3 0 0 6,-8 3 0-6,5-3 0 11,-1 0 0-10,0 0 0 1,1 0 0-1,-1 4 0 6,-4-4 0-6,1 0 0 6,-1 0 0-6,1 3 0 5,-5-3 8-6,5 0-8 7,-9 0 0-6,5-3 0 6,-1 3 0-7,5-4 0 9,-5 4 0-9,5-3 0 6,-5 3 0-6,1-4 0 9,3 4 0-9,1-3 0 6,-1-1 0-6,0 4 0 11,-7-3 0-10,4 3 0 2,3-4 0-3,4 1 0 8,1-1 0-8,-1 4 10 8,0 0-10-7,-3 0 10 4,3-3-10-4,1-1 0 6,-1 4-10-5,-4-3 10 4,1-1 0-5,-1 1 0 6,5-1 0-7,-1 1 0 8,0-1 0-7,1-3 0 7,-5 7 0-8,8-3 0 5,5-1 0-5,-1 4 0 7,-4-3 0-7,0 3 0 9,1 0 0-9,-1 0 0 4,0 0 0-3,0 0 0 9,-7 0 0-10,7-3 0 6,-4 3 0-6,9-4 0 8,-5 4 0-6,4 0 0 2,0-3 0-3,1-1 0 10,7 4 0-11,0 0 0 4,-8 0 0-4,4 4 0 12,0-4 14-12,4 3-4 3,-8-3-1-3,0 4 0 9,1-1-9-9,-1-3 0 7,0 0-10-7,4-3 10 7,4 3 0-7,0-4 0 8,0 1 0-8,4 3 0 9,0 0 0-9,-8 0 0 6,4 0 0-4,-4 0 0 4,-3-4 0-6,-1 4 0 11,4 0 0-11,0-3 0 4,0-1 0-4,4 1 0 7,-4 3 0-7,4-4 0 7,0 4 0-6,4 0 0 5,-8 0 8-6,0 4-8 9,1-4 0-9,-1 0 0 7,-4 0 0-7,4 0 0 9,0 0 0-9,4 0 0 5,4-4 0-5,0 1 0 10,0 3 0-10,4-4 0 5,4 4 0-5,-4 0 0 12,-5 0 0-12,1 0 0 3,0 0 0-2,4-3 0 7,4 3 0-8,0-7 0 7,4 7 0-7,-1 0 0 7,1 0 12-7,0 0-4 8,-5 3 0-8,-3 1-8 8,4-4 9-8,0 3-9 8,8-3 0-7,-1 4 9 4,5-4-9-4,-5 3 0 9,1 1 0-10,0-4 0 4,-5 3 0-3,1 1 0 5,0-1 0-5,3-3 0 6,1 0-17-6,-4 4 1 4,-5-1 0-4,1 1 0 24,-4 2-40-24,0 1-7-1,-4-3-1 0,0 3-1 0</inkml:trace>
    </iact:actionData>
  </iact:action>
  <iact:action type="add" startTime="34381">
    <iact:property name="dataType"/>
    <iact:actionData xml:id="d1">
      <inkml:trace xmlns:inkml="http://www.w3.org/2003/InkML" xml:id="stk1" contextRef="#ctx0" brushRef="#br0">8744 8753 403 0,'0'0'36'1,"0"0"-36"3,0 0 0-4,0 0 0 9,0 0 24-9,0 0-1 6,-4-3-1-5,4 3 0 8,-8-7-6-9,4 3 0 7,4 4-1-7,-7-6 0 7,3 2-15-7,0 1 0 8,4 3 0-7,-8-4 0 6,0-3 16-7,0 7-2 7,0 4-1-6,5-1 0 6,-9-3 22-7,4 4 4 9,-4-1 1-9,4 1 0 5,1-4-26-5,-1 6-5 7,4-2-1-7,-4 3 0 8,8-7 4-7,-8 7 0 5,8-7 0-6,-8 7 0 8,0 0-12-8,1 0 0 8,7-7 0-8,-8 3 0 8,8-3 23-8,0 0 2 7,-12 4 1-7,4 3 0 7,-4-4 34-7,5 4 6 7,-5-3 2-7,8 3 0 8,4-7-24-8,-8 7-5 7,4 0-1-7,4-7 0 8,-8 7-26-8,8-7-12 7,0 0 10-7,4 10-10 8,-4-10 15-8,4 7-3 9,8-4-1-9,0 1 0 6,-1-1-11-5,5-3 0 8,0 0 0-9,-1 0-11 6,9 0 25-6,-1 0 5 8,1 0 1-8,3 0 0 6,1-3-1-6,-5 3 0 7,5 0 0-4,3 0 0 3,-3-4-7-6,3 4 0 7,0 0-1-7,5 0 0 8,-1 0 5-8,4 4 0 7,0-1 1-7,4 1 0 9,0-1-17-9,4 1-9 5,-3 3 1-4,3-4 0 10,0 1 8-11,4-4 0 4,0 3 8-3,3 1-8 7,1-4 15-8,8 0-2 5,0-4 0-5,3 4 0 9,1-3-13-9,-4 3 0 7,3 3 0-7,1-3 0 8,0-3 0-3,3-1 0 0,-3 4-9-4,3 0 9 12,-3 0 0-12,0 0 0-1,-9 0 0 0,5 4 0 5,-4-1 0-4,7 1 0 7,-3-4 0-6,4 0 0 4,3 3 0-5,1-3 0 6,-1 0 0-5,1 0-9 3,0-3 9-4,3-1 8 5,4 1-8-4,5 3 11 6,3-4-11-5,0 1 0-2,-7 3 0 0,-1-7 0 7,0-4-9-3,1 4-1-4,-1 4 0-1,-3-4 0 10,3 4 10-10,-8-4 12 5,-3 0-2-3,-8 3-1 5,4 1-9-5,-5-1-12 5,5 1 2-3,0-1 1-3,0 1 9 1,-1-1 0 4,1 4 0-6,0-3 0 7,-8 3 0-7,-1 0 0 6,1-4 0-3,0 4 0 2,4-3 0-4,-8 3 0 7,0 0 0-8,0-4 0 6,4 1 0-5,-4 3 0 5,-8 0 0-4,0 0 0 3,-4 0-9-4,-4 0 9 7,-3 0-10-5,-5 0 10 2,-3 0 0-4,-5 0 8 2,1-4 1-1,-8 4 0 20,-5 4-32-18,-7-4-6-3,0 0-2 4,0 0 0-5,0 0 15 1,-11 0 2 0,-5 0 1-1,-4-4 0 7,-11 4 13-6,-12 4-9 2,-4-4 9-1,-8 3-8 7,-8-3-5-9,-3 4-1 5,-5-1 0-3,-7 1 0 17,-5-4-12-18,-11 3-2 1,-8 1-1 2,-3-4 0 4,-1 3-1-8,-4-6 0 2,-8-1 0 4,-3 4 0-6,-1-3 30 0,-3 3 0 6,0-7-8-2,-1 3 8-4,-7-3 0 0,4 0 0 5,7 4 0-2,-7-1 10 4,-8-3 11-5,7 4 3 5,5-1 0-4,-4 1 0-2,-5-4-24 0,1 0 9 6,0 4-9-6,3-1 0 6,1-3 0-5,0 0 0 3,3 7 0-3,9 0 0 8,-1-3 12-9,8-1-4 3,-3 1 0-2,7 3-8 5,4 0 13-4,8 0-4-1,8-4-1-2,3 1 0 10,5-1 12-5,7 1 3-5,5-1 0 1,3 1 0 8,4 3-6-9,12 0-1 8,4-4 0-4,8 4 0-3,8-3 0-1,3-1-1 8,4 1 0-8,9-1 0 6,3 1 0-4,8 3 0 5,0 0 0-7,15-4 0 6,9-6-15-6,7 6 0 9,5 1-12-9,7-1 12 5,0 4 0-3,12 0 0 4,7-3 8-4,5-1-8 5,8 1 12-5,11-4-4 5,8 4-8-4,4-1 12 0,8 1-3 2,7-4-1-3,5 0 0-1,3-4 0 9,9 4-8-10,3 4 8 3,4-4-8-1,0 0 8 6,4-4-8-8,1 4 0 8,-5 4 0-7,4-1 0 8,4 1 0-6,-8 3 12-3,0 0-12 0,8 3 12 8,-4 1-12-6,0-1 10 5,-7-3-10-5,7 0 10 4,4 0-10-4,-12 0 0 5,-4 0 0-3,1 0 0-4,3 4 0 0,-4-1-9 6,-3 1 9-4,-5-1-13 3,5-6-8-3,-9 3-2 7,-3 0 0-9,-4 3 0 20,-9 1-22-19,-6-4-5 0,-1 3-1 4,-4 1 0-5</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4BEE-B0F4-0C4F-B0C5-4EE3331FDE51}" type="datetimeFigureOut">
              <a:rPr lang="en-US" smtClean="0"/>
              <a:t>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49FA-9145-6F48-B012-786C70DCB5A1}" type="slidenum">
              <a:rPr lang="en-US" smtClean="0"/>
              <a:t>‹#›</a:t>
            </a:fld>
            <a:endParaRPr lang="en-US"/>
          </a:p>
        </p:txBody>
      </p:sp>
    </p:spTree>
    <p:extLst>
      <p:ext uri="{BB962C8B-B14F-4D97-AF65-F5344CB8AC3E}">
        <p14:creationId xmlns:p14="http://schemas.microsoft.com/office/powerpoint/2010/main" val="212601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Thank you</a:t>
            </a:r>
            <a:r>
              <a:rPr lang="en-US" baseline="0" dirty="0"/>
              <a:t> for being here!</a:t>
            </a:r>
          </a:p>
          <a:p>
            <a:endParaRPr lang="en-US" dirty="0"/>
          </a:p>
        </p:txBody>
      </p:sp>
    </p:spTree>
    <p:extLst>
      <p:ext uri="{BB962C8B-B14F-4D97-AF65-F5344CB8AC3E}">
        <p14:creationId xmlns:p14="http://schemas.microsoft.com/office/powerpoint/2010/main" val="203062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start with “statistical interaction” to show evidence of possible epidemiologic effect mod (or interaction)</a:t>
            </a:r>
          </a:p>
          <a:p>
            <a:r>
              <a:rPr lang="en-US" dirty="0"/>
              <a:t>Then if there is suggestion of statistical interaction… if you think you’ve addressed bias at least for the main </a:t>
            </a:r>
            <a:r>
              <a:rPr lang="en-US" dirty="0" err="1"/>
              <a:t>Exp</a:t>
            </a:r>
            <a:r>
              <a:rPr lang="en-US" dirty="0"/>
              <a:t>-Dis relationship, and you are mainly interested in the effect of one variable within strata of the other, then folks refer to this as effect measure modification, which has been truncated to “effect modification”… and which is synonymous with effect heterogeneity or heterogeneity of effects.  To me, these 4 terms are all synonymous.</a:t>
            </a:r>
          </a:p>
          <a:p>
            <a:endParaRPr lang="en-US" dirty="0"/>
          </a:p>
          <a:p>
            <a:r>
              <a:rPr lang="en-US" dirty="0"/>
              <a:t>If you are actually interested in BOTH variables and their independent and joint effects on the outcome, then folks tend to call this “causal interaction” or “biological interaction” or just “interaction”</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10</a:t>
            </a:fld>
            <a:endParaRPr lang="en-US"/>
          </a:p>
        </p:txBody>
      </p:sp>
    </p:spTree>
    <p:extLst>
      <p:ext uri="{BB962C8B-B14F-4D97-AF65-F5344CB8AC3E}">
        <p14:creationId xmlns:p14="http://schemas.microsoft.com/office/powerpoint/2010/main" val="336420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interaction</a:t>
            </a:r>
            <a:r>
              <a:rPr lang="en-US" baseline="0" dirty="0"/>
              <a:t> and effect modification are terms that are used interchangeably, these are two different concepts from a causal standpoint. </a:t>
            </a:r>
          </a:p>
          <a:p>
            <a:endParaRPr lang="en-US" baseline="0" dirty="0"/>
          </a:p>
          <a:p>
            <a:r>
              <a:rPr lang="en-US" baseline="0" dirty="0"/>
              <a:t>As we defined earlier, effect modification is when the average causal effect of exposure on outcome differs across levels of a third variable. In these types of analyses, the focus is on the causal effect of X on Y. We include Z, the effect modifier, in our analyses but we generally don’t interpret or pay much attention to the independent causal effect of Z on Y. </a:t>
            </a:r>
          </a:p>
          <a:p>
            <a:endParaRPr lang="en-US" baseline="0" dirty="0"/>
          </a:p>
          <a:p>
            <a:r>
              <a:rPr lang="en-US" baseline="0" dirty="0"/>
              <a:t>On the other hand, interaction involves the examination of the causal effects of two or more treatments on the outcome. It’s a joint intervention of two or more treatments interact to bring about the outcome. Both or all treatments are given equal focus. </a:t>
            </a:r>
          </a:p>
          <a:p>
            <a:endParaRPr lang="en-US" dirty="0"/>
          </a:p>
          <a:p>
            <a:r>
              <a:rPr lang="en-US" dirty="0"/>
              <a:t>In either case, we are assuming bias has been addressed adequately… for effect mod, you need to at least adjust for confounding for primary </a:t>
            </a:r>
            <a:r>
              <a:rPr lang="en-US" dirty="0" err="1"/>
              <a:t>Exp</a:t>
            </a:r>
            <a:r>
              <a:rPr lang="en-US" dirty="0"/>
              <a:t> on Dis; for “interaction”, you need to adjust for both.</a:t>
            </a:r>
          </a:p>
        </p:txBody>
      </p:sp>
      <p:sp>
        <p:nvSpPr>
          <p:cNvPr id="4" name="Slide Number Placeholder 3"/>
          <p:cNvSpPr>
            <a:spLocks noGrp="1"/>
          </p:cNvSpPr>
          <p:nvPr>
            <p:ph type="sldNum" sz="quarter" idx="10"/>
          </p:nvPr>
        </p:nvSpPr>
        <p:spPr/>
        <p:txBody>
          <a:bodyPr/>
          <a:lstStyle/>
          <a:p>
            <a:fld id="{2E524BC4-FDE0-441D-843A-AA9EC17FAFAB}" type="slidenum">
              <a:rPr lang="en-US" smtClean="0"/>
              <a:t>11</a:t>
            </a:fld>
            <a:endParaRPr lang="en-US"/>
          </a:p>
        </p:txBody>
      </p:sp>
    </p:spTree>
    <p:extLst>
      <p:ext uri="{BB962C8B-B14F-4D97-AF65-F5344CB8AC3E}">
        <p14:creationId xmlns:p14="http://schemas.microsoft.com/office/powerpoint/2010/main" val="379279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Qualitative Interaction, </a:t>
            </a:r>
            <a:r>
              <a:rPr lang="en-US" dirty="0" err="1"/>
              <a:t>Vanderweele</a:t>
            </a:r>
            <a:r>
              <a:rPr lang="en-US" dirty="0"/>
              <a:t>, 1.8</a:t>
            </a:r>
          </a:p>
          <a:p>
            <a:endParaRPr lang="en-US" dirty="0"/>
          </a:p>
          <a:p>
            <a:r>
              <a:rPr lang="en-US" dirty="0"/>
              <a:t>“</a:t>
            </a:r>
            <a:r>
              <a:rPr lang="en-US" sz="1200" kern="1200" dirty="0">
                <a:solidFill>
                  <a:schemeClr val="tx1"/>
                </a:solidFill>
                <a:effectLst/>
                <a:latin typeface="+mn-lt"/>
                <a:ea typeface="+mn-ea"/>
                <a:cs typeface="+mn-cs"/>
              </a:rPr>
              <a:t>In some cases, we might think that an exposure has a positive effect for one subgroup and a negative effect</a:t>
            </a:r>
          </a:p>
          <a:p>
            <a:r>
              <a:rPr lang="en-US" sz="1200" kern="1200" dirty="0">
                <a:solidFill>
                  <a:schemeClr val="tx1"/>
                </a:solidFill>
                <a:effectLst/>
                <a:latin typeface="+mn-lt"/>
                <a:ea typeface="+mn-ea"/>
                <a:cs typeface="+mn-cs"/>
              </a:rPr>
              <a:t>for a different subgroup. Such instances are sometimes referred as “qualitative interactions” or “crossover</a:t>
            </a:r>
          </a:p>
          <a:p>
            <a:r>
              <a:rPr lang="en-US" sz="1200" kern="1200" dirty="0">
                <a:solidFill>
                  <a:schemeClr val="tx1"/>
                </a:solidFill>
                <a:effectLst/>
                <a:latin typeface="+mn-lt"/>
                <a:ea typeface="+mn-ea"/>
                <a:cs typeface="+mn-cs"/>
              </a:rPr>
              <a:t>interactions” (</a:t>
            </a:r>
            <a:r>
              <a:rPr lang="en-US" sz="1200" kern="1200" dirty="0" err="1">
                <a:solidFill>
                  <a:schemeClr val="tx1"/>
                </a:solidFill>
                <a:effectLst/>
                <a:latin typeface="+mn-lt"/>
                <a:ea typeface="+mn-ea"/>
                <a:cs typeface="+mn-cs"/>
              </a:rPr>
              <a:t>Peto</a:t>
            </a:r>
            <a:r>
              <a:rPr lang="en-US" sz="1200" kern="1200" dirty="0">
                <a:solidFill>
                  <a:schemeClr val="tx1"/>
                </a:solidFill>
                <a:effectLst/>
                <a:latin typeface="+mn-lt"/>
                <a:ea typeface="+mn-ea"/>
                <a:cs typeface="+mn-cs"/>
              </a:rPr>
              <a:t>, 1982; Gail and Simon, 1985).7 Unlike statistical interactions in which the effects within</a:t>
            </a:r>
          </a:p>
          <a:p>
            <a:r>
              <a:rPr lang="en-US" sz="1200" kern="1200" dirty="0">
                <a:solidFill>
                  <a:schemeClr val="tx1"/>
                </a:solidFill>
                <a:effectLst/>
                <a:latin typeface="+mn-lt"/>
                <a:ea typeface="+mn-ea"/>
                <a:cs typeface="+mn-cs"/>
              </a:rPr>
              <a:t>two subgroups are both in the same direction, but simply differ in magnitude, qualitative interactions do</a:t>
            </a:r>
          </a:p>
          <a:p>
            <a:r>
              <a:rPr lang="en-US" sz="1200" kern="1200" dirty="0">
                <a:solidFill>
                  <a:schemeClr val="tx1"/>
                </a:solidFill>
                <a:effectLst/>
                <a:latin typeface="+mn-lt"/>
                <a:ea typeface="+mn-ea"/>
                <a:cs typeface="+mn-cs"/>
              </a:rPr>
              <a:t>not depend on the scale that is being used (de González and Cox, 2007). If there is a qualitative interaction</a:t>
            </a:r>
          </a:p>
          <a:p>
            <a:r>
              <a:rPr lang="en-US" sz="1200" kern="1200" dirty="0">
                <a:solidFill>
                  <a:schemeClr val="tx1"/>
                </a:solidFill>
                <a:effectLst/>
                <a:latin typeface="+mn-lt"/>
                <a:ea typeface="+mn-ea"/>
                <a:cs typeface="+mn-cs"/>
              </a:rPr>
              <a:t>on the difference scale, there will also be a qualitative interaction on the ratio scale.</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of such qualitative interaction, Gail and Simon (1985) considered data from a trial of</a:t>
            </a:r>
          </a:p>
          <a:p>
            <a:r>
              <a:rPr lang="en-US" sz="1200" kern="1200" dirty="0">
                <a:solidFill>
                  <a:schemeClr val="tx1"/>
                </a:solidFill>
                <a:effectLst/>
                <a:latin typeface="+mn-lt"/>
                <a:ea typeface="+mn-ea"/>
                <a:cs typeface="+mn-cs"/>
              </a:rPr>
              <a:t>two therapies for breast cancer, one of which does and the other of which does not involve tamoxifen.</a:t>
            </a:r>
          </a:p>
          <a:p>
            <a:r>
              <a:rPr lang="en-US" sz="1200" kern="1200" dirty="0">
                <a:solidFill>
                  <a:schemeClr val="tx1"/>
                </a:solidFill>
                <a:effectLst/>
                <a:latin typeface="+mn-lt"/>
                <a:ea typeface="+mn-ea"/>
                <a:cs typeface="+mn-cs"/>
              </a:rPr>
              <a:t>For young patients under age 50 with low progesterone receptor levels, the treatment without tamoxifen</a:t>
            </a:r>
          </a:p>
          <a:p>
            <a:r>
              <a:rPr lang="en-US" sz="1200" kern="1200" dirty="0">
                <a:solidFill>
                  <a:schemeClr val="tx1"/>
                </a:solidFill>
                <a:effectLst/>
                <a:latin typeface="+mn-lt"/>
                <a:ea typeface="+mn-ea"/>
                <a:cs typeface="+mn-cs"/>
              </a:rPr>
              <a:t>led to higher proportions who were disease-free after 3 years. However, for all other groups (who</a:t>
            </a:r>
          </a:p>
          <a:p>
            <a:r>
              <a:rPr lang="en-US" sz="1200" kern="1200" dirty="0">
                <a:solidFill>
                  <a:schemeClr val="tx1"/>
                </a:solidFill>
                <a:effectLst/>
                <a:latin typeface="+mn-lt"/>
                <a:ea typeface="+mn-ea"/>
                <a:cs typeface="+mn-cs"/>
              </a:rPr>
              <a:t>were either older, or had higher progesterone receptor levels, or both) the treatment with tamoxifen led</a:t>
            </a:r>
          </a:p>
          <a:p>
            <a:r>
              <a:rPr lang="en-US" sz="1200" kern="1200" dirty="0">
                <a:solidFill>
                  <a:schemeClr val="tx1"/>
                </a:solidFill>
                <a:effectLst/>
                <a:latin typeface="+mn-lt"/>
                <a:ea typeface="+mn-ea"/>
                <a:cs typeface="+mn-cs"/>
              </a:rPr>
              <a:t>to higher proportions who were disease-free after 3 years. Here, we would likely want to give young patients</a:t>
            </a:r>
          </a:p>
          <a:p>
            <a:r>
              <a:rPr lang="en-US" sz="1200" kern="1200" dirty="0">
                <a:solidFill>
                  <a:schemeClr val="tx1"/>
                </a:solidFill>
                <a:effectLst/>
                <a:latin typeface="+mn-lt"/>
                <a:ea typeface="+mn-ea"/>
                <a:cs typeface="+mn-cs"/>
              </a:rPr>
              <a:t>with low progesterone receptor levels the treatment without tamoxifen and others the treatment with</a:t>
            </a:r>
          </a:p>
          <a:p>
            <a:r>
              <a:rPr lang="en-US" sz="1200" kern="1200" dirty="0">
                <a:solidFill>
                  <a:schemeClr val="tx1"/>
                </a:solidFill>
                <a:effectLst/>
                <a:latin typeface="+mn-lt"/>
                <a:ea typeface="+mn-ea"/>
                <a:cs typeface="+mn-cs"/>
              </a:rPr>
              <a:t>tamoxifen.”</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12</a:t>
            </a:fld>
            <a:endParaRPr lang="en-US"/>
          </a:p>
        </p:txBody>
      </p:sp>
    </p:spTree>
    <p:extLst>
      <p:ext uri="{BB962C8B-B14F-4D97-AF65-F5344CB8AC3E}">
        <p14:creationId xmlns:p14="http://schemas.microsoft.com/office/powerpoint/2010/main" val="368216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comes from the paper we read in HW1.</a:t>
            </a:r>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13</a:t>
            </a:fld>
            <a:endParaRPr lang="en-US"/>
          </a:p>
        </p:txBody>
      </p:sp>
    </p:spTree>
    <p:extLst>
      <p:ext uri="{BB962C8B-B14F-4D97-AF65-F5344CB8AC3E}">
        <p14:creationId xmlns:p14="http://schemas.microsoft.com/office/powerpoint/2010/main" val="196479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14</a:t>
            </a:fld>
            <a:endParaRPr lang="en-US"/>
          </a:p>
        </p:txBody>
      </p:sp>
    </p:spTree>
    <p:extLst>
      <p:ext uri="{BB962C8B-B14F-4D97-AF65-F5344CB8AC3E}">
        <p14:creationId xmlns:p14="http://schemas.microsoft.com/office/powerpoint/2010/main" val="251263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B49FA-9145-6F48-B012-786C70DCB5A1}" type="slidenum">
              <a:rPr lang="en-US" smtClean="0"/>
              <a:t>2</a:t>
            </a:fld>
            <a:endParaRPr lang="en-US"/>
          </a:p>
        </p:txBody>
      </p:sp>
    </p:spTree>
    <p:extLst>
      <p:ext uri="{BB962C8B-B14F-4D97-AF65-F5344CB8AC3E}">
        <p14:creationId xmlns:p14="http://schemas.microsoft.com/office/powerpoint/2010/main" val="44504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Vanderweele</a:t>
            </a:r>
            <a:r>
              <a:rPr lang="en-US" dirty="0"/>
              <a:t>, </a:t>
            </a:r>
            <a:r>
              <a:rPr lang="en-US" dirty="0" err="1"/>
              <a:t>Epidem</a:t>
            </a:r>
            <a:r>
              <a:rPr lang="en-US" dirty="0"/>
              <a:t> Methods 2014, Part 1</a:t>
            </a:r>
          </a:p>
          <a:p>
            <a:r>
              <a:rPr lang="en-US" dirty="0"/>
              <a:t>RGL, p. 71-79</a:t>
            </a:r>
          </a:p>
          <a:p>
            <a:r>
              <a:rPr lang="en-US" dirty="0"/>
              <a:t>Hernan &amp; Robins, 5.1-5.3</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3</a:t>
            </a:fld>
            <a:endParaRPr lang="en-US"/>
          </a:p>
        </p:txBody>
      </p:sp>
    </p:spTree>
    <p:extLst>
      <p:ext uri="{BB962C8B-B14F-4D97-AF65-F5344CB8AC3E}">
        <p14:creationId xmlns:p14="http://schemas.microsoft.com/office/powerpoint/2010/main" val="81775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Vanderweele</a:t>
            </a:r>
            <a:r>
              <a:rPr lang="en-US" dirty="0"/>
              <a:t>, </a:t>
            </a:r>
            <a:r>
              <a:rPr lang="en-US" dirty="0" err="1"/>
              <a:t>Epidem</a:t>
            </a:r>
            <a:r>
              <a:rPr lang="en-US" dirty="0"/>
              <a:t> Methods 2014, Part 1</a:t>
            </a:r>
          </a:p>
          <a:p>
            <a:r>
              <a:rPr lang="en-US" dirty="0"/>
              <a:t>RGL, p. 71-79</a:t>
            </a:r>
          </a:p>
          <a:p>
            <a:r>
              <a:rPr lang="en-US" dirty="0"/>
              <a:t>Hernan &amp; Robins, 5.1-5.3</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4</a:t>
            </a:fld>
            <a:endParaRPr lang="en-US"/>
          </a:p>
        </p:txBody>
      </p:sp>
    </p:spTree>
    <p:extLst>
      <p:ext uri="{BB962C8B-B14F-4D97-AF65-F5344CB8AC3E}">
        <p14:creationId xmlns:p14="http://schemas.microsoft.com/office/powerpoint/2010/main" val="136956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OPTIONAL terms:</a:t>
            </a:r>
          </a:p>
          <a:p>
            <a:endParaRPr lang="en-US" dirty="0"/>
          </a:p>
          <a:p>
            <a:endParaRPr lang="en-US" dirty="0"/>
          </a:p>
          <a:p>
            <a:r>
              <a:rPr lang="en-US" dirty="0"/>
              <a:t>“transportability” – Hernan and Robins v1, p. 48, fine point 4.2</a:t>
            </a:r>
          </a:p>
          <a:p>
            <a:r>
              <a:rPr lang="en-US" sz="1200" kern="1200" dirty="0">
                <a:solidFill>
                  <a:schemeClr val="tx1"/>
                </a:solidFill>
                <a:effectLst/>
                <a:latin typeface="+mn-lt"/>
                <a:ea typeface="+mn-ea"/>
                <a:cs typeface="+mn-cs"/>
              </a:rPr>
              <a:t> Transportability. Causal effects estimated in one population are often intended to make decisions in another population,</a:t>
            </a:r>
          </a:p>
          <a:p>
            <a:r>
              <a:rPr lang="en-US" sz="1200" kern="1200" dirty="0">
                <a:solidFill>
                  <a:schemeClr val="tx1"/>
                </a:solidFill>
                <a:effectLst/>
                <a:latin typeface="+mn-lt"/>
                <a:ea typeface="+mn-ea"/>
                <a:cs typeface="+mn-cs"/>
              </a:rPr>
              <a:t>which we will refer to as the target population. Suppose we have correctly estimated the average causal effect of</a:t>
            </a:r>
          </a:p>
          <a:p>
            <a:r>
              <a:rPr lang="en-US" sz="1200" kern="1200" dirty="0">
                <a:solidFill>
                  <a:schemeClr val="tx1"/>
                </a:solidFill>
                <a:effectLst/>
                <a:latin typeface="+mn-lt"/>
                <a:ea typeface="+mn-ea"/>
                <a:cs typeface="+mn-cs"/>
              </a:rPr>
              <a:t>treatment in our study population under exchangeability, positivity, and consistency. Will the effect be the same in the</a:t>
            </a:r>
          </a:p>
          <a:p>
            <a:r>
              <a:rPr lang="en-US" sz="1200" kern="1200" dirty="0">
                <a:solidFill>
                  <a:schemeClr val="tx1"/>
                </a:solidFill>
                <a:effectLst/>
                <a:latin typeface="+mn-lt"/>
                <a:ea typeface="+mn-ea"/>
                <a:cs typeface="+mn-cs"/>
              </a:rPr>
              <a:t>target population? That is, can we “transport” the effect from the study population to the target population? The</a:t>
            </a:r>
          </a:p>
          <a:p>
            <a:r>
              <a:rPr lang="en-US" sz="1200" kern="1200" dirty="0">
                <a:solidFill>
                  <a:schemeClr val="tx1"/>
                </a:solidFill>
                <a:effectLst/>
                <a:latin typeface="+mn-lt"/>
                <a:ea typeface="+mn-ea"/>
                <a:cs typeface="+mn-cs"/>
              </a:rPr>
              <a:t>answer to this question depends on the characteristics of both populations. Specifically, transportability of effects from</a:t>
            </a:r>
          </a:p>
          <a:p>
            <a:r>
              <a:rPr lang="en-US" sz="1200" kern="1200" dirty="0">
                <a:solidFill>
                  <a:schemeClr val="tx1"/>
                </a:solidFill>
                <a:effectLst/>
                <a:latin typeface="+mn-lt"/>
                <a:ea typeface="+mn-ea"/>
                <a:cs typeface="+mn-cs"/>
              </a:rPr>
              <a:t>one population to another may be justified if the following characteristics are similar between the two populations:</a:t>
            </a:r>
          </a:p>
          <a:p>
            <a:r>
              <a:rPr lang="en-US" sz="1200" kern="1200" dirty="0">
                <a:solidFill>
                  <a:schemeClr val="tx1"/>
                </a:solidFill>
                <a:effectLst/>
                <a:latin typeface="+mn-lt"/>
                <a:ea typeface="+mn-ea"/>
                <a:cs typeface="+mn-cs"/>
              </a:rPr>
              <a:t>• Effect modification: The causal effect of treatment may differ across individuals with different susceptibility to</a:t>
            </a:r>
          </a:p>
          <a:p>
            <a:r>
              <a:rPr lang="en-US" sz="1200" kern="1200" dirty="0">
                <a:solidFill>
                  <a:schemeClr val="tx1"/>
                </a:solidFill>
                <a:effectLst/>
                <a:latin typeface="+mn-lt"/>
                <a:ea typeface="+mn-ea"/>
                <a:cs typeface="+mn-cs"/>
              </a:rPr>
              <a:t>the outcome. For example, if women are more susceptible to the effects of treatment than men, we say that sex</a:t>
            </a:r>
          </a:p>
          <a:p>
            <a:r>
              <a:rPr lang="en-US" sz="1200" kern="1200" dirty="0">
                <a:solidFill>
                  <a:schemeClr val="tx1"/>
                </a:solidFill>
                <a:effectLst/>
                <a:latin typeface="+mn-lt"/>
                <a:ea typeface="+mn-ea"/>
                <a:cs typeface="+mn-cs"/>
              </a:rPr>
              <a:t>is an effect modifier. The distribution of effect modifiers in a population will generally affect the magnitude of</a:t>
            </a:r>
          </a:p>
          <a:p>
            <a:r>
              <a:rPr lang="en-US" sz="1200" kern="1200" dirty="0">
                <a:solidFill>
                  <a:schemeClr val="tx1"/>
                </a:solidFill>
                <a:effectLst/>
                <a:latin typeface="+mn-lt"/>
                <a:ea typeface="+mn-ea"/>
                <a:cs typeface="+mn-cs"/>
              </a:rPr>
              <a:t>the causal effect of treatment in that population. If the distribution of effect modifiers differ between the study</a:t>
            </a:r>
          </a:p>
          <a:p>
            <a:r>
              <a:rPr lang="en-US" sz="1200" kern="1200" dirty="0">
                <a:solidFill>
                  <a:schemeClr val="tx1"/>
                </a:solidFill>
                <a:effectLst/>
                <a:latin typeface="+mn-lt"/>
                <a:ea typeface="+mn-ea"/>
                <a:cs typeface="+mn-cs"/>
              </a:rPr>
              <a:t>population and the target population, then the magnitude of the causal effect of treatment will differ too.</a:t>
            </a:r>
          </a:p>
          <a:p>
            <a:r>
              <a:rPr lang="en-US" sz="1200" kern="1200" dirty="0">
                <a:solidFill>
                  <a:schemeClr val="tx1"/>
                </a:solidFill>
                <a:effectLst/>
                <a:latin typeface="+mn-lt"/>
                <a:ea typeface="+mn-ea"/>
                <a:cs typeface="+mn-cs"/>
              </a:rPr>
              <a:t>• Interference: In many settings, treating one individual may indirectly affect the treatment level of other individuals</a:t>
            </a:r>
          </a:p>
          <a:p>
            <a:r>
              <a:rPr lang="en-US" sz="1200" kern="1200" dirty="0">
                <a:solidFill>
                  <a:schemeClr val="tx1"/>
                </a:solidFill>
                <a:effectLst/>
                <a:latin typeface="+mn-lt"/>
                <a:ea typeface="+mn-ea"/>
                <a:cs typeface="+mn-cs"/>
              </a:rPr>
              <a:t>in the population. For example, a socially active individual may convince his friends to join him while exercising,</a:t>
            </a:r>
          </a:p>
          <a:p>
            <a:r>
              <a:rPr lang="en-US" sz="1200" kern="1200" dirty="0">
                <a:solidFill>
                  <a:schemeClr val="tx1"/>
                </a:solidFill>
                <a:effectLst/>
                <a:latin typeface="+mn-lt"/>
                <a:ea typeface="+mn-ea"/>
                <a:cs typeface="+mn-cs"/>
              </a:rPr>
              <a:t>and thus an intervention on that individual’s physical activity may be more effective than an intervention on a</a:t>
            </a:r>
          </a:p>
          <a:p>
            <a:r>
              <a:rPr lang="en-US" sz="1200" kern="1200" dirty="0">
                <a:solidFill>
                  <a:schemeClr val="tx1"/>
                </a:solidFill>
                <a:effectLst/>
                <a:latin typeface="+mn-lt"/>
                <a:ea typeface="+mn-ea"/>
                <a:cs typeface="+mn-cs"/>
              </a:rPr>
              <a:t>socially isolated individual. The distribution of contact patterns among individuals may affect the magnitude of</a:t>
            </a:r>
          </a:p>
          <a:p>
            <a:r>
              <a:rPr lang="en-US" sz="1200" kern="1200" dirty="0">
                <a:solidFill>
                  <a:schemeClr val="tx1"/>
                </a:solidFill>
                <a:effectLst/>
                <a:latin typeface="+mn-lt"/>
                <a:ea typeface="+mn-ea"/>
                <a:cs typeface="+mn-cs"/>
              </a:rPr>
              <a:t>the causal effect of treatment in a population. If the contact patterns differ between the study population and</a:t>
            </a:r>
          </a:p>
          <a:p>
            <a:r>
              <a:rPr lang="en-US" sz="1200" kern="1200" dirty="0">
                <a:solidFill>
                  <a:schemeClr val="tx1"/>
                </a:solidFill>
                <a:effectLst/>
                <a:latin typeface="+mn-lt"/>
                <a:ea typeface="+mn-ea"/>
                <a:cs typeface="+mn-cs"/>
              </a:rPr>
              <a:t>the target population, then the magnitude of the causal effect of treatment will differ too.</a:t>
            </a:r>
          </a:p>
          <a:p>
            <a:r>
              <a:rPr lang="en-US" sz="1200" kern="1200" dirty="0">
                <a:solidFill>
                  <a:schemeClr val="tx1"/>
                </a:solidFill>
                <a:effectLst/>
                <a:latin typeface="+mn-lt"/>
                <a:ea typeface="+mn-ea"/>
                <a:cs typeface="+mn-cs"/>
              </a:rPr>
              <a:t>• Versions of treatment: The causal effect of treatment depends on the distribution of versions of treatment in the</a:t>
            </a:r>
          </a:p>
          <a:p>
            <a:r>
              <a:rPr lang="en-US" sz="1200" kern="1200" dirty="0">
                <a:solidFill>
                  <a:schemeClr val="tx1"/>
                </a:solidFill>
                <a:effectLst/>
                <a:latin typeface="+mn-lt"/>
                <a:ea typeface="+mn-ea"/>
                <a:cs typeface="+mn-cs"/>
              </a:rPr>
              <a:t>population. If this distribution differs between the study population and the target population, then the magnitude</a:t>
            </a:r>
          </a:p>
          <a:p>
            <a:r>
              <a:rPr lang="en-US" sz="1200" kern="1200" dirty="0">
                <a:solidFill>
                  <a:schemeClr val="tx1"/>
                </a:solidFill>
                <a:effectLst/>
                <a:latin typeface="+mn-lt"/>
                <a:ea typeface="+mn-ea"/>
                <a:cs typeface="+mn-cs"/>
              </a:rPr>
              <a:t>of the causal effect of treatment will differ too.</a:t>
            </a:r>
          </a:p>
          <a:p>
            <a:r>
              <a:rPr lang="en-US" sz="1200" kern="1200" dirty="0">
                <a:solidFill>
                  <a:schemeClr val="tx1"/>
                </a:solidFill>
                <a:effectLst/>
                <a:latin typeface="+mn-lt"/>
                <a:ea typeface="+mn-ea"/>
                <a:cs typeface="+mn-cs"/>
              </a:rPr>
              <a:t>Note that the transportability of causal inferences across populations may sometimes be improved by restricting our</a:t>
            </a:r>
          </a:p>
          <a:p>
            <a:r>
              <a:rPr lang="en-US" sz="1200" kern="1200" dirty="0">
                <a:solidFill>
                  <a:schemeClr val="tx1"/>
                </a:solidFill>
                <a:effectLst/>
                <a:latin typeface="+mn-lt"/>
                <a:ea typeface="+mn-ea"/>
                <a:cs typeface="+mn-cs"/>
              </a:rPr>
              <a:t>attention to the average causal effects in the strata defined by the effect modifiers (rather than to the average effect),</a:t>
            </a:r>
          </a:p>
          <a:p>
            <a:r>
              <a:rPr lang="en-US" sz="1200" kern="1200" dirty="0">
                <a:solidFill>
                  <a:schemeClr val="tx1"/>
                </a:solidFill>
                <a:effectLst/>
                <a:latin typeface="+mn-lt"/>
                <a:ea typeface="+mn-ea"/>
                <a:cs typeface="+mn-cs"/>
              </a:rPr>
              <a:t>or by using the stratum-specific effects in the study population to reconstruct the average causal effect in the target</a:t>
            </a:r>
          </a:p>
          <a:p>
            <a:r>
              <a:rPr lang="en-US" sz="1200" kern="1200" dirty="0">
                <a:solidFill>
                  <a:schemeClr val="tx1"/>
                </a:solidFill>
                <a:effectLst/>
                <a:latin typeface="+mn-lt"/>
                <a:ea typeface="+mn-ea"/>
                <a:cs typeface="+mn-cs"/>
              </a:rPr>
              <a:t>population. For example, the four stratum-specific effect measures (Roman women, Greek women, Roman men, and</a:t>
            </a:r>
          </a:p>
          <a:p>
            <a:r>
              <a:rPr lang="en-US" sz="1200" kern="1200" dirty="0">
                <a:solidFill>
                  <a:schemeClr val="tx1"/>
                </a:solidFill>
                <a:effectLst/>
                <a:latin typeface="+mn-lt"/>
                <a:ea typeface="+mn-ea"/>
                <a:cs typeface="+mn-cs"/>
              </a:rPr>
              <a:t>Greek men) in our population can be combined in a weighted average to reconstruct the average causal effect in another</a:t>
            </a:r>
          </a:p>
          <a:p>
            <a:r>
              <a:rPr lang="en-US" sz="1200" kern="1200" dirty="0">
                <a:solidFill>
                  <a:schemeClr val="tx1"/>
                </a:solidFill>
                <a:effectLst/>
                <a:latin typeface="+mn-lt"/>
                <a:ea typeface="+mn-ea"/>
                <a:cs typeface="+mn-cs"/>
              </a:rPr>
              <a:t>population with a different mix of sex and nationality. The weight assigned to each stratum-specific measure is the</a:t>
            </a:r>
          </a:p>
          <a:p>
            <a:r>
              <a:rPr lang="en-US" sz="1200" kern="1200" dirty="0">
                <a:solidFill>
                  <a:schemeClr val="tx1"/>
                </a:solidFill>
                <a:effectLst/>
                <a:latin typeface="+mn-lt"/>
                <a:ea typeface="+mn-ea"/>
                <a:cs typeface="+mn-cs"/>
              </a:rPr>
              <a:t>proportion of individuals in that stratum in the second population. However, there is no guarantee that this reconstructed</a:t>
            </a:r>
          </a:p>
          <a:p>
            <a:r>
              <a:rPr lang="en-US" sz="1200" kern="1200" dirty="0">
                <a:solidFill>
                  <a:schemeClr val="tx1"/>
                </a:solidFill>
                <a:effectLst/>
                <a:latin typeface="+mn-lt"/>
                <a:ea typeface="+mn-ea"/>
                <a:cs typeface="+mn-cs"/>
              </a:rPr>
              <a:t>effect will coincide with the true effect in the target population because of possible between-population differences in</a:t>
            </a:r>
          </a:p>
          <a:p>
            <a:r>
              <a:rPr lang="en-US" sz="1200" kern="1200" dirty="0">
                <a:solidFill>
                  <a:schemeClr val="tx1"/>
                </a:solidFill>
                <a:effectLst/>
                <a:latin typeface="+mn-lt"/>
                <a:ea typeface="+mn-ea"/>
                <a:cs typeface="+mn-cs"/>
              </a:rPr>
              <a:t>the distribution of unmeasured effect modifiers, interference patterns, and distribution of versions of treatment.</a:t>
            </a:r>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5</a:t>
            </a:fld>
            <a:endParaRPr lang="en-US"/>
          </a:p>
        </p:txBody>
      </p:sp>
    </p:spTree>
    <p:extLst>
      <p:ext uri="{BB962C8B-B14F-4D97-AF65-F5344CB8AC3E}">
        <p14:creationId xmlns:p14="http://schemas.microsoft.com/office/powerpoint/2010/main" val="226511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95400" y="708025"/>
            <a:ext cx="4725988"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xfrm>
            <a:off x="974725" y="4486275"/>
            <a:ext cx="5365750" cy="424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en-US" altLang="en-US" dirty="0">
                <a:latin typeface="Arial" charset="0"/>
                <a:cs typeface="Arial" charset="0"/>
              </a:rPr>
              <a:t>Interesting to note that in 1986 version of Modern </a:t>
            </a:r>
            <a:r>
              <a:rPr lang="en-US" altLang="en-US" dirty="0" err="1">
                <a:latin typeface="Arial" charset="0"/>
                <a:cs typeface="Arial" charset="0"/>
              </a:rPr>
              <a:t>Epid</a:t>
            </a:r>
            <a:r>
              <a:rPr lang="en-US" altLang="en-US" dirty="0">
                <a:latin typeface="Arial" charset="0"/>
                <a:cs typeface="Arial" charset="0"/>
              </a:rPr>
              <a:t> (the one I studied from for my written </a:t>
            </a:r>
            <a:r>
              <a:rPr lang="en-US" altLang="en-US" dirty="0" err="1">
                <a:latin typeface="Arial" charset="0"/>
                <a:cs typeface="Arial" charset="0"/>
              </a:rPr>
              <a:t>quals</a:t>
            </a:r>
            <a:r>
              <a:rPr lang="en-US" altLang="en-US" dirty="0">
                <a:latin typeface="Arial" charset="0"/>
                <a:cs typeface="Arial" charset="0"/>
              </a:rPr>
              <a:t>!), Interaction and Effect Mod is the second to last chapter of the book. Methods were not nearly as developed for conceptualizing the epidemiologic idea of interaction as they are currently. </a:t>
            </a:r>
          </a:p>
          <a:p>
            <a:pPr eaLnBrk="1" hangingPunct="1"/>
            <a:r>
              <a:rPr lang="en-US" altLang="en-US" dirty="0">
                <a:latin typeface="Arial" charset="0"/>
                <a:cs typeface="Arial" charset="0"/>
              </a:rPr>
              <a:t>Rothman motivates the “measure of interaction on the additive scale” through the causal pie diagrams.</a:t>
            </a:r>
          </a:p>
        </p:txBody>
      </p:sp>
    </p:spTree>
    <p:extLst>
      <p:ext uri="{BB962C8B-B14F-4D97-AF65-F5344CB8AC3E}">
        <p14:creationId xmlns:p14="http://schemas.microsoft.com/office/powerpoint/2010/main" val="38552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95400" y="708025"/>
            <a:ext cx="4725988"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xfrm>
            <a:off x="974725" y="4486275"/>
            <a:ext cx="5365750" cy="424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383236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95400" y="708025"/>
            <a:ext cx="4725988"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xfrm>
            <a:off x="974725" y="4486275"/>
            <a:ext cx="5365750" cy="424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en-US" altLang="en-US" dirty="0">
                <a:latin typeface="Arial" charset="0"/>
                <a:cs typeface="Arial" charset="0"/>
              </a:rPr>
              <a:t>NOTE: We apologize, but due to an unknown technical issue</a:t>
            </a:r>
            <a:r>
              <a:rPr lang="en-US" altLang="en-US">
                <a:latin typeface="Arial" charset="0"/>
                <a:cs typeface="Arial" charset="0"/>
              </a:rPr>
              <a:t>, the </a:t>
            </a:r>
            <a:r>
              <a:rPr lang="en-US" altLang="en-US" dirty="0">
                <a:latin typeface="Arial" charset="0"/>
                <a:cs typeface="Arial" charset="0"/>
              </a:rPr>
              <a:t>inking doesn’t align well on the screen for this slide. </a:t>
            </a:r>
          </a:p>
        </p:txBody>
      </p:sp>
    </p:spTree>
    <p:extLst>
      <p:ext uri="{BB962C8B-B14F-4D97-AF65-F5344CB8AC3E}">
        <p14:creationId xmlns:p14="http://schemas.microsoft.com/office/powerpoint/2010/main" val="237738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start with “statistical interaction” to show evidence of possible epidemiologic effect mod (or interaction)</a:t>
            </a:r>
          </a:p>
          <a:p>
            <a:r>
              <a:rPr lang="en-US" dirty="0"/>
              <a:t>Then if there is suggestion of statistical interaction… if you think you’ve addressed bias at least for the main </a:t>
            </a:r>
            <a:r>
              <a:rPr lang="en-US" dirty="0" err="1"/>
              <a:t>Exp</a:t>
            </a:r>
            <a:r>
              <a:rPr lang="en-US" dirty="0"/>
              <a:t>-Dis relationship, and you are mainly interested in the effect of one variable within strata of the other, then folks refer to this as effect measure modification, which has been truncated to “effect modification”… and which is synonymous with effect heterogeneity or heterogeneity of effects.  To me, these 4 terms are all synonymous.</a:t>
            </a:r>
          </a:p>
          <a:p>
            <a:endParaRPr lang="en-US" dirty="0"/>
          </a:p>
          <a:p>
            <a:r>
              <a:rPr lang="en-US" dirty="0"/>
              <a:t>If you are actually interested in BOTH variables and their independent and joint effects on the outcome, then folks tend to call this “causal interaction” or “biological interaction” or just “interaction”</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9</a:t>
            </a:fld>
            <a:endParaRPr lang="en-US"/>
          </a:p>
        </p:txBody>
      </p:sp>
    </p:spTree>
    <p:extLst>
      <p:ext uri="{BB962C8B-B14F-4D97-AF65-F5344CB8AC3E}">
        <p14:creationId xmlns:p14="http://schemas.microsoft.com/office/powerpoint/2010/main" val="427769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6943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73772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0209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422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3348446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885800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415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235350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9512632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2107430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740372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992947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81514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40845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4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96624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60064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51009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93842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6942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pPr>
                <a:defRPr/>
              </a:pPr>
              <a:t>‹#›</a:t>
            </a:fld>
            <a:endParaRPr lang="en-US" altLang="en-US"/>
          </a:p>
        </p:txBody>
      </p:sp>
    </p:spTree>
    <p:extLst>
      <p:ext uri="{BB962C8B-B14F-4D97-AF65-F5344CB8AC3E}">
        <p14:creationId xmlns:p14="http://schemas.microsoft.com/office/powerpoint/2010/main" val="25314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005717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5162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160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483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64413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6810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49718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556566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creativecommons.org/licenses/by-nc-nd/4.0/" TargetMode="External"/></Relationships>
</file>

<file path=ppt/slides/_rels/slide10.xml.rels><?xml version="1.0" encoding="UTF-8" standalone="yes"?>
<Relationships xmlns="http://schemas.openxmlformats.org/package/2006/relationships"><Relationship Id="rId3" Type="http://schemas.microsoft.com/office/2011/relationships/inkAction" Target="../ink/inkAction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3.xml"/><Relationship Id="rId7" Type="http://schemas.openxmlformats.org/officeDocument/2006/relationships/customXml" Target="../ink/ink4.xml"/><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7.png"/><Relationship Id="rId11" Type="http://schemas.microsoft.com/office/2011/relationships/inkAction" Target="../ink/inkAction8.xml"/><Relationship Id="rId10" Type="http://schemas.openxmlformats.org/officeDocument/2006/relationships/image" Target="../media/image29.png"/><Relationship Id="rId9"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microsoft.com/office/2011/relationships/inkAction" Target="../ink/inkAction9.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xml"/><Relationship Id="rId5" Type="http://schemas.microsoft.com/office/2011/relationships/inkAction" Target="../ink/inkAction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notesSlide" Target="../notesSlides/notesSlide14.xml"/><Relationship Id="rId7"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2.xml"/><Relationship Id="rId11" Type="http://schemas.openxmlformats.org/officeDocument/2006/relationships/image" Target="../media/image36.png"/><Relationship Id="rId10" Type="http://schemas.microsoft.com/office/2011/relationships/inkAction" Target="../ink/inkAction11.xml"/><Relationship Id="rId4" Type="http://schemas.openxmlformats.org/officeDocument/2006/relationships/customXml" Target="../ink/ink6.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microsoft.com/office/2011/relationships/inkAction" Target="../ink/inkAction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11/relationships/inkAction" Target="../ink/inkAction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0.png"/></Relationships>
</file>

<file path=ppt/slides/_rels/slide6.xml.rels><?xml version="1.0" encoding="UTF-8" standalone="yes"?>
<Relationships xmlns="http://schemas.openxmlformats.org/package/2006/relationships"><Relationship Id="rId8" Type="http://schemas.microsoft.com/office/2011/relationships/inkAction" Target="../ink/inkAction3.xml"/><Relationship Id="rId3" Type="http://schemas.openxmlformats.org/officeDocument/2006/relationships/image" Target="../media/image16.tif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customXml" Target="../ink/ink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microsoft.com/office/2011/relationships/inkAction" Target="../ink/inkAction4.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28.xml"/><Relationship Id="rId11" Type="http://schemas.openxmlformats.org/officeDocument/2006/relationships/image" Target="../media/image24.png"/><Relationship Id="rId5" Type="http://schemas.microsoft.com/office/2011/relationships/inkAction" Target="../ink/inkAction5.xml"/><Relationship Id="rId4" Type="http://schemas.openxmlformats.org/officeDocument/2006/relationships/image" Target="../media/image16.tiff"/><Relationship Id="rId9"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microsoft.com/office/2011/relationships/inkAction" Target="../ink/inkAction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-Safeway Distinguished</a:t>
            </a:r>
          </a:p>
          <a:p>
            <a:endParaRPr lang="en-US" dirty="0"/>
          </a:p>
        </p:txBody>
      </p:sp>
      <p:sp>
        <p:nvSpPr>
          <p:cNvPr id="3" name="Title 2"/>
          <p:cNvSpPr>
            <a:spLocks noGrp="1"/>
          </p:cNvSpPr>
          <p:nvPr>
            <p:ph type="title"/>
          </p:nvPr>
        </p:nvSpPr>
        <p:spPr>
          <a:xfrm>
            <a:off x="784276" y="1779813"/>
            <a:ext cx="5205707" cy="1244727"/>
          </a:xfrm>
        </p:spPr>
        <p:txBody>
          <a:bodyPr/>
          <a:lstStyle/>
          <a:p>
            <a:br>
              <a:rPr lang="en-US" dirty="0"/>
            </a:br>
            <a:r>
              <a:rPr lang="en-US" i="1" dirty="0"/>
              <a:t>Interaction &amp; Effect Modification</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Epidemiologic Methods II</a:t>
            </a:r>
          </a:p>
        </p:txBody>
      </p:sp>
      <p:pic>
        <p:nvPicPr>
          <p:cNvPr id="5" name="Picture 4" descr="A group of people posing for the camera&#10;&#10;Description automatically generated">
            <a:extLst>
              <a:ext uri="{FF2B5EF4-FFF2-40B4-BE49-F238E27FC236}">
                <a16:creationId xmlns:a16="http://schemas.microsoft.com/office/drawing/2014/main" id="{BCA49BD7-FCC7-274D-86DE-99860A52BA3B}"/>
              </a:ext>
            </a:extLst>
          </p:cNvPr>
          <p:cNvPicPr>
            <a:picLocks noChangeAspect="1"/>
          </p:cNvPicPr>
          <p:nvPr/>
        </p:nvPicPr>
        <p:blipFill rotWithShape="1">
          <a:blip r:embed="rId3"/>
          <a:srcRect l="11462" t="1739" r="6008" b="30435"/>
          <a:stretch/>
        </p:blipFill>
        <p:spPr>
          <a:xfrm>
            <a:off x="6400800" y="281332"/>
            <a:ext cx="2743200" cy="2120844"/>
          </a:xfrm>
          <a:prstGeom prst="rect">
            <a:avLst/>
          </a:prstGeom>
        </p:spPr>
      </p:pic>
      <p:grpSp>
        <p:nvGrpSpPr>
          <p:cNvPr id="10" name="Group 9">
            <a:extLst>
              <a:ext uri="{FF2B5EF4-FFF2-40B4-BE49-F238E27FC236}">
                <a16:creationId xmlns:a16="http://schemas.microsoft.com/office/drawing/2014/main" id="{3553419B-355A-AE4C-B0A7-BA84CE822702}"/>
              </a:ext>
            </a:extLst>
          </p:cNvPr>
          <p:cNvGrpSpPr/>
          <p:nvPr/>
        </p:nvGrpSpPr>
        <p:grpSpPr>
          <a:xfrm>
            <a:off x="730756" y="5782568"/>
            <a:ext cx="6005050" cy="892552"/>
            <a:chOff x="730756" y="5782568"/>
            <a:chExt cx="6005050" cy="892552"/>
          </a:xfrm>
        </p:grpSpPr>
        <p:sp>
          <p:nvSpPr>
            <p:cNvPr id="11" name="Rectangle 3">
              <a:extLst>
                <a:ext uri="{FF2B5EF4-FFF2-40B4-BE49-F238E27FC236}">
                  <a16:creationId xmlns:a16="http://schemas.microsoft.com/office/drawing/2014/main" id="{3E80F4EC-02E4-B348-A00B-6FDF7DB7EC8B}"/>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4"/>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4" descr="Creative Commons License">
              <a:hlinkClick r:id="rId4"/>
              <a:extLst>
                <a:ext uri="{FF2B5EF4-FFF2-40B4-BE49-F238E27FC236}">
                  <a16:creationId xmlns:a16="http://schemas.microsoft.com/office/drawing/2014/main" id="{BA282CB2-89F6-3449-A314-57A22AA83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0104241"/>
      </p:ext>
    </p:extLst>
  </p:cSld>
  <p:clrMapOvr>
    <a:masterClrMapping/>
  </p:clrMapOvr>
  <p:transition advTm="11878">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FFC92-83A1-3445-AE72-1AE88237700A}"/>
              </a:ext>
            </a:extLst>
          </p:cNvPr>
          <p:cNvSpPr>
            <a:spLocks noGrp="1"/>
          </p:cNvSpPr>
          <p:nvPr>
            <p:ph type="sldNum" sz="quarter" idx="13"/>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sp>
        <p:nvSpPr>
          <p:cNvPr id="3" name="Title 2">
            <a:extLst>
              <a:ext uri="{FF2B5EF4-FFF2-40B4-BE49-F238E27FC236}">
                <a16:creationId xmlns:a16="http://schemas.microsoft.com/office/drawing/2014/main" id="{963CB960-5376-2E45-87F7-888ADA97557A}"/>
              </a:ext>
            </a:extLst>
          </p:cNvPr>
          <p:cNvSpPr>
            <a:spLocks noGrp="1"/>
          </p:cNvSpPr>
          <p:nvPr>
            <p:ph type="title"/>
          </p:nvPr>
        </p:nvSpPr>
        <p:spPr/>
        <p:txBody>
          <a:bodyPr/>
          <a:lstStyle/>
          <a:p>
            <a:r>
              <a:rPr lang="en-US" dirty="0"/>
              <a:t>Definitions &amp; Distinctions</a:t>
            </a:r>
          </a:p>
        </p:txBody>
      </p:sp>
      <p:sp>
        <p:nvSpPr>
          <p:cNvPr id="4" name="Text Placeholder 3">
            <a:extLst>
              <a:ext uri="{FF2B5EF4-FFF2-40B4-BE49-F238E27FC236}">
                <a16:creationId xmlns:a16="http://schemas.microsoft.com/office/drawing/2014/main" id="{73385716-1096-B146-838C-DC5EC0BAEA95}"/>
              </a:ext>
            </a:extLst>
          </p:cNvPr>
          <p:cNvSpPr>
            <a:spLocks noGrp="1"/>
          </p:cNvSpPr>
          <p:nvPr>
            <p:ph type="body" sz="quarter" idx="14"/>
          </p:nvPr>
        </p:nvSpPr>
        <p:spPr>
          <a:xfrm>
            <a:off x="527807" y="1415468"/>
            <a:ext cx="8285018" cy="4659020"/>
          </a:xfrm>
        </p:spPr>
        <p:txBody>
          <a:bodyPr>
            <a:normAutofit/>
          </a:bodyPr>
          <a:lstStyle/>
          <a:p>
            <a:pPr marL="342900" indent="-342900">
              <a:buClr>
                <a:schemeClr val="tx1"/>
              </a:buClr>
              <a:buFont typeface="Arial" panose="020B0604020202020204" pitchFamily="34" charset="0"/>
              <a:buChar char="•"/>
            </a:pPr>
            <a:r>
              <a:rPr lang="en-US" sz="2000" dirty="0"/>
              <a:t>If no bias, then statistical interaction </a:t>
            </a:r>
            <a:r>
              <a:rPr lang="en-US" sz="2000" dirty="0">
                <a:sym typeface="Wingdings" pitchFamily="2" charset="2"/>
              </a:rPr>
              <a:t></a:t>
            </a:r>
            <a:r>
              <a:rPr lang="en-US" sz="2000" dirty="0"/>
              <a:t> </a:t>
            </a:r>
            <a:r>
              <a:rPr lang="en-US" sz="2000" dirty="0" err="1"/>
              <a:t>epid</a:t>
            </a:r>
            <a:r>
              <a:rPr lang="en-US" sz="2000" dirty="0"/>
              <a:t> concept of </a:t>
            </a:r>
            <a:r>
              <a:rPr lang="en-US" sz="2000" i="1" dirty="0"/>
              <a:t>effect modification, effect measure modification, heterogeneity of effects, effect heterogeneity, or biologic interaction…</a:t>
            </a:r>
            <a:endParaRPr lang="en-US" sz="2400" i="1" dirty="0"/>
          </a:p>
          <a:p>
            <a:pPr marL="800089" lvl="1" indent="-342900">
              <a:buClr>
                <a:schemeClr val="tx1"/>
              </a:buClr>
            </a:pPr>
            <a:r>
              <a:rPr lang="en-US" sz="2000" dirty="0"/>
              <a:t>When you care more about primary exposure and not the modifying factor, some label this effect modification </a:t>
            </a:r>
          </a:p>
          <a:p>
            <a:pPr marL="1031858" lvl="2" indent="-342900">
              <a:buClr>
                <a:schemeClr val="tx1"/>
              </a:buClr>
            </a:pPr>
            <a:r>
              <a:rPr lang="en-US" sz="1800" dirty="0"/>
              <a:t>Note: need to at least adjust for confounding between primary exposure and disease to make inferences</a:t>
            </a:r>
          </a:p>
          <a:p>
            <a:pPr marL="800089" lvl="1" indent="-342900">
              <a:buClr>
                <a:schemeClr val="tx1"/>
              </a:buClr>
            </a:pPr>
            <a:r>
              <a:rPr lang="en-US" sz="2000" dirty="0"/>
              <a:t>When you care about </a:t>
            </a:r>
            <a:r>
              <a:rPr lang="en-US" sz="2000" b="1" i="1" dirty="0"/>
              <a:t>both</a:t>
            </a:r>
            <a:r>
              <a:rPr lang="en-US" sz="2000" dirty="0"/>
              <a:t> factors (e.g., an interaction that sheds light on biologic mechanisms for disease) then some tend to call this causal interaction or “interaction” </a:t>
            </a:r>
          </a:p>
          <a:p>
            <a:pPr marL="1031858" lvl="2" indent="-342900">
              <a:buClr>
                <a:schemeClr val="tx1"/>
              </a:buClr>
            </a:pPr>
            <a:r>
              <a:rPr lang="en-US" sz="1800" dirty="0"/>
              <a:t>Note: need to adjust for confounding for both factors to make inferences</a:t>
            </a: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7" name="Ink 6">
                <a:extLst>
                  <a:ext uri="{FF2B5EF4-FFF2-40B4-BE49-F238E27FC236}">
                    <a16:creationId xmlns:a16="http://schemas.microsoft.com/office/drawing/2014/main" id="{5897E698-B0BB-4AA0-A346-9379B1947C6B}"/>
                  </a:ext>
                </a:extLst>
              </p14:cNvPr>
              <p14:cNvContentPartPr/>
              <p14:nvPr>
                <p:extLst>
                  <p:ext uri="{42D2F446-02D8-4167-A562-619A0277C38B}">
                    <p15:isNarration xmlns:p15="http://schemas.microsoft.com/office/powerpoint/2012/main" val="1"/>
                  </p:ext>
                </p:extLst>
              </p14:nvPr>
            </p14:nvContentPartPr>
            <p14:xfrm>
              <a:off x="50760" y="2776320"/>
              <a:ext cx="8343360" cy="3903840"/>
            </p14:xfrm>
          </p:contentPart>
        </mc:Choice>
        <mc:Fallback xmlns="">
          <p:pic>
            <p:nvPicPr>
              <p:cNvPr id="7" name="Ink 6">
                <a:extLst>
                  <a:ext uri="{FF2B5EF4-FFF2-40B4-BE49-F238E27FC236}">
                    <a16:creationId xmlns:a16="http://schemas.microsoft.com/office/drawing/2014/main" id="{5897E698-B0BB-4AA0-A346-9379B1947C6B}"/>
                  </a:ext>
                </a:extLst>
              </p:cNvPr>
              <p:cNvPicPr>
                <a:picLocks noGrp="1" noRot="1" noChangeAspect="1" noMove="1" noResize="1" noEditPoints="1" noAdjustHandles="1" noChangeArrowheads="1" noChangeShapeType="1"/>
              </p:cNvPicPr>
              <p:nvPr/>
            </p:nvPicPr>
            <p:blipFill>
              <a:blip r:embed="rId6"/>
              <a:stretch>
                <a:fillRect/>
              </a:stretch>
            </p:blipFill>
            <p:spPr>
              <a:xfrm>
                <a:off x="41400" y="2766960"/>
                <a:ext cx="8362080" cy="3922560"/>
              </a:xfrm>
              <a:prstGeom prst="rect">
                <a:avLst/>
              </a:prstGeom>
            </p:spPr>
          </p:pic>
        </mc:Fallback>
      </mc:AlternateContent>
    </p:spTree>
    <p:extLst>
      <p:ext uri="{BB962C8B-B14F-4D97-AF65-F5344CB8AC3E}">
        <p14:creationId xmlns:p14="http://schemas.microsoft.com/office/powerpoint/2010/main" val="3805552753"/>
      </p:ext>
    </p:extLst>
  </p:cSld>
  <p:clrMapOvr>
    <a:masterClrMapping/>
  </p:clrMapOvr>
  <p:transition advTm="1930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Stated another way…</a:t>
            </a:r>
          </a:p>
        </p:txBody>
      </p:sp>
      <p:sp>
        <p:nvSpPr>
          <p:cNvPr id="3" name="Content Placeholder 2"/>
          <p:cNvSpPr>
            <a:spLocks noGrp="1"/>
          </p:cNvSpPr>
          <p:nvPr>
            <p:ph type="body" sz="quarter" idx="14"/>
          </p:nvPr>
        </p:nvSpPr>
        <p:spPr>
          <a:xfrm>
            <a:off x="457199" y="1297858"/>
            <a:ext cx="8347587" cy="4520491"/>
          </a:xfrm>
        </p:spPr>
        <p:txBody>
          <a:bodyPr>
            <a:normAutofit fontScale="92500"/>
          </a:bodyPr>
          <a:lstStyle/>
          <a:p>
            <a:pPr marL="285750" indent="-285750">
              <a:buClr>
                <a:schemeClr val="tx1"/>
              </a:buClr>
              <a:buSzPct val="95000"/>
              <a:buFont typeface="Arial" panose="020B0604020202020204" pitchFamily="34" charset="0"/>
              <a:buChar char="•"/>
            </a:pPr>
            <a:r>
              <a:rPr lang="en-US" sz="2400" dirty="0"/>
              <a:t>You have 2 independent variables, X and Z, and an outcome Y</a:t>
            </a:r>
          </a:p>
          <a:p>
            <a:pPr marL="285750" indent="-285750">
              <a:buClr>
                <a:schemeClr val="tx1"/>
              </a:buClr>
              <a:buSzPct val="95000"/>
              <a:buFont typeface="Arial" panose="020B0604020202020204" pitchFamily="34" charset="0"/>
              <a:buChar char="•"/>
            </a:pPr>
            <a:endParaRPr lang="en-US" sz="2400" dirty="0"/>
          </a:p>
          <a:p>
            <a:pPr marL="285750" indent="-285750">
              <a:buClr>
                <a:schemeClr val="tx1"/>
              </a:buClr>
              <a:buSzPct val="95000"/>
              <a:buFont typeface="Arial" panose="020B0604020202020204" pitchFamily="34" charset="0"/>
              <a:buChar char="•"/>
            </a:pPr>
            <a:r>
              <a:rPr lang="en-US" sz="2400" dirty="0"/>
              <a:t>Effect modification: The average causal effect of exposure X on outcome Y differs across levels of a third variable, Z </a:t>
            </a:r>
          </a:p>
          <a:p>
            <a:pPr lvl="1">
              <a:buClr>
                <a:schemeClr val="tx1"/>
              </a:buClr>
              <a:buSzPct val="95000"/>
            </a:pPr>
            <a:r>
              <a:rPr lang="en-US" sz="2000" dirty="0"/>
              <a:t>Differs both meaningfully &amp; statistically</a:t>
            </a:r>
          </a:p>
          <a:p>
            <a:pPr lvl="1">
              <a:buClr>
                <a:schemeClr val="tx1"/>
              </a:buClr>
              <a:buSzPct val="95000"/>
            </a:pPr>
            <a:r>
              <a:rPr lang="en-US" sz="2000" dirty="0"/>
              <a:t>Focus is on the causal effect of X on Y</a:t>
            </a:r>
          </a:p>
          <a:p>
            <a:pPr lvl="1">
              <a:buClr>
                <a:schemeClr val="tx1"/>
              </a:buClr>
              <a:buSzPct val="95000"/>
            </a:pPr>
            <a:r>
              <a:rPr lang="en-US" sz="2000" dirty="0"/>
              <a:t>The independent causal effect of Z on Y is not a primary focus</a:t>
            </a:r>
          </a:p>
          <a:p>
            <a:pPr lvl="1">
              <a:buClr>
                <a:schemeClr val="tx1"/>
              </a:buClr>
              <a:buSzPct val="95000"/>
            </a:pPr>
            <a:endParaRPr lang="en-US" sz="2000" dirty="0"/>
          </a:p>
          <a:p>
            <a:pPr marL="285750" indent="-285750">
              <a:buClr>
                <a:schemeClr val="tx1"/>
              </a:buClr>
              <a:buSzPct val="95000"/>
              <a:buFont typeface="Arial" panose="020B0604020202020204" pitchFamily="34" charset="0"/>
              <a:buChar char="•"/>
            </a:pPr>
            <a:r>
              <a:rPr lang="en-US" sz="2400" dirty="0"/>
              <a:t>Causal Interaction / “Interaction”: Joint causal effects of 2 (or more) </a:t>
            </a:r>
            <a:r>
              <a:rPr lang="en-US" sz="2400" dirty="0" err="1"/>
              <a:t>Txs</a:t>
            </a:r>
            <a:r>
              <a:rPr lang="en-US" sz="2400" dirty="0"/>
              <a:t> on outcome</a:t>
            </a:r>
          </a:p>
          <a:p>
            <a:pPr lvl="1">
              <a:buClr>
                <a:schemeClr val="tx1"/>
              </a:buClr>
              <a:buSzPct val="95000"/>
            </a:pPr>
            <a:r>
              <a:rPr lang="en-US" sz="2000" dirty="0"/>
              <a:t>Focus is equally on the effects of X and Z on the outcome Y</a:t>
            </a:r>
          </a:p>
          <a:p>
            <a:pPr marL="285750" indent="-285750">
              <a:buClr>
                <a:schemeClr val="tx1"/>
              </a:buClr>
              <a:buSzPct val="95000"/>
              <a:buFont typeface="Arial" panose="020B0604020202020204" pitchFamily="34" charset="0"/>
              <a:buChar char="•"/>
            </a:pPr>
            <a:endParaRPr lang="en-US" sz="2400"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7E784E3-4E9C-4192-BB08-682C3A98C91B}"/>
                  </a:ext>
                </a:extLst>
              </p14:cNvPr>
              <p14:cNvContentPartPr/>
              <p14:nvPr/>
            </p14:nvContentPartPr>
            <p14:xfrm>
              <a:off x="716567" y="4761167"/>
              <a:ext cx="27360" cy="9720"/>
            </p14:xfrm>
          </p:contentPart>
        </mc:Choice>
        <mc:Fallback xmlns="">
          <p:pic>
            <p:nvPicPr>
              <p:cNvPr id="7" name="Ink 6">
                <a:extLst>
                  <a:ext uri="{FF2B5EF4-FFF2-40B4-BE49-F238E27FC236}">
                    <a16:creationId xmlns:a16="http://schemas.microsoft.com/office/drawing/2014/main" id="{F7E784E3-4E9C-4192-BB08-682C3A98C91B}"/>
                  </a:ext>
                </a:extLst>
              </p:cNvPr>
              <p:cNvPicPr/>
              <p:nvPr/>
            </p:nvPicPr>
            <p:blipFill>
              <a:blip r:embed="rId6"/>
              <a:stretch>
                <a:fillRect/>
              </a:stretch>
            </p:blipFill>
            <p:spPr>
              <a:xfrm>
                <a:off x="707927" y="4752167"/>
                <a:ext cx="45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4F666A2-A6EC-4936-9444-DAB5E5FC82DE}"/>
                  </a:ext>
                </a:extLst>
              </p14:cNvPr>
              <p14:cNvContentPartPr/>
              <p14:nvPr/>
            </p14:nvContentPartPr>
            <p14:xfrm>
              <a:off x="798287" y="4701583"/>
              <a:ext cx="55440" cy="16920"/>
            </p14:xfrm>
          </p:contentPart>
        </mc:Choice>
        <mc:Fallback xmlns="">
          <p:pic>
            <p:nvPicPr>
              <p:cNvPr id="8" name="Ink 7">
                <a:extLst>
                  <a:ext uri="{FF2B5EF4-FFF2-40B4-BE49-F238E27FC236}">
                    <a16:creationId xmlns:a16="http://schemas.microsoft.com/office/drawing/2014/main" id="{B4F666A2-A6EC-4936-9444-DAB5E5FC82DE}"/>
                  </a:ext>
                </a:extLst>
              </p:cNvPr>
              <p:cNvPicPr/>
              <p:nvPr/>
            </p:nvPicPr>
            <p:blipFill>
              <a:blip r:embed="rId8"/>
              <a:stretch>
                <a:fillRect/>
              </a:stretch>
            </p:blipFill>
            <p:spPr>
              <a:xfrm>
                <a:off x="789287" y="4692943"/>
                <a:ext cx="73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6B1E72B5-BEFE-4BBD-B13B-398D192AF6DC}"/>
                  </a:ext>
                </a:extLst>
              </p14:cNvPr>
              <p14:cNvContentPartPr/>
              <p14:nvPr/>
            </p14:nvContentPartPr>
            <p14:xfrm>
              <a:off x="4118760" y="6399720"/>
              <a:ext cx="11160" cy="30960"/>
            </p14:xfrm>
          </p:contentPart>
        </mc:Choice>
        <mc:Fallback xmlns="">
          <p:pic>
            <p:nvPicPr>
              <p:cNvPr id="12" name="Ink 11">
                <a:extLst>
                  <a:ext uri="{FF2B5EF4-FFF2-40B4-BE49-F238E27FC236}">
                    <a16:creationId xmlns:a16="http://schemas.microsoft.com/office/drawing/2014/main" id="{6B1E72B5-BEFE-4BBD-B13B-398D192AF6DC}"/>
                  </a:ext>
                </a:extLst>
              </p:cNvPr>
              <p:cNvPicPr/>
              <p:nvPr/>
            </p:nvPicPr>
            <p:blipFill>
              <a:blip r:embed="rId10"/>
              <a:stretch>
                <a:fillRect/>
              </a:stretch>
            </p:blipFill>
            <p:spPr>
              <a:xfrm>
                <a:off x="4109400" y="6390360"/>
                <a:ext cx="29880" cy="4968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11">
            <p14:nvContentPartPr>
              <p14:cNvPr id="13" name="Ink 12">
                <a:extLst>
                  <a:ext uri="{FF2B5EF4-FFF2-40B4-BE49-F238E27FC236}">
                    <a16:creationId xmlns:a16="http://schemas.microsoft.com/office/drawing/2014/main" id="{F38EF74B-2BE3-437F-8961-473B2067FC62}"/>
                  </a:ext>
                </a:extLst>
              </p14:cNvPr>
              <p14:cNvContentPartPr/>
              <p14:nvPr>
                <p:extLst>
                  <p:ext uri="{42D2F446-02D8-4167-A562-619A0277C38B}">
                    <p15:isNarration xmlns:p15="http://schemas.microsoft.com/office/powerpoint/2012/main" val="1"/>
                  </p:ext>
                </p:extLst>
              </p14:nvPr>
            </p14:nvContentPartPr>
            <p14:xfrm>
              <a:off x="208800" y="1306080"/>
              <a:ext cx="8478720" cy="4487400"/>
            </p14:xfrm>
          </p:contentPart>
        </mc:Choice>
        <mc:Fallback xmlns="">
          <p:pic>
            <p:nvPicPr>
              <p:cNvPr id="13" name="Ink 12">
                <a:extLst>
                  <a:ext uri="{FF2B5EF4-FFF2-40B4-BE49-F238E27FC236}">
                    <a16:creationId xmlns:a16="http://schemas.microsoft.com/office/drawing/2014/main" id="{F38EF74B-2BE3-437F-8961-473B2067FC62}"/>
                  </a:ext>
                </a:extLst>
              </p:cNvPr>
              <p:cNvPicPr>
                <a:picLocks noGrp="1" noRot="1" noChangeAspect="1" noMove="1" noResize="1" noEditPoints="1" noAdjustHandles="1" noChangeArrowheads="1" noChangeShapeType="1"/>
              </p:cNvPicPr>
              <p:nvPr/>
            </p:nvPicPr>
            <p:blipFill>
              <a:blip r:embed="rId12"/>
              <a:stretch>
                <a:fillRect/>
              </a:stretch>
            </p:blipFill>
            <p:spPr>
              <a:xfrm>
                <a:off x="199440" y="1296720"/>
                <a:ext cx="8497440" cy="4506120"/>
              </a:xfrm>
              <a:prstGeom prst="rect">
                <a:avLst/>
              </a:prstGeom>
            </p:spPr>
          </p:pic>
        </mc:Fallback>
      </mc:AlternateContent>
    </p:spTree>
    <p:extLst>
      <p:ext uri="{BB962C8B-B14F-4D97-AF65-F5344CB8AC3E}">
        <p14:creationId xmlns:p14="http://schemas.microsoft.com/office/powerpoint/2010/main" val="797030616"/>
      </p:ext>
    </p:extLst>
  </p:cSld>
  <p:clrMapOvr>
    <a:masterClrMapping/>
  </p:clrMapOvr>
  <p:transition advTm="8087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md type="call" cmd="playFrom(0.0)">
                                      <p:cBhvr>
                                        <p:cTn id="7"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6A818D-1045-B04E-AB2A-CE7E3FBA9448}"/>
              </a:ext>
            </a:extLst>
          </p:cNvPr>
          <p:cNvSpPr>
            <a:spLocks noGrp="1"/>
          </p:cNvSpPr>
          <p:nvPr>
            <p:ph type="sldNum" sz="quarter" idx="13"/>
          </p:nvPr>
        </p:nvSpPr>
        <p:spPr/>
        <p:txBody>
          <a:bodyPr/>
          <a:lstStyle/>
          <a:p>
            <a:fld id="{7BCC8D0D-EAEC-449D-9161-023DFF90F2E2}" type="slidenum">
              <a:rPr lang="en-US" smtClean="0">
                <a:solidFill>
                  <a:srgbClr val="052049"/>
                </a:solidFill>
              </a:rPr>
              <a:pPr/>
              <a:t>12</a:t>
            </a:fld>
            <a:endParaRPr lang="en-US" dirty="0">
              <a:solidFill>
                <a:srgbClr val="052049"/>
              </a:solidFill>
            </a:endParaRPr>
          </a:p>
        </p:txBody>
      </p:sp>
      <p:sp>
        <p:nvSpPr>
          <p:cNvPr id="3" name="Title 2">
            <a:extLst>
              <a:ext uri="{FF2B5EF4-FFF2-40B4-BE49-F238E27FC236}">
                <a16:creationId xmlns:a16="http://schemas.microsoft.com/office/drawing/2014/main" id="{78709EE3-C1CF-9C42-821F-8228EBE3C53D}"/>
              </a:ext>
            </a:extLst>
          </p:cNvPr>
          <p:cNvSpPr>
            <a:spLocks noGrp="1"/>
          </p:cNvSpPr>
          <p:nvPr>
            <p:ph type="title"/>
          </p:nvPr>
        </p:nvSpPr>
        <p:spPr/>
        <p:txBody>
          <a:bodyPr/>
          <a:lstStyle/>
          <a:p>
            <a:r>
              <a:rPr lang="en-US" dirty="0"/>
              <a:t>Motivation to Look for Statistical Interaction</a:t>
            </a:r>
          </a:p>
        </p:txBody>
      </p:sp>
      <p:sp>
        <p:nvSpPr>
          <p:cNvPr id="4" name="Text Placeholder 3">
            <a:extLst>
              <a:ext uri="{FF2B5EF4-FFF2-40B4-BE49-F238E27FC236}">
                <a16:creationId xmlns:a16="http://schemas.microsoft.com/office/drawing/2014/main" id="{36EE9AD9-AEF8-9049-88DE-AAAD2064C902}"/>
              </a:ext>
            </a:extLst>
          </p:cNvPr>
          <p:cNvSpPr>
            <a:spLocks noGrp="1"/>
          </p:cNvSpPr>
          <p:nvPr>
            <p:ph type="body" sz="quarter" idx="14"/>
          </p:nvPr>
        </p:nvSpPr>
        <p:spPr/>
        <p:txBody>
          <a:bodyPr>
            <a:normAutofit/>
          </a:bodyPr>
          <a:lstStyle/>
          <a:p>
            <a:pPr marL="285750" indent="-285750">
              <a:buClr>
                <a:schemeClr val="tx1"/>
              </a:buClr>
              <a:buSzPct val="100000"/>
              <a:buFont typeface="Arial" panose="020B0604020202020204" pitchFamily="34" charset="0"/>
              <a:buChar char="•"/>
            </a:pPr>
            <a:r>
              <a:rPr lang="en-US" sz="2400" dirty="0"/>
              <a:t>Biology - Improve understanding of Etiology or Biology</a:t>
            </a:r>
          </a:p>
          <a:p>
            <a:pPr marL="285750" indent="-285750">
              <a:buClr>
                <a:schemeClr val="tx1"/>
              </a:buClr>
              <a:buSzPct val="100000"/>
              <a:buFont typeface="Arial" panose="020B0604020202020204" pitchFamily="34" charset="0"/>
              <a:buChar char="•"/>
            </a:pPr>
            <a:r>
              <a:rPr lang="en-US" sz="2400" dirty="0"/>
              <a:t>Public Health - Prioritize or target public health resources or interventions (major reason)</a:t>
            </a:r>
          </a:p>
          <a:p>
            <a:pPr marL="285750" indent="-285750">
              <a:buClr>
                <a:schemeClr val="tx1"/>
              </a:buClr>
              <a:buSzPct val="100000"/>
              <a:buFont typeface="Arial" panose="020B0604020202020204" pitchFamily="34" charset="0"/>
              <a:buChar char="•"/>
            </a:pPr>
            <a:r>
              <a:rPr lang="en-US" sz="2400" dirty="0"/>
              <a:t>Cost/Benefit Assessment - Anticipate effects of interventions in different groups of people (related to 2)</a:t>
            </a:r>
          </a:p>
          <a:p>
            <a:pPr marL="285750" indent="-285750">
              <a:buClr>
                <a:schemeClr val="tx1"/>
              </a:buClr>
              <a:buSzPct val="100000"/>
              <a:buFont typeface="Arial" panose="020B0604020202020204" pitchFamily="34" charset="0"/>
              <a:buChar char="•"/>
            </a:pPr>
            <a:endParaRPr lang="en-US" sz="2400" dirty="0"/>
          </a:p>
          <a:p>
            <a:pPr marL="285750" indent="-285750">
              <a:buClr>
                <a:schemeClr val="tx1"/>
              </a:buClr>
              <a:buSzPct val="100000"/>
              <a:buFont typeface="Arial" panose="020B0604020202020204" pitchFamily="34" charset="0"/>
              <a:buChar char="•"/>
            </a:pPr>
            <a:endParaRPr lang="en-US" sz="2400" dirty="0"/>
          </a:p>
          <a:p>
            <a:pPr marL="285750" indent="-285750">
              <a:buClr>
                <a:schemeClr val="tx1"/>
              </a:buClr>
              <a:buSzPct val="100000"/>
              <a:buFont typeface="Arial" panose="020B0604020202020204" pitchFamily="34" charset="0"/>
              <a:buChar char="•"/>
            </a:pPr>
            <a:endParaRPr lang="en-US" sz="24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5" name="Ink 4">
                <a:extLst>
                  <a:ext uri="{FF2B5EF4-FFF2-40B4-BE49-F238E27FC236}">
                    <a16:creationId xmlns:a16="http://schemas.microsoft.com/office/drawing/2014/main" id="{DF59BD86-F669-4AFC-B6BA-1038024B5ACC}"/>
                  </a:ext>
                </a:extLst>
              </p14:cNvPr>
              <p14:cNvContentPartPr/>
              <p14:nvPr>
                <p:extLst>
                  <p:ext uri="{42D2F446-02D8-4167-A562-619A0277C38B}">
                    <p15:isNarration xmlns:p15="http://schemas.microsoft.com/office/powerpoint/2012/main" val="1"/>
                  </p:ext>
                </p:extLst>
              </p14:nvPr>
            </p14:nvContentPartPr>
            <p14:xfrm>
              <a:off x="2997000" y="2282040"/>
              <a:ext cx="5315400" cy="920880"/>
            </p14:xfrm>
          </p:contentPart>
        </mc:Choice>
        <mc:Fallback xmlns="">
          <p:pic>
            <p:nvPicPr>
              <p:cNvPr id="5" name="Ink 4">
                <a:extLst>
                  <a:ext uri="{FF2B5EF4-FFF2-40B4-BE49-F238E27FC236}">
                    <a16:creationId xmlns:a16="http://schemas.microsoft.com/office/drawing/2014/main" id="{DF59BD86-F669-4AFC-B6BA-1038024B5ACC}"/>
                  </a:ext>
                </a:extLst>
              </p:cNvPr>
              <p:cNvPicPr>
                <a:picLocks noGrp="1" noRot="1" noChangeAspect="1" noMove="1" noResize="1" noEditPoints="1" noAdjustHandles="1" noChangeArrowheads="1" noChangeShapeType="1"/>
              </p:cNvPicPr>
              <p:nvPr/>
            </p:nvPicPr>
            <p:blipFill>
              <a:blip r:embed="rId6"/>
              <a:stretch>
                <a:fillRect/>
              </a:stretch>
            </p:blipFill>
            <p:spPr>
              <a:xfrm>
                <a:off x="2987640" y="2272680"/>
                <a:ext cx="5334120" cy="939600"/>
              </a:xfrm>
              <a:prstGeom prst="rect">
                <a:avLst/>
              </a:prstGeom>
            </p:spPr>
          </p:pic>
        </mc:Fallback>
      </mc:AlternateContent>
    </p:spTree>
    <p:extLst>
      <p:ext uri="{BB962C8B-B14F-4D97-AF65-F5344CB8AC3E}">
        <p14:creationId xmlns:p14="http://schemas.microsoft.com/office/powerpoint/2010/main" val="2469339540"/>
      </p:ext>
    </p:extLst>
  </p:cSld>
  <p:clrMapOvr>
    <a:masterClrMapping/>
  </p:clrMapOvr>
  <p:transition advTm="567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93F31E-49E2-7C40-B400-C0CCC7A333FC}"/>
              </a:ext>
            </a:extLst>
          </p:cNvPr>
          <p:cNvSpPr>
            <a:spLocks noGrp="1"/>
          </p:cNvSpPr>
          <p:nvPr>
            <p:ph type="sldNum" sz="quarter" idx="13"/>
          </p:nvPr>
        </p:nvSpPr>
        <p:spPr/>
        <p:txBody>
          <a:bodyPr/>
          <a:lstStyle/>
          <a:p>
            <a:fld id="{7BCC8D0D-EAEC-449D-9161-023DFF90F2E2}" type="slidenum">
              <a:rPr lang="en-US" smtClean="0">
                <a:solidFill>
                  <a:srgbClr val="052049"/>
                </a:solidFill>
              </a:rPr>
              <a:pPr/>
              <a:t>13</a:t>
            </a:fld>
            <a:endParaRPr lang="en-US" dirty="0">
              <a:solidFill>
                <a:srgbClr val="052049"/>
              </a:solidFill>
            </a:endParaRPr>
          </a:p>
        </p:txBody>
      </p:sp>
      <p:sp>
        <p:nvSpPr>
          <p:cNvPr id="3" name="Title 2">
            <a:extLst>
              <a:ext uri="{FF2B5EF4-FFF2-40B4-BE49-F238E27FC236}">
                <a16:creationId xmlns:a16="http://schemas.microsoft.com/office/drawing/2014/main" id="{422C5A6D-39B1-554B-8CF2-9D51BF9E0B1D}"/>
              </a:ext>
            </a:extLst>
          </p:cNvPr>
          <p:cNvSpPr>
            <a:spLocks noGrp="1"/>
          </p:cNvSpPr>
          <p:nvPr>
            <p:ph type="title"/>
          </p:nvPr>
        </p:nvSpPr>
        <p:spPr>
          <a:xfrm>
            <a:off x="453585" y="341872"/>
            <a:ext cx="8173580" cy="611449"/>
          </a:xfrm>
        </p:spPr>
        <p:txBody>
          <a:bodyPr/>
          <a:lstStyle/>
          <a:p>
            <a:r>
              <a:rPr lang="en-US" dirty="0"/>
              <a:t>Example: </a:t>
            </a:r>
            <a:r>
              <a:rPr lang="en-US" dirty="0" err="1"/>
              <a:t>Multivits</a:t>
            </a:r>
            <a:r>
              <a:rPr lang="en-US" dirty="0"/>
              <a:t> &amp; Prostate Cancer</a:t>
            </a:r>
          </a:p>
        </p:txBody>
      </p:sp>
      <p:sp>
        <p:nvSpPr>
          <p:cNvPr id="4" name="Text Placeholder 3">
            <a:extLst>
              <a:ext uri="{FF2B5EF4-FFF2-40B4-BE49-F238E27FC236}">
                <a16:creationId xmlns:a16="http://schemas.microsoft.com/office/drawing/2014/main" id="{93DEC498-F450-F74E-8EFB-52A0FD837631}"/>
              </a:ext>
            </a:extLst>
          </p:cNvPr>
          <p:cNvSpPr>
            <a:spLocks noGrp="1"/>
          </p:cNvSpPr>
          <p:nvPr>
            <p:ph type="body" sz="quarter" idx="14"/>
          </p:nvPr>
        </p:nvSpPr>
        <p:spPr>
          <a:xfrm>
            <a:off x="447261" y="1019128"/>
            <a:ext cx="8179904" cy="1188821"/>
          </a:xfrm>
        </p:spPr>
        <p:txBody>
          <a:bodyPr>
            <a:noAutofit/>
          </a:bodyPr>
          <a:lstStyle/>
          <a:p>
            <a:pPr algn="ctr"/>
            <a:r>
              <a:rPr lang="en-US" dirty="0"/>
              <a:t>“We examined whether the association between multivitamin</a:t>
            </a:r>
          </a:p>
          <a:p>
            <a:pPr algn="ctr"/>
            <a:r>
              <a:rPr lang="en-US" dirty="0"/>
              <a:t>use and prostate cancer risk was modified by use of an</a:t>
            </a:r>
          </a:p>
          <a:p>
            <a:pPr algn="ctr"/>
            <a:r>
              <a:rPr lang="en-US" dirty="0"/>
              <a:t>individual supplement”  </a:t>
            </a:r>
            <a:r>
              <a:rPr lang="en-US" sz="1600" dirty="0"/>
              <a:t>(Lawson K et al, JNCI 2007)</a:t>
            </a:r>
            <a:endParaRPr lang="en-US" dirty="0"/>
          </a:p>
          <a:p>
            <a:pPr algn="ctr"/>
            <a:endParaRPr lang="en-US" dirty="0"/>
          </a:p>
          <a:p>
            <a:pPr algn="ctr"/>
            <a:r>
              <a:rPr lang="en-US" dirty="0"/>
              <a:t>( Table 3 ).” (Lawson KA et al, JNCI, 2007)</a:t>
            </a:r>
          </a:p>
          <a:p>
            <a:pPr algn="ctr"/>
            <a:endParaRPr lang="en-US" dirty="0"/>
          </a:p>
        </p:txBody>
      </p:sp>
      <p:sp>
        <p:nvSpPr>
          <p:cNvPr id="7" name="TextBox 6">
            <a:extLst>
              <a:ext uri="{FF2B5EF4-FFF2-40B4-BE49-F238E27FC236}">
                <a16:creationId xmlns:a16="http://schemas.microsoft.com/office/drawing/2014/main" id="{20CE7578-0288-694A-852D-336622F520A8}"/>
              </a:ext>
            </a:extLst>
          </p:cNvPr>
          <p:cNvSpPr txBox="1"/>
          <p:nvPr/>
        </p:nvSpPr>
        <p:spPr bwMode="auto">
          <a:xfrm>
            <a:off x="518169" y="5666507"/>
            <a:ext cx="8108996" cy="615553"/>
          </a:xfrm>
          <a:prstGeom prst="rect">
            <a:avLst/>
          </a:prstGeom>
          <a:noFill/>
          <a:ln w="19050" algn="ctr">
            <a:noFill/>
            <a:miter lim="800000"/>
            <a:headEnd/>
            <a:tailEnd/>
          </a:ln>
        </p:spPr>
        <p:txBody>
          <a:bodyPr wrap="square" lIns="0" tIns="0" rIns="0" bIns="0" rtlCol="0">
            <a:spAutoFit/>
          </a:bodyPr>
          <a:lstStyle/>
          <a:p>
            <a:pPr marL="342900" indent="-342900">
              <a:buFont typeface="Arial" panose="020B0604020202020204" pitchFamily="34" charset="0"/>
              <a:buChar char="•"/>
            </a:pPr>
            <a:r>
              <a:rPr lang="en-US" sz="2000" dirty="0"/>
              <a:t>Focus here is still on </a:t>
            </a:r>
            <a:r>
              <a:rPr lang="en-US" sz="2000" dirty="0" err="1"/>
              <a:t>multivits</a:t>
            </a:r>
            <a:r>
              <a:rPr lang="en-US" sz="2000" dirty="0"/>
              <a:t>, so this is an example of….</a:t>
            </a:r>
          </a:p>
          <a:p>
            <a:pPr algn="ctr"/>
            <a:r>
              <a:rPr lang="en-US" sz="2000" i="1" dirty="0">
                <a:solidFill>
                  <a:srgbClr val="7030A0"/>
                </a:solidFill>
              </a:rPr>
              <a:t>Effect Measure Modification</a:t>
            </a:r>
          </a:p>
        </p:txBody>
      </p:sp>
      <p:grpSp>
        <p:nvGrpSpPr>
          <p:cNvPr id="12" name="Group 11">
            <a:extLst>
              <a:ext uri="{FF2B5EF4-FFF2-40B4-BE49-F238E27FC236}">
                <a16:creationId xmlns:a16="http://schemas.microsoft.com/office/drawing/2014/main" id="{B107F432-418A-ED45-8575-536A3C8DF57A}"/>
              </a:ext>
            </a:extLst>
          </p:cNvPr>
          <p:cNvGrpSpPr/>
          <p:nvPr/>
        </p:nvGrpSpPr>
        <p:grpSpPr>
          <a:xfrm>
            <a:off x="0" y="2136374"/>
            <a:ext cx="9144000" cy="3464326"/>
            <a:chOff x="0" y="728466"/>
            <a:chExt cx="9144000" cy="3464326"/>
          </a:xfrm>
        </p:grpSpPr>
        <p:pic>
          <p:nvPicPr>
            <p:cNvPr id="9" name="Picture 8" descr="A screenshot of a cell phone&#10;&#10;Description automatically generated">
              <a:extLst>
                <a:ext uri="{FF2B5EF4-FFF2-40B4-BE49-F238E27FC236}">
                  <a16:creationId xmlns:a16="http://schemas.microsoft.com/office/drawing/2014/main" id="{D28BD7E5-799B-7049-8E2B-F157EFE55170}"/>
                </a:ext>
              </a:extLst>
            </p:cNvPr>
            <p:cNvPicPr>
              <a:picLocks noChangeAspect="1"/>
            </p:cNvPicPr>
            <p:nvPr/>
          </p:nvPicPr>
          <p:blipFill rotWithShape="1">
            <a:blip r:embed="rId4"/>
            <a:srcRect b="59439"/>
            <a:stretch/>
          </p:blipFill>
          <p:spPr>
            <a:xfrm>
              <a:off x="0" y="728466"/>
              <a:ext cx="9144000" cy="2190754"/>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BF66D13-83AD-214D-AB8B-12D598360DAF}"/>
                </a:ext>
              </a:extLst>
            </p:cNvPr>
            <p:cNvPicPr>
              <a:picLocks noChangeAspect="1"/>
            </p:cNvPicPr>
            <p:nvPr/>
          </p:nvPicPr>
          <p:blipFill rotWithShape="1">
            <a:blip r:embed="rId4"/>
            <a:srcRect t="59439" b="19358"/>
            <a:stretch/>
          </p:blipFill>
          <p:spPr>
            <a:xfrm>
              <a:off x="0" y="3047600"/>
              <a:ext cx="9144000" cy="1145192"/>
            </a:xfrm>
            <a:prstGeom prst="rect">
              <a:avLst/>
            </a:prstGeom>
          </p:spPr>
        </p:pic>
      </p:gr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6" name="Ink 5">
                <a:extLst>
                  <a:ext uri="{FF2B5EF4-FFF2-40B4-BE49-F238E27FC236}">
                    <a16:creationId xmlns:a16="http://schemas.microsoft.com/office/drawing/2014/main" id="{5D71AA7B-2581-41A1-915A-62742DBCAB89}"/>
                  </a:ext>
                </a:extLst>
              </p14:cNvPr>
              <p14:cNvContentPartPr/>
              <p14:nvPr>
                <p:extLst>
                  <p:ext uri="{42D2F446-02D8-4167-A562-619A0277C38B}">
                    <p15:isNarration xmlns:p15="http://schemas.microsoft.com/office/powerpoint/2012/main" val="1"/>
                  </p:ext>
                </p:extLst>
              </p14:nvPr>
            </p14:nvContentPartPr>
            <p14:xfrm>
              <a:off x="-41040" y="2076120"/>
              <a:ext cx="7159680" cy="4250520"/>
            </p14:xfrm>
          </p:contentPart>
        </mc:Choice>
        <mc:Fallback xmlns="">
          <p:pic>
            <p:nvPicPr>
              <p:cNvPr id="6" name="Ink 5">
                <a:extLst>
                  <a:ext uri="{FF2B5EF4-FFF2-40B4-BE49-F238E27FC236}">
                    <a16:creationId xmlns:a16="http://schemas.microsoft.com/office/drawing/2014/main" id="{5D71AA7B-2581-41A1-915A-62742DBCAB89}"/>
                  </a:ext>
                </a:extLst>
              </p:cNvPr>
              <p:cNvPicPr>
                <a:picLocks noGrp="1" noRot="1" noChangeAspect="1" noMove="1" noResize="1" noEditPoints="1" noAdjustHandles="1" noChangeArrowheads="1" noChangeShapeType="1"/>
              </p:cNvPicPr>
              <p:nvPr/>
            </p:nvPicPr>
            <p:blipFill>
              <a:blip r:embed="rId8"/>
              <a:stretch>
                <a:fillRect/>
              </a:stretch>
            </p:blipFill>
            <p:spPr>
              <a:xfrm>
                <a:off x="-50400" y="2066760"/>
                <a:ext cx="7178400" cy="4269240"/>
              </a:xfrm>
              <a:prstGeom prst="rect">
                <a:avLst/>
              </a:prstGeom>
            </p:spPr>
          </p:pic>
        </mc:Fallback>
      </mc:AlternateContent>
    </p:spTree>
    <p:custDataLst>
      <p:tags r:id="rId1"/>
    </p:custDataLst>
    <p:extLst>
      <p:ext uri="{BB962C8B-B14F-4D97-AF65-F5344CB8AC3E}">
        <p14:creationId xmlns:p14="http://schemas.microsoft.com/office/powerpoint/2010/main" val="2717630688"/>
      </p:ext>
    </p:extLst>
  </p:cSld>
  <p:clrMapOvr>
    <a:masterClrMapping/>
  </p:clrMapOvr>
  <p:transition advTm="1051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51A5AA-6AD2-2945-8101-1D2C5737DCDF}"/>
              </a:ext>
            </a:extLst>
          </p:cNvPr>
          <p:cNvSpPr>
            <a:spLocks noGrp="1"/>
          </p:cNvSpPr>
          <p:nvPr>
            <p:ph type="sldNum" sz="quarter" idx="13"/>
          </p:nvPr>
        </p:nvSpPr>
        <p:spPr/>
        <p:txBody>
          <a:bodyPr/>
          <a:lstStyle/>
          <a:p>
            <a:fld id="{7BCC8D0D-EAEC-449D-9161-023DFF90F2E2}" type="slidenum">
              <a:rPr lang="en-US" smtClean="0">
                <a:solidFill>
                  <a:srgbClr val="052049"/>
                </a:solidFill>
              </a:rPr>
              <a:pPr/>
              <a:t>14</a:t>
            </a:fld>
            <a:endParaRPr lang="en-US" dirty="0">
              <a:solidFill>
                <a:srgbClr val="052049"/>
              </a:solidFill>
            </a:endParaRPr>
          </a:p>
        </p:txBody>
      </p:sp>
      <p:sp>
        <p:nvSpPr>
          <p:cNvPr id="3" name="Title 2">
            <a:extLst>
              <a:ext uri="{FF2B5EF4-FFF2-40B4-BE49-F238E27FC236}">
                <a16:creationId xmlns:a16="http://schemas.microsoft.com/office/drawing/2014/main" id="{B5313096-2C19-0E4E-A83E-C6D9675662A5}"/>
              </a:ext>
            </a:extLst>
          </p:cNvPr>
          <p:cNvSpPr>
            <a:spLocks noGrp="1"/>
          </p:cNvSpPr>
          <p:nvPr>
            <p:ph type="title"/>
          </p:nvPr>
        </p:nvSpPr>
        <p:spPr/>
        <p:txBody>
          <a:bodyPr/>
          <a:lstStyle/>
          <a:p>
            <a:r>
              <a:rPr lang="en-US" dirty="0"/>
              <a:t>Implications of the possible effect mod?</a:t>
            </a:r>
          </a:p>
        </p:txBody>
      </p:sp>
      <p:sp>
        <p:nvSpPr>
          <p:cNvPr id="4" name="Text Placeholder 3">
            <a:extLst>
              <a:ext uri="{FF2B5EF4-FFF2-40B4-BE49-F238E27FC236}">
                <a16:creationId xmlns:a16="http://schemas.microsoft.com/office/drawing/2014/main" id="{D179CE73-F7EC-F74D-B528-81805C2D95C5}"/>
              </a:ext>
            </a:extLst>
          </p:cNvPr>
          <p:cNvSpPr>
            <a:spLocks noGrp="1"/>
          </p:cNvSpPr>
          <p:nvPr>
            <p:ph type="body" sz="quarter" idx="14"/>
          </p:nvPr>
        </p:nvSpPr>
        <p:spPr>
          <a:xfrm>
            <a:off x="457200" y="1397000"/>
            <a:ext cx="8179904" cy="4689007"/>
          </a:xfrm>
        </p:spPr>
        <p:txBody>
          <a:bodyPr>
            <a:normAutofit lnSpcReduction="10000"/>
          </a:bodyPr>
          <a:lstStyle/>
          <a:p>
            <a:pPr marL="285750" indent="-285750">
              <a:buClr>
                <a:schemeClr val="tx1"/>
              </a:buClr>
              <a:buSzPct val="100000"/>
              <a:buFont typeface="Arial" panose="020B0604020202020204" pitchFamily="34" charset="0"/>
              <a:buChar char="•"/>
            </a:pPr>
            <a:r>
              <a:rPr lang="en-US" dirty="0"/>
              <a:t>Possible biological interaction between the vitamins and minerals in a multivitamin, and the single high dose selenium supplement</a:t>
            </a:r>
          </a:p>
          <a:p>
            <a:pPr marL="285750" indent="-285750">
              <a:buClr>
                <a:schemeClr val="tx1"/>
              </a:buClr>
              <a:buSzPct val="100000"/>
              <a:buFont typeface="Arial" panose="020B0604020202020204" pitchFamily="34" charset="0"/>
              <a:buChar char="•"/>
            </a:pPr>
            <a:r>
              <a:rPr lang="en-US" dirty="0"/>
              <a:t>Having too much of a single nutrient or class of nutrients could have adverse biological effect</a:t>
            </a:r>
          </a:p>
          <a:p>
            <a:pPr marL="285750" indent="-285750">
              <a:buClr>
                <a:schemeClr val="tx1"/>
              </a:buClr>
              <a:buSzPct val="100000"/>
              <a:buFont typeface="Arial" panose="020B0604020202020204" pitchFamily="34" charset="0"/>
              <a:buChar char="•"/>
            </a:pPr>
            <a:r>
              <a:rPr lang="en-US" dirty="0"/>
              <a:t>Data also guide public health recommendations:</a:t>
            </a:r>
          </a:p>
          <a:p>
            <a:pPr marL="742939" lvl="1" indent="-285750">
              <a:buClr>
                <a:schemeClr val="tx1"/>
              </a:buClr>
              <a:buFont typeface="Arial" panose="020B0604020202020204" pitchFamily="34" charset="0"/>
              <a:buChar char="•"/>
            </a:pPr>
            <a:r>
              <a:rPr lang="en-US" dirty="0"/>
              <a:t>If you are already taking a selenium supplement, taking a </a:t>
            </a:r>
            <a:r>
              <a:rPr lang="en-US" dirty="0" err="1"/>
              <a:t>multivit</a:t>
            </a:r>
            <a:r>
              <a:rPr lang="en-US" dirty="0"/>
              <a:t> could be harmful…</a:t>
            </a:r>
          </a:p>
          <a:p>
            <a:pPr lvl="1" indent="0">
              <a:buClr>
                <a:schemeClr val="tx1"/>
              </a:buClr>
              <a:buNone/>
            </a:pPr>
            <a:r>
              <a:rPr lang="en-US" dirty="0">
                <a:sym typeface="Wingdings" pitchFamily="2" charset="2"/>
              </a:rPr>
              <a:t>		 recommendation that individuals review their supplement usage with 		their physicians, especially if using single supplements</a:t>
            </a:r>
          </a:p>
          <a:p>
            <a:pPr lvl="1" indent="0">
              <a:buClr>
                <a:schemeClr val="tx1"/>
              </a:buClr>
              <a:buNone/>
            </a:pPr>
            <a:endParaRPr lang="en-US" dirty="0">
              <a:sym typeface="Wingdings" pitchFamily="2" charset="2"/>
            </a:endParaRPr>
          </a:p>
          <a:p>
            <a:pPr marL="285750" indent="-285750">
              <a:buClr>
                <a:schemeClr val="tx1"/>
              </a:buClr>
              <a:buSzPct val="100000"/>
              <a:buFont typeface="Arial" panose="020B0604020202020204" pitchFamily="34" charset="0"/>
              <a:buChar char="•"/>
            </a:pPr>
            <a:r>
              <a:rPr lang="en-US" dirty="0">
                <a:sym typeface="Wingdings" pitchFamily="2" charset="2"/>
              </a:rPr>
              <a:t>If equally interested in examining multivitamin </a:t>
            </a:r>
            <a:r>
              <a:rPr lang="en-US" i="1" dirty="0">
                <a:sym typeface="Wingdings" pitchFamily="2" charset="2"/>
              </a:rPr>
              <a:t>AND</a:t>
            </a:r>
            <a:r>
              <a:rPr lang="en-US" dirty="0">
                <a:sym typeface="Wingdings" pitchFamily="2" charset="2"/>
              </a:rPr>
              <a:t> selenium supplement use, look at joint effects compared to a reference group comprised of those taking neither.</a:t>
            </a:r>
          </a:p>
          <a:p>
            <a:pPr marL="742939" lvl="1" indent="-285750">
              <a:buClr>
                <a:schemeClr val="tx1"/>
              </a:buClr>
              <a:buFont typeface="Arial" panose="020B0604020202020204" pitchFamily="34" charset="0"/>
              <a:buChar char="•"/>
            </a:pPr>
            <a:r>
              <a:rPr lang="en-US" dirty="0">
                <a:sym typeface="Wingdings" pitchFamily="2" charset="2"/>
              </a:rPr>
              <a:t>With control for confounding for both factors, this  examination of “causal interaction”</a:t>
            </a:r>
          </a:p>
          <a:p>
            <a:pPr marL="285750" indent="-285750">
              <a:buClr>
                <a:schemeClr val="tx1"/>
              </a:buClr>
              <a:buSzPct val="100000"/>
              <a:buFont typeface="Arial" panose="020B0604020202020204" pitchFamily="34" charset="0"/>
              <a:buChar char="•"/>
            </a:pPr>
            <a:endParaRPr lang="en-US"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C5136ECC-7F95-4669-A818-2327363C64A5}"/>
                  </a:ext>
                </a:extLst>
              </p14:cNvPr>
              <p14:cNvContentPartPr/>
              <p14:nvPr/>
            </p14:nvContentPartPr>
            <p14:xfrm>
              <a:off x="2667960" y="6565680"/>
              <a:ext cx="25920" cy="22320"/>
            </p14:xfrm>
          </p:contentPart>
        </mc:Choice>
        <mc:Fallback xmlns="">
          <p:pic>
            <p:nvPicPr>
              <p:cNvPr id="8" name="Ink 7">
                <a:extLst>
                  <a:ext uri="{FF2B5EF4-FFF2-40B4-BE49-F238E27FC236}">
                    <a16:creationId xmlns:a16="http://schemas.microsoft.com/office/drawing/2014/main" id="{C5136ECC-7F95-4669-A818-2327363C64A5}"/>
                  </a:ext>
                </a:extLst>
              </p:cNvPr>
              <p:cNvPicPr/>
              <p:nvPr/>
            </p:nvPicPr>
            <p:blipFill>
              <a:blip r:embed="rId7"/>
              <a:stretch>
                <a:fillRect/>
              </a:stretch>
            </p:blipFill>
            <p:spPr>
              <a:xfrm>
                <a:off x="2658600" y="6556320"/>
                <a:ext cx="44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55D24D59-7123-4875-9D1C-D462172AEFBD}"/>
                  </a:ext>
                </a:extLst>
              </p14:cNvPr>
              <p14:cNvContentPartPr/>
              <p14:nvPr/>
            </p14:nvContentPartPr>
            <p14:xfrm>
              <a:off x="3280680" y="1270800"/>
              <a:ext cx="3600" cy="9720"/>
            </p14:xfrm>
          </p:contentPart>
        </mc:Choice>
        <mc:Fallback xmlns="">
          <p:pic>
            <p:nvPicPr>
              <p:cNvPr id="11" name="Ink 10">
                <a:extLst>
                  <a:ext uri="{FF2B5EF4-FFF2-40B4-BE49-F238E27FC236}">
                    <a16:creationId xmlns:a16="http://schemas.microsoft.com/office/drawing/2014/main" id="{55D24D59-7123-4875-9D1C-D462172AEFBD}"/>
                  </a:ext>
                </a:extLst>
              </p:cNvPr>
              <p:cNvPicPr/>
              <p:nvPr/>
            </p:nvPicPr>
            <p:blipFill>
              <a:blip r:embed="rId9"/>
              <a:stretch>
                <a:fillRect/>
              </a:stretch>
            </p:blipFill>
            <p:spPr>
              <a:xfrm>
                <a:off x="3271320" y="1261440"/>
                <a:ext cx="22320" cy="2844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10">
            <p14:nvContentPartPr>
              <p14:cNvPr id="12" name="Ink 11">
                <a:extLst>
                  <a:ext uri="{FF2B5EF4-FFF2-40B4-BE49-F238E27FC236}">
                    <a16:creationId xmlns:a16="http://schemas.microsoft.com/office/drawing/2014/main" id="{A6391C2A-0C1A-4CD8-A2D6-07D35048CBD9}"/>
                  </a:ext>
                </a:extLst>
              </p14:cNvPr>
              <p14:cNvContentPartPr/>
              <p14:nvPr>
                <p:extLst>
                  <p:ext uri="{42D2F446-02D8-4167-A562-619A0277C38B}">
                    <p15:isNarration xmlns:p15="http://schemas.microsoft.com/office/powerpoint/2012/main" val="1"/>
                  </p:ext>
                </p:extLst>
              </p14:nvPr>
            </p14:nvContentPartPr>
            <p14:xfrm>
              <a:off x="1231920" y="1623240"/>
              <a:ext cx="6891480" cy="4182840"/>
            </p14:xfrm>
          </p:contentPart>
        </mc:Choice>
        <mc:Fallback xmlns="">
          <p:pic>
            <p:nvPicPr>
              <p:cNvPr id="12" name="Ink 11">
                <a:extLst>
                  <a:ext uri="{FF2B5EF4-FFF2-40B4-BE49-F238E27FC236}">
                    <a16:creationId xmlns:a16="http://schemas.microsoft.com/office/drawing/2014/main" id="{A6391C2A-0C1A-4CD8-A2D6-07D35048CBD9}"/>
                  </a:ext>
                </a:extLst>
              </p:cNvPr>
              <p:cNvPicPr>
                <a:picLocks noGrp="1" noRot="1" noChangeAspect="1" noMove="1" noResize="1" noEditPoints="1" noAdjustHandles="1" noChangeArrowheads="1" noChangeShapeType="1"/>
              </p:cNvPicPr>
              <p:nvPr/>
            </p:nvPicPr>
            <p:blipFill>
              <a:blip r:embed="rId11"/>
              <a:stretch>
                <a:fillRect/>
              </a:stretch>
            </p:blipFill>
            <p:spPr>
              <a:xfrm>
                <a:off x="1222560" y="1613880"/>
                <a:ext cx="6910200" cy="4201560"/>
              </a:xfrm>
              <a:prstGeom prst="rect">
                <a:avLst/>
              </a:prstGeom>
            </p:spPr>
          </p:pic>
        </mc:Fallback>
      </mc:AlternateContent>
    </p:spTree>
    <p:custDataLst>
      <p:tags r:id="rId1"/>
    </p:custDataLst>
    <p:extLst>
      <p:ext uri="{BB962C8B-B14F-4D97-AF65-F5344CB8AC3E}">
        <p14:creationId xmlns:p14="http://schemas.microsoft.com/office/powerpoint/2010/main" val="129151286"/>
      </p:ext>
    </p:extLst>
  </p:cSld>
  <p:clrMapOvr>
    <a:masterClrMapping/>
  </p:clrMapOvr>
  <p:transition advTm="10994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md type="call" cmd="playFrom(0.0)">
                                      <p:cBhvr>
                                        <p:cTn id="7" dur="1" fill="hold"/>
                                        <p:tgtEl>
                                          <p:spTgt spid="12"/>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t>DISCLOSURES</a:t>
            </a:r>
          </a:p>
        </p:txBody>
      </p:sp>
      <p:sp>
        <p:nvSpPr>
          <p:cNvPr id="10" name="Content Placeholder 9"/>
          <p:cNvSpPr>
            <a:spLocks noGrp="1"/>
          </p:cNvSpPr>
          <p:nvPr>
            <p:ph idx="1"/>
          </p:nvPr>
        </p:nvSpPr>
        <p:spPr/>
        <p:txBody>
          <a:bodyPr/>
          <a:lstStyle/>
          <a:p>
            <a:r>
              <a:rPr lang="en-US" dirty="0"/>
              <a:t>Individual: Research collaborations with </a:t>
            </a:r>
            <a:r>
              <a:rPr lang="en-US" dirty="0" err="1"/>
              <a:t>GenomeDx</a:t>
            </a:r>
            <a:r>
              <a:rPr lang="en-US" dirty="0"/>
              <a:t> </a:t>
            </a:r>
          </a:p>
          <a:p>
            <a:endParaRPr lang="en-US" dirty="0"/>
          </a:p>
          <a:p>
            <a:r>
              <a:rPr lang="en-US" dirty="0"/>
              <a:t>Urology </a:t>
            </a:r>
            <a:r>
              <a:rPr lang="en-US" dirty="0" err="1"/>
              <a:t>Dept</a:t>
            </a:r>
            <a:r>
              <a:rPr lang="en-US" dirty="0"/>
              <a:t>: Research collaborations with Genomic Health Inc. &amp; Myriad Genetics</a:t>
            </a:r>
          </a:p>
          <a:p>
            <a:endParaRPr lang="en-US" dirty="0"/>
          </a:p>
          <a:p>
            <a:r>
              <a:rPr lang="en-US" dirty="0"/>
              <a:t>Husband: full time employee for Adela, Inc.</a:t>
            </a:r>
          </a:p>
        </p:txBody>
      </p:sp>
    </p:spTree>
    <p:extLst>
      <p:ext uri="{BB962C8B-B14F-4D97-AF65-F5344CB8AC3E}">
        <p14:creationId xmlns:p14="http://schemas.microsoft.com/office/powerpoint/2010/main" val="3896162986"/>
      </p:ext>
    </p:extLst>
  </p:cSld>
  <p:clrMapOvr>
    <a:masterClrMapping/>
  </p:clrMapOvr>
  <p:transition advTm="9859">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55D7D-B54C-B544-B926-BB7658559867}"/>
              </a:ext>
            </a:extLst>
          </p:cNvPr>
          <p:cNvSpPr>
            <a:spLocks noGrp="1"/>
          </p:cNvSpPr>
          <p:nvPr>
            <p:ph type="sldNum" sz="quarter" idx="13"/>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
        <p:nvSpPr>
          <p:cNvPr id="3" name="Title 2">
            <a:extLst>
              <a:ext uri="{FF2B5EF4-FFF2-40B4-BE49-F238E27FC236}">
                <a16:creationId xmlns:a16="http://schemas.microsoft.com/office/drawing/2014/main" id="{68272A8A-2860-B44D-8A22-6BC5E71F4792}"/>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55E24AC5-A226-534F-812E-02DF8F804090}"/>
              </a:ext>
            </a:extLst>
          </p:cNvPr>
          <p:cNvSpPr>
            <a:spLocks noGrp="1"/>
          </p:cNvSpPr>
          <p:nvPr>
            <p:ph type="body" sz="quarter" idx="14"/>
          </p:nvPr>
        </p:nvSpPr>
        <p:spPr>
          <a:xfrm>
            <a:off x="457199" y="1881349"/>
            <a:ext cx="8401987" cy="3937000"/>
          </a:xfrm>
        </p:spPr>
        <p:txBody>
          <a:bodyPr>
            <a:normAutofit fontScale="92500"/>
          </a:bodyPr>
          <a:lstStyle/>
          <a:p>
            <a:pPr marL="285750" indent="-285750">
              <a:buClr>
                <a:schemeClr val="tx1"/>
              </a:buClr>
              <a:buFont typeface="Arial" panose="020B0604020202020204" pitchFamily="34" charset="0"/>
              <a:buChar char="•"/>
            </a:pPr>
            <a:r>
              <a:rPr lang="en-US" sz="2400" dirty="0"/>
              <a:t>Interaction &amp; Effect Modification – </a:t>
            </a:r>
            <a:r>
              <a:rPr lang="en-US" sz="2400" i="1" dirty="0"/>
              <a:t>what do these terms mean in epidemiology?</a:t>
            </a:r>
          </a:p>
          <a:p>
            <a:pPr marL="285750" indent="-285750">
              <a:buClr>
                <a:schemeClr val="tx1"/>
              </a:buClr>
              <a:buFont typeface="Arial" panose="020B0604020202020204" pitchFamily="34" charset="0"/>
              <a:buChar char="•"/>
            </a:pPr>
            <a:r>
              <a:rPr lang="en-US" sz="2400" dirty="0"/>
              <a:t>Why or when do we want to study these?</a:t>
            </a:r>
          </a:p>
          <a:p>
            <a:pPr marL="285750" indent="-285750">
              <a:buClr>
                <a:schemeClr val="tx1"/>
              </a:buClr>
              <a:buFont typeface="Arial" panose="020B0604020202020204" pitchFamily="34" charset="0"/>
              <a:buChar char="•"/>
            </a:pPr>
            <a:r>
              <a:rPr lang="en-US" sz="2400" dirty="0"/>
              <a:t>Interpretation of model coefficients with an interaction term</a:t>
            </a:r>
          </a:p>
          <a:p>
            <a:pPr marL="285750" indent="-285750">
              <a:buClr>
                <a:schemeClr val="tx1"/>
              </a:buClr>
              <a:buFont typeface="Arial" panose="020B0604020202020204" pitchFamily="34" charset="0"/>
              <a:buChar char="•"/>
            </a:pPr>
            <a:r>
              <a:rPr lang="en-US" sz="2400" dirty="0"/>
              <a:t>Statistical Measures of Interaction (View on own, not recorded)</a:t>
            </a:r>
          </a:p>
          <a:p>
            <a:pPr marL="742939" lvl="1" indent="-285750">
              <a:buClr>
                <a:schemeClr val="tx1"/>
              </a:buClr>
              <a:buFont typeface="Arial" panose="020B0604020202020204" pitchFamily="34" charset="0"/>
              <a:buChar char="•"/>
            </a:pPr>
            <a:r>
              <a:rPr lang="en-US" sz="2200" dirty="0"/>
              <a:t>Importance of Scale - Additive vs. Multiplicative Interaction</a:t>
            </a:r>
          </a:p>
          <a:p>
            <a:pPr marL="285750" indent="-285750">
              <a:buClr>
                <a:schemeClr val="tx1"/>
              </a:buClr>
              <a:buFont typeface="Arial" panose="020B0604020202020204" pitchFamily="34" charset="0"/>
              <a:buChar char="•"/>
            </a:pPr>
            <a:r>
              <a:rPr lang="en-US" sz="2400" dirty="0"/>
              <a:t>Presenting Effect Modification &amp; Interaction, Examples </a:t>
            </a:r>
          </a:p>
          <a:p>
            <a:pPr marL="285750" indent="-285750">
              <a:buClr>
                <a:schemeClr val="tx1"/>
              </a:buClr>
              <a:buFont typeface="Arial" panose="020B0604020202020204" pitchFamily="34" charset="0"/>
              <a:buChar char="•"/>
            </a:pPr>
            <a:r>
              <a:rPr lang="en-US" sz="2400" dirty="0"/>
              <a:t>Interaction under Counterfactual Framework</a:t>
            </a:r>
          </a:p>
          <a:p>
            <a:pPr marL="285750" indent="-285750">
              <a:buClr>
                <a:schemeClr val="tx1"/>
              </a:buClr>
              <a:buFont typeface="Arial" panose="020B0604020202020204" pitchFamily="34" charset="0"/>
              <a:buChar char="•"/>
            </a:pPr>
            <a:r>
              <a:rPr lang="en-US" sz="2400" dirty="0"/>
              <a:t>Appendix (not recorded)</a:t>
            </a:r>
          </a:p>
          <a:p>
            <a:pPr marL="285750" indent="-285750">
              <a:buClr>
                <a:schemeClr val="tx1"/>
              </a:buClr>
              <a:buFont typeface="Arial" panose="020B0604020202020204" pitchFamily="34" charset="0"/>
              <a:buChar char="•"/>
            </a:pPr>
            <a:endParaRPr lang="en-US" sz="2400" dirty="0"/>
          </a:p>
          <a:p>
            <a:pPr marL="285750" indent="-285750">
              <a:buClr>
                <a:schemeClr val="tx1"/>
              </a:buClr>
              <a:buFont typeface="Arial" panose="020B0604020202020204" pitchFamily="34" charset="0"/>
              <a:buChar char="•"/>
            </a:pPr>
            <a:endParaRPr lang="en-US" sz="24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8" name="Ink 7">
                <a:extLst>
                  <a:ext uri="{FF2B5EF4-FFF2-40B4-BE49-F238E27FC236}">
                    <a16:creationId xmlns:a16="http://schemas.microsoft.com/office/drawing/2014/main" id="{B9C1DB80-BD74-4BE9-A8FB-5053D3727D9B}"/>
                  </a:ext>
                </a:extLst>
              </p14:cNvPr>
              <p14:cNvContentPartPr/>
              <p14:nvPr>
                <p:extLst>
                  <p:ext uri="{42D2F446-02D8-4167-A562-619A0277C38B}">
                    <p15:isNarration xmlns:p15="http://schemas.microsoft.com/office/powerpoint/2012/main" val="1"/>
                  </p:ext>
                </p:extLst>
              </p14:nvPr>
            </p14:nvContentPartPr>
            <p14:xfrm>
              <a:off x="132840" y="3531240"/>
              <a:ext cx="8629560" cy="2487960"/>
            </p14:xfrm>
          </p:contentPart>
        </mc:Choice>
        <mc:Fallback xmlns="">
          <p:pic>
            <p:nvPicPr>
              <p:cNvPr id="8" name="Ink 7">
                <a:extLst>
                  <a:ext uri="{FF2B5EF4-FFF2-40B4-BE49-F238E27FC236}">
                    <a16:creationId xmlns:a16="http://schemas.microsoft.com/office/drawing/2014/main" id="{B9C1DB80-BD74-4BE9-A8FB-5053D3727D9B}"/>
                  </a:ext>
                </a:extLst>
              </p:cNvPr>
              <p:cNvPicPr>
                <a:picLocks noGrp="1" noRot="1" noChangeAspect="1" noMove="1" noResize="1" noEditPoints="1" noAdjustHandles="1" noChangeArrowheads="1" noChangeShapeType="1"/>
              </p:cNvPicPr>
              <p:nvPr/>
            </p:nvPicPr>
            <p:blipFill>
              <a:blip r:embed="rId6"/>
              <a:stretch>
                <a:fillRect/>
              </a:stretch>
            </p:blipFill>
            <p:spPr>
              <a:xfrm>
                <a:off x="123480" y="3521880"/>
                <a:ext cx="8648280" cy="2506680"/>
              </a:xfrm>
              <a:prstGeom prst="rect">
                <a:avLst/>
              </a:prstGeom>
            </p:spPr>
          </p:pic>
        </mc:Fallback>
      </mc:AlternateContent>
    </p:spTree>
    <p:extLst>
      <p:ext uri="{BB962C8B-B14F-4D97-AF65-F5344CB8AC3E}">
        <p14:creationId xmlns:p14="http://schemas.microsoft.com/office/powerpoint/2010/main" val="3821051936"/>
      </p:ext>
    </p:extLst>
  </p:cSld>
  <p:clrMapOvr>
    <a:masterClrMapping/>
  </p:clrMapOvr>
  <p:transition advTm="3359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55D7D-B54C-B544-B926-BB7658559867}"/>
              </a:ext>
            </a:extLst>
          </p:cNvPr>
          <p:cNvSpPr>
            <a:spLocks noGrp="1"/>
          </p:cNvSpPr>
          <p:nvPr>
            <p:ph type="sldNum" sz="quarter" idx="13"/>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sp>
        <p:nvSpPr>
          <p:cNvPr id="3" name="Title 2">
            <a:extLst>
              <a:ext uri="{FF2B5EF4-FFF2-40B4-BE49-F238E27FC236}">
                <a16:creationId xmlns:a16="http://schemas.microsoft.com/office/drawing/2014/main" id="{68272A8A-2860-B44D-8A22-6BC5E71F4792}"/>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55E24AC5-A226-534F-812E-02DF8F804090}"/>
              </a:ext>
            </a:extLst>
          </p:cNvPr>
          <p:cNvSpPr>
            <a:spLocks noGrp="1"/>
          </p:cNvSpPr>
          <p:nvPr>
            <p:ph type="body" sz="quarter" idx="14"/>
          </p:nvPr>
        </p:nvSpPr>
        <p:spPr>
          <a:xfrm>
            <a:off x="457199" y="1881349"/>
            <a:ext cx="8401987" cy="3937000"/>
          </a:xfrm>
        </p:spPr>
        <p:txBody>
          <a:bodyPr>
            <a:normAutofit fontScale="92500"/>
          </a:bodyPr>
          <a:lstStyle/>
          <a:p>
            <a:pPr marL="285750" indent="-285750">
              <a:buClr>
                <a:schemeClr val="tx1"/>
              </a:buClr>
              <a:buFont typeface="Arial" panose="020B0604020202020204" pitchFamily="34" charset="0"/>
              <a:buChar char="•"/>
            </a:pPr>
            <a:r>
              <a:rPr lang="en-US" sz="2400" dirty="0"/>
              <a:t>Interaction &amp; Effect Modification – </a:t>
            </a:r>
            <a:r>
              <a:rPr lang="en-US" sz="2400" i="1" dirty="0"/>
              <a:t>what do these terms mean in epidemiology?</a:t>
            </a:r>
          </a:p>
          <a:p>
            <a:pPr marL="285750" indent="-285750">
              <a:buClr>
                <a:schemeClr val="tx1"/>
              </a:buClr>
              <a:buFont typeface="Arial" panose="020B0604020202020204" pitchFamily="34" charset="0"/>
              <a:buChar char="•"/>
            </a:pPr>
            <a:r>
              <a:rPr lang="en-US" sz="2400" dirty="0"/>
              <a:t>Why or when do we want to study these?</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Interpretation of model coefficients with an interaction term</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Statistical Measures of Interaction (</a:t>
            </a:r>
            <a:r>
              <a:rPr lang="en-US" sz="2400" dirty="0">
                <a:solidFill>
                  <a:schemeClr val="bg1">
                    <a:lumMod val="85000"/>
                  </a:schemeClr>
                </a:solidFill>
              </a:rPr>
              <a:t>View on own, not recorded)</a:t>
            </a:r>
          </a:p>
          <a:p>
            <a:pPr marL="742939" lvl="1" indent="-285750">
              <a:buClr>
                <a:schemeClr val="tx1"/>
              </a:buClr>
              <a:buFont typeface="Arial" panose="020B0604020202020204" pitchFamily="34" charset="0"/>
              <a:buChar char="•"/>
            </a:pPr>
            <a:r>
              <a:rPr lang="en-US" sz="2200" dirty="0">
                <a:ln>
                  <a:solidFill>
                    <a:schemeClr val="bg2">
                      <a:lumMod val="85000"/>
                    </a:schemeClr>
                  </a:solidFill>
                </a:ln>
                <a:solidFill>
                  <a:schemeClr val="bg2">
                    <a:lumMod val="85000"/>
                  </a:schemeClr>
                </a:solidFill>
              </a:rPr>
              <a:t>Importance of Scale - Additive vs. Multiplicative Interaction</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Presenting Effect Modification &amp; Interaction, Examples </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Interaction under Counterfactual Framework</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Appendix (not recorded)</a:t>
            </a:r>
          </a:p>
          <a:p>
            <a:pPr marL="285750" indent="-285750">
              <a:buClr>
                <a:schemeClr val="tx1"/>
              </a:buClr>
              <a:buFont typeface="Arial" panose="020B0604020202020204" pitchFamily="34" charset="0"/>
              <a:buChar char="•"/>
            </a:pPr>
            <a:endParaRPr lang="en-US" sz="2400" dirty="0"/>
          </a:p>
          <a:p>
            <a:pPr marL="285750" indent="-285750">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2440133833"/>
      </p:ext>
    </p:extLst>
  </p:cSld>
  <p:clrMapOvr>
    <a:masterClrMapping/>
  </p:clrMapOvr>
  <p:transition advTm="13146">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FFC92-83A1-3445-AE72-1AE88237700A}"/>
              </a:ext>
            </a:extLst>
          </p:cNvPr>
          <p:cNvSpPr>
            <a:spLocks noGrp="1"/>
          </p:cNvSpPr>
          <p:nvPr>
            <p:ph type="sldNum" sz="quarter" idx="13"/>
          </p:nvPr>
        </p:nvSpPr>
        <p:spPr/>
        <p:txBody>
          <a:bodyPr/>
          <a:lstStyle/>
          <a:p>
            <a:fld id="{7BCC8D0D-EAEC-449D-9161-023DFF90F2E2}" type="slidenum">
              <a:rPr lang="en-US" smtClean="0">
                <a:solidFill>
                  <a:srgbClr val="052049"/>
                </a:solidFill>
              </a:rPr>
              <a:pPr/>
              <a:t>5</a:t>
            </a:fld>
            <a:endParaRPr lang="en-US" dirty="0">
              <a:solidFill>
                <a:srgbClr val="052049"/>
              </a:solidFill>
            </a:endParaRPr>
          </a:p>
        </p:txBody>
      </p:sp>
      <p:sp>
        <p:nvSpPr>
          <p:cNvPr id="3" name="Title 2">
            <a:extLst>
              <a:ext uri="{FF2B5EF4-FFF2-40B4-BE49-F238E27FC236}">
                <a16:creationId xmlns:a16="http://schemas.microsoft.com/office/drawing/2014/main" id="{963CB960-5376-2E45-87F7-888ADA97557A}"/>
              </a:ext>
            </a:extLst>
          </p:cNvPr>
          <p:cNvSpPr>
            <a:spLocks noGrp="1"/>
          </p:cNvSpPr>
          <p:nvPr>
            <p:ph type="title"/>
          </p:nvPr>
        </p:nvSpPr>
        <p:spPr/>
        <p:txBody>
          <a:bodyPr/>
          <a:lstStyle/>
          <a:p>
            <a:r>
              <a:rPr lang="en-US" dirty="0"/>
              <a:t>Terminology!! </a:t>
            </a:r>
          </a:p>
        </p:txBody>
      </p:sp>
      <p:sp>
        <p:nvSpPr>
          <p:cNvPr id="4" name="Text Placeholder 3">
            <a:extLst>
              <a:ext uri="{FF2B5EF4-FFF2-40B4-BE49-F238E27FC236}">
                <a16:creationId xmlns:a16="http://schemas.microsoft.com/office/drawing/2014/main" id="{73385716-1096-B146-838C-DC5EC0BAEA95}"/>
              </a:ext>
            </a:extLst>
          </p:cNvPr>
          <p:cNvSpPr>
            <a:spLocks noGrp="1"/>
          </p:cNvSpPr>
          <p:nvPr>
            <p:ph type="body" sz="quarter" idx="14"/>
          </p:nvPr>
        </p:nvSpPr>
        <p:spPr>
          <a:xfrm>
            <a:off x="457200" y="1413164"/>
            <a:ext cx="8179904" cy="4405185"/>
          </a:xfrm>
        </p:spPr>
        <p:txBody>
          <a:bodyPr>
            <a:normAutofit/>
          </a:bodyPr>
          <a:lstStyle/>
          <a:p>
            <a:r>
              <a:rPr lang="en-US" dirty="0"/>
              <a:t>Interaction</a:t>
            </a:r>
          </a:p>
          <a:p>
            <a:r>
              <a:rPr lang="en-US" dirty="0"/>
              <a:t>Statistical Interaction</a:t>
            </a:r>
          </a:p>
          <a:p>
            <a:endParaRPr lang="en-US" dirty="0"/>
          </a:p>
          <a:p>
            <a:r>
              <a:rPr lang="en-US" dirty="0"/>
              <a:t>Effect Modification </a:t>
            </a:r>
          </a:p>
          <a:p>
            <a:r>
              <a:rPr lang="en-US" dirty="0"/>
              <a:t>Effect Measure Modification</a:t>
            </a:r>
          </a:p>
          <a:p>
            <a:r>
              <a:rPr lang="en-US" dirty="0"/>
              <a:t>Heterogeneity of Effects </a:t>
            </a:r>
          </a:p>
          <a:p>
            <a:r>
              <a:rPr lang="en-US" dirty="0"/>
              <a:t>Effect Heterogeneity</a:t>
            </a:r>
          </a:p>
          <a:p>
            <a:endParaRPr lang="en-US" dirty="0"/>
          </a:p>
          <a:p>
            <a:r>
              <a:rPr lang="en-US" dirty="0"/>
              <a:t>Mechanistic Interaction</a:t>
            </a:r>
          </a:p>
          <a:p>
            <a:r>
              <a:rPr lang="en-US" dirty="0"/>
              <a:t>Causal Interaction</a:t>
            </a:r>
          </a:p>
          <a:p>
            <a:endParaRPr lang="en-US" dirty="0"/>
          </a:p>
          <a:p>
            <a:endParaRPr lang="en-US"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5" name="Ink 4">
                <a:extLst>
                  <a:ext uri="{FF2B5EF4-FFF2-40B4-BE49-F238E27FC236}">
                    <a16:creationId xmlns:a16="http://schemas.microsoft.com/office/drawing/2014/main" id="{ABED65E9-945B-4A6F-9FD4-C4B803C91B10}"/>
                  </a:ext>
                </a:extLst>
              </p14:cNvPr>
              <p14:cNvContentPartPr/>
              <p14:nvPr>
                <p:extLst>
                  <p:ext uri="{42D2F446-02D8-4167-A562-619A0277C38B}">
                    <p15:isNarration xmlns:p15="http://schemas.microsoft.com/office/powerpoint/2012/main" val="1"/>
                  </p:ext>
                </p:extLst>
              </p14:nvPr>
            </p14:nvContentPartPr>
            <p14:xfrm>
              <a:off x="2378880" y="1273320"/>
              <a:ext cx="1277280" cy="4009680"/>
            </p14:xfrm>
          </p:contentPart>
        </mc:Choice>
        <mc:Fallback xmlns="">
          <p:pic>
            <p:nvPicPr>
              <p:cNvPr id="5" name="Ink 4">
                <a:extLst>
                  <a:ext uri="{FF2B5EF4-FFF2-40B4-BE49-F238E27FC236}">
                    <a16:creationId xmlns:a16="http://schemas.microsoft.com/office/drawing/2014/main" id="{ABED65E9-945B-4A6F-9FD4-C4B803C91B10}"/>
                  </a:ext>
                </a:extLst>
              </p:cNvPr>
              <p:cNvPicPr>
                <a:picLocks noGrp="1" noRot="1" noChangeAspect="1" noMove="1" noResize="1" noEditPoints="1" noAdjustHandles="1" noChangeArrowheads="1" noChangeShapeType="1"/>
              </p:cNvPicPr>
              <p:nvPr/>
            </p:nvPicPr>
            <p:blipFill>
              <a:blip r:embed="rId6"/>
              <a:stretch>
                <a:fillRect/>
              </a:stretch>
            </p:blipFill>
            <p:spPr>
              <a:xfrm>
                <a:off x="2369520" y="1263960"/>
                <a:ext cx="1296000" cy="4028400"/>
              </a:xfrm>
              <a:prstGeom prst="rect">
                <a:avLst/>
              </a:prstGeom>
            </p:spPr>
          </p:pic>
        </mc:Fallback>
      </mc:AlternateContent>
    </p:spTree>
    <p:extLst>
      <p:ext uri="{BB962C8B-B14F-4D97-AF65-F5344CB8AC3E}">
        <p14:creationId xmlns:p14="http://schemas.microsoft.com/office/powerpoint/2010/main" val="4175720729"/>
      </p:ext>
    </p:extLst>
  </p:cSld>
  <p:clrMapOvr>
    <a:masterClrMapping/>
  </p:clrMapOvr>
  <p:transition advTm="7427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8E17C-90EC-864F-A8BA-9E20F748477A}"/>
              </a:ext>
            </a:extLst>
          </p:cNvPr>
          <p:cNvPicPr>
            <a:picLocks noChangeAspect="1"/>
          </p:cNvPicPr>
          <p:nvPr/>
        </p:nvPicPr>
        <p:blipFill>
          <a:blip r:embed="rId3"/>
          <a:stretch>
            <a:fillRect/>
          </a:stretch>
        </p:blipFill>
        <p:spPr>
          <a:xfrm>
            <a:off x="3785791" y="4475018"/>
            <a:ext cx="1734794" cy="1734794"/>
          </a:xfrm>
          <a:prstGeom prst="rect">
            <a:avLst/>
          </a:prstGeom>
        </p:spPr>
      </p:pic>
      <p:sp>
        <p:nvSpPr>
          <p:cNvPr id="10" name="Rounded Rectangular Callout 9"/>
          <p:cNvSpPr/>
          <p:nvPr/>
        </p:nvSpPr>
        <p:spPr bwMode="auto">
          <a:xfrm>
            <a:off x="622300" y="720437"/>
            <a:ext cx="7546511" cy="1080654"/>
          </a:xfrm>
          <a:prstGeom prst="wedgeRoundRectCallout">
            <a:avLst>
              <a:gd name="adj1" fmla="val 1821"/>
              <a:gd name="adj2" fmla="val 298109"/>
              <a:gd name="adj3" fmla="val 16667"/>
            </a:avLst>
          </a:prstGeom>
          <a:solidFill>
            <a:schemeClr val="accent4">
              <a:lumMod val="40000"/>
              <a:lumOff val="60000"/>
            </a:schemeClr>
          </a:solidFill>
          <a:ln w="19050" algn="ctr">
            <a:noFill/>
            <a:miter lim="800000"/>
            <a:headEnd/>
            <a:tailEnd/>
          </a:ln>
        </p:spPr>
        <p:txBody>
          <a:bodyPr wrap="square" rtlCol="0" anchor="ctr">
            <a:normAutofit/>
          </a:bodyPr>
          <a:lstStyle/>
          <a:p>
            <a:r>
              <a:rPr lang="en-US" sz="2400" i="1" dirty="0"/>
              <a:t>“…co-participation in a sufficient cause is the conceptual basis for interaction” </a:t>
            </a:r>
            <a:r>
              <a:rPr lang="en-US" i="1" dirty="0"/>
              <a:t>(Rothman, v1, 1986, 313)</a:t>
            </a:r>
            <a:endParaRPr lang="en-US" sz="2400" i="1" dirty="0"/>
          </a:p>
        </p:txBody>
      </p:sp>
      <p:sp>
        <p:nvSpPr>
          <p:cNvPr id="69634" name="AutoShape 2"/>
          <p:cNvSpPr>
            <a:spLocks noGrp="1" noChangeArrowheads="1"/>
          </p:cNvSpPr>
          <p:nvPr>
            <p:ph type="title"/>
          </p:nvPr>
        </p:nvSpPr>
        <p:spPr>
          <a:xfrm>
            <a:off x="453585" y="39232"/>
            <a:ext cx="8173580" cy="611449"/>
          </a:xfrm>
        </p:spPr>
        <p:txBody>
          <a:bodyPr/>
          <a:lstStyle/>
          <a:p>
            <a:r>
              <a:rPr lang="en-US" altLang="en-US" dirty="0"/>
              <a:t>Interaction &amp; Effect Modification </a:t>
            </a:r>
          </a:p>
        </p:txBody>
      </p:sp>
      <p:sp>
        <p:nvSpPr>
          <p:cNvPr id="69636" name="Slide Number Placeholder 1"/>
          <p:cNvSpPr>
            <a:spLocks noGrp="1"/>
          </p:cNvSpPr>
          <p:nvPr>
            <p:ph type="sldNum" sz="quarter" idx="10"/>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EC009139-A34D-1D45-85F3-E64A0836E206}" type="slidenum">
              <a:rPr lang="en-US" altLang="en-US" smtClean="0"/>
              <a:pPr/>
              <a:t>6</a:t>
            </a:fld>
            <a:endParaRPr lang="en-US" altLang="en-US"/>
          </a:p>
        </p:txBody>
      </p:sp>
      <p:sp>
        <p:nvSpPr>
          <p:cNvPr id="3" name="Rounded Rectangular Callout 2"/>
          <p:cNvSpPr/>
          <p:nvPr/>
        </p:nvSpPr>
        <p:spPr bwMode="auto">
          <a:xfrm>
            <a:off x="228980" y="2152899"/>
            <a:ext cx="4139479" cy="2541189"/>
          </a:xfrm>
          <a:prstGeom prst="wedgeRoundRectCallout">
            <a:avLst>
              <a:gd name="adj1" fmla="val 38564"/>
              <a:gd name="adj2" fmla="val 65376"/>
              <a:gd name="adj3" fmla="val 16667"/>
            </a:avLst>
          </a:prstGeom>
          <a:solidFill>
            <a:schemeClr val="tx2">
              <a:lumMod val="25000"/>
              <a:lumOff val="75000"/>
            </a:schemeClr>
          </a:solidFill>
          <a:ln w="19050" algn="ctr">
            <a:noFill/>
            <a:miter lim="800000"/>
            <a:headEnd/>
            <a:tailEnd/>
          </a:ln>
        </p:spPr>
        <p:txBody>
          <a:bodyPr wrap="square" rtlCol="0" anchor="ctr">
            <a:noAutofit/>
          </a:bodyPr>
          <a:lstStyle/>
          <a:p>
            <a:pPr>
              <a:lnSpc>
                <a:spcPct val="90000"/>
              </a:lnSpc>
            </a:pPr>
            <a:r>
              <a:rPr lang="en-US" sz="2400" i="1" dirty="0">
                <a:latin typeface="+mj-lt"/>
              </a:rPr>
              <a:t>The concept of interaction centers on the idea that the effect of an exposure, compared with a reference or unexposed condition, may depend on the presence of one or more other conditions…</a:t>
            </a:r>
            <a:r>
              <a:rPr lang="en-US" i="1" dirty="0">
                <a:latin typeface="+mj-lt"/>
              </a:rPr>
              <a:t>(RGL, v3, 2008, p.71)</a:t>
            </a:r>
            <a:endParaRPr lang="en-US" sz="2400" i="1" dirty="0">
              <a:latin typeface="+mj-lt"/>
            </a:endParaRPr>
          </a:p>
        </p:txBody>
      </p:sp>
      <p:sp>
        <p:nvSpPr>
          <p:cNvPr id="11" name="Rounded Rectangular Callout 10">
            <a:extLst>
              <a:ext uri="{FF2B5EF4-FFF2-40B4-BE49-F238E27FC236}">
                <a16:creationId xmlns:a16="http://schemas.microsoft.com/office/drawing/2014/main" id="{B8011982-3313-9C4D-9472-7437F6E89F2E}"/>
              </a:ext>
            </a:extLst>
          </p:cNvPr>
          <p:cNvSpPr/>
          <p:nvPr/>
        </p:nvSpPr>
        <p:spPr bwMode="auto">
          <a:xfrm>
            <a:off x="5555670" y="2009393"/>
            <a:ext cx="3359350" cy="3587843"/>
          </a:xfrm>
          <a:prstGeom prst="wedgeRoundRectCallout">
            <a:avLst>
              <a:gd name="adj1" fmla="val -66342"/>
              <a:gd name="adj2" fmla="val 24635"/>
              <a:gd name="adj3" fmla="val 16667"/>
            </a:avLst>
          </a:prstGeom>
          <a:solidFill>
            <a:schemeClr val="accent3"/>
          </a:solidFill>
          <a:ln w="19050" algn="ctr">
            <a:noFill/>
            <a:miter lim="800000"/>
            <a:headEnd/>
            <a:tailEnd/>
          </a:ln>
        </p:spPr>
        <p:txBody>
          <a:bodyPr wrap="square" rtlCol="0" anchor="ctr">
            <a:normAutofit lnSpcReduction="10000"/>
          </a:bodyPr>
          <a:lstStyle/>
          <a:p>
            <a:r>
              <a:rPr lang="en-US" sz="2400" dirty="0">
                <a:latin typeface="+mj-lt"/>
              </a:rPr>
              <a:t>When no bias is present, so that observed associations validly estimate causal effects of interest, statistical interaction corresponds to effect-measure modification. (RGL, p. 72)</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4A4692E-EAE3-4FD4-BBED-02EBF4B1C2BD}"/>
                  </a:ext>
                </a:extLst>
              </p14:cNvPr>
              <p14:cNvContentPartPr/>
              <p14:nvPr/>
            </p14:nvContentPartPr>
            <p14:xfrm>
              <a:off x="1947600" y="6516000"/>
              <a:ext cx="7920" cy="35640"/>
            </p14:xfrm>
          </p:contentPart>
        </mc:Choice>
        <mc:Fallback xmlns="">
          <p:pic>
            <p:nvPicPr>
              <p:cNvPr id="6" name="Ink 5">
                <a:extLst>
                  <a:ext uri="{FF2B5EF4-FFF2-40B4-BE49-F238E27FC236}">
                    <a16:creationId xmlns:a16="http://schemas.microsoft.com/office/drawing/2014/main" id="{84A4692E-EAE3-4FD4-BBED-02EBF4B1C2BD}"/>
                  </a:ext>
                </a:extLst>
              </p:cNvPr>
              <p:cNvPicPr/>
              <p:nvPr/>
            </p:nvPicPr>
            <p:blipFill>
              <a:blip r:embed="rId7"/>
              <a:stretch>
                <a:fillRect/>
              </a:stretch>
            </p:blipFill>
            <p:spPr>
              <a:xfrm>
                <a:off x="1938240" y="6506640"/>
                <a:ext cx="26640" cy="5436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8">
            <p14:nvContentPartPr>
              <p14:cNvPr id="8" name="Ink 7">
                <a:extLst>
                  <a:ext uri="{FF2B5EF4-FFF2-40B4-BE49-F238E27FC236}">
                    <a16:creationId xmlns:a16="http://schemas.microsoft.com/office/drawing/2014/main" id="{49549029-4025-44D3-816B-0B0FFAB058DF}"/>
                  </a:ext>
                </a:extLst>
              </p14:cNvPr>
              <p14:cNvContentPartPr/>
              <p14:nvPr>
                <p:extLst>
                  <p:ext uri="{42D2F446-02D8-4167-A562-619A0277C38B}">
                    <p15:isNarration xmlns:p15="http://schemas.microsoft.com/office/powerpoint/2012/main" val="1"/>
                  </p:ext>
                </p:extLst>
              </p14:nvPr>
            </p14:nvContentPartPr>
            <p14:xfrm>
              <a:off x="416160" y="1640880"/>
              <a:ext cx="8319600" cy="4629240"/>
            </p14:xfrm>
          </p:contentPart>
        </mc:Choice>
        <mc:Fallback xmlns="">
          <p:pic>
            <p:nvPicPr>
              <p:cNvPr id="8" name="Ink 7">
                <a:extLst>
                  <a:ext uri="{FF2B5EF4-FFF2-40B4-BE49-F238E27FC236}">
                    <a16:creationId xmlns:a16="http://schemas.microsoft.com/office/drawing/2014/main" id="{49549029-4025-44D3-816B-0B0FFAB058DF}"/>
                  </a:ext>
                </a:extLst>
              </p:cNvPr>
              <p:cNvPicPr>
                <a:picLocks noGrp="1" noRot="1" noChangeAspect="1" noMove="1" noResize="1" noEditPoints="1" noAdjustHandles="1" noChangeArrowheads="1" noChangeShapeType="1"/>
              </p:cNvPicPr>
              <p:nvPr/>
            </p:nvPicPr>
            <p:blipFill>
              <a:blip r:embed="rId9"/>
              <a:stretch>
                <a:fillRect/>
              </a:stretch>
            </p:blipFill>
            <p:spPr>
              <a:xfrm>
                <a:off x="406800" y="1631520"/>
                <a:ext cx="8338320" cy="4647960"/>
              </a:xfrm>
              <a:prstGeom prst="rect">
                <a:avLst/>
              </a:prstGeom>
            </p:spPr>
          </p:pic>
        </mc:Fallback>
      </mc:AlternateContent>
    </p:spTree>
    <p:extLst>
      <p:ext uri="{BB962C8B-B14F-4D97-AF65-F5344CB8AC3E}">
        <p14:creationId xmlns:p14="http://schemas.microsoft.com/office/powerpoint/2010/main" val="2583593419"/>
      </p:ext>
    </p:extLst>
  </p:cSld>
  <p:clrMapOvr>
    <a:masterClrMapping/>
  </p:clrMapOvr>
  <p:transition advTm="986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453585" y="205491"/>
            <a:ext cx="8173580" cy="611449"/>
          </a:xfrm>
        </p:spPr>
        <p:txBody>
          <a:bodyPr>
            <a:noAutofit/>
          </a:bodyPr>
          <a:lstStyle/>
          <a:p>
            <a:r>
              <a:rPr lang="en-US" altLang="en-US" sz="2400" dirty="0"/>
              <a:t>Interaction &amp; Effect Modification</a:t>
            </a:r>
          </a:p>
        </p:txBody>
      </p:sp>
      <p:sp>
        <p:nvSpPr>
          <p:cNvPr id="69636" name="Slide Number Placeholder 1"/>
          <p:cNvSpPr>
            <a:spLocks noGrp="1"/>
          </p:cNvSpPr>
          <p:nvPr>
            <p:ph type="sldNum" sz="quarter" idx="10"/>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EC009139-A34D-1D45-85F3-E64A0836E206}" type="slidenum">
              <a:rPr lang="en-US" altLang="en-US" smtClean="0"/>
              <a:pPr/>
              <a:t>7</a:t>
            </a:fld>
            <a:endParaRPr lang="en-US" altLang="en-US"/>
          </a:p>
        </p:txBody>
      </p:sp>
      <p:pic>
        <p:nvPicPr>
          <p:cNvPr id="4" name="Picture 3">
            <a:extLst>
              <a:ext uri="{FF2B5EF4-FFF2-40B4-BE49-F238E27FC236}">
                <a16:creationId xmlns:a16="http://schemas.microsoft.com/office/drawing/2014/main" id="{69852554-D9E7-E745-8348-CB01C35DBCD3}"/>
              </a:ext>
            </a:extLst>
          </p:cNvPr>
          <p:cNvPicPr>
            <a:picLocks noChangeAspect="1"/>
          </p:cNvPicPr>
          <p:nvPr/>
        </p:nvPicPr>
        <p:blipFill>
          <a:blip r:embed="rId3"/>
          <a:stretch>
            <a:fillRect/>
          </a:stretch>
        </p:blipFill>
        <p:spPr>
          <a:xfrm>
            <a:off x="453585" y="927262"/>
            <a:ext cx="3355397" cy="1887411"/>
          </a:xfrm>
          <a:prstGeom prst="rect">
            <a:avLst/>
          </a:prstGeom>
        </p:spPr>
      </p:pic>
      <p:sp>
        <p:nvSpPr>
          <p:cNvPr id="7" name="Rounded Rectangular Callout 6"/>
          <p:cNvSpPr/>
          <p:nvPr/>
        </p:nvSpPr>
        <p:spPr bwMode="auto">
          <a:xfrm>
            <a:off x="3519054" y="1052945"/>
            <a:ext cx="5579993" cy="2493727"/>
          </a:xfrm>
          <a:prstGeom prst="wedgeRoundRectCallout">
            <a:avLst>
              <a:gd name="adj1" fmla="val -64347"/>
              <a:gd name="adj2" fmla="val -26527"/>
              <a:gd name="adj3" fmla="val 16667"/>
            </a:avLst>
          </a:prstGeom>
          <a:solidFill>
            <a:schemeClr val="accent3"/>
          </a:solidFill>
          <a:ln w="19050" algn="ctr">
            <a:noFill/>
            <a:miter lim="800000"/>
            <a:headEnd/>
            <a:tailEnd/>
          </a:ln>
        </p:spPr>
        <p:txBody>
          <a:bodyPr wrap="square" rtlCol="0" anchor="ctr">
            <a:normAutofit lnSpcReduction="10000"/>
          </a:bodyPr>
          <a:lstStyle/>
          <a:p>
            <a:r>
              <a:rPr lang="en-US" sz="2400" dirty="0">
                <a:latin typeface="+mj-lt"/>
              </a:rPr>
              <a:t>It is not uncommon for the effect of one exposure on an outcome to depend in some way on the presence or absence of another exposure. When this is the case, we say that there is interaction between the two exposures. </a:t>
            </a:r>
            <a:r>
              <a:rPr lang="en-US" dirty="0">
                <a:latin typeface="+mj-lt"/>
              </a:rPr>
              <a:t>(</a:t>
            </a:r>
            <a:r>
              <a:rPr lang="en-US" dirty="0" err="1">
                <a:latin typeface="+mj-lt"/>
              </a:rPr>
              <a:t>Vanderweele</a:t>
            </a:r>
            <a:r>
              <a:rPr lang="en-US" dirty="0">
                <a:latin typeface="+mj-lt"/>
              </a:rPr>
              <a:t>, </a:t>
            </a:r>
            <a:r>
              <a:rPr lang="en-US" dirty="0" err="1">
                <a:latin typeface="+mj-lt"/>
              </a:rPr>
              <a:t>Epid</a:t>
            </a:r>
            <a:r>
              <a:rPr lang="en-US" dirty="0">
                <a:latin typeface="+mj-lt"/>
              </a:rPr>
              <a:t> Methods 2014)</a:t>
            </a:r>
            <a:endParaRPr lang="en-US" sz="2400" dirty="0">
              <a:latin typeface="+mj-lt"/>
            </a:endParaRPr>
          </a:p>
        </p:txBody>
      </p:sp>
      <p:sp>
        <p:nvSpPr>
          <p:cNvPr id="8" name="Rounded Rectangular Callout 7"/>
          <p:cNvSpPr/>
          <p:nvPr/>
        </p:nvSpPr>
        <p:spPr bwMode="auto">
          <a:xfrm>
            <a:off x="453585" y="3948936"/>
            <a:ext cx="8038358" cy="2168895"/>
          </a:xfrm>
          <a:prstGeom prst="wedgeRoundRectCallout">
            <a:avLst>
              <a:gd name="adj1" fmla="val -26205"/>
              <a:gd name="adj2" fmla="val -122173"/>
              <a:gd name="adj3" fmla="val 16667"/>
            </a:avLst>
          </a:prstGeom>
          <a:solidFill>
            <a:schemeClr val="accent6">
              <a:lumMod val="40000"/>
              <a:lumOff val="60000"/>
            </a:schemeClr>
          </a:solidFill>
          <a:ln w="19050" algn="ctr">
            <a:noFill/>
            <a:miter lim="800000"/>
            <a:headEnd/>
            <a:tailEnd/>
          </a:ln>
        </p:spPr>
        <p:txBody>
          <a:bodyPr wrap="square" rtlCol="0" anchor="ctr">
            <a:normAutofit/>
          </a:bodyPr>
          <a:lstStyle/>
          <a:p>
            <a:r>
              <a:rPr lang="en-US" sz="2000" i="1" dirty="0"/>
              <a:t>If we found that the effect of our primary exposure varied by strata defined by the secondary factor in this way, then we might call this “effect heterogeneity” or “effect modification.” This might be useful, for example, in decisions about which subpopulations to target in order to maximize the effect of interventions. </a:t>
            </a:r>
            <a:r>
              <a:rPr lang="en-US" sz="2000" dirty="0"/>
              <a:t>(</a:t>
            </a:r>
            <a:r>
              <a:rPr lang="en-US" sz="2000" dirty="0" err="1"/>
              <a:t>Vanderweele</a:t>
            </a:r>
            <a:r>
              <a:rPr lang="en-US" sz="2000" dirty="0"/>
              <a:t>, Epidemiol Methods 2014)</a:t>
            </a:r>
            <a:endParaRPr lang="en-US" sz="2000" i="1"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3" name="Ink 2">
                <a:extLst>
                  <a:ext uri="{FF2B5EF4-FFF2-40B4-BE49-F238E27FC236}">
                    <a16:creationId xmlns:a16="http://schemas.microsoft.com/office/drawing/2014/main" id="{F379E7B7-9821-4850-BEB3-BC5088896A86}"/>
                  </a:ext>
                </a:extLst>
              </p14:cNvPr>
              <p14:cNvContentPartPr/>
              <p14:nvPr>
                <p:extLst>
                  <p:ext uri="{42D2F446-02D8-4167-A562-619A0277C38B}">
                    <p15:isNarration xmlns:p15="http://schemas.microsoft.com/office/powerpoint/2012/main" val="1"/>
                  </p:ext>
                </p:extLst>
              </p14:nvPr>
            </p14:nvContentPartPr>
            <p14:xfrm>
              <a:off x="701280" y="296280"/>
              <a:ext cx="7883280" cy="5458320"/>
            </p14:xfrm>
          </p:contentPart>
        </mc:Choice>
        <mc:Fallback xmlns="">
          <p:pic>
            <p:nvPicPr>
              <p:cNvPr id="3" name="Ink 2">
                <a:extLst>
                  <a:ext uri="{FF2B5EF4-FFF2-40B4-BE49-F238E27FC236}">
                    <a16:creationId xmlns:a16="http://schemas.microsoft.com/office/drawing/2014/main" id="{F379E7B7-9821-4850-BEB3-BC5088896A86}"/>
                  </a:ext>
                </a:extLst>
              </p:cNvPr>
              <p:cNvPicPr>
                <a:picLocks noGrp="1" noRot="1" noChangeAspect="1" noMove="1" noResize="1" noEditPoints="1" noAdjustHandles="1" noChangeArrowheads="1" noChangeShapeType="1"/>
              </p:cNvPicPr>
              <p:nvPr/>
            </p:nvPicPr>
            <p:blipFill>
              <a:blip r:embed="rId7"/>
              <a:stretch>
                <a:fillRect/>
              </a:stretch>
            </p:blipFill>
            <p:spPr>
              <a:xfrm>
                <a:off x="691920" y="286920"/>
                <a:ext cx="7902000" cy="5477040"/>
              </a:xfrm>
              <a:prstGeom prst="rect">
                <a:avLst/>
              </a:prstGeom>
            </p:spPr>
          </p:pic>
        </mc:Fallback>
      </mc:AlternateContent>
    </p:spTree>
    <p:extLst>
      <p:ext uri="{BB962C8B-B14F-4D97-AF65-F5344CB8AC3E}">
        <p14:creationId xmlns:p14="http://schemas.microsoft.com/office/powerpoint/2010/main" val="998550391"/>
      </p:ext>
    </p:extLst>
  </p:cSld>
  <p:clrMapOvr>
    <a:masterClrMapping/>
  </p:clrMapOvr>
  <p:transition advTm="691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453585" y="39232"/>
            <a:ext cx="8173580" cy="611449"/>
          </a:xfrm>
        </p:spPr>
        <p:txBody>
          <a:bodyPr>
            <a:normAutofit/>
          </a:bodyPr>
          <a:lstStyle/>
          <a:p>
            <a:r>
              <a:rPr lang="en-US" altLang="en-US" dirty="0"/>
              <a:t>Subtler Nuances – Mechanistic &amp; Causal Interaction </a:t>
            </a:r>
          </a:p>
        </p:txBody>
      </p:sp>
      <p:sp>
        <p:nvSpPr>
          <p:cNvPr id="69636" name="Slide Number Placeholder 1"/>
          <p:cNvSpPr>
            <a:spLocks noGrp="1"/>
          </p:cNvSpPr>
          <p:nvPr>
            <p:ph type="sldNum" sz="quarter" idx="10"/>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EC009139-A34D-1D45-85F3-E64A0836E206}" type="slidenum">
              <a:rPr lang="en-US" altLang="en-US" smtClean="0"/>
              <a:pPr/>
              <a:t>8</a:t>
            </a:fld>
            <a:endParaRPr lang="en-US" altLang="en-US"/>
          </a:p>
        </p:txBody>
      </p:sp>
      <p:pic>
        <p:nvPicPr>
          <p:cNvPr id="4" name="Picture 3">
            <a:extLst>
              <a:ext uri="{FF2B5EF4-FFF2-40B4-BE49-F238E27FC236}">
                <a16:creationId xmlns:a16="http://schemas.microsoft.com/office/drawing/2014/main" id="{69852554-D9E7-E745-8348-CB01C35DBCD3}"/>
              </a:ext>
            </a:extLst>
          </p:cNvPr>
          <p:cNvPicPr>
            <a:picLocks noChangeAspect="1"/>
          </p:cNvPicPr>
          <p:nvPr/>
        </p:nvPicPr>
        <p:blipFill>
          <a:blip r:embed="rId3"/>
          <a:stretch>
            <a:fillRect/>
          </a:stretch>
        </p:blipFill>
        <p:spPr>
          <a:xfrm>
            <a:off x="369889" y="2161309"/>
            <a:ext cx="2672062" cy="1503035"/>
          </a:xfrm>
          <a:prstGeom prst="rect">
            <a:avLst/>
          </a:prstGeom>
        </p:spPr>
      </p:pic>
      <p:sp>
        <p:nvSpPr>
          <p:cNvPr id="7" name="Rounded Rectangular Callout 6"/>
          <p:cNvSpPr/>
          <p:nvPr/>
        </p:nvSpPr>
        <p:spPr bwMode="auto">
          <a:xfrm>
            <a:off x="516835" y="629854"/>
            <a:ext cx="7975108" cy="1296112"/>
          </a:xfrm>
          <a:prstGeom prst="wedgeRoundRectCallout">
            <a:avLst>
              <a:gd name="adj1" fmla="val 30156"/>
              <a:gd name="adj2" fmla="val 100675"/>
              <a:gd name="adj3" fmla="val 16667"/>
            </a:avLst>
          </a:prstGeom>
          <a:solidFill>
            <a:schemeClr val="accent3"/>
          </a:solidFill>
          <a:ln w="19050" algn="ctr">
            <a:noFill/>
            <a:miter lim="800000"/>
            <a:headEnd/>
            <a:tailEnd/>
          </a:ln>
        </p:spPr>
        <p:txBody>
          <a:bodyPr wrap="square" rtlCol="0" anchor="ctr">
            <a:normAutofit fontScale="85000" lnSpcReduction="10000"/>
          </a:bodyPr>
          <a:lstStyle/>
          <a:p>
            <a:r>
              <a:rPr lang="en-US" sz="2400" dirty="0">
                <a:latin typeface="+mj-lt"/>
              </a:rPr>
              <a:t>Mechanistic interaction…is meant to encompass the notion of direct physical or chemical reactions among exposures, their metabolites, or their reaction products within individuals or vectors of exposure transmission (RGL, p. 75)</a:t>
            </a:r>
          </a:p>
        </p:txBody>
      </p:sp>
      <p:sp>
        <p:nvSpPr>
          <p:cNvPr id="8" name="Rounded Rectangular Callout 7"/>
          <p:cNvSpPr/>
          <p:nvPr/>
        </p:nvSpPr>
        <p:spPr bwMode="auto">
          <a:xfrm>
            <a:off x="453585" y="3948936"/>
            <a:ext cx="8038358" cy="2168895"/>
          </a:xfrm>
          <a:prstGeom prst="wedgeRoundRectCallout">
            <a:avLst>
              <a:gd name="adj1" fmla="val -34478"/>
              <a:gd name="adj2" fmla="val -78097"/>
              <a:gd name="adj3" fmla="val 16667"/>
            </a:avLst>
          </a:prstGeom>
          <a:solidFill>
            <a:schemeClr val="accent6">
              <a:lumMod val="40000"/>
              <a:lumOff val="60000"/>
            </a:schemeClr>
          </a:solidFill>
          <a:ln w="19050" algn="ctr">
            <a:noFill/>
            <a:miter lim="800000"/>
            <a:headEnd/>
            <a:tailEnd/>
          </a:ln>
        </p:spPr>
        <p:txBody>
          <a:bodyPr wrap="square" rtlCol="0" anchor="ctr">
            <a:normAutofit fontScale="92500"/>
          </a:bodyPr>
          <a:lstStyle/>
          <a:p>
            <a:r>
              <a:rPr lang="en-US" sz="2000" i="1" dirty="0"/>
              <a:t>if we want to intervene on the secondary factor in order to change the effect of the primary exposure then we need to control for confounding of the relationships of both factors with the outcome. When we control for confounding for both factors we might refer to this as “causal interaction” in distinction from mere “effect heterogeneity” mentioned above… </a:t>
            </a:r>
            <a:r>
              <a:rPr lang="en-US" sz="2000" dirty="0"/>
              <a:t>(</a:t>
            </a:r>
            <a:r>
              <a:rPr lang="en-US" sz="2000" dirty="0" err="1"/>
              <a:t>Vanderweele</a:t>
            </a:r>
            <a:r>
              <a:rPr lang="en-US" sz="2000" dirty="0"/>
              <a:t>, </a:t>
            </a:r>
            <a:r>
              <a:rPr lang="en-US" sz="2000" dirty="0" err="1"/>
              <a:t>Epid</a:t>
            </a:r>
            <a:r>
              <a:rPr lang="en-US" sz="2000" dirty="0"/>
              <a:t> Methods 2014)</a:t>
            </a:r>
            <a:endParaRPr lang="en-US" sz="2000" i="1" dirty="0"/>
          </a:p>
        </p:txBody>
      </p:sp>
      <p:pic>
        <p:nvPicPr>
          <p:cNvPr id="9" name="Picture 8">
            <a:extLst>
              <a:ext uri="{FF2B5EF4-FFF2-40B4-BE49-F238E27FC236}">
                <a16:creationId xmlns:a16="http://schemas.microsoft.com/office/drawing/2014/main" id="{045345AD-4DD6-BF4D-A3DA-5EAE89FA3EB2}"/>
              </a:ext>
            </a:extLst>
          </p:cNvPr>
          <p:cNvPicPr>
            <a:picLocks noChangeAspect="1"/>
          </p:cNvPicPr>
          <p:nvPr/>
        </p:nvPicPr>
        <p:blipFill>
          <a:blip r:embed="rId4"/>
          <a:stretch>
            <a:fillRect/>
          </a:stretch>
        </p:blipFill>
        <p:spPr>
          <a:xfrm>
            <a:off x="6722165" y="1987990"/>
            <a:ext cx="1905000" cy="1905000"/>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2" name="Ink 1">
                <a:extLst>
                  <a:ext uri="{FF2B5EF4-FFF2-40B4-BE49-F238E27FC236}">
                    <a16:creationId xmlns:a16="http://schemas.microsoft.com/office/drawing/2014/main" id="{993A0421-15AA-4D9D-B993-6A940AC6005A}"/>
                  </a:ext>
                </a:extLst>
              </p14:cNvPr>
              <p14:cNvContentPartPr/>
              <p14:nvPr>
                <p:extLst>
                  <p:ext uri="{42D2F446-02D8-4167-A562-619A0277C38B}">
                    <p15:isNarration xmlns:p15="http://schemas.microsoft.com/office/powerpoint/2012/main" val="1"/>
                  </p:ext>
                </p:extLst>
              </p14:nvPr>
            </p14:nvContentPartPr>
            <p14:xfrm>
              <a:off x="582840" y="1440"/>
              <a:ext cx="7804440" cy="5978880"/>
            </p14:xfrm>
          </p:contentPart>
        </mc:Choice>
        <mc:Fallback xmlns="">
          <p:pic>
            <p:nvPicPr>
              <p:cNvPr id="2" name="Ink 1">
                <a:extLst>
                  <a:ext uri="{FF2B5EF4-FFF2-40B4-BE49-F238E27FC236}">
                    <a16:creationId xmlns:a16="http://schemas.microsoft.com/office/drawing/2014/main" id="{993A0421-15AA-4D9D-B993-6A940AC6005A}"/>
                  </a:ext>
                </a:extLst>
              </p:cNvPr>
              <p:cNvPicPr>
                <a:picLocks noGrp="1" noRot="1" noChangeAspect="1" noMove="1" noResize="1" noEditPoints="1" noAdjustHandles="1" noChangeArrowheads="1" noChangeShapeType="1"/>
              </p:cNvPicPr>
              <p:nvPr/>
            </p:nvPicPr>
            <p:blipFill>
              <a:blip r:embed="rId8"/>
              <a:stretch>
                <a:fillRect/>
              </a:stretch>
            </p:blipFill>
            <p:spPr>
              <a:xfrm>
                <a:off x="573480" y="-7920"/>
                <a:ext cx="7823160" cy="599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E7B8C5B-ADBD-41FF-8549-DD2BD503EC9B}"/>
                  </a:ext>
                </a:extLst>
              </p14:cNvPr>
              <p14:cNvContentPartPr/>
              <p14:nvPr/>
            </p14:nvContentPartPr>
            <p14:xfrm>
              <a:off x="3725280" y="6650280"/>
              <a:ext cx="5760" cy="24120"/>
            </p14:xfrm>
          </p:contentPart>
        </mc:Choice>
        <mc:Fallback xmlns="">
          <p:pic>
            <p:nvPicPr>
              <p:cNvPr id="5" name="Ink 4">
                <a:extLst>
                  <a:ext uri="{FF2B5EF4-FFF2-40B4-BE49-F238E27FC236}">
                    <a16:creationId xmlns:a16="http://schemas.microsoft.com/office/drawing/2014/main" id="{DE7B8C5B-ADBD-41FF-8549-DD2BD503EC9B}"/>
                  </a:ext>
                </a:extLst>
              </p:cNvPr>
              <p:cNvPicPr/>
              <p:nvPr/>
            </p:nvPicPr>
            <p:blipFill>
              <a:blip r:embed="rId11"/>
              <a:stretch>
                <a:fillRect/>
              </a:stretch>
            </p:blipFill>
            <p:spPr>
              <a:xfrm>
                <a:off x="3715920" y="6640920"/>
                <a:ext cx="24480" cy="42840"/>
              </a:xfrm>
              <a:prstGeom prst="rect">
                <a:avLst/>
              </a:prstGeom>
            </p:spPr>
          </p:pic>
        </mc:Fallback>
      </mc:AlternateContent>
    </p:spTree>
    <p:extLst>
      <p:ext uri="{BB962C8B-B14F-4D97-AF65-F5344CB8AC3E}">
        <p14:creationId xmlns:p14="http://schemas.microsoft.com/office/powerpoint/2010/main" val="3794956200"/>
      </p:ext>
    </p:extLst>
  </p:cSld>
  <p:clrMapOvr>
    <a:masterClrMapping/>
  </p:clrMapOvr>
  <p:transition advTm="1402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FFC92-83A1-3445-AE72-1AE88237700A}"/>
              </a:ext>
            </a:extLst>
          </p:cNvPr>
          <p:cNvSpPr>
            <a:spLocks noGrp="1"/>
          </p:cNvSpPr>
          <p:nvPr>
            <p:ph type="sldNum" sz="quarter" idx="13"/>
          </p:nvPr>
        </p:nvSpPr>
        <p:spPr/>
        <p:txBody>
          <a:bodyPr/>
          <a:lstStyle/>
          <a:p>
            <a:fld id="{7BCC8D0D-EAEC-449D-9161-023DFF90F2E2}" type="slidenum">
              <a:rPr lang="en-US" smtClean="0">
                <a:solidFill>
                  <a:srgbClr val="052049"/>
                </a:solidFill>
              </a:rPr>
              <a:pPr/>
              <a:t>9</a:t>
            </a:fld>
            <a:endParaRPr lang="en-US" dirty="0">
              <a:solidFill>
                <a:srgbClr val="052049"/>
              </a:solidFill>
            </a:endParaRPr>
          </a:p>
        </p:txBody>
      </p:sp>
      <p:sp>
        <p:nvSpPr>
          <p:cNvPr id="3" name="Title 2">
            <a:extLst>
              <a:ext uri="{FF2B5EF4-FFF2-40B4-BE49-F238E27FC236}">
                <a16:creationId xmlns:a16="http://schemas.microsoft.com/office/drawing/2014/main" id="{963CB960-5376-2E45-87F7-888ADA97557A}"/>
              </a:ext>
            </a:extLst>
          </p:cNvPr>
          <p:cNvSpPr>
            <a:spLocks noGrp="1"/>
          </p:cNvSpPr>
          <p:nvPr>
            <p:ph type="title"/>
          </p:nvPr>
        </p:nvSpPr>
        <p:spPr/>
        <p:txBody>
          <a:bodyPr/>
          <a:lstStyle/>
          <a:p>
            <a:r>
              <a:rPr lang="en-US" dirty="0"/>
              <a:t>Definitions &amp; Distinctions</a:t>
            </a:r>
          </a:p>
        </p:txBody>
      </p:sp>
      <p:sp>
        <p:nvSpPr>
          <p:cNvPr id="4" name="Text Placeholder 3">
            <a:extLst>
              <a:ext uri="{FF2B5EF4-FFF2-40B4-BE49-F238E27FC236}">
                <a16:creationId xmlns:a16="http://schemas.microsoft.com/office/drawing/2014/main" id="{73385716-1096-B146-838C-DC5EC0BAEA95}"/>
              </a:ext>
            </a:extLst>
          </p:cNvPr>
          <p:cNvSpPr>
            <a:spLocks noGrp="1"/>
          </p:cNvSpPr>
          <p:nvPr>
            <p:ph type="body" sz="quarter" idx="14"/>
          </p:nvPr>
        </p:nvSpPr>
        <p:spPr>
          <a:xfrm>
            <a:off x="527807" y="1415468"/>
            <a:ext cx="8285018" cy="4659020"/>
          </a:xfrm>
        </p:spPr>
        <p:txBody>
          <a:bodyPr>
            <a:normAutofit/>
          </a:bodyPr>
          <a:lstStyle/>
          <a:p>
            <a:pPr marL="285750" indent="-285750">
              <a:buClr>
                <a:schemeClr val="tx1"/>
              </a:buClr>
              <a:buFont typeface="Arial" panose="020B0604020202020204" pitchFamily="34" charset="0"/>
              <a:buChar char="•"/>
            </a:pPr>
            <a:r>
              <a:rPr lang="en-US" sz="2000" dirty="0"/>
              <a:t>In practice – terms often will be used interchangeably</a:t>
            </a:r>
          </a:p>
          <a:p>
            <a:pPr marL="285750" indent="-285750">
              <a:buClr>
                <a:schemeClr val="tx1"/>
              </a:buClr>
              <a:buFont typeface="Arial" panose="020B0604020202020204" pitchFamily="34" charset="0"/>
              <a:buChar char="•"/>
            </a:pPr>
            <a:r>
              <a:rPr lang="en-US" sz="2000" dirty="0"/>
              <a:t>In epidemiology, first you use statistics to identify if there is evidence of possible statistical interaction...if there is…</a:t>
            </a:r>
          </a:p>
          <a:p>
            <a:pPr marL="285750" indent="-285750">
              <a:buClr>
                <a:schemeClr val="tx1"/>
              </a:buClr>
              <a:buFont typeface="Arial" panose="020B0604020202020204" pitchFamily="34" charset="0"/>
              <a:buChar char="•"/>
            </a:pPr>
            <a:r>
              <a:rPr lang="en-US" sz="2000" dirty="0"/>
              <a:t>…then there are a few underlying concepts:</a:t>
            </a:r>
          </a:p>
          <a:p>
            <a:pPr marL="800089" lvl="1" indent="-342900">
              <a:buClr>
                <a:schemeClr val="tx1"/>
              </a:buClr>
            </a:pPr>
            <a:r>
              <a:rPr lang="en-US" sz="1800" dirty="0"/>
              <a:t>If no bias, then statistical interaction </a:t>
            </a:r>
            <a:r>
              <a:rPr lang="en-US" sz="1800" dirty="0">
                <a:sym typeface="Wingdings" pitchFamily="2" charset="2"/>
              </a:rPr>
              <a:t></a:t>
            </a:r>
            <a:r>
              <a:rPr lang="en-US" sz="1800" dirty="0"/>
              <a:t> </a:t>
            </a:r>
            <a:r>
              <a:rPr lang="en-US" sz="1800" dirty="0" err="1"/>
              <a:t>epid</a:t>
            </a:r>
            <a:r>
              <a:rPr lang="en-US" sz="1800" dirty="0"/>
              <a:t> concept of </a:t>
            </a:r>
            <a:r>
              <a:rPr lang="en-US" sz="1800" i="1" dirty="0"/>
              <a:t>effect modification, effect measure modification, heterogeneity of effects, effect heterogeneity, or biologic interaction</a:t>
            </a: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5" name="Ink 4">
                <a:extLst>
                  <a:ext uri="{FF2B5EF4-FFF2-40B4-BE49-F238E27FC236}">
                    <a16:creationId xmlns:a16="http://schemas.microsoft.com/office/drawing/2014/main" id="{6A30EDB0-CE51-4A4D-A4E8-EFA1C0805784}"/>
                  </a:ext>
                </a:extLst>
              </p14:cNvPr>
              <p14:cNvContentPartPr/>
              <p14:nvPr>
                <p:extLst>
                  <p:ext uri="{42D2F446-02D8-4167-A562-619A0277C38B}">
                    <p15:isNarration xmlns:p15="http://schemas.microsoft.com/office/powerpoint/2012/main" val="1"/>
                  </p:ext>
                </p:extLst>
              </p14:nvPr>
            </p14:nvContentPartPr>
            <p14:xfrm>
              <a:off x="1374480" y="1786320"/>
              <a:ext cx="5605920" cy="1532160"/>
            </p14:xfrm>
          </p:contentPart>
        </mc:Choice>
        <mc:Fallback xmlns="">
          <p:pic>
            <p:nvPicPr>
              <p:cNvPr id="5" name="Ink 4">
                <a:extLst>
                  <a:ext uri="{FF2B5EF4-FFF2-40B4-BE49-F238E27FC236}">
                    <a16:creationId xmlns:a16="http://schemas.microsoft.com/office/drawing/2014/main" id="{6A30EDB0-CE51-4A4D-A4E8-EFA1C0805784}"/>
                  </a:ext>
                </a:extLst>
              </p:cNvPr>
              <p:cNvPicPr>
                <a:picLocks noGrp="1" noRot="1" noChangeAspect="1" noMove="1" noResize="1" noEditPoints="1" noAdjustHandles="1" noChangeArrowheads="1" noChangeShapeType="1"/>
              </p:cNvPicPr>
              <p:nvPr/>
            </p:nvPicPr>
            <p:blipFill>
              <a:blip r:embed="rId6"/>
              <a:stretch>
                <a:fillRect/>
              </a:stretch>
            </p:blipFill>
            <p:spPr>
              <a:xfrm>
                <a:off x="1365120" y="1776960"/>
                <a:ext cx="5624640" cy="1550880"/>
              </a:xfrm>
              <a:prstGeom prst="rect">
                <a:avLst/>
              </a:prstGeom>
            </p:spPr>
          </p:pic>
        </mc:Fallback>
      </mc:AlternateContent>
    </p:spTree>
    <p:extLst>
      <p:ext uri="{BB962C8B-B14F-4D97-AF65-F5344CB8AC3E}">
        <p14:creationId xmlns:p14="http://schemas.microsoft.com/office/powerpoint/2010/main" val="1893551777"/>
      </p:ext>
    </p:extLst>
  </p:cSld>
  <p:clrMapOvr>
    <a:masterClrMapping/>
  </p:clrMapOvr>
  <p:transition advTm="531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3|60|13.6"/>
</p:tagLst>
</file>

<file path=ppt/tags/tag2.xml><?xml version="1.0" encoding="utf-8"?>
<p:tagLst xmlns:a="http://schemas.openxmlformats.org/drawingml/2006/main" xmlns:r="http://schemas.openxmlformats.org/officeDocument/2006/relationships" xmlns:p="http://schemas.openxmlformats.org/presentationml/2006/main">
  <p:tag name="TIMING" val="|6.6|36.5|11.8|5.3|9.4|13.2|13"/>
</p:tagLst>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14128</TotalTime>
  <Words>2558</Words>
  <Application>Microsoft Macintosh PowerPoint</Application>
  <PresentationFormat>On-screen Show (4:3)</PresentationFormat>
  <Paragraphs>195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.AppleSystemUIFont</vt:lpstr>
      <vt:lpstr>Arial</vt:lpstr>
      <vt:lpstr>Calibri</vt:lpstr>
      <vt:lpstr>Garamond</vt:lpstr>
      <vt:lpstr>LucidaGrande</vt:lpstr>
      <vt:lpstr>source sans pro</vt:lpstr>
      <vt:lpstr>Wingdings</vt:lpstr>
      <vt:lpstr>1_UCSF Contemporary</vt:lpstr>
      <vt:lpstr> Interaction &amp; Effect Modification</vt:lpstr>
      <vt:lpstr>DISCLOSURES</vt:lpstr>
      <vt:lpstr>Topics</vt:lpstr>
      <vt:lpstr>Topics</vt:lpstr>
      <vt:lpstr>Terminology!! </vt:lpstr>
      <vt:lpstr>Interaction &amp; Effect Modification </vt:lpstr>
      <vt:lpstr>Interaction &amp; Effect Modification</vt:lpstr>
      <vt:lpstr>Subtler Nuances – Mechanistic &amp; Causal Interaction </vt:lpstr>
      <vt:lpstr>Definitions &amp; Distinctions</vt:lpstr>
      <vt:lpstr>Definitions &amp; Distinctions</vt:lpstr>
      <vt:lpstr>Stated another way…</vt:lpstr>
      <vt:lpstr>Motivation to Look for Statistical Interaction</vt:lpstr>
      <vt:lpstr>Example: Multivits &amp; Prostate Cancer</vt:lpstr>
      <vt:lpstr>Implications of the possible effect mod?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dc:title>
  <dc:creator>Chan, June Maylin</dc:creator>
  <cp:lastModifiedBy>Chan, June Maylin</cp:lastModifiedBy>
  <cp:revision>572</cp:revision>
  <dcterms:created xsi:type="dcterms:W3CDTF">2018-11-30T00:04:19Z</dcterms:created>
  <dcterms:modified xsi:type="dcterms:W3CDTF">2022-02-03T05:09:42Z</dcterms:modified>
</cp:coreProperties>
</file>