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ink/inkAction1.xml" ContentType="application/vnd.ms-office.inkAction+xml"/>
  <Override PartName="/ppt/tags/tag2.xml" ContentType="application/vnd.openxmlformats-officedocument.presentationml.tags+xml"/>
  <Override PartName="/ppt/notesSlides/notesSlide5.xml" ContentType="application/vnd.openxmlformats-officedocument.presentationml.notesSlide+xml"/>
  <Override PartName="/ppt/ink/inkAction2.xml" ContentType="application/vnd.ms-office.inkAction+xml"/>
  <Override PartName="/ppt/tags/tag3.xml" ContentType="application/vnd.openxmlformats-officedocument.presentationml.tags+xml"/>
  <Override PartName="/ppt/notesSlides/notesSlide6.xml" ContentType="application/vnd.openxmlformats-officedocument.presentationml.notesSlide+xml"/>
  <Override PartName="/ppt/ink/inkAction3.xml" ContentType="application/vnd.ms-office.inkAction+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ink/inkAction4.xml" ContentType="application/vnd.ms-office.inkAction+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ink/inkAction5.xml" ContentType="application/vnd.ms-office.inkAction+xml"/>
  <Override PartName="/ppt/tags/tag8.xml" ContentType="application/vnd.openxmlformats-officedocument.presentationml.tags+xml"/>
  <Override PartName="/ppt/notesSlides/notesSlide9.xml" ContentType="application/vnd.openxmlformats-officedocument.presentationml.notesSlide+xml"/>
  <Override PartName="/ppt/ink/inkAction6.xml" ContentType="application/vnd.ms-office.inkAction+xml"/>
  <Override PartName="/ppt/tags/tag9.xml" ContentType="application/vnd.openxmlformats-officedocument.presentationml.tags+xml"/>
  <Override PartName="/ppt/notesSlides/notesSlide10.xml" ContentType="application/vnd.openxmlformats-officedocument.presentationml.notesSlide+xml"/>
  <Override PartName="/ppt/ink/inkAction7.xml" ContentType="application/vnd.ms-office.inkAction+xml"/>
  <Override PartName="/ppt/tags/tag10.xml" ContentType="application/vnd.openxmlformats-officedocument.presentationml.tags+xml"/>
  <Override PartName="/ppt/notesSlides/notesSlide11.xml" ContentType="application/vnd.openxmlformats-officedocument.presentationml.notesSlide+xml"/>
  <Override PartName="/ppt/ink/inkAction8.xml" ContentType="application/vnd.ms-office.inkAction+xml"/>
  <Override PartName="/ppt/tags/tag11.xml" ContentType="application/vnd.openxmlformats-officedocument.presentationml.tags+xml"/>
  <Override PartName="/ppt/notesSlides/notesSlide12.xml" ContentType="application/vnd.openxmlformats-officedocument.presentationml.notesSlide+xml"/>
  <Override PartName="/ppt/ink/inkAction9.xml" ContentType="application/vnd.ms-office.inkAction+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ink/inkAction10.xml" ContentType="application/vnd.ms-office.inkAction+xml"/>
  <Override PartName="/ppt/tags/tag14.xml" ContentType="application/vnd.openxmlformats-officedocument.presentationml.tags+xml"/>
  <Override PartName="/ppt/notesSlides/notesSlide14.xml" ContentType="application/vnd.openxmlformats-officedocument.presentationml.notesSlide+xml"/>
  <Override PartName="/ppt/ink/inkAction11.xml" ContentType="application/vnd.ms-office.inkAction+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ink/inkAction12.xml" ContentType="application/vnd.ms-office.inkAction+xml"/>
  <Override PartName="/ppt/tags/tag17.xml" ContentType="application/vnd.openxmlformats-officedocument.presentationml.tags+xml"/>
  <Override PartName="/ppt/notesSlides/notesSlide17.xml" ContentType="application/vnd.openxmlformats-officedocument.presentationml.notesSlide+xml"/>
  <Override PartName="/ppt/ink/inkAction13.xml" ContentType="application/vnd.ms-office.inkAction+xml"/>
  <Override PartName="/ppt/tags/tag18.xml" ContentType="application/vnd.openxmlformats-officedocument.presentationml.tags+xml"/>
  <Override PartName="/ppt/notesSlides/notesSlide18.xml" ContentType="application/vnd.openxmlformats-officedocument.presentationml.notesSlide+xml"/>
  <Override PartName="/ppt/ink/inkAction14.xml" ContentType="application/vnd.ms-office.inkAction+xml"/>
  <Override PartName="/ppt/tags/tag19.xml" ContentType="application/vnd.openxmlformats-officedocument.presentationml.tags+xml"/>
  <Override PartName="/ppt/notesSlides/notesSlide19.xml" ContentType="application/vnd.openxmlformats-officedocument.presentationml.notesSlide+xml"/>
  <Override PartName="/ppt/ink/inkAction15.xml" ContentType="application/vnd.ms-office.inkAction+xml"/>
  <Override PartName="/ppt/tags/tag20.xml" ContentType="application/vnd.openxmlformats-officedocument.presentationml.tags+xml"/>
  <Override PartName="/ppt/notesSlides/notesSlide20.xml" ContentType="application/vnd.openxmlformats-officedocument.presentationml.notesSlide+xml"/>
  <Override PartName="/ppt/ink/inkAction16.xml" ContentType="application/vnd.ms-office.inkAc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Lst>
  <p:notesMasterIdLst>
    <p:notesMasterId r:id="rId24"/>
  </p:notesMasterIdLst>
  <p:handoutMasterIdLst>
    <p:handoutMasterId r:id="rId25"/>
  </p:handoutMasterIdLst>
  <p:sldIdLst>
    <p:sldId id="756" r:id="rId4"/>
    <p:sldId id="916" r:id="rId5"/>
    <p:sldId id="914" r:id="rId6"/>
    <p:sldId id="923" r:id="rId7"/>
    <p:sldId id="977" r:id="rId8"/>
    <p:sldId id="924" r:id="rId9"/>
    <p:sldId id="979" r:id="rId10"/>
    <p:sldId id="980" r:id="rId11"/>
    <p:sldId id="981" r:id="rId12"/>
    <p:sldId id="982" r:id="rId13"/>
    <p:sldId id="961" r:id="rId14"/>
    <p:sldId id="983" r:id="rId15"/>
    <p:sldId id="985" r:id="rId16"/>
    <p:sldId id="984" r:id="rId17"/>
    <p:sldId id="988" r:id="rId18"/>
    <p:sldId id="987" r:id="rId19"/>
    <p:sldId id="962" r:id="rId20"/>
    <p:sldId id="990" r:id="rId21"/>
    <p:sldId id="963" r:id="rId22"/>
    <p:sldId id="989" r:id="rId2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48024"/>
    <a:srgbClr val="000000"/>
    <a:srgbClr val="052049"/>
    <a:srgbClr val="CC99FF"/>
    <a:srgbClr val="178CCB"/>
    <a:srgbClr val="90BD31"/>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75102" autoAdjust="0"/>
  </p:normalViewPr>
  <p:slideViewPr>
    <p:cSldViewPr snapToGrid="0">
      <p:cViewPr varScale="1">
        <p:scale>
          <a:sx n="90" d="100"/>
          <a:sy n="90" d="100"/>
        </p:scale>
        <p:origin x="3144" y="192"/>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02:16.149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7906">
    <iact:property name="dataType"/>
    <iact:actionData xml:id="d0">
      <inkml:trace xmlns:inkml="http://www.w3.org/2003/InkML" xml:id="stk0" contextRef="#ctx0" brushRef="#br0">78 579 860 0,'0'0'320'16,"-4"-4"-248"-16,4 0 -20 0,0 0 48 15,0 0 -64 -15,0 0 48 0,0 0 -48 0,0 -4 24 16,0 0 -32 -16,0 0 8 0,0 0 -20 16,0 0 20 -16,0 4 -24 15,-4 4 68 -15,0 8 -48 0,0 12 16 0,0 12 -32 31,0 8 28 -15,0 4 -28 -16,0 0 32 31,0 -4 -32 -31,4 0 -12 0,0 -4 -8 0,0 -8 28 16,4 -8 -12 -16,0 -4 32 16,4 -8 -28 -16,4 -8 76 15,8 -8 -56 -15,4 -8 32 16,4 -20 -40 -16,4 -16 16 15,4 -20 -24 -15,0 -8 -16 0,0 0 -8 32,4 -4 -48 -32,0 0 24 0,4 0 -144 0,8 0 96 15,-4 0 32 -15,0 8 32 32</inkml:trace>
    </iact:actionData>
  </iact:action>
  <iact:action type="add" startTime="11629">
    <iact:property name="dataType"/>
    <iact:actionData xml:id="d1">
      <inkml:trace xmlns:inkml="http://www.w3.org/2003/InkML" xml:id="stk1" contextRef="#ctx0" brushRef="#br0">2030 2451 1080 0,'4'-8'400'15,"-8"4"-312"-15,8 -4 -24 0,0 4 36 16,0 0 -68 -16,-4 0 4 0,0 -4 -20 0,0 0 24 16,0 0 -24 -16,0 4 20 0,0 0 -20 15,0 0 36 -15,0 4 -28 0,-4 4 -12 0,0 12 -8 16,0 12 -4 15,0 16 0 -15,0 16 24 -16,-4 4 -12 15,0 -4 -12 -15,0 0 -4 16,4 0 12 -16,-4 0 -4 16,4 -8 -4 -16,0 -4 4 15,0 -4 4 -15,0 -4 -4 16,0 -8 24 -16,4 -4 -16 0,0 -4 40 16,0 -4 -28 -16,4 -8 20 15,4 -8 -24 -15,0 -8 8 0,4 -4 -16 16,4 -12 28 -16,4 -8 -24 15,4 -8 32 1,4 -16 -32 -16,4 -8 12 31,4 -8 -16 -31,16 -28 -16 0,8 -8 0 0,12 4 -48 16,4 0 24 -16,0 4 -80 16,-4 -4 56 -16,4 0 -368 15,-4 -4 232 -15,12 8 60 47,-4 12 84 -47</inkml:trace>
    </iact:actionData>
  </iact:action>
  <iact:action type="add" startTime="19620">
    <iact:property name="dataType"/>
    <iact:actionData xml:id="d2">
      <inkml:trace xmlns:inkml="http://www.w3.org/2003/InkML" xml:id="stk2" contextRef="#ctx0" brushRef="#br0">1290 5231 1048 0,'8'8'388'16,"-8"-4"-300"-16,0 -4 -28 0,0 0 32 0,0 0 -64 15,0 0 16 -15,0 0 -28 0,8 12 8 0,-4 8 -12 16,4 16 -16 0,-4 8 0 -16,0 8 -16 0,4 8 12 15,0 4 -12 -15,4 -4 8 16,0 -4 -44 -16,4 -12 28 16,0 -12 16 -16,4 -12 8 15,4 -16 72 -15,8 -24 -36 16,12 -20 16 -16,12 -32 -32 15,20 -40 -52 -15,12 -24 20 16,0 -8 -112 -16,-4 -12 72 16,4 -16 -548 -16,4 0 336 47,12 -4 112 -47</inkml:trace>
    </iact:actionData>
  </iact:action>
  <iact:action type="add" startTime="19621">
    <iact:property name="dataType"/>
    <iact:actionData xml:id="d3">
      <inkml:trace xmlns:inkml="http://www.w3.org/2003/InkML" xml:id="stk3" contextRef="#ctx0" brushRef="#brinv">0 0 2048 0</inkml:trace>
    </iact:actionData>
  </iact:action>
  <iact:action type="add" startTime="19622">
    <iact:property name="dataType"/>
    <iact:actionData xml:id="d4">
      <inkml:trace xmlns:inkml="http://www.w3.org/2003/InkML" xml:id="stk4" contextRef="#ctx0" brushRef="#brinv">2916 5795 2048 0</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08:08.403Z"/>
    </inkml:context>
    <inkml:brush xml:id="br0">
      <inkml:brushProperty name="width" value="0.07182" units="cm"/>
      <inkml:brushProperty name="height" value="0.07182" units="cm"/>
      <inkml:brushProperty name="color" value="#7030A0"/>
    </inkml:brush>
    <inkml:brush xml:id="br1">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29784">
    <iact:property name="dataType"/>
    <iact:actionData xml:id="d0">
      <inkml:trace xmlns:inkml="http://www.w3.org/2003/InkML" xml:id="stk0" contextRef="#ctx0" brushRef="#br0">20297 13063 704 0,'-15'4'264'16,"4"4"-208"-16,-4 4 -12 0,15 -12 132 15,-5 0 -104 -15,-1 4 44 0,6 -4 -72 0,-5 0 28 21,0 4 -40 -21,0 -4 -8 0,0 4 -16 0,0 -8 4 16,5 4 -8 -16,0 -4 24 0,0 0 -8 0,0 0 -8 15,5 0 28 -15,5 0 -24 0,6 -4 56 0,-1 4 -40 63,6 0 12 -48,5 0 -28 -15,0 0 28 16,10 0 -28 -16,10 0 12 31,11 0 -16 -31,5 -4 0 0,11 0 -4 0,4 0 4 16,1 0 -8 -16,-6 4 32 16,6 4 -20 -16,-6 0 -4 15,6 0 -8 -15,4 0 12 16,6 0 -8 -16,5 -4 4 15,0 0 -4 -15,-5 0 -8 16,0 0 4 -16,-5 -4 12 16,0 4 -8 -16,5 -4 32 15,-1 0 -24 -15,6 0 4 16,1 0 -12 -16,-1 -4 4 0,-11 4 -8 16,1 0 -20 -16,-5 0 8 15,-6 0 12 -15,0 -4 0 16,6 0 8 -16,5 0 -8 15,-1 -4 -28 -15,12 4 12 16,-17 -4 24 -16,1 4 -8 31,-11 0 28 -31,0 0 -20 0,-5 4 32 0,0 0 -28 16,0 0 20 -16,5 4 -20 16,1 0 -8 -16,-1 -4 -4 15,0 4 -4 -15,0 0 0 16,1 -4 16 -16,-1 4 -8 15,-10 0 4 -15,-1 0 -4 16,1 4 12 -16,-5 -4 -12 16,0 4 4 -16,-1 0 -4 15,1 0 -8 -15,5 0 4 0,0 0 28 32,0 0 -16 -32,0 0 12 0,0 0 -16 0,-1 0 0 15,1 4 -4 -15,-10 0 4 16,5 0 -8 -16,-11 0 -4 15,0 -4 4 -15,-5 8 -4 32,1 -8 0 -32,-1 0 0 0,0 4 0 0,-5 0 0 15,-5 0 0 -15,0 0 8 16,0 0 -4 -16,-6 4 -4 16,1 0 4 -16,5 0 -16 15,-5 0 8 -15,-6 0 4 0,1 0 0 16,-1 0 0 -1,1 0 0 -15,-6 0 -12 0,0 0 8 0,1 -4 -16 0,-6 4 12 16,0 0 -24 -16,0 0 20 16,0 0 -40 -16,-5 -8 32 0,0 8 -48 15,0 0 40 -15,0 -8 -100 16,0 8 72 -16,0 0 -144 16,-5 0 116 -16,0 0 -956 15,0 4 572 -15,0 0 196 16</inkml:trace>
    </iact:actionData>
  </iact:action>
  <iact:action type="add" startTime="37805">
    <iact:property name="dataType"/>
    <iact:actionData xml:id="d1">
      <inkml:trace xmlns:inkml="http://www.w3.org/2003/InkML" xml:id="stk1" contextRef="#ctx0" brushRef="#br0">28110 11023 248 0,'-21'0'92'15,"16"4"-72"-15,-5 -4 -4 0,10 0 200 0,-5 0 -120 0,-6 0 24 32,1 0 -72 -32,5 -4 4 0,-6 0 -32 0,1 0 44 0,-5 4 -36 15,4 -4 -16 -15,-4 0 -4 16,-1 0 44 -16,6 0 -28 0,-6 0 60 16,6 0 -48 -16,0 0 80 15,-1 4 -64 -15,1 -4 52 0,0 4 -60 16,4 0 16 -16,1 -4 -40 0,0 4 28 15,5 0 -32 -15,-5 0 20 0,0 0 -20 0,5 0 44 16,0 0 -32 -16,0 0 12 0,0 0 -24 0,10 4 20 16,0 0 -24 -16,6 0 24 0,-6 0 -24 62,6 0 -4 -62,-1 0 -4 16,6 0 -4 -16,-6 0 0 15,6 0 0 -15,0 0 0 16,0 0 8 -16,-1 0 -4 16,6 0 16 -16,5 -4 -12 15,5 0 16 1,-5 4 -16 -16,5 -4 -4 16,1 0 0 -16,4 4 -4 15,6 0 0 -15,-1 0 -20 31,6 0 12 -31,5 0 32 22,5 0 -16 -22,-5 -4 16 0,-6 0 -12 0,6 0 -8 16,-15 0 0 -16,14 0 4 15,1 -4 4 -15,-5 4 -4 32,5 0 12 -32,0 0 -12 0,0 0 24 0,0 0 -20 31,-1 0 -20 -31,1 0 0 15,0 -4 4 -15,0 4 4 0,-5 -4 0 0,-1 0 0 16,-4 0 0 -16,0 0 0 16,-6 0 8 -16,5 4 -4 15,1 -4 16 -15,-1 4 -12 16,1 -4 -4 -16,5 4 0 16,-1 -4 -4 -16,1 4 0 15,5 -4 -12 -15,-5 4 8 16,5 -4 20 -16,-1 0 -8 15,-4 0 -12 -15,-5 0 0 16,-1 0 12 -16,-4 4 -4 16,-1 0 -12 -16,0 -4 4 0,1 4 12 15,-1 0 -4 -15,0 0 8 16,1 4 -8 -16,4 -4 8 31,6 4 -8 -31,0 0 8 0,5 0 -8 0,-6 0 -4 16,-4 0 4 -16,5 -4 12 15,-6 4 -8 -15,1 -4 4 16,-6 0 -4 -16,0 0 -8 16,1 0 4 -16,-1 0 12 31,0 4 -8 -31,1 -4 4 0,4 0 -4 0,1 4 -8 0,5 -4 4 16,4 0 -4 -16,1 0 0 15,0 0 0 -15,0 0 0 31,5 0 8 -31,-5 -4 -4 0,-5 0 -12 0,-1 4 4 16,1 0 4 -16,-5 0 0 3,4 0 0 -3,1 4 0 31,5 -4 -28 -31,0 0 16 0,5 0 -4 0,0 0 8 16,0 0 8 -16,10 0 0 15,-4 0 0 -15,-6 0 0 16,-5 -4 0 -16,-1 0 0 15,-4 4 0 -15,-5 -4 0 0,-1 4 -20 16,6 0 12 -16,0 0 -4 16,10 0 4 -16,5 -4 0 31,-5 4 0 -31,0 -4 8 0,0 0 0 0,0 0 0 16,0 0 0 -16,-5 0 8 15,0 0 -4 -15,-5 0 -4 16,-1 0 4 -16,-4 0 4 15,-1 4 -4 -15,6 0 -4 16,5 0 4 -16,0 -4 4 16,0 4 -4 -16,0 -4 8 0,-1 0 -8 31,1 0 24 -31,-5 0 -16 0,0 0 -4 16,-11 0 -4 -16,0 0 4 0,1 4 -4 15,-6 -4 16 -15,-5 0 -12 16,5 0 -4 -1,-5 0 0 1,5 0 -16 -16,-5 0 8 0,6 0 4 0,-1 0 0 16,0 0 0 -16,0 0 0 15,6 4 0 -15,-1 -4 0 16,0 4 -20 -16,1 -4 12 16,-1 4 -4 -16,0 0 4 15,1 0 16 -15,-1 0 -4 16,-5 0 -36 -16,-5 0 16 15,-5 0 -28 -15,0 0 24 16,0 0 -60 -16,-11 -4 44 0,1 0 -388 16,-6 -4 232 -16,-10 -8 84 46,-20 -8 72 -46</inkml:trace>
    </iact:actionData>
  </iact:action>
  <iact:action type="add" startTime="51920">
    <iact:property name="dataType"/>
    <iact:actionData xml:id="d2">
      <inkml:trace xmlns:inkml="http://www.w3.org/2003/InkML" xml:id="stk2" contextRef="#ctx0" brushRef="#br0">9367 16987 840 0,'-21'8'312'16,"16"-4"-244"-16,0 0 -16 0,5 -4 120 0,0 0 -104 15,0 0 68 -15,0 0 -76 0,0 0 44 0,-6 0 -60 16,6 0 32 -16,0 0 -44 0,-5 4 44 0,0 -4 0 16,5 4 -40 -16,-5 4 8 0,5 8 -28 31,0 4 8 -15,5 12 -12 -1,0 0 20 -15,0 8 -20 16,1 8 56 -1,4 8 -36 -15,0 8 4 0,1 8 -24 16,-1 -12 12 -16,0 -4 -16 16,1 -4 -4 -16,-1 -8 0 15,0 -4 -40 -15,1 -16 20 32,-1 4 -84 -32,0 -12 60 0,-4 -4 -372 0,4 -8 228 15,-5 -8 76 -15,0 -20 76 0</inkml:trace>
    </iact:actionData>
  </iact:action>
  <iact:action type="add" startTime="52372">
    <iact:property name="dataType"/>
    <iact:actionData xml:id="d3">
      <inkml:trace xmlns:inkml="http://www.w3.org/2003/InkML" xml:id="stk3" contextRef="#ctx0" brushRef="#br0">9289 16223 1164 0,'-10'52'428'16,"10"-48"-332"-16,10 -4 -24 0,0 0 -492 0,1 -4 216 47,15 -4 76 -47</inkml:trace>
    </iact:actionData>
  </iact:action>
  <iact:action type="add" startTime="52794">
    <iact:property name="dataType"/>
    <iact:actionData xml:id="d4">
      <inkml:trace xmlns:inkml="http://www.w3.org/2003/InkML" xml:id="stk4" contextRef="#ctx0" brushRef="#br0">10106 17031 1120 0,'-16'12'416'16,"22"-4"-324"-16,-1 -8 -24 0,-5 4 96 0,0 4 -104 0,0 0 28 15,0 0 -52 -15,0 8 -24 0,0 8 -4 16,5 4 0 -16,0 0 -4 16,0 4 -4 -16,1 4 4 4,-1 4 12 -4,0 0 -8 16,-5 8 -12 -16,0 -4 0 16,0 4 48 -16,0 -4 -24 15,0 -4 0 -15,-5 0 -12 16,0 -12 4 -16,5 0 -8 15,-6 -8 -12 -15,1 -8 4 16,5 0 -16 -16,0 -12 12 0,0 -4 -12 0,0 -12 8 16,0 -16 0 -1,0 -4 4 1,5 -8 8 -16,1 -4 0 16,-1 0 -12 -16,10 -4 8 0,1 0 12 15,-1 8 -4 -15,6 0 -4 16,0 4 4 -16,-1 4 12 15,1 8 -8 -15,0 4 48 16,-1 8 -28 -16,1 8 12 16,0 4 -24 -16,-1 4 8 15,1 4 -12 -15,5 8 12 16,0 8 -16 -16,0 4 4 16,5 8 -4 -16,-6 0 -16 15,1 8 4 -15,0 4 4 16,0 4 0 -16,0 -4 -28 15,-5 -4 16 -15,4 -4 -64 0,-4 4 40 32,0 -12 -108 -32,-6 -4 84 0,6 -4 -108 0,-6 -8 100 47,1 -8 -144 -47,0 -4 120 0,-1 -8 -716 0,1 -4 448 0</inkml:trace>
    </iact:actionData>
  </iact:action>
  <iact:action type="add" startTime="53459">
    <iact:property name="dataType"/>
    <iact:actionData xml:id="d5">
      <inkml:trace xmlns:inkml="http://www.w3.org/2003/InkML" xml:id="stk5" contextRef="#ctx0" brushRef="#br0">11740 16039 1560 0,'10'36'576'16,"-15"-16"-448"-16,10 12 -36 0,0 -12 40 0,1 12 -92 15,4 8 -8 -15,0 4 -20 16,1 0 -28 -16,-1 8 8 16,0 0 -40 -16,1 8 28 0,-1 8 -4 15,0 16 16 -15,6 4 24 16,-1 -4 -8 -16,1 -8 4 0,-1 -8 -4 15,1 -8 12 1,-1 -8 -12 -16,1 -4 -12 0,-1 -12 0 16,1 -4 -40 -16,-6 -8 24 15,1 -4 -64 -15,-6 -4 48 16,0 -8 -28 -16,0 0 40 0,-5 -12 -32 16,-5 -4 40 -16,0 -4 8 0,-6 0 16 31,-4 -4 -4 -31,-6 -4 16 15,-5 0 -12 -15,-10 -4 16 16,0 0 -16 0,0 0 -4 -16,0 0 0 15,-6 4 4 -15,6 4 -4 16,-10 0 -4 -16,-1 8 4 16,-10 8 -4 -16,0 4 0 15,0 8 0 -15,6 4 0 0,9 8 8 16,6 4 -4 -16,5 0 40 15,10 4 -20 -15,16 4 32 16,10 0 -32 -16,11 4 20 16,15 0 -24 -16,0 0 0 15,10 -4 -12 -15,1 -8 -8 16,-1 -8 4 -16,6 -8 -4 16,4 -8 0 -16,11 -4 -12 29,0 -8 8 -29,0 -8 -16 16,6 -4 12 -16,-6 0 -92 15,0 -8 52 -15,-5 4 -144 0,-11 -4 108 16,-4 -4 -684 -16,-11 0 424 47,-6 -4 148 -47,-9 -8 132 0</inkml:trace>
    </iact:actionData>
  </iact:action>
  <iact:action type="add" startTime="54161">
    <iact:property name="dataType"/>
    <iact:actionData xml:id="d6">
      <inkml:trace xmlns:inkml="http://www.w3.org/2003/InkML" xml:id="stk6" contextRef="#ctx0" brushRef="#br0">12500 16783 1016 0,'-10'20'376'15,"15"-8"-292"-15,-10 -4 -20 0,5 -8 140 0,-6 8 -124 16,6 0 28 -16,-5 -4 -64 0,0 0 -28 0,0 0 16 15,0 4 -20 -15,0 4 68 0,-1 4 -48 16,6 4 60 0,6 8 -56 -1,4 8 44 1,11 4 -44 -16,10 8 0 16,10 0 -24 -16,6 -4 20 15,4 -4 -20 -15,6 4 -32 16,5 -8 12 -16,-5 -8 -8 15,0 -4 8 -15,-11 -8 0 0,1 -16 0 16,0 0 -28 -16,-6 -12 20 16,-5 -12 -28 -16,-5 -8 24 15,-5 -8 -36 -15,-11 -4 36 16,-4 -4 -4 -16,-6 -4 16 16,0 0 8 -16,-5 4 0 15,0 4 32 -15,-10 8 -16 16,5 8 64 -16,-1 12 20 31,-4 8 -56 -31,5 8 -12 0,5 12 -20 16,5 12 -20 -16,11 8 4 15,4 8 12 -15,11 4 -4 16,11 0 -28 -16,9 -8 12 16,6 -4 -92 -16,11 -8 56 15,-1 -8 -128 -15,5 -4 100 0,-10 -8 -376 31,0 -8 248 -31,-5 -4 92 0,5 -12 76 0</inkml:trace>
    </iact:actionData>
  </iact:action>
  <iact:action type="add" startTime="54754">
    <iact:property name="dataType"/>
    <iact:actionData xml:id="d7">
      <inkml:trace xmlns:inkml="http://www.w3.org/2003/InkML" xml:id="stk7" contextRef="#ctx0" brushRef="#br0">14511 16487 1224 0,'5'-4'456'16,"-10"12"-356"-16,0 -4 -28 0,0 0 84 0,-5 -4 -100 0,-11 4 32 16,-5 0 -52 -16,-5 0 40 15,-10 4 -44 -15,-6 4 -60 16,1 8 16 -16,4 4 44 0,1 4 -16 15,5 12 12 -15,5 8 -16 16,5 8 28 -16,10 4 -24 16,6 -4 32 -1,5 0 -32 -15,10 -4 20 0,5 -4 -20 16,11 -4 0 -16,5 -4 -8 16,10 -12 12 -16,11 -4 -12 15,9 -8 -20 -15,7 -4 4 16,4 -12 -4 -16,5 -8 4 0,-10 -4 -80 9,0 -8 48 -9,0 -8 -160 0,5 -8 112 0,-4 -8 -632 31,-7 -12 400 -31,1 -8 140 0,-10 0 120 0</inkml:trace>
    </iact:actionData>
  </iact:action>
  <iact:action type="add" startTime="55107">
    <iact:property name="dataType"/>
    <iact:actionData xml:id="d8">
      <inkml:trace xmlns:inkml="http://www.w3.org/2003/InkML" xml:id="stk8" contextRef="#ctx0" brushRef="#br0">15152 15723 1496 0,'16'20'552'16,"-16"-8"-428"-16,5 0 -36 0,0 0 120 31,1 12 -132 -31,-1 8 60 0,5 0 -80 16,-5 20 -24 -16,11 8 -20 15,4 32 -12 -15,1 -8 4 0,0 -4 -24 16,-1 0 12 -16,1 -8 -40 16,5 -8 28 -16,-5 -4 -72 15,-1 -4 52 -15,6 -8 -124 16,0 -8 92 -16,-5 -8 -600 0,-6 -8 372 16,-4 -20 128 -16</inkml:trace>
    </iact:actionData>
  </iact:action>
  <iact:action type="add" startTime="55420">
    <iact:property name="dataType"/>
    <iact:actionData xml:id="d9">
      <inkml:trace xmlns:inkml="http://www.w3.org/2003/InkML" xml:id="stk9" contextRef="#ctx0" brushRef="#br0">14982 16467 1516 0,'36'16'560'15,"5"-16"-432"-15,21 -8 -40 0,-25 0 44 0,9 -4 -92 16,11 -4 -28 -16,5 -8 -8 16,-5 0 -84 -16,0 -8 44 0,0 0 -32 29,0 0 44 -29,-1 4 28 16,-4 4 0 -16,0 4 36 0,-6 8 -24 16,1 8 84 -16,-6 8 -56 15,1 12 32 -15,-1 8 -44 16,0 12 16 -1,1 4 -28 -15,-6 12 52 0,-5 4 -40 16,5 4 4 -16,-5 0 -24 16,-5 0 -96 -16,0 -4 48 15,-5 -8 -192 -15,-1 -12 128 16,-4 -8 -520 -16,-1 -16 348 16,-10 -12 116 -16,-10 -16 108 0</inkml:trace>
    </iact:actionData>
  </iact:action>
  <iact:action type="add" startTime="55793">
    <iact:property name="dataType"/>
    <iact:actionData xml:id="d10">
      <inkml:trace xmlns:inkml="http://www.w3.org/2003/InkML" xml:id="stk10" contextRef="#ctx0" brushRef="#br0">15907 16187 1788 0,'16'60'660'16,"10"-44"-512"-16,15 0 -44 0,-20 -8 -264 0,5 -4 64 15,10 -12 -700 -15,10 -16 440 16,1 -8 164 -16</inkml:trace>
    </iact:actionData>
  </iact:action>
  <iact:action type="add" startTime="55965">
    <iact:property name="dataType"/>
    <iact:actionData xml:id="d11">
      <inkml:trace xmlns:inkml="http://www.w3.org/2003/InkML" xml:id="stk11" contextRef="#ctx0" brushRef="#br0">17205 16127 1588 0,'-10'28'588'16,"5"-16"-456"-16,5 0 -36 0,-5 -4 -36 15,-6 0 -52 -15,-4 4 -64 0,-1 -4 28 5,-5 4 -24 -5,-4 8 32 16,-1 4 64 -16,0 0 -24 15,0 8 64 -15,5 4 -48 16,1 0 36 -16,9 0 -40 15,1 0 -28 -15,10 0 -4 0,0 -8 -28 16,10 -4 16 -16,6 -4 -40 31,10 -4 32 -31,5 -12 -4 0,5 -8 16 0,5 -4 8 16,11 -8 0 -16,0 -8 0 16,5 -4 0 -16,-11 4 0 15,-5 -4 0 -15,-4 0 -12 31,-11 -8 8 -31,-11 4 -16 0,-10 -4 12 0,-15 4 -24 16,-11 -4 20 -16,-10 8 -48 16,0 0 32 -16,0 4 -152 15,-5 8 100 -15,5 4 -212 16,-5 4 164 -16,15 0 -564 0,6 0 384 47,4 -4 140 -47</inkml:trace>
    </iact:actionData>
  </iact:action>
  <iact:action type="add" startTime="56329">
    <iact:property name="dataType"/>
    <iact:actionData xml:id="d12">
      <inkml:trace xmlns:inkml="http://www.w3.org/2003/InkML" xml:id="stk12" contextRef="#ctx0" brushRef="#br0">17474 15919 872 0,'72'-20'324'16,"-35"16"-252"-16,14 4 -20 0,-25 4 304 15,5 4 -204 -15,11 8 108 16,-11 8 -156 -16,10 8 -12 16,-10 16 -56 -16,5 12 8 15,-5 0 -24 -15,-5 -4 16 0,-5 -4 -20 16,-1 -4 -8 -16,-4 -4 -4 15,-1 -8 20 -15,-9 -8 -12 0,4 0 40 16,-5 -12 -28 -16,5 -4 -12 31,1 -4 -8 -31,-1 -4 -24 0,1 -12 12 0,-1 -8 4 0,0 -8 4 16,6 -12 0 0,-6 -12 0 -16,6 -8 0 29,-1 -8 0 -29,6 4 32 16,-1 4 -16 -16,6 4 56 15,0 12 -40 -15,0 8 36 16,0 4 -36 -16,0 4 8 16,0 12 -24 -16,5 8 8 15,10 16 -12 -15,-5 12 12 0,5 24 -16 32,6 12 -4 -32,-6 4 0 0,1 4 -40 0,-1 -12 20 15,0 0 -180 -15,1 -12 108 16,-6 -4 -532 -16,-10 -8 344 15,0 -8 120 -15,-16 -12 104 32</inkml:trace>
    </iact:actionData>
  </iact:action>
  <iact:action type="add" startTime="56984">
    <iact:property name="dataType"/>
    <iact:actionData xml:id="d13">
      <inkml:trace xmlns:inkml="http://www.w3.org/2003/InkML" xml:id="stk13" contextRef="#ctx0" brushRef="#br0">16011 15407 2088 0,'-11'68'772'15,"17"-52"-596"-15,-6 4 -56 0,5 -12 -140 0,-5 0 -16 16,0 -8 -604 -16,-5 -28 364 0</inkml:trace>
    </iact:actionData>
  </iact:action>
  <iact:action type="add" startTime="58009">
    <iact:property name="dataType"/>
    <iact:actionData xml:id="d14">
      <inkml:trace xmlns:inkml="http://www.w3.org/2003/InkML" xml:id="stk14" contextRef="#ctx0" brushRef="#br0">4072 9515 1536 0,'-78'-20'572'16,"47"4"-448"-16,-20 -12 -32 0,30 16 -32 15,-10 -4 -52 -15,-5 -4 -48 0,-11 -4 24 16,-10 4 -32 -16,-10 -4 28 15,-10 4 20 -15,-11 0 0 0,-11 8 12 16,1 0 -8 -16,5 8 52 20,-5 -8 -32 -5,0 4 52 -15,-11 0 -44 0,0 4 20 16,-15 0 -32 -16,5 4 8 16,16 4 -16 -16,-6 4 -16 15,1 4 0 -15,-16 8 -4 0,-11 8 0 16,6 8 16 -16,5 8 -4 15,0 8 -12 -15,-5 8 4 16,-16 4 28 -16,0 4 -12 16,11 8 -4 -16,10 0 -4 15,10 16 -4 -15,10 12 0 16,17 0 8 -16,-1 0 -4 16,0 0 -20 -16,5 20 8 15,5 16 20 -15,11 8 -4 16,10 -4 4 -16,11 24 -4 15,15 20 4 -15,20 -8 -8 16,17 4 -4 -16,25 16 4 16,15 -16 -32 -16,16 -12 16 15,26 32 -32 -15,16 -4 28 16,20 -28 -20 -16,26 -16 20 16,15 -32 -16 -16,16 -16 16 15,31 -16 0 -15,31 -12 8 0,-16 -20 8 16,37 -20 0 -16,0 -20 0 15,5 -16 0 -15,25 -16 8 16,-14 -8 -4 -16,4 -16 8 16,11 -12 -8 -16,-11 -16 16 15,-10 -16 -12 -15,0 -28 -28 16,-36 -12 8 -16,-21 -4 4 16,-15 -12 8 -16,-11 -24 24 15,-15 -4 -12 -15,-31 0 -4 16,-21 -4 -4 -16,-31 -16 -4 0,-21 8 0 15,-25 0 0 -15,-21 -20 0 32,-37 -8 -12 -32,-20 4 8 0,-41 0 12 0,-37 -8 -4 15,-20 20 -4 -15,-10 12 4 16,-17 8 -16 -16,-35 4 8 16,-11 28 -112 -16,-25 32 64 15,-42 40 -744 -15,-5 68 436 16,-10 56 152 -16,4 48 140 31</inkml:trace>
    </iact:actionData>
  </iact:action>
  <iact:action type="add" startTime="64537">
    <iact:property name="dataType"/>
    <iact:actionData xml:id="d15">
      <inkml:trace xmlns:inkml="http://www.w3.org/2003/InkML" xml:id="stk15" contextRef="#ctx0" brushRef="#br1">25912 16351 1536 0,'-10'24'572'16,"20"-12"-448"-16,-4 -4 -32 0,-1 0 48 0,0 0 -96 15,0 0 16 -15,-5 0 -36 0,5 8 4 16,-5 -4 -16 -16,5 8 -16 16,-5 4 0 -16,0 4 -4 0,0 16 0 15,0 12 8 1,0 20 0 -16,6 4 0 16,-6 0 0 -1,10 0 8 -15,-5 0 -4 0,-5 4 -20 16,5 0 8 -16,-5 8 4 0,5 -4 4 15,1 -12 8 -15,4 -16 -4 16,5 -4 -4 -16,1 -16 4 16,5 -8 -16 -16,5 -12 8 15,10 0 -16 -15,10 -12 12 16,11 -16 4 -16,5 -4 4 16,11 -16 -12 -16,-1 0 8 15,0 -12 12 -15,11 -4 -4 16,5 0 -4 -16,10 4 4 15,-5 0 -32 -15,6 0 16 16,-17 4 -100 -16,6 4 60 16,-15 4 -168 -16,-6 4 120 15,-5 -4 -920 -15,-5 8 564 51,0 4 192 -51</inkml:trace>
    </iact:actionData>
  </iact:action>
  <iact:action type="add" startTime="65135">
    <iact:property name="dataType"/>
    <iact:actionData xml:id="d16">
      <inkml:trace xmlns:inkml="http://www.w3.org/2003/InkML" xml:id="stk16" contextRef="#ctx0" brushRef="#br1">28518 17079 1092 0,'-5'4'404'16,"0"-4"-316"-16,0 0 -24 0,0 0 36 15,-6 -4 -68 -15,1 -4 -20 16,-11 -8 -12 -16,1 -12 -44 15,-6 -12 24 -15,0 -8 -72 16,0 -4 52 -16,0 0 -80 0,-5 0 68 16,5 0 -24 -16,-10 4 40 15,5 4 -4 -15,-5 8 24 16,-5 12 52 -16,-11 8 -16 16,-5 8 88 -1,-5 12 -60 -15,0 8 136 0,-5 16 -104 16,5 16 96 -16,10 20 -100 0,5 8 72 15,6 4 -84 -15,5 -4 -4 16,15 0 -40 -16,6 -8 -12 31,9 -4 -4 -31,6 -8 12 0,16 -4 -8 0,10 -4 4 32,10 -12 -4 -32,5 -8 -8 0,11 -8 4 0,5 -16 -24 15,5 -8 12 -15,0 -12 -12 15,-5 -12 8 -15,-5 -8 -20 0,-11 -8 20 31,0 0 -20 -31,-4 -8 16 0,-12 0 8 16,-4 0 8 -16,-5 8 24 0,-6 8 -12 15,0 8 40 -15,-10 8 -28 16,5 8 56 -16,-5 12 -44 16,0 4 0 -16,0 20 -20 0,0 12 -4 15,0 8 -4 1,11 0 4 -16,-1 8 -8 15,6 0 8 -15,4 -4 -8 16,17 -8 -56 -16,4 -4 28 16,11 -4 -76 -16,5 -4 56 15,5 -4 -132 -15,10 -8 100 16,-10 -4 -388 -16,0 -8 260 16,-5 -4 88 -16,-5 -16 80 31</inkml:trace>
    </iact:actionData>
  </iact:action>
  <iact:action type="add" startTime="65853">
    <iact:property name="dataType"/>
    <iact:actionData xml:id="d17">
      <inkml:trace xmlns:inkml="http://www.w3.org/2003/InkML" xml:id="stk17" contextRef="#ctx0" brushRef="#br1">29113 15863 1808 0,'-10'56'668'15,"10"-40"-516"-15,20 20 -48 0,-14 -8 -20 0,-1 24 -68 0,5 8 -24 32,6 8 4 -32,-6 -4 -36 0,11 4 24 15,4 12 -40 -15,1 0 36 0,5 4 -12 16,0 -4 20 -16,0 -8 -96 15,0 -8 56 -15,-5 -8 -124 22,0 -12 96 -22,-5 -8 -364 0,-1 -8 244 16,-20 -28 84 -16</inkml:trace>
    </iact:actionData>
  </iact:action>
  <iact:action type="add" startTime="66109">
    <iact:property name="dataType"/>
    <iact:actionData xml:id="d18">
      <inkml:trace xmlns:inkml="http://www.w3.org/2003/InkML" xml:id="stk18" contextRef="#ctx0" brushRef="#br1">29015 16535 1360 0,'5'16'504'15,"-5"-12"-392"-15,5 4 -32 0,0 -4 72 0,6 4 -100 16,9 0 68 -16,6 -4 -68 16,10 0 -12 -16,11 0 -24 15,10 -4 -12 -15,15 0 0 0,6 0 -4 16,-1 0 0 -16,-4 -4 16 15,9 -8 -8 -15,11 0 16 16,1 -4 -16 0,-1 -4 -4 -16,0 0 0 0,-5 -4 -24 0,-11 -4 12 15,-10 -4 -32 -15,-15 0 24 16,-11 0 -20 -16,-4 -4 20 16,-12 4 16 -16,-9 0 4 15,-11 4 8 -15,-10 0 -8 16,-11 4 -4 -16,-15 4 4 15,-5 4 -16 -15,-10 8 8 16,-6 12 12 -16,-5 12 -4 16,0 12 52 -16,6 4 -32 15,9 4 52 -15,6 0 -44 16,5 4 64 -16,5 4 -56 16,11 4 -16 -16,9 0 -16 15,6 -4 0 -15,16 4 -4 16,5 0 -4 -16,15 0 4 15,10 -4 -4 -15,11 -8 0 0,5 -4 -28 16,0 -8 16 -16,6 -12 -84 3,-12 -8 56 -3,1 -8 -136 15,-5 -12 100 -15,-5 -12 -192 16,-1 -8 148 -16,-5 -8 -608 16,-4 -8 400 -16,-6 -8 156 15,-6 -8 116 -15</inkml:trace>
    </iact:actionData>
  </iact:action>
  <iact:action type="add" startTime="66596">
    <iact:property name="dataType"/>
    <iact:actionData xml:id="d19">
      <inkml:trace xmlns:inkml="http://www.w3.org/2003/InkML" xml:id="stk19" contextRef="#ctx0" brushRef="#br1">30762 15983 1040 0,'0'-8'384'15,"6"12"-300"-15,-1 8 -20 0,0 0 244 0,0 8 -180 0,0 16 72 32,0 16 -120 -32,1 8 24 0,9 4 -60 0,-5 0 20 15,1 -4 -36 -15,4 -4 -8 0,1 -8 -12 16,-1 -8 4 -16,-4 -8 -8 15,4 -4 -12 -15,-4 -8 4 16,-1 -4 -16 -16,-5 -4 12 0,5 -8 -4 16,-4 -4 4 -16,-1 -8 8 0,0 -4 0 0,0 -4 0 15,0 -8 0 1,0 -4 8 0,1 -8 -4 -1,4 -4 -12 -15,0 -8 4 16,6 -8 12 -1,-1 0 -4 -15,6 0 8 0,-6 4 -8 16,11 4 8 -16,0 8 -8 16,0 8 32 -16,0 4 -20 0,5 8 40 31,0 8 -32 -31,0 8 32 0,0 8 -32 0,0 8 -4 16,0 16 -12 -16,-5 8 -24 31,10 12 8 -31,0 16 4 0,0 -4 4 15,-5 -8 -20 -15,1 0 12 16,-1 -8 -92 -16,-6 -4 52 16,-4 -8 -116 -16,0 -4 88 0,-6 -8 -384 46,1 -4 256 -46,-11 -12 -748 0,5 0 536 0</inkml:trace>
    </iact:actionData>
  </iact:action>
  <iact:action type="add" startTime="67189">
    <iact:property name="dataType"/>
    <iact:actionData xml:id="d20">
      <inkml:trace xmlns:inkml="http://www.w3.org/2003/InkML" xml:id="stk20" contextRef="#ctx0" brushRef="#br1">32009 15059 1736 0,'20'20'640'15,"-9"-20"-496"-15,4 20 -40 0,-5 -12 12 16,1 12 -84 -16,-1 8 32 0,0 8 -36 16,1 12 -28 -16,-1 16 0 15,-5 16 -8 -15,6 0 0 0,-11 8 8 16,10 -8 0 -16,0 0 0 16,6 -4 0 -16,-1 4 0 15,6 -4 0 1,0 -4 0 -16,5 -8 0 0,-1 -8 0 15,12 -8 0 -15,4 -8 -28 16,5 -12 16 -16,6 -8 -32 16,5 -12 28 -16,0 -8 -28 15,-5 -8 24 -15,-6 -8 -44 0,1 -8 36 16,-6 -4 -56 -16,-5 -4 48 16,-10 -4 -116 -16,0 -4 88 15,-5 4 -468 -15,-6 -4 296 16,-20 4 104 -16,-16 -8 88 31</inkml:trace>
    </iact:actionData>
  </iact:action>
  <iact:action type="add" startTime="67567">
    <iact:property name="dataType"/>
    <iact:actionData xml:id="d21">
      <inkml:trace xmlns:inkml="http://www.w3.org/2003/InkML" xml:id="stk21" contextRef="#ctx0" brushRef="#br1">31626 15779 1756 0,'0'12'648'16,"0"-8"-500"-16,10 -4 -44 0,6 4 40 16,10 -4 -100 -16,10 -4 16 0,16 -8 -36 15,10 -8 -56 -15,5 -8 16 16,15 -12 -68 -16,6 -12 48 0,16 -8 -132 16,20 0 92 -16,0 0 -544 15,0 4 340 -15,-10 -4 132 16,0 0 100 15</inkml:trace>
    </iact:actionData>
  </iact:action>
  <iact:action type="add" startTime="71566">
    <iact:property name="dataType"/>
    <iact:actionData xml:id="d22">
      <inkml:trace xmlns:inkml="http://www.w3.org/2003/InkML" xml:id="stk22" contextRef="#ctx0" brushRef="#br1">22577 13079 684 0,'6'16'252'16,"-1"-28"-192"-16,0 16 -20 0,-5 -4 76 0,0 0 -72 16,0 0 60 -16,0 0 -60 0,0 0 16 0,0 0 -40 15,0 0 8 -15,0 0 -16 0,0 0 0 0,0 0 -4 0,0 0 -8 0,0 0 4 16,0 0 28 -16,0 0 -16 0,5 8 56 0,0 0 -40 0,-5 4 64 0,0 4 -56 62,5 0 88 -46,-5 8 -72 -16,0 0 24 21,0 4 -44 -21,0 0 -12 15,6 8 -16 1,-6 4 12 -16,0 0 -12 16,5 0 -4 -16,-5 0 0 15,5 -4 4 -15,0 -4 -4 16,-5 -4 8 -16,5 -4 -8 15,0 -4 8 -15,1 -4 -8 0,-1 -4 8 0,-5 -4 -8 16,5 0 16 -16,-5 -8 -12 0,0 0 16 0,0 0 -16 16,5 -4 -4 -16,0 -4 0 0,-5 -4 -4 0,0 -8 0 47,0 -4 -12 -47,-5 -4 8 15,5 -4 4 1,0 -4 0 -16,-5 0 8 15,0 0 -4 -15,0 0 -12 16,-1 4 4 -16,-4 0 4 16,5 4 0 -16,0 -4 0 15,0 8 0 -15,-1 8 16 0,1 0 -8 32,5 4 16 -32,-5 4 -16 0,0 0 -20 0,0 8 4 15,0 0 -4 -15,-1 4 4 16,1 0 16 -16,-5 4 -4 31,0 4 -4 -31,-1 4 4 0,1 0 12 0,0 4 -8 16,-1 0 -12 -16,-4 0 0 15,4 0 12 -15,-4 0 -4 16,-1 0 -4 -16,6 0 4 16,0 -4 4 -16,-1 -4 -4 0,6 -4 -4 15,0 0 4 -15,0 -4 12 16,0 0 -8 -16,-1 -4 -4 0,6 0 0 0,0 -4 -4 15,0 -4 0 -15,0 -4 0 0,6 -4 0 32,-1 0 -12 -32,0 0 8 13,5 -4 4 -13,1 4 0 16,-1 0 -12 -16,0 0 8 16,6 0 12 -16,-6 4 -12 31,1 4 0 -31,4 -4 12 0,-5 8 -4 15,1 0 -4 -15,-1 4 4 16,0 0 -4 -16,6 8 0 16,-6 -4 8 -16,6 4 -4 15,-6 0 8 -15,6 4 -8 16,-6 0 -4 -16,0 0 4 31,1 -4 -32 -31,-6 8 16 0,5 -4 -40 0,-5 0 32 0,0 0 -124 16,1 -4 80 -16,-1 0 -616 0,0 0 376 15,5 -4 128 -15,1 -4 120 16</inkml:trace>
    </iact:actionData>
  </iact:action>
  <iact:action type="add" startTime="101141">
    <iact:property name="dataType"/>
    <iact:actionData xml:id="d23">
      <inkml:trace xmlns:inkml="http://www.w3.org/2003/InkML" xml:id="stk23" contextRef="#ctx0" brushRef="#br0">16497 1375 1172 0,'-11'4'436'16,"11"-4"-340"-16,0 4 -24 0,0 -4 56 0,0 0 -84 0,0 0 60 15,6 0 -60 -15,-1 0 40 0,0 -4 -48 0,-5 0 0 16,0 4 -24 -16,0 0 -8 0,5 8 0 0,6 8 40 15,4 16 -24 17,6 12 88 -32,5 8 -60 15,-1 4 12 1,12 4 -36 -16,-1 -8 4 0,0 0 -16 16,5 -4 -8 -16,1 -4 0 15,-1 -8 -76 -15,-5 -8 40 16,0 -12 -172 -16,-5 -12 112 15,-5 -12 -600 -15,-5 -16 384 16,-5 -16 132 -16,-16 -24 120 31</inkml:trace>
    </iact:actionData>
  </iact:action>
  <iact:action type="add" startTime="101485">
    <iact:property name="dataType"/>
    <iact:actionData xml:id="d24">
      <inkml:trace xmlns:inkml="http://www.w3.org/2003/InkML" xml:id="stk24" contextRef="#ctx0" brushRef="#br0">16326 863 1360 0,'-36'40'504'15,"20"-36"-392"-15,11 8 -32 0,0 -4 92 0,0 -4 -112 16,5 4 -44 -16,0 0 -12 0,0 0 -396 0,10 0 216 16,1 -4 68 -16,-1 -8 76 0</inkml:trace>
    </iact:actionData>
  </iact:action>
  <iact:action type="add" startTime="101765">
    <iact:property name="dataType"/>
    <iact:actionData xml:id="d25">
      <inkml:trace xmlns:inkml="http://www.w3.org/2003/InkML" xml:id="stk25" contextRef="#ctx0" brushRef="#br0">17066 1707 1288 0,'5'0'476'16,"-5"0"-368"-16,10 8 -32 0,-10 -8 144 0,0 0 -136 15,0 0 52 -15,0 0 -76 0,0 0 -36 0,0 8 -16 16,0 8 -36 -16,10 0 16 15,-10 4 -32 -15,11 0 28 16,-1 0 -28 -16,6 4 24 16,-1 -4 -8 -16,1 -4 16 15,-1 -4 0 -15,1 0 4 16,-6 -4 44 -16,0 -4 -24 16,1 -4 44 -16,-1 -4 -32 15,-5 -4 4 -15,-5 -4 -16 0,0 -4 12 16,0 0 -16 -16,-5 -4 32 15,0 -4 -24 -15,0 -8 12 16,0 0 -16 0,-1 -4 -8 -16,1 -4 0 15,5 -4 -4 1,5 -8 0 -16,1 0 -12 0,-1 4 8 16,5 4 20 -16,6 4 -8 15,4 8 48 -15,1 0 -28 16,5 4 12 -16,5 4 -24 15,0 4 -16 -15,0 4 -4 21,5 8 4 -21,-5 8 0 16,5 16 0 -16,0 24 0 15,1 20 8 -15,-6 8 -4 16,5 4 8 -16,-5 0 -8 16,5 -4 -12 -16,-10 0 4 15,5 -4 -16 -15,-5 0 12 0,0 -4 -48 16,-11 -4 28 -16,6 -8 -100 15,-6 -8 72 -15,1 -12 -116 16,-6 -8 96 -16,6 -8 -224 16,-1 -12 168 -16,1 -12 60 15,-6 -12 48 -15</inkml:trace>
    </iact:actionData>
  </iact:action>
  <iact:action type="add" startTime="102395">
    <iact:property name="dataType"/>
    <iact:actionData xml:id="d26">
      <inkml:trace xmlns:inkml="http://www.w3.org/2003/InkML" xml:id="stk26" contextRef="#ctx0" brushRef="#br0">18410 435 1144 0,'21'-32'420'16,"-21"28"-324"-16,5 0 -28 0,0 4 140 15,5 4 -128 -15,1 0 36 16,-1 4 -68 -16,5 8 8 0,1 8 -36 15,0 12 -28 1,-1 16 4 -16,6 20 16 0,-1 12 -4 16,11 4 -4 -16,0 -4 0 15,0 0 -16 -15,0 -8 8 16,6 0 28 -16,-1 0 -12 0,-5 -8 -4 31,5 0 -4 -31,-5 -8 -16 0,-5 -8 8 0,-5 -12 4 16,-6 -4 0 -16,-4 -12 0 15,-6 -4 0 -15,-5 -4 -12 16,-5 -8 8 -16,-11 -4 4 16,-5 -4 0 -16,1 -8 0 15,-11 -8 0 -15,0 -4 -12 16,0 -8 8 -16,-11 -8 12 16,-4 0 -4 -16,-1 0 -4 15,-10 4 4 -15,0 8 -16 16,0 4 8 -16,1 12 84 15,-6 4 -48 -15,10 8 8 0,5 16 -24 16,11 8 16 -16,5 16 -20 16,10 4 32 -16,6 4 -28 15,15 -4 4 -15,10 4 -12 16,11 -8 -24 -16,15 -4 8 16,11 -4 -4 -16,4 -4 4 15,17 -8 8 -15,-12 -4 0 16,7 -8 0 -16,-7 -4 0 15,1 -8 8 -15,5 0 -4 16,-5 -12 -48 -16,5 -4 28 16,-5 -4 -52 -16,-5 -4 40 15,-6 0 -36 -15,1 -8 32 16,-11 -4 56 -16,0 -4 -16 16,-10 -8 12 -16,0 -4 -12 15,-11 0 -8 -15,1 4 4 0,-6 4 -4 16,1 4 0 -16,-1 8 8 15,-5 8 -4 -15,0 4 24 16,1 4 -16 -16,-6 4 24 16,5 8 -24 -16,0 12 40 0,0 4 -28 0,5 12 -12 15,6 8 -8 1,-1 8 12 0,6 4 -8 -16,-5 -4 -12 15,9 0 0 -15,-4 -8 12 16,0 0 -4 -16,5 -4 16 15,0 -8 -12 -15,-1 -8 -12 16,1 0 0 -16,-5 -8 4 0,10 -4 0 16,-10 -8 0 -16,4 -4 0 15,-4 -8 -12 -15,0 -8 8 3,-6 -12 -16 -3,1 -8 12 16,-1 0 -12 -16,1 0 8 15,-6 8 8 -15,1 0 4 16,-6 8 16 -16,0 4 -8 15,-5 8 4 -15,5 8 -4 16,-5 8 48 -16,0 4 -32 0,5 12 44 0,6 12 -40 16,4 16 12 -1,6 8 -24 17,-1 -4 -16 -32,6 4 -4 15,16 -4 -112 -15,4 -4 64 0,1 -16 -208 0,4 -8 144 16,1 -12 -736 -16,5 -8 472 15,-10 -12 164 -15</inkml:trace>
    </iact:actionData>
  </iact:action>
  <iact:action type="add" startTime="103429">
    <iact:property name="dataType"/>
    <iact:actionData xml:id="d27">
      <inkml:trace xmlns:inkml="http://www.w3.org/2003/InkML" xml:id="stk27" contextRef="#ctx0" brushRef="#br0">20623 995 1236 0,'-5'-16'456'15,"0"8"-352"-15,-1 -8 -32 0,1 16 148 0,0 -4 -136 0,-5 4 -16 16,-1 -4 -44 -16,-4 12 8 0,-6 0 -20 16,1 8 -4 -16,-1 4 -4 15,0 8 28 -15,6 0 -16 0,-1 8 12 16,6 0 -16 0,5 4 -8 -16,10 4 0 15,5 0 12 -15,11 0 -8 16,10 -4 -12 -16,10 -4 0 15,11 -4 4 -15,15 -8 0 16,-5 -12 8 -16,5 -12 -4 16,1 -8 -28 -16,-1 -12 12 15,0 -8 -92 -15,5 -8 56 16,6 -8 -620 -16,5 -4 368 16,-11 -8 124 -16,-10 -16 120 35</inkml:trace>
    </iact:actionData>
  </iact:action>
  <iact:action type="add" startTime="103823">
    <iact:property name="dataType"/>
    <iact:actionData xml:id="d28">
      <inkml:trace xmlns:inkml="http://www.w3.org/2003/InkML" xml:id="stk28" contextRef="#ctx0" brushRef="#br0">21461 47 1568 0,'-16'60'580'16,"26"-8"-448"-16,1 20 -40 0,-6 -36 84 0,0 12 -116 16,0 8 64 -16,0 20 -72 0,6 4 -28 15,-1 8 -16 -15,0 -12 -36 32,6 0 16 -32,10 0 -120 0,0 -12 76 15,0 -8 -188 -15,5 -8 136 0,-6 -4 -416 47,6 -8 292 -47,-5 -4 104 0,-10 -4 88 0</inkml:trace>
    </iact:actionData>
  </iact:action>
  <iact:action type="add" startTime="104058">
    <iact:property name="dataType"/>
    <iact:actionData xml:id="d29">
      <inkml:trace xmlns:inkml="http://www.w3.org/2003/InkML" xml:id="stk29" contextRef="#ctx0" brushRef="#br0">21233 1007 1432 0,'-21'-12'532'15,"11"20"-412"-15,15 -20 -36 0,-5 12 76 0,5 -8 -104 16,6 -4 4 -16,9 -4 -36 0,6 -8 -8 16,21 -12 -8 -1,10 -4 -32 -15,10 -8 12 0,0 0 -4 16,5 4 8 -16,1 8 0 16,-6 4 0 -16,0 8 8 15,-10 8 0 -15,0 8 44 16,0 12 -24 -16,0 20 60 15,-5 16 -44 -15,-6 16 36 16,-5 4 -40 -16,1 -4 -8 16,-6 0 -16 -16,-5 -4 -84 0,-5 -8 40 15,0 -4 -188 -15,-6 -12 124 16,-4 -4 -808 -16,-6 -8 500 16,-5 -8 176 -16,-5 -12 156 0</inkml:trace>
    </iact:actionData>
  </iact:action>
  <iact:action type="add" startTime="104417">
    <iact:property name="dataType"/>
    <iact:actionData xml:id="d30">
      <inkml:trace xmlns:inkml="http://www.w3.org/2003/InkML" xml:id="stk30" contextRef="#ctx0" brushRef="#br0">22153 387 1640 0,'-20'20'608'16,"25"-12"-472"-16,5 4 -40 0,-5 -8 -104 15,6 4 -16 -15,4 -4 -612 0,6 0 344 16,0 4 132 -16</inkml:trace>
    </iact:actionData>
  </iact:action>
  <iact:action type="add" startTime="104605">
    <iact:property name="dataType"/>
    <iact:actionData xml:id="d31">
      <inkml:trace xmlns:inkml="http://www.w3.org/2003/InkML" xml:id="stk31" contextRef="#ctx0" brushRef="#br0">23084 587 1508 0,'10'-8'556'15,"-10"12"-432"-15,6 0 -36 0,-6 -4 112 0,-6 4 -128 0,-4 -4 60 16,-5 0 -76 -16,-11 4 -104 16,-5 4 24 -16,-11 8 -64 15,1 8 48 -15,-6 8 12 0,11 8 16 16,0 8 28 -16,5 -4 -8 15,5 4 16 -15,11 -4 -16 20,4 0 -20 -20,1 -12 4 16,26 -4 -40 -16,-1 -4 16 31,11 -12 16 -31,10 -8 -16 0,11 -8 20 16,4 -4 -12 -16,1 -12 12 15,-5 0 -20 -15,-1 -4 20 16,-10 0 4 -16,-5 -4 8 0,-10 0 -12 31,0 -4 8 -31,-11 4 4 0,0 -4 0 0,-4 4 16 16,-1 0 -8 -16,-5 0 16 15,5 0 -16 -15,0 0 -4 16,0 0 0 -16,6 4 4 16,4 0 -4 -16,1 4 -4 15,4 0 4 -15,1 4 12 16,5 4 -8 -16,0 0 4 15,0 4 -4 -15,-1 4 28 16,6 12 -20 -16,-5 8 12 16,0 8 -16 -16,-5 12 0 15,-1 12 -4 -15,-4 4 -24 0,-1 0 8 16,1 -4 -12 -16,-1 -4 8 16,-4 -4 -8 -16,-1 -8 8 15,-5 -4 16 -15,1 -8 0 16,-1 -4 24 -16,-5 -8 -16 0,0 -8 12 15,5 0 -12 -15,5 -8 12 16,6 -12 -16 -16,-1 -12 -4 16,11 -12 0 -1,5 -12 -16 -15,5 0 8 16,6 0 12 -16,-1 8 -4 16,6 4 40 -16,-6 8 -20 15,-5 12 56 -15,-5 8 -44 16,0 4 20 -16,5 12 -36 15,-10 12 52 -15,0 12 -40 16,0 16 12 -16,5 12 -28 0,-5 8 0 4,0 -4 -8 -4,5 0 4 15,15 -12 -8 -15,11 -4 -56 32,15 -16 28 -32,11 0 -60 0,5 -16 48 0,0 -12 -152 15,-5 -12 108 -15,-1 -8 -740 16,1 -16 452 -16,-5 -4 156 15,-6 -4 144 -15</inkml:trace>
    </iact:actionData>
  </iact:action>
  <iact:action type="add" startTime="104606">
    <iact:property name="dataType"/>
    <iact:actionData xml:id="d32">
      <inkml:trace xmlns:inkml="http://www.w3.org/2003/InkML" xml:id="stk32" contextRef="#ctx0" brushRef="#brinv">0 0 2048 0</inkml:trace>
    </iact:actionData>
  </iact:action>
  <iact:action type="add" startTime="104607">
    <iact:property name="dataType"/>
    <iact:actionData xml:id="d33">
      <inkml:trace xmlns:inkml="http://www.w3.org/2003/InkML" xml:id="stk33" contextRef="#ctx0" brushRef="#brinv">35269 17783 2048 0</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9"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16:12:44.547Z"/>
    </inkml:context>
    <inkml:brush xml:id="br0">
      <inkml:brushProperty name="width" value="0.07182" units="cm"/>
      <inkml:brushProperty name="height" value="0.07182" units="cm"/>
      <inkml:brushProperty name="color" value="#00B0F0"/>
    </inkml:brush>
    <inkml:brush xml:id="br1">
      <inkml:brushProperty name="width" value="0.07182" units="cm"/>
      <inkml:brushProperty name="height" value="0.07182" units="cm"/>
      <inkml:brushProperty name="color" value="#000000"/>
    </inkml:brush>
    <inkml:brush xml:id="br2">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4490">
    <iact:property name="dataType"/>
    <iact:actionData xml:id="d0">
      <inkml:trace xmlns:inkml="http://www.w3.org/2003/InkML" xml:id="stk0" contextRef="#ctx0" brushRef="#br0">4806 2164 924 0,'11'-12'340'62,"4"0"-260"-62,6 1 -28 0,-11 5 44 0,6 -6 -64 0,-6 6 24 0,5 -5 -36 0,1 -1 0 0,-6 -5 -12 0,-5 -1 -24 0,6 1 8 0,-11 5 12 16,0 1 0 -16,0 -1 32 15,-11 0 -20 -15,6 6 40 0,0 1 -32 0,-5 5 56 16,-1 -6 -44 -16,1 0 12 16,-5 6 -32 -16,4 0 28 15,1 0 -28 -15,-6 -6 20 16,6 0 -20 -16,-5 6 8 19,4 -5 -12 -19,1 5 12 0,-1 -6 -16 16,1 6 32 -16,5 0 -24 16,0 0 20 -16,0 0 -20 0,-1 -6 0 15,1 6 -8 -15,0 0 4 0,5 0 -8 0,0 0 16 16,10 0 -12 -16,6 0 24 0,5 0 -20 0,5 0 12 62,10 0 -12 -46,10 0 0 -16,16 0 -4 16,0 0 -8 -16,0 0 4 15,0 0 12 1,6 0 -8 -16,-1 0 -12 0,0 0 0 16,0 0 12 -16,11 0 -4 15,5 0 -12 -15,10 -6 4 0,0 0 4 31,-5 0 0 -31,-6 1 0 0,1 -7 0 0,-5 0 8 16,-11 1 -4 -16,0 -1 8 16,0 0 -8 -16,-5 1 -4 15,-5 -1 4 -15,-5 1 -16 16,-6 5 8 -16,-9 0 4 16,-6 6 0 -16,-11 -6 -12 15,-4 6 8 -15,-6 0 -4 0,-10 0 0 16,-5 6 -20 -16,-10 6 16 0,-11 -1 -4 31,-11 7 8 -31,1 -1 16 0,0 1 -4 31,-10 -1 8 -31,-1 6 -8 0,0 -5 8 0,-4 -1 -8 16,-6 1 16 -16,-10 5 -12 16,-6 -6 -12 -16,-15 -5 0 15,6 -6 4 -15,-1 11 0 16,5 -5 8 -16,1 -6 -4 15,-1 0 -4 -15,1 -1 4 5,-1 1 -4 -5,-5 -6 0 16,1 0 8 -16,-1 0 -4 15,5 0 -4 -15,11 0 4 16,5 -6 4 -16,5 1 -4 16,11 -1 -4 -16,4 0 4 15,11 0 -4 -15,5 6 0 0,6 0 -12 31,9 0 8 -31,1 -6 -24 0,10 0 16 0,0 6 -12 16,5 -5 12 -16,6 -1 -28 16,9 6 24 -16,6 -6 -92 15,5 0 60 -15,5 0 -576 16,1 1 344 -16,4 -7 116 16,-10 0 112 -16</inkml:trace>
    </iact:actionData>
  </iact:action>
  <iact:action type="add" startTime="33620">
    <iact:property name="dataType"/>
    <iact:actionData xml:id="d1">
      <inkml:trace xmlns:inkml="http://www.w3.org/2003/InkML" xml:id="stk1" contextRef="#ctx0" brushRef="#br1">101 13609 156 0,'-5'-12'56'15,"5"7"-44"-15,0 -7 -4 31,0 6 0 -31</inkml:trace>
    </iact:actionData>
  </iact:action>
  <iact:action type="add" startTime="33760">
    <iact:property name="dataType"/>
    <iact:actionData xml:id="d2">
      <inkml:trace xmlns:inkml="http://www.w3.org/2003/InkML" xml:id="stk2" contextRef="#ctx0" brushRef="#br1">210 13196 684 0,'0'-6'252'16,"0"6"-192"-16,0 0 -20 0,0 0 128 0,0 0 -100 15,0 0 52 -15,0 0 -72 16,0 6 12 -16,0 0 -40 16,-6 0 16 -16,6 5 -20 0,0 1 20 0,0 -1 -24 0,0 1 32 15,-5 0 -28 -15,5 -1 12 16,0 1 -16 -16,0 5 12 0,0 7 -16 16,0 5 24 -1,5 0 -20 -15,-5 0 12 31,6 6 -12 -31,-6 0 12 16,5 0 -16 -16,0 0 16 0,0 0 -16 16,0 0 -4 -16,0 -1 0 15,1 1 12 -15,-1 0 -8 16,0 -6 4 -16,0 6 -4 0,0 -6 28 16,0 6 -20 -16,-5 -6 4 15,6 0 -12 -15,-1 1 -8 16,-5 -1 4 -16,0 6 4 4,0 -1 -4 -4,5 1 8 16,-5 0 -8 -16,5 0 -4 16,-5 0 4 -16,0 0 -4 15,0 0 0 -15,0 6 8 0,5 -6 -4 32,0 -1 -4 -32,1 1 4 0,-1 0 -4 0,0 -6 0 15,0 6 8 -15,0 -6 -4 16,-5 1 -20 -16,5 -1 8 15,-5 0 20 -15,0 0 -4 16,0 0 4 -16,0 0 -4 16,0 -6 -16 -16,6 1 4 15,-6 -1 4 -15,0 0 0 16,0 0 0 -16,0 1 0 16,0 -1 8 -16,0 6 -4 15,0 -6 -4 -15,0 6 4 16,0 0 -4 -16,0 1 0 0,0 -1 32 15,-6 6 -16 -15,6 -1 -4 16,-5 7 -8 -16,5 0 -4 16,-5 0 0 -16,0 -6 8 15,0 5 -4 -15,0 1 8 16,-1 -6 -8 -16,1 0 8 16,0 6 -8 -16,0 -7 8 15,0 1 -8 -15,0 -5 -4 16,-1 4 4 -16,1 -4 -4 15,0 -1 0 -15,0 0 8 16,0 0 -4 -16,0 0 8 16,-1 -6 -8 -16,1 0 16 0,0 7 -12 15,0 -7 -4 -15,5 6 0 16,-5 -6 -4 -16,5 6 0 16,0 0 -12 -16,0 0 8 15,0 1 12 -15,0 4 -4 16,0 1 8 -16,0 6 -8 15,0 -6 -4 -15,0 0 4 16,5 6 -16 -16,0 -1 8 30,0 1 4 -30,0 0 0 15,1 0 0 -15,-1 -1 0 16,5 -5 0 -16,-5 6 0 16,0 -6 0 -16,1 0 0 0,-1 0 -12 15,0 0 8 -15,5 5 4 31,-5 1 0 -31,1 0 8 0,-1 0 -4 0,0 -1 -4 16,0 7 4 0,-5 5 -4 -16,0 6 0 15,5 1 8 -15,-5 5 -4 16,5 0 -4 -16,-5 0 4 16,0 0 4 -16,0 -6 -4 15,0 -6 -12 -15,0 0 4 16,6 1 4 -16,-6 -7 0 15,0 -5 16 -15,0 6 -8 16,0 -7 -12 -16,0 7 0 16,0 -6 12 -16,0 -1 -4 15,0 1 -12 -15,0 6 4 16,0 -7 12 -16,5 7 -4 0,0 0 -4 16,0 -1 4 -16,0 1 -16 15,0 -1 8 -15,1 7 20 16,-6 -7 -8 -16,5 6 -20 15,0 7 4 -15,0 -13 12 16,-5 7 0 -16,5 -7 -4 16,-5 -5 4 -16,0 0 -16 15,0 -1 8 -15,0 1 4 16,0 6 0 -16,0 -1 -12 16,0 1 8 -16,0 -1 20 15,0 12 -8 -15,-5 1 -4 0,0 5 0 16,5 5 -4 -16,-5 1 0 31,5 -12 -12 -31,0 6 8 0,-5 -11 4 0,-1 -7 0 16,6 1 16 -16,-5 0 -8 5,5 -1 -4 -5,-5 1 0 16,5 -7 -16 -16,0 7 8 16,-5 -6 12 -16,0 5 -4 15,5 7 -20 -15,-5 5 8 16,5 0 12 -16,0 -6 0 15,0 1 8 -15,0 -7 -8 16,0 -5 -4 -16,0 -6 4 16,0 -6 -4 -16,0 0 0 0,0 -6 -20 31,5 -5 12 -31,0 -7 -4 0,0 1 4 0,-5 -12 8 16,0 0 0 -16,10 -6 0 0,-4 -5 0 0,4 -13 0 15,0 -11 0 1,1 -17 -20 -1,-6 -18 12 -15,0 -11 4 16,-5 -7 4 -16,0 1 0 16,0 -12 0 -16,5 -5 8 15,0 -24 -4 -15,1 -18 -28 16,4 -11 12 -16,0 11 12 16,1 -5 4 -16,-1 -6 8 15,0 -35 -8 -15,6 -12 -20 0,-1 7 8 16,-4 16 -48 -16,-6 -11 28 15,5 -23 -56 -15,-5 5 48 16,6 24 -20 -16,-6 12 36 16,0 5 0 -16,0 -6 12 15,-5 1 16 -15,0 11 -4 16,0 23 -4 -16,5 1 4 16,0 11 -4 -16,-5 5 0 15,-5 1 -12 -15,0 -12 8 16,-5 0 -4 -16,-1 1 0 15,-4 10 0 -15,-1 19 0 16,-4 -1 0 -16,4 6 0 16,-4 0 0 -16,-1 0 0 15,-10 -11 0 -15,5 -7 0 16,0 1 8 -16,0 11 0 3,6 6 0 13,-1 12 0 -16,0 0 -36 15,11 -18 20 -15,0 -17 -100 31,4 -24 64 -31,6 1 -36 16,0 17 48 -16,0 6 8 0,6 11 16 0,-1 12 12 16,0 12 4 -16,0 5 44 15,-5 13 -24 -15,0 10 36 16,0 7 -32 -16,0 11 20 16,-5 12 -24 -16,0 12 -8 15,5 17 -8 -15,-5 11 -24 31,5 24 12 -31,0 12 -4 0,0 17 4 0,0 6 16 0,0 11 -4 16,0 12 -12 -16,5 29 4 16,0 24 4 -16,0 5 0 15,0 -5 16 -15,0 -1 -8 16,1 24 40 -16,-1 35 -24 16,5 -7 4 -16,0 -10 -16 31,-4 -13 28 -31,-6 24 -24 15,0 11 12 -15,0 -17 -16 0,-6 -11 12 0,-4 -7 -16 16,0 7 4 -16,-1 11 -4 16,-9 0 12 -16,-1 -12 -12 15,0 -17 4 -15,1 6 -4 16,-1 5 4 -16,0 13 -8 16,6 -13 32 -16,4 -5 -20 31,-4 -18 4 -31,-1 1 -12 15,6 -1 12 -15,0 12 -12 0,5 -12 16 0,5 -17 -16 0,0 0 16 16,0 -18 -16 -16,0 -11 4 16,0 0 -4 -16,0 -1 4 15,0 7 -8 -15,0 -1 -4 16,0 -5 4 -16,0 -6 -40 16,0 -18 20 -16,0 -5 -72 14,0 -6 48 -14,-6 -12 -544 31,6 0 320 -31,0 -11 120 0,0 -18 96 0</inkml:trace>
    </iact:actionData>
  </iact:action>
  <iact:action type="add" startTime="37515">
    <iact:property name="dataType"/>
    <iact:actionData xml:id="d3">
      <inkml:trace xmlns:inkml="http://www.w3.org/2003/InkML" xml:id="stk3" contextRef="#ctx0" brushRef="#br1">587 13458 676 0,'0'0'248'15,"-16"-6"-192"-15,-9 -6 -16 0,19 6 92 0,1 1 -80 32,-5 -1 32 -32,-6 0 -48 0,1 0 56 0,5 0 -52 15,-1 1 44 -15,6 -1 -48 0,0 6 0 16,0 0 -24 -16,5 0 0 0,10 0 -4 0,11 0 12 16,5 0 -12 -1,5 0 16 -15,10 0 -16 16,0 0 32 -1,11 0 -24 1,10 0 12 -16,16 -6 -16 0,10 0 28 16,15 6 -24 -16,6 -6 40 29,4 0 -32 -29,6 1 4 0,21 -7 -16 16,20 0 20 -16,-5 1 -20 16,-5 -7 32 -16,10 7 -28 15,21 -1 20 -15,0 0 -20 16,-5 1 28 -16,5 -1 -28 15,5 0 32 -15,0 7 -32 16,-5 5 -4 -16,-10 0 -8 16,10 0 28 -16,16 5 -16 15,-22 1 32 -15,-9 6 -32 16,-1 -6 20 -16,11 5 -20 16,0 1 8 -16,0 0 -12 15,-26 -1 44 -15,5 -5 -28 16,5 6 4 -16,11 -6 -20 15,20 -1 12 -15,-26 -5 -16 16,1 0 4 -16,4 0 -4 0,1 -5 -8 16,-11 -7 4 -16,-15 0 12 15,0 -5 -8 -15,10 -6 24 16,11 5 -20 -16,-11 -5 32 16,-16 5 -28 -16,-4 1 12 15,9 -6 -16 -15,12 -1 0 16,-6 7 -4 -16,-6 5 -8 15,-4 1 4 -15,-1 -1 -4 16,11 0 0 -16,11 7 0 16,-16 -1 0 -16,-6 6 0 15,1 -12 0 -15,15 6 0 0,10 -5 0 16,-4 11 0 -16,-6 -6 0 16,-5 0 8 -16,15 0 -4 31,11 6 -4 -31,-5 0 4 0,-6 6 -4 0,6 -12 0 15,10 6 0 -15,0 6 0 16,-11 -6 0 -16,6 0 0 16,20 0 8 -16,1 6 -4 15,-11 0 -4 -15,5 -6 4 4,16 5 -4 -4,-5 1 0 16,0 0 0 -16,-6 -6 0 15,16 0 8 -15,-10 0 -4 16,-11 6 -12 -16,16 -6 4 15,10 0 4 -15,-10 0 0 0,-21 0 0 16,16 -6 0 -16,10 6 8 16,0 0 -4 -16,-21 -6 -4 15,16 -11 4 -15,5 5 -4 16,-16 6 0 -16,1 -5 0 16,9 -1 0 -16,1 6 0 15,-21 -5 0 -15,-5 -7 -28 16,21 7 16 -16,15 -1 12 15,-25 0 4 -15,-6 -5 8 16,0 -6 -8 -16,10 5 24 16,-15 6 -16 -16,-5 -11 -4 0,-5 -6 -4 15,10 6 28 -15,5 5 -16 16,-21 -11 12 -16,1 0 -16 16,4 6 12 -16,16 0 -16 31,-5 -1 24 -31,-15 -5 -20 0,-6 6 12 0,11 6 -12 15,10 -7 20 -15,-11 1 -20 16,-9 0 -4 -16,-6 5 -4 16,10 1 12 -16,11 -7 -8 15,-16 7 -12 -15,-5 5 0 16,11 1 12 -16,10 -1 -4 16,0 0 -4 -16,-11 7 4 15,-5 -7 12 -15,16 0 -8 16,5 1 -4 -16,-5 -7 0 15,-21 1 -24 -15,-5 -6 12 0,10 -7 4 32,6 1 4 -32,-11 0 24 0,-21 -6 -12 0,-5 6 -12 15,-4 0 -4 -15,-1 0 4 16,0 0 0 -16,-10 6 8 16,-11 5 -4 -16,-15 1 -12 29,-16 -6 4 -29,-15 5 12 16,-5 1 -4 -16,-16 -1 -20 15,-5 1 8 -15,-10 5 -4 16,-11 -5 4 -16,-5 -1 -12 0,-10 -5 12 16,0 0 -4 -16,-11 -1 4 0,-4 7 0 15,-6 -6 0 -15,-16 -1 -12 16,-4 7 12 0,-11 -1 4 -16,-5 1 4 15,-5 0 0 -15,5 5 0 16,0 6 -12 -16,5 0 8 15,10 6 4 -15,1 6 0 16,10 0 8 -16,5 6 -4 16,5 -1 -4 -16,5 1 4 15,11 -1 -4 -15,4 1 0 0,6 6 16 16,16 -1 -8 -16,10 6 4 16,20 1 -4 -1,22 -1 -8 -15,25 0 4 16,10 0 12 -16,0 6 -8 15,1 -5 -4 -15,-1 -1 0 16,11 0 4 -16,15 1 -4 0,1 -1 -4 31,-11 0 4 -31,-16 0 -16 0,-10 6 8 0,-15 1 4 16,-11 -1 0 -16,-10 0 0 16,-16 0 0 -16,-10 0 0 15,-10 6 0 -15,-11 6 -12 16,-20 17 8 -16,-16 0 -4 15,-21 18 0 -15,-25 -1 16 16,-31 13 -4 -16,-22 -7 -12 16,-4 18 4 -16,0 6 -32 15,-16 17 20 -15,-26 12 -268 16,-4 -1 156 -16,-6 -5 -1000 0,-16 -5 624 36,11 -19 224 -36,15 -51 188 0</inkml:trace>
    </iact:actionData>
  </iact:action>
  <iact:action type="add" startTime="46913">
    <iact:property name="dataType"/>
    <iact:actionData xml:id="d4">
      <inkml:trace xmlns:inkml="http://www.w3.org/2003/InkML" xml:id="stk4" contextRef="#ctx0" brushRef="#br1">26383 12917 1412 0,'0'17'524'16,"0"-17"-408"-16,5 0 -32 0,-5 0 -44 0,5 6 -40 0,-5 -6 16 16,0 12 -8 -16,0 -12 -4 0,0 0 0 0,0 0 -24 15,0 0 12 -15,0 0 -4 0,0 0 4 0,0 0 44 16,0 0 -24 -16,0 0 24 0,0 0 -20 0,0 0 36 0,0 0 -28 0,0 0 56 16,0 0 -44 -16,0 5 28 0,0 1 -36 0,0 0 0 15,0 0 -16 -15,0 -6 12 0,0 6 -16 0,0 -6 4 16,0 0 -4 -16,0 5 4 0,-5 1 -8 0,5 -6 -28 15,0 0 12 -15,0 0 -64 0,0 0 40 0,0 0 -152 16,5 -6 108 -16,-5 -5 24 0,0 -12 36 0</inkml:trace>
    </iact:actionData>
  </iact:action>
  <iact:action type="add" startTime="56551">
    <iact:property name="dataType"/>
    <iact:actionData xml:id="d5">
      <inkml:trace xmlns:inkml="http://www.w3.org/2003/InkML" xml:id="stk5" contextRef="#ctx0" brushRef="#br2">9408 668 644 0,'10'-64'236'16,"-10"35"-180"-16,16 -12 -20 0,-11 24 36 0,0 -1 -48 0,0 -5 96 15,-5 0 -68 -15,0 0 48 16,6 -1 -60 -16,4 1 76 16,-5 0 -64 -16,0 0 52 0,6 5 -60 0,4 1 48 15,11 -7 -52 -15,10 1 -12 16,26 0 -16 -1,21 -6 8 1,15 5 -12 -16,6 -10 4 0,4 10 -4 16,11 1 4 -16,15 6 -8 15,6 5 -12 -15,-5 12 4 16,-1 0 -4 -16,-5 17 0 16,6 1 16 -16,-1 11 -4 0,-10 0 -4 15,-15 6 4 -15,-16 11 -4 16,-16 7 0 -16,-25 11 -20 15,-11 29 12 -15,-15 12 20 16,-21 11 -4 -16,-20 0 24 16,-16 1 -20 -16,-16 -1 12 15,-9 18 -12 -15,-7 0 12 16,7 0 -16 -16,-1 -18 -12 16,5 -11 0 -16,5 0 -16 15,-4 -18 12 -15,9 -12 -4 0,6 -5 4 31,5 -17 -36 -31,5 -7 24 0,6 -5 -124 0,4 0 80 16,1 -6 -432 -16,4 -6 276 16,1 0 88 -16,5 -6 84 31</inkml:trace>
    </iact:actionData>
  </iact:action>
  <iact:action type="add" startTime="57133">
    <iact:property name="dataType"/>
    <iact:actionData xml:id="d6">
      <inkml:trace xmlns:inkml="http://www.w3.org/2003/InkML" xml:id="stk6" contextRef="#ctx0" brushRef="#br2">10556 2065 1392 0,'0'-18'516'16,"15"7"-400"-16,11 -1 -36 0,-15 6 -60 0,4 6 -28 15,1 0 4 -15,4 0 4 32,1 6 8 -32,0 0 -4 0,-1 5 -4 0,-4 7 4 0,-1 -1 -4 0,-4 12 0 15,-1 1 -36 -15,0 4 20 16,-4 7 16 -16,-6 6 0 16,0 5 12 -16,0 0 -8 31,-6 -5 -12 -31,6 0 4 0,0 -7 20 0,6 -5 -8 15,-1 -6 40 -15,5 -5 -24 16,0 -13 48 -16,11 -11 -40 0,0 -6 28 16,10 -11 -32 -16,0 -12 0 15,10 -6 -16 1,1 0 -52 -16,14 -6 24 16,6 1 -68 -16,6 5 48 15,-1 6 -176 -15,5 5 116 16,-5 7 -932 -16,-4 5 564 47,-22 6 192 -47</inkml:trace>
    </iact:actionData>
  </iact:action>
  <iact:action type="add" startTime="70755">
    <iact:property name="dataType"/>
    <iact:actionData xml:id="d7">
      <inkml:trace xmlns:inkml="http://www.w3.org/2003/InkML" xml:id="stk7" contextRef="#ctx0" brushRef="#br2">5421 14883 508 0,'-15'-5'188'15,"20"5"-148"-15,-15 -6 -8 0,10 6 36 16,5 -6 -44 -16,-5 0 32 15,0 -6 -28 -15,0 1 16 0,0 -1 -24 0,0 1 52 16,0 -1 -40 -16,0 0 72 16,0 -5 -56 -16,0 11 28 0,0 -6 -44 15,0 12 36 -15,-5 -5 -40 0,5 5 20 0,0 0 -28 16,0 11 16 -16,0 1 -20 16,5 17 0 -1,-5 6 -8 1,0 17 4 -1,-5 12 -8 -15,5 23 8 32,5 12 -8 -32,0 18 -4 0,-5 11 4 15,10 0 4 -15,1 6 -4 0,-6 17 8 16,-5 18 -8 -16,5 -6 8 16,0 -1 -8 -16,-5 -4 24 15,5 -1 -16 -15,-5 6 76 16,0 -6 -52 -16,0 -6 24 15,6 -23 -40 -15,-6 -12 8 16,5 -11 -16 -16,-5 -18 -8 16,0 -11 0 -16,0 -6 -4 15,0 -18 0 -15,0 -5 0 16,5 -6 0 -16,-5 -7 0 16,0 1 0 -16,0 0 8 0,0 0 -4 15,-5 0 -12 -15,5 0 4 16,-5 -6 4 -16,5 0 0 31,0 -6 0 -31,0 -5 0 0,0 -6 0 0,-6 -1 0 16,6 -11 0 -16,0 0 0 0,0 -6 -12 0,0 -17 8 15,0 -6 4 1,6 -12 0 -16,-1 1 0 16,-5 -24 0 -1,5 0 -20 -15,0 -24 12 16,-5 -16 4 -16,5 -24 4 15,1 -18 -12 -15,-1 1 8 0,0 -1 4 16,0 -5 0 -16,0 0 -12 16,6 -12 8 -16,-6 0 -4 15,5 11 0 -15,-5 19 -12 16,0 -13 12 -16,-5 12 4 16,6 0 4 -16,-1 1 0 15,0 5 0 -15,-10 11 16 16,5 18 -8 -16,0 18 16 15,0 11 -16 -15,-5 6 -12 16,5 12 0 -16,0 11 28 16,-6 12 -12 -16,1 6 -4 15,5 5 -4 -15,-10 18 -4 16,5 6 -12 0,0 6 8 -16,-6 17 -4 0,1 17 0 15,0 24 8 -15,10 23 0 16,-6 12 8 -16,1 11 -4 15,5 1 -12 -15,5 16 4 16,-5 19 4 -16,0 11 0 16,6 5 8 -16,-1 -5 -4 15,5 0 16 -15,-5 23 -12 16,0 6 4 -16,6 0 -4 16,-6 -17 4 -16,-5 -12 -8 15,5 0 -4 -15,0 6 4 16,0 -6 -4 -16,-5 -18 0 15,6 -5 0 -15,-1 -18 0 16,-5 -12 8 -16,0 -17 -4 0,5 -11 -4 16,0 -12 4 -16,-5 -12 20 15,0 -11 -12 -15,0 -13 -20 16,0 -4 0 -16,0 -13 -12 2,0 0 8 -2,0 -17 16 15,0 0 0 -15,5 -11 8 16,-5 -12 -8 -16,0 -18 8 15,0 -17 -8 -15,0 -18 -4 16,0 -29 4 -16,0 -23 -16 16,-5 -11 8 -16,5 5 -16 15,-5 -12 12 -15,5 -5 12 16,-5 -18 0 -16,0 0 8 0,5 12 -8 16,0 -6 -4 -16,0 6 4 15,-6 -11 4 -15,-4 -13 -4 16,10 7 -12 -16,-5 17 4 15,0 17 4 -15,5 -6 0 16,-5 24 8 -16,-6 12 -4 16,1 11 40 -16,0 6 -20 15,-1 11 -4 -15,1 12 -12 16,-1 18 12 -16,6 5 -12 16,0 13 4 -16,0 10 -4 15,5 7 -8 -15,-5 11 4 16,5 18 -16 -16,-5 5 8 0,5 24 -4 15,0 5 0 1,0 18 8 -16,5 24 0 16,-5 5 8 -16,0 29 -4 15,5 23 16 -15,-5 13 -12 0,10 -1 -12 16,-5 0 0 -16,1 0 4 16,-1 23 0 -16,0 1 32 15,-5 -13 -16 -15,0 -5 4 16,-10 -6 -12 -16,10 6 -16 15,0 6 4 -15,0 0 4 16,5 -12 0 -16,-5 -17 0 16,0 -12 0 -16,5 -6 0 15,-5 -17 0 -15,0 -7 8 16,0 -10 -4 -16,0 -1 -4 0,0 -11 4 16,0 -7 -60 -16,0 -10 32 15,-5 -13 -104 -15,0 -5 72 21,5 -6 -168 -21,0 -12 124 62,5 -5 48 -62</inkml:trace>
    </iact:actionData>
  </iact:action>
  <iact:action type="add" startTime="75397">
    <iact:property name="dataType"/>
    <iact:actionData xml:id="d8">
      <inkml:trace xmlns:inkml="http://www.w3.org/2003/InkML" xml:id="stk8" contextRef="#ctx0" brushRef="#br2">5954 19294 756 0,'0'6'280'20,"5"0"-216"-20,0 -6 -20 0,-5 0 -4 16,0 0 -32 -16,0 0 4 0,0 0 -4 0,0 0 -8 16,0 -6 4 -16,0 6 12 0,-5 0 -8 0,0 -6 92 15,0 6 -52 -15,0 0 32 0,0 6 -48 0,-1 -6 24 16,1 6 -28 -16,0 -1 0 0,0 7 -16 16,0 -6 28 -16,0 0 -24 0,-1 5 32 31,1 1 -32 -31,0 0 12 15,0 -1 -16 1,-6 1 36 -16,11 -1 -24 16,0 1 -4 -16,-5 0 -12 31,5 -1 -8 -31,0 1 4 0,0 5 -4 16,0 7 0 -1,0 -7 8 -15,0 7 -4 16,5 -1 8 -1,6 -6 -8 -15,-1 7 8 0,6 -1 -8 16,-1 -6 16 -16,1 7 -12 16,4 -1 4 -16,1 0 -4 0,5 -5 12 15,0 -1 -12 -15,5 0 32 16,5 1 -24 0,-5 -1 12 -16,5 1 -16 15,-5 5 -8 -15,11 -5 0 16,-6 -7 4 -16,10 7 -4 15,6 -7 16 -15,5 1 -12 16,10 0 4 -16,6 -7 -4 16,4 -5 -8 -16,1 -5 4 15,-6 -7 -16 -15,6 -6 8 16,-6 -5 4 -16,6 0 0 16,4 -6 0 -16,11 0 0 15,0 0 -12 -15,0 0 8 16,-5 -1 28 -16,-10 7 -12 15,5 0 4 -15,-6 -6 -8 0,1 0 12 30,4 11 -12 -30,6 1 32 0,0 -6 -24 0,5 5 -32 15,-5 6 8 -15,0 1 0 16,0 -1 8 -16,-5 6 -12 16,0 0 8 -16,4 6 -4 15,6 6 0 -15,1 6 -12 16,4 11 12 -16,-10 1 32 15,0 16 -16 -15,-11 7 -16 16,1 5 0 -16,-11 1 4 16,5 5 4 -16,1 6 68 0,-11 6 -36 15,-5 -1 -28 -15,-6 -5 -8 16,-4 0 -8 -16,-11 -5 4 16,-5 -13 8 -16,-5 -5 0 31,-5 -6 16 -31,-6 -6 -8 0,1 -6 4 0,-6 -5 -4 0,0 -7 -96 15,6 -5 52 -15,-1 -6 0 16,6 -17 24 -16,5 -13 4 16,5 -16 0 -1,0 -18 0 -15,0 -6 0 16,5 -6 8 -16,11 7 0 16,-6 -1 0 -16,0 6 0 15,6 0 44 -15,5 11 -24 16,-1 7 44 -16,6 5 -36 15,0 6 -40 -15,5 6 4 16,5 6 0 -16,-10 0 8 0,0 5 8 16,-5 7 -4 -16,-6 5 8 15,1 6 -8 -15,-6 6 -4 32,6 5 4 -32,-11 1 20 0,11 5 -12 0,-6 7 32 15,5 -1 -28 -15,1 6 -4 16,5 -6 -8 -16,5 6 12 15,-1 0 -8 -15,1 0 32 16,5 -5 -24 -16,-5 -1 32 16,5 0 -32 -16,-5 1 40 0,5 -7 -32 19,5 6 20 -19,6 -5 -24 16,10 -1 36 -16,10 1 -32 16,0 -1 -4 -16,0 1 -12 15,-5 -1 -8 -15,0 -5 4 16,-1 -1 4 -16,12 1 -4 15,-1 0 8 -15,11 -1 -8 16,-1 -5 -20 -16,1 6 8 16,-11 -1 12 -16,5 1 0 15,1 0 8 -15,9 -1 -8 16,6 1 -4 -16,0 -1 4 16,-10 1 4 -16,-6 0 -4 15,-4 -6 8 -15,9 5 -8 16,6 1 8 -16,5 -1 -8 15,5 1 8 -15,-10 -6 -8 0,-1 6 16 16,1 -1 -12 -16,5 7 -12 16,5 -7 0 -16,11 1 4 15,-16 0 0 -15,-6 -1 8 16,-4 1 -4 -16,-1 -1 -4 16,11 1 4 -16,11 6 -4 15,-1 -7 0 -15,-5 -5 -12 16,0 6 8 -16,0 -1 -4 15,5 1 0 -15,11 -6 0 16,5 0 0 -16,-16 -1 8 16,6 7 0 -16,-6 0 -12 15,16 -1 8 -15,15 -5 4 0,-15 0 0 16,-6 -6 0 -16,6 6 0 31,10 0 0 -31,5 -6 0 0,-4 0 0 0,-12 0 0 16,6 0 -20 -16,47 5 12 15,-1 -5 -4 -15,-20 0 4 16,-16 -5 0 -16,11 10 0 16,20 -5 8 -16,-10 0 0 15,-15 0 8 -15,-1 6 -4 16,6 0 8 -16,10 6 -8 16,0 -6 16 -16,-21 5 -12 15,-5 -11 -4 -15,21 12 0 16,10 -12 -4 -16,-15 6 0 15,-11 -6 -12 -15,21 5 8 0,0 1 12 32,0 6 -4 -32,-16 -24 -4 0,6 12 4 0,10 -6 4 15,10 1 -4 -15,-20 -7 16 16,-6 0 -12 -16,11 7 4 16,21 -1 -4 -16,-11 -12 -8 15,-10 1 4 -15,15 -1 -4 16,5 -17 0 -16,-10 0 8 15,-15 -5 -4 -15,-11 -13 8 16,27 -11 -8 -16,-1 -11 8 16,-16 -7 -8 -16,-9 -5 -4 15,14 -6 4 -15,1 -6 -4 16,0 6 0 -16,-16 -23 -12 0,11 -18 8 16,-11 -23 4 -16,11 -1 0 15,-11 7 -20 -15,-20 12 12 16,-21 5 -32 -16,-16 -6 24 15,-5 -23 -328 -15,-15 -6 188 16,-36 6 -948 -16,-37 -11 616 47,-41 5 220 -47</inkml:trace>
    </iact:actionData>
  </iact:action>
  <iact:action type="add" startTime="78002">
    <iact:property name="dataType"/>
    <iact:actionData xml:id="d9">
      <inkml:trace xmlns:inkml="http://www.w3.org/2003/InkML" xml:id="stk9" contextRef="#ctx0" brushRef="#br2">7971 22471 768 0,'-21'-12'284'15,"21"12"-220"-15,-5 -6 -20 0,5 1 40 5,0 -1 -56 -5,-5 -6 40 15,-1 1 -36 -15,1 -7 68 0,-5 1 -52 16,0 -1 80 -16,4 1 -72 16,-4 -1 60 -16,5 -5 -64 0,-6 -6 -20 15,1 -6 -20 -15,0 -6 -12 16,-1 -5 4 0,1 -7 -16 -16,-5 -5 8 15,-1 6 20 1,-5 -1 -8 -16,1 1 4 0,-6 6 -4 15,0 11 28 -15,-5 6 -20 16,-5 5 32 -16,-6 7 -32 16,1 17 48 -16,-5 11 -36 0,-6 13 4 31,0 16 -20 -31,0 19 12 0,11 22 -16 0,0 12 4 16,10 0 -4 -16,5 6 -16 15,0 6 4 -15,10 0 -16 16,11 -6 12 -16,5 0 -24 15,16 -12 20 -15,4 -6 -20 16,6 -5 16 -16,11 -18 -16 16,9 -17 16 -16,6 -12 8 15,-1 -17 8 -15,6 -18 0 16,0 -23 0 -16,0 -12 -20 16,-5 -11 12 -16,-6 -7 -40 15,-4 -16 28 -15,-6 -1 -20 0,-10 0 24 16,0 7 16 -16,-11 5 4 15,1 5 32 -15,-6 13 -20 16,-5 11 56 -16,0 6 -40 16,-5 6 20 -16,0 17 -12 31,-10 12 -24 -31,10 11 20 0,-5 12 -24 16,10 12 12 -16,5 17 -12 15,6 0 0 -15,-1 6 -4 16,6 -6 -24 -16,0 1 8 15,10 -7 -24 -15,10 -5 20 31,6 5 -92 -31,4 -17 56 16,6 -12 -372 -16,0 -17 232 15,0 -12 88 -15,-5 -6 68 32</inkml:trace>
    </iact:actionData>
  </iact:action>
  <iact:action type="add" startTime="78787">
    <iact:property name="dataType"/>
    <iact:actionData xml:id="d10">
      <inkml:trace xmlns:inkml="http://www.w3.org/2003/InkML" xml:id="stk10" contextRef="#ctx0" brushRef="#br2">8839 21348 1484 0,'-5'41'552'31,"10"-6"-432"-31,6 17 -32 0,-11 -23 -56 0,0 6 -36 0,-6 12 -4 16,1 11 0 -16,-5 12 24 15,0 17 -8 -15,-1 12 -20 16,6 5 4 -16,0 -10 4 0,0 -13 4 16,5 -5 0 -16,5 -1 0 15,0 -11 -56 -15,11 -11 32 16,9 -7 -8 -16,12 -5 20 15,4 -12 -72 1,11 -11 48 -16,5 -1 -56 0,-1 -17 52 16,1 -12 -68 -16,0 -5 64 15,-5 -6 -96 -15,-6 -6 80 16,1 -6 -340 -16,-6 -6 220 0,-10 0 72 16,-5 -11 68 -16</inkml:trace>
    </iact:actionData>
  </iact:action>
  <iact:action type="add" startTime="79134">
    <iact:property name="dataType"/>
    <iact:actionData xml:id="d11">
      <inkml:trace xmlns:inkml="http://www.w3.org/2003/InkML" xml:id="stk11" contextRef="#ctx0" brushRef="#br2">8777 22221 1248 0,'-10'35'460'16,"10"-30"-356"-16,-5 1 -32 0,5 -6 52 0,5 6 -84 0,5 -6 52 15,6 0 -52 -15,4 -6 16 16,11 -11 -36 -16,6 -6 0 16,4 -12 -12 -16,0 -6 -40 0,6 -6 16 15,5 1 -116 -15,4 -1 72 16,-4 1 -352 -16,0 5 228 16,5 12 88 -16,5 11 68 31</inkml:trace>
    </iact:actionData>
  </iact:action>
  <iact:action type="add" startTime="79780">
    <iact:property name="dataType"/>
    <iact:actionData xml:id="d12">
      <inkml:trace xmlns:inkml="http://www.w3.org/2003/InkML" xml:id="stk12" contextRef="#ctx0" brushRef="#br2">9687 24106 1224 0,'0'12'456'15,"5"-12"-356"-15,-5 -12 -28 0,0 12 112 0,6 0 -116 16,-1 -6 36 -16,0 0 -64 0,-5 -11 -24 0,5 17 -8 16,-5 -6 0 -16,0 6 -4 0,0 0 -12 0,5 6 4 15,6 23 -4 -15,4 18 0 32,1 -7 52 -17,4 1 -24 -15,1 0 -28 16,5 -6 4 -16,-6 0 -8 0,1 -12 4 31,-5 0 0 -31,-1 -5 0 0,-4 -1 0 0,-6 -5 0 16,-5 -12 -12 -16,0 -12 12 0,-5 0 -12 0,-6 -11 8 15,1 -18 88 1,-6 1 -44 -16,1 -13 -44 16,4 -11 4 -1,1 -6 8 -15,5 -5 0 16,5 5 -8 -16,10 0 4 15,6 6 4 -15,5 6 0 16,4 11 -56 -16,12 -5 32 16,-1 11 -84 -16,5 6 56 15,0 6 -156 -15,1 12 112 16,4 5 -852 -16,6 18 524 45,0 12 180 -45</inkml:trace>
    </iact:actionData>
  </iact:action>
  <iact:action type="add" startTime="80309">
    <iact:property name="dataType"/>
    <iact:actionData xml:id="d13">
      <inkml:trace xmlns:inkml="http://www.w3.org/2003/InkML" xml:id="stk13" contextRef="#ctx0" brushRef="#br2">10944 23792 1756 0,'-16'52'648'16,"16"-34"-500"-16,0 11 -44 15,0 -12 12 -15,0 6 -84 0,-5 7 -12 32,5 -1 -12 -32,0 6 -36 0,-5 -1 16 0,5 13 -84 15,0 0 56 -15,5 -1 -172 0,5 -11 120 16,1 12 -448 -16,4 -18 296 15,6 -6 104 -15,5 -17 88 32</inkml:trace>
    </iact:actionData>
  </iact:action>
  <iact:action type="add" startTime="80590">
    <iact:property name="dataType"/>
    <iact:actionData xml:id="d14">
      <inkml:trace xmlns:inkml="http://www.w3.org/2003/InkML" xml:id="stk14" contextRef="#ctx0" brushRef="#br2">10840 23291 1404 0,'16'76'516'16,"-6"-70"-400"-16,11 0 -32 0,-6 -1 -204 0,1 1 48 16,15 -6 -624 -16,0 -6 388 15,10 -11 128 -15</inkml:trace>
    </iact:actionData>
  </iact:action>
  <iact:action type="add" startTime="80767">
    <iact:property name="dataType"/>
    <iact:actionData xml:id="d15">
      <inkml:trace xmlns:inkml="http://www.w3.org/2003/InkML" xml:id="stk15" contextRef="#ctx0" brushRef="#br2">12009 23431 1120 0,'0'29'416'16,"5"-17"-324"-16,0 5 -24 0,-5 1 96 15,0 -18 -104 -15,0 0 44 0,0 0 -60 0,0 0 4 16,0 6 -32 -16,-5 -6 28 0,-5 -6 -28 0,-6 0 20 16,1 -12 -20 -1,-1 7 -8 -15,-5 -1 -4 16,1 6 4 0,-6 0 -4 -16,-5 12 -12 15,-5 0 4 -15,5 17 -4 16,-6 -5 0 -16,6 5 8 15,-5 6 0 -15,10 0 0 16,6 -5 0 -16,-1 5 0 16,5 0 0 -16,11 -6 0 15,5 -5 0 -15,11 11 -12 16,4 -12 8 -16,6 1 20 16,10 -7 -8 -16,0 1 4 15,10 -6 -4 -15,-5 -1 -16 16,6 -5 4 -16,4 0 12 15,1 6 -4 -15,-1 0 -4 16,1 0 4 -16,-6 6 -4 0,-4 5 0 31,-6 -5 0 -31,-6 17 0 0,-4 0 8 0,-11 0 -4 16,-10 17 -4 -16,-10 1 4 16,-11 5 4 -16,-4 1 -4 15,-6 -7 -20 -15,-1 -5 8 16,1 -12 -76 -16,0 0 48 14,6 0 -108 -14,-6 -11 80 16,10 -7 -128 -16,0 -11 108 16,6 12 -172 -16,4 -12 148 0,1 -12 48 15,10 -17 44 -15</inkml:trace>
    </iact:actionData>
  </iact:action>
  <iact:action type="add" startTime="81422">
    <iact:property name="dataType"/>
    <iact:actionData xml:id="d16">
      <inkml:trace xmlns:inkml="http://www.w3.org/2003/InkML" xml:id="stk16" contextRef="#ctx0" brushRef="#br2">12702 22797 1536 0,'0'17'572'16,"10"-17"-448"-16,-10 12 -32 0,0 -12 28 0,0 0 -84 0,0 0 12 16,0 6 -28 -16,0 5 -12 0,0 7 -4 0,0 5 48 15,-5 6 -28 1,5 18 32 -16,0 11 -28 16,5 6 8 -16,5 12 -20 15,6 5 0 -15,-1 6 -8 16,6 1 -8 -1,5 11 4 -15,0 5 -4 0,10 18 0 32,-10 -17 -20 -32,0 0 12 15,-1 5 -68 -15,1 -16 44 0,-5 -13 -112 16,0 -11 84 -16,-6 -12 -88 16,1 -17 84 -16,-6 -6 -224 15,0 -12 164 -15,1 -17 -456 0,-6 -12 324 16,0 -17 116 -16,-5 -18 96 0</inkml:trace>
    </iact:actionData>
  </iact:action>
  <iact:action type="add" startTime="81817">
    <iact:property name="dataType"/>
    <iact:actionData xml:id="d17">
      <inkml:trace xmlns:inkml="http://www.w3.org/2003/InkML" xml:id="stk17" contextRef="#ctx0" brushRef="#br2">13638 22756 1204 0,'20'-12'448'16,"-15"24"-348"-16,16 -6 -32 0,-16 -6 168 0,6 6 -144 0,-11 -6 8 15,0 0 -60 -15,0 0 -48 0,-6 11 4 0,-9 -5 -28 16,-6 17 20 0,-5 1 -4 -16,-5 5 8 0,-5 6 16 15,5 5 -4 1,-5 7 8 -16,5 0 -8 15,-5 5 -12 -15,10 0 4 16,-5 -5 4 0,10 -1 0 -16,0 -11 -20 0,6 0 12 15,-1 -6 12 -15,6 0 0 16,0 -11 8 -16,15 5 -8 0,0 -5 -20 16,5 -7 8 -16,1 -5 12 0,9 -6 0 15,1 17 -12 1,5 -11 4 -16,0 0 12 15,10 -6 -4 1,0 12 24 -16,11 -1 -16 16,4 -5 -12 -16,1 6 -4 0,5 0 48 15,0 -1 -24 -15,0 7 8 16,0 5 -16 -16,-6 0 0 16,6 6 -4 -16,-5 0 -24 15,0 0 8 -15,-11 1 -40 16,0 4 28 -16,-4 1 -108 31,-1 0 72 -31,0 12 -336 0,0 5 216 0,0 6 72 16,1 -5 64 -16</inkml:trace>
    </iact:actionData>
  </iact:action>
  <iact:action type="add" startTime="81818">
    <iact:property name="dataType"/>
    <iact:actionData xml:id="d18">
      <inkml:trace xmlns:inkml="http://www.w3.org/2003/InkML" xml:id="stk18" contextRef="#ctx0" brushRef="#brinv">0 0 2048 0</inkml:trace>
    </iact:actionData>
  </iact:action>
  <iact:action type="add" startTime="81819">
    <iact:property name="dataType"/>
    <iact:actionData xml:id="d19">
      <inkml:trace xmlns:inkml="http://www.w3.org/2003/InkML" xml:id="stk19" contextRef="#ctx0" brushRef="#brinv">27709 24536 2048 0</inkml:trace>
    </iact:actionData>
  </iact:action>
</iact:actions>
</file>

<file path=ppt/ink/inkAction12.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16:46.412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5533">
    <iact:property name="dataType"/>
    <iact:actionData xml:id="d0">
      <inkml:trace xmlns:inkml="http://www.w3.org/2003/InkML" xml:id="stk0" contextRef="#ctx0" brushRef="#br0">574 5667 984 0,'-16'0'368'15,"16"0"-288"-15,-4 -4 -20 0,4 4 -52 16,-4 -4 -16 -16,4 4 48 16,-4 -4 -20 -16,0 0 8 0,0 0 -16 0,-4 0 -8 15,0 0 0 -15,0 0 12 16,4 4 -8 -16,0 0 40 0,-4 0 -24 0,4 0 4 15,-4 4 -16 -15,4 8 20 0,0 12 -20 32,4 12 68 -17,0 20 -48 -15,-4 8 16 32,4 8 -32 -32,0 0 20 0,0 0 -24 15,0 0 4 -15,0 8 -8 0,0 4 -8 16,0 4 4 -16,0 0 4 15,0 -8 -4 -15,-4 -12 -4 16,0 -8 4 -16,0 -12 -48 31,0 -8 24 -31,0 -4 -108 0,0 -12 72 16,0 -4 -548 -16,0 -8 336 0,-8 -16 100 0,-4 -24 112 47</inkml:trace>
    </iact:actionData>
  </iact:action>
  <iact:action type="add" startTime="6218">
    <iact:property name="dataType"/>
    <iact:actionData xml:id="d1">
      <inkml:trace xmlns:inkml="http://www.w3.org/2003/InkML" xml:id="stk1" contextRef="#ctx0" brushRef="#br0">574 5587 716 0,'-20'4'264'16,"20"0"-204"-16,-8 4 -16 0,8 -8 -8 15,-4 4 -28 -15,-8 4 16 0,0 0 -16 16,0 0 16 -16,-12 4 -16 16,0 4 4 -16,-4 4 -4 15,-4 8 36 -15,-4 8 -20 16,0 8 4 -16,0 4 -16 16,0 0 0 -16,0 0 -4 15,4 0 28 -15,12 -4 -20 16,-8 0 48 -16,4 -8 -36 15,8 0 56 -15,-4 -8 -48 16,12 -8 44 -16,-8 -4 -44 16,8 -4 8 -16,4 -4 -28 0,4 -4 28 0,0 -8 -28 0,8 -8 4 15,4 -8 -12 1,0 -4 -16 -16,4 -8 4 16,4 -4 4 -1,8 -4 0 -15,-8 -8 0 16,8 0 0 -16,4 -4 8 15,0 0 -4 -15,0 4 -12 16,4 4 4 -16,0 8 12 16,-4 4 -4 -16,-4 8 8 15,0 8 -8 -15,0 4 24 0,0 12 -16 36,-4 12 24 -36,4 16 -24 0,-4 16 48 0,0 12 -32 15,0 4 12 -15,0 4 -24 31,0 0 -8 -31,4 -4 -4 0,-8 -8 -4 0,4 -4 0 16,0 -4 -64 -16,0 -8 36 16,0 -8 -148 -16,0 -4 100 15,-4 -4 24 -15,0 -4 32 32</inkml:trace>
    </iact:actionData>
  </iact:action>
  <iact:action type="add" startTime="12119">
    <iact:property name="dataType"/>
    <iact:actionData xml:id="d2">
      <inkml:trace xmlns:inkml="http://www.w3.org/2003/InkML" xml:id="stk2" contextRef="#ctx0" brushRef="#br0">2642 5319 592 0,'-12'4'220'16,"12"-4"-172"-16,-4 -4 -12 0,4 4 12 16,-4 0 -32 -16,0 0 20 0,0 0 -20 0,-4 0 20 0,0 0 -24 0,0 0 40 15,4 0 -28 -15,-4 0 32 16,0 0 -32 -16,0 4 56 0,4 0 -44 16,0 0 0 -16,-4 4 -20 15,4 4 -4 -15,4 4 -4 16,-4 8 36 -1,0 8 -20 1,4 0 4 0,0 4 -16 -1,-4 4 12 -15,0 4 -16 0,4 8 16 16,0 4 -16 -16,0 4 4 0,0 4 -4 16,0 -4 -16 -16,0 -8 4 19,0 -4 -32 -19,0 0 20 16,0 -8 -72 -16,0 -4 48 15,-4 0 -160 -15,0 -8 116 16,0 -8 36 -16,4 0 32 31</inkml:trace>
    </iact:actionData>
  </iact:action>
  <iact:action type="add" startTime="12702">
    <iact:property name="dataType"/>
    <iact:actionData xml:id="d3">
      <inkml:trace xmlns:inkml="http://www.w3.org/2003/InkML" xml:id="stk3" contextRef="#ctx0" brushRef="#br0">2474 5507 964 0,'-4'-12'360'15,"0"20"-280"-15,0 -12 -24 0,4 4 -84 0,0 0 4 0,0 0 28 16,0 0 0 -16,0 -4 -36 0,0 0 20 0,0 0 -16 15,0 0 16 -15,0 0 16 16,-4 4 0 -16,4 0 16 0,-4 8 4 0,-4 4 -8 0,-4 4 16 47,0 0 -20 -47,-4 4 4 16,0 4 -8 -16,0 -4 20 15,0 4 -16 -15,0 -4 -12 14,0 0 -4 -14,0 0 4 15,0 0 0 -15,4 -4 -20 16,0 -4 12 -16,4 0 4 16,0 -4 4 -16,4 -4 8 0,0 -4 -4 0,4 0 8 0,0 -4 -8 15,8 -4 -12 -15,4 -4 4 16,4 -4 -16 0,4 -4 12 -1,0 0 4 -15,0 0 4 16,0 0 16 -16,0 -4 -8 15,0 0 4 -15,4 0 -4 16,0 4 4 -16,-4 4 -8 16,0 0 -12 -16,4 8 4 15,0 0 4 -15,0 8 0 16,4 4 -12 0,0 8 8 -16,-4 0 -4 0,0 4 0 31,0 4 0 -31,-4 0 0 0,0 0 -20 0,-4 0 16 15,0 0 -84 -15,0 0 56 16,0 0 -480 -16,0 -4 288 47,0 4 92 -47</inkml:trace>
    </iact:actionData>
  </iact:action>
  <iact:action type="add" startTime="14000">
    <iact:property name="dataType"/>
    <iact:actionData xml:id="d4">
      <inkml:trace xmlns:inkml="http://www.w3.org/2003/InkML" xml:id="stk4" contextRef="#ctx0" brushRef="#br0">4514 5195 1152 0,'-8'-4'428'16,"8"4"-332"-16,-12 0 -28 0,12 4 -36 16,-4 4 -32 -16,-4 8 0 0,-4 8 0 15,4 8 8 1,-4 12 -4 -16,4 4 8 16,0 16 -8 -16,0 16 32 0,4 32 -20 0,0 12 32 31,4 8 -32 -31,0 4 -12 0,4 12 -8 15,0 0 4 -15,0 -12 0 0,4 -12 -12 32,-4 -12 8 -32,0 -4 -24 15,0 -4 16 -15,0 -12 -56 0,-4 -8 36 0,0 -8 -336 16,-4 -12 204 -16,-4 -8 68 16,0 -12 64 -16</inkml:trace>
    </iact:actionData>
  </iact:action>
  <iact:action type="add" startTime="14459">
    <iact:property name="dataType"/>
    <iact:actionData xml:id="d5">
      <inkml:trace xmlns:inkml="http://www.w3.org/2003/InkML" xml:id="stk5" contextRef="#ctx0" brushRef="#br0">4270 7315 1352 0,'20'40'500'15,"-12"-28"-392"-15,4 12 -28 0,-8 -8 -52 0,4 16 -32 16,-4 8 -4 -16,4 8 0 15,-4 8 24 -15,0 8 -8 16,0 8 -56 -16,0 0 24 0,-4 -8 -40 16,0 -4 32 -16,0 -8 -104 15,0 -4 76 -15,-4 -8 -372 16,0 -4 244 -16,0 -8 88 16,0 0 68 -16</inkml:trace>
    </iact:actionData>
  </iact:action>
  <iact:action type="add" startTime="14709">
    <iact:property name="dataType"/>
    <iact:actionData xml:id="d6">
      <inkml:trace xmlns:inkml="http://www.w3.org/2003/InkML" xml:id="stk6" contextRef="#ctx0" brushRef="#br0">4034 7559 1204 0,'12'-20'448'15,"-12"8"-348"-15,4 4 -32 0,0 8 116 16,4 -8 -116 -16,4 0 8 15,0 0 -48 -15,4 0 0 16,4 0 -16 -16,0 0 -16 16,8 -4 0 -16,-4 0 -32 0,4 0 20 15,4 4 -20 -15,4 4 20 16,0 8 -8 -16,8 4 12 16,4 8 -20 -16,0 0 20 15,0 4 -12 -15,0 8 12 0,-4 8 -52 16,-4 4 32 -16,-12 4 -20 15,-4 12 32 -15,-4 4 8 16,-8 4 12 -16,-8 4 16 16,-8 -4 -8 -16,-8 4 4 15,0 -8 -4 -15,-8 -8 -40 16,-4 0 16 -16,-4 -4 16 16,-4 -4 0 -16,-4 -4 -8 15,4 -8 4 -15,0 -4 12 16,4 -4 -4 -16,-4 -12 -4 15,4 -4 4 -15,0 -4 -40 16,4 -4 20 -16,0 -4 -92 0,4 -4 60 16,0 0 -392 -16,4 -4 244 15,0 0 76 -15,0 4 76 47</inkml:trace>
    </iact:actionData>
  </iact:action>
  <iact:action type="add" startTime="15302">
    <iact:property name="dataType"/>
    <iact:actionData xml:id="d7">
      <inkml:trace xmlns:inkml="http://www.w3.org/2003/InkML" xml:id="stk7" contextRef="#ctx0" brushRef="#br0">5062 8075 1684 0,'-12'24'624'16,"-4"-24"-488"-16,12 20 -36 0,0 -8 -72 0,0 8 -36 16,-8 0 -32 -16,4 8 24 15,0 0 -72 -15,4 4 48 16,-4 0 -104 -16,4 4 80 0,4 -4 -384 15,4 0 248 -15,-4 -8 88 32,12 -8 76 -32</inkml:trace>
    </iact:actionData>
  </iact:action>
  <iact:action type="add" startTime="15555">
    <iact:property name="dataType"/>
    <iact:actionData xml:id="d8">
      <inkml:trace xmlns:inkml="http://www.w3.org/2003/InkML" xml:id="stk8" contextRef="#ctx0" brushRef="#br0">4990 7491 1588 0,'4'16'588'16,"-8"-20"-456"-16,8 12 -36 0,-4 0 -264 16,4 0 72 -16,0 0 -1088 0,8 8 652 15</inkml:trace>
    </iact:actionData>
  </iact:action>
  <iact:action type="add" startTime="15758">
    <iact:property name="dataType"/>
    <iact:actionData xml:id="d9">
      <inkml:trace xmlns:inkml="http://www.w3.org/2003/InkML" xml:id="stk9" contextRef="#ctx0" brushRef="#br0">5554 8115 1476 0,'8'24'544'16,"0"-20"-420"-16,4 0 -36 0,-8 0 -84 0,4 4 -20 16,-8 -8 -4 -16,4 8 12 0,0 -4 -36 0,-4 -4 24 0,4 0 8 0,4 -4 8 31,0 -4 12 -31,0 0 -4 0,-4 -4 16 0,0 -4 -12 16,0 -4 -4 -1,-4 0 0 -15,0 -4 4 16,0 -4 -4 -16,0 0 -20 15,-4 4 8 -15,-4 -4 -12 16,0 4 8 0,-4 4 8 -16,0 4 4 0,-4 8 0 15,0 8 0 -15,-4 4 0 16,4 8 0 -16,-4 4 16 16,4 16 -8 -1,0 0 4 -15,0 0 -4 16,4 4 -16 -16,4 0 4 14,4 8 4 -14,4 -8 0 0,4 0 8 16,4 -4 -4 -16,4 4 8 31,4 -4 -8 -31,4 -4 24 0,4 -4 -16 0,4 -4 4 32,8 0 -8 -32,4 -8 -24 0,4 0 8 0,4 -8 -68 15,0 -4 44 -15,0 -8 -164 16,0 -4 112 -16,-4 -8 -344 15,4 0 240 -15,-8 -4 76 16,-4 -8 72 -16</inkml:trace>
    </iact:actionData>
  </iact:action>
  <iact:action type="add" startTime="16289">
    <iact:property name="dataType"/>
    <iact:actionData xml:id="d10">
      <inkml:trace xmlns:inkml="http://www.w3.org/2003/InkML" xml:id="stk10" contextRef="#ctx0" brushRef="#br0">6246 7199 1172 0,'-8'12'436'15,"4"0"-340"-15,4 0 -24 0,0 -4 36 16,0 12 -72 -16,-4 4 -4 16,0 8 -20 -16,0 0 0 15,4 8 -8 -15,0 12 -4 0,0 4 4 0,0 8 -4 31,0 16 0 -31,4 8 0 0,0 0 0 0,4 -4 0 16,0 -4 0 0,4 -4 16 -16,0 -4 -8 0,4 -4 -4 15,4 0 0 -15,4 -4 -4 16,4 4 0 -16,4 -12 -20 16,4 -4 12 -16,0 -12 -4 15,4 0 4 -15,0 -16 -36 16,-4 -4 24 -16,4 -8 -92 15,-8 -12 64 -15,4 -8 -144 16,-4 -12 108 -16,-4 -8 28 51,-4 -12 36 -51</inkml:trace>
    </iact:actionData>
  </iact:action>
  <iact:action type="add" startTime="16715">
    <iact:property name="dataType"/>
    <iact:actionData xml:id="d11">
      <inkml:trace xmlns:inkml="http://www.w3.org/2003/InkML" xml:id="stk11" contextRef="#ctx0" brushRef="#br0">5906 8159 1712 0,'36'8'636'15,"-16"-8"-496"-15,16 0 -36 0,-12 0 -92 16,4 0 -28 -16,16 -12 -28 15,12 -4 24 -15,12 -8 -148 16,12 -16 92 -16,4 -20 -848 0,0 -16 512 16,8 -4 160 -16</inkml:trace>
    </iact:actionData>
  </iact:action>
  <iact:action type="add" startTime="17686">
    <iact:property name="dataType"/>
    <iact:actionData xml:id="d12">
      <inkml:trace xmlns:inkml="http://www.w3.org/2003/InkML" xml:id="stk12" contextRef="#ctx0" brushRef="#br0">1610 6847 852 0,'-16'-4'316'31,"12"-4"-248"-31,0 4 -16 0,4 4 60 0,-4 0 -72 0,0 -4 36 16,0 0 -44 -16,0 0 44 0,0 4 -44 0,0 0 4 15,0 0 -24 -15,4 4 12 0,0 8 -16 0,8 12 4 32,4 4 -4 -32,0 16 -8 15,4 20 4 1,4 12 -4 0,-4 4 0 -16,0 -4 0 0,0 -4 0 15,0 -8 8 -15,-4 -8 -4 16,0 -4 24 -16,-8 -12 -16 15,0 -8 48 -15,0 -8 -32 16,0 -4 4 -16,-4 -8 -20 16,0 -12 -32 -16,-4 -8 8 0,0 -16 -20 15,0 -12 16 -15,-4 -16 8 16,0 -16 8 -16,4 -12 24 16,-4 0 -12 -16,4 4 24 15,0 8 -24 -15,4 4 12 31,0 8 -12 -31,0 12 20 0,0 8 -20 0,4 8 4 16,0 8 -8 -16,4 8 -16 16,0 12 4 -16,4 8 4 0,0 12 0 15,-4 8 8 -15,4 8 -4 16,-4 8 -12 0,0 12 4 -16,0 4 -4 0,4 0 0 15,-4 -4 8 -15,0 -8 0 21,-4 -8 -12 -21,4 -8 8 15,0 -4 4 -15,-4 -8 0 16,0 -8 -12 -16,0 -4 8 0,4 -16 20 16,-4 -8 8 -16,4 -12 -8 31,0 -4 -4 -31,-4 -8 -4 16,4 -4 -8 -16,-4 0 4 15,0 4 12 -15,0 4 -8 16,0 8 24 -16,0 4 -20 15,-4 8 32 -15,0 0 -28 16,4 8 4 -16,-4 8 -12 0,8 8 -16 0,0 12 4 16,4 12 4 -1,0 12 0 -15,4 8 -44 32,0 0 24 -32,4 0 -116 0,4 0 76 0,0 -4 -228 15,0 -4 160 -15,0 -8 56 16,0 -8 52 -16</inkml:trace>
    </iact:actionData>
  </iact:action>
  <iact:action type="add" startTime="18519">
    <iact:property name="dataType"/>
    <iact:actionData xml:id="d13">
      <inkml:trace xmlns:inkml="http://www.w3.org/2003/InkML" xml:id="stk13" contextRef="#ctx0" brushRef="#br0">2366 7195 1360 0,'0'4'504'16,"0"0"-392"-16,8 -4 -32 0,-4 4 -52 15,4 0 -32 -15,0 0 -16 0,0 0 12 0,4 -4 -32 16,0 0 24 -16,4 -4 -4 16,-4 -4 12 -1,4 -4 8 -15,-4 -4 0 0,4 0 8 16,-4 -4 -4 -16,0 0 -4 15,-4 4 4 -15,0 -4 -32 16,-4 4 16 -16,0 0 -20 16,-4 0 16 -16,0 0 -8 0,-4 4 12 15,-4 0 24 -15,0 0 -4 32,-4 4 4 -32,0 4 -4 15,4 0 4 -15,-4 4 -8 0,-4 8 -12 0,4 4 4 31,4 8 -16 -31,-4 8 12 0,4 12 4 16,-4 8 4 -16,8 4 -12 16,4 0 8 -16,4 0 4 15,4 -4 0 -15,0 -4 16 16,4 0 -8 -16,0 -4 4 16,4 0 -4 -16,4 -8 -16 15,0 -4 4 -15,0 -8 -60 0,4 -4 36 16,4 -8 -92 -16,0 -4 64 15,4 -4 -316 -15,4 -8 208 16,-4 -8 68 -16,0 -20 68 31</inkml:trace>
    </iact:actionData>
  </iact:action>
  <iact:action type="add" startTime="19082">
    <iact:property name="dataType"/>
    <iact:actionData xml:id="d14">
      <inkml:trace xmlns:inkml="http://www.w3.org/2003/InkML" xml:id="stk14" contextRef="#ctx0" brushRef="#br0">3122 6219 1484 0,'4'16'552'15,"-4"0"-432"-15,8 8 -32 0,-4 -8 -64 0,0 12 -32 16,-4 8 -12 -16,0 16 8 15,0 8 -72 -15,4 0 48 16,-4 0 -40 -16,4 -4 44 0,-4 0 -8 19,4 -8 24 -19,0 -4 -8 15,0 -8 12 -15,0 0 16 16,0 -12 0 -16,-4 -4 -4 16,4 -4 4 -16,-4 0 -16 15,4 -4 8 -15,0 -4 -16 0,-4 -4 12 16,0 0 12 -16,0 -4 0 0,-4 0 16 0,4 0 -12 0,-4 -4 -4 0,-4 0 0 15,0 0 -16 -15,-4 0 8 32,-4 0 -16 -17,0 4 12 -15,-4 4 -40 16,0 0 28 -16,-4 4 -4 16,0 4 16 -16,0 0 0 15,0 8 0 1,0 0 24 -16,4 8 -8 0,0 4 4 15,4 4 -4 1,4 4 28 -16,4 -4 -20 16,8 -4 -4 -16,0 -4 -8 15,8 0 12 -15,4 -8 -8 16,0 -4 4 -16,4 -4 -4 0,0 -4 -8 16,0 -8 4 -16,0 -4 -32 31,0 -8 16 -31,0 -4 -108 0,0 -8 64 0,-4 0 -724 31,0 -4 432 -31,-4 4 144 0</inkml:trace>
    </iact:actionData>
  </iact:action>
  <iact:action type="add" startTime="19792">
    <iact:property name="dataType"/>
    <iact:actionData xml:id="d15">
      <inkml:trace xmlns:inkml="http://www.w3.org/2003/InkML" xml:id="stk15" contextRef="#ctx0" brushRef="#br0">2054 8211 1712 0,'-4'8'636'16,"4"-8"-496"-16,-4 0 -36 0,4 0 -92 0,0 0 -28 16,0 0 -4 -16,-4 0 12 0,4 4 8 0,-4 12 -28 15,-4 8 16 1,4 16 -12 -1,0 24 12 -15,4 20 -20 16,0 -8 20 -16,4 8 -100 16,4 -8 60 -16,0 -4 -116 15,0 -8 92 1,0 0 -216 -16,0 -8 164 0,-4 -16 -768 62,4 4 496 -62</inkml:trace>
    </iact:actionData>
  </iact:action>
  <iact:action type="add" startTime="20105">
    <iact:property name="dataType"/>
    <iact:actionData xml:id="d16">
      <inkml:trace xmlns:inkml="http://www.w3.org/2003/InkML" xml:id="stk16" contextRef="#ctx0" brushRef="#br0">2266 8083 1652 0,'40'80'612'15,"-36"-64"-476"-15,4 24 -40 0,0 -16 -76 16,0 16 -32 -16,0 20 -4 16,-4 16 8 -16,0 -4 -72 15,-4 -8 44 -15,0 0 -84 16,4 -8 68 -16,-4 -4 -52 0,0 -8 60 30,0 -4 -136 -30,4 -8 100 0,-4 -8 -500 15,0 -4 320 -15,0 -4 116 16,-4 -12 96 -16</inkml:trace>
    </iact:actionData>
  </iact:action>
  <iact:action type="add" startTime="20369">
    <iact:property name="dataType"/>
    <iact:actionData xml:id="d17">
      <inkml:trace xmlns:inkml="http://www.w3.org/2003/InkML" xml:id="stk17" contextRef="#ctx0" brushRef="#br0">2054 8731 1256 0,'-4'12'464'15,"4"-8"-360"-15,4 0 -28 0,-4 -4 20 0,0 0 -68 16,8 4 16 -16,0 -4 -28 0,4 0 -44 0,4 0 16 16,4 0 -96 -16,8 -4 60 15,4 -8 -568 -15,0 -8 340 16,4 -12 116 -16,-4 -12 108 31</inkml:trace>
    </iact:actionData>
  </iact:action>
  <iact:action type="add" startTime="20572">
    <iact:property name="dataType"/>
    <iact:actionData xml:id="d18">
      <inkml:trace xmlns:inkml="http://www.w3.org/2003/InkML" xml:id="stk18" contextRef="#ctx0" brushRef="#br0">2826 8279 1536 0,'20'28'572'16,"-4"-16"-448"-16,12 16 -32 0,-16 -8 -40 15,8 12 -48 -15,0 8 -12 0,4 4 4 16,4 0 -60 -16,0 4 36 15,0 -12 -148 -15,0 -4 100 0,-4 0 -248 16,4 -12 180 -16,-4 4 -592 31,0 -12 412 -31,0 -12 144 0</inkml:trace>
    </iact:actionData>
  </iact:action>
  <iact:action type="add" startTime="20780">
    <iact:property name="dataType"/>
    <iact:actionData xml:id="d19">
      <inkml:trace xmlns:inkml="http://www.w3.org/2003/InkML" xml:id="stk19" contextRef="#ctx0" brushRef="#br0">3214 8151 1320 0,'-28'52'488'15,"16"-24"-380"-15,-8 16 -28 0,8 -12 76 32,-8 20 -100 -32,-8 32 -92 0,-4 0 16 0,-4 4 -396 15,-4 0 232 -15,-4 4 76 31,0 4 72 -31</inkml:trace>
    </iact:actionData>
  </iact:action>
  <iact:action type="add" startTime="48422">
    <iact:property name="dataType"/>
    <iact:actionData xml:id="d20">
      <inkml:trace xmlns:inkml="http://www.w3.org/2003/InkML" xml:id="stk20" contextRef="#ctx0" brushRef="#br0">7770 10531 1288 0,'-4'16'476'16,"0"-16"-368"-16,0 4 -32 0,4 -4 -8 16,0 0 -52 -16,0 0 12 0,0 0 -16 0,4 0 -8 19,0 -4 0 -19,0 -4 -16 0,0 8 8 0,0 -8 12 16,0 8 -4 -16,4 -4 16 15,-4 -4 -12 -15,4 8 16 0,4 -8 -16 16,0 8 16 0,4 -4 -16 -1,4 0 4 1,0 0 -4 -16,4 -4 12 16,0 8 -12 -16,0 -4 -4 15,4 -4 0 1,4 0 -4 -16,0 4 0 15,4 -4 -12 -15,8 0 8 16,0 0 20 -16,4 -4 -8 0,4 8 -12 16,-4 -4 0 -16,0 0 4 15,0 8 0 -15,-4 0 0 16,-8 0 0 -16,8 0 0 16,-8 0 0 -16,0 0 -12 15,4 0 8 -15,0 0 12 16,4 0 -4 -16,0 0 -4 15,4 0 4 -15,0 0 -4 16,0 8 0 -16,-4 0 -12 16,-4 -4 8 -16,0 -4 4 0,0 8 0 31,-4 -4 0 -31,-4 0 0 0,0 0 0 0,0 -4 0 31,0 8 0 -31,0 -4 0 0,4 -4 0 0,4 0 0 16,0 0 8 -16,8 0 -4 15,-4 0 -4 -15,0 0 4 16,-4 0 -16 -16,0 0 8 16,-4 0 4 -16,0 4 0 15,0 0 0 -15,-4 -4 0 16,0 0 0 -16,-4 8 0 16,4 -8 8 -16,4 4 -4 15,0 -4 8 -15,0 0 -8 4,4 0 32 -4,4 4 -20 15,0 0 -32 -15,0 -4 8 0,0 8 -8 16,-4 -4 8 -16,0 0 8 16,-4 0 0 -16,0 -4 0 15,0 8 0 -15,-4 -8 -12 16,4 8 8 -16,0 -4 20 16,4 -4 -8 -16,0 8 -4 15,4 -8 0 -15,0 0 4 16,0 8 -4 -16,0 -8 16 15,0 4 -12 -15,0 -4 -4 16,-8 0 0 -16,0 0 4 16,4 0 -4 -16,-4 0 16 15,0 0 -12 -15,-4 -4 -4 0,0 4 0 16,4 0 4 -16,8 -8 -4 16,4 8 -20 -16,-4 0 8 15,4 0 12 -15,-4 0 0 16,0 8 -4 -16,-4 -8 4 15,0 0 -4 -15,-8 4 0 16,8 -4 8 -16,-8 0 -4 16,4 0 -4 -16,-8 4 4 15,0 -4 -4 -15,-4 0 0 16,4 0 0 -16,-4 0 0 16,4 0 -20 -16,0 0 12 15,0 0 -56 -15,-4 0 32 16,0 0 -336 -16,-4 4 204 47,-4 -4 56 -47</inkml:trace>
    </iact:actionData>
  </iact:action>
  <iact:action type="add" startTime="84216">
    <iact:property name="dataType"/>
    <iact:actionData xml:id="d21">
      <inkml:trace xmlns:inkml="http://www.w3.org/2003/InkML" xml:id="stk21" contextRef="#ctx0" brushRef="#br0">19138 367 756 0,'-32'-12'280'16,"16"4"-216"-16,-12 -4 -20 0,20 8 -4 15,-12 0 -32 -15,-4 -4 40 16,0 -4 -24 -16,-4 0 -24 16,-8 0 0 -16,-4 0 -44 15,-8 -4 24 -15,-4 0 -48 0,-4 0 40 0,-4 0 -20 16,4 -4 28 -16,-4 4 8 16,0 0 12 -16,-4 4 0 15,-4 -4 0 -15,-8 4 24 16,-4 4 -12 -16,-4 0 24 15,8 -4 -24 -15,0 4 12 16,-4 0 -12 -16,0 0 -8 16,-12 0 0 -16,-8 4 -16 15,-4 0 8 -15,4 4 -4 16,0 0 0 -16,-12 4 -20 16,-4 0 16 -16,4 4 -4 15,8 -4 8 -15,4 4 0 0,0 4 0 31,0 4 0 -31,-4 -4 0 0,-8 4 16 0,12 4 -4 16,4 0 8 -16,-4 -4 -8 16,-4 4 -4 -16,-4 4 4 15,8 0 -16 -15,4 4 8 31,8 4 12 -31,4 4 -4 16,-16 12 -4 -16,4 4 4 15,0 4 -4 -15,4 0 0 16,8 -4 0 -16,4 8 0 15,4 0 0 -15,8 0 0 16,0 -4 16 -16,-4 12 -8 16,4 12 24 -16,0 12 -20 15,4 -4 4 -15,4 4 -8 16,8 -8 28 -16,8 0 -20 0,0 4 32 16,8 12 -32 -16,8 4 12 15,8 4 -16 -15,0 0 0 16,12 -4 -4 -16,4 0 -8 15,4 16 4 -15,4 0 -16 16,4 4 8 -16,8 -4 28 16,4 0 -12 -16,12 12 -4 15,12 8 -4 -15,12 -8 -4 16,8 -8 0 -16,4 -8 -28 16,4 8 16 -16,4 4 -12 15,12 0 12 -15,8 -16 16 0,12 -8 0 16,0 -8 -4 -16,4 0 4 15,8 -4 -16 -15,16 -4 8 16,4 -12 20 -16,4 -8 -8 16,4 -4 -12 -16,28 -8 0 15,-8 0 -16 -15,12 4 12 16,20 -4 -4 -16,-4 -4 4 16,8 -8 0 -16,16 -4 0 15,-4 -4 -36 -15,8 -4 24 16,-4 -8 -36 -16,-12 -8 32 15,16 -8 28 -15,-12 -8 0 16,-12 -12 72 -16,12 -16 -44 16,-8 -4 32 -16,-16 -12 -36 15,8 -12 0 -15,-4 -24 -16 0,-16 -28 0 32,-12 -16 -4 -32,0 -8 4 0,-8 0 -8 15,-16 -20 52 -15,-16 -12 -32 0,-20 0 32 16,-8 -12 -28 -16,-8 -20 28 15,-12 8 -32 -15,-20 0 56 16,-24 -24 -44 -16,-28 16 64 16,-28 4 -60 -16,-20 -12 36 15,-24 -4 -44 -15,-44 12 36 16,-40 0 -40 -16,-16 -4 -16 16,-56 16 -4 -16,-4 32 -36 15,-52 16 16 -15,16 32 -20 16,-28 28 16 -16,16 28 -72 0,-20 28 52 31,8 28 12 -31,-28 36 20 0</inkml:trace>
    </iact:actionData>
  </iact:action>
  <iact:action type="add" startTime="93408">
    <iact:property name="dataType"/>
    <iact:actionData xml:id="d22">
      <inkml:trace xmlns:inkml="http://www.w3.org/2003/InkML" xml:id="stk22" contextRef="#ctx0" brushRef="#br0">12878 299 820 0,'4'-12'304'16,"-4"8"-236"-16,8 0 -20 0,-8 0 -52 15,4 0 -8 -15,-4 0 24 0,0 -4 -8 0,0 0 8 16,-4 4 -4 -16,0 -4 -24 16,0 4 8 -16,-8 -4 20 0,4 4 -4 15,-12 4 16 1,-4 0 36 -16,0 0 -32 31,-12 8 32 -31,-12 0 -32 0,-12 8 36 16,-8 12 -36 -16,-4 8 20 15,-4 12 -28 -15,0 12 0 16,-4 0 -12 -16,0 -4 4 16,4 0 -8 -16,4 -12 8 15,0 8 -8 -15,12 -12 8 16,4 -4 -8 -16,12 -8 -4 15,0 0 4 -15,8 -8 -4 32,8 -4 -56 -32,4 0 32 0,8 -4 -112 15,0 -4 76 -15,8 -8 -240 16,8 -8 172 -16,4 -8 56 0,4 -12 48 31</inkml:trace>
    </iact:actionData>
  </iact:action>
  <iact:action type="add" startTime="93814">
    <iact:property name="dataType"/>
    <iact:actionData xml:id="d23">
      <inkml:trace xmlns:inkml="http://www.w3.org/2003/InkML" xml:id="stk23" contextRef="#ctx0" brushRef="#br0">11798 311 944 0,'0'-4'352'16,"-4"4"-276"-16,-4 4 -20 0,8 -4 32 31,-8 12 -8 -31,-8 4 -40 0,0 4 24 16,0 12 -36 -16,-8 12 -16 15,-4 12 -8 -15,0 4 -4 0,-4 4 0 16,-4 0 -12 -16,-4 -4 8 0,4 -4 -24 31,0 0 16 -31,4 0 -4 0,4 0 8 16,8 -8 16 -16,4 -4 -4 0,4 -4 16 31,8 -4 -12 -31,8 -8 24 0,8 -4 -20 0,8 -8 12 16,4 -4 -12 -16,8 -4 -60 15,0 -8 24 -15,4 -4 -560 16,4 -8 320 -16,4 -8 108 16,4 -12 104 -16</inkml:trace>
    </iact:actionData>
  </iact:action>
  <iact:action type="add" startTime="93815">
    <iact:property name="dataType"/>
    <iact:actionData xml:id="d24">
      <inkml:trace xmlns:inkml="http://www.w3.org/2003/InkML" xml:id="stk24" contextRef="#ctx0" brushRef="#brinv">0 0 2048 0</inkml:trace>
    </iact:actionData>
  </iact:action>
  <iact:action type="add" startTime="93816">
    <iact:property name="dataType"/>
    <iact:actionData xml:id="d25">
      <inkml:trace xmlns:inkml="http://www.w3.org/2003/InkML" xml:id="stk25" contextRef="#ctx0" brushRef="#brinv">21048 10607 2048 0</inkml:trace>
    </iact:actionData>
  </iact:action>
</iact:actions>
</file>

<file path=ppt/ink/inkAction13.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16:23:01.118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32018">
    <iact:property name="dataType"/>
    <iact:actionData xml:id="d0">
      <inkml:trace xmlns:inkml="http://www.w3.org/2003/InkML" xml:id="stk0" contextRef="#ctx0" brushRef="#br0">8270 1756 2224 0,'12'-17'0'16,"8"-1"-4"-16,-8 7 24 0,4 -1 -12 16,4 -11 -4 -16,4 -6 0 15,4 -12 -24 -15,4 -6 12 0,4 -5 -24 16,4 -6 20 -16,12 0 12 0,-4 -6 4 15,12 0 24 -15,12 -6 -16 16,12 0 84 0,8 -6 -52 -16,0 -5 32 0,4 -6 -44 15,12 -6 16 -15,8 -6 -28 16,8 6 -16 -16,-16 11 -8 31,0 6 -4 -31,-8 7 0 16,0 5 -44 -16,-4 5 24 0,-8 7 -100 0,-12 11 72 15,-12 6 -476 -15,-16 12 292 16,-12 0 112 -16</inkml:trace>
    </iact:actionData>
  </iact:action>
  <iact:action type="add" startTime="32555">
    <iact:property name="dataType"/>
    <iact:actionData xml:id="d1">
      <inkml:trace xmlns:inkml="http://www.w3.org/2003/InkML" xml:id="stk1" contextRef="#ctx0" brushRef="#br0">8658 488 1172 0,'4'-6'436'15,"-4"6"-340"-15,0 -6 -24 0,0 0 64 16,4 6 -88 -16,-4 0 24 0,0 0 -40 0,0 -5 12 15,0 5 -24 -15,-4 0 0 0,-4 5 -12 0,-4 1 20 16,0 12 -16 0,-4 5 24 -1,0 18 -24 -15,-4 11 24 16,-8 18 -24 0,-8 0 4 -1,0 5 -8 -15,-4 7 20 0,-8 -1 -16 16,0 7 -12 -16,0 10 -4 0,0 13 12 31,-4 5 -4 -31,8 1 -12 16,0 -12 4 -16,8 -12 20 0,0 -18 -8 0,4 1 16 15,8 -12 -16 -15,4 -12 24 16,4 -11 -20 -16,12 0 4 16,4 -6 -8 -16,12 -6 4 15,0 -6 -8 1,12 6 16 -1,8 -11 -12 -15,0 -7 -4 0,8 -5 0 0,12 -6 -4 16,8 0 0 -16,8 0 8 0,-4 -6 -4 47,0 0 16 -47,0 1 -12 0,-4 -7 -4 0,0 0 0 16,-8 1 -16 -16,-4 -1 8 0,0 0 -32 0,-4 7 20 15,-4 5 -72 -15,-4 0 48 16,-8 -6 -176 -16,-4 0 120 20,-8 6 -916 -20,4 6 560 31,-12 17 200 -31</inkml:trace>
    </iact:actionData>
  </iact:action>
  <iact:action type="add" startTime="35493">
    <iact:property name="dataType"/>
    <iact:actionData xml:id="d2">
      <inkml:trace xmlns:inkml="http://www.w3.org/2003/InkML" xml:id="stk2" contextRef="#ctx0" brushRef="#br0">4338 4701 912 0,'-12'5'340'15,"0"-5"-264"-15,0 -11 -24 0,8 5 88 0,-4 -6 -88 0,-4 1 -4 32,-4 -7 -28 -32,4 -5 -32 0,0 0 4 0,0 -1 -12 15,0 7 8 -15,0 -1 44 0,4 1 -20 0,4 5 112 16,-4 1 -68 -16,8 5 56 0,4 0 -68 15,4 6 24 -15,4 0 -40 0,4 6 44 47,4 0 -40 -47,0 5 12 15,4 7 -28 -15,8 -1 28 32,0 1 -28 -32,4 -1 4 0,4 -5 -12 15,8 0 -8 -15,8 -1 4 16,4 -5 12 -16,4 6 -8 15,0 -1 24 -15,4 1 -20 16,-4 0 12 -16,-4 -1 -12 31,8 1 -8 -31,12 -6 0 16,0 -1 4 -16,4 -5 -4 0,-4 0 8 0,-4 -5 -8 0,-4 -1 -12 16,4 -6 4 -16,0 6 20 15,4 -5 -8 -15,0 5 -4 16,0 -6 0 -16,0 6 4 15,-16 6 -4 -15,4 0 -4 32,-8 0 4 -32,-4 12 -16 0,-8 -6 8 15,4 6 12 -15,-4 -1 -4 0,-4 7 -12 16,-4 -1 4 -16,0 -5 4 16,-4 -1 0 -16,-4 1 16 0,-4 0 -8 31,-4 -1 4 -31,0 -5 -4 15,-4 -6 4 -15,-4 6 -8 0,4 0 8 0,-4 -6 -8 16,-8 0 -4 -16,0 0 4 16,0 0 -16 -16,-8 0 8 31,4 0 -24 -31,0 0 16 16,0 -6 -32 -16,0 6 28 0,-4 0 -116 0,0 -6 72 0,0 6 -484 15,-12 0 300 -15,-8 0 104 0</inkml:trace>
    </iact:actionData>
  </iact:action>
  <iact:action type="add" startTime="36590">
    <iact:property name="dataType"/>
    <iact:actionData xml:id="d3">
      <inkml:trace xmlns:inkml="http://www.w3.org/2003/InkML" xml:id="stk3" contextRef="#ctx0" brushRef="#br0">8470 5102 800 0,'-4'-6'296'15,"0"-5"-232"-15,4 5 -16 0,0 0 -8 0,0 0 -32 16,-4 -5 -28 -16,0 -1 8 0,0 -6 -12 0,-4 7 12 16,0 -7 -20 -16,0 1 20 15,0 -6 12 -15,-4 5 4 0,0 1 76 16,0 5 -44 -16,0 0 68 16,0 1 -64 -16,0 -1 88 0,0 6 -72 15,0 1 36 -15,4 -1 -56 16,-4 0 16 -16,4 0 -32 15,4 6 16 -15,-4 0 -20 16,0 0 -8 -16,0 -6 -4 16,0 6 20 -16,0 -6 -12 15,4 1 32 -15,0 5 -28 0,0 0 48 16,0 0 -36 -16,4 0 20 16,0 -6 -28 -16,4 6 8 15,0 -6 -16 -15,8 0 -8 16,0 0 0 -1,8 1 20 1,0 -1 -12 -16,8 0 24 16,4 0 -24 -1,4 6 12 -15,4 -6 -12 16,-4 6 28 -16,4 0 -24 16,8 0 32 -16,0 0 -32 0,4 6 -4 15,12 -6 -8 -15,8 6 4 16,8 -6 -4 -16,0 0 16 31,0 -12 -12 -31,0 6 -4 16,4 -5 0 -16,4 -1 28 0,4 -5 -16 0,8 -7 12 15,-16 1 -16 -15,4 6 12 16,-16 -1 -16 -16,0 1 16 16,-8 -1 -16 -16,0 7 -4 31,-8 -1 0 -31,-4 6 -4 0,-8 0 0 0,-4 6 8 0,-8 0 -4 15,-8 0 -20 -15,-8 0 8 16,0 0 -4 -16,-8 0 4 0,0 0 8 16,-8 0 0 -16,0 0 -20 0,0 0 12 0,0 0 -24 31,0 0 20 -31,0 0 -56 0,0 0 36 0,0 0 -44 16,0 0 40 -16,0 0 -84 15,0 0 64 -15,0 6 -360 0,0 6 232 0,4 0 68 16,-4 -1 76 -16</inkml:trace>
    </iact:actionData>
  </iact:action>
  <iact:action type="add" startTime="41040">
    <iact:property name="dataType"/>
    <iact:actionData xml:id="d4">
      <inkml:trace xmlns:inkml="http://www.w3.org/2003/InkML" xml:id="stk4" contextRef="#ctx0" brushRef="#br0">6730 9001 956 0,'-16'-12'352'15,"12"18"-272"-15,-12 -18 -24 0,12 12 4 16,-4 0 -44 -16,4 0 20 0,-4 -6 -20 0,0 1 20 15,0 -7 -24 -15,0 6 24 16,0 -6 -24 -16,0 1 48 0,4 11 -32 0,4 -6 48 0,4 0 -44 16,4 0 12 -16,4 -5 -28 0,8 5 8 31,0 -6 -12 -15,8 6 0 -1,4 1 -4 -15,0 -1 12 16,8 0 -12 -16,4 6 16 15,8 6 -16 -15,4 0 24 16,8 -1 -20 -16,4 1 12 16,0 6 -12 -16,-4 0 20 15,0 -7 -20 -15,4 7 24 16,4 0 -24 -16,4 -7 4 0,0 1 -8 16,8 0 -8 -16,-8 0 4 15,-4 -6 4 -15,-12 0 -4 16,0 0 8 -16,-4 0 -8 15,0 -6 -4 -15,-4 6 4 31,0 0 4 -31,-4 0 -4 16,0 -6 -20 -16,-4 0 8 15,-4 6 -4 -15,-4 0 4 16,-8 0 8 -16,-4 0 0 16,0 0 8 -16,-4 6 -4 15,-4 0 -48 -15,-4 -6 28 16,0 6 -104 -16,-4 0 68 15,-8 -6 -168 -15,0 0 120 0,0 11 48 0,-8 7 36 16</inkml:trace>
    </iact:actionData>
  </iact:action>
  <iact:action type="add" startTime="42454">
    <iact:property name="dataType"/>
    <iact:actionData xml:id="d5">
      <inkml:trace xmlns:inkml="http://www.w3.org/2003/InkML" xml:id="stk5" contextRef="#ctx0" brushRef="#br0">11006 9006 756 0,'24'-11'280'15,"-24"17"-216"-15,12 -6 -20 0,-4 0 112 0,0 5 -96 0,0 -5 36 16,4 -5 -56 -16,0 5 12 0,4 -6 -32 16,-4 0 -16 -16,8 0 -8 15,4 0 4 -15,-4 1 0 16,0 -1 0 -16,4 0 32 16,4 0 -16 -1,4 6 40 -15,4 0 -32 16,0 0 20 -16,4 6 -24 31,-8 -6 16 -31,8 12 -20 31,4 -1 0 -31,-4 1 -8 0,-4 -1 -16 0,4 1 4 16,4 0 28 -16,0 -1 -12 0,4 1 12 0,4 -6 -12 31,0 0 0 -31,4 -1 -4 0,0 1 4 0,4 0 -8 0,-8 6 16 16,0 -6 -12 -16,0 -1 4 15,0 -5 -4 -15,0 6 4 16,8 -6 -8 -16,4 6 8 16,8 0 -8 -16,0 0 8 15,-4 -1 -8 -15,-4 7 -4 16,0 0 4 -16,0 -1 4 16,0 -5 -4 -16,4 0 -4 15,-4 0 4 -15,4 0 12 0,0 -1 -8 16,0 1 16 -16,-8 -6 -16 15,0 6 4 -15,-4 -6 -4 16,0 0 -8 -16,4 0 4 31,0 0 4 -31,4 0 -4 0,4 0 -12 0,4 0 4 16,-4 0 12 -16,-4 0 -4 14,-4 0 -4 -14,4 0 4 15,-4 -6 -4 -15,8 0 0 16,4 1 0 -16,0 -1 0 15,4 0 -12 -15,-4 6 8 16,-4 0 4 -16,4 -6 0 16,0 0 0 -16,0 1 0 15,8 -1 32 -15,4 0 -16 16,-4 6 -4 -16,0 0 -8 0,-4 -6 -16 16,0 0 8 -16,0 0 12 15,8 -5 -4 -15,4 -1 -4 16,4 6 4 -16,-8 1 -4 15,-4 -7 0 -15,0 6 0 16,-4 -6 0 -16,8 1 -12 31,4 -1 8 -31,0 6 28 0,-4 -5 -12 0,0 5 -4 16,-8 -6 -4 -16,4 1 -4 16,0 -7 0 -16,8 7 0 15,0 -1 0 -15,20 -6 8 0,-16 1 -4 16,-8 0 32 -16,-4 5 -20 15,0 6 64 -15,4 -6 -44 16,4 7 12 -16,0 -1 -32 31,-4 -6 -8 -31,-8 1 -4 0,-12 -7 4 0,4 1 -4 16,8 11 -4 -16,0 -12 4 31,4 7 4 -31,4 -7 -4 0,0 7 24 0,-4 -7 -16 16,-12 7 40 -16,0 -1 -28 15,0 0 4 -15,4 6 -16 16,4 1 0 -16,8 -7 -4 16,-4 0 -16 -16,0 1 4 15,-12 5 4 -15,0 -6 0 0,-4 6 0 32,12 -5 0 -32,0 5 8 0,4 -6 -4 0,0 1 16 36,-4 -1 -12 -36,-4 0 -4 0,-12 7 0 0,0 -1 -16 15,-4 0 8 -15,4 6 12 16,-4 0 -4 -16,4 0 -12 16,-4 0 4 -16,4 0 -16 15,-8 0 12 -15,-4 0 -32 16,-8 0 24 -16,-4 6 -40 16,-4 -6 36 -16,-4 6 -72 15,-8 -6 52 -15,0 5 -60 16,0 7 -68 -16,-8 0 92 15,0 -1 -144 -15,-12 1 132 0,0 5 -472 0,-4 1 312 32,-8 11 108 -32,-8 -12 96 0</inkml:trace>
    </iact:actionData>
  </iact:action>
  <iact:action type="add" startTime="48552">
    <iact:property name="dataType"/>
    <iact:actionData xml:id="d6">
      <inkml:trace xmlns:inkml="http://www.w3.org/2003/InkML" xml:id="stk6" contextRef="#ctx0" brushRef="#br0">54 11439 964 0,'-8'5'360'15,"12"-5"-280"-15,-8 0 -24 0,4 0 -28 0,0 0 -28 0,0 0 0 16,0 0 0 -16,0 -5 -44 0,-4 -1 24 0,4 0 8 15,0 6 8 -15,0 -6 20 0,0 6 -8 0,0 0 40 16,0 0 -24 -16,0 0 40 0,4 0 -36 0,4 0 40 0,0 -6 -40 0,4 1 4 47,4 -1 -20 -31,0 0 12 3,4 0 -16 -19,4 -6 16 16,8 -5 -16 15,8 -6 32 -31,8 -6 -24 0,8 -6 -12 0,4 0 -8 16,0 0 12 -16,4 6 -4 15,0 0 8 -15,-4 -6 -8 16,4 6 -4 -16,4 0 4 16,4 5 20 -16,0 1 -12 0,0 0 -4 15,-4 5 -4 -15,0 1 -4 16,-4 5 0 -16,-4 -5 16 15,0 5 -8 -15,0 -5 16 16,0 11 -16 -16,0 -6 4 16,0 12 -4 -16,8 -6 -8 15,-12 12 4 -15,0 -6 4 16,-8 6 -4 -16,0 -6 -4 16,-4 6 4 -16,4 -6 -4 15,-4 6 0 -15,4 -6 8 16,0 0 -4 -16,4 0 32 15,0 6 -20 -15,-4 -6 4 16,0 5 -12 -16,0 1 4 0,0 6 -8 16,-4 -6 8 -16,4 5 -8 15,-8 -5 8 -15,0 6 -8 16,0 -12 -12 -16,4 11 4 16,0 -5 12 -16,8 6 -4 15,0 -6 8 -15,4 -1 -8 16,-4 1 8 -16,4 6 -8 15,-8 -6 8 -15,4 5 -8 16,-8 -5 -4 -16,8 0 4 16,-4 -6 4 -16,8 6 -4 15,0 -6 -4 -15,8 0 4 16,-4 0 -4 -16,0 6 0 16,-4 -1 32 -16,0 1 -16 0,-4 -6 20 31,-4 6 -20 -31,0 -6 -16 0,-4 0 -4 0,4 0 20 15,4 0 -8 -15,0 -6 -20 16,0 6 4 -16,4 0 20 16,-4 0 -4 -16,0 0 -4 31,-4 -6 0 -31,-4 6 -4 0,-4 0 0 0,0 -5 8 16,-4 5 -4 -16,0 0 8 15,-4 0 -8 -15,0 -6 -4 16,4 0 4 -16,0 0 -16 15,0 0 8 -15,8 1 4 0,-4 5 0 32,0 -6 8 -32,-4 6 -4 0,-4 -6 -4 0,0 6 4 15,-4 0 4 -15,0 6 -4 16,-4 -6 -12 -16,-4 0 4 16,0 -6 12 -16,-4 6 -4 15,0 0 -12 -15,0 0 4 16,-8 -6 4 -16,4 6 0 0,-12 0 -20 15,0 0 12 -15,0 0 -48 0,8 0 28 0,-8 0 -80 16,0 0 56 -16,0 0 -132 0,0 0 104 0,0 0 -484 16,0 0 316 -16,-4 0 104 0,0 0 100 0</inkml:trace>
    </iact:actionData>
  </iact:action>
  <iact:action type="add" startTime="53808">
    <iact:property name="dataType"/>
    <iact:actionData xml:id="d7">
      <inkml:trace xmlns:inkml="http://www.w3.org/2003/InkML" xml:id="stk7" contextRef="#ctx0" brushRef="#br0">16610 9885 1144 0,'20'29'420'15,"-20"-40"-324"-15,0 5 -28 0,12 12 -4 16,-4 -6 -28 -16,0 0 -20 0,0 -6 -8 15,0 6 -4 -15,-4 -6 -40 0,4 6 20 16,0 12 -20 -16,0 17 20 0,-4 0 -8 16,0 6 12 -1,4 0 8 -15,4 5 4 16,8 1 8 -16,8 -6 -4 4,8 -6 8 -4,8 -6 -8 31,8 -5 60 -31,0 -12 -36 0,0 -12 -36 0,8 -6 0 15,4 -17 0 -15,12 -12 8 16,16 -5 -80 -16,0 -1 44 16,0 -11 -496 -16,-4 0 292 15,-4 -6 100 -15,0 0 96 32</inkml:trace>
    </iact:actionData>
  </iact:action>
  <iact:action type="add" startTime="55569">
    <iact:property name="dataType"/>
    <iact:actionData xml:id="d8">
      <inkml:trace xmlns:inkml="http://www.w3.org/2003/InkML" xml:id="stk8" contextRef="#ctx0" brushRef="#br0">17306 12038 1372 0,'-8'23'508'15,"16"-17"-396"-15,4 0 -32 0,-12 -6 -68 16,8 0 -24 -16,-8 0 -4 0,4 6 8 0,-4 -6 8 16,4 6 0 -16,0 -1 -20 0,0 7 12 0,-4 0 -4 15,4 5 4 1,0 6 0 -16,4 6 0 16,0 -5 8 -1,4 -1 0 -15,0 0 24 16,4 1 -12 -16,4 -7 40 0,4 0 -28 15,4 -11 12 1,8 -12 -20 0,8 -11 44 -16,4 -12 -32 0,4 -23 -4 31,4 -7 -16 -31,0 -5 -24 0,4 -5 8 0,4 -1 -92 16,8 -18 52 -16,12 -10 -768 31,0 -25 448 -31,12 1 140 0</inkml:trace>
    </iact:actionData>
  </iact:action>
  <iact:action type="add" startTime="55570">
    <iact:property name="dataType"/>
    <iact:actionData xml:id="d9">
      <inkml:trace xmlns:inkml="http://www.w3.org/2003/InkML" xml:id="stk9" contextRef="#ctx0" brushRef="#brinv">0 0 2048 0</inkml:trace>
    </iact:actionData>
  </iact:action>
  <iact:action type="add" startTime="55571">
    <iact:property name="dataType"/>
    <iact:actionData xml:id="d10">
      <inkml:trace xmlns:inkml="http://www.w3.org/2003/InkML" xml:id="stk10" contextRef="#ctx0" brushRef="#brinv">20284 12386 2048 0</inkml:trace>
    </iact:actionData>
  </iact:action>
</iact:actions>
</file>

<file path=ppt/ink/inkAction14.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23:01.504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0906">
    <iact:property name="dataType"/>
    <iact:actionData xml:id="d0">
      <inkml:trace xmlns:inkml="http://www.w3.org/2003/InkML" xml:id="stk0" contextRef="#ctx0" brushRef="#br0">1650 17391 1268 0,'0'12'468'16,"4"-8"-364"-16,4 -8 -28 0,0 4 -32 16,0 0 -40 -16,4 0 -4 0,0 -4 4 15,4 -4 -24 -15,4 4 12 16,0 4 -4 -16,0 0 4 15,4 0 0 -15,0 0 0 0,4 0 8 16,4 0 0 -16,4 0 -12 16,4 0 8 -16,8 -4 40 15,12 4 -24 1,8 0 24 -16,8 0 -20 0,4 0 0 16,0 0 -8 -16,12 0 4 15,8 0 -8 -15,8 0 -4 31,12 0 4 -31,-12 0 -16 0,12 0 8 0,12 -4 4 16,4 4 0 -16,0 0 8 16,0 0 -4 -16,8 0 8 15,8 0 -8 -15,-4 4 24 16,4 -4 -16 -16,12 0 12 0,0 4 -12 16,-12 -4 -16 -16,8 0 0 15,8 0 4 -15,4 0 0 16,-16 0 -20 -16,12 0 12 15,4 4 -4 -15,-8 0 4 16,0 -4 0 -16,12 0 0 16,32 4 8 -16,-24 -8 0 15,0 0 -12 -15,8 4 8 16,-20 0 -4 -16,0 0 0 16,12 0 16 -16,-4 0 -4 15,-12 -4 -12 -15,0 0 4 16,8 0 4 -16,-12 4 0 15,-4 -8 0 -15,16 8 0 16,-8 0 -12 -16,-4 0 8 16,0 -4 4 -16,8 0 0 0,0 4 8 15,-12 -4 -4 -15,4 -4 -4 16,8 8 4 -16,-4 -4 28 16,-4 4 -16 -16,4 -8 12 15,8 4 -16 -15,-12 -4 -16 31,8 0 0 -31,4 -4 20 0,4 0 -8 0,-16 0 4 16,20 0 -4 -16,-4 -4 -16 16,0 -4 4 -16,8 4 4 15,8 -4 0 -15,-12 4 0 16,4 -4 0 -16,16 -4 8 0,-24 0 -4 16,8 -4 8 -16,12 0 -8 15,-12 0 -4 -15,4 -4 4 16,8 0 12 -16,-8 4 -8 15,-4 -4 32 -15,16 0 -24 32,-16 4 20 -32,-4 0 -20 15,12 4 -24 -15,0 4 0 0,-12 0 32 0,0 0 -16 16,4 0 8 -16,-12 4 -8 16,-4 4 20 -16,8 -4 -16 15,-12 4 24 -15,0 4 -24 16,0 -4 12 -16,8 4 -12 15,-4 0 0 -15,-20 4 -4 16,8 0 -16 -16,8 0 4 16,-16 4 12 -16,-4 0 -4 15,0 0 8 -15,4 0 -8 0,-4 0 -4 16,-12 4 4 -16,-8 -4 -16 31,8 0 8 -31,-4 4 -32 16,-8 0 20 -16,-16 4 -92 0,-8 0 60 0,-4 -4 -312 15,0 4 200 -15,-4 -4 76 16,-4 4 60 -16</inkml:trace>
    </iact:actionData>
  </iact:action>
  <iact:action type="add" startTime="13636">
    <iact:property name="dataType"/>
    <iact:actionData xml:id="d1">
      <inkml:trace xmlns:inkml="http://www.w3.org/2003/InkML" xml:id="stk1" contextRef="#ctx0" brushRef="#br0">4874 16687 852 0,'-8'-4'316'15,"4"0"-248"-15,4 4 -16 0,0 0 76 0,-4 0 -80 0,0 -4 44 16,0 0 -56 -16,0 0 24 0,0 0 -32 0,0 0 0 0,0 0 -16 0,-4 -4 12 31,0 4 -16 -31,0 -4 76 0,4 4 -48 0,0 0 56 0,0 4 -52 16,0 0 52 -16,0 0 -56 0,0 4 20 15,0 -4 -36 -15,4 4 8 0,0 4 -16 0,0 0 0 16,0 12 -4 15,0 8 4 -15,0 20 -8 0,0 16 -4 -1,0 12 4 -15,0 4 -4 16,0 0 0 -16,0 -4 8 15,0 0 -4 -15,0 0 -20 16,0 -4 8 -16,0 -4 -12 0,4 -4 8 31,0 -4 -108 -31,4 -8 68 0,-4 -8 -552 0,4 -8 336 16,-8 -8 100 -16,-8 -8 112 35</inkml:trace>
    </iact:actionData>
  </iact:action>
  <iact:action type="add" startTime="15206">
    <iact:property name="dataType"/>
    <iact:actionData xml:id="d2">
      <inkml:trace xmlns:inkml="http://www.w3.org/2003/InkML" xml:id="stk2" contextRef="#ctx0" brushRef="#br0">4470 18667 1276 0,'0'-4'472'15,"-4"8"-364"-15,0 -4 -32 0,4 0 -24 16,0 0 -44 -16,0 0 -12 0,0 0 0 0,4 0 -16 0,0 -4 12 0,0 0 4 16,4 -4 4 -16,0 0 8 15,-4 0 -4 -15,4 4 32 0,4 -4 -20 16,4 0 40 0,4 -4 -32 -1,0 8 12 -15,4 -4 -20 16,0 4 -8 -16,4 0 -4 15,0 0 -4 1,0 0 0 -16,4 4 -12 16,0 0 8 -16,-4 0 -32 0,0 0 20 31,-4 4 -28 -31,-4 0 24 0,-8 8 -8 0,-4 -4 16 16,4 4 -36 -16,-12 4 28 15,-4 0 -116 -15,-8 8 76 16,-8 8 -140 -16,-12 12 112 15,-4 8 -64 -15,-8 8 88 16,0 0 72 -16,4 -4 -4 16,4 -4 96 -16,4 -12 -56 19,4 -4 84 -19,8 0 -72 16,4 -4 60 -16,4 -8 -64 16,4 -8 4 -16,8 0 -32 15,8 -8 32 -15,8 -4 -32 16,4 0 -4 -16,8 -8 -12 0,4 -4 12 15,8 0 -12 -15,4 -4 16 16,0 -4 -16 -16,0 0 16 16,-4 -4 -16 -16,0 0 16 15,-4 0 -16 -15,-4 0 -12 16,0 0 0 -16,-8 0 -24 16,-4 4 16 -16,-4 0 -144 15,0 4 84 -15,-4 0 -708 31,-4 0 432 -31,-4 8 144 0</inkml:trace>
    </iact:actionData>
  </iact:action>
  <iact:action type="add" startTime="16603">
    <iact:property name="dataType"/>
    <iact:actionData xml:id="d3">
      <inkml:trace xmlns:inkml="http://www.w3.org/2003/InkML" xml:id="stk3" contextRef="#ctx0" brushRef="#br0">5270 18971 1300 0,'-8'16'480'16,"4"-12"-372"-16,8 -4 -32 0,-4 0 28 16,0 12 -72 -16,4 -4 -20 0,0 4 -12 15,4 4 -36 -15,0 12 20 16,4 8 -48 0,8 16 36 -16,4 8 -28 0,0 12 32 15,4 20 0 -15,-4 4 16 16,0 -8 8 -16,0 -12 0 15,-8 -8 0 -15,0 -4 0 0,-4 -12 8 32,-4 -20 -4 -32,0 0 32 0,-4 -12 -20 0,-4 -8 4 15,0 -12 -12 -15,-8 -4 4 16,-4 -16 -8 -16,-4 -8 24 16,-8 -16 -16 -16,0 -12 32 15,0 -12 -28 -15,0 -8 32 16,4 12 -32 -16,4 -4 4 15,4 -4 -12 -15,4 12 -16 16,4 4 4 -16,4 4 -16 16,4 8 12 -16,4 4 32 0,4 4 -16 31,0 4 8 -31,0 8 -8 0,4 8 -32 0,0 8 12 16,0 4 -48 -16,4 8 32 31,-8 8 -48 -31,4 8 44 0,-4 0 0 0,-4 8 16 15,0 0 4 -15,-4 8 4 16,0 0 -36 -16,-4 0 24 16,0 -4 -100 -16,0 0 68 15,-4 -4 -512 -15,0 -4 308 47,0 0 112 -47</inkml:trace>
    </iact:actionData>
  </iact:action>
  <iact:action type="add" startTime="17217">
    <iact:property name="dataType"/>
    <iact:actionData xml:id="d4">
      <inkml:trace xmlns:inkml="http://www.w3.org/2003/InkML" xml:id="stk4" contextRef="#ctx0" brushRef="#br0">6102 18815 1432 0,'-16'16'532'16,"8"-12"-412"-16,-12 4 -36 0,8 -4 -12 0,-8 4 -56 16,-4 4 -56 -16,-4 4 16 0,0 12 -84 31,-8 8 56 -31,8 8 -44 0,4 4 56 0,4 4 -16 0,4 -4 36 16,8 4 0 -16,4 -4 12 15,4 -8 -20 -15,8 0 16 16,4 -8 4 -16,8 -12 8 15,4 -4 8 -15,4 -12 -4 16,8 -8 52 -16,-4 -8 -32 16,-4 -4 24 -16,-4 -8 -28 15,-4 -4 28 -15,-8 -4 -32 16,0 4 108 -16,-4 4 -68 16,-4 0 56 -16,-8 4 -68 15,0 0 32 -15,0 16 -44 0,0 0 -52 16,-4 4 8 -16,8 8 -68 15,0 16 44 -15,8 4 16 16,4 8 16 0,12 4 -96 -16,0 0 56 15,8 -8 -368 -15,0 -8 228 0,8 -12 76 16,8 -12 76 -16</inkml:trace>
    </iact:actionData>
  </iact:action>
  <iact:action type="add" startTime="17686">
    <iact:property name="dataType"/>
    <iact:actionData xml:id="d5">
      <inkml:trace xmlns:inkml="http://www.w3.org/2003/InkML" xml:id="stk5" contextRef="#ctx0" brushRef="#br0">6746 18679 1464 0,'-4'48'544'15,"-4"-20"-424"-15,-8 20 -32 0,12 -20 12 16,-4 16 -72 -16,0 8 8 15,-4 8 -24 -15,4 0 -68 16,0 0 28 -16,4 -8 -68 16,4 8 56 -16,0 -12 -60 0,8 -8 56 15,4 0 -24 -15,4 -12 44 16,4 -8 -8 -16,8 -8 20 16,-4 -12 16 -16,12 -12 0 15,-4 -12 -4 1,-4 -16 4 -16,4 -4 -16 0,0 -24 8 15,0 -16 4 -15,0 -8 0 16,-8 4 0 -16,-4 8 0 16,-4 4 52 -16,-4 8 -28 0,-8 8 32 15,-4 8 -28 -15,-4 8 8 32,0 8 -20 -32,-4 12 44 0,0 8 -32 0,0 16 -4 15,-4 16 -16 1,0 20 12 -16,0 16 -12 0,0 20 4 15,4 20 -4 -15,4 0 -8 16,0 -8 4 -16,0 -8 -16 16,4 -4 8 -16,0 -12 20 15,0 -4 -8 -15,4 -12 -12 16,-4 -8 0 -16,4 -8 -76 0,4 -8 44 31,0 -12 -64 -31,8 -8 56 0,0 -8 -12 0,0 -8 32 16,4 -4 24 -16,0 -4 0 15,0 -4 28 -15,0 4 -16 16,0 0 56 -16,0 4 -36 4,0 0 -8 -4,0 12 -12 15,0 -4 -28 -15,-4 12 8 16,0 12 20 -16,0 4 -4 16,-4 8 16 -16,4 4 -16 15,-4 4 -12 -15,0 -4 0 16,0 0 -40 -16,0 -8 24 15,4 0 -36 -15,0 -8 32 16,4 -8 0 -16,4 -12 16 16,-4 -8 -12 -16,4 -16 12 15,0 0 -24 -15,0 -12 20 0,4 -8 -92 16,0 -12 56 -16,0 0 -20 16,0 -4 40 -16,4 8 24 15,-4 8 4 -15,-4 12 0 16,0 8 4 -16,4 8 20 15,0 8 -12 -15,4 8 12 16,0 8 -12 -16,4 12 0 16,-4 8 -4 -16,0 8 20 15,-4 8 -16 -15,-4 8 56 16,-4 0 -36 -16,-4 4 28 16,-4 -4 -32 -16,-4 4 44 0,-4 0 -40 15,-12 0 12 -15,-8 0 -28 16,-4 -4 -16 -16,-16 0 -4 15,-12 8 -104 -15,-20 -8 60 16,-12 -12 28 -16,4 0 16 31</inkml:trace>
    </iact:actionData>
  </iact:action>
  <iact:action type="add" startTime="19208">
    <iact:property name="dataType"/>
    <iact:actionData xml:id="d6">
      <inkml:trace xmlns:inkml="http://www.w3.org/2003/InkML" xml:id="stk6" contextRef="#ctx0" brushRef="#br0">11042 16239 1476 0,'-4'0'544'15,"8"0"-420"-15,0 0 -36 0,-4 4 -4 0,0 -4 -64 0,-4 8 24 16,0 0 -24 -16,0 4 -8 0,0 4 -8 16,0 8 12 -16,0 8 -8 15,-4 20 -4 -15,4 12 0 16,0 20 12 -16,4 36 -8 16,4 8 -4 -16,4 0 0 15,4 -8 -32 -15,0 4 16 16,0 0 -84 -16,4 -8 56 15,-4 -16 -136 -15,0 -12 100 16,0 -12 -632 -16,0 -8 388 16,-4 -8 132 -16,0 -12 120 31</inkml:trace>
    </iact:actionData>
  </iact:action>
  <iact:action type="add" startTime="19775">
    <iact:property name="dataType"/>
    <iact:actionData xml:id="d7">
      <inkml:trace xmlns:inkml="http://www.w3.org/2003/InkML" xml:id="stk7" contextRef="#ctx0" brushRef="#br0">10574 18787 912 0,'-8'-12'340'16,"0"8"-264"-16,8 0 -24 0,0 0 36 0,-4 -4 -60 16,4 4 52 -16,-4 -4 -48 0,0 0 48 0,0 0 -48 15,0 4 80 -15,0 -4 -60 0,0 4 124 16,-4 -4 -100 -16,4 8 60 0,-4 0 -76 15,4 8 28 -15,0 4 -52 16,0 12 -20 0,4 12 -8 -1,0 8 -28 1,0 12 12 0,4 0 -24 -16,-4 -4 20 0,8 8 -64 15,0 -8 40 -15,0 0 -132 16,4 -4 92 -16,0 0 -176 0,0 -4 144 15,0 4 -732 1,0 0 464 15,8 -4 152 -31</inkml:trace>
    </iact:actionData>
  </iact:action>
  <iact:action type="add" startTime="20227">
    <iact:property name="dataType"/>
    <iact:actionData xml:id="d8">
      <inkml:trace xmlns:inkml="http://www.w3.org/2003/InkML" xml:id="stk8" contextRef="#ctx0" brushRef="#br0">11350 19367 1476 0,'-8'40'544'16,"8"-20"-420"-16,0 28 -36 0,0 -16 -60 0,4 16 -32 16,0 12 -60 -16,0 0 36 15,4 -4 -84 -15,0 4 60 16,0 -8 20 -16,0 -4 16 0,-4 -8 8 16,0 -8 0 -16,0 -4 32 15,0 -12 -12 -15,0 4 -4 16,-4 -12 -4 -16,0 -8 12 0,0 -8 -8 0,-8 -12 32 15,0 -4 -24 -15,-4 -12 20 16,-4 -12 -20 0,0 -8 44 -16,0 -20 -32 31,4 -4 12 -31,0 -4 -24 0,4 4 -8 0,4 -8 -4 16,4 12 4 -16,4 -8 -4 15,4 0 -48 -15,4 4 28 16,4 8 -8 -16,4 12 16 15,0 12 0 -15,0 8 0 16,4 12 24 -16,-4 8 -8 16,0 8 -20 -16,0 12 4 15,-4 8 -4 -15,-4 12 4 16,-4 8 0 -16,-8 12 0 16,-8 4 8 -16,-8 4 0 15,-4 0 -72 -15,0 0 40 0,0 -4 -120 16,-4 0 88 -16,4 -4 -440 15,4 -8 280 -15,4 0 104 16,8 0 84 -16</inkml:trace>
    </iact:actionData>
  </iact:action>
  <iact:action type="add" startTime="20810">
    <iact:property name="dataType"/>
    <iact:actionData xml:id="d9">
      <inkml:trace xmlns:inkml="http://www.w3.org/2003/InkML" xml:id="stk9" contextRef="#ctx0" brushRef="#br0">12158 18951 1308 0,'-28'16'484'15,"12"-16"-376"-15,-8 0 -28 0,8 0 32 16,-4 0 -76 -16,-12 -4 -12 15,4 4 -16 -15,0 0 -44 16,0 4 20 -16,0 0 -40 16,4 8 36 -16,4 8 -12 0,4 4 20 15,0 8 0 -15,4 0 4 16,-4 4 16 -16,12 -4 -4 16,0 8 -48 -16,8 -12 28 15,4 -8 -68 -15,4 -4 48 16,4 -12 0 -16,4 -4 20 0,4 -8 12 15,0 -8 4 -15,0 0 8 0,0 -8 -4 32,-4 0 24 -32,4 0 -16 0,-4 -8 48 15,0 0 -32 1,-8 4 12 -16,0 4 -24 16,-4 8 88 -16,-4 4 -56 15,0 12 20 -15,4 8 -36 0,-4 8 -12 0,4 8 -12 16,4 4 -8 -16,0 0 4 15,4 -4 -60 -15,4 8 32 32,0 -4 -192 -32,4 -4 120 0,4 -8 -436 0,0 -4 300 15,4 -12 100 -15,4 -4 92 47</inkml:trace>
    </iact:actionData>
  </iact:action>
  <iact:action type="add" startTime="21284">
    <iact:property name="dataType"/>
    <iact:actionData xml:id="d10">
      <inkml:trace xmlns:inkml="http://www.w3.org/2003/InkML" xml:id="stk10" contextRef="#ctx0" brushRef="#br0">12670 18807 1112 0,'-16'0'412'16,"4"0"-320"-16,-8 0 -28 0,4 4 116 15,-4 0 -112 -15,-4 8 36 0,-4 0 -64 16,-4 8 -16 -16,4 4 -12 15,-4 4 -20 -15,4 8 4 0,0 4 12 16,4 4 -4 -16,8 0 -12 16,4 4 4 -16,4 -4 12 15,12 -4 -4 -15,0 0 -4 16,12 -4 4 0,4 -12 -16 -16,12 4 8 0,12 -12 -4 15,12 -8 0 -15,4 -8 -44 16,4 -8 24 -16,-4 -12 -144 15,-4 -8 96 -15,0 -12 -884 16,0 -12 532 -16</inkml:trace>
    </iact:actionData>
  </iact:action>
  <iact:action type="add" startTime="21628">
    <iact:property name="dataType"/>
    <iact:actionData xml:id="d11">
      <inkml:trace xmlns:inkml="http://www.w3.org/2003/InkML" xml:id="stk11" contextRef="#ctx0" brushRef="#br0">12926 18359 1568 0,'-12'72'580'15,"16"-48"-448"-15,-8 28 -40 0,4 -24 28 16,0 16 -84 -16,0 8 -12 16,0 12 -16 -16,4 12 -52 15,0 0 24 -15,0 -4 -80 16,0 -4 56 -16,0 -12 -88 0,0 -4 76 15,4 -12 -200 -15,0 -4 140 16,4 -8 -216 -16,0 -12 184 0,8 -8 76 16,4 -8 48 -16</inkml:trace>
    </iact:actionData>
  </iact:action>
  <iact:action type="add" startTime="21859">
    <iact:property name="dataType"/>
    <iact:actionData xml:id="d12">
      <inkml:trace xmlns:inkml="http://www.w3.org/2003/InkML" xml:id="stk12" contextRef="#ctx0" brushRef="#br0">13478 18783 932 0,'20'-16'348'16,"-12"12"-272"-16,0 4 -20 0,-8 0 200 0,0 0 -152 16,-4 4 20 -16,-8 4 -68 0,-12 4 -36 31,-8 4 -12 -31,-12 8 -4 0,-8 4 -24 0,0 8 12 16,0 4 12 -16,4 0 0 15,8 0 8 -15,8 -4 -8 16,4 0 8 -16,12 0 -8 15,8 -4 16 -15,12 4 -12 16,12 -4 -4 -16,20 -4 0 16,20 -8 -4 -16,12 -4 0 15,8 -12 -36 -15,8 4 20 16,12 -16 -108 -16,16 -4 68 16,4 -4 -476 -16,4 -12 292 15,0 -8 96 -15,0 -8 92 31</inkml:trace>
    </iact:actionData>
  </iact:action>
  <iact:action type="add" startTime="22941">
    <iact:property name="dataType"/>
    <iact:actionData xml:id="d13">
      <inkml:trace xmlns:inkml="http://www.w3.org/2003/InkML" xml:id="stk13" contextRef="#ctx0" brushRef="#br0">16154 15823 1068 0,'0'-12'396'15,"0"4"-308"-15,8 -4 -24 0,-8 8 36 0,4 0 -68 16,-4 -4 4 -16,4 -4 -20 0,0 -4 16 15,-4 0 -20 -15,0 0 32 16,0 4 -28 -16,0 0 92 0,0 4 -60 16,0 0 56 -16,0 4 -60 0,0 4 60 31,0 8 -64 -31,-4 12 20 0,4 12 -40 16,0 12 0 -16,0 12 -12 15,0 16 -8 -15,4 28 4 16,0 12 -4 -16,4 0 0 15,0 -4 0 -15,4 4 0 16,-4 0 0 -16,4 0 0 16,-4 -8 -12 -16,0 -8 8 15,0 -12 -40 -15,4 -12 24 16,-4 -12 -144 -16,0 -8 92 16,0 -12 -232 -16,0 -4 172 15,0 -8 60 -15</inkml:trace>
    </iact:actionData>
  </iact:action>
  <iact:action type="add" startTime="23617">
    <iact:property name="dataType"/>
    <iact:actionData xml:id="d14">
      <inkml:trace xmlns:inkml="http://www.w3.org/2003/InkML" xml:id="stk14" contextRef="#ctx0" brushRef="#br0">15958 18423 1476 0,'4'12'544'16,"0"-8"-420"-16,-8 -12 -36 0,4 8 4 15,4 -4 -68 -15,4 0 -36 0,0 -8 4 0,8 0 -16 16,0 -4 12 -16,4 -4 16 16,4 0 0 -16,0 0 -4 0,4 4 4 15,4 4 -16 1,0 4 8 -16,-4 4 -4 15,0 4 0 -15,0 8 8 16,-4 4 0 -16,-4 8 -36 16,-8 4 20 -1,-8 4 -40 -15,-8 4 36 0,-8 8 -48 16,-8 0 40 -16,-4 0 16 16,-4 4 8 -16,0 4 4 0,-4 0 0 15,4 0 8 -15,4 -4 -4 16,4 0 -12 -16,4 -8 4 15,4 -4 4 -15,4 -4 0 16,4 -4 0 -16,4 -4 0 16,8 0 0 -16,4 -8 0 19,8 -4 16 -19,8 -4 -8 16,8 -8 4 -16,8 -4 -4 16,4 -4 -24 -16,4 0 8 15,0 -4 -76 -15,-4 0 48 16,-4 0 -164 -16,4 -4 116 15,-4 0 24 -15,4 4 40 32</inkml:trace>
    </iact:actionData>
  </iact:action>
  <iact:action type="add" startTime="24168">
    <iact:property name="dataType"/>
    <iact:actionData xml:id="d15">
      <inkml:trace xmlns:inkml="http://www.w3.org/2003/InkML" xml:id="stk15" contextRef="#ctx0" brushRef="#br0">17070 18839 1456 0,'0'40'536'16,"4"-16"-416"-16,4 20 -32 0,-4 -20 -32 0,0 8 -48 15,0 4 -56 -15,0 4 24 0,0 0 -76 16,0 0 56 -16,4 -4 -16 15,-4 0 36 -15,4 -4 24 0,-4 -8 0 16,0 -4 -8 -16,-4 4 4 16,0 -8 -4 -16,0 -4 0 0,0 -4 -20 15,-4 -4 16 -15,-4 -4 -4 16,-4 -8 8 -16,4 -4 16 16,-8 -8 -4 -16,4 -8 8 15,0 -8 -8 1,0 -8 40 -16,4 -20 -20 15,0 -4 4 -15,4 -12 -16 16,0 4 -8 -16,4 8 0 16,4 0 4 -16,4 8 -4 15,0 4 -4 -15,8 8 4 0,0 4 -16 31,0 8 8 -31,4 8 20 0,-4 4 -8 0,4 8 -4 15,0 8 0 -15,0 4 -40 16,0 4 20 -16,4 8 -40 15,-8 4 36 -15,0 8 -56 16,0 0 44 -16,-12 8 16 16,-4 0 12 -16,-4 0 12 15,-4 0 -4 -15,-8 0 -28 16,-4 0 12 -16,0 -4 -164 16,-4 -4 100 -16,-4 -4 28 15,0 -4 36 -15</inkml:trace>
    </iact:actionData>
  </iact:action>
  <iact:action type="add" startTime="24792">
    <iact:property name="dataType"/>
    <iact:actionData xml:id="d16">
      <inkml:trace xmlns:inkml="http://www.w3.org/2003/InkML" xml:id="stk16" contextRef="#ctx0" brushRef="#br0">17878 18671 1320 0,'-12'16'488'16,"12"-12"-380"-16,-4 0 -28 0,0 -4 44 0,-8 -4 -84 15,0 -4 -36 -15,-4 -4 -4 16,0 -8 -56 -16,-8 -4 28 15,0 -4 -36 -15,0 0 32 0,-4 0 20 16,0 4 8 -16,0 4 -8 16,0 0 8 -16,-4 8 4 15,0 8 0 -15,0 4 8 16,4 8 -4 -16,0 12 8 16,0 4 -8 -16,8 8 8 19,4 4 -8 -19,0 8 24 16,8 4 -16 -16,4 0 12 0,8 0 -12 15,0 -8 -24 -15,8 0 4 16,4 -12 4 -16,4 -4 4 16,4 -12 0 -16,4 -8 0 15,0 -8 0 -15,4 -12 0 16,-4 -4 -12 -16,0 -8 8 16,-4 0 -16 -16,0 -4 12 15,-4 0 4 -15,-4 4 4 16,-4 4 44 -16,0 0 -24 15,-4 8 24 -15,-8 4 -24 0,4 4 16 16,0 4 -20 -16,-4 4 -16 16,4 4 -4 -16,4 8 -4 0,0 4 0 15,4 4 -28 1,0 4 20 -16,4 4 -56 16,4 0 40 -16,8 -4 -160 15,4 -8 108 -15,4 -8 -812 31,8 -8 496 -31,0 -4 164 0</inkml:trace>
    </iact:actionData>
  </iact:action>
  <iact:action type="add" startTime="25374">
    <iact:property name="dataType"/>
    <iact:actionData xml:id="d17">
      <inkml:trace xmlns:inkml="http://www.w3.org/2003/InkML" xml:id="stk17" contextRef="#ctx0" brushRef="#br0">18282 18455 1424 0,'-20'20'528'31,"16"-12"-412"-31,-12 0 -32 0,8 -4 52 0,-4 4 -92 0,-4 -4 16 16,-4 0 -36 -16,0 4 -32 16,-8 -4 4 -16,8 4 8 15,-4 4 0 -15,0 0 -12 0,8 0 4 16,0 4 4 -16,4 4 0 15,0 0 0 -15,8 4 0 16,8 0 -12 -16,4 0 8 16,8 0 -48 -16,8 0 24 15,8 -4 -4 1,8 -4 20 -16,8 -4 -20 0,-4 -4 20 16,0 -4 -56 -16,0 -4 36 15,-8 -12 -108 -15,12 0 80 0,-8 -8 -404 16,0 -4 256 -16,4 -4 100 15,-4 -8 72 -15</inkml:trace>
    </iact:actionData>
  </iact:action>
  <iact:action type="add" startTime="25749">
    <iact:property name="dataType"/>
    <iact:actionData xml:id="d18">
      <inkml:trace xmlns:inkml="http://www.w3.org/2003/InkML" xml:id="stk18" contextRef="#ctx0" brushRef="#br0">18630 17887 1204 0,'-24'40'448'16,"12"-24"-348"-16,8 20 -32 0,0 -12 188 0,-4 12 -156 0,8 16 48 15,-8 12 -88 -15,4 8 -28 16,-4 0 -20 -16,4 -4 -28 16,0 0 8 -16,4 -4 -32 0,-4 -4 24 15,4 -4 -40 -15,0 -4 36 16,0 -4 -144 -16,4 0 92 15,4 -8 -180 -15,-4 -4 144 47,4 -4 48 -47,8 -12 44 0</inkml:trace>
    </iact:actionData>
  </iact:action>
  <iact:action type="add" startTime="26066">
    <iact:property name="dataType"/>
    <iact:actionData xml:id="d19">
      <inkml:trace xmlns:inkml="http://www.w3.org/2003/InkML" xml:id="stk19" contextRef="#ctx0" brushRef="#br0">18822 18431 1424 0,'-40'44'528'15,"20"-24"-412"-15,-16 8 -32 0,16 -12 -28 0,0 8 -48 16,0 0 16 -16,-4 0 -16 15,4 0 -40 -15,4 4 20 0,4 0 -8 16,4 4 12 -16,8 0 -12 0,8 0 12 16,4 -4 -12 -16,12 0 8 15,8 -8 -20 -15,12 -8 20 16,4 -8 -20 -16,8 -8 16 16,-4 -12 -16 -16,4 -8 16 15,-4 -4 -8 -15,8 -12 12 16,-4 -4 -8 -16,0 0 8 15,-4 -4 8 -15,-4 0 4 16,-8 0 16 -16,-4 0 -8 16,-8 8 24 -16,-4 4 -20 15,-8 8 40 -15,-4 8 -28 16,-8 4 56 -16,0 4 -44 0,-4 12 12 16,4 8 -32 -16,4 4 -8 31,4 8 -32 -31,4 -4 12 0,4 4 -20 0,8 0 16 15,4 0 -28 1,4 0 28 -16,4 8 -12 16,0 -4 16 -16,4 4 8 15,-4 0 4 -15,0 4 32 16,-4 4 -16 -16,-4 4 4 16,-8 8 -12 -16,-12 4 -16 15,-12 8 4 -15,-16 0 -40 16,-8 -4 24 -16,-16 0 -100 15,-16 0 68 -15,-20 0 8 35,-12 -4 24 -35</inkml:trace>
    </iact:actionData>
  </iact:action>
  <iact:action type="add" startTime="40415">
    <iact:property name="dataType"/>
    <iact:actionData xml:id="d20">
      <inkml:trace xmlns:inkml="http://www.w3.org/2003/InkML" xml:id="stk20" contextRef="#ctx0" brushRef="#br0">4914 20487 964 0,'-4'-4'360'16,"8"8"-280"-16,-4 -4 -24 0,0 0 16 15,-4 0 -52 -15,4 -4 68 0,0 -8 -48 0,0 12 28 16,0 -8 -40 -16,-4 4 28 0,0 -4 -32 15,0 8 -4 -15,0 0 -12 0,0 0 4 0,-4 20 -8 16,0 8 -4 15,0 16 4 -31,0 8 -4 16,4 12 0 0,-4 16 0 -16,4 0 0 0,0 -4 -12 15,0 -8 8 -15,0 -8 4 16,0 0 0 -16,0 -20 8 15,4 0 -4 -15,-4 -16 -12 16,0 -4 4 -16,4 -8 -40 16,0 -8 24 -16,0 -8 8 0,0 -16 8 0,0 -28 -8 30,4 -20 8 -30,0 -20 4 16,4 0 0 -16,-4 -4 0 15,4 0 0 -15,4 -4 0 16,0 0 0 -16,0 16 0 0,4 20 0 15,-4 8 52 -15,4 16 -28 16,-8 12 68 -16,4 12 -52 16,0 12 64 -16,0 20 -64 15,4 24 28 -15,0 8 -40 16,0 12 0 -16,4 8 -16 16,0 0 -24 -16,0 4 4 15,0 0 4 -15,4 -4 4 16,0 -4 -28 -16,0 -16 16 31,0 0 -108 -31,0 -4 64 0,0 -20 -176 0,0 4 128 16,-4 -8 -692 -16,0 -4 444 47,-8 -8 148 -47</inkml:trace>
    </iact:actionData>
  </iact:action>
  <iact:action type="add" startTime="41070">
    <iact:property name="dataType"/>
    <iact:actionData xml:id="d21">
      <inkml:trace xmlns:inkml="http://www.w3.org/2003/InkML" xml:id="stk21" contextRef="#ctx0" brushRef="#br0">4874 21059 1588 0,'0'32'588'16,"-4"-24"-456"-16,8 -4 -36 0,-4 -4 -80 0,0 0 -28 0,12 -12 -40 31,4 -8 -40 -31,4 -12 48 0,0 -16 -60 16,4 0 64 -16,0 -4 -36 0,-4 4 44 15,0 4 12 -15,0 8 8 16,0 0 36 -16,0 16 -12 19,0 0 4 -19,4 12 -8 15,0 4 12 -15,4 8 -12 16,4 20 40 -1,0 8 -24 -15,0 16 20 0,0 8 -24 16,0 0 8 -16,-4 4 -16 16,-4 -8 20 -16,4 -16 -20 15,-8 4 -4 -15,0 -12 -4 16,-4 -8 -16 -16,8 -16 -8 0,-4 -8 8 31,0 -12 0 -31,0 -20 4 0,-4 -12 0 16,4 -12 0 -16,-4 0 8 15,-4 -4 0 -15,0 4 -28 16,-4 8 16 -16,4 4 4 16,0 8 8 -16,0 4 -12 15,4 4 8 -15,-4 16 12 16,0 0 -4 -16,0 8 40 0,4 0 -20 16,4 16 4 -16,0 4 -16 15,4 4 0 -15,4 -4 -4 16,0 4 -8 -16,4 -4 4 15,4 0 -16 -15,-4 4 8 16,0 -4 4 -16,0 -4 0 16,4 -4 8 -16,-4 -4 -4 15,4 -8 -12 -15,-8 -4 4 16,4 0 4 -16,-8 -8 0 16,0 0 -12 -16,-4 -4 8 15,0 0 -4 -15,-4 -4 0 16,-4 0 0 -16,0 -8 0 15,-8 0 -12 -15,-4 0 12 16,-4 4 -12 -16,0 4 8 16,-4 8 24 -16,-4 4 -4 15,0 12 32 -15,-4 12 -24 16,0 12 12 -16,-8 16 -16 16,4 8 0 -16,-4 4 -4 5,4 8 12 -5,0 0 -12 0,4 0 4 16,8 4 -4 -16,4 4 -16 15,4 -4 4 -15,8 -4 -32 16,4 -12 20 -16,8 -4 -48 16,4 -12 36 -16,0 -8 -64 15,4 -16 52 -15,8 -4 -388 16,4 -20 236 -16,4 0 84 16,-4 -4 72 -16</inkml:trace>
    </iact:actionData>
  </iact:action>
  <iact:action type="add" startTime="41954">
    <iact:property name="dataType"/>
    <iact:actionData xml:id="d22">
      <inkml:trace xmlns:inkml="http://www.w3.org/2003/InkML" xml:id="stk22" contextRef="#ctx0" brushRef="#br0">6766 21003 1868 0,'-12'68'692'15,"16"-44"-536"-15,-8 12 -44 0,8 -16 -52 16,0 12 -56 -16,0 4 -124 16,0 -4 64 -16,8 8 -516 15,4 -12 316 -15,4 4 112 32,8 -8 96 -32</inkml:trace>
    </iact:actionData>
  </iact:action>
  <iact:action type="add" startTime="42437">
    <iact:property name="dataType"/>
    <iact:actionData xml:id="d23">
      <inkml:trace xmlns:inkml="http://www.w3.org/2003/InkML" xml:id="stk23" contextRef="#ctx0" brushRef="#br0">10206 20175 1372 0,'32'12'508'15,"-24"-4"-396"-15,4 12 -32 0,-4 -8 56 0,0 8 -92 16,8 4 8 -16,-8 8 -32 15,-4 8 -48 -15,-4 12 16 16,0 4 -8 -16,-8 4 12 0,0 16 8 16,-8 4 0 -16,4 8 16 15,0 -4 -8 -15,0 -8 -20 16,0 -16 4 -16,4 8 4 16,0 -28 4 -16,4 0 8 15,-4 -12 -4 -15,8 -8 -4 16,0 -8 4 -16,0 -12 28 0,8 -12 -16 15,4 -8 -68 -15,0 -36 28 32,4 -16 8 -32,0 -16 12 0,12 0 4 0,-4 -4 0 15,0 -8 0 -15,0 -4 0 16,0 0 8 -16,-4 12 -4 16,4 16 16 -16,-4 12 -12 15,0 16 48 -15,-4 12 -28 16,-4 8 92 -16,4 20 4 20,0 20 -64 -20,0 24 -24 0,8 28 -24 16,-4 16 -12 -16,8 4 4 15,0 -4 -16 -15,4 12 8 16,0 -4 -24 -16,0 -4 16 16,0 -4 -40 -16,-4 -12 32 15,0 -8 -152 -15,-8 -16 96 16,-4 -8 -476 -16,-4 -16 304 15,-8 -4 100 -15,-16 -20 96 0</inkml:trace>
    </iact:actionData>
  </iact:action>
  <iact:action type="add" startTime="42988">
    <iact:property name="dataType"/>
    <iact:actionData xml:id="d24">
      <inkml:trace xmlns:inkml="http://www.w3.org/2003/InkML" xml:id="stk24" contextRef="#ctx0" brushRef="#br0">10098 20747 1580 0,'8'20'584'16,"8"-20"-452"-16,8 0 -40 0,-8 8 -24 15,8 -8 -56 -15,8 -8 4 16,0 4 -8 -16,8 -4 -52 16,-4 -4 28 -16,4 -4 -60 15,0 -4 44 -15,0 -8 -44 0,0 8 40 16,4 -8 -156 -16,0 -4 108 15,0 8 -688 -15,4 -4 428 16,0 4 148 15</inkml:trace>
    </iact:actionData>
  </iact:action>
  <iact:action type="add" startTime="43191">
    <iact:property name="dataType"/>
    <iact:actionData xml:id="d25">
      <inkml:trace xmlns:inkml="http://www.w3.org/2003/InkML" xml:id="stk25" contextRef="#ctx0" brushRef="#br0">11030 20523 1196 0,'0'20'440'16,"4"-12"-340"-16,-4 12 -32 0,4 -12 152 15,-4 12 -136 -15,0 0 36 0,0 0 -72 16,0 0 24 -16,4 0 -40 16,0 12 -20 -16,4 0 -4 0,0 4 0 29,4 0 -4 -29,0 4 -12 16,0 -4 4 -16,0 4 28 16,4 -8 -12 -16,0 -8 24 15,4 -4 -24 -15,0 -8 -12 16,0 -12 -4 -16,4 -8 40 15,4 -20 -24 1,-4 -4 0 -16,4 -12 -8 0,-4 0 20 0,0 -12 -12 31,-4 8 4 -31,0 -8 -8 0,-4 0 -24 0,0 -12 8 16,-4 0 -128 -16,-4 4 76 16,0 0 -188 -16,0 4 140 15,0 8 -700 -15,4 8 452 47,-4 12 152 -47</inkml:trace>
    </iact:actionData>
  </iact:action>
  <iact:action type="add" startTime="43549">
    <iact:property name="dataType"/>
    <iact:actionData xml:id="d26">
      <inkml:trace xmlns:inkml="http://www.w3.org/2003/InkML" xml:id="stk26" contextRef="#ctx0" brushRef="#br0">11710 20399 1204 0,'20'32'448'16,"-20"-12"-348"-16,12 0 -32 0,-4 0 116 15,0 0 -116 -15,4 0 36 16,0 -4 -64 -16,-4 4 -40 15,4 -8 -4 -15,0 8 16 0,4 -8 -4 0,0 -4 -4 16,4 0 0 -16,4 -8 12 16,4 -8 -8 -16,0 4 -4 15,0 -4 0 -15,0 -4 -4 16,0 -4 0 -16,-8 -4 8 16,0 -8 -4 -1,-4 8 -20 -15,-8 -8 8 0,-4 -4 -12 16,-8 0 8 -16,-4 4 -8 15,-8 0 8 -15,-8 16 0 16,-12 4 4 -16,0 8 -12 16,-4 12 12 -16,4 8 12 15,0 8 0 -15,4 8 24 0,4 -4 -16 5,0 8 32 -5,8 8 -28 16,4 -8 4 -16,4 8 -12 15,8 -8 -16 -15,4 0 4 16,8 0 4 -16,12 -8 0 15,8 -4 8 -15,16 -8 -4 16,4 -12 -12 -16,12 -8 4 16,0 -8 -16 -16,4 0 12 15,-8 -8 -100 -15,-4 -8 56 16,-4 0 -388 -16,0 -4 240 16,-4 4 80 -16,-4 -4 76 31</inkml:trace>
    </iact:actionData>
  </iact:action>
  <iact:action type="add" startTime="44132">
    <iact:property name="dataType"/>
    <iact:actionData xml:id="d27">
      <inkml:trace xmlns:inkml="http://www.w3.org/2003/InkML" xml:id="stk27" contextRef="#ctx0" brushRef="#br0">12718 21103 1484 0,'24'20'552'15,"-12"-8"-432"-15,8 -12 -32 0,-8 4 -12 0,0 -8 -60 16,8 0 12 -16,0 -4 -16 0,0 0 -32 16,-4 -4 8 -16,4 0 4 15,4 0 8 -15,-4 -4 0 0,-8 8 0 16,0 4 8 -16,-4 -4 -4 0,0 8 -12 15,-4 8 4 -15,-4 4 -32 16,-8 4 20 -16,-4 8 -20 16,-8 12 20 -1,-4 -4 -44 -15,-8 16 32 16,4 0 -4 -16,-4 0 20 16,4 -4 8 -16,4 8 4 19,8 -4 -12 -19,4 -4 8 16,8 -8 28 -16,8 -8 -12 15,12 0 -20 -15,8 -16 0 0,8 -4 -12 16,12 -8 8 -16,12 -8 -72 16,12 -20 48 -16,12 -12 -400 15,8 -12 240 -15,-4 0 76 16,4 -16 76 -16</inkml:trace>
    </iact:actionData>
  </iact:action>
  <iact:action type="add" startTime="49876">
    <iact:property name="dataType"/>
    <iact:actionData xml:id="d28">
      <inkml:trace xmlns:inkml="http://www.w3.org/2003/InkML" xml:id="stk28" contextRef="#ctx0" brushRef="#br0">54 11087 716 0,'-4'-12'264'16,"8"12"-204"-16,-4 -8 -16 0,0 8 -8 0,0 -4 -28 15,0 0 -28 -15,-4 -8 8 0,4 0 -32 0,0 -4 28 16,0 -4 4 -16,-4 -4 12 16,4 0 32 -16,-4 4 -16 0,4 0 64 15,0 4 -44 -15,0 0 80 16,0 4 -64 -16,4 0 16 15,0 0 -36 -15,4 0 12 16,0 4 -24 -16,4 -4 52 16,0 0 -40 -16,4 0 12 15,0 4 -28 -15,0 0 20 16,4 0 -24 -16,4 0 12 16,0 0 -12 -1,4 0 -16 -15,4 4 0 16,4 0 12 -16,4 0 -4 15,4 0 -4 -15,0 0 4 16,0 4 -4 -16,0 0 0 16,-4 0 8 -16,0 -4 -4 0,-8 0 24 31,4 4 -16 -31,8 -4 12 0,-4 4 -12 16,0 0 -16 -16,4 0 0 15,0 0 12 -15,0 0 -4 16,0 0 8 -16,4 0 -8 0,-4 0 -4 15,0 4 4 -15,-4 4 -4 16,-4 -4 0 -16,-4 0 8 16,0 0 -4 -16,0 4 -12 15,0 0 4 -15,0 4 12 16,0 0 -4 -16,0 0 -4 0,0 0 4 16,4 4 4 -16,4 0 -4 15,4 0 -4 -15,-4 0 4 16,4 0 -4 -16,-4 0 0 31,0 -4 0 -31,0 0 0 0,-4 0 0 0,4 -4 0 16,-4 4 0 -16,0 0 0 15,-4 -4 8 -15,0 0 -4 16,4 0 8 -16,4 0 -8 16,4 4 -20 -16,0 -4 8 15,0 0 4 -15,4 -4 4 16,0 0 0 -16,-4 4 0 15,0 -4 0 -15,0 0 0 16,0 4 8 -16,-8 -4 -4 16,-4 0 -12 -16,4 -4 4 15,0 4 4 -15,0 4 0 0,4 -4 0 16,4 0 0 -16,0 0 8 31,0 0 -4 -31,0 0 8 0,0 -4 -8 0,0 0 -4 16,-4 0 4 -16,4 0 4 18,-8 0 -4 -18,8 -4 -4 16,0 0 4 -16,-4 0 12 16,8 4 -8 -16,-4 0 -4 15,8 0 0 -15,-4 -4 -16 16,4 0 8 -16,0 4 4 16,-4 -4 0 -16,0 4 0 0,0 0 0 31,-4 0 -12 -31,0 0 8 0,-4 0 20 0,0 0 -8 15,0 0 -4 -15,4 0 0 16,4 4 4 -16,0 -4 -4 16,4 4 -12 -16,0 0 4 15,-4 0 4 -15,4 4 0 16,-4 -4 16 -16,-8 0 -8 16,0 4 -4 -16,-4 -4 0 15,4 0 4 -15,0 0 -4 16,0 4 -4 -16,8 -4 4 15,0 4 4 -15,0 0 -4 16,4 -4 -12 -16,0 0 4 16,-4 0 4 -16,0 0 0 0,-4 0 8 31,4 0 -4 -31,-4 0 8 0,4 0 -8 0,-4 -4 -4 31,16 -4 4 -31,-4 4 -4 0,4 -4 0 0,4 0 0 16,-4 0 0 -16,4 0 8 15,-12 4 -4 -15,4 0 16 16,4 -4 -12 -16,-4 0 4 16,12 0 -4 -16,0 0 12 15,8 0 -12 -15,4 0 4 16,-4 0 -4 -16,-8 -4 4 0,-4 4 -8 31,4 0 24 -31,0 0 -16 0,8 0 12 0,4 0 -12 16,0 0 -32 -16,0 0 8 15,-8 0 24 -15,0 4 -8 5,-4 0 0 -5,8 0 0 16,-4 0 4 -16,4 4 -4 15,4 0 -56 -15,-4 0 28 16,-8 4 -428 -16,-4 4 248 16,-4 8 84 -16,-12 -4 80 31</inkml:trace>
    </iact:actionData>
  </iact:action>
  <iact:action type="add" startTime="52984">
    <iact:property name="dataType"/>
    <iact:actionData xml:id="d29">
      <inkml:trace xmlns:inkml="http://www.w3.org/2003/InkML" xml:id="stk29" contextRef="#ctx0" brushRef="#br0">9126 3559 1016 0,'12'4'376'16,"0"0"-292"-16,12 -4 -20 0,-12 4 32 16,0 0 -64 -16,4 0 -12 15,4 0 -12 -15,0 0 -8 16,4 0 0 -16,-4 0 0 16,8 0 0 -16,0 0 8 0,8 0 -4 15,12 0 52 -15,4 0 -32 16,8 0 60 -16,4 0 -48 15,4 0 28 -15,0 -4 -36 16,4 4 36 -16,12 0 -36 16,12 0 -4 -16,4 0 -16 15,4 -4 12 -15,4 0 -12 16,12 0 -12 -16,12 0 0 16,0 0 4 -16,-4 0 0 0,8 0 8 15,12 0 -4 -15,0 4 -4 16,-8 0 4 -16,4 0 -4 15,12 0 0 -15,-4 0 8 16,-4 0 -4 -16,8 0 -12 16,4 0 4 -16,-4 0 20 15,-8 0 -8 -15,4 0 -4 16,12 0 0 -16,-12 0 -4 16,-8 0 0 -16,4 0 0 15,8 4 0 -15,-8 -8 0 16,0 4 0 -16,20 -4 0 15,4 0 0 -15,-8 -4 0 0,-12 0 0 32,-4 -4 0 -32,12 4 0 0,-8 -4 16 0,-8 0 -8 31,-8 0 4 -31,8 -4 -4 0,4 0 12 0,0 -4 -12 16,-12 0 -4 -16,4 0 0 15,8 -4 -24 -15,0 -4 12 16,-12 4 20 -16,12 -4 -4 15,0 0 16 -15,0 4 -16 16,-8 0 16 -16,4 -4 -16 16,12 4 32 -16,4 0 -24 15,-12 4 -4 -15,-4 -4 -8 16,16 0 20 -16,0 4 -12 16,-8 -4 12 -16,0 -4 -12 15,12 0 12 -15,0 8 -16 0,-12 -8 32 31,4 4 -24 -31,16 0 12 0,-8 0 -16 0,-16 0 20 32,8 0 -20 -32,12 0 12 0,0 4 -12 0,-16 -4 0 15,20 0 -4 -15,0 0 12 16,-8 0 -12 -16,0 4 24 16,12 -4 -20 -16,-8 4 4 15,-8 -4 -8 -15,8 0 20 16,8 4 -16 -16,-12 4 -12 15,-12 -4 -4 -15,8 0 20 20,4 8 -8 -20,-16 0 -12 0,-4 0 0 16,-4 0 12 -16,8 4 -4 15,-8 4 -4 -15,-8 -4 4 16,-16 0 4 -16,8 0 -4 16,4 4 -4 -16,-8 0 4 15,-16 0 -4 -15,-8 0 0 16,-8 0 0 -16,0 0 0 15,0 0 8 -15,-4 0 -4 16,0 0 -4 -16,-8 0 4 16,-12 0 -4 -16,-8 0 0 15,-4 0 -20 -15,-8 0 12 16,-4 4 -68 -16,-4 -4 44 16,0 0 -84 -16,0 0 64 15,0 0 -104 -15,4 0 88 0,0 0 -100 31,4 0 96 -31,0 0 -492 0,0 4 312 0,-8 0 96 16,-12 -4 104 -16</inkml:trace>
    </iact:actionData>
  </iact:action>
  <iact:action type="add" startTime="55106">
    <iact:property name="dataType"/>
    <iact:actionData xml:id="d30">
      <inkml:trace xmlns:inkml="http://www.w3.org/2003/InkML" xml:id="stk30" contextRef="#ctx0" brushRef="#br0">11694 2615 1236 0,'0'4'456'16,"-8"-4"-352"-16,16 -4 -32 0,-8 4 16 0,8 0 -64 16,-8 0 -12 -16,0 0 -4 0,0 0 -8 0,8 0 0 15,-8 0 -12 -15,4 4 8 0,-4 -4 20 0,8 4 -8 16,-8 4 32 -16,8 0 -24 0,-8 4 32 16,8 0 -32 -1,-8 8 4 1,4 8 -12 -1,-4 12 4 1,4 12 -8 0,0 12 24 -16,0 0 -16 0,0 4 -4 15,0 4 -4 -15,-4 0 4 16,4 8 -4 -16,0 8 8 0,0 8 -8 14,0 -8 8 -14,4 0 -8 15,-4 -8 -4 -15,4 -4 4 16,0 -8 -16 -16,-4 0 8 15,0 0 20 -15,4 -4 -8 16,-4 0 -12 -16,0 -8 0 16,0 -8 12 -16,0 -8 -4 15,0 -8 -12 -15,0 -4 4 16,0 -4 -24 -16,-4 -4 16 16,4 -4 -136 -16,-4 -8 80 0,0 0 -408 15,0 0 264 -15,0 -4 92 0,0 -4 80 0</inkml:trace>
    </iact:actionData>
  </iact:action>
  <iact:action type="add" startTime="57190">
    <iact:property name="dataType"/>
    <iact:actionData xml:id="d31">
      <inkml:trace xmlns:inkml="http://www.w3.org/2003/InkML" xml:id="stk31" contextRef="#ctx0" brushRef="#br0">11626 5027 1008 0,'12'16'372'16,"-8"-16"-288"-16,0 0 -24 0,-4 0 80 0,0 0 -88 0,0 0 52 31,4 0 -64 -31,0 0 40 0,0 -4 -44 0,0 0 16 0,4 -4 -32 0,0 -4 8 0,4 4 -16 16,0 -4 36 -16,4 -4 -24 15,4 0 12 1,4 0 -20 -16,4 0 20 16,12 -4 -24 -1,4 4 4 1,4 0 -8 -16,0 4 -24 0,0 4 8 15,0 8 12 -15,-4 4 0 16,-12 0 -4 -16,0 8 4 16,-8 0 -24 -16,-4 8 12 15,-8 0 4 -15,-4 8 4 21,-12 4 -28 -21,-8 8 16 16,-12 0 -40 -16,-8 4 32 0,-12 4 -4 15,0 0 16 -15,-4 4 0 16,0 0 0 -16,8 0 16 15,4 0 -4 -15,4 -4 24 16,4 -4 -16 -16,4 -4 24 31,8 -4 -24 -31,0 -8 12 0,12 0 -12 0,8 -4 -8 32,4 -8 8 -32,4 0 -8 0,8 -4 16 15,12 -4 -12 -15,8 -4 4 0,8 -4 -4 31,4 -4 -24 -31,4 -4 8 0,-8 -4 -68 0,4 0 44 16,-4 0 -128 -16,-4 0 88 16,-8 0 -608 -16,-4 0 376 15,-4 4 120 -15,-4 -4 120 32</inkml:trace>
    </iact:actionData>
  </iact:action>
  <iact:action type="add" startTime="57820">
    <iact:property name="dataType"/>
    <iact:actionData xml:id="d32">
      <inkml:trace xmlns:inkml="http://www.w3.org/2003/InkML" xml:id="stk32" contextRef="#ctx0" brushRef="#br0">12670 5323 1120 0,'8'-8'416'16,"-4"8"-324"-16,4 8 -24 0,-8 -8 52 0,8 4 -80 15,-4 4 -16 -15,0 4 -16 0,0 8 24 16,0 8 -16 -16,-4 8 32 16,0 8 -32 -16,0 4 4 15,4 -4 -12 -15,0 4 4 16,0 -4 -8 -16,4 -4 -12 14,4 0 4 -14,-4 -8 12 15,0 -4 -4 -15,4 -4 8 0,0 0 -8 16,-4 -8 -4 -16,-4 -4 4 0,0 0 28 15,4 -4 -16 -15,-4 -4 64 16,-4 -4 -44 -16,0 0 -16 0,0 -4 -12 0,0 -8 -8 16,-4 -4 0 -1,0 -4 -12 1,0 -4 8 -16,0 -8 4 16,-4 -4 0 -1,4 -8 -12 -15,0 -8 8 16,4 -8 4 -16,0 -4 0 15,4 8 0 -15,0 4 0 16,0 8 16 -16,4 4 -8 16,0 0 -20 -16,4 0 4 15,0 8 -4 -15,0 4 4 16,8 4 8 -16,-4 8 0 16,8 0 -20 -16,-4 8 12 0,0 4 4 15,4 4 4 -15,-4 4 -28 16,-4 4 16 -16,-4 0 -12 15,0 8 12 -15,-4 0 -8 16,-8 4 8 -16,0 4 -20 16,-8 4 20 -16,-4 4 -4 15,-8 0 8 -15,-8 4 8 16,-8 4 0 -16,-4 -4 -56 16,4 0 32 -16,0 -8 -384 15,4 0 224 -15,0 -8 92 0,8 -12 64 47</inkml:trace>
    </iact:actionData>
  </iact:action>
  <iact:action type="add" startTime="58542">
    <iact:property name="dataType"/>
    <iact:actionData xml:id="d33">
      <inkml:trace xmlns:inkml="http://www.w3.org/2003/InkML" xml:id="stk33" contextRef="#ctx0" brushRef="#br0">13470 5195 1340 0,'8'16'496'16,"0"-16"-384"-16,0 0 -36 0,-8 0 32 0,0 0 -76 15,0 0 40 -15,0 0 -40 0,0 -4 -52 0,-4 0 8 16,4 -8 -60 -16,-4 -4 40 15,0 0 -44 -15,0 0 40 16,0 0 28 -16,0 0 8 16,4 0 12 -16,-4 0 -8 15,0 4 24 -15,-4 4 -16 16,-4 4 -20 -16,-4 8 0 16,-4 4 -4 -16,-4 8 4 15,0 4 32 -15,-4 8 -12 16,4 0 -20 -1,0 4 0 -15,4 4 4 16,0 4 4 -16,8 -4 24 0,4 4 -12 16,4 -4 -12 -16,4 -4 -4 31,4 -4 4 -31,4 -8 0 0,4 -4 8 0,0 -8 -4 31,4 -8 8 -31,4 -4 -8 0,0 -8 -4 0,0 -8 4 16,0 -4 -24 -16,-4 0 12 15,0 0 4 -15,0 0 4 16,-4 8 24 -16,-4 0 -12 16,0 0 -4 -16,0 8 -4 0,-4 4 -4 15,0 0 0 -15,-4 4 0 0,4 8 0 0,0 8 24 16,0 8 -12 0,0 4 12 -1,4 4 -12 -15,0 -4 -52 16,4 0 24 -16,0 0 -184 19,8 -8 112 -19,0 -8 -648 32,4 -8 408 -32,0 -12 140 0</inkml:trace>
    </iact:actionData>
  </iact:action>
  <iact:action type="add" startTime="59155">
    <iact:property name="dataType"/>
    <iact:actionData xml:id="d34">
      <inkml:trace xmlns:inkml="http://www.w3.org/2003/InkML" xml:id="stk34" contextRef="#ctx0" brushRef="#br0">13762 5147 1164 0,'0'4'428'16,"4"-8"-332"-16,-4 8 -24 0,0 -4 108 31,0 8 -68 -31,-8 8 -24 0,0 0 -52 16,0 0 -32 -16,0 0 -8 15,4 0 4 -15,0 4 0 0,0 0 8 16,4 0 -4 -16,0 0 -4 16,4 0 4 -16,4 0 20 15,4 0 -12 -15,4 0 -4 16,12 -4 -4 0,0 -4 4 -16,4 -8 -4 15,0 -4 -48 1,4 -8 28 -16,-4 0 -140 0,0 -8 88 0,-4 0 -364 15,0 -4 240 -15,-12 0 92 16,0 -8 68 -16</inkml:trace>
    </iact:actionData>
  </iact:action>
  <iact:action type="add" startTime="59498">
    <iact:property name="dataType"/>
    <iact:actionData xml:id="d35">
      <inkml:trace xmlns:inkml="http://www.w3.org/2003/InkML" xml:id="stk35" contextRef="#ctx0" brushRef="#br0">14086 4811 1204 0,'0'20'448'31,"0"-4"-348"-31,4 12 -32 0,-4 -8 144 0,0 8 -132 0,0 4 72 16,0 4 -88 -16,0 4 8 16,-4 4 -40 -16,4 -4 -4 15,-4 4 -16 -15,4 -4 -24 0,-4 0 4 16,4 0 -84 -16,0 -4 52 15,0 -4 -180 -15,0 -4 124 16,4 -8 -456 -16,0 0 304 16,0 -12 112 -16,-4 -8 92 31</inkml:trace>
    </iact:actionData>
  </iact:action>
  <iact:action type="add" startTime="59779">
    <iact:property name="dataType"/>
    <iact:actionData xml:id="d36">
      <inkml:trace xmlns:inkml="http://www.w3.org/2003/InkML" xml:id="stk36" contextRef="#ctx0" brushRef="#br0">14286 5135 1060 0,'-8'0'392'16,"8"0"-304"-16,-4 0 -28 0,0 4 48 0,0 0 -72 16,-8 4 4 -16,-4 0 -24 15,0 4 -12 -15,-8 4 0 16,0 0 -4 -16,4 -4 0 0,-4 4 24 15,8 0 -12 -15,0 0 12 16,8 4 -12 -16,4 0 20 0,8 0 -20 16,0 0 84 -16,8 4 -52 15,4 -4 56 -15,8 0 -56 16,4 -4 4 -16,4 0 -28 16,4 -4 -12 -1,8 0 -4 -15,4 -8 -32 0,0 -4 16 16,4 -4 -196 -16,0 -4 112 15,-4 -8 40 -15,0 -4 40 32</inkml:trace>
    </iact:actionData>
  </iact:action>
  <iact:action type="add" startTime="60326">
    <iact:property name="dataType"/>
    <iact:actionData xml:id="d37">
      <inkml:trace xmlns:inkml="http://www.w3.org/2003/InkML" xml:id="stk37" contextRef="#ctx0" brushRef="#br0">17498 3171 1236 0,'-8'0'456'47,"4"-16"-352"-47</inkml:trace>
    </iact:actionData>
  </iact:action>
  <iact:action type="add" startTime="60467">
    <iact:property name="dataType"/>
    <iact:actionData xml:id="d38">
      <inkml:trace xmlns:inkml="http://www.w3.org/2003/InkML" xml:id="stk38" contextRef="#ctx0" brushRef="#br0">17746 2691 996 0,'12'-4'368'15,"-4"8"-284"-15,4 0 -24 0,-12 -4 160 0,4 8 -132 16,0 4 60 -16,0 0 -84 0,4 8 68 31,-8 4 -76 -31,4 12 60 0,-4 4 -64 0,0 12 48 16,-4 0 -56 -16,0 8 24 19,0 0 -40 -19,4 4 28 15,-4 4 -32 -15,4 12 12 16,0 0 -20 -16,0 4 0 15,4 -8 -8 -15,0 4 -8 16,8 -8 4 -16,-4 -4 -4 16,4 -4 0 -16,0 -4 -44 15,0 0 24 -15,0 -4 -4 0,-4 4 16 16,4 -12 8 -16,-12 -4 0 16,8 -8 -12 -16,-8 -4 8 15,4 -4 -32 -15,-4 -4 20 16,0 -4 -48 -16,-4 -4 36 15,4 -4 -56 -15,-4 0 48 0,0 -4 -132 16,0 -4 92 -16,4 -4 -440 0,0 4 288 0,-4 -12 96 16,4 -8 92 -16</inkml:trace>
    </iact:actionData>
  </iact:action>
  <iact:action type="add" startTime="61589">
    <iact:property name="dataType"/>
    <iact:actionData xml:id="d39">
      <inkml:trace xmlns:inkml="http://www.w3.org/2003/InkML" xml:id="stk39" contextRef="#ctx0" brushRef="#br0">12450 1223 1352 0,'-12'-12'500'15,"4"12"-392"-15,12 0 -28 0,-4 0 48 16,0 0 -88 -16,0 0 8 0,0 0 -28 0,0 8 4 0,4 4 -12 0,0 8 0 31,0 12 -4 -31,0 12 -8 16,4 16 4 -16,-4 8 -16 16,4 8 8 -16,0 -4 12 15,-4 0 -4 -15,0 -8 -12 16,0 4 4 -16,0 0 12 15,0 4 -4 -15,0 -4 -12 32,0 0 4 -32,0 -8 -48 0,0 0 24 0,0 -12 -388 15,8 -4 224 -15,4 -8 84 16,4 -20 72 -16</inkml:trace>
    </iact:actionData>
  </iact:action>
  <iact:action type="add" startTime="62243">
    <iact:property name="dataType"/>
    <iact:actionData xml:id="d40">
      <inkml:trace xmlns:inkml="http://www.w3.org/2003/InkML" xml:id="stk40" contextRef="#ctx0" brushRef="#br0">16934 1347 1268 0,'24'-36'468'16,"-16"24"-364"-16,24 -4 -28 0,-12 8 20 15,4 4 -68 -15,4 -12 16 16,4 0 -28 -16,4 0 -8 16,4 0 -4 -16,-4 0 -24 15,8 -4 12 -15,4 8 -4 0,0 4 4 16,0 0 0 -16,-4 8 0 15,-8 8 -20 -15,-4 4 16 16,-8 8 -4 -16,-12 8 8 16,-12 12 24 -16,-8 12 -8 15,-16 20 4 -15,-12 12 -4 0,-4 0 -8 32,0 0 4 -32,-8 -8 -4 0,4 0 0 0,-4 -8 8 15,12 -4 -4 -15,0 -4 32 16,8 -4 -20 -16,8 -12 40 15,8 -4 -32 -15,4 -8 20 16,12 -4 -24 -16,8 -12 16 16,12 -8 -20 -16,8 -8 -16 15,12 -4 -4 -15,16 -12 4 16,12 -4 0 -16,8 0 -44 16,4 0 24 -16,0 0 -124 15,-4 0 80 -15,4 0 -696 0,4 4 420 16,-4 4 136 -1</inkml:trace>
    </iact:actionData>
  </iact:action>
  <iact:action type="add" startTime="70202">
    <iact:property name="dataType"/>
    <iact:actionData xml:id="d41">
      <inkml:trace xmlns:inkml="http://www.w3.org/2003/InkML" xml:id="stk41" contextRef="#ctx0" brushRef="#br0">2590 13603 572 0,'0'-4'208'16,"-4"4"-160"-16,4 0 -12 0,0 0 56 0,0 0 -56 15,0 0 4 -15,0 0 -24 0,0 0 -12 0,0 0 0 16,0 0 40 -16,0 0 -24 0,0 0 60 0,0 0 -44 0,0 0 56 0,0 0 -56 16,0 0 36 -16,4 0 -40 0,0 0 36 0,0 -4 -40 15,4 0 28 -15,0 0 -28 32,-4 0 8 -32,8 0 16 15,0 4 -28 1,0 0 32 15,4 4 -32 -31,0 0 4 16,4 0 -16 -16,0 0 -8 15,0 0 0 1,4 0 12 -16,0 0 -8 0,0 0 -4 16,4 -4 0 -1,0 0 12 -15,0 0 -8 16,0 0 16 -16,0 0 -16 0,-4 0 4 15,4 0 -4 -15,-4 0 4 5,8 0 -16 -5,-4 0 0 31,-4 0 4 -31,0 0 0 0,-4 0 0 16,0 0 0 -16,0 0 0 16,-4 0 0 -16,0 0 0 15,4 0 0 -15,-4 4 8 16,4 -4 -4 -16,4 0 -12 15,-4 0 4 -15,0 0 4 16,0 0 0 -16,0 0 16 16,0 0 -8 -16,0 0 -12 15,0 0 0 -15,0 0 4 0,0 0 0 32,-4 0 0 -32,0 0 0 0,0 0 -12 0,0 0 8 15,0 0 12 -15,-4 0 -4 16,4 0 -4 -16,-4 0 4 15,0 -4 -16 -15,0 0 8 0,0 0 12 16,0 0 -4 -16,0 0 16 16,0 0 -12 -16,0 0 -20 15,-4 0 4 -15,0 0 12 16,4 0 0 -16,-4 0 -20 16,-4 0 8 -16,4 0 -4 0,0 0 4 15,-8 4 -36 -15,0 0 24 16,4 -4 -100 -16,0 4 68 0,-4 0 -152 0,0 0 116 0,0 4 40 0,-4 4 32 0</inkml:trace>
    </iact:actionData>
  </iact:action>
  <iact:action type="add" startTime="72603">
    <iact:property name="dataType"/>
    <iact:actionData xml:id="d42">
      <inkml:trace xmlns:inkml="http://www.w3.org/2003/InkML" xml:id="stk42" contextRef="#ctx0" brushRef="#br0">16998 4451 1184 0,'-4'-8'440'16,"8"8"-344"-16,-4 0 -24 0,0 0 20 16,0 0 -64 -16,0 0 8 0,0 0 -24 0,0 -4 20 15,0 4 -20 -15,0 0 40 0,0 0 -28 0,0 0 20 16,0 4 -24 -16,0 8 16 0,4 12 -20 31,0 4 36 -15,0 12 -28 -1,-4 12 4 -15,0 24 -16 16,4 8 0 -16,0 0 -4 16,0 0 4 -16,0 -4 -8 0,0 -8 -4 15,0 0 4 -15,0 -4 4 16,0 -4 -4 -16,0 -4 16 16,0 -4 -12 -16,0 -8 4 15,0 -8 -4 -15,0 -8 -16 16,0 -4 4 -16,-4 -8 -84 15,0 0 48 -15,0 -12 -136 0,0 -8 100 16,0 0 -412 -16,4 -12 268 16,-8 -12 100 -16,4 0 80 15</inkml:trace>
    </iact:actionData>
  </iact:action>
  <iact:action type="add" startTime="73057">
    <iact:property name="dataType"/>
    <iact:actionData xml:id="d43">
      <inkml:trace xmlns:inkml="http://www.w3.org/2003/InkML" xml:id="stk43" contextRef="#ctx0" brushRef="#br0">17634 5199 1588 0,'8'0'588'15,"-4"0"-456"-15,-4 4 -36 0,0 -4 -44 16,0 4 -48 -16,-4 0 -48 15,0 4 28 -15,0 0 -316 0,0 -4 184 0,0 -4 -648 16,0 -4 440 -16,0 -8 172 0</inkml:trace>
    </iact:actionData>
  </iact:action>
  <iact:action type="add" startTime="73291">
    <iact:property name="dataType"/>
    <iact:actionData xml:id="d44">
      <inkml:trace xmlns:inkml="http://www.w3.org/2003/InkML" xml:id="stk44" contextRef="#ctx0" brushRef="#br0">18078 4627 1224 0,'8'-8'456'16,"-4"4"-356"-16,0 4 -28 0,-4 0 8 0,0 0 -60 0,0 0 8 31,-4 8 -16 -31,-8 4 -16 0,-4 0 0 0,0 4 20 15,0 4 -8 -15,0 0 -20 0,0 0 4 16,0 0 4 -16,0 0 4 16,12 0 -28 -16,-4 0 16 15,4 0 -4 -15,4 0 8 16,8 0 8 -16,0 -4 0 16,8 4 0 -16,0 -4 0 15,8 0 0 -15,0 -4 0 0,4 0 24 16,0 0 -12 -1,4 0 12 -15,0 0 -12 16,-4 0 -8 -16,-4 0 0 16,0 0 -16 -16,-4 4 8 15,-4 0 -4 -15,-12 4 0 16,0 0 8 -16,-16 8 0 0,-4 -4 32 16,-12 4 -16 -16,-8 0 32 15,-12 4 -32 -15,0 -4 -4 16,0 0 -8 -16,4 -4 -68 15,-4 -4 36 -15,4 -4 -136 32,0 -4 88 -32,4 -8 -492 0,-4 -8 316 0,4 -4 108 18,4 -8 96 -18</inkml:trace>
    </iact:actionData>
  </iact:action>
  <iact:action type="add" startTime="73810">
    <iact:property name="dataType"/>
    <iact:actionData xml:id="d45">
      <inkml:trace xmlns:inkml="http://www.w3.org/2003/InkML" xml:id="stk45" contextRef="#ctx0" brushRef="#br0">18158 4603 1464 0,'28'-4'544'15,"4"0"-424"-15,12 0 -32 0,-20 0 56 16,-4 -4 -96 -16,8 0 -20 15,0 0 -16 -15,4 -8 -48 16,-4 -8 20 -16,8 -4 -144 16,0 -4 88 -16,0 -4 -628 0,0 -8 388 15,0 -4 120 -15,-4 4 128 0</inkml:trace>
    </iact:actionData>
  </iact:action>
  <iact:action type="add" startTime="74803">
    <iact:property name="dataType"/>
    <iact:actionData xml:id="d46">
      <inkml:trace xmlns:inkml="http://www.w3.org/2003/InkML" xml:id="stk46" contextRef="#ctx0" brushRef="#br0">17082 6059 1360 0,'-4'-12'504'15,"8"12"-392"-15,-4 -4 -32 0,0 4 36 0,0 0 -80 16,0 0 -20 -16,4 0 -16 0,-4 0 -8 0,4 4 0 15,-4 16 -12 -15,4 16 12 16,-4 20 12 -16,4 4 0 16,0 8 -4 -16,0 0 4 15,0 0 -4 -15,4 0 0 32,0 -4 0 -32,-4 0 0 0,0 -4 0 0,0 -4 0 15,0 -12 0 -15,0 -8 0 16,-4 -8 16 -16,4 -8 -8 15,-4 -8 24 -15,0 -8 -20 0,-4 -8 48 16,0 -12 -32 -16,-4 -8 40 16,4 -12 -40 -1,-4 -4 20 -15,4 -4 -28 16,0 -8 16 -16,4 -4 -20 16,0 -4 -8 -16,4 -8 -4 0,0 0 -24 15,8 0 12 -15,0 8 -12 16,4 4 8 -16,-4 8 8 15,8 8 4 -15,-8 8 -20 32,8 4 12 -32,-4 8 -4 0,4 4 4 0,0 4 -12 15,-4 4 12 -15,-8 8 -12 16,4 8 8 -16,-8 8 -20 16,0 8 20 -16,-8 8 -20 15,0 8 16 -15,-4 8 -8 31,-4 -4 12 -31,-8 4 8 15,-4 -8 4 -15,4 0 -20 0,4 -8 12 16,0 0 -164 -16,0 -4 96 16,0 -8 -356 -16,4 -4 240 15,4 -4 76 -15</inkml:trace>
    </iact:actionData>
  </iact:action>
  <iact:action type="add" startTime="75474">
    <iact:property name="dataType"/>
    <iact:actionData xml:id="d47">
      <inkml:trace xmlns:inkml="http://www.w3.org/2003/InkML" xml:id="stk47" contextRef="#ctx0" brushRef="#br0">17830 6063 1412 0,'4'0'524'15,"-4"-4"-408"-15,-8 0 -32 0,8 4 52 0,-4 -4 -92 32,-8 4 -36 -32,0 0 -8 0,-4 4 -20 15,-4 4 8 -15,4 8 8 0,-4 4 4 16,4 12 -20 0,0 4 12 -16,4 4 -24 15,4 -4 20 -15,0 -4 -20 16,4 -4 16 -16,4 0 -8 15,0 -8 12 -15,4 0 -44 0,4 -8 28 16,0 -4 -4 -16,0 -8 20 16,4 -4 8 -16,-4 -4 4 0,4 -8 8 15,0 0 -4 -15,0 -4 8 16,-4 -4 -8 -16,4 0 32 16,-12 4 -20 -16,8 4 4 15,0 4 -12 -15,-4 4 -8 16,-4 8 4 -16,8 8 4 15,-8 12 -4 -15,8 8 -20 16,-4 0 8 -16,4 4 12 16,0 0 0 -1,4 4 -56 -15,0 -12 28 16,0 -4 -192 -16,8 -8 120 16,0 -4 -820 -16,8 -12 504 46,4 -8 184 -46</inkml:trace>
    </iact:actionData>
  </iact:action>
  <iact:action type="add" startTime="75974">
    <iact:property name="dataType"/>
    <iact:actionData xml:id="d48">
      <inkml:trace xmlns:inkml="http://www.w3.org/2003/InkML" xml:id="stk48" contextRef="#ctx0" brushRef="#br0">18294 5967 1444 0,'-4'0'536'15,"8"0"-420"-15,-8 0 -28 0,0 0 48 0,0 4 -92 16,0 0 -20 -16,-4 0 -12 16,-4 4 -24 -16,0 4 8 0,-4 0 -24 15,0 8 16 -15,0 4 -4 0,-4 8 8 16,4 4 0 -16,0 4 0 16,-4 0 8 -16,12 -4 0 15,4 0 8 -15,4 -4 -4 16,8 -4 -4 -16,8 -4 4 15,12 -4 -4 -15,0 -8 0 16,4 -4 -44 -16,0 -8 24 16,4 -4 -100 -16,-4 -8 68 15,4 -4 -388 -15,-4 -8 240 16,0 -8 88 -16,-4 -4 76 31</inkml:trace>
    </iact:actionData>
  </iact:action>
  <iact:action type="add" startTime="76326">
    <iact:property name="dataType"/>
    <iact:actionData xml:id="d49">
      <inkml:trace xmlns:inkml="http://www.w3.org/2003/InkML" xml:id="stk49" contextRef="#ctx0" brushRef="#br0">18630 5603 1256 0,'-4'40'464'16,"0"-28"-360"-16,12 12 -28 0,-8 -8 136 0,0 4 -132 15,0 12 72 -15,-4 4 -88 16,-4 8 -8 -16,0 8 -36 16,4 8 -20 -16,-4 8 -4 0,4 0 -16 0,0 -4 12 15,4 0 -112 -15,0 -12 68 16,4 -4 -148 -16,-4 -8 116 16,4 -8 -172 -1,0 -8 144 -15,4 -4 -580 0,-4 -8 384 47,4 -8 136 -47</inkml:trace>
    </iact:actionData>
  </iact:action>
  <iact:action type="add" startTime="76607">
    <iact:property name="dataType"/>
    <iact:actionData xml:id="d50">
      <inkml:trace xmlns:inkml="http://www.w3.org/2003/InkML" xml:id="stk50" contextRef="#ctx0" brushRef="#br0">18930 5951 976 0,'4'-4'360'16,"0"0"-280"-16,-4 4 -20 0,0 0 56 0,-4 4 -76 16,-8 0 28 -16,-4 4 -40 15,0 0 16 -15,-4 4 -24 16,0 0 36 -16,0 8 -32 0,4 4 12 16,0 4 -20 -16,8 0 0 15,0 4 -8 -15,4 0 20 16,8 0 -16 -16,0 0 24 15,8 -4 -24 -15,0 -4 56 16,8 -8 -36 -16,0 -4 -8 0,4 -4 -12 16,0 -8 8 -16,0 -4 -12 0,-4 -4 -4 14,4 -8 0 -14,-4 -4 -16 16,4 -4 8 -16,-4 -4 4 16,0 -4 0 15,-8 0 -12 -31,0 0 8 0,-4 4 -16 0,0 0 12 15,-4 4 -12 -15,0 4 8 16,0 4 -28 -16,0 0 24 16,-4 4 -28 -16,4 4 24 0,0 4 0 15,4 4 12 -15,0 4 0 0,4 0 0 16,0 4 32 -16,8 0 -12 16,0 0 4 -1,8 4 -8 1,0 0 -16 -16,4 4 4 15,0 4 -4 -15,-4 4 0 16,-4 4 8 -16,-4 0 0 0,-8 4 0 16,-8 0 0 -16,-12 4 16 15,-8 -4 -8 -15,-12 0 24 16,-8 0 -20 -16,-4 -4 -20 16,-4 -4 0 -16,0 0 -276 15,-8 -8 152 -15,-4 -8 64 16,-8 -16 48 -16</inkml:trace>
    </iact:actionData>
  </iact:action>
  <iact:action type="add" startTime="77610">
    <iact:property name="dataType"/>
    <iact:actionData xml:id="d51">
      <inkml:trace xmlns:inkml="http://www.w3.org/2003/InkML" xml:id="stk51" contextRef="#ctx0" brushRef="#br0">22386 1567 1132 0,'28'-24'420'16,"-12"16"-328"-16,8 -8 -24 0,-8 12 68 16,0 -4 -88 -16,0 4 52 15,4 4 -60 -15,-4 8 8 16,0 12 -32 -16,-4 16 36 16,4 8 -28 -16,-4 16 4 0,0 12 -16 15,0 20 20 -15,0 32 -20 16,0 4 12 -1,0 4 -12 -15,4 0 0 0,4 16 -4 16,0 -12 -8 -16,0 -12 4 16,0 -8 -16 -16,-4 -20 8 0,0 -12 -40 15,-4 -8 24 -15,0 -8 -72 16,-4 -12 52 -16,0 -8 -192 31,-4 -8 128 -31,-4 -12 44 0,-4 -12 44 0</inkml:trace>
    </iact:actionData>
  </iact:action>
  <iact:action type="add" startTime="78345">
    <iact:property name="dataType"/>
    <iact:actionData xml:id="d52">
      <inkml:trace xmlns:inkml="http://www.w3.org/2003/InkML" xml:id="stk52" contextRef="#ctx0" brushRef="#br0">22546 91 1196 0,'52'-4'440'4,"-20"4"-340"-4,8 -8 -32 0,-16 8 0 16,8 0 -52 -16,4 -4 -4 16,8 0 -8 -16,4 0 -32 15,4 -4 16 -15,0 0 -56 16,-4 4 36 -16,-4 4 -36 0,-8 0 36 16,-8 0 -32 -16,-8 4 32 15,-8 4 0 -15,-12 8 20 0,-8 4 60 16,-8 4 -24 -16,-12 4 44 15,-4 4 -40 1,-4 4 28 0,0 -4 -28 -16,0 -4 44 0,8 0 -40 15,0 0 28 -15,8 4 -32 0,4 -8 8 16,8 4 -20 -16,0 -8 8 16,8 0 -12 -16,8 0 -16 15,12 -4 0 -15,8 4 -4 31,8 -8 0 -31,8 4 -12 0,0 0 12 0,0 0 -12 16,0 4 8 -16,-8 0 16 16,-8 8 0 -16,-4 -8 -4 15,-8 8 4 -15,-8 4 28 16,-8 0 -16 -16,-16 4 76 0,-16 4 -56 31,-16 -8 24 -31,-12 8 -40 0,-8 -8 -16 0,-4 4 -8 16,0 -4 -288 -16,-16 -8 160 15,-12 4 44 -15,0 -8 56 32</inkml:trace>
    </iact:actionData>
  </iact:action>
  <iact:action type="add" startTime="80934">
    <iact:property name="dataType"/>
    <iact:actionData xml:id="d53">
      <inkml:trace xmlns:inkml="http://www.w3.org/2003/InkML" xml:id="stk53" contextRef="#ctx0" brushRef="#br0">2450 15199 1120 0,'-4'4'416'15,"8"-8"-324"-15,-8 4 -24 0,4 0 8 0,0 0 -56 16,0 0 16 -16,0 0 -20 0,0 0 -24 0,0 -4 0 19,0 0 12 -19,4 0 0 0,0 -4 -4 0,8 8 4 0,4 -4 4 47,4 -4 -4 -47,0 4 -4 0,4 -4 4 16,-4 0 -16 -16,8 4 8 31,0 4 -92 -31,8 0 48 16,4 0 -444 -16,4 0 272 0,0 0 92 31</inkml:trace>
    </iact:actionData>
  </iact:action>
  <iact:action type="add" startTime="81375">
    <iact:property name="dataType"/>
    <iact:actionData xml:id="d54">
      <inkml:trace xmlns:inkml="http://www.w3.org/2003/InkML" xml:id="stk54" contextRef="#ctx0" brushRef="#br0">3538 15223 956 0,'-12'12'352'16,"4"-12"-272"-16,4 4 -24 15,4 -4 60 -15,0 0 -76 0,0 0 36 0,0 0 -44 0,4 0 -28 0,4 0 -4 16,4 -4 8 -16,8 0 -4 31,-4 -4 -20 -31,4 4 8 0,8 -4 -112 16,4 0 68 -1,0 0 -764 -15,0 4 452 46,4 -4 148 -46</inkml:trace>
    </iact:actionData>
  </iact:action>
  <iact:action type="add" startTime="81796">
    <iact:property name="dataType"/>
    <iact:actionData xml:id="d55">
      <inkml:trace xmlns:inkml="http://www.w3.org/2003/InkML" xml:id="stk55" contextRef="#ctx0" brushRef="#br0">4606 15111 984 0,'-8'12'368'16,"12"-12"-288"-16,4 0 -20 0,-8 0 -32 15,8 0 -28 -15,8 0 -36 0,4 0 20 16,8 -8 -408 -1,4 -4 232 -15,-4 -8 80 32</inkml:trace>
    </iact:actionData>
  </iact:action>
  <iact:action type="add" startTime="83745">
    <iact:property name="dataType"/>
    <iact:actionData xml:id="d56">
      <inkml:trace xmlns:inkml="http://www.w3.org/2003/InkML" xml:id="stk56" contextRef="#ctx0" brushRef="#br0">5514 14779 852 0,'-8'4'316'16,"4"0"-248"-16,0 0 -16 0,4 0 48 15,-4 0 -64 -15,0 4 4 16,-4 0 -24 -16,0 0 -12 0,0 8 0 16,-4 -8 -16 -16,4 4 8 15,-4 0 12 -15,0 0 -4 0,0 0 16 16,-4 0 -12 -16,0 4 16 15,0 4 -16 -15,0 0 4 16,0 4 -4 -16,0 -4 4 16,-4 4 -8 -16,0 4 -20 0,-4 0 8 31,4 0 12 -31,0 0 0 0,0 4 -28 16,4 0 12 -16,0 -8 -64 15,0 0 40 -15,0 -4 -688 31,4 4 400 -31,4 -4 132 0</inkml:trace>
    </iact:actionData>
  </iact:action>
  <iact:action type="add" startTime="84795">
    <iact:property name="dataType"/>
    <iact:actionData xml:id="d57">
      <inkml:trace xmlns:inkml="http://www.w3.org/2003/InkML" xml:id="stk57" contextRef="#ctx0" brushRef="#br0">21394 4047 80 0,'0'-24'32'31,"8"12"-24"-31,0 -4 260 0,0 0 -144 16,-4 4 184 -16,0 4 -176 0,4 0 -4 0,0 4 -80 0,-4 0 -12 15,0 0 -24 -15,0 0 64 0,0 4 -44 16,0 -4 120 -16,0 0 -84 16,0 4 152 -16,-4 0 -124 0,4 0 52 0,0 -4 -88 0,-4 4 44 0,0 0 -60 15,4 8 -4 -15,0 12 -24 0,-4 12 24 63,0 20 -24 -48,0 8 48 1,4 12 -36 -16,0 8 4 0,0 0 -20 16,0 4 -8 -16,0 0 0 15,4 0 -4 -15,0 0 0 16,4 -8 0 -16,0 -4 0 0,-4 -12 -28 31,4 -12 16 -31,-4 -8 -100 0,4 -8 60 0,0 -8 -196 16,0 -4 140 -16,4 -8 -632 31,4 -8 412 -31,0 -12 152 0</inkml:trace>
    </iact:actionData>
  </iact:action>
  <iact:action type="add" startTime="85269">
    <iact:property name="dataType"/>
    <iact:actionData xml:id="d58">
      <inkml:trace xmlns:inkml="http://www.w3.org/2003/InkML" xml:id="stk58" contextRef="#ctx0" brushRef="#br0">22306 4679 1640 0,'0'0'608'15,"0"0"-472"-15,0 0 -40 0,0 0 4 16,0 8 -76 -16,0 0 -20 0,-4 4 -4 0,0 4 -88 16,0 0 48 -1,0 -4 -480 -15,4 -4 288 16,8 -8 108 -16,8 -8 84 0</inkml:trace>
    </iact:actionData>
  </iact:action>
  <iact:action type="add" startTime="85519">
    <iact:property name="dataType"/>
    <iact:actionData xml:id="d59">
      <inkml:trace xmlns:inkml="http://www.w3.org/2003/InkML" xml:id="stk59" contextRef="#ctx0" brushRef="#br0">22842 4115 1404 0,'-12'16'516'15,"12"0"-400"-15,-4 12 -32 0,4 -8 16 0,0 16 -72 16,-4 4 32 -16,0 12 -32 16,-4 0 -16 -16,0 4 -8 15,4 0 -16 -15,4 4 8 0,4 0 -92 0,4 0 48 31,4 -4 -100 -31,4 -4 84 0,8 -4 -84 0,4 -8 84 16,8 -8 -20 -16,8 -8 48 16,0 -8 -4 -16,0 -8 24 15,0 -8 8 -15,-4 -12 8 16,-4 -4 24 -16,-8 -8 -12 16,-4 -4 12 -16,-4 0 -12 15,-8 0 0 -15,0 -4 -4 16,-4 0 -16 -16,-8 4 4 15,-8 4 12 -15,-4 4 -4 16,-4 8 16 -16,-8 12 -12 16,-4 4 84 -16,-4 12 -48 15,-4 8 56 -15,-4 12 -56 16,4 8 32 -16,0 4 -44 16,4 -4 -8 -16,8 0 -16 15,8 -8 -16 -15,4 -4 4 16,0 -4 -128 -16,12 -8 72 0,12 -8 -428 15,12 -4 272 -15,8 -16 88 16,4 -16 80 -16</inkml:trace>
    </iact:actionData>
  </iact:action>
  <iact:action type="add" startTime="86066">
    <iact:property name="dataType"/>
    <iact:actionData xml:id="d60">
      <inkml:trace xmlns:inkml="http://www.w3.org/2003/InkML" xml:id="stk60" contextRef="#ctx0" brushRef="#br0">23694 4019 1404 0,'8'0'516'15,"4"0"-400"-15,4 0 -32 0,-8 0 24 16,4 0 -76 -16,4 0 24 15,0 -4 -36 -15,4 -4 -28 16,4 -4 4 -16,4 -4 -80 16,0 -4 48 -16,4 -4 -56 0,0 -4 52 15,0 0 -24 -15,0 0 40 16,0 4 12 -16,-4 4 8 16,0 4 48 -16,-4 8 -24 15,-4 4 36 -15,-4 8 -32 3,-4 12 32 13,-4 12 -32 -16,-8 8 -4 15,-4 16 -12 -15,-4 20 20 16,-4 16 -16 -16,0 -4 -4 16,0 4 -4 -16,0 -12 -4 15,4 -4 0 -15,0 -8 -44 16,4 0 24 -16,0 -4 -152 16,4 -8 96 -16,0 -4 -512 15,0 -8 324 -15,0 -4 116 16,4 -12 100 -16</inkml:trace>
    </iact:actionData>
  </iact:action>
  <iact:action type="add" startTime="86506">
    <iact:property name="dataType"/>
    <iact:actionData xml:id="d61">
      <inkml:trace xmlns:inkml="http://www.w3.org/2003/InkML" xml:id="stk61" contextRef="#ctx0" brushRef="#br0">23990 4423 1444 0,'0'0'536'16,"8"4"-420"-16,0 0 -28 0,-4 0 56 15,0 0 -96 -15,4 0 16 0,0 0 -40 0,8 0 24 16,8 -4 -32 0,8 0 -68 -1,12 -4 28 -15,12 -4 -160 0,8 -8 104 0,-4 -4 -1112 31,-4 -4 660 -31,4 -4 220 0</inkml:trace>
    </iact:actionData>
  </iact:action>
  <iact:action type="add" startTime="86933">
    <iact:property name="dataType"/>
    <iact:actionData xml:id="d62">
      <inkml:trace xmlns:inkml="http://www.w3.org/2003/InkML" xml:id="stk62" contextRef="#ctx0" brushRef="#br0">22074 6307 1484 0,'-4'-4'552'15,"8"12"-432"-15,-4 -12 -32 0,4 8 -12 16,-4 4 -60 -16,0 8 4 0,-4 4 -12 15,0 8 -16 -15,0 12 4 16,0 12 -4 -16,0 8 0 0,4 12 0 16,0 12 0 -16,0 -4 -28 15,4 -4 20 -15,0 -12 -40 16,4 0 36 -16,-4 -12 -20 16,0 -8 24 -16,-4 -8 0 15,0 -4 8 -15,0 -12 24 16,0 -4 -8 -16,0 -20 -4 0,-4 -12 52 31,4 -8 -32 -31,-4 -20 32 16,4 -12 -28 -16,-4 -12 16 0,4 -8 -24 15,0 0 -8 -15,4 -12 -8 16,0 -4 -16 -16,4 -4 8 16,0 0 -24 -16,8 8 16 15,0 8 4 -15,4 12 8 16,4 8 -12 -16,0 12 8 15,0 8 -24 -15,4 12 16 16,0 4 -12 -16,-4 8 12 20,0 8 16 -20,-4 4 0 15,0 8 -48 -15,-4 8 28 16,-4 4 -76 -16,-4 8 52 16,-8 4 0 -16,-8 8 24 15,-4 4 12 -15,-8 0 4 16,-4 0 16 -16,0 -4 -8 0,-4 -4 -64 31,4 -4 28 -31,0 -8 -664 0,0 -4 376 0,0 -8 124 16,4 -8 124 -16</inkml:trace>
    </iact:actionData>
  </iact:action>
  <iact:action type="add" startTime="87562">
    <iact:property name="dataType"/>
    <iact:actionData xml:id="d63">
      <inkml:trace xmlns:inkml="http://www.w3.org/2003/InkML" xml:id="stk63" contextRef="#ctx0" brushRef="#br0">22886 6115 1224 0,'4'-4'456'15,"-8"0"-356"-15,4 -4 -28 16,0 4 84 -16,-4 -4 -100 0,-4 -4 24 0,0 -4 -48 15,0 0 -4 -15,0 0 -16 16,0 0 -8 -16,0 0 0 16,-4 0 4 -16,4 8 -4 0,0 4 8 15,0 4 -8 -15,0 4 -4 0,-4 8 4 16,4 4 4 -16,0 8 -4 16,4 4 8 -1,4 4 -8 1,0 0 -12 -16,0 0 4 15,4 -4 -4 -15,-4 -4 0 0,4 -4 16 32,0 -8 -4 -32,4 -4 -20 0,0 -8 8 0,0 -4 -12 0,4 -12 8 4,0 -4 -8 -4,0 -4 8 16,0 -4 24 -16,0 4 -4 16,0 -4 16 -16,-4 4 -16 15,0 4 48 -15,-4 4 -28 16,0 4 -16 -16,0 8 -4 15,-4 4 0 -15,0 12 -4 16,0 8 -12 -16,0 8 4 16,4 4 -16 -1,4 0 12 -15,4 0 -120 0,4 -4 72 16,4 -4 -216 -16,4 -4 152 31,0 -12 -840 -31,4 0 528 31</inkml:trace>
    </iact:actionData>
  </iact:action>
  <iact:action type="add" startTime="88097">
    <iact:property name="dataType"/>
    <iact:actionData xml:id="d64">
      <inkml:trace xmlns:inkml="http://www.w3.org/2003/InkML" xml:id="stk64" contextRef="#ctx0" brushRef="#br0">23390 5927 1424 0,'0'0'528'16,"0"-4"-412"-16,0 4 -32 0,0 0 0 0,0 0 -64 16,0 0 -20 -16,0 4 0 0,-4 0 -44 0,-4 0 24 15,0 4 -4 -15,0 0 16 16,4 0 8 -16,0 4 0 0,0 0 0 16,0 4 0 -16,0 0 8 15,4 4 -4 1,0 0 8 -16,0 -4 -8 15,0 4 -12 -15,0 -4 4 16,4 0 -16 -16,0 0 12 16,4 0 -48 -16,4 -4 28 15,-4 -4 -20 -15,8 -4 -44 16,0 0 52 -16,0 -4 -168 30,0 -4 116 -30,4 -4 -688 31,0 -4 432 -31,0 -4 148 31</inkml:trace>
    </iact:actionData>
  </iact:action>
  <iact:action type="add" startTime="88533">
    <iact:property name="dataType"/>
    <iact:actionData xml:id="d65">
      <inkml:trace xmlns:inkml="http://www.w3.org/2003/InkML" xml:id="stk65" contextRef="#ctx0" brushRef="#br0">23822 5347 1248 0,'0'8'460'16,"4"-4"-356"-16,-4 12 -32 0,0 0 76 0,-4 8 -96 16,-4 12 24 -16,0 8 -44 15,-8 8 -4 -15,0 8 -16 16,0 -4 -8 -16,0 4 0 0,0 -8 20 15,0 0 -12 -15,0 0 -4 16,4 0 -4 -16,0 0 -48 16,4 0 24 -16,0 -4 -100 15,0 -4 68 1,0 -4 -188 -16,0 -8 136 0,4 -8 56 47,0 -12 32 -47</inkml:trace>
    </iact:actionData>
  </iact:action>
  <iact:action type="add" startTime="88835">
    <iact:property name="dataType"/>
    <iact:actionData xml:id="d66">
      <inkml:trace xmlns:inkml="http://www.w3.org/2003/InkML" xml:id="stk66" contextRef="#ctx0" brushRef="#br0">23970 5903 1308 0,'4'0'484'15,"0"4"-376"-15,4 -4 -28 0,-8 0 8 16,0 0 -64 -16,0 4 -12 16,-4 -4 -4 -16,-4 0 -36 0,0 0 16 15,-4 4 4 -15,0 -4 8 0,0 0 0 0,0 4 0 16,0 0 0 -16,0 4 0 16,0 0 8 -16,0 4 -4 15,4 4 8 -15,0 4 -8 16,0 4 -4 -16,0 4 4 15,4 0 -4 -15,4 0 0 16,4 -4 0 0,0 0 0 -16,4 -4 -20 0,0 0 12 15,4 -8 -24 -15,-4 -4 20 16,4 -4 -12 -16,4 -8 12 0,0 -4 -8 16,0 -4 8 -16,0 -8 0 15,0 -4 4 -15,4 -4 -20 16,-4 0 16 -16,0 -4 4 15,0 4 8 1,-4 0 0 -16,4 0 0 16,-4 4 24 -16,0 4 -12 15,-4 0 32 -15,0 4 -28 16,0 8 4 -16,0 0 -12 16,4 4 -32 -16,0 4 12 15,4 0 4 -15,4 4 8 16,0 4 -12 -16,0 0 8 15,0 4 4 -15,4 4 0 16,-4 0 0 -16,-4 4 0 16,-4 4 -12 -16,-4 0 8 15,-8 4 40 -15,-8 4 -24 0,-8 4 68 16,-8 0 -44 -16,-12 0 0 16,-4 0 -20 -16,-4 -4 -312 15,-4 -4 164 -15,-16 -4 48 16,-4 -16 60 -16</inkml:trace>
    </iact:actionData>
  </iact:action>
  <iact:action type="add" startTime="88836">
    <iact:property name="dataType"/>
    <iact:actionData xml:id="d67">
      <inkml:trace xmlns:inkml="http://www.w3.org/2003/InkML" xml:id="stk67" contextRef="#ctx0" brushRef="#brinv">0 0 2048 0</inkml:trace>
    </iact:actionData>
  </iact:action>
  <iact:action type="add" startTime="88837">
    <iact:property name="dataType"/>
    <iact:actionData xml:id="d68">
      <inkml:trace xmlns:inkml="http://www.w3.org/2003/InkML" xml:id="stk68" contextRef="#ctx0" brushRef="#brinv">25020 21663 2048 0</inkml:trace>
    </iact:actionData>
  </iact:action>
</iact:actions>
</file>

<file path=ppt/ink/inkAction15.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28:15.566Z"/>
    </inkml:context>
    <inkml:brush xml:id="br0">
      <inkml:brushProperty name="width" value="0.07182" units="cm"/>
      <inkml:brushProperty name="height" value="0.07182" units="cm"/>
      <inkml:brushProperty name="color" value="#7030A0"/>
    </inkml:brush>
    <inkml:brush xml:id="br1">
      <inkml:brushProperty name="width" value="0.07182" units="cm"/>
      <inkml:brushProperty name="height" value="0.07182" units="cm"/>
      <inkml:brushProperty name="color" value="#0000FF"/>
    </inkml:brush>
    <inkml:brush xml:id="br2">
      <inkml:brushProperty name="width" value="0.07182" units="cm"/>
      <inkml:brushProperty name="height" value="0.07182" units="cm"/>
      <inkml:brushProperty name="color" value="#00B0F0"/>
    </inkml:brush>
    <inkml:brush xml:id="brinv">
      <inkml:brushProperty name="width" value="0.05" units="cm"/>
      <inkml:brushProperty name="height" value="0.05" units="cm"/>
      <inkml:brushProperty name="color" value="#000000"/>
      <inkml:brushProperty name="transparency" value="255"/>
    </inkml:brush>
  </inkml:definitions>
  <iact:action type="add" startTime="34286">
    <iact:property name="dataType"/>
    <iact:actionData xml:id="d0">
      <inkml:trace xmlns:inkml="http://www.w3.org/2003/InkML" xml:id="stk0" contextRef="#ctx0" brushRef="#br0">7965 5663 676 0,'0'-4'248'15,"-15"4"-192"-15,5 0 -16 0,4 0 68 16,6 0 -68 -16,-5 0 60 16,-5 0 -56 -16,-6 4 24 0,1 -4 -40 15,-6 4 -8 -15,0 8 -12 16,6 -4 12 -16,-1 4 -12 0,1 0 40 15,-1 -4 -24 -15,6 4 4 16,0 0 -16 -16,5 0 0 16,5 0 -4 -16,5 0 4 15,5 0 -8 -15,0 0 -12 0,6 -4 4 32,-1 0 4 -32,1 -4 0 0,5 0 16 0,-1 0 -8 15,-4 -4 24 -15,5 -4 -20 16,-6 -4 4 -16,6 -4 -8 15,-1 0 4 -15,-4 -4 -8 16,-1 4 -4 -16,-4 0 4 31,-1 -4 4 -31,-5 4 -4 0,-5 -12 8 0,0 8 -8 16,-10 -4 -4 -16,5 0 12 31,-6 4 -8 -31,-4 4 -20 0,5 0 8 16,-1 4 12 -16,1 4 0 0,5 4 8 15,-6 0 -8 -15,6 4 -12 0,-5 4 4 0,10 12 40 16,-10 -4 -24 15,4 0 24 -15,6 0 -20 -16,0 0 -8 16,6 8 -4 -16,-1 -8 -4 15,0 0 0 -15,0 -8 0 16,11 0 0 -1,4 -4 8 1,6 -4 -4 -16,5 -4 8 0,-5 -4 -8 0,0 -4 8 0,-6 -4 -8 16,6 -8 -4 -16,-5 4 4 15,0 0 -4 -15,-6 4 0 0,-4 -4 0 16,-6 8 0 -16,-5 0 24 16,-5 0 -12 -16,-6 4 24 0,1 4 -24 0,-6 8 -4 31,-4 12 -4 -31,-1 4 4 0,-5 8 -4 15,5 -4 24 -15,-4 4 -16 32,4 0 4 -32,5 -4 -8 0,1 -4 -16 0,10 -4 4 15,0 -4 -60 -15,15 -12 -8 0,11 -4 36 16,4 -8 -16 15,6 -4 32 -31,0 -4 8 16,6 0 12 -16,-6 -12 0 0,0 4 0 15,0 0 16 -15,-5 0 -8 16,-6 4 16 -16,-4 4 -16 31,-11 0 60 -31,-5 8 -40 0,-10 4 -4 0,-6 8 -12 16,-5 4 -20 -16,-4 16 4 19,-1 4 12 -19,-5 12 -4 15,0 0 -4 -15,-6 4 4 16,6 4 12 -16,11 -8 -8 15,-1 -4 -12 -15,6 -8 0 16,-1 -4 -48 -16,16 -8 24 16,10 -4 8 -16,1 -12 8 31,9 -8 -8 -31,1 -4 12 0,0 -4 -4 0,-1 -4 4 16,1 4 -64 -16,0 0 40 0,-6 0 -928 31,1 4 524 -31</inkml:trace>
    </iact:actionData>
  </iact:action>
  <iact:action type="add" startTime="39386">
    <iact:property name="dataType"/>
    <iact:actionData xml:id="d1">
      <inkml:trace xmlns:inkml="http://www.w3.org/2003/InkML" xml:id="stk1" contextRef="#ctx0" brushRef="#br0">19915 979 1340 0,'-6'24'496'16,"1"-20"-384"-16,-10 12 -36 0,15 -8 76 16,0 4 -100 -16,5 12 68 15,-5 20 -68 -15,5 20 32 0,5 20 -48 16,1 8 0 -16,-1 12 -24 0,0 4 -16 16,11 16 0 -16,0 -8 -60 15,5 -8 36 -15,5 -16 -60 16,0 -8 52 -16,0 -12 -88 15,0 -12 68 -15,-5 -12 -340 16,-6 -8 216 -16,-4 -12 88 16,-6 -8 64 -16</inkml:trace>
    </iact:actionData>
  </iact:action>
  <iact:action type="add" startTime="39683">
    <iact:property name="dataType"/>
    <iact:actionData xml:id="d2">
      <inkml:trace xmlns:inkml="http://www.w3.org/2003/InkML" xml:id="stk2" contextRef="#ctx0" brushRef="#br0">19186 1331 1580 0,'-16'0'584'16,"11"-4"-452"-16,5 4 -40 0,5 -4 4 16,5 0 -72 -16,1 -8 16 15,9 -4 -24 -15,17 -8 -8 16,19 -8 -4 -16,12 0 -4 15,9 0 0 -15,6 4 8 0,0 0 -4 16,-1 4 -20 -16,11 -8 8 16,6 12 -12 -16,9 4 8 15,6 8 0 -15,0 12 4 16,-11 8 -28 -16,1 12 20 16,-16 16 -28 -16,-6 12 24 0,-9 12 -8 15,-6 8 16 -15,-10 4 8 31,-11 4 4 -31,-4 0 24 0,-17 12 -12 0,-14 8 24 16,-11 4 -24 -16,-16 -12 32 16,-4 0 -28 -16,-11 -12 20 15,-6 -8 -20 -15,-9 -8 36 16,-1 -8 -28 -16,-10 -12 12 16,-10 -4 -20 -16,-5 -8 8 0,-1 -8 -12 31,1 -8 -44 -31,5 -4 20 0,5 -8 -68 0,10 -4 44 15,6 -4 -72 -15,9 0 64 16,6 -4 -148 -16,6 0 108 16,4 0 -612 -16,10 0 384 0,17 0 132 15,9 0 124 -15</inkml:trace>
    </iact:actionData>
  </iact:action>
  <iact:action type="add" startTime="40513">
    <iact:property name="dataType"/>
    <iact:actionData xml:id="d3">
      <inkml:trace xmlns:inkml="http://www.w3.org/2003/InkML" xml:id="stk3" contextRef="#ctx0" brushRef="#br0">21336 1695 1484 0,'0'8'552'16,"6"-12"-432"-16,-1 4 -32 0,-5 0 132 15,0 0 -140 -15,5 4 0 0,0 0 -48 32,0 4 -20 -32,0 4 -8 0,6 8 -40 0,-1 8 20 0,1 16 -40 15,4 16 36 -15,-5 0 -108 16,11 -4 72 -16,0 -4 -204 15,-1 -4 144 -15,1 -4 -948 16,10 -8 588 0,-5 -16 200 -16</inkml:trace>
    </iact:actionData>
  </iact:action>
  <iact:action type="add" startTime="40794">
    <iact:property name="dataType"/>
    <iact:actionData xml:id="d4">
      <inkml:trace xmlns:inkml="http://www.w3.org/2003/InkML" xml:id="stk4" contextRef="#ctx0" brushRef="#br0">20985 1259 1320 0,'-26'32'488'16,"36"-16"-380"-16,11 8 -28 0,-5 -12 -176 16,4 4 36 -16,11 0 -716 19,16 -4 428 -19,-6 -8 156 31</inkml:trace>
    </iact:actionData>
  </iact:action>
  <iact:action type="add" startTime="40986">
    <iact:property name="dataType"/>
    <iact:actionData xml:id="d5">
      <inkml:trace xmlns:inkml="http://www.w3.org/2003/InkML" xml:id="stk5" contextRef="#ctx0" brushRef="#br0">22314 1559 1380 0,'5'4'512'15,"10"-12"-396"-15,-15 20 -36 0,6 -12 92 0,-12 4 -112 16,6 -4 -8 -16,-5 0 -32 0,0 -4 -96 0,-10 -4 44 16,-1 -4 -88 -16,-10 4 68 15,0 0 -16 -15,-5 8 40 16,0 0 24 -16,-10 8 4 16,0 4 0 -1,-1 4 4 -15,6 0 12 0,0 4 -8 16,10 0 4 -16,5 0 -4 31,6 0 -8 -31,10 0 4 0,5 0 -24 0,10 4 12 16,11 -4 4 -16,4 0 4 15,6 0 -12 -15,6 0 8 16,4 -4 4 -16,0 0 0 16,1 0 0 -16,-6 0 0 15,0 0 16 -15,-10 0 -8 16,0 0 32 -16,-16 4 -24 15,1 0 76 -15,-11 0 -56 16,-6 4 84 -16,-9 0 -68 16,-6 -4 16 -16,-10 4 -36 15,0 -4 -12 -15,-10 0 -12 16,-1 -8 -40 -16,1 0 16 16,0 -8 -128 -16,4 -4 84 0,6 0 -152 15,0 -4 120 -15,11 0 -468 5,-1 -8 312 -5,16 -12 108 15,10 -4 96 -15</inkml:trace>
    </iact:actionData>
  </iact:action>
  <iact:action type="add" startTime="41490">
    <iact:property name="dataType"/>
    <iact:actionData xml:id="d6">
      <inkml:trace xmlns:inkml="http://www.w3.org/2003/InkML" xml:id="stk6" contextRef="#ctx0" brushRef="#br0">22727 1551 1640 0,'21'0'608'16,"0"-4"-472"-16,-11 4 -40 0,-10 0 84 31,5 0 -192 -31,-5 0 16 0,0 -4 -564 0,0 0 300 0,-5 -16 116 0,-5 -8 100 47</inkml:trace>
    </iact:actionData>
  </iact:action>
  <iact:action type="add" startTime="41678">
    <iact:property name="dataType"/>
    <iact:actionData xml:id="d7">
      <inkml:trace xmlns:inkml="http://www.w3.org/2003/InkML" xml:id="stk7" contextRef="#ctx0" brushRef="#br0">22898 1775 1692 0,'21'36'628'16,"-21"-28"-488"-16,0 12 -40 0,0 -12 60 15,0 0 -108 -15,5 0 -124 0,-5 -8 32 0,0 0 -456 16,0 -8 276 -16,5 -16 84 0,-5 -4 88 15</inkml:trace>
    </iact:actionData>
  </iact:action>
  <iact:action type="add" startTime="43103">
    <iact:property name="dataType"/>
    <iact:actionData xml:id="d8">
      <inkml:trace xmlns:inkml="http://www.w3.org/2003/InkML" xml:id="stk8" contextRef="#ctx0" brushRef="#br0">24573 619 1372 0,'5'0'508'16,"-5"0"-396"-16,6 -4 -32 0,-6 4 92 15,5 -4 -112 -15,0 -4 20 16,-5 -4 -48 -16,0 -4 -20 16,-5 -4 -8 -16,-6 -4 -4 15,1 0 0 -15,-5 0 -28 0,-6 0 16 16,-10 0 4 -16,-5 4 8 16,-6 4 -12 -16,-4 4 8 15,-1 4 28 -15,1 4 -12 16,-6 4 32 -1,5 4 -28 -15,1 8 40 0,5 8 -32 16,-1 12 12 -16,6 12 -20 16,0 16 -16 -16,5 4 -4 0,0 0 -16 31,10 4 12 -31,6 -4 -4 0,4 0 4 0,1 0 -12 16,15 8 12 -16,0 4 -4 15,16 -4 4 -15,5 -4 16 16,10 -4 -4 -16,10 -12 24 15,17 -8 -16 -15,9 -4 24 16,5 -12 -24 -16,6 -8 40 16,0 -4 -28 -16,-6 -8 4 0,-9 -8 -16 31,-6 -8 -96 -31,-5 -8 48 0,-6 -8 -184 0,1 -8 124 19,-5 -8 -888 -19,-6 -4 540 0,-5 0 192 31</inkml:trace>
    </iact:actionData>
  </iact:action>
  <iact:action type="add" startTime="43607">
    <iact:property name="dataType"/>
    <iact:actionData xml:id="d9">
      <inkml:trace xmlns:inkml="http://www.w3.org/2003/InkML" xml:id="stk9" contextRef="#ctx0" brushRef="#br0">25158 523 1528 0,'15'-20'564'15,"-5"24"-436"-15,1 0 -40 0,-6 0 68 16,-5 -4 -104 -16,10 8 60 0,1 4 -68 0,-6 8 -4 16,0 8 -24 -16,0 8 16 15,5 12 -20 -15,1 4 -48 16,-6 4 20 -16,5 4 -52 16,6 -4 40 -16,-1 0 -48 15,1 0 44 -15,4 0 -36 16,1 4 36 -16,0 -8 20 15,-6 0 8 -15,1 -12 4 16,-1 -4 0 -16,-4 -8 8 16,-6 -4 -4 -16,0 -8 24 0,-5 -8 -16 0,0 -8 24 15,-5 0 -24 -15,0 -12 32 0,-6 -8 -28 16,-4 -12 12 0,-6 -8 -16 -1,1 -8 12 -15,-1 -4 -16 16,0 -8 -12 -16,0 -8 0 15,1 -8 -16 -15,4 -12 12 16,6 0 -4 -16,5 4 4 16,10 12 16 -16,0 8 -4 15,11 8 -20 -15,-1 8 8 16,11 4 -4 -16,0 8 4 16,0 8 -20 -16,0 4 16 15,5 8 -32 -15,-6 4 28 20,1 8 -48 -20,0 4 36 15,-5 8 -28 -15,-6 4 32 16,-4 4 -32 -16,-6 8 32 16,-5 8 12 -16,-11 8 8 0,-4 8 28 15,-6 4 -12 -15,-5 4 32 16,-5 -4 -28 -16,0 -4 20 16,0 0 -20 -16,0 -8 28 15,0 -8 -28 -15,5 -4 20 16,6 -4 -20 -16,9 -4 20 15,6 -4 -24 -15,16 0 4 16,9 -4 -8 -16,6 0 4 16,0 -4 -8 -16,10 0 16 15,6 0 -12 -15,4 0 24 16,6 4 -20 -16,5 0 12 0,5 0 -12 16,0 0 -8 -16,0 0 0 15,-5 4 -60 -15,0 0 32 16,-11 4 -104 -16,-5 0 72 15,-4 -4 -80 -15,-6 0 76 16,0 0 -188 -16,-11 -4 140 16,1 0 -896 -16,0 0 556 47,-11 -4 200 -47</inkml:trace>
    </iact:actionData>
  </iact:action>
  <iact:action type="add" startTime="44470">
    <iact:property name="dataType"/>
    <iact:actionData xml:id="d10">
      <inkml:trace xmlns:inkml="http://www.w3.org/2003/InkML" xml:id="stk10" contextRef="#ctx0" brushRef="#br0">26931 535 1612 0,'16'-4'596'16,"-6"8"-464"-16,5 -12 -36 0,-15 8 60 0,6 -4 -104 15,-1 -8 24 -15,-5 0 -44 0,0 -8 -12 16,0 -4 -12 -16,-5 0 -8 16,-1 -8 4 -16,-4 0 -32 15,0 -8 16 -15,-1 0 -20 16,-4 0 16 -16,-1 0 -8 16,1 0 12 -16,-6 4 8 0,0 4 4 15,1 8 8 -15,-1 8 -4 16,-5 4 16 -16,-5 12 -12 15,0 12 16 -15,-5 8 -16 16,0 8 40 -16,0 4 -24 16,-1 4 -12 -16,1 12 -8 15,0 8 -16 -15,5 12 8 16,5 12 20 -16,0 8 -8 16,11 -4 4 -16,4 -8 -4 15,6 0 12 -15,16 -12 -12 16,4 -4 16 -16,16 -8 -16 15,11 -4 24 -15,14 -4 -20 16,12 -8 4 -16,-1 0 -8 16,5 -16 -24 -16,6 -8 8 15,-6 -8 -84 -15,1 -12 52 0,4 -4 -600 16,6 -8 352 -16,0 -8 120 16,-21 -20 112 -16</inkml:trace>
    </iact:actionData>
  </iact:action>
  <iact:action type="add" startTime="52376">
    <iact:property name="dataType"/>
    <iact:actionData xml:id="d11">
      <inkml:trace xmlns:inkml="http://www.w3.org/2003/InkML" xml:id="stk11" contextRef="#ctx0" brushRef="#br0">5701 6599 144 0,'-11'-8'52'16,"22"0"-40"-16,-6 -4 0 0,-5 8 44 16,0 -4 -32 -16,0 -4 -88 0,-10 0 32 15,-1 -4 8 -15</inkml:trace>
    </iact:actionData>
  </iact:action>
  <iact:action type="add" startTime="52611">
    <iact:property name="dataType"/>
    <iact:actionData xml:id="d12">
      <inkml:trace xmlns:inkml="http://www.w3.org/2003/InkML" xml:id="stk12" contextRef="#ctx0" brushRef="#br0">5421 6263 756 0,'0'0'280'15,"11"-4"-216"-15,-1 0 -20 0,-5 0 68 0,0 -4 -72 0,1 0 8 16,-1 0 -28 -16,0 0 4 16,5 0 -12 -16,1 0 28 0,-6 0 -24 0,0 4 64 15,0 0 -44 -15,-5 0 20 0,0 4 -36 0,0 0 28 0,5 8 -32 0,1 0 -4 16,-1 4 -8 -16,-5 -4 -4 31,0 8 0 -15,5 0 8 -1,0 8 -4 -15,-5 -4 -4 16,5 0 4 -16,0 0 -4 16,1 4 0 -16,-1 4 8 15,0 4 -4 1,0 4 -4 -16,5 8 4 16,-4 8 -4 -16,-1 4 0 15,0 0 0 -15,0 0 0 16,-5 0 8 -16,0 -8 -4 15,-5 0 8 -15,5 0 -8 0,-5 -4 16 21,0 0 -12 -21,-1 0 16 16,6 4 -16 -16,-5 0 -4 15,0 4 0 -15,0 4 4 16,5 0 -4 -16,-5 -4 -4 16,0 -4 4 -16,-1 -4 12 15,1 0 -8 -15,0 -4 -4 16,0 0 0 -16,0 0 -4 15,0 0 0 -15,-1 -4 8 16,1 -4 -4 -16,0 4 8 0,0 0 -8 16,0 4 -4 -16,0 0 4 31,-1 4 12 -31,1 0 -8 0,0 4 4 0,5 -4 -4 16,0 -4 -8 -16,0 0 4 15,0 0 -4 -15,0 -8 0 16,0 0 8 -16,0 0 -4 15,5 0 24 -15,0 -4 -16 16,1 0 12 -16,-1 0 -12 16,0 4 0 -16,0 -4 -4 15,0 4 -8 -15,0 0 4 16,-5 4 12 -16,6 0 -8 16,-6 4 -4 -16,0 0 0 15,0 0 -16 -15,0 -4 8 16,0 0 12 -16,5 4 -4 0,-5 -8 16 31,5 0 -12 -31,-5 -4 -12 0,0 0 0 0,0 0 20 16,-5 4 -8 -16,5 -4 -4 15,0 4 0 -15,0 0 -4 16,5 0 0 -16,-5 4 16 16,5 0 -8 -16,-5 0 -4 31,0 0 0 -31,0 0 20 0,0 0 -12 0,0 4 12 15,5 0 -12 -15,-5 0 12 16,0 -8 -16 -16,0 0 -12 16,0 -4 0 -16,0 -4 20 15,0 4 -8 -15,0 0 4 32,5 -4 -4 -32,-5 -4 12 0,0 0 -12 0,-5 0 16 0,5 -4 -16 15,0 4 16 -15,-5 -4 -16 16,5 0 16 -16,0 4 -16 15,-5 -4 -12 -15,5 4 0 16,-5 0 20 -16,5 8 -8 31,-5 0 -4 -31,-1 0 0 16,6 0 4 -16,-5 0 -4 0,0 0 -4 0,5 0 4 16,-5 -4 4 -16,5 0 -4 15,-5 0 -4 -15,5 -4 4 16,0 0 -4 -16,0 0 0 15,0 0 8 -15,0 -4 -4 16,0 0 8 -16,0 4 -8 16,0 -4 8 -16,0 0 -8 15,0 4 -12 -15,5 0 4 0,0 4 12 16,-5 -8 -4 -16,0 4 -4 16,0 -4 4 -16,0 4 4 15,0 0 -4 -15,5 0 8 16,-5 0 -8 -16,5 4 8 31,1 0 -8 -31,-12 4 -4 0,6 0 4 0,0 0 -4 16,0 0 0 -16,0 0 8 15,0 0 -4 -15,0 4 -4 16,0 0 4 -16,-5 0 -4 0,5 -4 0 16,-5 0 8 -16,5 0 -4 31,0 0 -4 -31,0 -4 4 15,0 4 -4 -15,0 -4 0 0,0 4 16 0,0 -8 -8 16,0 8 -4 -16,0 -8 0 16,-5 0 4 -16,0 4 -4 15,5 4 -4 -15,0 -4 4 19,0 4 -4 -19,0 0 0 31,0 4 16 -31,5 4 -8 0,-10 -4 4 31,10 4 -4 -31,5 0 4 0,-10 -4 -8 0,0 0 -4 16,-5 -8 4 -16,5 0 4 0,0 0 -4 16,0 -8 8 -16,0 4 -8 0,0 4 8 15,-5 -4 -8 -15,5 0 8 16,-5 4 -8 -16,5 0 8 0,-5 -8 -8 16,5 4 -4 -16,-6 4 4 15,6 -4 4 -15,-5 0 -4 16,5 4 16 -16,-5 0 -12 31,5 4 16 -31,-5 8 -16 16,5 -4 4 -16,-5 4 -4 0,-1 4 4 15,1 0 -8 -15,0 -4 -4 0,0 0 4 32,5 -8 -16 -32,-5 4 8 15,0 -4 20 -15,-1 -4 -8 0,1 0 -4 0,0 -4 0 16,0 0 -4 -16,0 0 0 15,0 0 -12 -15,-1 0 8 16,6 -4 20 -16,-5 -4 -8 16,5 0 -4 -16,0 0 0 0,0 0 -16 31,0 -8 8 -31,-5 8 -4 0,5 -4 0 16,0 -8 0 -16,0 8 0 0,0 -4 -28 0,-5 0 20 0,0 -4 -100 0,0 4 64 15,-1 -4 -380 -15,-4 0 236 0,-5 0 96 31,-11 12 68 -15</inkml:trace>
    </iact:actionData>
  </iact:action>
  <iact:action type="add" startTime="64121">
    <iact:property name="dataType"/>
    <iact:actionData xml:id="d13">
      <inkml:trace xmlns:inkml="http://www.w3.org/2003/InkML" xml:id="stk13" contextRef="#ctx0" brushRef="#br0">5292 12999 912 0,'0'-4'340'15,"0"16"-264"-15,5 -12 -24 0,-5 0 88 0,0 0 -88 16,0 0 52 -16,0 0 -64 0,0 0 68 0,0 0 -60 0,0 0 72 0,0 0 -68 16,0 0 72 -16,0 4 -72 0,0 0 -16 0,0 0 -24 15,-5 8 32 -15,0 -4 -20 16,5 4 12 0,0 -4 -20 -1,-5 12 -16 -15,0 0 -4 16,0 4 4 -1,-1 0 0 -15,1 16 -12 32,0 0 8 -32,-5 12 4 0,-1 0 0 15,1 0 -12 -15,0 -4 8 16,4 -4 4 -16,1 -4 0 16,0 -4 32 -16,5 -4 -16 15,0 -4 32 -15,0 4 -32 16,10 -8 56 -16,1 -4 -40 0,4 -4 20 31,6 0 -32 -31,5 0 28 0,10 -4 -32 0,5 -4 32 16,1 -4 -32 -16,4 4 12 15,-4 -8 -16 -15,4 0 0 16,1 -8 -4 -16,-6 4 -8 16,0 -4 4 -16,11 0 4 15,5 -4 -4 -15,0 -4 8 16,0 4 -8 -16,5 0 -12 15,-5 -4 4 -15,0 -4 12 32,-6 0 -4 -32,-9 0 -64 0,-1 8 32 15,-5 -8 -84 -15,-10 0 60 0,-10 0 -156 16,-11 -4 112 -16,-10 0 -436 16,-6 -8 296 -16,-15 4 104 31,-15 -8 88 -31</inkml:trace>
    </iact:actionData>
  </iact:action>
  <iact:action type="add" startTime="64793">
    <iact:property name="dataType"/>
    <iact:actionData xml:id="d14">
      <inkml:trace xmlns:inkml="http://www.w3.org/2003/InkML" xml:id="stk14" contextRef="#ctx0" brushRef="#br0">5018 13135 1144 0,'0'0'420'15,"0"0"-324"-15,5 0 -28 0,1 0 32 0,-1 -4 -68 16,0 -4 40 -16,5 -4 -40 16,1 0 0 -16,-1 -8 -20 15,0 8 28 -15,6 -4 -24 0,4 0 64 16,6 0 -44 -16,0 -4 28 15,10 4 -36 -15,1 0 0 16,4 -4 -16 -16,0 0 -8 16,-5 0 0 -16,1 0 -24 15,4 4 12 -15,-10 -4 -68 0,-5 8 44 16,0 -4 -100 -16,0 4 72 16,-11 4 -84 -16,-5 0 80 0,1 4 -160 15,-1 -4 124 -15,-10 8 56 16,0 8 32 -16</inkml:trace>
    </iact:actionData>
  </iact:action>
  <iact:action type="add" startTime="65230">
    <iact:property name="dataType"/>
    <iact:actionData xml:id="d15">
      <inkml:trace xmlns:inkml="http://www.w3.org/2003/InkML" xml:id="stk15" contextRef="#ctx0" brushRef="#br0">5070 13455 1392 0,'5'28'516'16,"0"-20"-400"-16,16 -8 -36 0,-6 0 -32 0,6 -8 -44 15,5 4 24 -15,5 -12 -16 16,5 -4 -4 -16,6 0 -4 0,-1 -12 4 16,5 4 -4 -16,-4 0 8 15,-1 0 -8 -15,1 0 16 16,-6 -4 -12 -16,5 12 16 0,0 0 -16 16,-4 8 -4 -16,-1 -4 0 15,-5 0 -24 -15,5 0 12 16,-10 8 -12 -16,0 -4 8 15,0 4 -52 -15,-6 0 32 16,1 -4 -72 -16,0 12 60 16,-6 0 -96 -16,1 0 80 0,-6 0 -420 15,0 0 264 -15,1 0 96 0,-11 0 80 16</inkml:trace>
    </iact:actionData>
  </iact:action>
  <iact:action type="add" startTime="70765">
    <iact:property name="dataType"/>
    <iact:actionData xml:id="d16">
      <inkml:trace xmlns:inkml="http://www.w3.org/2003/InkML" xml:id="stk16" contextRef="#ctx0" brushRef="#br1">22138 7783 592 0,'0'0'220'16,"-10"0"-172"-16,15 0 -12 0,-5 0 232 15,0 0 -152 -15,0 0 60 0,0 0 -104 0,0 0 20 16,0 0 -56 -16,0 0 24 0,0 0 -32 0,0 0 28 16,0 0 -32 -16,0 0 56 0,0 0 -44 0,0 0 56 15,0 0 -56 -15,0 0 44 0,0 0 -44 0,0 0 32 0,0 8 -36 0,5 0 24 16,-5 0 -28 -16,5 0 0 47,-5 4 -16 -32,0 0 -8 1,0 4 0 -16,5 4 4 16,-5 0 -4 -1,0 0 8 -15,0 4 -8 16,5 4 8 -1,-5 4 -8 -15,6 4 8 16,-6 0 -8 -16,10 0 -4 16,-5 0 4 -16,5 4 4 15,-4 -4 -4 -15,4 0 -4 16,-10 4 4 -16,10 0 -4 0,-10 4 0 16,11 4 0 -16,-11 4 0 15,10 4 0 -15,-10 0 0 16,10 0 8 -16,-10 -4 -4 15,5 -4 -12 -15,-5 0 4 16,6 -4 12 -16,-6 0 -4 16,5 -4 -4 -16,-5 0 4 15,5 0 -4 -15,-10 0 0 16,10 0 0 -16,-10 0 0 15,10 4 0 -15,-10 -4 0 15,5 4 8 -15,-5 -4 -4 16,5 0 -12 -16,0 0 4 0,5 -4 12 31,-10 -4 -4 -31,5 0 -12 0,-6 0 4 0,6 -4 12 16,-5 0 -4 -16,5 4 8 31,-5 -4 -8 -31,5 0 -4 0,-5 0 4 0,5 0 -4 16,-5 0 0 -16,5 0 -12 15,-5 0 8 -15,5 4 12 16,0 0 -4 -16,0 4 -4 15,-6 0 4 -15,6 0 -16 16,-5 4 8 -16,5 0 12 16,0 0 -4 -16,0 0 8 15,0 -4 -8 -15,0 0 8 16,0 0 -8 -16,0 0 -4 16,0 0 4 -16,5 4 4 0,-5 -8 -4 15,6 0 -4 -15,-6 0 4 16,10 4 -4 -16,-10 4 0 15,5 0 8 -15,-5 4 -4 16,0 0 8 -16,0 0 -8 16,0 -4 8 -16,0 0 -8 15,5 0 -4 -15,-5 -4 4 16,0 -4 -4 -16,0 0 0 16,5 4 8 -16,-10 -4 -4 15,5 -4 -4 -15,0 0 4 16,0 4 -4 -16,-5 0 0 15,10 4 0 -15,-5 0 0 16,5 0 8 -16,-10 4 -4 0,10 0 -4 31,-5 0 4 -31,6 0 -4 0,-12 0 0 0,12 -4 0 16,-6 0 0 -16,5 0 0 16,-10 0 0 -16,5 -4 0 15,0 4 0 -15,0 0 0 21,0 0 0 -21,5 -4 8 15,-10 4 -4 -15,5 -4 8 16,0 4 -8 -16,5 0 -4 16,-5 4 4 -16,10 -4 12 15,-10 0 -8 -15,5 0 -4 0,-5 0 0 32,6 -4 -4 -32,-6 -4 0 0,0 0 16 0,0 -4 -8 15,0 -4 4 -15,5 0 -4 16,-16 -4 -8 -16,17 4 4 15,-6 -8 12 -15,0 4 -8 0,0 -4 -4 16,0 0 0 -16,0 0 -16 16,5 -4 8 -16,-5 12 12 15,5 -4 -4 -15,-5 0 -4 16,5 4 4 -16,-5 -4 -4 16,0 0 0 -16,0 0 24 15,0 4 -12 -15,0 -4 -4 16,5 4 -4 -16,-5 0 -4 15,0 4 0 -15,0 4 0 16,0 0 0 -16,0 0 0 16,0 0 0 -16,0 4 8 15,5 -4 -4 -15,-5 0 -4 16,6 -4 4 -16,-1 -4 -4 31,-5 0 0 -31,0 0 0 16,0 -4 -12 -16,0 -4 8 0,0 -4 -24 15,5 4 16 -15,0 -4 -56 0,-10 0 36 0,10 -4 -124 16,-10 -4 84 -16,5 0 -388 0,-5 0 256 0,0 -4 88 16,-16 -12 80 -16</inkml:trace>
    </iact:actionData>
  </iact:action>
  <iact:action type="add" startTime="77794">
    <iact:property name="dataType"/>
    <iact:actionData xml:id="d17">
      <inkml:trace xmlns:inkml="http://www.w3.org/2003/InkML" xml:id="stk17" contextRef="#ctx0" brushRef="#br1">22717 13375 520 0,'16'0'192'16,"-6"0"-152"-16,5 0 -8 0,-4 0 60 0,-1 -4 -56 31,-5 -4 -4 -31,6 -4 -20 0,-1 -4 -20 0,0 -8 4 16,1 0 -112 -16,-6 -4 64 15,-5 -4 28 -15</inkml:trace>
    </iact:actionData>
  </iact:action>
  <iact:action type="add" startTime="78049">
    <iact:property name="dataType"/>
    <iact:actionData xml:id="d18">
      <inkml:trace xmlns:inkml="http://www.w3.org/2003/InkML" xml:id="stk18" contextRef="#ctx0" brushRef="#br1">22913 12711 964 0,'-5'12'360'16,"10"0"-280"-16,-10 -4 -24 0,5 -8 128 16,0 8 -112 -16,0 -8 52 0,-5 4 -76 0,5 0 0 15,-5 0 -28 -15,0 -4 16 0,-6 8 -24 0,1 -4 84 16,0 4 -52 -1,-1 0 48 -15,-4 4 -52 16,5 0 68 -16,-6 4 -60 16,1 4 44 -1,4 0 -52 -15,1 0 16 16,0 12 -36 -16,-1 -4 0 16,1 8 -12 -1,5 4 -16 -15,0 4 4 0,5 8 4 16,5 8 0 -16,0 0 -12 15,5 0 8 -15,6 -8 -4 16,-1 0 0 -16,1 -4 16 16,-1 -20 -4 -16,1 8 -20 31,-1 -12 -8 -31,1 4 12 0,4 -12 -12 16,1 -4 12 -16,-5 -4 0 15,4 -8 4 -15,1 4 -28 16,0 -8 20 -16,5 0 -12 0,-6 -8 16 15,6 -8 -28 -15,0 0 24 16,0 -12 -12 -16,0 -12 16 16,5 -16 -20 -16,-5 -4 20 15,5 0 -12 -15,-6 -8 12 16,6 4 -20 -16,-5 0 20 16,0 4 -12 -16,-5 -8 12 15,-6 0 16 -15,1 16 0 16,-6 4 8 -16,-5 8 -8 15,1 12 32 -15,-6 8 -20 16,0 8 40 -16,-6 20 0 0,1 12 -28 29,0 12 4 -29,0 0 -20 0,0 12 12 16,5 0 -16 -16,0 0 -12 16,5 0 0 -16,5 4 4 15,6 -4 0 -15,4 0 -28 16,6 0 16 -16,0 -8 -48 15,5 8 32 -15,0 -4 -36 16,0 -4 32 -16,0 -12 -104 16,5 8 76 -16,-5 -16 -140 15,0 0 112 -15,-5 -12 -212 16,0 -12 168 -16,-10 4 60 16,-1 -12 52 -16</inkml:trace>
    </iact:actionData>
  </iact:action>
  <iact:action type="add" startTime="78782">
    <iact:property name="dataType"/>
    <iact:actionData xml:id="d19">
      <inkml:trace xmlns:inkml="http://www.w3.org/2003/InkML" xml:id="stk19" contextRef="#ctx0" brushRef="#br1">23922 12907 964 0,'0'20'360'15,"0"-8"-280"-15,10 16 -24 0,-10 -8 208 16,5 0 -156 -16,-5 12 36 16,0 0 -88 -16,0 4 -24 15,-5 0 -20 -15,5 0 -28 16,0 0 8 -16,0 -4 -32 0,5 -4 24 15,-5 -8 -28 -15,0 0 24 16,0 -4 -36 -16,-5 -12 36 0,5 8 -28 16,0 -12 28 -16,0 -4 20 0,5 -8 0 0,-5 -4 -8 15,5 -8 4 1,6 0 12 -16,-6 -4 -4 16,5 -4 -12 -1,1 4 4 -15,4 -4 12 16,1 4 -4 -16,4 -4 32 15,1 4 -20 -15,5 8 48 16,0 8 -36 -16,0 0 56 16,-1 4 -48 -16,6 0 36 15,0 8 -40 -15,1 0 16 21,-1 12 -28 -21,-6 -4 16 16,1 8 -20 -16,0 4 20 15,-5 0 -24 -15,-1 0 -32 16,-4 0 12 -16,-1 4 -60 0,-4 -4 36 15,-1 -4 -160 -15,0 -4 -536 0,-4 4 388 32,-6 -16 148 -32,5 -4 136 0</inkml:trace>
    </iact:actionData>
  </iact:action>
  <iact:action type="add" startTime="79302">
    <iact:property name="dataType"/>
    <iact:actionData xml:id="d20">
      <inkml:trace xmlns:inkml="http://www.w3.org/2003/InkML" xml:id="stk20" contextRef="#ctx0" brushRef="#br1">24651 13107 1496 0,'5'40'552'16,"0"-24"-428"-16,16 8 -36 0,-16 -12 24 0,5 -4 -80 31,1 4 -40 -31,4 -4 4 0,1 -8 -28 0,4 -4 16 16,-4 0 0 -16,5 -8 8 15,-1 4 8 -15,6 -8 0 0,0 0 -12 16,0 -4 8 -16,0 4 4 16,5 -8 0 -16,-11 -4 -12 15,1 8 8 -15,-5 -4 4 16,-6 0 0 -16,-5 0 -28 16,-5 4 16 -16,0 0 32 15,-10 4 -12 -15,-6 -4 36 16,-4 12 -28 -16,-1 4 4 15,-10 -4 -12 -15,5 16 12 0,0 -4 -12 16,0 4 32 -16,-5 8 -24 16,11 4 32 -16,-6 0 -32 15,5 8 12 -15,0 -4 -16 16,6 8 12 -16,5 -4 -16 3,4 8 -4 -3,6 -4 0 15,11 8 -16 -15,4 -8 8 16,6 -4 -4 -16,5 4 0 15,5 -4 -12 -15,5 -8 12 16,10 0 -12 -16,11 -12 8 16,-5 4 -96 -16,0 -12 56 15,5 0 -92 -15,-11 -12 84 16,-4 4 -148 -16,-6 -8 120 0,-5 0 -436 16,-5 -4 292 -16,-6 -8 100 15,-4 8 92 -15</inkml:trace>
    </iact:actionData>
  </iact:action>
  <iact:action type="add" startTime="79992">
    <iact:property name="dataType"/>
    <iact:actionData xml:id="d21">
      <inkml:trace xmlns:inkml="http://www.w3.org/2003/InkML" xml:id="stk21" contextRef="#ctx0" brushRef="#br1">25380 12831 1412 0,'26'40'524'16,"-21"-20"-408"-16,10 8 -32 0,-9 -16 164 16,4 0 -152 -16,0 4 24 0,1 0 -72 15,4 4 -48 -15,1 -4 -4 16,9 4 8 -16,1 0 0 16,5 4 -12 -16,0 0 4 0,6 0 -92 15,-1 0 48 -15,5 -4 -224 32,0 0 152 -32,-4 0 -1004 31,-6 0 624 -31,-5 -8 212 0</inkml:trace>
    </iact:actionData>
  </iact:action>
  <iact:action type="add" startTime="80290">
    <iact:property name="dataType"/>
    <iact:actionData xml:id="d22">
      <inkml:trace xmlns:inkml="http://www.w3.org/2003/InkML" xml:id="stk22" contextRef="#ctx0" brushRef="#br1">25426 13591 1236 0,'16'12'456'15,"-11"-12"-352"-15,16 -12 -32 16,-11 4 8 -16,6 -16 -60 0,4 -16 -28 16,6 -28 4 -16,10 -12 -44 15,6 -4 28 -15,4 0 -92 16,1 0 64 -16,4 -8 -144 0,1 -4 108 15,0 12 -208 -15,0 8 164 16,-6 16 -52 -16,-5 12 104 16,-4 16 248 -16,-1 12 -92 15,-10 12 300 -15,-6 16 -212 16,1 16 116 -16,-11 12 -168 16,1 16 44 -16,-1 0 -96 0,-5 8 16 31,0 -4 -44 -31,-5 12 48 0,6 -8 -48 0,-6 8 12 15,0 0 -32 -15,5 4 20 16,-5 -4 -24 -16,5 -8 12 16,0 0 -12 -16,0 -12 0 15,0 0 -4 -15,-5 -8 -16 16,0 -8 4 -16,0 -4 20 16,0 -8 -8 -16,6 8 16 15,-1 -16 -16 -15,-5 0 -4 0,0 -4 0 16,0 -8 28 -16,-5 -4 -16 0,-1 -12 56 0,-4 -4 -40 31,5 0 12 -31,-5 -20 -28 31,4 -8 20 -31,1 -12 -24 0,-5 -12 12 0,5 4 -12 16,0 -8 -16 -16,5 12 0 16,0 -4 4 -16,5 0 0 15,5 0 -28 -15,11 -4 16 16,5 8 -4 -16,5 4 8 15,0 8 16 -15,0 8 -4 16,5 8 8 -16,5 8 -8 16,1 8 -12 -16,-1 4 4 15,-5 4 -24 -15,-5 12 16 16,-5 16 -20 -16,0 4 16 16,-11 12 8 -16,-9 8 8 15,-12 8 16 -15,-14 -4 -8 16,-11 0 -12 -16,-5 0 0 15,-6 4 -104 -15,-4 -4 60 0,-16 -8 -800 16,-21 -12 468 -16,-10 -4 148 16,-5 -24 152 -16</inkml:trace>
    </iact:actionData>
  </iact:action>
  <iact:action type="add" startTime="86933">
    <iact:property name="dataType"/>
    <iact:actionData xml:id="d23">
      <inkml:trace xmlns:inkml="http://www.w3.org/2003/InkML" xml:id="stk23" contextRef="#ctx0" brushRef="#br2">3198 6843 1060 0,'0'-4'392'16,"0"4"-304"-16,0 4 -28 0,0 -4 -28 15,0 0 -32 -15,0 0 0 0,0 0 0 0,-5 0 -20 16,5 0 12 -16,-5 0 -4 0,0 4 4 0,-1 0 24 15,1 0 -8 -15,0 0 16 0,5 4 -16 0,-5 0 32 16,5 0 -24 -16,0 0 32 16,0 4 -32 -1,0 4 12 1,0 0 -16 0,0 8 20 -16,5 0 -20 15,-5 0 -4 -15,5 4 -4 16,-5 0 12 -1,5 0 -8 -15,1 -4 4 0,4 4 -4 16,-5 0 -8 -16,0 0 4 16,0 4 12 -16,1 4 -8 31,-1 0 24 -31,0 0 -20 0,0 -4 32 0,0 0 -28 16,0 0 4 -16,1 0 -12 15,-6 -4 12 -15,5 4 -12 16,0 -4 4 -16,-5 4 -4 15,5 -4 20 -15,0 0 -16 16,-5 0 -4 -16,0 0 -4 16,0 -4 12 -16,6 4 -8 15,-6 -4 24 -15,0 4 -20 16,0 0 12 -16,5 0 -12 16,-5 0 12 -16,5 4 -16 15,-5 0 24 -15,0 4 -20 16,0 -4 12 -16,0 4 -12 15,0 0 12 -15,0 -4 -16 16,-5 -4 16 -16,5 4 -16 16,-5 0 -4 -16,5 0 0 0,0 0 4 15,0 -4 -4 -15,0 0 8 31,-6 0 -8 -31,1 0 16 16,5 0 -12 -16,0 0 24 31,0 0 -20 -31,-10 0 4 0,15 4 -8 0,-5 4 -16 15,0 4 4 -15,0 0 28 16,5 -4 -12 -16,-10 0 -12 16,5 0 -4 -16,-5 0 12 15,10 -4 -4 -15,-5 4 16 0,0 -4 -12 16,0 0 4 -16,5 -4 -4 16,-5 4 4 -16,5 -4 -8 15,-5 0 16 -15,6 -4 -12 16,-6 4 -4 -16,5 0 0 15,-5 0 4 -15,5 0 -4 16,0 4 8 -16,0 0 -8 16,11 0 16 -16,-11 0 -12 15,-5 8 -4 -15,5 -4 0 16,-5 -4 4 -16,5 0 -4 16,-5 0 8 -16,5 -4 -8 15,-10 0 -4 -15,10 -4 4 16,-5 4 12 -16,11 -4 -8 15,-11 4 -4 -15,10 -4 0 16,-10 0 4 -16,5 0 -4 0,-10 -4 -4 16,10 0 4 -16,-5 0 4 15,5 4 -4 -15,-5 0 8 16,6 4 -8 -16,-6 0 8 16,5 4 -8 -16,-5 0 8 15,5 0 -8 -15,-5 4 8 16,0 -4 -8 -16,0 0 -4 15,5 0 4 -15,-5 4 -4 16,5 -8 0 -16,-5 4 8 16,5 -4 -4 -16,-5 4 -4 15,0 -4 4 -15,0 4 -4 20,0 8 8 -20,0 -8 -4 0,0 0 8 0,0 0 -8 31,-5 0 8 -31,5 4 -8 0,0 4 -4 0,0 0 4 15,0 0 -4 -15,0 4 0 16,-5 0 8 -16,5 -4 -4 16,-5 0 -4 -16,5 -4 4 15,0 4 12 -15,-5 -8 -8 16,5 4 -12 -16,0 0 0 16,-5 -4 4 -16,5 4 0 15,-6 0 8 -15,6 0 -4 16,-5 0 -12 -16,0 4 4 15,5 0 20 -15,0 0 -8 16,0 -4 -4 -16,0 0 0 16,0 0 4 -16,0 0 -4 0,-5 -4 8 15,5 -4 -8 -15,-5 0 -12 16,0 -4 4 -16,5 4 12 16,0 -4 -4 -16,-6 0 16 15,1 0 -12 -15,0 0 4 16,0 0 -4 -16,5 -8 -8 15,0 12 4 -15,-5 -4 12 16,0 0 -8 -16,-1 -4 4 16,1 4 -4 -16,0 0 4 15,0 0 -8 -15,0 4 24 16,0 -4 -16 -16,-1 0 4 16,1 4 -8 -16,0 -4 -8 0,5 4 4 15,0 -4 12 -15,0 0 -8 16,-5 0 4 -16,5 -4 -4 15,0 0 12 -15,0 0 -12 16,0 -4 -12 -16,0 -4 0 16,0 8 12 -16,0 -4 -4 15,0 -4 -4 -15,0 0 4 16,0 4 -4 -16,0 -4 0 0,0 8 0 16,0 -4 0 -16,-5 0 0 15,5 0 0 -15,-6 0 0 21,12 0 0 -21,-12 0 0 15,12 -4 0 -15,-12 4 0 16,12 -4 0 -16,-6 0 0 16,0 0 0 -16,-6 4 0 0,6 -4 0 15,-5 8 0 -15,5 -4 0 16,-5 0 0 -16,5 0 0 16,0 0 0 -16,0 4 0 15,0 0 -12 -15,0 0 8 16,0 -4 12 -16,0 0 -4 31,-5 0 -12 -31,5 0 4 0,-5 0 12 0,5 -4 -4 16,0 8 -12 -16,0 -4 4 15,-5 0 -4 -15,5 0 0 16,-6 -4 8 -16,6 4 0 16,-5 -4 8 -16,5 0 -4 15,-5 -4 -12 -15,0 8 4 0,0 -4 4 31,5 -4 0 -31,-5 4 8 0,-1 0 -4 0,1 -4 -4 16,0 4 4 -16,-5 0 -16 16,5 -4 8 -16,-1 0 -4 0,1 4 0 15,0 -4 8 -15,0 0 0 16,0 4 8 -16,5 -4 -4 16,-5 4 -4 -16,5 -4 4 15,-6 0 -4 -15,6 -4 0 16,-5 8 -20 -16,0 -4 12 15,5 0 -4 -15,-5 0 4 16,0 -4 16 -16,5 -4 -4 0,-5 8 -20 0,5 -4 8 16,-6 0 -4 -16,1 0 4 15,0 4 0 -15,5 -4 0 0,-5 0 24 0,5 -4 -8 32,-5 4 -40 -32,0 4 20 0,5 0 -8 0,-6 -4 12 15,6 -4 -12 -15,0 4 12 0,0 0 12 16,0 8 0 -2,0 -4 -12 -14,0 -8 4 16,0 8 -4 0,-5 -4 0 -16,5 -4 -20 15,0 0 16 -15,0 8 4 0,0 0 8 0,0 0 -12 16,0 -4 8 -16,0 8 -16 31,-5 -4 12 -31,0 0 -24 16,5 0 20 -16,0 -4 -32 15,-5 12 28 -15,0 -12 -72 16,-1 8 48 15,1 0 -124 -31,0 -8 92 16,0 12 -176 -16,5 -4 140 0,0 -4 -592 16,0 4 388 -16,-5 0 136 15,-1 4 120 -15</inkml:trace>
    </iact:actionData>
  </iact:action>
  <iact:action type="add" startTime="99139">
    <iact:property name="dataType"/>
    <iact:actionData xml:id="d24">
      <inkml:trace xmlns:inkml="http://www.w3.org/2003/InkML" xml:id="stk24" contextRef="#ctx0" brushRef="#br2">75 9359 228 0,'5'0'84'16,"6"-4"-64"-16,-6 8 -8 0,-5 -4 128 0,0 0 -80 0,0 0 44 16,-5 0 -60 -16,5 0 4 0,0 0 -32 0,0 0 28 15,0 0 -28 -15,0 0 -4 0,-11 -4 -8 0,11 4 -16 16,-5 -4 8 -16,5 4 4 0,0 -4 0 0,0 0 -12 16,0 0 8 -16,0 4 40 0,-5 -4 -24 0,5 0 60 15,-5 0 -40 -15,5 0 64 16,-5 0 -56 -16,5 4 36 0,-6 0 -44 0,6 0 60 15,0 -4 -52 -15,0 0 52 0,0 0 -52 16,0 0 32 -16,0 0 -40 16,6 -4 8 -16,-6 0 -24 47,5 0 8 -32,5 -4 -12 1,11 0 36 -1,-6 0 -24 1,6 -8 20 -16,5 0 -24 16,0 0 -8 -16,5 -4 -8 15,5 0 20 1,5 0 -12 -16,6 0 12 16,10 4 -12 -16,5 -4 12 4,0 4 -16 -4,0 0 4 0,5 0 -4 16,-5 0 4 -16,0 0 -8 15,-5 4 -4 -15,0 0 4 16,0 0 4 -16,0 0 -4 16,0 4 24 -16,5 0 -16 15,0 0 24 -15,10 4 -24 16,-10 0 12 -16,0 0 -12 16,-5 0 12 -16,0 4 -16 15,-11 0 4 -15,-4 4 -4 16,-6 0 4 -16,0 0 -8 15,-5 0 -4 -15,-5 -4 4 16,-5 4 -4 -16,-1 0 0 16,-9 0 -20 -16,-1 -8 12 0,-5 4 -4 0,0 0 4 0,-5 0 0 31,0 0 0 -31,0 0 8 0,-10 -4 -20 16,-5 0 12 -16,-1 0 -12 0,-5 0 8 31,1 0 0 -31,-1 0 4 15,0 0 0 -15,1 0 0 16,-1 0 8 -16,0 0 0 16,1 0 0 -16,-1 0 0 15,0 0 0 -15,1 0 0 16,4 0 0 -16,1 4 0 16,4 0 0 -16,1 4 0 0,5 -4 0 0,5 0 0 31,0 0 0 -31,5 4 0 0,10 -4 0 0,6 0 0 31,5 0 0 -31,0 0 0 0,0 -4 0 16,5 0 0 -16,-6 4 8 15,1 0 -4 -15,0 -4 -4 16,-5 8 4 -16,0 0 -4 16,-6 0 0 -16,1 4 8 15,-6 0 -4 -15,0 0 -4 16,1 4 4 -16,-6 0 -16 19,-5 4 8 -19,0 4 12 16,0 4 -4 -16,0 0 16 16,-5 0 -12 -16,-6 4 4 15,6 -4 -4 -15,-10 0 -8 16,-1 0 4 -16,6 0 -60 0,-1 0 32 16,-4 0 -184 -16,-6 4 116 15,-5 4 -648 -15,-5 4 412 31,-5 0 140 -31</inkml:trace>
    </iact:actionData>
  </iact:action>
  <iact:action type="add" startTime="102483">
    <iact:property name="dataType"/>
    <iact:actionData xml:id="d25">
      <inkml:trace xmlns:inkml="http://www.w3.org/2003/InkML" xml:id="stk25" contextRef="#ctx0" brushRef="#br2">2903 10375 644 0,'-5'0'236'15,"5"8"-180"-15,0 -12 -20 0,0 4 44 0,0 0 -52 16,0 0 -4 -16,0 4 -12 0,-5 -4 -12 0,0 0 4 0,0 0 -4 0,0 0 0 16,-1 0 52 -16,1 0 -28 0,0 0 96 0,0 0 -68 15,0 0 64 -15,0 0 -64 0,-1 0 -40 16,1 0 -8 -16,0 0 -84 16,0 -4 44 -16,5 4 -636 0,-5 -4 368 15,0 0 136 -15</inkml:trace>
    </iact:actionData>
  </iact:action>
  <iact:action type="add" startTime="103648">
    <iact:property name="dataType"/>
    <iact:actionData xml:id="d26">
      <inkml:trace xmlns:inkml="http://www.w3.org/2003/InkML" xml:id="stk26" contextRef="#ctx0" brushRef="#br2">5029 10299 624 0,'-6'8'228'29,"6"-4"-176"-29,0 0 -16 0,0 -4 60 0,0 0 -60 0,0 0 40 16,0 0 -44 -16,0 0 44 0,-5 0 -44 0,0 -4 100 16,-5 4 -76 -16,4 -4 92 15,1 0 -88 -15,5 0 44 0,0 0 -64 0,-5 0 40 0,0 0 -44 0,5 4 68 16,-5 -4 -56 -16,0 4 44 0,5 -4 -52 0,0 0 24 15,0 0 -36 -15,0 0 -28 0,0 0 0 16,0 0 -36 -16,0 0 20 16,0 0 -20 -1,0 0 20 -15,0 0 -80 16,5 0 56 -16,0 0 -400 16,0 0 244 -16,-5 -8 92 31</inkml:trace>
    </iact:actionData>
  </iact:action>
  <iact:action type="add" startTime="105232">
    <iact:property name="dataType"/>
    <iact:actionData xml:id="d27">
      <inkml:trace xmlns:inkml="http://www.w3.org/2003/InkML" xml:id="stk27" contextRef="#ctx0" brushRef="#br2">1812 13927 728 0,'0'8'268'15,"0"-8"-208"-15,6 0 -16 0,-6 0 20 16,0 0 -44 -16,0 -8 44 0,0 8 -36 0,0 -4 20 16,0 0 -28 -16,0 0 36 15,-6 -4 -32 -15,6 8 84 0,0 -4 -60 0,0 0 56 16,-5 0 -60 -16,5 -4 48 0,0 8 -52 0,0 -8 24 0,0 8 -36 16,0 0 16 -16,0 0 -24 0,0 0 16 0,0 0 -20 15,0 0 -8 -15,0 0 -4 0,0 0 4 0,0 -4 -4 16,0 -4 -20 -16,0 8 8 0,0 0 -12 0,0 -8 8 15,0 8 -28 -15,0 0 24 0,0 -4 -4 0,0 -4 12 47,0 0 -12 -31,0 8 12 -16,5 -4 -4 16,-5 0 4 -1,0 -8 16 1,0 12 -4 -1,0 -4 -12 -15,6 0 4 16,-6 0 -4 -16,0 -4 0 16,0 8 8 -16,0 0 0 0,0 -4 -12 15,5 0 8 -15,-5 0 -16 0,0 -4 12 16,0 8 -24 -16,0 0 20 0,0 -4 -4 16,0 0 8 -16,0 0 0 0,0 -4 0 15,5 8 8 1,-5 -4 0 -16,0 0 0 0,0 0 0 15,0 -4 -36 1,0 8 20 0,0 -4 -56 -16,0 4 40 0,0 -4 -36 15,0 0 36 -15,0 -4 -32 16,0 0 32 -16,0 4 -24 16,0 0 32 -1,0 -8 -76 16,-5 8 56 -31,5 -4 -24 0,0 0 40 31,0 4 -20 -15,0 -4 28 -16,0 0 -16 15,0 4 20 -15,0 0 -8 16,0 0 12 -16,0 -4 8 0,0 8 4 16,0 -4 0 -16,0 0 0 0,0 0 0 15,0 4 0 -15,0 0 0 0,0 -8 0 0,0 8 0 0,0 0 0 16,0 0 8 -16,0 0 -4 0,0 -4 16 0,0 4 -12 15,0 0 40 -15,0 0 -24 0,0 0 64 0,0 0 -48 16,0 0 52 -16,0 0 -52 16,0 0 24 -16,0 0 -36 0,0 0 52 0,0 0 -44 15,0 0 36 -15,0 0 -40 16,0 0 0 -16,0 0 -20 0,0 0 20 0,0 0 -20 16,0 -4 40 -16,0 4 -28 0,0 0 64 0,0 0 -48 15,0 0 36 -15,0 0 -44 0,0 0 36 0,0 0 -40 0,0 0 28 0,0 0 -28 16,0 0 8 -16,0 0 -20 0,0 0 0 0,0 4 -8 15,0 -4 4 -15,0 0 -8 0,0 0 -12 0,0 0 4 16,0 0 4 -16,0 0 0 0,5 4 8 0,-5 -4 -4 16,0 0 -4 -16,0 0 4 0,0 0 12 0,0 0 -8 15,0 0 16 -15,0 0 -16 16,0 0 16 -16,0 0 -16 0,0 8 24 0,0 -8 -20 16,5 8 12 -16,-5 -4 -12 0,5 12 12 218,-5 -12 -16 -202,0 16 4 0,0 -4 -4 -1,0 4 -8 -15,0 4 4 16,0 4 4 -16,5 12 -4 15,1 8 -4 -15,4 12 4 16,-5 0 -4 -16,5 8 0 16,6 -8 8 -16,-1 -8 -4 31,1 0 -12 -31,0 -8 4 0,-1 -4 -4 0,6 -4 0 16,-1 -8 -12 -16,1 -4 12 15,0 -4 -4 -15,5 -4 4 16,-1 -4 -28 -16,-4 0 20 15,5 -12 -28 -15,0 0 24 16,0 -4 -16 -16,0 -12 20 16,5 -8 16 -16,-6 -4 4 15,1 -8 -20 -15,0 -12 8 16,5 -8 -12 -16,-10 -8 8 16,-6 0 -8 -16,-4 0 8 0,-1 0 -8 15,0 4 8 -15,-4 -4 16 16,-1 4 0 -16,-5 12 8 15,0 0 -8 -15,0 12 -4 16,-5 0 4 -16,5 16 40 16,-6 8 -24 -16,6 -4 16 0,0 16 -20 15,-5 0 28 -15,5 8 -28 16,0 12 4 -16,0 0 -12 16,5 16 28 -1,1 4 -20 -15,9 8 4 16,1 8 -12 -16,4 4 -8 15,1 4 4 -15,5 -4 -24 0,0 -8 12 16,-1 -4 -12 -16,7 0 8 16,-1 -16 -64 -16,0 -4 44 15,0 -8 -100 -15,0 0 72 19,-6 -8 -428 -19,1 -8 268 16,-5 -8 80 -16,-5 -12 88 31</inkml:trace>
    </iact:actionData>
  </iact:action>
  <iact:action type="add" startTime="106969">
    <iact:property name="dataType"/>
    <iact:actionData xml:id="d28">
      <inkml:trace xmlns:inkml="http://www.w3.org/2003/InkML" xml:id="stk28" contextRef="#ctx0" brushRef="#br2">2872 13735 1120 0,'21'4'416'15,"-21"4"-324"-15,5 0 -24 0,0 -4 112 16,6 12 -112 -16,-1 4 52 0,0 4 -72 15,1 16 -32 -15,-1 4 -16 16,0 8 0 -16,1 0 0 0,-6 4 -12 16,5 -8 8 -16,-5 -4 12 15,1 -4 -4 -15,-6 -12 8 16,5 8 -8 -16,-5 -12 16 16,0 -4 -12 -16,0 -12 -20 0,5 4 4 15,-5 -4 -24 -15,0 -8 20 0,0 -8 4 0,5 4 8 16,-5 -12 8 -16,0 -4 -4 15,0 0 -12 1,5 -20 4 0,1 0 4 -16,-1 -8 0 15,0 4 0 -15,5 0 0 16,-5 4 0 0,6 8 0 -16,-6 4 16 0,5 8 -8 15,1 0 -4 -15,-1 12 0 16,0 -4 4 -16,6 12 -4 0,-6 12 -4 15,11 8 4 -15,-6 8 20 16,6 12 -12 0,-6 0 4 -16,6 8 -8 15,-5 -8 -16 -15,4 0 4 16,1 0 -112 -16,0 -12 64 16,-6 4 -216 -16,1 -8 148 15,-6 -4 56 -15,0 -16 44 0</inkml:trace>
    </iact:actionData>
  </iact:action>
  <iact:action type="add" startTime="107515">
    <iact:property name="dataType"/>
    <iact:actionData xml:id="d29">
      <inkml:trace xmlns:inkml="http://www.w3.org/2003/InkML" xml:id="stk29" contextRef="#ctx0" brushRef="#br2">3426 13979 1456 0,'10'36'536'16,"-10"-16"-416"-16,21 0 -32 0,-11 -4 40 0,16 -4 -88 0,-5 0 -28 16,4 0 -8 -16,1 -4 -32 15,0 0 16 -15,0 -4 -32 16,5 0 28 -16,0 -4 16 0,-5 -4 0 16,5 0 0 -16,-5 -4 4 15,0 0 4 -15,-1 -4 -4 16,-9 4 -12 -16,5 -4 4 15,-11 -8 -16 -15,-5 8 12 16,0 -4 12 -16,-5 -4 0 16,0 8 -20 -16,-10 -8 8 15,0 4 -4 -15,-6 0 4 16,-5 0 0 -16,1 4 0 16,-6 0 0 -16,0 4 0 15,0 0 16 -15,0 8 -4 16,0 0 -12 -16,1 12 4 15,-1 -4 4 -15,10 12 0 0,-4 0 16 32,9 8 -8 -32,1 0 16 0,10 4 -16 0,5 8 -4 15,11 -8 0 -15,4 -4 12 16,6 0 -8 -16,5 0 -28 16,11 -4 8 -16,-1 -8 -20 15,0 -4 16 -15,6 0 -96 0,-6 -8 60 0,-5 -4 -152 15,1 -4 116 -15,-6 -8 -736 16,0 0 456 -16,-11 -16 164 31</inkml:trace>
    </iact:actionData>
  </iact:action>
  <iact:action type="add" startTime="108015">
    <iact:property name="dataType"/>
    <iact:actionData xml:id="d30">
      <inkml:trace xmlns:inkml="http://www.w3.org/2003/InkML" xml:id="stk30" contextRef="#ctx0" brushRef="#br2">4072 13811 1352 0,'21'8'500'16,"-21"8"-392"-16,15 -4 -28 0,-10 -4 116 15,11 4 -124 -15,-6 8 32 16,6 8 -60 -16,-1 0 -20 16,1 4 -12 -16,4 0 -12 15,6 12 4 -15,5 -4 -4 0,0 -4 0 0,0 -8 -20 16,0 8 12 -16,-5 -8 -84 15,0 -4 52 -15,-5 -4 -48 16,-6 0 52 -16,1 0 -200 16,-6 -12 132 -16,-5 4 -636 0,0 -4 412 31</inkml:trace>
    </iact:actionData>
  </iact:action>
  <iact:action type="add" startTime="108328">
    <iact:property name="dataType"/>
    <iact:actionData xml:id="d31">
      <inkml:trace xmlns:inkml="http://www.w3.org/2003/InkML" xml:id="stk31" contextRef="#ctx0" brushRef="#br2">4506 13799 1236 0,'-20'20'456'15,"9"-12"-352"-15,-9 12 -32 0,9 -8 68 16,-4 8 -92 -16,-6 4 0 15,0 8 -32 -15,-4 0 16 24,-1 8 -20 -24,0 0 4 16,5 4 -8 -16,0 -4 -8 0,1 0 4 15,4 0 -24 -15,6 -8 12 16,0 4 -128 -16,4 -12 76 16,6 4 -568 -16,0 0 348 15,6 -16 128 -15,4 0 104 0</inkml:trace>
    </iact:actionData>
  </iact:action>
  <iact:action type="add" startTime="108664">
    <iact:property name="dataType"/>
    <iact:actionData xml:id="d32">
      <inkml:trace xmlns:inkml="http://www.w3.org/2003/InkML" xml:id="stk32" contextRef="#ctx0" brushRef="#br2">4832 14203 1580 0,'0'56'584'15,"21"-40"-452"-15,-11 12 -40 0,0 -12 -40 0,1 8 -48 0,-1 4 -64 32,0 4 32 -32,1 4 -32 0,4 4 36 0,-4 12 -8 15,-1 -4 20 -15,5 8 24 0,-4 -8 -4 16,4 -4 -4 -16,-4 -4 0 15,-1 -12 -4 -15,-5 4 0 16,0 -8 -28 -16,-5 -8 16 16,6 -8 -4 -16,-6 0 8 0,0 0 8 15,-6 -8 0 -15,1 -8 24 16,-5 -8 -12 -16,-1 -8 12 16,-4 -12 -12 -1,-1 -4 0 -15,-4 -8 -4 16,4 -4 -24 -16,1 4 8 15,-1 -12 -4 1,1 8 4 -16,4 -4 16 0,1 -4 -4 0,5 12 16 20,5 -4 -12 -20,5 4 -12 15,0 8 0 -15,6 0 40 16,4 4 -24 -16,1 4 44 31,4 12 -32 -31,1 0 -12 0,5 12 -8 0,0 -4 -4 16,5 12 0 -16,0 8 0 15,0 4 0 -15,-5 4 -12 16,-1 4 8 -16,1 0 12 16,-5 4 -4 -16,-6 -4 16 0,-4 8 -12 15,-11 4 -4 -15,-5 -4 0 16,-6 0 -16 -16,-4 0 8 16,-6 -4 -60 -16,0 4 36 15,-4 -8 -92 -15,-6 0 64 16,0 0 -684 -16,-11 -8 404 15,1 -4 136 -15,-16 -12 128 32</inkml:trace>
    </iact:actionData>
  </iact:action>
  <iact:action type="add" startTime="108665">
    <iact:property name="dataType"/>
    <iact:actionData xml:id="d33">
      <inkml:trace xmlns:inkml="http://www.w3.org/2003/InkML" xml:id="stk33" contextRef="#ctx0" brushRef="#brinv">0 0 2048 0</inkml:trace>
    </iact:actionData>
  </iact:action>
  <iact:action type="add" startTime="108666">
    <iact:property name="dataType"/>
    <iact:actionData xml:id="d34">
      <inkml:trace xmlns:inkml="http://www.w3.org/2003/InkML" xml:id="stk34" contextRef="#ctx0" brushRef="#brinv">27337 14939 2048 0</inkml:trace>
    </iact:actionData>
  </iact:action>
</iact:actions>
</file>

<file path=ppt/ink/inkAction16.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31:23.888Z"/>
    </inkml:context>
    <inkml:brush xml:id="br0">
      <inkml:brushProperty name="width" value="0.07182" units="cm"/>
      <inkml:brushProperty name="height" value="0.07182" units="cm"/>
      <inkml:brushProperty name="color" value="#00B0F0"/>
    </inkml:brush>
    <inkml:brush xml:id="brinv">
      <inkml:brushProperty name="width" value="0.05" units="cm"/>
      <inkml:brushProperty name="height" value="0.05" units="cm"/>
      <inkml:brushProperty name="color" value="#000000"/>
      <inkml:brushProperty name="transparency" value="255"/>
    </inkml:brush>
  </inkml:definitions>
  <iact:action type="add" startTime="19278">
    <iact:property name="dataType"/>
    <iact:actionData xml:id="d0">
      <inkml:trace xmlns:inkml="http://www.w3.org/2003/InkML" xml:id="stk0" contextRef="#ctx0" brushRef="#br0">12826 271 644 0,'10'-4'236'15,"-5"-8"-180"-15,0 4 -20 0,1 4 44 0,-1 0 -52 31,0 -4 -4 -31,0 0 32 0,0 4 -36 0,6 0 64 0,-6 -4 -48 0,0 4 72 16,0 0 -60 -16,5 -4 80 0,1 4 -72 16,-1 4 44 -16,0 -4 -60 0,11 -4 52 20,0 4 -56 -20,0 0 20 16,4 0 -36 -16,1 -4 28 15,10 0 -32 1,6 0 32 -1,15 4 -32 -15,5 -4 20 16,5 0 -20 -16,5 0 20 0,6 0 -24 16,-11 0 12 -16,5 0 -12 15,1 0 0 -15,4 4 -4 16,11 0 4 -16,0 0 -8 31,5 0 -4 -31,6 4 4 16,-17 0 -24 -16,1 0 12 0,-5 -4 32 0,-1 4 -16 15,-5 0 -8 -15,1 0 -4 16,4 0 -4 -16,6 0 0 16,0 -4 24 -16,-6 4 -8 15,6 -4 -4 -15,-5 4 0 0,-16 0 4 32,0 -4 -4 -32,-5 4 -4 15,5 0 4 -15,-5 4 -16 0,0 0 8 16,5 0 4 -16,0 0 0 0,0 0 -20 15,0 0 12 -15,-5 4 20 16,-1 0 -4 -16,1 0 -4 16,-5 0 0 -16,-5 -4 4 31,-1 8 -4 -31,-5 0 8 0,6 -4 -8 16,-6 0 -12 -16,-4 0 4 0,4 4 12 0,0 0 -4 15,6 -4 -12 -15,5 4 4 16,4 -4 -4 -16,6 0 0 15,1 0 44 -15,-1 0 -24 32,0 -4 -8 -32,0 4 -8 15,-5 0 20 -15,-1 -4 -8 0,1 0 -12 0,0 0 0 16,5 -4 12 -16,11 4 -4 20,4 -4 8 -20,6 0 -8 15,0 -4 -4 -15,-6 4 4 16,-4 0 4 -1,4 0 -4 1,-10 -4 -12 -16,6 4 4 0,4 0 20 0,6 0 -8 16,5 -4 16 -16,5 4 -16 0,-10 0 -12 15,5 4 0 -15,-11 0 28 16,6 4 -12 -16,15 -4 4 31,6 4 -8 -31,4 -4 4 0,6 0 -8 16,0 4 16 -16,-6 0 -12 0,-4 -4 4 15,-1 0 -4 -15,0 -4 20 16,11 4 -16 -16,15 -4 4 16,-10 0 -8 -16,-5 0 -8 15,-5 4 4 -15,-6 -4 -16 32,1 4 8 -32,-1 -4 -60 0,-5 4 36 0,-5 0 -684 0,-20 4 392 15,-27 4 128 -15,-30 -4 132 47</inkml:trace>
    </iact:actionData>
  </iact:action>
  <iact:action type="add" startTime="20911">
    <iact:property name="dataType"/>
    <iact:actionData xml:id="d1">
      <inkml:trace xmlns:inkml="http://www.w3.org/2003/InkML" xml:id="stk1" contextRef="#ctx0" brushRef="#br0">54 1423 904 0,'11'-16'332'16,"15"4"-256"-16,10 -12 -24 0,-21 16 80 18,6 -8 -84 -18,5 0 -12 16,5 0 -20 -16,0 0 28 16,0 0 -20 -16,0 0 32 15,5 0 -32 -15,-5 0 56 0,5 4 -44 16,1 4 28 -16,4 0 -36 16,5 4 28 -16,1 0 -32 15,5 4 20 -15,5 0 -24 16,-1 4 8 -16,1 0 -16 15,0 0 12 -15,0 0 -16 16,-5 4 -4 -16,5 0 0 16,-6 0 -4 -16,6 0 0 15,5 0 16 -15,6 0 -8 0,4 0 -4 16,16 0 0 -16,-5 4 -4 16,-1 -4 0 -16,-4 4 0 15,-6 0 0 -15,6 4 -12 16,-1 -4 8 -16,6 4 4 15,5 0 0 -15,5 0 0 16,5 0 0 -16,-5 0 8 16,-5 0 -4 -16,0 0 16 15,0 0 -12 -15,0 0 4 16,10 0 -4 -16,6 0 4 16,4 -4 -8 -16,-10 0 -12 15,1 0 4 -15,-6 0 4 0,5 -4 0 16,0 4 0 -16,6 -4 0 15,9 0 -12 -15,1 0 8 16,-10 0 4 -16,-6 4 0 16,-5 -4 8 -16,5 -4 -4 15,5 4 -4 -15,6 -4 4 16,0 0 -4 -16,-1 4 0 16,-4 0 0 -16,-1 -4 0 15,-10 0 8 -15,5 -4 -4 16,6 4 -12 -16,4 0 4 15,22 0 4 -15,-6 4 0 5,-16 0 0 -5,1 -4 0 0,-11 0 0 16,16 -4 0 -16,-6 0 0 15,6 0 0 -15,0 4 8 16,-11 4 -4 -16,-4 -8 -12 16,-1 0 4 -16,5 0 4 15,11 0 0 -15,10 0 8 16,0 0 -4 -16,-10 0 -4 15,-11 -4 4 -15,1 0 -4 16,4 -8 0 -16,11 4 0 16,5 0 0 -16,-5 4 0 15,0 -4 0 -15,-15 0 0 16,9 0 0 -16,1 0 0 0,10 0 0 31,0 4 -12 -31,-10 -4 8 0,-5 4 12 0,-1 0 -4 31,-4 0 -12 -31,4 0 4 0,6 0 4 0,10 0 0 16,-10 0 8 -16,-11 0 -4 16,-5 4 -20 -16,-4 -4 8 15,-1 0 32 -15,10 0 -16 16,6 0 -16 -16,4 0 0 16,-9 4 32 -16,-1 -4 -16 15,-5 4 -8 -15,-4 0 -4 16,4 0 20 -16,10 0 -8 15,1 0 16 -15,5 0 -16 16,-16 4 24 -16,5 0 -20 16,-15 4 12 -16,5 -4 -12 15,6 0 -8 -15,4 0 0 0,6 0 20 32,-6 0 -12 -32,-5 4 -4 0,-5 -4 -4 0,-5 0 4 15,-10 0 -4 -15,4 4 8 16,6 -8 -8 -16,11 0 -12 15,4 0 4 -15,0 4 40 16,6 -4 -24 -16,-16 8 -8 16,0 -8 -8 -16,0 -4 20 29,16 0 -8 -29,10 0 -4 16,0 4 0 -16,-11 0 -4 16,6 -4 0 -16,-5 4 8 15,4 -4 -4 -15,17 0 -12 16,-6 4 4 -16,-5 0 4 0,-6 -4 0 15,-4 4 0 -15,-1 -4 0 16,1 8 -20 -16,5 -4 12 16,0 8 -48 -16,-6 -4 28 15,-10 4 -100 -15,-15 0 72 16,-5 8 -572 -16,-16 0 344 16,-5 8 120 -16,-16 -4 112 31</inkml:trace>
    </iact:actionData>
  </iact:action>
  <iact:action type="add" startTime="30943">
    <iact:property name="dataType"/>
    <iact:actionData xml:id="d2">
      <inkml:trace xmlns:inkml="http://www.w3.org/2003/InkML" xml:id="stk2" contextRef="#ctx0" brushRef="#br0">12583 2987 476 0,'10'0'176'16,"-5"4"-136"-16,11 0 -12 0,-16 -4 128 16,10 4 -92 -16,-5 -4 0 0,0 4 -40 0,6 -4 -8 15,-11 0 -8 -15,10 0 -16 0,0 0 4 16,-4 0 40 -16,-1 0 -24 0,10 0 104 16,-10 0 -64 -16,1 0 48 15,4 -4 -60 -15,0 4 52 16,1 0 -56 -16,-1 0 28 15,0 0 -36 -15,1 0 28 16,4 0 -16 0,-4 0 -20 -16,4 4 24 0,1 0 -28 31,-1 0 32 -31,-5 0 -32 0,6 0 12 16,5 -4 -16 -1,-1 4 12 -15,1 -4 -16 16,0 4 -12 -16,-6 -4 0 15,6 0 20 -15,0 4 -8 16,-1 0 16 -16,1 -4 -16 16,0 0 4 -16,-1 4 -4 15,6 0 4 -15,0 -4 -8 16,0 4 8 -16,5 0 -8 16,5 0 -4 -16,0 -4 4 15,0 4 -4 -15,6 0 0 16,-1 0 -12 -16,6 0 8 15,-6 0 4 -15,0 4 0 16,1 -4 -12 -16,4 0 8 16,-4 0 4 -16,-6 0 0 15,5 -4 0 -15,1 0 0 16,-6 0 0 -16,10 0 0 16,-4 0 0 -16,4 0 0 18,1 0 0 -18,-1 0 0 16,6 0 0 -16,5 -4 0 15,-5 4 -12 -15,-1 0 8 16,1 0 4 -16,0 -4 0 0,-6 4 0 16,1 0 0 -16,-6 0 0 31,6 0 0 -31,-6 -4 0 0,0 4 0 0,6 -4 0 16,-1 0 0 -16,6 4 8 15,0 0 -4 -15,0 0 -4 16,4 0 4 -16,1 0 -4 15,-5 4 0 -15,-5 0 -12 16,-1 -4 8 -16,1 4 4 16,4 -4 0 -16,-9 0 0 15,9 0 0 -15,-4 0 0 32,5 -4 0 -32,-1 0 0 0,6 -4 0 0,0 4 0 15,5 0 8 -15,0 -4 -4 16,0 4 -4 -16,0 0 4 15,-5 0 -4 -15,0 0 0 16,0 0 0 -16,0 0 0 16,-5 -4 -12 -16,-6 0 8 15,1 4 4 -15,4 -4 0 16,6 0 8 -16,0 0 -4 16,0 0 -4 -16,0 4 4 15,-5 0 -4 -15,-1 4 0 16,1 -4 16 -16,-6 0 -8 15,-4 4 24 -15,-6 0 -20 16,0 0 12 -16,0 0 -12 0,-5 0 0 31,0 0 -4 -31,-5 0 -8 0,-5 0 4 0,5 4 -4 16,-5 -4 0 -16,-1 0 0 16,6 4 0 -16,0 -4 8 15,5 4 -4 -15,-5 -4 -4 16,0 0 4 -16,-1 4 12 15,7 -4 -8 -15,-1 0 -4 16,0 0 0 -16,5 4 4 16,0 -4 -4 -16,-5 0 -4 15,5 0 4 -15,0 0 -16 16,1 0 8 -16,-1 4 4 0,-5 -4 0 31,0 0 0 -31,5 4 0 0,-5 0 -12 0,0 -4 8 16,-5 4 -4 -16,0 -4 0 15,0 4 16 -15,-1 0 -4 16,1 -4 -4 -16,0 0 4 16,0 0 -4 -16,10 0 0 15,-5 4 0 -15,5 -4 0 16,1 4 8 -16,4 -4 -4 16,-5 4 -12 -16,6 0 4 15,-6 0 12 -15,0 0 -4 16,0 0 -4 -16,5 0 4 15,-4 0 -4 -15,-6 0 0 16,5 4 0 -16,0 -4 0 16,-10 0 0 -16,5 0 0 0,-5 0 0 15,0 -4 0 -15,0 0 0 16,10 0 0 -16,-5 0 -12 16,5 0 8 -16,0 0 12 15,5 -4 -4 -15,1 0 -4 16,4 0 4 -16,6 4 -4 15,0 -4 0 -15,0 4 16 16,-1 0 -8 -16,-4 0 -4 16,4 0 0 -16,-4 0 -16 15,0 -4 8 -15,4 4 12 16,1 -4 -4 -16,-11 4 8 16,11 0 -8 -16,0 0 16 0,5 0 -12 15,-1 0 16 -15,1 0 -16 16,5 4 4 -16,0 -4 -4 15,0 4 -8 -15,-5 4 4 4,0 -4 4 -4,0 0 -4 16,5 0 -4 -16,-5 -4 4 15,0 0 -4 -15,10 0 0 16,6 4 8 -16,4 -4 -4 16,1 4 16 -16,4 0 -12 15,1 4 24 -15,-5 -4 -20 16,-6 0 24 -16,-5 0 -24 15,-5 0 24 -15,0 -4 -24 16,6 4 12 -16,4 -4 -12 16,0 4 -8 -16,1 -4 0 15,-6 4 -4 -15,0 -4 0 16,-5 0 8 -16,-5 0 -4 0,-10 0 -12 16,-1 0 4 -16,-4 0 -24 15,4 -4 16 -15,-10 0 -92 16,6 0 56 -16,-17 0 -116 31,1 4 -692 -31,-10 4 460 16,-6 4 180 -16</inkml:trace>
    </iact:actionData>
  </iact:action>
  <iact:action type="add" startTime="38082">
    <iact:property name="dataType"/>
    <iact:actionData xml:id="d3">
      <inkml:trace xmlns:inkml="http://www.w3.org/2003/InkML" xml:id="stk3" contextRef="#ctx0" brushRef="#br0">13074 6203 144 0,'-21'-8'52'16,"21"4"-40"-16,-10 -8 0 0,5 8 0 0</inkml:trace>
    </iact:actionData>
  </iact:action>
  <iact:action type="add" startTime="38314">
    <iact:property name="dataType"/>
    <iact:actionData xml:id="d4">
      <inkml:trace xmlns:inkml="http://www.w3.org/2003/InkML" xml:id="stk4" contextRef="#ctx0" brushRef="#br0">13053 5723 1060 0,'11'8'392'16,"-6"-8"-304"-16,15 0 -28 0,-9 4 84 16,4 -4 -92 -16,1 0 16 0,10 0 -44 15,-1 -4 4 -15,12 -4 -16 16,-1 4 28 -16,5 -4 -24 16,1 0 -4 -16,4 4 -8 0,1 -4 -4 15,4 4 0 -15,-4 0 68 16,5 0 -36 -16,-6 0 24 15,1 0 -36 1,-1 0 8 -16,11 -4 -16 0,10 0 12 31,6 -4 -16 -31,-1 0 16 0,6 0 -16 0,-1 0 4 16,1 0 -4 -16,-6 4 12 16,1 4 -12 -16,-6 0 4 15,10 0 -4 -15,-4 -4 4 0,9 4 -8 16,1 0 -12 -16,5 0 4 15,0 4 12 -15,5 0 -4 16,-21 -4 8 -16,6 4 -8 16,-11 0 8 -16,0 -4 -8 15,1 4 8 -15,4 0 -8 16,0 0 8 -16,1 4 -8 16,-1 -4 -12 -16,1 0 4 15,-6 0 12 -15,-10 0 -4 16,5 4 -4 -16,-5 -4 4 15,-6 4 -4 -15,6 0 0 16,-10 -4 8 -16,-6 4 -4 16,0 0 8 -16,6 -4 -8 15,-6 4 -20 -15,1 0 8 21,-1 0 4 -21,0 -4 4 0,-4 4 8 16,-1 0 -4 -16,-5 -4 -20 15,0 0 8 -15,-5 0 4 16,0 4 4 -16,-6 -4 0 15,-4 0 0 -15,-6 4 -12 0,0 -4 8 16,1 0 12 -16,-6 0 -4 0,0 4 -4 16,-5 -4 4 -16,0 0 -16 0,0 0 8 0,-5 0 -32 15,0 -4 20 -15,0 4 4 16,-6 0 12 -16,1 -4 0 16,0 0 0 -1,-1 0 8 -15,-4 0 -4 16,-1 0 -12 -16,1 0 4 31,-1 4 12 -31,-4 -4 -4 0,-1 0 -20 31,0 4 8 -31,0 0 4 0,1 0 4 0,-6 0 8 16,0 0 -4 -16,5 4 -20 16,1 -4 8 -16,-1 0 12 15,0 0 0 -15,1 4 -4 16,-1 0 4 -16,0 0 -24 15,1 4 12 -15,-1 0 -48 16,0 0 28 -16,-5 0 -168 16,1 0 104 -16,-1 4 -908 15,-10 0 552 1,-16 0 196 -16</inkml:trace>
    </iact:actionData>
  </iact:action>
  <iact:action type="add" startTime="40468">
    <iact:property name="dataType"/>
    <iact:actionData xml:id="d5">
      <inkml:trace xmlns:inkml="http://www.w3.org/2003/InkML" xml:id="stk5" contextRef="#ctx0" brushRef="#br0">21947 6007 976 0,'10'8'360'15,"0"-4"-280"-15,11 4 -20 0,-11 -4 56 0,1 0 -76 0,-1 0 36 16,0 -4 -44 -16,1 4 8 0,-1 -4 -24 0,0 0 0 16,1 0 -8 -16,-6 -4 12 15,0 0 -12 -15,0 0 32 0,0 0 -24 0,1 4 48 0,-1 -4 -36 16,5 0 28 -16,-5 4 -28 15,6 0 28 -15,-1 0 -32 16,0 0 12 0,1 -4 -20 -16,4 0 0 15,1 0 -8 1,4 0 4 0,1 4 -8 -16,5 -4 24 15,0 0 -16 -15,0 0 4 16,-1 0 -8 -16,12 -4 20 15,-12 0 -16 -15,6 4 -20 32,0 0 0 -32,6 0 12 0,-1 0 0 0,5 -4 8 15,1 4 -8 -15,-1 -4 16 32,0 4 -12 -32,6 0 -4 0,-1 0 0 0,1 0 -16 15,5 0 8 -15,-6 0 12 16,-4 4 -4 -16,-1 0 -12 15,-5 -4 4 -15,0 4 4 16,-5 -4 0 -16,11 4 0 45,-1 0 8 -45,-5 0 -4 16,0 0 -4 -16,-5 0 4 0,6 0 -4 0,-1 0 0 16,0 4 -12 -16,0 0 8 15,0 0 4 -15,6 -4 0 16,4 0 0 -16,1 0 0 31,-1 0 -12 -31,6 0 8 16,-5 0 12 -16,-1 0 -4 0,-4 0 -4 0,4 0 4 15,-5 0 -4 -15,6 0 0 16,-11 0 0 -16,6 -4 0 16,4 4 -12 -16,6 -4 8 31,-1 0 4 -31,6 0 0 15,0 0 8 -15,5 0 -4 0,0 0 -4 0,0 0 4 0,-5 0 4 32,0 0 -4 -32,0 0 -12 0,0 0 4 0,0 0 12 15,0 0 -4 -15,5 0 -12 16,5 0 4 -16,0 0 -24 31,11 0 16 -31,-6 0 24 0,-5 0 -8 0,0 0 8 16,-4 4 -4 -16,-7 -4 -16 15,-4 4 4 -15,0 0 12 32,-6 -4 -4 -32,16 0 -12 15,-5 0 4 -15,0 0 4 0,0 0 0 0,-5 0 -12 16,-1 0 8 -16,-4 0 -4 16,-6 0 0 -16,1 4 -20 0,-6 -4 16 15,0 4 -92 -15,-5 0 56 31,-5 -4 -204 -31,-5 4 136 32,-1 0 64 -32,-9 0 36 0</inkml:trace>
    </iact:actionData>
  </iact:action>
  <iact:action type="add" startTime="47013">
    <iact:property name="dataType"/>
    <iact:actionData xml:id="d6">
      <inkml:trace xmlns:inkml="http://www.w3.org/2003/InkML" xml:id="stk6" contextRef="#ctx0" brushRef="#br0">5484 8427 808 0,'-6'0'300'31,"12"0"-232"-31,-1 0 -20 0,-5 0 52 0,0 0 -64 16,0 0 24 -16,0 0 -40 0,0 0 8 0,0 0 -16 0,0 0 12 0,0 0 -16 15,10 0 32 -15,0 0 -24 0,1 0 56 0,-1 4 -40 16,6 -4 28 0,4 0 -32 -1,6 0 36 1,0 0 -36 -16,5 0 12 16,0 -4 -24 -16,5 4 20 31,0 -4 -24 -31,1 -4 24 0,4 0 -24 15,0 0 12 -15,6 0 -12 16,-1 -4 0 -16,6 4 -4 16,5 0 12 -16,5 4 -12 0,0 -4 -4 15,5 4 0 -15,-5 0 -4 16,6 4 0 -16,-6 -4 -12 16,-11 0 8 -16,6 0 12 15,0 4 -4 -15,0 -4 -12 16,0 -4 4 -16,10 4 20 15,0 -4 -8 -15,6 0 4 16,-1 4 -4 -16,6 0 -8 16,-11 4 4 -16,5 -8 20 15,-10 4 -12 -15,-5 0 4 16,-5 -4 -8 -16,5 0 4 0,0 4 -8 31,5 -4 -4 -31,5 4 4 0,0 -4 64 0,5 4 -36 16,1 -4 -28 -16,-6 0 -8 15,0 0 -28 -15,-10 4 20 16,0 0 12 -16,5 4 4 16,-5 -4 8 -16,0 4 -8 15,5 0 -12 -15,0 0 4 16,5 -4 4 -16,5 0 0 16,1 0 0 -16,-6 4 0 15,0 -4 0 -15,1 0 0 16,-12 0 -20 -16,6 0 12 15,1 4 -136 -15,4 -4 76 16,5 4 -680 -16,11 -4 408 0,0 -4 156 47,-6 0 124 -47</inkml:trace>
    </iact:actionData>
  </iact:action>
  <iact:action type="add" startTime="48255">
    <iact:property name="dataType"/>
    <iact:actionData xml:id="d7">
      <inkml:trace xmlns:inkml="http://www.w3.org/2003/InkML" xml:id="stk7" contextRef="#ctx0" brushRef="#br0">17779 8099 820 0,'-5'20'304'16,"5"-8"-236"-16,-5 -4 -20 0,5 -8 20 15,5 4 -48 -15,0 0 36 0,0 4 -32 0,-5 -8 40 16,11 0 -36 -16,-1 4 12 0,0 -4 -24 15,1 4 44 -15,-1 -4 -32 16,6 4 40 -16,-1 -4 -40 16,6 0 56 -16,-1 0 -48 15,6 0 44 -15,5 0 -44 16,0 0 52 -16,5 0 -52 16,1 0 12 15,4 4 -32 -31,0 -4 8 0,6 0 -12 0,-6 -4 12 15,6 8 -16 -15,5 -8 4 16,-6 4 -4 -16,1 0 20 16,4 0 -16 -16,-4 -4 24 15,10 4 -24 -15,0 0 24 0,5 0 -24 32,0 -4 4 -32,5 4 -8 0,0 -4 4 0,0 0 -8 15,-10 -4 -4 -15,0 4 4 31,0 -4 -4 -31,0 4 0 0,-5 -4 0 0,4 4 0 32,1 0 0 -32,0 0 0 0,10 4 8 0,-5 0 -4 15,6 -4 8 -15,-1 4 -8 16,-5 -4 16 -16,0 4 -12 16,-5 0 4 -16,0 0 -4 15,-6 0 -8 -15,-4 0 4 16,10 0 20 -16,0 0 -12 4,5 0 24 -4,0 4 -24 16,5 -4 24 -16,0 4 -24 16,6 -4 12 -16,-6 4 -12 0,5 0 0 15,-10 0 -4 -15,0 -4 -8 16,0 4 4 -16,-10 0 12 31,10 4 -8 -31,11 0 16 0,-1 0 -16 16,5 0 16 -16,1 0 -16 31,5 0 -4 -31,-16 -4 0 0,5 4 -4 0,-4 4 0 0,-1 -4 8 16,0 0 -4 -16,0 4 -20 15,16 4 8 -15,-16 0 4 32,6 0 4 -32,9 0 -72 0,-9 4 40 0,4 4 -76 15,-15 -4 64 -15,0 0 -140 16,-5 4 104 -16,0 0 -464 15,0 0 300 -15,10 0 108 0,0 0 92 32</inkml:trace>
    </iact:actionData>
  </iact:action>
  <iact:action type="add" startTime="65327">
    <iact:property name="dataType"/>
    <iact:actionData xml:id="d8">
      <inkml:trace xmlns:inkml="http://www.w3.org/2003/InkML" xml:id="stk8" contextRef="#ctx0" brushRef="#br0">8850 11455 632 0,'-11'8'236'16,"6"0"-184"-16,0 -8 -16 0,5 0 80 0,0 0 -72 15,-5 0 36 -15,5 0 -48 0,-5 0 -20 0,-1 -4 -4 16,1 0 -20 -16,0 0 8 0,0 0 20 0,0 -4 -8 16,0 4 76 -16,5 0 -48 0,0 0 76 0,0 0 -64 0,0 0 28 15,5 0 -44 -15,0 0 36 0,5 0 -40 31,1 0 48 -31,-1 -4 -44 21,5 0 12 -5,6 0 -28 -1,5 0 8 1,0 0 -12 -16,5 0 12 16,5 0 -16 15,-5 -4 32 -31,10 0 -24 0,6 0 32 0,10 4 -32 15,0 0 4 -15,5 0 -12 16,10 0 12 -16,-5 0 -12 16,1 0 4 -16,-6 4 -4 15,-6 0 4 -15,1 0 -8 16,-5 4 8 -16,0 0 -8 0,-6 0 8 16,1 0 -8 -16,5 0 8 15,-1 0 -8 -15,6 0 60 16,0 0 -36 -16,5 0 -80 15,-5 0 24 -15,5 4 16 16,-5 0 12 -16,-5 -4 12 16,10 0 -8 -16,-11 0 -4 15,1 0 4 -15,0 0 -4 16,-1 0 0 -16,1 0 -12 16,5 -4 8 -16,0 4 12 15,5 0 -4 -15,0 0 -12 0,0 0 4 16,-5 0 12 -16,5 0 -4 15,-5 4 8 -15,-5 0 -8 16,-1 0 8 -16,-4 0 -8 16,-1 4 8 -16,1 0 -8 31,-1 0 -12 -31,11 0 4 0,5 0 4 0,-5 0 0 16,0 0 16 -16,0 0 -8 15,5 0 16 -15,-5 0 -16 16,0 0 4 -16,-11 -4 -4 15,6 0 12 -15,-11 4 -12 16,6 -4 -4 -16,-1 0 0 16,1 0 4 -16,-1 0 -4 15,6 0 -4 -15,5 -4 4 0,0 0 -24 16,0 0 12 -16,0 0 12 16,0 -4 0 -16,-1 0 8 15,1 0 -8 -15,-5 0 -4 16,0 -4 4 -16,-1 0 -4 15,-4 4 0 -15,-1 0 0 16,1 -4 0 -16,5 0 8 16,5 0 -4 -16,-1 0 -4 15,7 0 4 -15,-7 0 4 16,6 0 -4 -16,-5 0 8 16,0 4 -8 -16,-5 -4 -4 15,0 4 4 -15,-6 -4 -4 0,6 4 0 31,-11 0 16 -31,16 -4 -8 0,-5 4 -4 16,10 0 0 -16,-5 -4 -4 16,5 4 0 -16,0 0 0 15,5 0 0 -15,0 0 0 16,0 0 0 -16,-4 0 0 16,-7 0 -20 -16,-4 0 12 15,-5 0 -4 -15,-1 4 4 16,-4 0 -28 -16,-1 0 20 15,0 -4 -48 -15,6 4 36 16,-1 0 -64 -16,1 4 52 16,-1 0 -212 -16,-4 0 140 15,-1 4 -836 -15,6 4 520 32,-16 4 188 -32</inkml:trace>
    </iact:actionData>
  </iact:action>
  <iact:action type="add" startTime="70979">
    <iact:property name="dataType"/>
    <iact:actionData xml:id="d9">
      <inkml:trace xmlns:inkml="http://www.w3.org/2003/InkML" xml:id="stk9" contextRef="#ctx0" brushRef="#br0">16140 11159 1216 0,'-5'16'448'15,"5"-12"-348"-15,10 0 -28 0,-10 -4 8 16,0 0 -60 -16,0 8 -8 0,0 -8 -8 16,0 4 -48 -16,0 -4 24 0,0 0 -20 0,0 0 24 15,0 0 0 -15,0 0 8 0,-5 4 52 0,0 -4 -24 0,5 0 36 0,0 0 -32 16,0 0 4 -16,0 8 -16 0,0 -8 12 0,5 4 -16 15,-5 -4 16 -15,10 4 -16 0,1 -4 16 0,4 0 -8 63,6 -4 -8 -47,0 0 8 -1,4 0 -12 -15,6 -4 16 16,6 4 -12 -1,4 -4 4 -15,6 0 -4 5,4 -4 -16 -5,6 4 4 16,0 0 12 -16,5 0 -4 15,-5 0 -4 -15,0 4 4 32,0 -4 -16 -32,-6 0 8 0,1 4 -4 0,0 -4 0 15,0 4 8 -15,4 0 0 16,1 0 8 -16,5 4 -4 15,6 -4 16 -15,-1 0 -12 16,-5 0 -12 -16,0 0 0 16,-5 0 -4 -16,0 0 0 15,-6 0 16 -15,1 -4 -4 32,0 0 8 -32,-1 0 -8 0,1 4 16 0,5 0 -12 0,0 0 -12 15,0 0 0 -15,0 0 12 31,0 4 -4 -31,-1 0 8 0,-4 0 -8 0,-5 0 -12 16,-1 0 4 -16,6 0 4 16,-11 0 0 -16,1 0 8 15,-1 0 -4 -15,-5 0 -4 16,0 0 4 -16,1 0 -4 16,4 4 0 -16,0 0 0 15,1 -4 0 -15,-1 4 0 16,6 -4 0 -16,-1 4 0 15,1 -4 0 -15,-1 0 -12 0,6 0 8 16,-11 0 4 -16,6 0 0 31,-6 4 0 -31,6 -4 0 0,-11 0 -12 0,5 0 8 16,1 0 4 -16,-6 0 0 16,5 0 0 -16,1 -4 0 15,-1 4 0 -15,11 0 0 16,-6 0 8 -16,1 4 -4 15,-1 0 -20 -15,-4 0 8 16,4 -4 4 -16,1 4 4 16,-6 0 0 -16,0 0 0 29,-4 0 -20 -29,-6 4 12 16,5 -4 -40 -16,-5 0 28 16,0 0 -72 -16,0 0 52 15,-5 0 -132 -15,0 0 96 0,5 0 -564 31,-6 0 356 -31</inkml:trace>
    </iact:actionData>
  </iact:action>
  <iact:action type="add" startTime="70980">
    <iact:property name="dataType"/>
    <iact:actionData xml:id="d10">
      <inkml:trace xmlns:inkml="http://www.w3.org/2003/InkML" xml:id="stk10" contextRef="#ctx0" brushRef="#brinv">0 0 2048 0</inkml:trace>
    </iact:actionData>
  </iact:action>
  <iact:action type="add" startTime="70981">
    <iact:property name="dataType"/>
    <iact:actionData xml:id="d11">
      <inkml:trace xmlns:inkml="http://www.w3.org/2003/InkML" xml:id="stk11" contextRef="#ctx0" brushRef="#brinv">26308 11519 2048 0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0.28222" units="1/cm"/>
          <inkml:channelProperty channel="Y" name="resolution" value="0.28222" units="1/cm"/>
          <inkml:channelProperty channel="T" name="resolution" value="1" units="1/dev"/>
        </inkml:channelProperties>
      </inkml:inkSource>
      <inkml:timestamp xml:id="ts0" timeString="2017-12-16T15:29:24.503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3296">
    <iact:property name="dataType"/>
    <iact:actionData xml:id="d0">
      <inkml:trace xmlns:inkml="http://www.w3.org/2003/InkML" xml:id="stk0" contextRef="#ctx0" brushRef="#br0">8 38 0,'41'-22'0,"-33"22"16,6 0 -16,-1 -2 16,3 2 -16,-2 -3 15,5 3 -15,-3 -3 16,6 3 -16,-3 0 0,0 0 15,24 0 1,-18 0 -16,-1 0 16,1 0 -16,-4 0 15,4 0 -15,-4 0 16,4 3 -16,-6 -3 16,0 0 -16,38 11 31,-44 -9 -16,-5 1 -15,1 0 16,-1 2 -16,-3 1 16,1 -1 -16,-4 3 15,4 25 1,-6 -20 0,0 4 -16,0 -4 0,0 4 15,0 2 -15,0 5 16,0 0 -16,0 1 31,11 105 -15,-6 -95 -16,-2 1 15,2 2 -15,1 0 16,-1 -3 -16,0 3 16,-2 0 -16,3 -3 31,13 74 -31,-14 -77 15,6 3 -15,-3 -2 16,3 -3 -16,-3 -3 16,3 -3 -16,-3 4 15,27 69 17,-29 -86 -32,-1 -3 15,-5 0 -15,3 -2 16,0 -3 -16,-3 -1 15,0 1 17,-6 -6 -32,3 3 0,-5 -2 15,0 -1 -15,-3 0 0,-5 0 16,0 3 0,-20 0 -1,15 0 -15,-4 3 0,1 0 16,-1 0 -16,-2 2 15,-2 6 -15,-91 38 32,93 -38 -17,3 -3 -15,2 3 16,6 -3 -16,-1 0 31,-15 14 -31,24 -17 16,2 -5 -16</inkml:trace>
    </iact:actionData>
  </iact:action>
  <iact:action type="add" startTime="3297">
    <iact:property name="dataType"/>
    <iact:actionData xml:id="d1">
      <inkml:trace xmlns:inkml="http://www.w3.org/2003/InkML" xml:id="stk1" contextRef="#ctx0" brushRef="#brinv">0 0 0</inkml:trace>
    </iact:actionData>
  </iact:action>
  <iact:action type="add" startTime="3298">
    <iact:property name="dataType"/>
    <iact:actionData xml:id="d2">
      <inkml:trace xmlns:inkml="http://www.w3.org/2003/InkML" xml:id="stk2" contextRef="#ctx0" brushRef="#brinv">760 1259 0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0.28222" units="1/cm"/>
          <inkml:channelProperty channel="Y" name="resolution" value="0.28222" units="1/cm"/>
          <inkml:channelProperty channel="T" name="resolution" value="1" units="1/dev"/>
        </inkml:channelProperties>
      </inkml:inkSource>
      <inkml:timestamp xml:id="ts0" timeString="2017-12-16T15:36:04.069Z"/>
    </inkml:context>
    <inkml:brush xml:id="br0">
      <inkml:brushProperty name="width" value="0.07182" units="cm"/>
      <inkml:brushProperty name="height" value="0.07182"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19786">
    <iact:property name="dataType"/>
    <iact:actionData xml:id="d0">
      <inkml:trace xmlns:inkml="http://www.w3.org/2003/InkML" xml:id="stk0" contextRef="#ctx0" brushRef="#br0">3290 8 0</inkml:trace>
    </iact:actionData>
  </iact:action>
  <iact:action type="add" startTime="19988">
    <iact:property name="dataType"/>
    <iact:actionData xml:id="d1">
      <inkml:trace xmlns:inkml="http://www.w3.org/2003/InkML" xml:id="stk1" contextRef="#ctx0" brushRef="#br0">3290 8 0,'-33'38'15,"36"-41"-15,0 3 32,-3 6 -17,0 -3 1,2 -3 -16,-2 2 16,3 -2 -16,-3 3 15,3 -3 -15,0 3 16,2 -1 -1,-2 -2 -15,-1 0 16,4 3 -16,-3 -3 0,2 0 16,3 0 -16,-2 0 15,2 0 -15,3 0 16,-3 0 -16,3 3 16,-1 -3 -16,1 0 15,0 0 -15,-3 0 16,3 0 -16,0 0 15,3 -3 -15,-1 3 16,1 0 -16,-1 3 16,1 -3 -16,-3 0 0,0 0 15,2 3 1,-2 -1 -16,3 -2 16,-4 3 -16,4 0 0,0 -1 15,-1 1 -15,1 3 16,-3 -4 -16,2 1 15,-2 2 -15,5 1 16,-2 -3 -16,2 2 16,0 0 -16,-2 1 15,2 -1 -15,-2 1 5,5 -1 -5,0 1 16,0 -4 -16,0 1 15,-3 0 -15,3 -1 16,-3 -2 -16,3 3 15,0 -3 -15,-2 0 16,2 0 -16,0 -3 0,-6 3 16,4 -2 -16,-1 2 15,3 -3 -15,-3 0 16,-2 1 -16,2 -4 16,-5 3 -16,2 -2 15,1 0 -15,0 -1 16,-1 1 -16,-2 2 15,3 0 -15,-1 1 16,-2 -1 -16,-3 0 16,3 3 -16,-3 -3 15,0 3 -15,3 -2 16,-5 2 -16,4 -3 0,-1 3 16,-1 0 -16,0 0 15,0 0 -15,3 -3 16,-6 3 -16,6 0 15,-3 0 -15,1 0 16,-1 3 -16,-3 -3 16,3 0 -16,0 -3 15,1 3 -15,1 0 16,1 0 -16,0 -2 16,3 2 -16,-3 0 15,2 0 -15,-2 0 16,3 -3 -16,-4 0 15,7 3 -15,-4 -3 16,33 -2 0,-32 5 -1,0 -3 -15,-1 1 16,1 -1 -16,2 3 0,-2 -3 16,-1 0 -12,1 3 11,-3 -2 -15,-1 -1 16,12 3 15,-14 -3 -31,-2 3 0,-4 0 16,4 0 -16,-3 0 15,-1 0 1,1 0 -16,-3 -2 31,-3 2 0,1 -3 -31,-1 -3 0</inkml:trace>
    </iact:actionData>
  </iact:action>
  <iact:action type="add" startTime="27178">
    <iact:property name="dataType"/>
    <iact:actionData xml:id="d2">
      <inkml:trace xmlns:inkml="http://www.w3.org/2003/InkML" xml:id="stk2" contextRef="#ctx0" brushRef="#br0">3236 2762 0,'46'9'16,"-38"-7"-16,3 4 31,-6 -6 -31,1 2 0,2 -2 16,0 3 -16,0 0 0,0 -3 15,3 3 -15,-3 -3 16,3 2 0,5 -2 -1,-8 3 -15,1 -3 0,-1 0 16,3 0 -16,-3 0 16,3 0 -16,-1 0 15,1 0 -15,0 0 31,8 0 -31,-11 0 0,0 0 16,1 0 0,-1 0 -16,0 0 0,0 0 15,3 0 1,5 0 -16,-8 0 0,0 0 16,1 0 -16,-1 0 15,0 0 -15,-3 0 16,3 0 -16,-2 0 31,7 0 -31,-7 0 0,-1 0 16,3 0 -16,1 0 15,-1 0 -15,0 -3 16,0 3 -16,0 0 16,3 0 -1,5 -2 -15,-8 -1 16,1 3 -16,-1 0 15,-3 -3 -15,6 3 0,-3 0 16,0 -3 -16,3 3 16,19 -2 -1,-22 2 1,3 0 -16,-3 0 16,0 -3 -16,-2 3 15,-1 0 -15,3 0 16,-2 0 -1,13 -3 -15,-11 3 4,0 0 -4,0 0 16,0 3 -16,0 -3 15,1 0 -15,-1 3 16,5 -3 0,-7 2 -16,-1 -2 0,1 3 15,-1 -3 -15,0 0 16,1 3 -16,-3 -3 15,2 0 -15,14 3 32,-14 -3 -32,1 2 15,2 -2 -15,-3 0 16,4 0 -16,-4 0 16,9 0 -1,-6 0 -15,-3 0 16,1 -2 -16,2 2 0,-3 0 15,1 0 1,-1 -3 -16,3 3 16,8 -3 -16,-7 3 15,1 0 -15,-1 -3 16,-1 3 -16,0 0 31,11 0 -31,-14 0 0,3 0 16,-2 0 -16,2 0 15,-3 0 -15,4 0 16,-1 0 -16,3 0 16,-3 0 -16,0 0 15,8 0 1,-10 0 -16,2 0 16,-3 0 -16,1 0 0,-1 0 15,1 0 -15,-4 3 16,4 -3 -16,-4 0 15,4 0 1,-3 0 -16,-1 0 16,1 0 4,0 0 -4,-3 -3 15</inkml:trace>
    </iact:actionData>
  </iact:action>
  <iact:action type="add" startTime="32252">
    <iact:property name="dataType"/>
    <iact:actionData xml:id="d3">
      <inkml:trace xmlns:inkml="http://www.w3.org/2003/InkML" xml:id="stk3" contextRef="#ctx0" brushRef="#br0">1004 3026 0,'22'13'0,"-11"-13"31,13 8 -31,-16 -8 16,3 3 -16,-3 -3 16,3 0 -16,0 0 15,0 0 -15,0 0 16,-3 0 -16,22 0 31,-19 -3 -31,0 3 16,-1 -2 -16,1 2 15,3 -3 -15,-3 0 16,0 3 -16,-3 -3 16,3 3 -16,-6 -2 0,0 2 47,9 -3 -47,-11 0 0,2 3 15,-2 0 -15,0 -2 16,-1 2 0,-4 0 15,-4 0 -15,1 0 -16,2 0 15,-2 0 -15,-1 0 16,-2 2 -16,0 -2 15,-3 0 -15,0 3 0,-2 -3 16,2 0 0,-22 0 -1,22 0 -15,0 3 16,1 -3 -16,-1 0 16,0 0 -16,-3 0 15,3 0 -15,3 0 16,0 0 -16,-16 -6 31,18 4 -31,1 2 16,-3 -3 -16,5 3 15,0 -3 -15,-2 3 16,2 0 0,0 0 -16,9 0 46,-1 0 -46,-2 3 0,5 -3 16,0 3 -16,0 -1 16,3 1 -16,3 -3 15,-3 3 -15,2 -1 16,-2 1 15,24 3 -31,-24 -6 0,3 2 0,-1 1 16,-2 -3 -16,3 0 3,-1 3 13,-2 -3 -16,0 2 0,-3 -2 16,11 3 15,-13 -3 -31,-4 3 0,1 -3 16,0 0 -16,0 0 15,-6 0 1,0 0 -1,0 0 1,-10 3 0,5 -1 -16,0 -2 15,-3 0 -15,0 0 16,-3 3 -16,3 -3 16,1 0 -16,-1 0 0,-27 0 31,24 0 -31,1 0 15,-4 0 -15,4 0 16,2 0 -16,0 -3 16,0 3 -16,0 0 31,-5 0 -31,8 -2 0,0 2 16,2 0 -16,1 2 15</inkml:trace>
    </iact:actionData>
  </iact:action>
  <iact:action type="add" startTime="50505">
    <iact:property name="dataType"/>
    <iact:actionData xml:id="d4">
      <inkml:trace xmlns:inkml="http://www.w3.org/2003/InkML" xml:id="stk4" contextRef="#ctx0" brushRef="#br0">1550 279 0,'27'3'0,"-21"0"0,15 5 32,-15 -5 -32,-1 -3 0,1 2 15,-1 1 -15,-2 -3 16,2 3 -16,-2 -3 16,0 0 -16,2 3 31,-2 -3 -16,-1 -3 1,-2 0 15</inkml:trace>
    </iact:actionData>
  </iact:action>
  <iact:action type="add" startTime="51260">
    <iact:property name="dataType"/>
    <iact:actionData xml:id="d5">
      <inkml:trace xmlns:inkml="http://www.w3.org/2003/InkML" xml:id="stk5" contextRef="#ctx0" brushRef="#br0">1686 214 0,'-25'36'0,"25"-28"0,-2 -3 0,2 3 16,0 0 -16,0 1 15,0 1 -15,0 -1 16,0 1 -16,0 1 30,0 0 -30,0 0 15,2 0 -15,-2 0 16,0 0 -16,3 -3 0,-3 0 15,3 -3 -15,-3 3 16,0 -2 -16,2 -3 16,-2 2 -1,0 -2 -15,3 -1 0</inkml:trace>
    </iact:actionData>
  </iact:action>
  <iact:action type="add" startTime="51821">
    <iact:property name="dataType"/>
    <iact:actionData xml:id="d6">
      <inkml:trace xmlns:inkml="http://www.w3.org/2003/InkML" xml:id="stk6" contextRef="#ctx0" brushRef="#br0">1756 138 0,'-16'33'0,"13"-22"0,3 2 16,0 4 -16,3 -1 15,-3 3 -15,0 -3 16,3 0 -16,-3 3 15,0 0 -15,0 -2 16,2 -1 -16,-2 0 16,0 -2 -16,0 -3 15,3 0 -15,-3 -3 16,0 -3 -16,0 3 16,0 -2 -16,3 -4 15,-6 4 -15,6 -3 16</inkml:trace>
    </iact:actionData>
  </iact:action>
  <iact:action type="add" startTime="52258">
    <iact:property name="dataType"/>
    <iact:actionData xml:id="d7">
      <inkml:trace xmlns:inkml="http://www.w3.org/2003/InkML" xml:id="stk7" contextRef="#ctx0" brushRef="#br0">1824 271 0,'0'57'0,"0"-46"16,0 0 -16,0 -3 16,3 3 -16,-3 -6 15,0 1 -15,0 -3 16,3 -1 -16,-1 1 16,1 -3 -1,0 -5 1,-3 2 -16,0 -5 0,2 2 3,-2 -5 -3,0 3 16,-2 0 -16,2 0 16,0 0 -16,0 0 15,0 2 -15,0 -2 16,0 3 -16,2 -1 16,-2 1 -1,3 2 -15,3 3 16,-1 0 -1,0 0 -15,1 6 16,2 -4 -16,0 4 16,3 -4 -16,0 4 15,0 -1 -15,2 1 0,-2 -4 16,0 4 -16,0 -1 16,-3 -2 -16,0 0 15,-2 -1 -15,-4 1 16,1 -3 -1,0 0 -15,-1 0 16,-4 -3 -16,2 -2 16,-3 0 -16,0 -1 15,-2 -2 -15,-1 0 16,-2 -3 -16,3 0 16,-3 -2 -16,0 2 15,2 0 -15,1 0 16,2 3 -16,-2 3 15,5 -4 -15</inkml:trace>
    </iact:actionData>
  </iact:action>
  <iact:action type="add" startTime="53972">
    <iact:property name="dataType"/>
    <iact:actionData xml:id="d8">
      <inkml:trace xmlns:inkml="http://www.w3.org/2003/InkML" xml:id="stk8" contextRef="#ctx0" brushRef="#br0">505 388 0,'5'5'0,"-5"-10"0,-2 0 16,-1 -1 -16,3 1 15,-6 -1 -15,4 4 0,-1 -1 16,-5 3 0,5 3 -16,0 2 15,1 -2 -15,-1 -1 16,3 4 -16,-3 -3 0,3 -1 16,0 4 -16,0 -4 15,0 1 -15,0 3 16,3 -1 -1,0 -5 1,-1 0 0,1 -3 -16,0 1 15,-3 -1 -15,3 0 16,-1 -2 -16,-2 2 16,0 -2 -16,3 2 15,-3 0 -15,0 0 16,-3 3 -1,3 3 1,0 3 -16,0 -1 0,3 0 16,-3 1 -16,0 -1 15,3 -2 1,-3 2 -16,2 -2 0,1 0 16,0 0 -1,0 -3 -15,-1 -3 16,-2 -3 -1,0 4 -15,0 -4 16,0 1 -16,-2 -1 16,-1 1 -16,0 0 15,0 2 -15,-2 0 16,2 0 -16,1 3 0,-1 0 16,0 0 -16,0 0 4,3 3 12,-2 0 -16,2 0 0,0 -1 15,2 1 -15,1 0 16,0 -3 -16</inkml:trace>
    </iact:actionData>
  </iact:action>
  <iact:action type="add" startTime="56952">
    <iact:property name="dataType"/>
    <iact:actionData xml:id="d9">
      <inkml:trace xmlns:inkml="http://www.w3.org/2003/InkML" xml:id="stk9" contextRef="#ctx0" brushRef="#br0">1995 497 0,'8'24'15,"-5"-21"-15,0 -3 16,-1 -3 -16,1 0 0,0 1 15,0 -1 -15,-3 0 16,2 -2 -16,1 -1 16,-3 1 -16,0 2 15,0 0 -15,0 1 16,-3 -1 -16,1 0 16,-1 3 4,0 3 -4,0 0 -16,1 -1 15,2 1 -15,0 0 16,0 0 -16,0 -1 0,0 1 16,0 0 -16,2 -1 15,1 1 -15,0 -3 16,0 0 -16,-1 0 16,1 0 -16,0 -3 15,-1 1 -15,1 -1 16,-3 -2 -1,0 -1 -15,-3 3 0,3 -2 16,-2 0 -16,-1 2 16,-2 0 -16,-1 3 15,1 0 -15,-1 3 16,1 0 -16,-1 2 16,1 0 -16,0 1 15,-1 -1 -15,3 1 16,1 -1 -16,-1 1 15,0 -4 -15,3 1 16,3 0 -16,0 -3 16,-1 0 -1,1 0 -15,0 -3 16,0 0 -16,-1 -2 16,1 2 -16,-3 -2 15,0 -1 -15,0 4 16,-3 -4 -16,1 1 15,-1 -1 -15,0 4 16,0 -1 -16,-2 0 0,0 0 16,2 3 -16,-3 0 15,4 3 1,-1 0 -16,0 0 0</inkml:trace>
    </iact:actionData>
  </iact:action>
  <iact:action type="add" startTime="58869">
    <iact:property name="dataType"/>
    <iact:actionData xml:id="d10">
      <inkml:trace xmlns:inkml="http://www.w3.org/2003/InkML" xml:id="stk10" contextRef="#ctx0" brushRef="#br0">3602 402 0,'-8'-44'0,"5"41"0,0 -2 16,1 0 -16,-1 -1 0,-2 3 16,2 1 -16,0 -4 15,-2 4 1,2 2 -16,0 -3 0,1 3 16,-1 3 -1,0 -3 -15,0 5 16,1 0 -16,2 4 15,-3 1 -15,3 1 16,0 3 -16,3 -3 16,-3 0 -16,2 -1 15,1 4 -15,0 -3 0,0 2 16,-1 -2 -16,1 0 16,0 -3 -1,-1 -2 -15,1 -1 0,0 1 16,0 -1 -16,-3 -2 15,0 -1 1,-3 -2 -16</inkml:trace>
    </iact:actionData>
  </iact:action>
  <iact:action type="add" startTime="59353">
    <iact:property name="dataType"/>
    <iact:actionData xml:id="d11">
      <inkml:trace xmlns:inkml="http://www.w3.org/2003/InkML" xml:id="stk11" contextRef="#ctx0" brushRef="#br0">3504 494 0,'52'-22'0,"-47"19"0,3 3 16,1 0 -16,-1 0 15,0 3 -15,0 0 16,-3 0 -16,1 -1 16,-1 1 -16,-2 0 15,0 -1 -15,-1 1 0,1 -3 16,-3 3 0,0 -6 15,-3 0 -31,1 1 15,2 -1 -15,0 -2 16,0 -1 -16,0 -2 16,0 3 -1,0 2 -15,2 -3 0,1 4 16,0 -1 -16,0 0 16,2 1 -16,-2 2 31,2 -3 -31,3 3 0,-2 0 15,5 -3 -15,-3 3 16,3 -3 -16,-3 3 0,3 -2 16,-3 2 -16,0 -3 15,0 0 -15</inkml:trace>
    </iact:actionData>
  </iact:action>
  <iact:action type="add" startTime="59884">
    <iact:property name="dataType"/>
    <iact:actionData xml:id="d12">
      <inkml:trace xmlns:inkml="http://www.w3.org/2003/InkML" xml:id="stk12" contextRef="#ctx0" brushRef="#br0">3757 421 0,'40'-3'0,"-34"0"0,-1 0 0,1 1 16,-4 -1 -16,1 -2 16,0 5 -16,0 -6 15,-6 3 1,0 1 -16,0 2 16,-2 0 -16,0 0 15,-1 2 -15,1 1 16,-1 3 -16,1 2 15,2 -3 -15,-2 1 16,2 2 -16,0 0 16,1 -3 -16,2 3 15,2 -2 -15,1 2 0,0 -3 16,2 -2 -16,3 0 16,3 -3 -16,0 -3 15,3 -2 -15,-4 -1 16,4 1 -1,-3 -3 -15,0 0 0,0 2 16,-1 -2 -16,1 0 16,-3 0 -16,1 0 15,-1 -1 -15,-3 1 16,1 0 -16,-1 0 0,-2 0 16,-3 2 -16,2 4 15,-4 -4 -15,-1 4 16,0 2 -1,1 2 -15,-1 1 16,-3 2 -16,4 1 16,-1 2 -16,0 -3 15,-2 4 -15,5 -4 16,-3 3 -16,3 -2 16,0 -1 -16,3 -2 15,-3 2 -15,3 -5 16,-1 0 -1,4 0 -15,-1 -3 16,1 -2 -16,-1 0 16,-2 -1 -16,2 1 0,-2 -3 15,2 -1 1,-2 4 -16,0 -3 16,-1 5 -16,1 0 0,-3 1 15,3 2 -15,-3 2 16,3 1 -16,-3 5 15,2 0 -15,-2 1 16,3 -1 -16,2 3 16,-2 -1 -16,0 4 15,2 0 -15,1 -1 16,2 -2 -16,-3 0 16,6 0 -16,-3 -6 0,3 1 15,0 -4 -15,0 1 16,0 -3 -16,-3 -5 15,0 -1 -15,0 -2 16,-2 -3 -16,-1 3 16,-2 -3 -16,-1 3 15,-2 0 -15,0 2 16,-2 1 -16,-4 2 16,1 1 -16,-3 4 15,-3 4 -15,0 2 16,-3 5 -16,4 -2 7,-1 -3 -7</inkml:trace>
    </iact:actionData>
  </iact:action>
  <iact:action type="add" startTime="62229">
    <iact:property name="dataType"/>
    <iact:actionData xml:id="d13">
      <inkml:trace xmlns:inkml="http://www.w3.org/2003/InkML" xml:id="stk13" contextRef="#ctx0" brushRef="#br0">1561 589 0,'35'30'0,"-32"-30"0,0 0 15,2 -6 -15,-5 1 16,3 2 -16,-3 -2 16,0 2 -16,-3 -11 31,0 9 -31,1 2 20,-1 1 -20,0 -1 15,0 3 -15,1 0 16,-1 0 -16,0 0 0,-2 3 31,5 -1 -31,0 4 0,0 -4 16,3 1 -16,-1 0 15,1 2 -15,2 -2 16,1 0 -16,-3 -3 16,7 2 -1,-4 -4 -15,-1 2 16,-2 -3 -16,2 0 15,-2 -2 -15,0 2 16,0 -2 -16,-3 2 16,-3 -5 -1,3 2 -15,-3 6 0,0 -2 16,1 -1 -16,-1 3 16,0 0 -1,-2 3 -15,-1 -1 0,1 9 16,2 -8 -1,1 2 -15,2 1 16,-3 -3 -16,3 -1 16,0 1 -16,3 0 15,-1 -3 1,1 0 0,0 0 -16,-1 -3 15,-2 0 -15,0 -2 16,0 2 -16,0 0 0,0 -2 15,-5 0 1,2 2 -16,1 0 16,-1 0 -16,0 3 15,0 0 -15,1 0 16,-1 3 -16,3 0 16,3 5 -1</inkml:trace>
    </iact:actionData>
  </iact:action>
  <iact:action type="add" startTime="64449">
    <iact:property name="dataType"/>
    <iact:actionData xml:id="d14">
      <inkml:trace xmlns:inkml="http://www.w3.org/2003/InkML" xml:id="stk14" contextRef="#ctx0" brushRef="#br0">3724 521 0,'-19'22'0,"22"-11"0,0 -1 0,2 1 15,-2 3 -15,-1 -3 16,4 -3 -16,-3 3 15,2 -3 -15,-2 -3 16,-1 1 -16,1 -1 16,0 1 -16,-3 -4 15,3 1 -15,-3 0 16,2 -3 -16,-2 2 16,-2 -4 15,-1 -1 -16,0 0 -15,0 1 16,1 2 -16,-4 -3 0,4 0 16,-4 0 -16,1 1 15,-1 -1 -15,1 3 16,-3 -3 -16,2 3 16,1 0 -16,2 3 15,-2 -3 -15,2 3 16,0 -1 -16,1 1 15,-1 0 -15,3 0 16,-3 -1 -16,3 4 16,0 -4 -16,0 1 15,0 3 -15,3 -4 16,0 1 -16,-1 0 0,1 -1 16,2 1 -16,4 -3 15,-1 0 -15,0 0 16,0 -3 -16,0 3 15,0 -2 -15,-2 -1 16,2 0 -16,-3 1 16,3 2 -16,-2 -3 15,-1 0 -15</inkml:trace>
    </iact:actionData>
  </iact:action>
  <iact:action type="add" startTime="65197">
    <iact:property name="dataType"/>
    <iact:actionData xml:id="d15">
      <inkml:trace xmlns:inkml="http://www.w3.org/2003/InkML" xml:id="stk15" contextRef="#ctx0" brushRef="#br0">3865 619 0,'-38'49'0,"36"-41"0,2 0 0,2 -3 15,1 1 -15,2 -1 16,1 -2 -16,-1 0 15,3 -6 -15,-2 0 16,2 0 -16,0 -2 16,-2 -3 -16,-1 2 15,0 -2 -15,1 3 16,-3 -1 -16,-1 1 16,-2 0 -16,0 -1 15,0 1 -15,-2 2 16,-1 0 -16,0 1 15,-2 2 -15,-1 0 16,4 0 -16,-4 0 0,1 0 16,-1 2 -16,1 -2 15,-1 0 -15,4 3 16,-1 -3 -16,0 0 16,3 3 -12</inkml:trace>
    </iact:actionData>
  </iact:action>
  <iact:action type="add" startTime="65747">
    <iact:property name="dataType"/>
    <iact:actionData xml:id="d16">
      <inkml:trace xmlns:inkml="http://www.w3.org/2003/InkML" xml:id="stk16" contextRef="#ctx0" brushRef="#br0">4039 564 0,'-46'41'0,"40"-38"0,4 -3 16,-1 3 -16,3 -1 16,3 1 15,2 -3 -31,-2 0 16,2 0 -16,1 0 15,-1 0 -15,1 0 16,2 0 -16,-3 0 15,1 3 -15,2 -3 16,-6 2 -16,4 -2 16,-3 0 -16,-1 3 15,-2 0 1,-2 0 -16,-1 -3 16,-3 2 -16,4 1 15,-4 -3 -15,4 0 16,-4 0 -16,3 0 15,1 0 1,-6 -5 0,8 2 -16,2 0 15</inkml:trace>
    </iact:actionData>
  </iact:action>
  <iact:action type="add" startTime="66357">
    <iact:property name="dataType"/>
    <iact:actionData xml:id="d17">
      <inkml:trace xmlns:inkml="http://www.w3.org/2003/InkML" xml:id="stk17" contextRef="#ctx0" brushRef="#br0">4169 537 0,'38'6'15,"-32"-6"-15,-1 -3 0,1 -2 0,-4 2 16,4 0 -16,-1 -2 16,-2 2 -16,0 -2 15,-1 -1 -15,1 6 16,-3 -5 0,-3 2 -16,1 3 15,-1 0 -15,-3 0 16,-2 3 -16,-3 2 15,1 -2 -15,-1 2 20,-3 1 -20,3 2 16,0 0 -16,1 0 15,1 3 -15,1 0 16,0 0 -16,0 -3 16,3 0 -16,2 0 0,0 0 15,0 -2 -15,3 -1 16,3 1 -16,3 -4 15,-1 4 -15,0 -6 16,1 2 -16,5 -2 16,2 -2 -16,1 2 15,-1 -3 1,4 -2 -16,-4 -1 0,1 1 16,-1 -3 -16,1 -1 15,0 1 -15,-1 0 0,-2 0 16,-3 3 -16</inkml:trace>
    </iact:actionData>
  </iact:action>
  <iact:action type="add" startTime="75273">
    <iact:property name="dataType"/>
    <iact:actionData xml:id="d18">
      <inkml:trace xmlns:inkml="http://www.w3.org/2003/InkML" xml:id="stk18" contextRef="#ctx0" brushRef="#br0">8 3188 0,'25'11'0,"-12"-13"0,1 -1 16,-3 -3 -16,2 4 15,1 -4 -15,2 1 16,0 -1 -16,1 1 16,-1 0 -16,0 -4 15,-2 4 -15,-1 -3 16,4 0 -16,-4 0 15,3 2 -15,-2 -2 16,0 3 -16,-4 -1 0,-1 1 4,-1 2 -4,0 0 15,-5 1 -15,2 -1 16,-5 0 0,0 0 -16,-3 1 15,1 2 1,-4 -3 -16,-2 3 15,0 0 -15,0 0 16,0 0 -16,-1 0 0,4 0 16,-3 0 -1,0 3 -15,2 -3 16,4 0 -16,-4 0 0,3 0 16,1 0 -16,4 0 31,1 0 -31,3 0 15,2 -3 1,0 0 -16,5 1 0,-2 -1 16,3 -3 -16,-1 4 15,1 -4 1,0 4 -16,-1 -4 0,1 3 16,-1 -2 -16,1 2 15,-3 1 -15,-3 -1 16,-3 3 -16,1 0 15,-4 0 -15,1 3 16,-6 -1 -16,1 4 0,-4 2 16,-2 0 -16,0 3 15,-3 5 -15,0 0 16,0 6 -16,1 -3 16,-1 0 -16,3 3 15,-1 0 -15,1 -6 16</inkml:trace>
    </iact:actionData>
  </iact:action>
  <iact:action type="add" startTime="75274">
    <iact:property name="dataType"/>
    <iact:actionData xml:id="d19">
      <inkml:trace xmlns:inkml="http://www.w3.org/2003/InkML" xml:id="stk19" contextRef="#ctx0" brushRef="#brinv">0 0 0</inkml:trace>
    </iact:actionData>
  </iact:action>
  <iact:action type="add" startTime="75275">
    <iact:property name="dataType"/>
    <iact:actionData xml:id="d20">
      <inkml:trace xmlns:inkml="http://www.w3.org/2003/InkML" xml:id="stk20" contextRef="#ctx0" brushRef="#brinv">4742 3221 0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0.28222" units="1/cm"/>
          <inkml:channelProperty channel="Y" name="resolution" value="0.28222" units="1/cm"/>
          <inkml:channelProperty channel="T" name="resolution" value="1" units="1/dev"/>
        </inkml:channelProperties>
      </inkml:inkSource>
      <inkml:timestamp xml:id="ts0" timeString="2017-12-16T15:42:04.550Z"/>
    </inkml:context>
    <inkml:brush xml:id="br0">
      <inkml:brushProperty name="width" value="0.07182" units="cm"/>
      <inkml:brushProperty name="height" value="0.07182" units="cm"/>
      <inkml:brushProperty name="color" value="#7030A0"/>
    </inkml:brush>
    <inkml:brush xml:id="br1">
      <inkml:brushProperty name="width" value="0.07182" units="cm"/>
      <inkml:brushProperty name="height" value="0.07182" units="cm"/>
      <inkml:brushProperty name="color" value="#FF0000"/>
    </inkml:brush>
    <inkml:brush xml:id="brinv">
      <inkml:brushProperty name="width" value="0.05" units="cm"/>
      <inkml:brushProperty name="height" value="0.05" units="cm"/>
      <inkml:brushProperty name="color" value="#000000"/>
      <inkml:brushProperty name="transparency" value="255"/>
    </inkml:brush>
  </inkml:definitions>
  <iact:action type="add" startTime="6919">
    <iact:property name="dataType"/>
    <iact:actionData xml:id="d0">
      <inkml:trace xmlns:inkml="http://www.w3.org/2003/InkML" xml:id="stk0" contextRef="#ctx0" brushRef="#br0">8 60 0,'25'24'0,"-20"-21"0,-2 0 0,-1 -1 15,1 -2 -15,3 3 16,-4 -3 -16,4 3 16,-4 -3 -16,1 2 15,3 -2 1,-1 0 -16,-2 0 0,2 3 15,-2 -3 -15,2 0 16,-2 0 -16,2 0 16,-2 0 -16,0 0 15,2 0 -15,-2 0 16,2 0 0,-2 0 -16,0 0 15,0 0 -15,-1 0 16,4 0 -16,-4 0 15,1 0 -15,0 0 16,0 0 -16,-1 0 16,1 3 -1,0 -3 -15,-1 0 16,1 0 -16,0 0 16,2 3 -16,-2 -3 15,0 0 1,-1 0 -16,1 0 15,0 0 1,0 0 -16,-1 0 16,1 0 -16,0 0 15,-1 0 6,1 0 -5,-3 -3 15,-3 3 -16,1 0 1,2 -3 -16,-6 3 16,1 0 -1,-1 -3 -15,1 3 16,2 0 -16,-2 0 0,-1 0 16,1 -2 -16,2 2 15,-5 0 1,3 0 -16,-1 -3 15,1 3 -15,2 0 16,-2 0 -16,-1 0 16,1 0 -1,-1 0 -15,1 -3 0,0 3 16,-1 0 -16,1 0 16,-1 0 -16,-2 0 15,3 0 1,2 0 -16,0 0 15,1 0 -15,-1 0 16,0 0 -16,3 3 16,-3 -3 -16,6 3 15,0 -3 1,5 0 0,-3 0 -1,4 0 -15,-4 0 16,3 0 -16,0 -3 15,0 0 1,-2 3 -16,2 -2 0,0 -1 16,0 3 -16,-2 -3 15,5 0 -15,-6 1 16,11 -1 -16,-8 3 16,-2 0 -16,-1 0 14,1 0 -14,-4 3 16,1 -3 -16</inkml:trace>
    </iact:actionData>
  </iact:action>
  <iact:action type="add" startTime="33162">
    <iact:property name="dataType"/>
    <iact:actionData xml:id="d1">
      <inkml:trace xmlns:inkml="http://www.w3.org/2003/InkML" xml:id="stk1" contextRef="#ctx0" brushRef="#br0">130 1438 0,'-16'-32'0,"16"23"0,0 1 16,0 3 -16,3 -6 15,-3 6 -15,0 -1 16,2 3 -16,-2 9 47,3 -1 -47,-3 1 15,0 -1 -15,0 3 16,0 3 -16,0 -3 16,-3 3 -16,3 3 15,-2 2 -15,-1 -2 16,3 -1 -16,-3 1 16,1 -1 -16,-1 -2 15,0 -3 -15,3 3 0,-3 -3 16,1 0 -16,2 -2 15,-3 -1 -15,3 1 16,-3 -1 -16,3 -2 16,0 0 -16,-2 -3 15,-1 -3 17</inkml:trace>
    </iact:actionData>
  </iact:action>
  <iact:action type="add" startTime="33974">
    <iact:property name="dataType"/>
    <iact:actionData xml:id="d2">
      <inkml:trace xmlns:inkml="http://www.w3.org/2003/InkML" xml:id="stk2" contextRef="#ctx0" brushRef="#br0">109 1392 0,'-41'30'15,"41"-25"-15,-3 1 0,3 2 0,0 0 16,0 -3 -1,0 -2 -15,0 3 0,3 -4 16,-3 1 -16,3 -3 20,-1 0 -20,1 -3 15,2 1 -15,-2 -4 16,3 1 -16,-4 -1 16,4 1 -16,-1 -1 15,-2 -2 -15,2 3 16,1 -1 -16,-4 1 0,4 0 15,-3 -1 -15,-1 1 16,1 2 -16,0 0 16,-3 1 -16,2 2 15,1 0 -15,-3 2 16,3 -2 0,0 6 -16,-1 -1 0,1 1 15,0 -1 -15,-1 0 16,-2 4 -16,3 -1 15,0 0 -15,0 0 0,-3 0 16,2 0 0,-2 0 -16,3 -2 0,-3 -1 15,3 -2 -15,-3 2 16,0 -2 0,2 -3 -16</inkml:trace>
    </iact:actionData>
  </iact:action>
  <iact:action type="add" startTime="35860">
    <iact:property name="dataType"/>
    <iact:actionData xml:id="d3">
      <inkml:trace xmlns:inkml="http://www.w3.org/2003/InkML" xml:id="stk3" contextRef="#ctx0" brushRef="#br0">524 1384 0,'-6'60'0,"4"-52"0,2 3 16,2 -6 -16</inkml:trace>
    </iact:actionData>
  </iact:action>
  <iact:action type="add" startTime="36380">
    <iact:property name="dataType"/>
    <iact:actionData xml:id="d4">
      <inkml:trace xmlns:inkml="http://www.w3.org/2003/InkML" xml:id="stk4" contextRef="#ctx0" brushRef="#br0">825 1387 0,'3'65'0,"-3"-52"15,3 4 -15</inkml:trace>
    </iact:actionData>
  </iact:action>
  <iact:action type="add" startTime="36869">
    <iact:property name="dataType"/>
    <iact:actionData xml:id="d5">
      <inkml:trace xmlns:inkml="http://www.w3.org/2003/InkML" xml:id="stk5" contextRef="#ctx0" brushRef="#br0">1278 1400 0,'3'68'0,"-3"-52"0,0 1 0,-3 2 15</inkml:trace>
    </iact:actionData>
  </iact:action>
  <iact:action type="add" startTime="44688">
    <iact:property name="dataType"/>
    <iact:actionData xml:id="d6">
      <inkml:trace xmlns:inkml="http://www.w3.org/2003/InkML" xml:id="stk6" contextRef="#ctx0" brushRef="#br0">3314 38 0,'27'-11'0,"-18"11"0,-1 0 0,11 0 16,-11 0 0,3 0 -16,-3 -3 15,3 3 -15,-3 -2 16,3 2 -16,-3 -3 15,14 0 1,-14 1 -16,0 2 16,-3 -3 -16,3 3 15,-5 -3 -15,3 3 16,-4 0 0,1 0 -16,-6 0 31,1 0 -16,-1 0 -15,-3 3 16,1 -3 -16,0 3 16,-1 -3 -16,1 2 0,-3 -2 15,2 3 -15,-2 0 16,3 -3 -16,-1 2 16,-2 1 -16,0 -3 15,-8 6 1,7 -6 -16,-1 2 15,1 1 -15,1 -3 16,0 0 -16,0 3 16,0 -3 -16,2 0 0,-7 2 31,5 -2 -31,2 0 0,1 0 16,-1 0 -16,1 0 15,2 0 1,-2 0 -16,2 0 15,0 0 -15,3 -2 16,6 -1 15,-1 3 -31,-2 0 16,2 0 -16,12 0 16,-9 0 -1,3 0 -15,0 0 16,-1 0 -16,4 3 15,0 -3 -15,7 2 16,-10 -2 0,0 0 -16,0 0 0,-3 0 15,3 -2 -15,-3 2 16,0 0 0,0 -3 -16,-2 3 0,-1 0 15,-2 0 -15,2 0 16,-2 -3 -16</inkml:trace>
    </iact:actionData>
  </iact:action>
  <iact:action type="add" startTime="48296">
    <iact:property name="dataType"/>
    <iact:actionData xml:id="d7">
      <inkml:trace xmlns:inkml="http://www.w3.org/2003/InkML" xml:id="stk7" contextRef="#ctx0" brushRef="#br0">214 54 0</inkml:trace>
    </iact:actionData>
  </iact:action>
  <iact:action type="add" startTime="89184">
    <iact:property name="dataType"/>
    <iact:actionData xml:id="d8">
      <inkml:trace xmlns:inkml="http://www.w3.org/2003/InkML" xml:id="stk8" contextRef="#ctx0" brushRef="#br0">2315 1783 0,'0'-38'0,"6"32"0,-1 -2 0,1 3 15,-1 2 -15,3 -2 16,-2 -1 -16,2 4 16,-3 -1 -16,1 0 15,-1 0 -15,-2 3 16,2 -2 -16,-2 2 15,2 0 -15,-2 0 16,-3 2 0,0 4 -16,0 -1 15,-3 3 -15,-2 1 16,2 1 -16,-2 -1 16,2 -1 -16,-2 0 15,2 0 -15,0 0 0,3 0 16,0 -2 -1,0 2 -15,3 -3 16,0 1 -16,-1 -1 0,1 -2 16,3 2 -1,2 -2 -15,-3 0 16</inkml:trace>
    </iact:actionData>
  </iact:action>
  <iact:action type="add" startTime="89657">
    <iact:property name="dataType"/>
    <iact:actionData xml:id="d9">
      <inkml:trace xmlns:inkml="http://www.w3.org/2003/InkML" xml:id="stk9" contextRef="#ctx0" brushRef="#br0">2465 1924 0</inkml:trace>
    </iact:actionData>
  </iact:action>
  <iact:action type="add" startTime="114300">
    <iact:property name="dataType"/>
    <iact:actionData xml:id="d10">
      <inkml:trace xmlns:inkml="http://www.w3.org/2003/InkML" xml:id="stk10" contextRef="#ctx0" brushRef="#br0">3575 535 0,'65'-44'0,"-57"36"0,3 3 15,-3 -4 -15,0 4 16,-2 2 -16,2 1 16,-3 2 -16,1 0 15,-1 0 -15,-2 5 0,-3 0 16,-3 4 -16,0 -1 15,-2 0 -15,0 5 16,-1 1 -16,1 2 16,-1 -2 -1,-2 -1 -15,3 -2 0,-1 0 16,1 -3 -16,2 0 16,0 -2 -16,3 -1 15,0 1 -15,3 -4 16,0 1 -16,2 0 0,1 -3 15,2 0 -15,-3 0 16,6 -3 -16,0 0 16,0 1 -16,0 -4 15,0 4 -15,-1 -1 16,-1 0 -16,-4 0 16,3 -2 -16,-5 2 15,2 1 -15,-5 -1 16,0 0 -16</inkml:trace>
    </iact:actionData>
  </iact:action>
  <iact:action type="add" startTime="114929">
    <iact:property name="dataType"/>
    <iact:actionData xml:id="d11">
      <inkml:trace xmlns:inkml="http://www.w3.org/2003/InkML" xml:id="stk11" contextRef="#ctx0" brushRef="#br0">3819 469 0,'-41'19'0,"36"-16"0,0 0 0,2 0 15,0 -1 -15,0 1 16,3 0 -16,0 -1 16,3 1 -16,0 0 15,5 -3 -15,-3 3 16,4 -3 -16,-1 2 15,3 1 -15,2 -3 16,-2 5 -16,3 -2 16,-4 3 -16,-1 2 15,-1 -3 -15,-3 1 16,-2 -1 -16,-3 3 16,0 -5 -16,-3 2 0,-2 -2 15,-3 0 -15,-1 -1 16,1 -2 -16,3 0 15,-3 -2 1,0 -1 -16,2 -2 0,1 -1 16,2 -2 -16,0 -3 3,3 3 -3,0 0 16,3 0 -16,0 2 16,-1 -2 -16,4 0 15,-1 3 -15,-2 -1 16,2 1 -16,-2 2 15,0 -2 -15,0 2 0,-6 0 16,3 0 0,-6 3 -16,1 3 15,0 -3 -15,-1 3 16,1 0 -16,-1 -3 16,1 2 -16,-1 1 15,4 0 -15</inkml:trace>
    </iact:actionData>
  </iact:action>
  <iact:action type="add" startTime="115838">
    <iact:property name="dataType"/>
    <iact:actionData xml:id="d12">
      <inkml:trace xmlns:inkml="http://www.w3.org/2003/InkML" xml:id="stk12" contextRef="#ctx0" brushRef="#br0">3998 491 0,'60'22'0,"-55"-22"16,6 5 -16,-5 -5 15,2 3 -15,0 -3 0,-3 -3 16,-2 3 -16,0 -5 15</inkml:trace>
    </iact:actionData>
  </iact:action>
  <iact:action type="add" startTime="116104">
    <iact:property name="dataType"/>
    <iact:actionData xml:id="d13">
      <inkml:trace xmlns:inkml="http://www.w3.org/2003/InkML" xml:id="stk13" contextRef="#ctx0" brushRef="#br0">4088 440 0,'24'92'0,"-18"-81"0,-4 2 0,1 -2 15,3 -3 -15,-4 0 16,1 1 -16,0 -4 15,-1 0 1,1 -2 -16,0 0 0,-3 0 16,3 -3 -16,-1 -3 15,-2 -3 -15</inkml:trace>
    </iact:actionData>
  </iact:action>
  <iact:action type="add" startTime="116373">
    <iact:property name="dataType"/>
    <iact:actionData xml:id="d14">
      <inkml:trace xmlns:inkml="http://www.w3.org/2003/InkML" xml:id="stk14" contextRef="#ctx0" brushRef="#br0">4172 478 0,'19'38'0,"-16"-33"15,-1 0 -15,-2 1 0,3 -3 16,0 -1 -16,0 1 0,-3 -6 31,-3 -2 -15,3 -1 -16,-3 4 16,0 -4 -16,1 1 15,-1 -3 -15,0 2 16,1 1 -16,2 -1 15,0 4 -15,0 -4 16,0 1 -16,2 -1 16,1 4 -16,2 -4 15,1 1 -15,-1 -1 16,3 4 -16,-2 -4 16,2 4 -16,-3 -4 15,1 3 -15</inkml:trace>
    </iact:actionData>
  </iact:action>
  <iact:action type="add" startTime="116857">
    <iact:property name="dataType"/>
    <iact:actionData xml:id="d15">
      <inkml:trace xmlns:inkml="http://www.w3.org/2003/InkML" xml:id="stk15" contextRef="#ctx0" brushRef="#br0">4302 399 0,'-40'49'0,"40"-47"0,0 1 0,2 0 15,1 -3 -15,0 3 16,2 -3 -16,3 0 15,0 0 -15,3 0 16,0 0 -16,0 0 16,-3 2 -16,3 1 15,-5 -3 -15,2 3 16,-6 -1 -16,1 1 16,0 3 -16,-6 -4 15,0 4 -15,-2 -1 16,-6 1 -16,0 -1 15,0 3 -15,0 -2 0,-2 2 16,-3 -3 -16,2 -2 16</inkml:trace>
    </iact:actionData>
  </iact:action>
  <iact:action type="add" startTime="121478">
    <iact:property name="dataType"/>
    <iact:actionData xml:id="d16">
      <inkml:trace xmlns:inkml="http://www.w3.org/2003/InkML" xml:id="stk16" contextRef="#ctx0" brushRef="#br0">4517 326 0,'5'27'0,"-2"-16"16,-3 -1 -16,3 1 15,-3 3 -15,2 -1 16,1 1 -16,-3 -3 16,3 -3 -16,0 0 15,-1 0 -15,1 -2 16,2 -1 -16,-2 -2 16,3 2 -16,2 -5 15,-3 3 -15,3 -6 16,-2 3 -16,2 -2 0,0 -1 15,0 -3 1,-2 1 0,2 0 -16,0 -4 0,0 4 15,0 -3 -15,-2 2 16,7 -7 -16,-7 10 16,-1 -2 -16,0 -1 15,1 1 -15,-3 2 16,2 -2 -16,-2 -1 15</inkml:trace>
    </iact:actionData>
  </iact:action>
  <iact:action type="add" startTime="122149">
    <iact:property name="dataType"/>
    <iact:actionData xml:id="d17">
      <inkml:trace xmlns:inkml="http://www.w3.org/2003/InkML" xml:id="stk17" contextRef="#ctx0" brushRef="#br0">4547 353 0,'13'-25'0,"-5"20"16,1 -3 -16,-1 0 16,0 -1 -16,-3 4 15,3 0 -15,-2 -1 16,-1 1 -16,-2 2 0,2 -2 16,-2 2 -16,0 0 15,0 3 -15</inkml:trace>
    </iact:actionData>
  </iact:action>
  <iact:action type="add" startTime="122509">
    <iact:property name="dataType"/>
    <iact:actionData xml:id="d18">
      <inkml:trace xmlns:inkml="http://www.w3.org/2003/InkML" xml:id="stk18" contextRef="#ctx0" brushRef="#br0">4547 396 0,'59'-3'0,"-53"1"0,2 2 4,-3 -3 -4,4 0 16,1 1 -16,1 -1 0,-3 0 16,3 0 -1,-3 3 -15,3 -2 0,-3 -1 16,-2 3 -16</inkml:trace>
    </iact:actionData>
  </iact:action>
  <iact:action type="add" startTime="122810">
    <iact:property name="dataType"/>
    <iact:actionData xml:id="d19">
      <inkml:trace xmlns:inkml="http://www.w3.org/2003/InkML" xml:id="stk19" contextRef="#ctx0" brushRef="#br0">4756 307 0,'65'38'0,"-57"-36"0,3 4 0,-3 -4 16,0 1 -16,3 0 16,-3 0 -16,3 -3 15,-3 2 -15,-2 1 16,2 -3 -16,-6 3 15</inkml:trace>
    </iact:actionData>
  </iact:action>
  <iact:action type="add" startTime="123137">
    <iact:property name="dataType"/>
    <iact:actionData xml:id="d20">
      <inkml:trace xmlns:inkml="http://www.w3.org/2003/InkML" xml:id="stk20" contextRef="#ctx0" brushRef="#br0">4834 453 0,'28'-57'0,"-23"44"15,3 -4 -15,-2 1 16,2 2 -16,-3 1 0,3 -1 16,-2 6 -1,-1 -3 -15,1 6 0,-1 -1 16,0 1 -16,1 2 16</inkml:trace>
    </iact:actionData>
  </iact:action>
  <iact:action type="add" startTime="123418">
    <iact:property name="dataType"/>
    <iact:actionData xml:id="d21">
      <inkml:trace xmlns:inkml="http://www.w3.org/2003/InkML" xml:id="stk21" contextRef="#ctx0" brushRef="#br0">4973 298 0,'22'74'0,"-17"-66"0,-2 0 16,2 0 -16,1 0 15,-1 0 -15,-2 -2 16,-1 -1 -16,1 1 16,0 -4 -16,-3 1 15,3 0 -15,-6 -3 16,3 -3 -1,-3 -2 -15,0 -1 0,-2 1 16,2 -3 0,1 -3 -16,-4 0 0,3 3 4,1 -6 12,-1 3 -16,3 -5 0,-3 3 16,3 -1 -16,0 3 15,0 0 -15,0 0 16,3 3 -16,0 3 15,-1 0 -15,1 -1 16,-3 3 -16,6 3 16,-4 0 -16,1 3 15,2 0 -15,-2 0 16,0 -1 -16,0 4 0,-1 2 16,1 0 -16,-3 0 15,-3 3 -15,3 -3 16,-5 3 -16,-1 -3 15,1 -3 -15,0 1 16,-1 -1 -16,1 1 16,-1 -4 -16,1 -2 15,-1 0 -15,1 0 16,0 0 -16</inkml:trace>
    </iact:actionData>
  </iact:action>
  <iact:action type="add" startTime="124099">
    <iact:property name="dataType"/>
    <iact:actionData xml:id="d22">
      <inkml:trace xmlns:inkml="http://www.w3.org/2003/InkML" xml:id="stk22" contextRef="#ctx0" brushRef="#br0">5106 277 0,'-6'38'0,"6"-30"0,-2 -3 0,2 1 15,0 -1 1,0 1 -16,0 -4 0,2 1 15,1 -3 -15,0 0 16,2 0 0,1 -3 -16,-1 -2 0,1 -3 15,-1 0 1,3 -3 -16,-2 3 0,-1 -3 16,-2 5 -16,-3 -2 15,0 3 -15,0 -1 16,-3 1 -16,0 2 15,1 3 -15,-4 0 16,1 0 -16,-1 0 16,1 3 -16,2 0 0,-2 -1 15,2 1 1,0 -3 -16,3 3 0,0 -1 31</inkml:trace>
    </iact:actionData>
  </iact:action>
  <iact:action type="add" startTime="124613">
    <iact:property name="dataType"/>
    <iact:actionData xml:id="d23">
      <inkml:trace xmlns:inkml="http://www.w3.org/2003/InkML" xml:id="stk23" contextRef="#ctx0" brushRef="#br0">5236 182 0,'-22'54'0,"22"-51"0,-2 0 16,4 -1 -1,-2 1 1,3 -3 -16,0 0 16,2 0 -16,-2 0 15,2 0 -15,-2 0 0,3 0 16,-4 0 -16,1 3 16,0 -1 -16,-1 1 15,-4 0 -15,2 0 16,-3 -1 -16,0 4 15,1 -4 -15,-4 4 16,3 -4 -16,-2 -2 16,2 3 -1,1 -3 -15</inkml:trace>
    </iact:actionData>
  </iact:action>
  <iact:action type="add" startTime="125066">
    <iact:property name="dataType"/>
    <iact:actionData xml:id="d24">
      <inkml:trace xmlns:inkml="http://www.w3.org/2003/InkML" xml:id="stk24" contextRef="#ctx0" brushRef="#br0">5288 206 0,'27'-21'0,"-33"18"0,4 0 0,-4 0 16,1 6 0,-1 0 -16,1 2 0,-3 3 15,2 1 -15,1 1 16,2 -1 3,-2 1 -19,5 -1 0,0 -4 16,0 3 -16,3 -2 16,-1 -1 -16,4 -2 15,2 -1 -15,0 1 16,-3 -3 -16,4 -3 16,-1 3 -16,0 -2 0,-3 -1 15,3 -2 1,-2 -1 -16,-3 1 0,2 -3 15,-2 -1 -15,2 1 16,-2 0 0,0 -3 -16,-1 0 0,1 3 15,-3 0 -15,3 3 16,-3 -1 -16,0 4 16,0 -4 -16,0 3 15,0 1 1,-3 2 -16,3 2 15,-3 -2 -15,1 3 16,-1 3 -16,0 -1 16,0 3 -16,1 -2 15,2 2 -15,-3 -3 16,3 1 -16,0 -1 0,-3 -2 16,3 -1 -16,0 1 15,3 -6 1,0 -2 -1,-3 -3 -15,2 0 16,1 0 -16,0 -1 16,0 -1 -16,-1 -1 15,1 -3 -15,0 1 16,-1 -4 -16,-2 1 16,3 2 -16,-3 1 15,0 -1 -15,0 6 0,-3 0 16,3 0 -16,0 5 15,-2 3 -15,2 3 5,-3 0 -5,0 5 16,1 5 -16,2 4 15,0 -1 -15,0 3 16,0 -3 -16,2 0 16,1 1 -16,5 -4 15,0 -2 -15,6 -3 16,-3 -5 -16,5 -3 15,0 -5 -15</inkml:trace>
    </iact:actionData>
  </iact:action>
  <iact:action type="add" startTime="133700">
    <iact:property name="dataType"/>
    <iact:actionData xml:id="d25">
      <inkml:trace xmlns:inkml="http://www.w3.org/2003/InkML" xml:id="stk25" contextRef="#ctx0" brushRef="#br1">277 2277 0,'-16'62'0,"18"-40"0,1 -9 16,0 1 -16,-1 0 16,1 -4 -16,3 4 15,-6 -3 -15,2 0 16,1 2 -16,0 -2 15,-1 0 -15,1 -3 16,0 0 -16,-3 0 16,3 -2 -16,-1 -4 15,1 1 -15,0 0 16,2 -6 -16,-2 0 16,0 1 -16</inkml:trace>
    </iact:actionData>
  </iact:action>
  <iact:action type="add" startTime="134174">
    <iact:property name="dataType"/>
    <iact:actionData xml:id="d26">
      <inkml:trace xmlns:inkml="http://www.w3.org/2003/InkML" xml:id="stk26" contextRef="#ctx0" brushRef="#br1">459 2301 0,'-41'30'0,"44"-22"0,-1 3 15,4 0 -15,2 0 16,-3 0 -16,1 -3 16,2 3 -16,0 -3 15,0 -3 -15,0 1 16,1 -4 -16,-1 1 15,3 -3 -15,-3 0 16,0 -5 -16,3 -1 0,-6 -5 16,3 0 -1,-2 1 -15,-4 -4 0,1 0 16,0 4 -16,-6 -7 16,0 4 -16,-2 -1 15,-3 3 -15,0 3 16,0 3 -16,-1 2 15,1 3 -15,3 3 16,-3 2 -16,0 1 16,2 -1 -16,1 0 15,-1 4 -15,1 -4 0,5 0 16,-3 1 -16</inkml:trace>
    </iact:actionData>
  </iact:action>
  <iact:action type="add" startTime="134818">
    <iact:property name="dataType"/>
    <iact:actionData xml:id="d27">
      <inkml:trace xmlns:inkml="http://www.w3.org/2003/InkML" xml:id="stk27" contextRef="#ctx0" brushRef="#br1">700 2301 0,'49'16'0,"-38"-13"16,-3 0 -16,3 0 0,-3 -3 0,-2 0 16,2 0 -1,-3 0 -15,1 0 0,-4 0 16,1 -3 -16</inkml:trace>
    </iact:actionData>
  </iact:action>
  <iact:action type="add" startTime="135114">
    <iact:property name="dataType"/>
    <iact:actionData xml:id="d28">
      <inkml:trace xmlns:inkml="http://www.w3.org/2003/InkML" xml:id="stk28" contextRef="#ctx0" brushRef="#br1">825 2214 0,'3'84'0,"0"-62"16,-1 -11 -16,-2 0 15,3 0 -15,0 2 16,-1 -2 0,1 0 -16,3 0 0,-4 0 15,4 -3 -15,-1 0 16,-2 -3 -16,2 1 16,-2 -6 -1,2 2 -15</inkml:trace>
    </iact:actionData>
  </iact:action>
  <iact:action type="add" startTime="135474">
    <iact:property name="dataType"/>
    <iact:actionData xml:id="d29">
      <inkml:trace xmlns:inkml="http://www.w3.org/2003/InkML" xml:id="stk29" contextRef="#ctx0" brushRef="#br1">909 2233 0,'27'60'0,"-27"-57"0,3 2 0,0 -2 15,-3 0 -15,0 -1 16,3 1 -16,-6 -3 31,0 -3 -15,0 1 -1,1 -4 -15,-1 1 16,0 -3 -16,1 -3 0,-1 3 16,3 -1 -12,0 4 11,0 -3 -15,3 0 0,-1 2 16,1 1 -16,2 -1 15,1 1 -15,-3 0 16,2 -1 -16,0 3 16,1 1 -16,-1 -1 15,1 0 1,-1 3 -16</inkml:trace>
    </iact:actionData>
  </iact:action>
  <iact:action type="add" startTime="135931">
    <iact:property name="dataType"/>
    <iact:actionData xml:id="d30">
      <inkml:trace xmlns:inkml="http://www.w3.org/2003/InkML" xml:id="stk30" contextRef="#ctx0" brushRef="#br1">1072 2179 0,'-32'8'0,"26"0"15,3 -2 -15,1 2 16,-1 -3 -16,3 1 16,0 2 -16,0 -5 15,3 2 -15,2 -2 0,-2 -1 16,2 1 -16,3 -3 15,-2 -3 -15,2 3 16,0 -2 -16,3 -1 16,0 0 -16,0 1 15,-3 -1 -15,3 3 16,-3 0 -16,-3 0 16,1 0 -16,-1 3 15,-2 -1 -15,-3 4 16,-3 2 -16,-2 0 15,-3 6 -15,-1 -4 16,1 1 -16,0 0 16,0 0 -16,-3 0 15,0 0 1,-2 0 -16</inkml:trace>
    </iact:actionData>
  </iact:action>
  <iact:action type="add" startTime="138193">
    <iact:property name="dataType"/>
    <iact:actionData xml:id="d31">
      <inkml:trace xmlns:inkml="http://www.w3.org/2003/InkML" xml:id="stk31" contextRef="#ctx0" brushRef="#br1">212 2817 0,'13'40'0,"-7"-29"0,-4 0 0,4 0 16,-3 0 -16,2 0 16,-2 0 -16,-1 -1 15,1 -1 -15,0 1 16,0 -1 -16,-3 -4 15,2 0 -15,-2 -2 16,0 0 -16,0 -1 0,0 -4 16,-2 -1 -16,2 0 15,-3 -5 -15,0 0 16,0 -3 -16,1 3 16,-1 -3 -16,-2 -2 15,2 -1 -15,0 -2 16,-2 0 -16,5 2 15,-3 0 -15,3 1 16,-3 2 -16,3 3 16,3 0 -16,-3 2 15,3 1 -15,-1 2 16,1 0 -16,3 3 16,-1 3 -16,3 0 15,3 0 -15,3 5 16,-1 -3 -16,1 3 0,2 3 15,-5 -3 -15,2 0 16,4 3 -16,-4 -5 16,1 2 -1,-3 -3 -15,2 1 0,-2 -4 16,-3 1 -16,-2 -3 16,2 3 -16,-5 -3 15,-1 0 -15,1 -3 16,0 3 -16,-3 -5 15,-3 -1 -15,0 -5 16,-5 1 -16,0 1 16,-3 -4 -16,0 2 0,0 0 15,1 -5 -15,1 2 16,1 1 0,0 2 -16,3 -3 0,-1 6 15,1 -3 -11,5 6 12,-3 -3 -16,3 5 15,3 0 -15</inkml:trace>
    </iact:actionData>
  </iact:action>
  <iact:action type="add" startTime="139072">
    <iact:property name="dataType"/>
    <iact:actionData xml:id="d32">
      <inkml:trace xmlns:inkml="http://www.w3.org/2003/InkML" xml:id="stk32" contextRef="#ctx0" brushRef="#br1">540 2779 0,'-30'38'0,"33"-27"0,0 -3 16,2 0 0,1 -3 -16,-1 1 0,3 -1 15,-2 -2 -15,2 -3 16,-3 -3 -1,1 -2 -15,-1 -1 0,0 -2 16,-2 0 -16,0 0 16,0 -3 -16,-3 0 15,-3 0 -15,3 0 16,-3 3 -16,-2 -3 16,2 6 -16,-2 0 15,-1 2 -15,1 0 16,-1 0 -16,4 3 15,-4 0 -15,6 -2 16,-3 -1 -16,3 0 0,0 1 16,0 -1 -16,3 0 15,0 0 -15,0 1 16,-1 -1 -16,4 0 16,-1 1 -16,1 2 15,-1 0 -15,0 2 16,4 1 -16,-4 0 15,3 2 -15,-2 3 16,-1 -2 -16,3 2 16,-2 -3 -16,-1 1 0,-2 -1 15,2 -2 1,-2 2 -16,0 -2 0,-3 0 16,0 -1 -1,-3 -4 16,0 -1 -31,0 -2 16,1 -4 -16,2 1 16,-3 -3 -16,3 3 15,0 -3 -15,0 3 16,3 0 -16,-1 3 16,1 -3 -16,0 2 15,0 3 -15,2 1 16,0 -1 -16,1 3 15,2 3 -15,0 -1 16,0 4 -16,0 -1 0,-2 3 16,-1 1 -16,1 -4 15,-1 0 1,1 1 -16,-1 -1 0,0 -2 16,-2 -3 -16,3 0 15</inkml:trace>
    </iact:actionData>
  </iact:action>
  <iact:action type="add" startTime="140454">
    <iact:property name="dataType"/>
    <iact:actionData xml:id="d33">
      <inkml:trace xmlns:inkml="http://www.w3.org/2003/InkML" xml:id="stk33" contextRef="#ctx0" brushRef="#br1">855 2597 0,'-11'51'0,"19"-37"16,0 0 -16,6 -1 0,0 3 15,-4 -2 -15,1 -3 16,3 -3 -1,-6 -3 -15,3 1 0,-6 -6 16,3 0 -16,-2 -6 16,-1 -4 -16,-2 -1 15,0 0 -15,-3 -3 16,0 -2 -16,0 0 0,-3 -3 16,-2 2 -1,2 1 -15,-3 3 0,4 -1 16,-1 6 -16,0 0 15,1 2 -15,2 1 16</inkml:trace>
    </iact:actionData>
  </iact:action>
  <iact:action type="add" startTime="140905">
    <iact:property name="dataType"/>
    <iact:actionData xml:id="d34">
      <inkml:trace xmlns:inkml="http://www.w3.org/2003/InkML" xml:id="stk34" contextRef="#ctx0" brushRef="#br1">1105 2442 0,'-33'52'0,"30"-41"0,-2 -1 0,2 1 16,1 -3 -16,-1 -2 16,3 2 -16,0 -3 15,5 -2 -15,-2 0 16,0 -3 -16,2 -3 16,1 3 -16,2 -3 0,3 1 15,-3 -1 1,3 0 -16,-1 -2 15,-1 2 -15,1 0 0,-1 1 16,-4 2 -16,0 0 16,1 2 -16,-3 -2 15,-1 6 -15,-2 -3 16,-2 5 -16,-1 -3 16,0 1 -16,-2 2 15,-3 -3 -15,2 1 16,-2 -4 -16,0 1 15,0 0 -15,2 -3 16,1 0 -16</inkml:trace>
    </iact:actionData>
  </iact:action>
  <iact:action type="add" startTime="141394">
    <iact:property name="dataType"/>
    <iact:actionData xml:id="d35">
      <inkml:trace xmlns:inkml="http://www.w3.org/2003/InkML" xml:id="stk35" contextRef="#ctx0" brushRef="#br1">1197 2472 0,'30'-41'16,"-33"39"-16,0 -1 0,-2 3 0,0 0 16,2 0 -16,-3 3 15,1 2 1,0 0 -16,2 4 0,0 -1 16,0 3 -16,1 2 15,2 -2 -15,2 0 16,1 0 -16,3 -3 15,-1 -3 -15,0 -2 16,4 0 -16,-1 -6 16,0 0 -16,0 -5 15,0 -3 -15,0 0 16,-2 1 -16,-1 -1 16,1 0 -16,-4 3 0,1 0 15,0 -1 -15,-1 1 16,-2 6 -16,3 -1 15,0 0 -15,0 6 16,-1 0 -16,4 2 16,-1 3 -16,1 0 15,-1 -2 -15,3 2 16,-2 -3 -16,-1 1 16,0 -1 -16,-2 1 15,0 -4 -15,0 1 16,-6 -6 -1,0 1 1,-2 -4 -16,2 1 16,-2 -3 -16,2 -1 15,0 1 -15,0 0 16,3 -3 -16,0 1 16,3 -1 -16,0 0 15,2 -3 -15,3 1 16,3 2 -16,0 -3 19,0 -2 -19</inkml:trace>
    </iact:actionData>
  </iact:action>
  <iact:action type="add" startTime="142414">
    <iact:property name="dataType"/>
    <iact:actionData xml:id="d36">
      <inkml:trace xmlns:inkml="http://www.w3.org/2003/InkML" xml:id="stk36" contextRef="#ctx0" brushRef="#br1">1648 2212 0,'8'35'0,"-5"-22"0,-3 1 0,2 2 16,1 -2 -1,-3 -1 -15,3 1 0,-1 -3 16,-2 -3 -16,3 0 16,0 -2 -1,2 -1 -15,-2 -2 16,5 -1 -16,0 -4 15,0 -1 -15,1 0 0,-1 -2 16,3 -1 -16,-1 -2 0,-1 3 16,-1 -6 -16,0 3 15,-3 -3 -15,3 0 16,-2 0 -16,-3 -2 16,-1 2 -16,1 0 15,0 3 -15,-1 0 16,-4 0 -16</inkml:trace>
    </iact:actionData>
  </iact:action>
  <iact:action type="add" startTime="142898">
    <iact:property name="dataType"/>
    <iact:actionData xml:id="d37">
      <inkml:trace xmlns:inkml="http://www.w3.org/2003/InkML" xml:id="stk37" contextRef="#ctx0" brushRef="#br1">1675 2220 0,'51'-46'0,"-37"27"0,-9 10 16,4 4 0,-4 -3 -16,-2 5 0,2 -2 3,-2 5 -3,-3 2 16</inkml:trace>
    </iact:actionData>
  </iact:action>
  <iact:action type="add" startTime="143136">
    <iact:property name="dataType"/>
    <iact:actionData xml:id="d38">
      <inkml:trace xmlns:inkml="http://www.w3.org/2003/InkML" xml:id="stk38" contextRef="#ctx0" brushRef="#br1">1680 2301 0,'33'-30'0,"-22"19"0,-3 3 0,3 -3 16,-3 3 0,3 -3 -16,-3 3 0,0 0 15,0 -3 -15,0 3 16,-2 -3 -16,2 3 16,-3 -3 -16,1 6 15</inkml:trace>
    </iact:actionData>
  </iact:action>
  <iact:action type="add" startTime="143619">
    <iact:property name="dataType"/>
    <iact:actionData xml:id="d39">
      <inkml:trace xmlns:inkml="http://www.w3.org/2003/InkML" xml:id="stk39" contextRef="#ctx0" brushRef="#br1">1615 2182 0,'46'-57'0,"-40"51"0,2 -2 16,0 3 -1,0 -1 -15,3 1 16,0 -1 -16,-3 1 16,0 0 -16,-2 2 0,-1 -3 15,0 4 -15,-2 -1 0,0 0 16,-3 1 0,-3 2 -16,0 0 15,-2 2 -15,0 1 16,-4 2 -16,1 -2 15,-3 3 -15,3 -1 16,0 3 -16,0 -2 16,-3 2 -16,0 0 15,0 3 -15,1 0 16,-4 -1 -16,6 -1 16,-3 1 -16,0 -1 15,3 -1 -15,0 -3 0,2 -2 16,4 2 -1,-1 -2 -15,0 0 0,1 -3 16,4 0 -16,1 -3 16,0 0 -16,5 1 15,0 -4 -15,3 -2 16,0 -3 -16,0 0 16,-1 0 -16,1 1 4,0 1 -4,3 -1 16,-1 -1 -16,1 0 15,-1 0 -15,-2 0 0,0 3 16,-5 -3 -16,2 6 16,0 -3 -16,-3 2 15,-2 3 -15,-3 1 16,-3 2 -16</inkml:trace>
    </iact:actionData>
  </iact:action>
  <iact:action type="add" startTime="143620">
    <iact:property name="dataType"/>
    <iact:actionData xml:id="d40">
      <inkml:trace xmlns:inkml="http://www.w3.org/2003/InkML" xml:id="stk40" contextRef="#ctx0" brushRef="#brinv">0 0 0</inkml:trace>
    </iact:actionData>
  </iact:action>
  <iact:action type="add" startTime="143621">
    <iact:property name="dataType"/>
    <iact:actionData xml:id="d41">
      <inkml:trace xmlns:inkml="http://www.w3.org/2003/InkML" xml:id="stk41" contextRef="#ctx0" brushRef="#brinv">5442 2988 0</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0.28222" units="1/cm"/>
          <inkml:channelProperty channel="Y" name="resolution" value="0.28222" units="1/cm"/>
          <inkml:channelProperty channel="T" name="resolution" value="1" units="1/dev"/>
        </inkml:channelProperties>
      </inkml:inkSource>
      <inkml:timestamp xml:id="ts0" timeString="2017-12-16T15:57:55.918Z"/>
    </inkml:context>
    <inkml:brush xml:id="br0">
      <inkml:brushProperty name="width" value="0.07182" units="cm"/>
      <inkml:brushProperty name="height" value="0.07182" units="cm"/>
      <inkml:brushProperty name="color" value="#FF0000"/>
    </inkml:brush>
    <inkml:brush xml:id="br1">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8708">
    <iact:property name="dataType"/>
    <iact:actionData xml:id="d0">
      <inkml:trace xmlns:inkml="http://www.w3.org/2003/InkML" xml:id="stk0" contextRef="#ctx0" brushRef="#br0">3265 8 0,'33'11'16,"-30"-11"-16,2 0 0,-2 3 16,2 -3 -16,3 0 15,1 0 -15,-1 0 16,0 0 -16,22 2 31,-22 -2 -31,3 0 16,-3 3 -16,0 -3 15,3 0 -15,0 0 0,0 0 16,13 3 0,-10 -3 -16,-4 0 15,1 0 -15,0 3 16,0 -3 -16,-3 0 14,3 0 -14,3 0 32,7 0 -32,-7 0 0,-3 0 15,2 2 -15,-2 -2 16,0 0 -16,0 0 16,0 0 -1,13 0 -15,-10 0 16,-1 0 -16,-2 0 0,0 0 15,0 0 -15,0 0 16,0 0 -16,24 -2 31,-24 2 -31,2 0 16,-2 0 -16,3 0 16,-6 0 -1,11 0 -15,-8 0 16,0 0 -16,-1 0 15,4 0 -15,-3 -3 16,2 3 -16,-2 -3 16,0 3 -16,22 -3 15,-22 3 1,2 -2 -16,-2 2 16,3 0 -16,-1 0 15,-2 -3 -15,3 3 16,-4 0 -1,12 -3 1,-11 3 -16,0 -2 0,2 2 16,-2 0 -16,0 -3 15,3 3 -15,-3 0 16,2 0 0,6 0 -16,-11 0 15,3 0 -15,-3 0 16,3 0 -16,-3 0 0,3 3 15,0 -3 -15,5 0 36,-5 2 -36,-3 -2 0,-2 0 15,2 0 -15,0 0 16,-2 0 -16,2 3 16,0 -3 -16,19 -3 31,-19 3 -31,0 0 15,3 0 -15,-3 0 16,3 0 -16,-5 0 16,2 0 -16,0 0 15,8 0 1,-8 0 -16,3 0 0,-3 0 16,3 0 -16,0 0 15,0 0 -15,-3 0 16,0 3 -16,19 -3 31,-19 0 -31,3 0 16,0 0 -16,0 0 15,0 0 -15,2 0 16,-2 0 0,8 3 -16,-8 -3 15,-3 0 -15,0 0 16,3 0 -16,-3 0 0,3 -3 15,0 3 -15,0 0 32,11 0 -32,-14 0 0,3 3 15,-3 -3 -15,0 0 16,0 0 -16,0 0 16,0 0 -16,3 0 15,8 0 1,-8 0 -16,0 0 15,-3 0 -15,0 2 16,0 -2 -16,3 0 16,-5 0 -16,2 0 4,0 0 12,11 3 -16,-11 -3 0,0 0 16,3 3 -1,0 -3 -15,-3 3 0,0 -3 16,0 2 -16,-2 1 15,2 -3 1,0 3 -16,-2 -3 0,-1 2 16,0 1 -1,1 0 1,-1 0 -16</inkml:trace>
    </iact:actionData>
  </iact:action>
  <iact:action type="add" startTime="33079">
    <iact:property name="dataType"/>
    <iact:actionData xml:id="d1">
      <inkml:trace xmlns:inkml="http://www.w3.org/2003/InkML" xml:id="stk1" contextRef="#ctx0" brushRef="#br1">128 1338 0,'8'-35'0,"0"26"0,3 1 0,-3 3 16,3 -3 0,-3 2 -16,3 -2 15,-3 0 -15,3 3 16,-3 -4 -16,3 4 0,0 0 15,-1 2 -15,1 0 16,0 0 -16,0 3 0,-3 0 16,3 0 -16,-3 0 31,6 6 -31,-6 -3 16,-3 -1 -16,3 1 15,1 2 -15,-1 -2 16,-3 0 -16,3 2 0,0 -2 15,1 0 -15,-1 2 16,0 -2 -16,0 2 16,0 1 -16,0 -1 15,0 1 -15,1 -1 16,-4 0 -16,3 1 16,0 -1 -16,3 1 15,0 -4 -15,0 4 16,0 -1 -16,2 1 0,-2 -1 15,0 -2 -15,0 0 16,2 -1 -16,1 1 16,2 0 -16,-2 -3 15,2 2 1,0 -2 -16,-2 0 0,0 0 16,2 0 -16,3 0 29,0 0 -29,0 0 16,-3 0 -16,3 0 15,0 -2 -15,0 2 0,0 -3 16,3 3 -16,-3 -5 16,0 2 -16,0 0 15,3 -2 -15,-3 -1 16,2 -2 -16,-2 3 16,0 -1 -1,3 -2 -15,-3 -3 0,3 3 16,-1 -5 -16,-2 -1 15,-2 -2 -15,4 -3 16,-2 2 -16,3 4 16,-6 -3 -16,1 2 15,-4 0 -15,-2 1 16,0 -1 -16,-3 6 16,-2 0 -16,-1 3 15,-2 2 -15,-1 0 0,1 0 16,0 3 -16,-3 3 15,0 0 -15,0 2 16,0 3 -16,0 1 16,-3 -1 -16,3 3 15,-3 -3 -15,3 3 16,0 -3 -16,0 0 16,0 0 -1,3 3 -15,0 0 0,-3 -3 16,5 3 -16,-2 0 15,2 -3 -15,4 0 16,-1 -3 -16,0 1 0,0 -1 16,3 3 -1,0 -5 -15,-3 2 0,3 -2 16,0 0 -16,-3 0 16,5 -3 -1,1 2 -15,0 -2 0,-1 0 16,1 0 -16,-1 0 15,-2 0 -15,3 0 16,-1 0 -16,1 -2 16,2 -1 -16,0 0 15,1 0 -15,-1 1 16,-2 -1 -16,-1 0 16,1 1 -16,-1 -1 15,4 0 -15,-1 0 16,0 1 -16,-2 -1 15,-1 0 -15,1 3 0,-1 -2 16,1 2 -16,2 -3 16,-2 3 -16,2 0 15,-2 -3 -15,-1 3 16,1 0 -16,-1 0 16,1 0 -16,2 0 15,3 0 -15,-5 0 16,2 0 -16,-2 3 15,-1 -3 -15,-2 0 16,5 3 -16,-2 -3 0,0 2 16,2 -2 -16,-3 0 15,1 3 1,0 -3 -16,-4 3 0,4 -3 16,-3 2 -16,2 1 15,-2 0 -15,3 -3 16,-1 3 -16,-2 -3 15,3 2 -15,-3 1 16,-3 0 -16,3 -1 16,-3 1 -16,3 0 15,0 0 -15,-3 -1 16,0 1 -16,3 0 16,-3 2 -16,0 -2 15,0 2 -15,-2 1 16,-1 2 -16,0 0 15,1 0 -15,-1 0 0,-2 0 20,2 0 -20,-2 1 16,0 -1 -1,2 0 -15,-5 0 0,3 -3 16,0 4 -16,-3 -1 16,2 0 -16,1 0 15,0 -3 -15,-3 4 16,3 -1 -16,-3 0 15,2 -3 -15,-2 1 16,0 -4 -16,3 4 0,-3 -3 16,0 -1 -16,0 -4 15,-3 -1 1</inkml:trace>
    </iact:actionData>
  </iact:action>
  <iact:action type="add" startTime="35585">
    <iact:property name="dataType"/>
    <iact:actionData xml:id="d2">
      <inkml:trace xmlns:inkml="http://www.w3.org/2003/InkML" xml:id="stk2" contextRef="#ctx0" brushRef="#br1">1425 1004 0,'5'35'0,"-2"-29"0,0 2 21,2 0 -21,1 3 16,-1 0 -16,1 0 15,-1 2 -15,1 -5 16,-1 3 -16,0 -3 15,1 0 -15,-1 1 16,1 -4 -16,-4 -2 0,4 -1 16,-3 1 -1,2 -3 -15,-2 -3 0,2 1 16,-2 -1 -16,2 -2 16,-2 -4 -16,2 -1 15,-2 -4 -15,0 0 16,0 1 -16,-1 -3 15,-2 2 -15,0 -2 16,0 -1 -16,0 1 16,0 5 -16,-2 3 15,2 0 -15,0 3 16,-3 -1 -16,3 1 0,0 2 16,-3 0 -1,3 6 1,3 0 -1</inkml:trace>
    </iact:actionData>
  </iact:action>
  <iact:action type="add" startTime="36219">
    <iact:property name="dataType"/>
    <iact:actionData xml:id="d3">
      <inkml:trace xmlns:inkml="http://www.w3.org/2003/InkML" xml:id="stk3" contextRef="#ctx0" brushRef="#br1">1718 1018 0,'-73'24'0,"70"-19"16,-2 -2 -16,2 0 0,0 0 15,3 -1 -15,3 -2 16,0 0 -16,2 0 15,1 0 -15,-1 0 16,3 -2 -16,3 2 16,0 0 -16,3 0 15,-4 0 -15,-1 0 16,-1 0 -16,3 0 16,-6 2 -16,-2 1 15,-1 -3 -15,1 5 16,-3 -2 -16,-3 5 15,-2 0 -15,0 1 16,-6 1 -16,3 -1 0,-3 -1 16,0 0 -1,3 0 -15,-3 -3 0,3 1 16,0 -1 -16,2 -2 16,1 -3 -1,2 0 -15</inkml:trace>
    </iact:actionData>
  </iact:action>
  <iact:action type="add" startTime="36766">
    <iact:property name="dataType"/>
    <iact:actionData xml:id="d4">
      <inkml:trace xmlns:inkml="http://www.w3.org/2003/InkML" xml:id="stk4" contextRef="#ctx0" brushRef="#br1">1770 1053 0,'54'-11'0,"-54"6"0,0 2 16,-3 -3 -16,1 4 15,-1 -1 -15,-2 -2 16,-1 2 -16,1 3 16,-1 0 -16,4 0 15,-7 3 -15,7 -1 0,-4 4 16,1 2 -16,-1 -3 16,4 3 -16,-4 3 15,6 0 -15,0 3 16,0 -3 -16,0 2 15,6 -5 -15,-4 3 16,4 -5 -16,2 2 16,0 -3 -16,3 -2 15,0 -3 -15,0 0 16,0 -3 -16,-1 0 16,1 -2 -16,-3 -3 0,1 0 15,-4 0 1,0 -1 -16,1 4 0,-3 -3 15,-1 2 -15,1 1 16,0 0 -16,-3 2 16,2 0 -16,-2 0 15,3 3 1,0 3 0,0 0 -1,-3 0 -15,2 -1 16,1 4 -16,2 -4 15,-2 4 -15,0 -3 16,-3 -1 -16,3 1 16,-3 0 -16,0 -1 15,-3 -2 -15,0 0 32,0 -2 -32,1 -1 0,-1 0 15,3 -2 -15,-3 -1 16,3 1 -16,3 0 15,-3 -4 -15,5 4 16,1 -3 -16,2 0 16,0 2 -16,3 -5 15,-3 3 -15,3 0 16,0 0 -16,0 3 16,0 -4 -16,-1 4 15</inkml:trace>
    </iact:actionData>
  </iact:action>
  <iact:action type="add" startTime="40956">
    <iact:property name="dataType"/>
    <iact:actionData xml:id="d5">
      <inkml:trace xmlns:inkml="http://www.w3.org/2003/InkML" xml:id="stk5" contextRef="#ctx0" brushRef="#br1">2611 1509 0,'6'-30'16,"5"8"-16,-3 9 0,0 2 16,0 0 -16,0 3 15,0 -3 -15,0 3 16,14 -14 -1,-16 19 1,2 -2 -16,-3 2 16,1 3 -16,2 -3 15,0 3 -15,0 -2 0,3 2 16,0 0 0,-3 0 -16,30 0 31,-30 0 -31,0 0 15,0 2 -15,3 -2 16,0 3 -16,0 -3 16,0 3 -16,2 -3 15,-2 3 -15,0 -3 32,19 2 -32,-19 -2 15,0 0 -15,2 3 0,-2 -3 16,3 0 -16,-4 0 15,4 0 -15,-3 0 16,2 0 -16,-2 0 16,35 0 -1,-32 0 1,0 0 -12,-1 0 12,1 -3 -16,2 3 15,0 0 1,17 0 -1,-17 -2 -15,0 2 0,1 -3 16,-1 0 -16,0 3 16,1 -3 -16,2 -2 15,-3 2 -15,19 -7 16,-16 4 -16,0 1 16,0 -1 -16,0 1 15,0 2 -15,-3 -2 16,3 -1 -16,3 -2 15,-3 3 -15,0 -1 16,0 -2 -16,-3 3 16,3 -3 -16,0 -1 15,3 -4 -15,0 2 16,0 -3 -16,-6 4 16,0 -4 -16,3 3 15,-3 0 -15,3 0 0,-2 1 16,-4 -1 -16,4 -3 15,-7 3 -15,9 -8 16,-10 11 0,-1 3 -16,0 -1 15,-3 1 -15,1 2 16,-1 0 0,-2 3 -16,2 3 0,1 -3 15,-6 6 -15,5 -1 16,-2 3 -16,2 8 15,-2 -5 1,0 -3 -16,2 1 16,1 1 -16,-1 1 15,-2 -3 -15,2 3 0,1 -3 16,2 3 0,-3 0 -16,3 0 15,3 -3 -15,11 8 16,-9 -10 -16,4 -1 15,-1 1 -15,-2 -4 16,-1 -2 -16,6 3 16,0 -3 -16,0 -3 15,0 3 -15,0 -2 16,0 -4 -16,0 4 16,3 -4 -16,2 -2 15,-5 3 -15,0 -4 0,0 4 16,0 0 -16,3 -1 15,0 1 1,-3 -1 -16,0 4 0,-3 -4 16,3 3 -16,0 -2 15,0 2 -15,0 1 16,-3 -1 -16,1 0 16,-1 3 -16,0 -3 15,1 3 -15,15 0 16,-16 0 -1,1 0 -15,-6 0 16,5 0 -16,0 0 16,14 0 -1,-11 3 -15,-5 -3 16,-1 0 -16,12 3 16,-9 -3 -1,-3 3 -15,1 -3 0,0 2 16,-1 1 -16,-2 0 15,0 -1 1,0 1 -16,0 0 0,2 0 16,-2 -1 -16,3 1 15,-1 0 -15,-2 -1 16,3 4 -16,-4 -3 16,1 2 -16,0 0 15,-3 4 -15,3 -4 0,0 0 16,0 1 -13,13 5 28,-13 -6 -31,-3 1 0,3 2 16,-3 -6 -16,0 7 15,1 -4 1,-4 3 -16,0 -2 0,1 4 16,-1 -1 -16,1 4 15,-4 -5 -15,4 3 16,-3 0 -16,-1 -3 15,-2 3 -15,6 8 16,-6 -8 0,0 2 -16,2 -5 15,-2 6 -15,3 -6 0,-3 0 32,3 0 -32,0 -2 0,-3 -1 0,2 -2 15,1 2 -15,0 -5 16</inkml:trace>
    </iact:actionData>
  </iact:action>
  <iact:action type="add" startTime="47158">
    <iact:property name="dataType"/>
    <iact:actionData xml:id="d6">
      <inkml:trace xmlns:inkml="http://www.w3.org/2003/InkML" xml:id="stk6" contextRef="#ctx0" brushRef="#br1">3428 974 0,'6'60'0,"-4"-49"15,4 0 -15,-3 2 16,-1 1 -16,4 -3 16,-4 -1 -16,4 -1 0,-3 -1 15,-1 -6 1,1 4 -16,0 -3 0,-3 -1 16,0 -4 -1,0 -7 1,0 1 -16,-3 0 15,0 -3 -15,3 0 16,-2 1 -16,-1 -4 16,0 3 -16,0 0 15,3 -2 -15,-2 2 16,2 3 -16,0 0 0,-3 2 16,3 1 -16,0 2 15,3 3 1,-1 3 -16,4 2 15,-1 3 -15,3 0 16,1 1 -16,-1 1 16,0 -4 -16,3 2 15,-3 -3 -15,0 1 16,0 -1 -16,0 -2 16,-2 0 -16,-1 -3 15,1 2 -15,-1 -2 16,0 -2 -16,-2 -1 15,-3 0 1,0 -2 -16,-3 -1 16,1 -2 -16,-1 -3 15,-2 1 -15,-14 -28 32,16 32 -17,0 1 -15</inkml:trace>
    </iact:actionData>
  </iact:action>
  <iact:action type="add" startTime="47923">
    <iact:property name="dataType"/>
    <iact:actionData xml:id="d7">
      <inkml:trace xmlns:inkml="http://www.w3.org/2003/InkML" xml:id="stk7" contextRef="#ctx0" brushRef="#br1">3637 1009 0,'-8'36'0,"11"-31"16,0 -2 -16,-1 0 16,9 -1 -1,-5 -2 -15,-1 0 16,0 -2 -16,1 2 0,-1 -6 16,-2 3 -16,0 -2 15,-1 2 -15,1 -8 16,-3 9 -1,-3 -1 -15,1 -2 16,-1 -1 -16,0 3 16,1 1 -16,-1 -1 15,-3 -2 1,4 2 -16,-1 0 16,3 0 -16,0 1 15,0 -1 -15,3 -2 16,2 -1 2,-2 1 -18,0 5 0,2 -6 16,-2 6 -16,2 -2 16,-2 2 -16,2 0 15,3 8 1,-5 0 -16,0 0 16,0 0 -16,-1 0 31,-2 9 -31,0 -12 0,0 0 15,0 1 -15,0 -1 16,0 -2 -16,0 0 16,0 -1 -1,0 -4 1,3 -1 -16,-3 0 0,3 -2 16,-1 -1 -1,1 -2 -15,5 -8 16,-5 11 -16,2 -1 15,-2 3 -15,0 -2 16,0 2 0,2 6 -1,-2 0 -15,-1 -1 16,1 4 -16,0 -1 16,0 3 -16,-1 -2 15,1 -1 -15,0 -2 16,-1 2 -16,1 -2 15,3 0 -15,-4 -3 0</inkml:trace>
    </iact:actionData>
  </iact:action>
  <iact:action type="add" startTime="48822">
    <iact:property name="dataType"/>
    <iact:actionData xml:id="d8">
      <inkml:trace xmlns:inkml="http://www.w3.org/2003/InkML" xml:id="stk8" contextRef="#ctx0" brushRef="#br1">3884 955 0</inkml:trace>
    </iact:actionData>
  </iact:action>
  <iact:action type="add" startTime="49025">
    <iact:property name="dataType"/>
    <iact:actionData xml:id="d9">
      <inkml:trace xmlns:inkml="http://www.w3.org/2003/InkML" xml:id="stk9" contextRef="#ctx0" brushRef="#br1">4015 904 0,'8'67'0,"-6"-61"0,1 -1 15,0 1 -15,2 -4 16,1 -2 -16,-1 0 16,1 -2 -16,2 -1 15,-3 -2 -15,1 -1 16,-1 -2 -16,-2 3 16,-1 -4 -16,1 4 0,0 -3 15,-3 2 -15,0 1 16,0 0 -16,-3 2 15,3 -3 -15,0 4 16,0 -1 -16</inkml:trace>
    </iact:actionData>
  </iact:action>
  <iact:action type="add" startTime="49420">
    <iact:property name="dataType"/>
    <iact:actionData xml:id="d10">
      <inkml:trace xmlns:inkml="http://www.w3.org/2003/InkML" xml:id="stk10" contextRef="#ctx0" brushRef="#br1">4267 822 0,'-38'44'0,"33"-39"16,-1 0 -16,3 4 15,1 -7 -15,-1 1 16,0 2 -16,6 -5 16,0 3 -16,-1 0 15,1 -3 -15,3 0 16,-1 0 -16,0 0 0,-2 0 15,3 0 -15,-1 3 16,-2 -3 -16,-1 2 16,1 1 -16,-3 0 15,0 -1 -15,0 4 16,-3 -1 -16,-2 1 16,0 -4 -16,-1 4 15,-2 -1 -15,0 -2 16,0 0 -16,2 -1 15,-2 -2 -15,3 0 16</inkml:trace>
    </iact:actionData>
  </iact:action>
  <iact:action type="add" startTime="49965">
    <iact:property name="dataType"/>
    <iact:actionData xml:id="d11">
      <inkml:trace xmlns:inkml="http://www.w3.org/2003/InkML" xml:id="stk11" contextRef="#ctx0" brushRef="#br1">4351 857 0,'44'-24'0,"-44"21"0,-3 1 16,0 -1 -16,1 3 16,-1 3 -16,-3 -3 15,4 2 -15,-4 4 16,-2 -1 -16,3 3 15,-3 0 -15,-1 3 0,1 0 16,0 0 0,3 -3 -16,2 0 0,0 0 15,3 -2 1,0 -1 -16,3 1 0,2 -4 16,1 1 -16,2 -3 15,0 0 -15,0 -3 16,0 1 -16,3 -4 15,-3 1 -15,3 -1 16,14 -18 0,-20 19 -1,1 -4 -15,-1 1 16,0 6 -16,-2 -4 16,0 3 -16,0 1 4,-1 2 -4,1 0 16,0 2 -16,2 -2 15,1 9 1,-1 -7 -16,-2 4 16,2 -1 -16,1 1 0,-1 -4 15,-2 1 -15,2 0 16,-2 -1 -16,0 1 16,-1 0 -1,-4 -3 1,-1 0 -1,0 0 1,0 -3 -16,3 0 16,-2 1 -16,-1 -1 15,3 0 -15,0 -2 16,0 -1 -16,3 1 31,2 -6 -31,1 6 0,-1 -1 0,3 1 16,3 -1 -16,0 1 15,2 0 -15,1 -4 16,2 4 -16,-2 -6 16,-1 3 -16</inkml:trace>
    </iact:actionData>
  </iact:action>
  <iact:action type="add" startTime="58792">
    <iact:property name="dataType"/>
    <iact:actionData xml:id="d12">
      <inkml:trace xmlns:inkml="http://www.w3.org/2003/InkML" xml:id="stk12" contextRef="#ctx0" brushRef="#br1">2375 1658 0,'30'-14'0,"-27"14"0,-1 0 0,4 0 16,-3 0 -16,-1 0 16,4 0 -16,-4 0 15,1 0 -15,0 0 16,5 0 0,-5 0 -16,-1 0 15,1 0 -15,0 3 16,0 -3 -16,-1 0 0,1 0 15,0 0 1,-1 0 -16,1 0 0,0 0 16,0 0 -16,-1 0 15,1 0 -15,0 0 16,5 0 0,-5 0 -16,-1 0 15,4 0 -15,-4 -3 16,4 3 -16,-3 0 15,2 0 1,-2 0 -16,-1 0 0,4 0 16,-3 0 -16,-1 -2 15,4 2 -15,-4 0 16,1 0 -16,5 0 16,-2 0 -1,-4 0 -10,1 -3 10,0 3 1,0 0 0,-6 -3 31,0 3 -16,0 0 -16,1 0 -15,-4 0 16,4 -2 -16,-1 2 0,0 0 16,-2 0 -16,-1 0 15,4 0 -15,-4 0 16,1 0 -16,2 -3 16,-2 3 -16,-14 3 31,16 -3 -16,-3 0 -15,1 2 16,0 -2 -16,-1 0 16,3 3 -16,-2 -3 15,0 3 -15,-1 -3 16,-2 0 -16,-8 2 31,8 -2 -31,2 0 0,-2 3 16,3 -3 -16,-1 0 15,3 0 -15,-2 0 16,2 0 -16,-2 0 16,2 0 -16,-2 0 15,2 0 1,-5 3 0,5 -3 -1,0 0 -15,6 0 36,0 0 -4,2 0 -17,9 0 1,-6 0 -16,0 0 0,0 0 16,0 0 -16,3 3 15,-3 -3 -15,1 0 16,-4 0 -16,3 0 15,-2 0 -15,2 0 16,-3 0 -16,-2 0 16,2 0 -16,-2 0 15,2 0 -15,-2 0 16,0 0 -16,2 0 16,-2 0 -16,0 0 15,-1 0 1,1 0 -1,0 0 48</inkml:trace>
    </iact:actionData>
  </iact:action>
  <iact:action type="add" startTime="60582">
    <iact:property name="dataType"/>
    <iact:actionData xml:id="d13">
      <inkml:trace xmlns:inkml="http://www.w3.org/2003/InkML" xml:id="stk13" contextRef="#ctx0" brushRef="#br1">2546 1596 0,'-38'13'0,"38"-10"0,-3 -3 15,3 3 -15,0 -1 16,0 1 15,3 -3 -31,3 0 16,-4 0 -16,4 0 15,-4 0 -15,4 0 16,-1 0 -16,1 0 16,-1 0 -16,1 3 15,-1 -3 -15,0 0 16,1 0 -16,-3 2 16,2 -2 -1,0 3 -15,-2 0 16,0 -3 -1,0 3 -15,-3 -1 16,0 1 0,-3 0 -1,3 -1 -15,-3 1 0,0 0 16,3 0 -16,-5 2 16,2 0 -16,1 -2 15,-4 3 -15,1 2 16,2 -3 -16,-2 1 31,-1 2 -31,1 -6 0,2 4 16,0 -3 -16,1 -1 15,2 1 -15,-3 -3 16,3 3 -16,0 -6 47</inkml:trace>
    </iact:actionData>
  </iact:action>
  <iact:action type="add" startTime="64953">
    <iact:property name="dataType"/>
    <iact:actionData xml:id="d14">
      <inkml:trace xmlns:inkml="http://www.w3.org/2003/InkML" xml:id="stk14" contextRef="#ctx0" brushRef="#br1">2237 985 0,'0'38'0,"0"-24"16,2 2 -16,-2 0 16,3 0 -16,0 1 15,0 -4 -15,-3 4 0,2 -7 16,-2 1 -1,3 0 -15,-3 -3 0,3 0 16,-3 -2 -16,2 -1 16,-2 -2 -16,3 0 15,0 -6 1,0 0 0,-3 -2 -16</inkml:trace>
    </iact:actionData>
  </iact:action>
  <iact:action type="add" startTime="65360">
    <iact:property name="dataType"/>
    <iact:actionData xml:id="d15">
      <inkml:trace xmlns:inkml="http://www.w3.org/2003/InkML" xml:id="stk15" contextRef="#ctx0" brushRef="#br1">2351 993 0,'-6'52'0,"4"-44"0,-1 -3 15,3 3 -15,-3 -2 16,3 -1 -16,-3 -2 0,3 0 15,0 2 -10,3 -2 11,-3 0 0,6 -3 -16,-4 0 0,1 0 15,2 -3 -15,1 3 16,-1 -3 -16,3 0 16,1 1 -16,-1 -4 15,3 6 -15,-1 -2 16,-1 -1 -16,1 0 15,-1 3 -15,-4 -3 16,3 1 -16,-2 2 16,-1 -3 -16</inkml:trace>
    </iact:actionData>
  </iact:action>
  <iact:action type="add" startTime="65802">
    <iact:property name="dataType"/>
    <iact:actionData xml:id="d16">
      <inkml:trace xmlns:inkml="http://www.w3.org/2003/InkML" xml:id="stk16" contextRef="#ctx0" brushRef="#br1">2424 974 0,'8'63'0,"-2"-50"0,-4 3 16,4 1 -16,-4 -4 0,4 1 15,-3 -3 -15,-1 0 16,4 -1 -16,-4 1 16,1 -5 -16,-3 2 15,3 -3 -15</inkml:trace>
    </iact:actionData>
  </iact:action>
  <iact:action type="add" startTime="67402">
    <iact:property name="dataType"/>
    <iact:actionData xml:id="d17">
      <inkml:trace xmlns:inkml="http://www.w3.org/2003/InkML" xml:id="stk17" contextRef="#ctx0" brushRef="#br1">4826 830 0,'8'19'0,"-8"-5"0,3 -3 0,-3 5 16,3 -5 -16,-3 0 16,0 0 -16,3 -1 15,-3 -1 -15,2 -1 16,-2 0 -16,0 3 16,3 -6 -16,-3 1 15,0 -1 -15,0 0 31,0 -2 -31,0 0 15,0 0 -15,0 -1 16,3 -2 -16,-3 -2 31</inkml:trace>
    </iact:actionData>
  </iact:action>
  <iact:action type="add" startTime="67855">
    <iact:property name="dataType"/>
    <iact:actionData xml:id="d18">
      <inkml:trace xmlns:inkml="http://www.w3.org/2003/InkML" xml:id="stk18" contextRef="#ctx0" brushRef="#br1">4900 860 0,'0'54'0,"-3"-48"0,3 -1 16,-3 1 -16,3 -1 15,0 -2 -15,3 2 16,-3 -2 -16,3 0 15,-1 -1 -15,4 -2 0,-1 3 16,1 -3 -16,-1 0 16,3 0 -16,0 -3 15,-2 3 -15,2 -2 16,0 -1 -16,0 0 16,3 -2 -16,-3 2 15,0 0 -15,0 -2 16,1 0 -16,-4 -1 15</inkml:trace>
    </iact:actionData>
  </iact:action>
  <iact:action type="add" startTime="68277">
    <iact:property name="dataType"/>
    <iact:actionData xml:id="d19">
      <inkml:trace xmlns:inkml="http://www.w3.org/2003/InkML" xml:id="stk19" contextRef="#ctx0" brushRef="#br1">5005 819 0,'25'90'0,"-22"-71"0,2 0 15,-2 3 -15,-1 -6 16,4 0 -16,-1 -2 16,1 -1 -16,-1 1 0,1 -6 15</inkml:trace>
    </iact:actionData>
  </iact:action>
  <iact:action type="add" startTime="70225">
    <iact:property name="dataType"/>
    <iact:actionData xml:id="d20">
      <inkml:trace xmlns:inkml="http://www.w3.org/2003/InkML" xml:id="stk20" contextRef="#ctx0" brushRef="#br1">2519 1132 0,'24'21'0,"-15"-15"16,-1 -1 -16,0 1 0,0 -1 15,-3 0 -15,4 1 16,-1 -1 -16,-3 1 15,3 -4 -15,-2 1 16,-1 0 -16,-2 -3 16</inkml:trace>
    </iact:actionData>
  </iact:action>
  <iact:action type="add" startTime="70584">
    <iact:property name="dataType"/>
    <iact:actionData xml:id="d21">
      <inkml:trace xmlns:inkml="http://www.w3.org/2003/InkML" xml:id="stk21" contextRef="#ctx0" brushRef="#br1">2611 1099 0,'8'60'0,"-8"-44"0,0 0 16,0 1 -16,0 -1 0,0 0 16,0 -2 -16,0 2 15,0 0 1,3 -2 -16</inkml:trace>
    </iact:actionData>
  </iact:action>
  <iact:action type="add" startTime="71437">
    <iact:property name="dataType"/>
    <iact:actionData xml:id="d22">
      <inkml:trace xmlns:inkml="http://www.w3.org/2003/InkML" xml:id="stk22" contextRef="#ctx0" brushRef="#br1">5106 963 0,'27'27'0,"-22"-21"0,4 2 15,-4 -3 -15,0 1 16,1 -1 -16,2 -2 16,-3 2 -16,1 -5 15,-1 3 1,1 -3 -16,-1 -3 15</inkml:trace>
    </iact:actionData>
  </iact:action>
  <iact:action type="add" startTime="71749">
    <iact:property name="dataType"/>
    <iact:actionData xml:id="d23">
      <inkml:trace xmlns:inkml="http://www.w3.org/2003/InkML" xml:id="stk23" contextRef="#ctx0" brushRef="#br1">5220 958 0,'-19'76'0,"16"-60"15,0 3 -15,1 0 0,-1 0 16,0 0 -16,1 0 15,-1 0 -15,3 3 16,0 -3 -16,-3 -3 16</inkml:trace>
    </iact:actionData>
  </iact:action>
  <iact:action type="add" startTime="81720">
    <iact:property name="dataType"/>
    <iact:actionData xml:id="d24">
      <inkml:trace xmlns:inkml="http://www.w3.org/2003/InkML" xml:id="stk24" contextRef="#ctx0" brushRef="#br1">2044 2062 0,'-11'27'0,"11"-21"0,3 -1 16,-3 3 -16,3 1 0,-3 -1 31,0 0 -31,2 0 0,-2 -3 0,3 4 15,-3 -4 -15,0 0 16,0 -2 -16,3 3 16,-3 -1 -1,0 -2 -15,0 -1 0,0 1 16,0 0 -16,2 -3 16,-2 3 -16,0 -1 31,6 -2 -16,-3 -2 -15,-1 -1 16,1 0 -16,2 0 0</inkml:trace>
    </iact:actionData>
  </iact:action>
  <iact:action type="add" startTime="82469">
    <iact:property name="dataType"/>
    <iact:actionData xml:id="d25">
      <inkml:trace xmlns:inkml="http://www.w3.org/2003/InkML" xml:id="stk25" contextRef="#ctx0" brushRef="#br1">2169 2065 0,'-27'14'0,"24"-9"16,0 0 -16,1 -2 16,-1 3 -16,3 2 15,-3 -3 -15,3 1 16,0 2 -16,0 0 15,0 -3 -15,3 3 0,0 -2 16,-1 2 -16,1 -3 16,8 4 -1,-6 -7 -15,3 1 16,1 -3 -16,-4 0 16,0 0 -16,4 0 15,-4 -3 -15,0 1 16,1 -4 -16,-3 1 15,2 -3 -15,-2 2 16,-1 -2 -16,1 0 0,-3 2 4,0 -2 -4,0 3 15,0 -1 -15,-3 -2 16,1 6 -16,-1 -4 16,0 1 -16,-2 -1 15,2 4 -15,-2 -4 16,-3 6 -1,2 -5 -15,1 5 0,-3 -3 16,2 3 -16,1 -3 16,-1 6 -16,1 -3 15,-1 3 -15,1 2 16,2 -2 -16,1 2 16,2 1 -16,0 -1 15,0 1 1,0 -1 -16</inkml:trace>
    </iact:actionData>
  </iact:action>
  <iact:action type="add" startTime="88166">
    <iact:property name="dataType"/>
    <iact:actionData xml:id="d26">
      <inkml:trace xmlns:inkml="http://www.w3.org/2003/InkML" xml:id="stk26" contextRef="#ctx0" brushRef="#br1">2294 2111 0,'8'44'0,"-3"-39"16,1 0 -16,-1 1 0,3 -1 16,-5 1 -16,2 -1 15,1 -2 1,-1 0 -16,-2 -3 16,2 0 -16,-2 0 0,0 -3 15,-3 0 1,3 -2 -16</inkml:trace>
    </iact:actionData>
  </iact:action>
  <iact:action type="add" startTime="88467">
    <iact:property name="dataType"/>
    <iact:actionData xml:id="d27">
      <inkml:trace xmlns:inkml="http://www.w3.org/2003/InkML" xml:id="stk27" contextRef="#ctx0" brushRef="#br1">2400 2084 0,'-11'35'0,"11"-24"0,-3 3 0,3 -3 16,0 2 -16,0 -2 16,0 3 -16,0 -4 15,0 4 -15,-3 0 16,3 -4 -16,3 4 15,-3 -3 1,3 0 -16</inkml:trace>
    </iact:actionData>
  </iact:action>
  <iact:action type="add" startTime="88842">
    <iact:property name="dataType"/>
    <iact:actionData xml:id="d28">
      <inkml:trace xmlns:inkml="http://www.w3.org/2003/InkML" xml:id="stk28" contextRef="#ctx0" brushRef="#br1">2565 2087 0,'11'87'0,"-8"-79"0,-3 3 16,0 -6 -16,0 3 16,0 -2 -16,0 -4 15,0 1 -15,-3 -6 31,3 -2 -31,-3 -1 16,1 -2 -16,2 0 16,-3 -5 -16,0 -1 15,0 0 -15,1 1 16,2 2 -16,0 3 16,0 0 -16,2 2 15,1 4 1,3 2 -16,-1 0 15,0 2 -15,4 6 0,1 1 16,1 1 -16,3 1 16,-1 -3 -16,1 3 15,-3 -5 -15,0 -1 16,0 1 -16,-3 -1 16,-3 -5 -16,3 3 15,-5 -6 -15,2 0 16,-5 -2 -16,3 -3 15,-3 -3 -15,-3 -3 16,1 1 -16,-1 -1 16,-2 -2 -16,-1 0 0,1 -1 15,-1 4 1,1 -1 -16,-1 6 0,4 0 16,-1 5 -16</inkml:trace>
    </iact:actionData>
  </iact:action>
  <iact:action type="add" startTime="89548">
    <iact:property name="dataType"/>
    <iact:actionData xml:id="d29">
      <inkml:trace xmlns:inkml="http://www.w3.org/2003/InkML" xml:id="stk29" contextRef="#ctx0" brushRef="#br1">2856 2108 0,'-36'28'0,"34"-20"16,-1 0 -16,-3 0 16,6 0 -16,-2 -2 15,2 -1 -15,2 0 0,-2 -2 16,3 -3 0,3 0 -16,-1 -3 15,0 1 -15,-2 -4 16,3 -2 -16,-1 0 15,-2 0 -15,-1 0 16,4 0 -16,-6 -1 16,3 4 -16,-3 -3 15,0 2 -15,0 4 16,0 -4 -16,0 1 16,0 2 -16,0 -2 15,2 2 -15,-2 0 16,0 1 -16,3 -1 0,0 3 15,-1 3 1,1 -3 -16,0 2 16,0 1 -16,2 2 15,-2 1 -15,-1 -1 16,1 1 -16,0 2 16,0 0 -16,-1 -3 15,-2 4 -15,3 -4 16,0 -2 -16,-3 2 15,0 -2 1,2 -3 -16,-2 -3 16,3 0 -16,-3 1 15,3 -6 -15,0 2 0,-3 -2 16,5 3 -16,-2 -1 16,-1 1 -16,1 -1 15,3 1 -15,-4 2 16,4 0 -16,-1 1 15,1 4 -15,-1 -2 16,-2 3 -16,2 0 16,1 2 -16,-1 3 15,0 1 -15,1 1 16,-1 1 -16,1 -3 16,-1 -2 -16,1 -1 15,-1 1 -15,0 -4 16,-2 -2 -16</inkml:trace>
    </iact:actionData>
  </iact:action>
  <iact:action type="add" startTime="90361">
    <iact:property name="dataType"/>
    <iact:actionData xml:id="d30">
      <inkml:trace xmlns:inkml="http://www.w3.org/2003/InkML" xml:id="stk30" contextRef="#ctx0" brushRef="#br1">3078 2081 0,'16'65'0,"-10"-59"0,-1 2 16,1 -3 -16,2 -2 0,0 0 15,-3 -3 -15,4 -3 16,-1 -2 -16,-3 -1 15,1 -2 -15,-1 -3 16,0 0 -16,-2 1 16,0 -1 -16,0 0 15,-3 0 -15,2 0 16,-2 6 -16,0 -3 16,3 2 -16,-3 1 15,0 2 -15,3 3 16,-1 -3 -16</inkml:trace>
    </iact:actionData>
  </iact:action>
  <iact:action type="add" startTime="90724">
    <iact:property name="dataType"/>
    <iact:actionData xml:id="d31">
      <inkml:trace xmlns:inkml="http://www.w3.org/2003/InkML" xml:id="stk31" contextRef="#ctx0" brushRef="#br1">3271 2027 0,'-16'24'0,"10"-18"0,3 -1 0,1 -2 16,-1 0 0,3 2 -16,0 -2 15,3 0 -15,-1 -1 16,4 1 -16,2 -3 15,-3 0 -15,1 0 16,2 0 -16,0 -3 16,-2 3 -16,2 0 15,-3 0 -15,-2 3 16,2 -3 -16,-2 3 16,0 -1 -16,-3 4 15,-3 -1 -15,0 1 16,1 2 -16,-4 0 15,3 -3 -15,-2 1 16,0 -1 -16,-1 1 16,3 -4 -16,-2 1 0,0 -3 15,2 0 -15,0 -3 16,3 1 0,3 -1 -16,2 0 15,-2 1 -15,2 -1 16,1 -3 -16,2 4 15,0 -4 -15,0 4 16,3 -4 -16,-3 1 16,3 2 -16,0 -2 15,-3 -1 -15,0 3 16,-2 -2 -16,2 0 0,-5 -1 16,2 3 -1,-5 -2 -15,3 2 0,-3 -2 16,0 2 -16,-3 0 15,0 1 1,1 -1 -16,-4 0 0,3 3 16,-2 0 -1,2 3 -15,1 0 0,-1 -1 16,3 4 -16,0 -1 16,0 1 -16,3 -1 15,2 1 -15,-2 -4 16,2 1 -16,1 0 15,2 -3 -15,-3 -3 16,1 0 -16,-1 1 16,0 -1 -16,1 -3 15,2 -2 1,-5 3 -16,-1 -1 0,1 4 16,0 -4 15,0 4 -31,-1 4 15,1 1 -15,0 2 16,10 14 0,-10 -13 -16,2 -1 15,-2 1 -15,3 -4 16,-4 1 -16,1 0 16,0 0 -16,-3 -6 46,0 0 -46,0 0 16,0 -2 -16,0 2 0,0 1 16,2 -4 -16,1 1 15,3 -1 -15,-1 1 0,3 -3 0,-2 2 31,15 -10 -31,-7 8 0,5 -3 16,-3 3 -1,3 -3 -15</inkml:trace>
    </iact:actionData>
  </iact:action>
  <iact:action type="add" startTime="103020">
    <iact:property name="dataType"/>
    <iact:actionData xml:id="d32">
      <inkml:trace xmlns:inkml="http://www.w3.org/2003/InkML" xml:id="stk32" contextRef="#ctx0" brushRef="#br1">35 3476 0,'-27'30'0,"27"-22"0,0 0 15,3 0 -15,-3 0 16,0 -2 -16,3 2 16,-3 -3 -1,2 1 -15,-2 2 0,3 -3 16,0 1 -16,-1 -3 30,1 2 -30,-3 -2 15,6 -3 -15,-4 2 16,1 1 -16,2 -3 15,-2 3 -15,3 0 16,2 -3 -16,-3 2 16,1 -2 -16,-1 3 15,0 -3 -15,4 0 0,-4 3 16,0 -3 -16,4 0 16,-4 2 -16,0 -2 15,4 0 -15,-1 3 16,0 -3 -16,0 3 15,0 -3 -15,0 3 16,0 -3 -16,3 2 16,-5 1 -16,5 0 15,-6 -1 -15,3 -2 16,0 3 -16,0 -3 16,1 3 -16,1 -3 15,-1 3 -15,1 -3 0,1 2 16,0 -2 -16,0 3 15,-3 -3 -15,3 3 16,-3 -1 -16,3 -2 16,0 3 -16,0 -3 15,0 3 -15,2 -3 16,1 3 -16,-3 -3 16,2 2 -16,-2 -2 15,3 3 -15,-4 -3 16,4 3 -16,2 -3 15,-2 2 -15,2 -2 16,-2 0 -16,-1 0 16,1 0 -16,-1 0 15,1 0 -15,0 -2 0,5 2 16,-3 -3 -16,-3 3 16,15 -5 -1,-18 5 1,1 -3 -16,0 0 0,0 -2 15,3 2 -15,-4 0 16,1 1 -16,3 -4 16,-3 3 -16,-3 1 15,3 -1 -15,-3 0 16,0 1 -16,-3 -1 16,4 0 -16,-1 0 15,0 1 -15,0 2 16,0 -3 -16,0 3 0,0 -3 15,1 3 -15,-4 0 16,3 0 0,-2 0 -16,-1 0 0,0 0 15,1 0 -15,-1 3 16,1 -3 -16,-4 3 16,4 -3 -16,-1 2 15,1 -2 -15,2 3 16,-3 0 -1,1 -3 -15,-1 3 16,3 -3 -16,-2 2 16,2 1 -16,-3 0 15,3 -3 -15,-2 2 16,-1 -2 -16,1 0 16,-4 -2 -16,4 2 15,-1 -3 -15,-2 3 0,2 -3 16,-2 3 -1,0 -2 -15,2 -1 0,-2 0 16,2 0 -16,-2 1 16,3 -1 -16,-1 -2 15,-2 2 -15,2 0 16,-2 0 -16,0 -2 16,2 2 -16,-2 1 15,2 -4 -15,1 1 16,-4 -1 -16,1 1 0,2 -3 3,-2 -3 -3,0 -3 16,-3 1 -16,3 2 16,-1 0 -16,-2 -2 15,0 2 -15,0 -3 16,0 1 -16,0 -1 16,0 0 -16,0 4 15,0 -1 -15,0 3 16,0 -1 -16,0 4 15,0 -3 -15,0 2 16,0 1 0,-2 0 -16</inkml:trace>
    </iact:actionData>
  </iact:action>
  <iact:action type="add" startTime="105337">
    <iact:property name="dataType"/>
    <iact:actionData xml:id="d33">
      <inkml:trace xmlns:inkml="http://www.w3.org/2003/InkML" xml:id="stk33" contextRef="#ctx0" brushRef="#br1">795 3688 0,'6'35'0,"-4"-24"0,1 2 0,0 -2 16,0 0 -16,-3 -3 16,2 0 -16,1 -2 15,-3 -1 1,3 1 -16,-3 -1 0,0 -2 15,0 0 1,0 -6 0,-3 0 -16,3 0 15,-3 -2 -15,3 0 16,-2 -4 -16,-1 -1 16,3 1 -16,-3 1 15,3 0 -15,0 0 16,3 3 -16,-3 -1 0,3 3 15,-3 -2 -15,2 2 16,1 3 -16,0 0 16,2 3 -16,3 2 15,0 1 -15,6 2 16,-3 0 -16,0 0 16,2 0 -16,-5 1 15,3 -4 -15,0 -2 16,-5 2 -16,-1 -2 15,0 0 -15,1 -1 16,-3 -2 -16,-1 0 16,1 0 -16,-3 -2 15,-3 -1 -15,1 -5 0,-1 0 16,-3 -1 -12,1 -1 12,0 -1 -1,-4 3 -15,4 -1 0,0 1 16,-4 0 -16,7 3 15,-4 -1 -15,4 1 16,2 -1 -16,-3 1 16,6 0 -16,-3 -1 15,2 3 -15</inkml:trace>
    </iact:actionData>
  </iact:action>
  <iact:action type="add" startTime="106123">
    <iact:property name="dataType"/>
    <iact:actionData xml:id="d34">
      <inkml:trace xmlns:inkml="http://www.w3.org/2003/InkML" xml:id="stk34" contextRef="#ctx0" brushRef="#br1">1018 3723 0,'-19'38'0,"19"-33"0,3 1 0,-1 -1 15,1 1 -15,2 -4 16,1 1 -16,-3 -3 15,2 0 -15,0 0 16,1 0 0,-3 -5 -16,2 -1 0,-2 -2 15,-1 0 -15,1 0 16,0 -3 -16,-3 3 16,0 0 -16,0 0 15,0 -1 -15,0 4 16,-3 -3 -16,0 5 15,-2 -2 -15,2 2 0,1 3 16,-1 0 0,0 3 -16,-2 2 0,2 -2 15,0 2 -15,1 -2 16,2 2 -16,0 1 16,0 -1 -16,0 1 15,2 -4 -15,1 1 16,0 0 -16,-1 -3 15,1 -3 -15,0 0 16,0 3 -16,2 -5 16,0 2 -16,-2 1 15,0 -7 -15,2 4 0,-2 -3 16,2 0 -16,-2 0 16,3 -3 -16,-4 5 15,1 -2 -15,0 5 16,-1 -2 -16,1 5 15,0 3 1,0 -1 -16,-3 7 16,2 -1 -16,1 0 15,0 0 -15,-3 0 16,2 0 -16,-2 -2 16,0 2 -16,3 -3 15,-3 1 -15,0 -4 16,0 1 -16,0 0 15,3 -3 -15,-3 -3 0,3 -2 16,-3 -1 0,2 1 -16,1 -3 0,-3 0 15,3 -3 -15,-1 3 16,-2 -1 -16,3 4 16,0 0 -16,0 -1 15,-1 6 -15,1 -3 16,0 6 -16,-1 0 18,1 0 -18,0 2 16,0 0 -16,2 1 16,0 -3 -16,-2 -1 15,0 1 -15,2 0 16,1 -6 -16,-4 3 0,1 -5 16,0 -1 -16</inkml:trace>
    </iact:actionData>
  </iact:action>
  <iact:action type="add" startTime="107094">
    <iact:property name="dataType"/>
    <iact:actionData xml:id="d35">
      <inkml:trace xmlns:inkml="http://www.w3.org/2003/InkML" xml:id="stk35" contextRef="#ctx0" brushRef="#br1">1224 3604 0,'16'67'0,"-10"-61"0,-1 -1 0,1 3 16,-1 -5 -16,-2 0 16,2 0 -16,1 -3 15,-4 -3 1,1 0 -16,3 -5 0,-6 0 15,2 -6 -15,-2 3 16,3 1 -16,-6 -4 16,3 3 -16,0 3 15,0 0 -15,-2 0 16,2 2 -16,0 1 0,0 2 16,0 -2 -16</inkml:trace>
    </iact:actionData>
  </iact:action>
  <iact:action type="add" startTime="107443">
    <iact:property name="dataType"/>
    <iact:actionData xml:id="d36">
      <inkml:trace xmlns:inkml="http://www.w3.org/2003/InkML" xml:id="stk36" contextRef="#ctx0" brushRef="#br1">1346 3533 0,'-24'60'0,"21"-55"0,0 3 15,3 -2 1,0 -1 -16,0 1 0,3 -1 16,0 -2 -16,0 -1 15,2 -2 1,3 0 -16,0 0 0,-2 0 15,2 -2 -15,-3 2 16,1 -3 -16,-4 3 16,4 3 -16,-3 -1 15,-3 1 -15,0 3 16,0 -1 -16,0 3 16,0 0 -16,-6 0 0,3 1 15,1 -1 -15,-4 -3 16,4 -2 -16,-4 2 15,3 -5 -15,1 3 16,2 -6 -16,-3 3 16,3 -2 -16,3 -1 15,-1 0 -15,1 -2 16,3 -1 -16,-1 4 16,3 -4 -16,-2 -2 15,-1 3 -15,0 -4 16,1 1 -16,2 3 15,-3 -3 -15,1 0 16,-1 2 -16,1 -2 0,-1 3 16,-2 -1 -2,0 1 1,-1 -3 -15,1 2 16,-3 1 -16,0 -1 16,0 1 -16,-3 2 15,1 -2 -15,-1 5 16,0 -3 -16,0 3 15,1 3 -15,-1 -3 16,0 5 -16,1 1 16,2 -1 -16,0 0 15,0 1 -15,0 2 16,0 -3 -16,2 -2 16,1 3 -16,0 -4 0,2 -2 15,-2 0 -15,2 -2 16,1 -1 -16,-1 0 15,1 0 -15,-4 -2 16,1 0 -16,3 -1 16,-4 -2 -16,1 5 15,0 -2 -15,-1 2 16,1 0 -16,0 1 16,2 2 -16,-2 2 15,2 1 -15,1 0 16,-1 2 -16,-2 3 15,2 -2 -15,1 2 16,-3 0 -16,-1 -2 16,-2 2 -16,3 -3 15,-3 1 -15,0 -1 0,0 -2 16,0 -1 -16,-3 -2 16,3 -2 -16,-2 -4 15,2 -2 -15,-3 0 16,3 -3 -1,0 3 -15,3 -3 0,-1 -2 16,4 -4 -16,-1 1 16,3 -3 -16,-2 0 15</inkml:trace>
    </iact:actionData>
  </iact:action>
  <iact:action type="add" startTime="109090">
    <iact:property name="dataType"/>
    <iact:actionData xml:id="d37">
      <inkml:trace xmlns:inkml="http://www.w3.org/2003/InkML" xml:id="stk37" contextRef="#ctx0" brushRef="#br1">1311 2914 0,'19'-62'0,"-16"57"0,-1 -4 16,4 1 -16,-1 3 16,-2 -3 -16,2 2 15,1 1 -15,-1 2 16,1 -2 -16,-1 2 0,1 0 15,2 1 1,-6 -1 -16,7 0 0,-7 0 16,4 1 -16,2 2 15,-3 -3 -15,1 3 16,-1 0 -16,1 0 16,-1 0 -16,1 0 15,-1 3 -15,0 -3 16,1 0 -16,-1 2 15,1 1 -15,-1 -3 16,1 3 -16,-1 0 16,-2 -1 -16,2 -2 15,-2 3 -15,0 0 16,2 -1 -16,-2 -2 0,-1 3 16,4 0 -16,-3 0 15,-1 -3 1,1 2 -16,2 1 0,1 0 15,-1 -1 -15,1 4 16,-1 -3 -16,3 2 16,3 -2 -16,-3 2 15,3 -2 -15,0 2 16,-3 -2 -16,3 2 16,0 -2 -16,-3 0 15,0 0 -15,3 -1 16,0 1 -16,2 0 0,-2 -1 15,3 -2 -15,-3 3 16,0 -3 -16,-1 3 16,1 -3 -16,-3 3 15,3 -3 -15,0 2 16,0 -2 -16,3 0 16,-4 0 -16,4 0 15,-3 0 1,0 -2 -16,0 2 0,-1 0 15,1 -3 -15,3 3 16,-1 0 -16,1 -3 16,0 3 -16,-1 0 15,-2 -3 -15,0 3 16,0 0 -16,0 -2 0,-1 2 16,1 -3 -1,3 3 -15,-3 -3 16,2 1 -16,-2 -1 0,0 0 15,0 0 -15,-3 1 16,0 -4 -16,11 -7 16,-8 5 -1,-3 -1 -15,0 1 16,3 0 -16,-3 0 16,0 3 -16,-2 -4 15,5 1 1,-9 3 -16,1 2 15,0 0 -15,0 3 20,-1 -2 -20,-2 4 31,0 1 -31,0 3 16,-2 -4 -16,2 4 16,-3 -1 -16,3 1 15,-3 7 1,0 -5 -16,3 0 15,0 -2 -15,0 2 16,0 -3 -16,0 1 16,3 -3 -16,0 2 15,-3 -2 1,5 -3 -16,-5 -3 16,6 3 -16,-4 -3 15,1 1 -15,3 -1 16,-4 0 -16,4 0 15,-4 -2 -15,4 2 0,-1 -2 16,1 2 -16,-1 -2 16,1 2 -16,-1 -2 15,6 2 1,-6 0 -16,1 0 16,2 3 -16,-3 -2 15,3 2 1,-2 -3 -16,-1 3 15,-2 -3 1,2 3 -16,1 0 0,-3 0 16,2 0 -1,0 0 -15,-2 0 0,0 0 16,0 0 -16,-1 0 16,1 0 -16,0 0 15,2 0 1,-2 0 -16,0 0 15,-1 0 1,4 3 -16,-4 0 0,4 -3 16,-3 0 -16,2 2 15,-2 -2 -15,2 3 16,1 -3 -16,2 6 16,-3 -4 -1,-2 1 -15,2 0 16,-2 -3 -16,2 2 15,1 1 -15,-3 0 0,5 5 32,-6 -5 -32,1 -1 0,0 1 15,0 3 -15,-1 -4 16,1 1 -16,2 2 16,-2 -2 -1,0 0 -15,0 2 0,-1 -2 16,4 0 -16,-4 -1 15,4 4 -15,-3 -3 16,2 -1 -16,-2 4 16,5 2 -16,-5 -3 15,-1 -2 -15,1 2 16,2 4 -16,-2 -4 16,0 3 -16,0 0 15,5 9 1,-8 -9 -16,2 -3 15,1 0 -15,0 4 16,0 -4 -16,-3 0 16,2 1 -16,1 5 15,0 -9 1,-1 1 -16,1 0 16,0 -3 -16,0 -3 15,-1 0 -15</inkml:trace>
    </iact:actionData>
  </iact:action>
  <iact:action type="add" startTime="112434">
    <iact:property name="dataType"/>
    <iact:actionData xml:id="d38">
      <inkml:trace xmlns:inkml="http://www.w3.org/2003/InkML" xml:id="stk38" contextRef="#ctx0" brushRef="#br1">2261 2545 0,'-8'38'0,"11"-27"0,-3 0 0,2 0 16,1 0 -16,-3 0 15,3 -1 -15,0 1 16,-1 0 -16,1 3 16,0 -1 -16,2 1 15,-2 -3 -15,2 0 16,1 -1 -16,-4 -1 15,4 -4 -15,-1 0 16,3 -2 -16,-2 0 16,2 -3 -16,0 -3 15,0 3 -15,0 -5 16,1 2 -16,-1 -2 0,3 -1 16,-1 -2 -1,1 0 -15,0 2 0,-3 -2 16,3 3 -16,0 -1 15,-6 1 -15,4 2 16,-4 -2 -16,0 2 16,-2 3 -16,3 -3 15,-6 1 -15,2 2 16</inkml:trace>
    </iact:actionData>
  </iact:action>
  <iact:action type="add" startTime="113093">
    <iact:property name="dataType"/>
    <iact:actionData xml:id="d39">
      <inkml:trace xmlns:inkml="http://www.w3.org/2003/InkML" xml:id="stk39" contextRef="#ctx0" brushRef="#br1">2305 2572 0,'29'-40'0,"-23"32"16,-1 -1 -16,1 1 16,-1 0 -16,1 0 15,2 0 -15,-3 2 16,3 -2 -16,0 3 15,-2 2 -15,-1 0 16,-2 3 -16</inkml:trace>
    </iact:actionData>
  </iact:action>
  <iact:action type="add" startTime="113515">
    <iact:property name="dataType"/>
    <iact:actionData xml:id="d40">
      <inkml:trace xmlns:inkml="http://www.w3.org/2003/InkML" xml:id="stk40" contextRef="#ctx0" brushRef="#br1">2299 2657 0,'49'-11'0,"-44"8"0,4 -2 16,1 -1 -16,-1 -2 15,1 3 -15,1 -1 16,0 1 -16,-3 -1 16,3 1 -16,-3 2 15,0 -2 -15,1 2 16,-4 3 -16</inkml:trace>
    </iact:actionData>
  </iact:action>
  <iact:action type="add" startTime="115194">
    <iact:property name="dataType"/>
    <iact:actionData xml:id="d41">
      <inkml:trace xmlns:inkml="http://www.w3.org/2003/InkML" xml:id="stk41" contextRef="#ctx0" brushRef="#br1">2666 3316 0,'13'33'0,"-10"-28"0,0 0 16,2 4 -16,-2 -1 15,2 0 -15,1 0 16,-4 0 -16,4 0 16,-1 0 -16,1 1 15,2 -1 -15,0 -3 16,0 1 -16,0 -1 15,3 0 -15,0 -2 0,-3 3 16,3 -4 -16,0 1 16,-3 0 -16,3 -3 15,0 2 -15,2 -2 16,1 3 -16,-1 -3 16,1 0 -16,2 0 15,-5 0 -15,5 0 16,-2 0 -16,-1 0 15,4 0 -15,-4 0 16,4 0 -16,-1 0 16,-3 -3 -16,1 3 15,2 -2 -15,-2 2 16,2 0 -16,-2 2 16,2 -2 -16,-2 3 0,-1 -3 15,1 3 1,-1 -3 -16,1 0 0,2 0 15,-2 0 -15,-1 3 16,4 -3 -16,-7 0 16,4 0 -1,-3 0 -15,2 0 0,1 2 16,-3 -2 -16,2 3 16,-2 -3 -16,3 3 15,-3 -1 -15,0 1 16,-3 -3 -16,0 3 15,0 2 -15,0 -2 16,0 5 -16,-2 0 16,2 0 -16,0 3 0,-3 -3 15,-2 3 -15,3 -3 16,-4 0 -16,1 3 16,-3 -3 -16,3 1 15,-3 1 -15,2 -1 16,-2 -4 -16,0 3 15,3 -2 -15,-3 -4 16,0 1 -16,0 0 16,3 -3 -1,0 -3 -15,2 -2 16,-2 -1 -16,2 -2 16,3 0 -16,-2 2 15,-1 -2 -15,3 0 16,0 0 -16,-2 3 15,2 -4 -15,0 4 0,-2 0 16,4 2 -16,-1 -3 16,-1 4 -16,0 -1 15,3 3 -15,0 0 16,-3 0 -16,0 0 16,0 0 -16,0 3 15,0 -1 -15,0 1 16,1 3 -16,-1 -4 15,3 4 -15,-1 -4 16,1 4 -16,0 -3 16,0 2 -16,0 -2 0,-3 2 15,3 -2 -15,-3 0 16,3 2 -16,-3 -2 16,3 -1 -16,2 4 15,-2 -3 -15,3 -1 16,-3 1 -16,2 0 15,-2 -1 -15,-3 1 16,3 0 -16,0 -3 16,0 3 -16,2 -3 0,-2 0 0,6 2 16,-7 -2 -16,1 0 16,0 0 -16,0 3 15,0 -3 -15,2 0 0,1 0 16,0 0 -16,-1 3 15,1 -3 -15,-3 0 16,2 0 -16,-2 0 16,0 0 -16,2 0 15,1 -3 -15,0 3 16,-4 0 -16,4 0 16,0 -3 -16,-4 3 15,1 0 1,-3 0 -16,3 0 0,-3 -2 15,3 2 -15,0 -3 16,0 3 -16,0 -3 16,2 0 -16,-2 1 0,-2 -1 15,1 0 -15,-1 3 16,-1 -2 -16,-3 -1 16,3 -3 -16,0 4 15,-2 -4 -15,2 4 16,0 -4 -16,0 3 15,0 -2 -15,-2 2 16,-1 -2 -16,3 2 16,-2 -5 -16,-1 3 15,1 -4 -15,-1 1 16,1 -3 -16,-1 -2 16,-2 2 -16,2 3 15,-2 -3 -15,2 0 16,-2 3 -16,2 -3 0,-2 3 15,3 -3 -15,-4 3 16,1 0 0,0 0 -16,-1 2 15</inkml:trace>
    </iact:actionData>
  </iact:action>
  <iact:action type="add" startTime="117503">
    <iact:property name="dataType"/>
    <iact:actionData xml:id="d42">
      <inkml:trace xmlns:inkml="http://www.w3.org/2003/InkML" xml:id="stk42" contextRef="#ctx0" brushRef="#br1">3588 3680 0,'-13'38'0,"13"-30"16,0 0 -16,0 3 15,0 0 -15,-3 -1 16,3 -1 -16,0 -1 16,0 -3 -16,3 3 15,-3 0 -15,0 -2 16,3 -3 -16,-1 2 0,1 -2 16,2 -1 -16,-2 -2 15,3 3 -15,-1 -3 16,3 0 -16,-2 0 15,2 0 1,0 0 -16,0 -3 0,-3 3 16,4 -2 -16,-4 -1 15,3 0 -15,-2 1 16,-1 -1 -16,0 0 16,1 0 -16,-1 1 15,-2 -4 -15,0 4 16,-3 -4 13,0 1 -29</inkml:trace>
    </iact:actionData>
  </iact:action>
  <iact:action type="add" startTime="118173">
    <iact:property name="dataType"/>
    <iact:actionData xml:id="d43">
      <inkml:trace xmlns:inkml="http://www.w3.org/2003/InkML" xml:id="stk43" contextRef="#ctx0" brushRef="#br1">3605 3723 0,'38'-16'0,"-33"16"16,1 -3 -16,-1 3 16,0 0 -16,1 -3 15,-1 3 -15,1 -2 16,-1 2 -16,1 -3 0,-1 3 16,-2 -3 -1,-1 3 -15,4 0 0,-3 0 16,-1 0 -1</inkml:trace>
    </iact:actionData>
  </iact:action>
  <iact:action type="add" startTime="118864">
    <iact:property name="dataType"/>
    <iact:actionData xml:id="d44">
      <inkml:trace xmlns:inkml="http://www.w3.org/2003/InkML" xml:id="stk44" contextRef="#ctx0" brushRef="#br1">3588 3777 0,'28'-21'0,"-23"15"0,3 1 16,0 2 -16,0 -2 15,1 -1 -15,-1 3 16,0 -2 -16,3 2 15,-3 1 -15,0 -1 16,-3 3 -16</inkml:trace>
    </iact:actionData>
  </iact:action>
  <iact:action type="add" startTime="119431">
    <iact:property name="dataType"/>
    <iact:actionData xml:id="d45">
      <inkml:trace xmlns:inkml="http://www.w3.org/2003/InkML" xml:id="stk45" contextRef="#ctx0" brushRef="#br1">3556 3647 0,'38'-24'0,"-30"24"16,0 -3 -16,0 0 15,0 0 -15,-2 3 16,-1 -2 -16,3 -1 0,-5 0 16,3 3 -1,-1 -2 1,-2 -1 -16,-1 3 0,-2 -3 31,-2 3 -31,-1 0 16,0 0 -16,1 0 15,-4 0 -15,1 0 16,-1 0 -16,1 0 16,-1 3 -16,1 -3 15,-3 0 -15,0 0 16,2 3 -16,-2 -3 15,3 2 -15,-1 -2 16,1 3 -16,-1 -3 16,4 3 -16,-4 -3 15,4 2 -15,-1 -2 16,0 0 -16,0 3 16,1 -3 -16,-1 0 15,6 0 1,-1 0 -1,1 0 1,3 -3 -16,-1 3 16,0 -2 -16,4 2 15,-1 -3 1,0 3 -16,3 0 0,0 -3 16,-3 3 -16,3 -2 19,-3 -1 -19,0 0 16,0 0 -16,0 3 0,0 -2 15,-2 -1 -15</inkml:trace>
    </iact:actionData>
  </iact:action>
  <iact:action type="add" startTime="119432">
    <iact:property name="dataType"/>
    <iact:actionData xml:id="d46">
      <inkml:trace xmlns:inkml="http://www.w3.org/2003/InkML" xml:id="stk46" contextRef="#ctx0" brushRef="#brinv">0 0 0</inkml:trace>
    </iact:actionData>
  </iact:action>
  <iact:action type="add" startTime="119433">
    <iact:property name="dataType"/>
    <iact:actionData xml:id="d47">
      <inkml:trace xmlns:inkml="http://www.w3.org/2003/InkML" xml:id="stk47" contextRef="#ctx0" brushRef="#brinv">5258 3834 0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00:30.522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31151">
    <iact:property name="dataType"/>
    <iact:actionData xml:id="d0">
      <inkml:trace xmlns:inkml="http://www.w3.org/2003/InkML" xml:id="stk0" contextRef="#ctx0" brushRef="#br0">582 11155 632 0,'-10'-4'236'16,"10"-4"-184"-16,-5 0 -16 0,5 8 8 0,0 -4 -32 0,0 -4 -4 15,0 4 -4 -15,-11 0 -24 16,11 -4 12 -16,-5 0 20 0,0 -4 -4 0,0 -4 4 16,0 4 -4 -16,-1 0 80 0,6 4 -44 15,-10 -4 68 -15,10 4 -64 0,-5 0 80 32,0 0 -72 -32,0 4 44 0,-1 4 -60 0,1 4 16 0,-5 -4 -36 0,5 4 0 15,-11 8 -12 1,6 4 -16 -1,-1 4 4 1,-14 12 12 0,-1 8 -4 -16,0 8 8 15,0 8 -8 1,-5 8 60 -16,5 4 -36 0,-5 4 32 16,5 -4 -32 -16,0 0 -8 15,6 0 -12 -15,4 -4 -8 0,6 -8 4 16,5 -8 -40 -16,5 -8 20 19,0 -8 -4 -19,5 -8 12 0,-5 -8 8 0,5 -8 0 0,5 -8 16 16,1 -4 -8 -16,9 -12 16 15,1 -8 -16 -15,0 -8 4 16,5 -8 -4 0,-1 -4 -8 -16,1 0 4 15,0 -4 4 -15,0 -4 -4 16,-5 -4 -4 -16,-1 -4 4 15,1 -4 -4 -15,0 0 0 16,-6 0 8 -16,6 8 -4 16,-5 4 -20 -16,-1 8 8 15,1 4 12 -15,-1 4 0 16,1 4 -28 -16,-11 8 12 16,0 4 -4 -16,5 4 8 0,-5 4 -36 0,1 0 24 15,-1 0 -124 -15,10 8 80 0,-10 4 -732 16,6 4 440 -16,-1 4 152 31</inkml:trace>
    </iact:actionData>
  </iact:action>
  <iact:action type="add" startTime="32066">
    <iact:property name="dataType"/>
    <iact:actionData xml:id="d1">
      <inkml:trace xmlns:inkml="http://www.w3.org/2003/InkML" xml:id="stk1" contextRef="#ctx0" brushRef="#br0">215 11103 728 0,'-31'-12'268'16,"31"4"-208"-16,-5 -4 -16 0,5 12 -8 0,-11 -4 -28 15,6 0 24 -15,-5 0 -20 0,-1 4 12 0,1 0 -12 16,5 0 36 -16,-11 0 -24 16,6 0 56 -16,5 4 -44 0,0 4 56 15,-6 12 -56 -15,11 4 12 16,0 8 -32 15,0 8 -8 -31,11 4 -4 0,-6 4 -4 16,0 0 0 -16,0 4 24 0,0 -4 -12 15,1 -4 12 -15,-6 0 -12 16,10 -4 0 -16,-10 0 -4 16,5 -4 12 -16,0 -4 -12 15,6 0 60 -15,-6 0 -40 16,0 0 8 -16,5 -4 -24 15,1 0 -8 -15,-6 -4 0 16,5 -4 4 -16,11 0 -4 16,-16 -4 -4 -16,5 -4 4 15,1 -4 -4 -15,4 -4 0 0,1 -4 32 16,4 -4 -16 -16,-4 0 4 16,5 0 -12 -16,4 -4 4 15,-9 0 -8 -15,5 0 -4 0,-1 0 4 31,1 -4 -16 -31,0 0 8 0,5 0 -104 0,-6 4 60 16,11 -4 -580 -16,-10 0 348 16,5 4 116 -16,-11 0 112 15</inkml:trace>
    </iact:actionData>
  </iact:action>
  <iact:action type="add" startTime="32894">
    <iact:property name="dataType"/>
    <iact:actionData xml:id="d2">
      <inkml:trace xmlns:inkml="http://www.w3.org/2003/InkML" xml:id="stk2" contextRef="#ctx0" brushRef="#br0">1394 10327 1100 0,'-20'0'408'16,"20"0"-316"-16,-6 -4 -28 0,6 0 44 0,0 4 -72 15,0 0 32 -15,0 0 -40 0,0 0 -8 0,0 0 -12 0,0 8 -16 0,-5 8 4 32,5 8 -16 -32,-5 16 12 15,5 12 12 -15,0 8 0 16,0 4 -4 -16,0 0 4 19,0 -4 -4 -4,0 0 0 -15,10 -8 24 0,1 -4 -12 16,4 0 40 -16,6 0 -28 15,10 -4 40 -15,-5 -4 -36 16,10 -8 12 -16,5 -4 -24 16,1 -8 8 -16,-1 -12 -12 15,6 -8 0 -15,-1 -4 -4 16,1 -4 -8 -16,-6 -4 4 16,1 -4 4 -16,-6 0 -4 15,0 -4 -4 -15,-5 -4 4 16,0 0 -60 -16,0 0 32 15,-5 0 -148 -15,0 0 96 0,-5 -4 -884 32,-6 -4 532 -32,-10 -4 176 0</inkml:trace>
    </iact:actionData>
  </iact:action>
  <iact:action type="add" startTime="33397">
    <iact:property name="dataType"/>
    <iact:actionData xml:id="d3">
      <inkml:trace xmlns:inkml="http://www.w3.org/2003/InkML" xml:id="stk3" contextRef="#ctx0" brushRef="#br0">1446 10399 1380 0,'-21'-16'512'16,"16"8"-396"-16,10 -8 -36 0,-5 8 -32 15,5 0 -44 -15,1 -4 -12 0,4 0 4 16,0 0 4 -16,6 0 0 16,-1 -4 -12 -16,6 0 8 15,5 -4 -4 -15,5 -4 0 0,5 -4 -20 16,6 -4 16 0,4 -4 -4 -16,-4 0 8 15,-1 -4 -88 -15,0 4 48 0,1 0 -380 31,-6 4 232 -31,-5 8 80 0,0 8 72 0</inkml:trace>
    </iact:actionData>
  </iact:action>
  <iact:action type="add" startTime="33741">
    <iact:property name="dataType"/>
    <iact:actionData xml:id="d4">
      <inkml:trace xmlns:inkml="http://www.w3.org/2003/InkML" xml:id="stk4" contextRef="#ctx0" brushRef="#br0">1570 10911 1412 0,'-5'0'524'16,"15"-12"-408"-16,6 -4 -32 0,-6 12 -44 15,11 -4 -40 -15,0 -4 16 16,10 -8 -8 -16,10 -8 -12 15,6 -8 0 -15,-1 -8 4 16,1 -4 0 -16,-1 -4 -12 0,1 0 8 16,-1 4 -32 -16,1 4 20 15,-1 0 -152 -15,1 8 92 16,0 4 -672 -16,-6 0 416 47,-15 4 128 -47</inkml:trace>
    </iact:actionData>
  </iact:action>
  <iact:action type="add" startTime="34166">
    <iact:property name="dataType"/>
    <iact:actionData xml:id="d5">
      <inkml:trace xmlns:inkml="http://www.w3.org/2003/InkML" xml:id="stk5" contextRef="#ctx0" brushRef="#br0">1115 9731 1300 0,'-21'0'480'16,"26"0"-372"-16,-5 0 -32 0,0 0 -40 16,0 0 -36 -16,0 0 -12 15,0 0 8 -15,0 0 -16 0,16 0 20 0,5 0 0 32,4 -8 36 -32,7 -4 -20 0,9 -4 56 15,5 -8 -40 1,17 -4 12 -16,4 -4 -28 15,5 -4 -16 -15,6 -4 -4 16,5 -4 -24 -16,-11 -8 16 0,-5 0 -384 16,-5 0 220 -16,0 12 68 15,-15 4 76 -15</inkml:trace>
    </iact:actionData>
  </iact:action>
  <iact:action type="add" startTime="34920">
    <iact:property name="dataType"/>
    <iact:actionData xml:id="d6">
      <inkml:trace xmlns:inkml="http://www.w3.org/2003/InkML" xml:id="stk6" contextRef="#ctx0" brushRef="#br0">1311 2411 508 0,'6'-12'188'16,"-6"8"-148"-16,0 -4 -8 0,5 8 8 16,-5 -4 -28 -16,0 0 4 0,0 0 -8 0,0 -4 20 15,0 0 -16 -15,0 0 24 0,0 -4 -24 16,-5 4 92 -16,-1 0 -56 16,1 -4 136 -16,0 4 -104 0,0 0 168 15,0 0 -144 -15,-6 0 100 16,1 4 -116 -16,0 0 60 15,-6 8 -88 1,1 -4 -4 -16,-11 4 -36 16,5 4 -12 -16,-5 4 -4 14,0 4 4 -14,-10 8 -4 32,0 8 8 -32,-5 16 -8 0,-6 8 8 15,-5 8 -8 -15,1 0 -12 16,-6 0 4 -16,0 4 12 15,10 0 -4 -15,-4 4 -4 16,-1 8 4 -16,16 4 -16 16,-1 -4 8 -16,1 -4 -16 15,5 -12 12 -15,10 -8 -24 16,1 -8 20 -16,-1 -4 -76 0,11 -8 52 16,-6 -8 -136 -16,11 -4 96 15,5 -4 -412 -15,0 -8 268 16,5 0 100 -16,11 -12 80 0</inkml:trace>
    </iact:actionData>
  </iact:action>
  <iact:action type="add" startTime="35466">
    <iact:property name="dataType"/>
    <iact:actionData xml:id="d7">
      <inkml:trace xmlns:inkml="http://www.w3.org/2003/InkML" xml:id="stk7" contextRef="#ctx0" brushRef="#br0">65 3323 1080 0,'-5'12'400'16,"-1"-24"-312"-16,6 -4 -24 0,0 4 -8 16,0 0 -44 -16,6 0 -4 0,-6 4 -4 0,5 0 -4 15,5 4 0 -15,6 0 -12 16,-11 4 8 -16,5 4 12 0,1 4 -4 0,-1 4 24 15,0 8 -16 1,1 4 32 -16,-1 4 -28 16,0 4 32 -1,1 0 -32 -15,-11 8 4 16,5 0 -12 -16,-5 0 -8 20,5 4 4 -20,5 0 4 15,6 4 -4 -15,-6 -8 8 0,1 -4 -8 31,4 -8 16 -31,6 -4 -12 0,-1 -4 16 0,6 -8 -16 16,10 -8 24 -16,1 -8 -20 16,-1 -8 -12 -16,16 -8 -4 15,10 -4 -4 -15,5 0 0 16,5 0 -80 -16,6 0 48 16,-6 0 -700 -16,-4 -4 408 46,-6 0 140 -46</inkml:trace>
    </iact:actionData>
  </iact:action>
  <iact:action type="add" startTime="36080">
    <iact:property name="dataType"/>
    <iact:actionData xml:id="d8">
      <inkml:trace xmlns:inkml="http://www.w3.org/2003/InkML" xml:id="stk8" contextRef="#ctx0" brushRef="#br0">2191 2119 1360 0,'-10'8'504'15,"15"-8"-392"-15,-5 4 -32 0,5 4 -68 16,0 8 -24 -16,0 8 4 16,-5 4 8 -16,0 4 0 14,0 12 0 -14,0 12 -28 16,-5 12 16 -16,0 4 4 0,5 -4 8 15,0 -4 -12 -15,5 -4 8 16,5 -4 4 -16,6 -8 0 16,10 -8 8 -16,5 -8 -4 15,10 -4 16 -15,11 -8 -12 16,5 -4 24 -16,5 -4 -20 0,5 -4 24 16,0 -8 -24 -16,1 -4 40 15,4 -8 -28 -15,11 -4 -12 16,0 -4 -8 -16,-1 0 4 15,6 -4 -4 -15,-15 0 -20 16,-1 0 8 -16,-15 -4 -156 16,-10 -4 92 -16,-6 4 -516 15,-15 -4 324 -15,-11 0 116 16,-15 4 100 -16</inkml:trace>
    </iact:actionData>
  </iact:action>
  <iact:action type="add" startTime="36563">
    <iact:property name="dataType"/>
    <iact:actionData xml:id="d9">
      <inkml:trace xmlns:inkml="http://www.w3.org/2003/InkML" xml:id="stk9" contextRef="#ctx0" brushRef="#br0">2139 2127 1484 0,'-10'-28'552'16,"15"8"-432"-16,0 8 -32 0,6 4 -12 15,4 0 -60 -15,6 -8 -24 16,10 0 4 -16,10 -8 -28 0,16 -4 20 16,10 -8 4 -16,1 0 8 0,-1 -4 -36 15,5 0 20 -15,-10 0 -48 16,11 4 36 -16,-6 0 -108 19,5 4 76 -19,1 0 -548 16,-11 12 340 -16,-5 4 100 16,-21 12 112 -16</inkml:trace>
    </iact:actionData>
  </iact:action>
  <iact:action type="add" startTime="36880">
    <iact:property name="dataType"/>
    <iact:actionData xml:id="d10">
      <inkml:trace xmlns:inkml="http://www.w3.org/2003/InkML" xml:id="stk10" contextRef="#ctx0" brushRef="#br0">2248 2615 1516 0,'-11'16'560'15,"17"-20"-432"-15,4 -4 -40 0,0 4 -44 16,6 0 -44 -16,10 -4 8 15,10 0 -4 -15,10 -8 -4 16,6 -4 4 -16,5 -8 -4 16,5 -4 0 -16,5 -4 -44 0,1 -4 24 15,4 -4 -124 -15,6 4 80 16,10 -12 -336 -16,0 4 224 16,0 -4 80 15,-21 -8 64 -31</inkml:trace>
    </iact:actionData>
  </iact:action>
  <iact:action type="add" startTime="41232">
    <iact:property name="dataType"/>
    <iact:actionData xml:id="d11">
      <inkml:trace xmlns:inkml="http://www.w3.org/2003/InkML" xml:id="stk11" contextRef="#ctx0" brushRef="#br0">8797 10267 780 0,'-5'-8'288'16,"5"0"-224"-16,5 -4 -20 0,0 8 -12 0,0 0 -28 15,-5 0 40 -15,0 0 -20 0,-5 0 32 0,5 0 -32 16,-5 0 64 -16,0 0 -48 15,-6 4 44 -15,1 0 -48 0,0 8 8 16,-6 0 -28 -16,1 4 28 16,-6 0 -28 -1,-5 4 56 -15,-5 4 -40 16,0 12 36 14,-5 12 -36 -30,0 16 -8 15,-6 16 -16 -15,1 4 4 16,-6 8 -8 -16,1 -4 52 0,-1 4 -32 15,6 4 24 -15,-6 16 -28 16,-5 0 16 -16,-4 -4 -20 16,4 -8 20 -16,0 -8 -24 15,0 -16 32 -15,16 -4 -28 16,5 -12 -12 -16,5 -4 -8 16,6 -8 4 -16,4 -8 0 31,6 -8 -20 -31,-1 -8 12 0,11 -4 -136 0,0 -8 76 0,11 -4 -364 15,-1 -8 240 -15,0 -4 92 0,-4 -8 68 16</inkml:trace>
    </iact:actionData>
  </iact:action>
  <iact:action type="add" startTime="41730">
    <iact:property name="dataType"/>
    <iact:actionData xml:id="d12">
      <inkml:trace xmlns:inkml="http://www.w3.org/2003/InkML" xml:id="stk12" contextRef="#ctx0" brushRef="#br0">7726 11295 1580 0,'-10'36'584'16,"4"-32"-452"-16,1 -4 -40 0,5 0 -92 0,5 8 -20 16,1 8 -20 -16,-1 12 24 15,5 8 0 -15,1 4 8 0,-1 12 -12 16,5 4 12 -16,1 12 12 0,5 8 0 15,-1 4 -20 -15,1 -8 8 16,5 -4 -4 -16,-5 -8 4 16,-1 -12 16 -1,-4 -8 -4 -15,-1 -8 8 0,1 -4 -8 16,-1 -8 16 -16,1 -8 -12 16,5 0 24 -16,-11 -4 -20 15,5 -8 4 -15,1 -8 -8 0,10 0 20 16,-6 -8 -16 -16,6 0 -4 15,-5 -8 -4 -15,5 0 -4 16,0 -4 0 -16,0 0 -80 16,-6 4 44 -16,1 0 -136 15,-5 4 96 -15,4 0 -476 16,-4 4 308 -16,-11 8 104 0,0 0 96 16</inkml:trace>
    </iact:actionData>
  </iact:action>
  <iact:action type="add" startTime="43144">
    <iact:property name="dataType"/>
    <iact:actionData xml:id="d13">
      <inkml:trace xmlns:inkml="http://www.w3.org/2003/InkML" xml:id="stk13" contextRef="#ctx0" brushRef="#br0">9718 9691 1172 0,'-6'-4'436'16,"6"-4"-340"-16,-5 0 -24 0,5 8 12 15,0 0 -60 -15,0 0 52 0,0 0 -44 0,0 0 20 0,-5 8 -40 0,-5 4 -4 32,-1 8 -8 -32,1 8 0 15,0 8 0 1,-1 20 0 -16,-9 4 16 16,4 4 -8 -16,1 0 4 15,-6 4 -4 1,5 4 12 -16,1 8 -12 0,-1 12 4 15,6 0 -4 -15,5 -12 4 16,0 -4 -8 -16,5 -16 -20 16,0 -8 8 -16,10 -8 20 15,6 -8 -4 -15,4 -8 16 0,11 -4 -16 16,6 -8 16 -16,-1 0 -16 16,5 -12 4 -16,0 -4 -4 15,6 -4 4 -15,5 -4 -8 16,0 -4 8 -16,-1 0 -8 15,1 -4 -4 -15,0 -4 4 16,-6 0 -24 -16,1 -4 12 16,-1 0 -32 -16,-4 0 24 15,-6 0 -160 -15,-10 0 96 16,-5 0 -608 -16,-11 0 380 16,-15 -4 132 -16,-11 0 120 0</inkml:trace>
    </iact:actionData>
  </iact:action>
  <iact:action type="add" startTime="43722">
    <iact:property name="dataType"/>
    <iact:actionData xml:id="d14">
      <inkml:trace xmlns:inkml="http://www.w3.org/2003/InkML" xml:id="stk14" contextRef="#ctx0" brushRef="#br0">9749 9623 1340 0,'-16'-4'496'16,"21"8"-384"-16,0 -8 -36 0,-10 8 -28 16,5 -4 -44 -16,0 0 8 15,0 0 -8 -15,-5 0 -4 16,5 0 4 -16,0 0 -16 0,0 0 8 0,5 -4 -4 15,6 0 0 -15,-1 -4 24 0,11 -4 -8 16,-1 0 4 0,6 -4 -4 -16,5 4 -8 15,0 -4 4 -15,0 4 -24 16,6 0 12 0,-1 0 -12 -16,0 0 8 0,0 0 -72 31,0 0 48 -31,1 0 -92 0,-6 4 72 0,-5 4 -132 15,-6 0 108 -15,-4 4 -648 32,-6 0 400 -32,-5 0 140 0</inkml:trace>
    </iact:actionData>
  </iact:action>
  <iact:action type="add" startTime="44257">
    <iact:property name="dataType"/>
    <iact:actionData xml:id="d15">
      <inkml:trace xmlns:inkml="http://www.w3.org/2003/InkML" xml:id="stk15" contextRef="#ctx0" brushRef="#br0">9604 10431 1300 0,'0'0'480'15,"5"0"-372"-15,5 -8 -32 0,1 8 -16 16,-6 -4 -48 -16,5 0 4 15,6 0 -8 -15,-1 -4 -16 0,6 0 4 16,-6 -4 4 -16,6 0 0 0,0 0 8 16,0 0 -4 -16,4 -4 40 15,6 4 -20 -15,0 -4 12 16,6 4 -20 -16,-6 -4 20 16,5 0 -24 -16,0 4 -4 15,6 0 -4 1,-1 0 -4 -16,-5 4 0 0,0 0 -12 15,1 4 8 -15,-6 -4 -92 16,-6 4 48 -16,1 0 -172 0,-10 0 124 16,-6 4 52 -16</inkml:trace>
    </iact:actionData>
  </iact:action>
  <iact:action type="add" startTime="50225">
    <iact:property name="dataType"/>
    <iact:actionData xml:id="d16">
      <inkml:trace xmlns:inkml="http://www.w3.org/2003/InkML" xml:id="stk16" contextRef="#ctx0" brushRef="#br0">18662 10023 768 0,'5'8'284'16,"-10"-8"-220"-16,10 0 -20 0,-5 0 12 0,0 0 -40 0,0 0 -4 15,0 0 -8 -15,0 0 -4 31,0 -4 0 -31,0 4 8 15,5 0 -4 -15,-5 0 -4 0,0 0 4 0,0 0 4 0,-5 0 -4 0,5 0 76 16,-5 0 -44 -16,5 0 68 0,-5 4 -64 0,5 0 52 16,-6 0 -52 -16,6 4 32 0,-5 -4 -40 0,-5 0 24 15,0 4 -28 1,-1 0 -16 15,1 0 -8 -31,-1 4 -16 16,1 0 8 -1,-5 0 12 -15,-1 0 -4 0,1 0 -4 16,-6 4 4 0,0 -4 4 -16,-5 8 -4 15,-5 0 8 1,-5 4 -8 -16,-5 0 32 16,-6 4 -20 -16,-5 0 12 15,1 8 -16 -15,-6 0 0 16,5 8 -4 -16,5 4 -8 15,1 4 4 -15,5 0 -4 16,4 4 0 -16,1 -8 -12 16,0 12 8 -16,5 -8 4 0,0 0 0 31,5 -4 8 -31,0 4 -4 0,0 0 -12 0,0 4 4 16,6 0 12 -16,-1 0 -4 15,5 0 40 -15,1 -4 -20 16,-1 -4 4 -16,6 -8 -16 15,0 0 0 -15,-1 -8 -4 16,1 -4 4 -16,5 0 -8 16,0 0 8 -16,0 -4 -8 15,5 -4 8 -15,0 -4 -8 16,-6 0 -12 -16,6 -4 4 0,0 0 4 16,-5 0 0 -16,5 -4 -12 15,0 4 8 -15,-5 -4 -32 16,5 0 20 -16,0 -4 -20 15,0 0 20 -15,-5 4 -52 0,0 0 36 0,5 -4 -108 0,0 4 80 16,0 -4 -432 -16,-5 0 272 0,-6 4 88 16,-10 -4 84 -1</inkml:trace>
    </iact:actionData>
  </iact:action>
  <iact:action type="add" startTime="51115">
    <iact:property name="dataType"/>
    <iact:actionData xml:id="d17">
      <inkml:trace xmlns:inkml="http://www.w3.org/2003/InkML" xml:id="stk17" contextRef="#ctx0" brushRef="#br0">17301 11507 1352 0,'-5'4'500'16,"10"-8"-392"-16,-5 8 -28 0,0 -4 -52 15,0 8 -32 -15,0 0 4 0,0 4 0 0,0 8 -20 16,0 0 12 -1,-5 4 -4 -15,5 4 4 16,0 0 8 -16,0 8 0 0,0 4 16 16,0 4 -8 -16,5 4 4 15,0 0 -4 -15,1 -4 28 16,-1 0 -20 0,0 -8 20 -16,0 -4 -20 0,0 0 28 15,6 -4 -28 -15,-6 -8 12 16,5 -8 -16 -16,0 0 -24 0,1 -4 4 15,4 -4 4 -15,6 -4 4 16,0 -8 60 -16,10 -4 -32 16,0 -4 24 -16,0 -8 -32 15,0 -4 -16 -15,0 -4 -8 16,0 0 -40 -16,-5 0 24 16,5 4 -144 -16,-5 4 92 15,-6 4 32 -15,-9 12 28 0</inkml:trace>
    </iact:actionData>
  </iact:action>
  <iact:action type="add" startTime="52659">
    <iact:property name="dataType"/>
    <iact:actionData xml:id="d18">
      <inkml:trace xmlns:inkml="http://www.w3.org/2003/InkML" xml:id="stk18" contextRef="#ctx0" brushRef="#br0">19489 10087 924 0,'-10'4'340'15,"5"-8"-260"-15,5 0 -28 0,-5 4 36 0,5 -4 -60 0,-5 4 32 16,-1 -4 -32 -16,-4 4 0 0,5 0 -16 0,0 -4 28 16,0 4 -24 -16,-1 0 84 0,-4 0 -56 0,5 4 40 15,0 0 -48 -15,-1 0 0 0,1 4 -24 16,0 8 12 -16,0 4 -16 31,0 12 -4 -15,5 4 0 -16,0 8 4 15,0 0 -4 -15,0 4 -12 16,0 8 4 -16,0 4 12 16,0 0 -4 -16,0 0 8 15,0 -8 -8 -15,5 -4 16 16,0 -4 -12 -16,5 -4 -4 16,1 -4 0 -16,4 0 -16 15,1 -8 8 -15,10 -4 20 16,0 -4 -8 -16,10 -8 16 0,5 0 -16 15,1 -4 -12 -15,4 -4 0 16,6 -4 12 -16,0 -4 -4 31,-1 -4 -12 -31,-4 0 4 0,-1 -4 -16 0,-4 4 12 16,-6 -4 -40 -16,-5 -4 28 16,-5 4 -92 -16,0 -4 64 15,-6 -4 -172 -15,1 -4 124 16,-5 0 44 -16,-11 -12 36 31</inkml:trace>
    </iact:actionData>
  </iact:action>
  <iact:action type="add" startTime="53299">
    <iact:property name="dataType"/>
    <iact:actionData xml:id="d19">
      <inkml:trace xmlns:inkml="http://www.w3.org/2003/InkML" xml:id="stk19" contextRef="#ctx0" brushRef="#br0">19753 9875 944 0,'-5'8'352'16,"10"-8"-276"-16,-5 0 -20 0,0 0 24 0,0 0 -56 0,0 0 24 16,0 0 -28 -16,0 0 0 0,0 0 -12 0,0 0 -8 15,-5 0 4 -15,5 0 64 0,0 0 -36 0,0 0 68 16,0 0 -60 -16,0 0 8 0,0 0 -28 0,5 0 24 0,6 -4 -28 0,9 0 12 47,6 -4 -16 -30,10 0 44 -1,6 0 -28 0,-1 0 -4 -1,1 0 -16 -15,4 0 -16 0,1 -8 4 0,-1 4 12 32,1 -4 -4 -32,-1 0 -20 0,1 4 8 0,-1 -4 -48 31,-4 4 28 -31,-1 0 -64 0,-5 0 52 0,-5 4 -160 15,-5 0 116 -15,-10 4 -468 16,-6 0 308 -16,-15 8 108 0,-5 4 92 0</inkml:trace>
    </iact:actionData>
  </iact:action>
  <iact:action type="add" startTime="53833">
    <iact:property name="dataType"/>
    <iact:actionData xml:id="d20">
      <inkml:trace xmlns:inkml="http://www.w3.org/2003/InkML" xml:id="stk20" contextRef="#ctx0" brushRef="#br0">19526 10411 1268 0,'-6'0'468'15,"17"0"-364"-15,4 -4 -28 0,-4 4 12 16,-1 0 -64 -16,11 -4 0 16,5 -4 -16 -16,5 0 4 0,5 -4 -8 15,5 0 -12 -15,6 -4 4 0,4 0 -4 16,1 -4 0 -16,5 0 -12 15,-5 0 12 -15,5 4 -84 5,-6 -8 52 -5,-4 4 -548 16,-6 0 324 -1,6 0 108 -15,-11 -4 108 0</inkml:trace>
    </iact:actionData>
  </iact:action>
  <iact:action type="add" startTime="54322">
    <iact:property name="dataType"/>
    <iact:actionData xml:id="d21">
      <inkml:trace xmlns:inkml="http://www.w3.org/2003/InkML" xml:id="stk21" contextRef="#ctx0" brushRef="#br0">19458 9595 892 0,'-15'0'332'15,"15"8"-260"-15,0 4 -20 0,0 -12 52 0,0 0 -68 16,0 0 40 -16,0 0 -44 0,0 0 24 0,10 0 -28 16,1 0 16 -16,4 0 -24 15,1 0 44 -15,9 -8 -36 16,6 0 20 -16,6 -4 -28 15,9 4 28 1,6 0 -32 -16,5 0 12 0,0 0 -16 45,5 -4 -8 -45,-5 0 0 0,0 0 -4 0,-6 -4 0 16,-4 4 0 -16,-6 0 0 16,1 4 0 -16,-6 -4 0 15,-5 4 8 -15,-5 -4 -4 16,-11 4 24 -16,-4 0 -16 15,-6 4 4 -15,-5 0 -8 0,-5 4 -16 0,-11 0 4 16,-4 4 -16 0,-12 4 12 -16,-4 4 4 15,-10 0 4 1,-1 4 8 -16,-10 4 -4 16,-5 0 -12 -16,-5 0 4 15,0 0 4 -15,-1 0 0 16,6 4 0 -16,0 -4 0 0,5 0 16 15,6 -4 -8 -15,4 -4 24 16,1 0 -20 -16,4 -8 24 16,11 0 -24 -16,0 0 40 15,5 -4 -28 -15,6 0 20 16,9 0 -24 -16,16 -4 0 0,6 -4 -12 0,20 -8 -8 31,-5 4 -8 -31,5 -4 4 16,10 -4 12 -1,6 4 -4 -15,4 0 -20 16,11 0 8 -16,6 0 12 0,4 0 0 16,0 4 -12 -16,1 0 4 15,-11 0 -60 -15,5 4 36 16,-10 0 -136 -16,-5 0 88 16,-11 0 -984 -16,1 -4 580 46,-11 0 204 -46</inkml:trace>
    </iact:actionData>
  </iact:action>
  <iact:action type="add" startTime="62530">
    <iact:property name="dataType"/>
    <iact:actionData xml:id="d22">
      <inkml:trace xmlns:inkml="http://www.w3.org/2003/InkML" xml:id="stk22" contextRef="#ctx0" brushRef="#br0">11383 2263 1060 0,'-5'-8'392'15,"21"-4"-304"-15,-16 8 -28 0,5 0 48 16,-5 0 -72 -16,0 0 40 0,0 0 -44 0,0 -8 24 16,-5 4 -28 -16,5 -4 44 15,-11 8 -40 -15,11 -4 64 16,0 8 -56 -16,11 -4 -8 0,-6 12 -20 0,0 4 0 0,0 12 -8 31,11 4 16 -15,-1 16 -12 -1,1 20 16 1,4 20 -16 -16,1 4 16 0,5 8 -16 16,0 -4 16 -16,0 4 -16 0,0 4 4 15,5 0 -4 -15,0 -12 4 16,0 -8 -8 -16,-5 -12 8 16,-1 -12 -8 -16,-4 -8 32 15,-5 -8 -20 -15,-1 -12 12 16,-4 -4 -16 -16,-6 -8 36 15,-5 -8 -24 -15,0 -4 20 0,-11 -8 -24 0,-4 -8 0 16,-6 -8 -12 0,-5 -8 12 -16,-5 -12 -12 15,5 -12 32 1,-5 -8 -24 -16,0 -4 4 16,0 0 -12 -16,11 -4 -8 0,-11 -4 4 15,10 -4 -16 -15,0 -4 8 16,6 0 4 -16,4 -4 0 15,6 4 -28 -15,5 4 16 16,16 0 12 -16,-6 8 4 16,11 4 -20 -16,5 8 8 15,5 8 -4 -15,5 8 4 16,10 12 8 -16,11 4 0 16,5 8 -12 -16,0 12 8 15,-5 4 -24 -15,0 8 16 16,-10 12 -20 -16,-6 0 16 15,-5 8 8 -15,-10 4 8 16,-10 8 -12 -16,-16 4 8 16,-5 12 20 -16,-11 4 -8 0,-10 4 4 31,-10 0 -4 -31,0 -12 12 0,-6 -4 -12 0,1 -12 -20 31,0 0 4 -31,4 -12 -76 0,6 -4 48 0,0 -4 -180 16,5 -8 120 -16,6 -4 -536 15,4 -4 348 -15,6 -8 128 0,10 -4 104 16</inkml:trace>
    </iact:actionData>
  </iact:action>
  <iact:action type="add" startTime="63295">
    <iact:property name="dataType"/>
    <iact:actionData xml:id="d23">
      <inkml:trace xmlns:inkml="http://www.w3.org/2003/InkML" xml:id="stk23" contextRef="#ctx0" brushRef="#br0">12118 2495 1328 0,'10'20'492'16,"-5"-4"-380"-16,6 12 -32 0,-6 -8 52 31,5 8 -88 -31,6 4 8 0,-1 8 -32 0,1 4 -4 16,5 0 -8 -16,-6 0 -16 19,6 0 4 -19,-6 -4 4 0,-4 -4 0 15,-6 -8 8 -15,0 -4 -4 16,0 -4 32 -16,0 -8 -20 15,-5 0 64 -15,0 -12 -44 16,0 0 28 -16,-5 -4 -36 0,-5 -4 -8 0,-1 -8 -12 0,1 -4 12 31,0 -8 -12 -31,-6 0 -12 0,11 -8 0 16,0 0 -16 0,10 -4 12 -16,0 -4 4 15,11 -4 4 -15,4 0 -20 16,6 0 12 -16,11 4 -4 15,9 8 4 -15,6 4 0 16,10 12 0 -16,15 4 24 31,1 8 -8 -31,0 4 4 0,-6 4 -4 0,0 -4 -8 16,-4 0 4 -16,-6 0 4 16,-5 -4 -4 -16,0 0 -4 15,0 0 4 -15,-11 0 -4 0,-5 -4 0 16,-9 0 0 -16,-7 0 0 15,-9 0 16 -15,-6 0 -8 0,-10 -4 -12 16,-10 0 0 -16,-11 4 -32 16,-10 -4 20 -16,0 0 -20 15,-5 0 20 1,0 4 -8 -16,-1 4 12 16,-4 4 -8 -16,5 8 8 15,0 8 0 -15,-1 12 4 16,1 12 32 -16,5 16 -12 15,11 12 32 -15,4 4 -28 16,11 0 20 -16,5 0 -20 16,15 -4 20 -16,1 -8 -24 15,10 -4 4 -15,5 -8 -8 0,5 -8 -8 32,5 -12 4 -32,11 -12 -40 0,10 -8 20 0,5 -8 -136 14,6 -8 84 -14,-1 -12 -664 16,-10 -12 404 -16,-10 -8 136 15,-16 -12 132 -15</inkml:trace>
    </iact:actionData>
  </iact:action>
  <iact:action type="add" startTime="64063">
    <iact:property name="dataType"/>
    <iact:actionData xml:id="d24">
      <inkml:trace xmlns:inkml="http://www.w3.org/2003/InkML" xml:id="stk24" contextRef="#ctx0" brushRef="#br0">13696 2307 1620 0,'51'24'600'16,"-35"-4"-464"-16,15 24 -40 0,-10 -20 96 15,5 12 -124 -15,-1 8 36 16,6 4 -64 -16,6 0 -40 16,4 0 -4 -16,6 -4 -16 15,4 -8 8 -15,1 -4 -52 0,0 -8 32 16,-6 -4 8 -16,-4 -4 12 15,-6 -8 28 -15,-5 -4 -8 16,0 -4 40 -16,-5 0 -24 16,-11 -8 12 -16,1 -8 -20 15,-1 -8 0 -15,-9 -16 -8 0,-1 -12 12 32,-5 -12 -12 -32,5 0 -12 0,-5 -4 0 0,5 0 -16 15,-5 8 12 -15,5 4 -84 16,0 4 52 -16,6 8 -180 15,4 4 124 -15,1 8 -468 16,5 8 316 -16,-6 4 116 16,11 12 92 -16</inkml:trace>
    </iact:actionData>
  </iact:action>
  <iact:action type="add" startTime="64489">
    <iact:property name="dataType"/>
    <iact:actionData xml:id="d25">
      <inkml:trace xmlns:inkml="http://www.w3.org/2003/InkML" xml:id="stk25" contextRef="#ctx0" brushRef="#br0">15206 2295 1248 0,'11'0'460'16,"-17"-8"-356"-16,12 0 -32 0,-1 0 112 15,0 -4 -116 -15,5 -4 36 0,-5 -4 -64 16,1 -8 40 -16,-6 4 -48 15,5 -4 12 -15,-5 -8 -28 16,0 4 0 -16,-11 4 -8 16,6 4 20 -16,-5 4 -16 15,0 4 12 -15,-6 8 -12 16,0 12 -32 -16,-4 12 8 16,-6 8 24 -16,-5 12 -8 0,5 4 44 15,0 16 -24 -15,5 0 -12 16,1 12 -8 -16,4 8 -4 15,6 0 0 -15,5 -12 8 16,5 -8 -4 -16,5 -8 8 16,5 -12 -8 -16,6 -8 -4 15,-1 -12 4 -15,6 -8 28 16,5 -12 -16 -16,0 -12 20 16,0 -16 -20 -16,-6 -8 0 15,1 -8 -8 -15,0 0 4 16,-6 -4 -8 -16,1 8 -12 15,-6 0 4 -15,-5 4 4 16,6 0 0 -16,-11 8 -12 0,5 8 8 31,0 4 -24 -31,5 4 16 0,1 8 -4 0,-1 4 8 0,5 12 16 16,1 4 -4 -16,5 8 8 16,-1 4 -8 -16,6 0 -4 15,5 8 4 1,11 -8 -4 -16,-1 0 0 15,6 -8 0 -15,4 -4 0 16,6 -8 -20 -16,0 -4 12 16,0 -8 20 -16,0 -4 -4 15,-5 -8 -4 -15,5 -8 0 16,-16 -4 12 -16,0 -8 -8 16,-10 -4 -12 -16,-5 -8 0 0,0 -16 -24 15,-10 -8 16 -15,-6 0 -12 16,-5 0 12 -16,-5 0 -8 15,0 -4 8 -15,-5 4 -20 16,-5 -12 20 -16,-1 0 -20 16,-4 4 16 -16,-1 8 16 15,1 12 4 -15,4 16 -12 16,-4 8 4 -16,5 12 4 16,-6 16 0 -16,6 16 8 15,-6 20 -4 -15,6 16 -4 16,5 16 4 -16,5 8 20 0,5 4 -12 31,5 0 4 -31,6 4 -8 0,4 4 12 0,6 8 -12 16,5 0 -4 -16,5 -8 0 15,1 -8 4 -15,4 -8 -4 16,6 -8 8 -16,4 -8 -8 16,6 -8 8 -16,5 -12 -8 31,-10 -8 16 -31,10 4 -12 15,5 -20 24 -15,-10 -12 -20 0,0 0 4 16,-5 -16 -8 -16,-6 -8 -8 16,-9 -8 4 -16,-6 -8 -16 15,-16 0 8 -15,1 -4 -4 0,-11 4 0 16,0 4 8 -16,-10 0 0 16,-5 8 -36 -16,-6 4 20 15,-5 8 -12 -15,1 12 16 0,-6 8 0 16,-5 8 4 -16,5 12 16 15,0 4 -4 -15,5 12 24 16,6 12 -16 -16,4 4 24 34,6 8 -24 -34,10 8 -4 16,6 -4 -4 -16,4 0 -32 0,11 -12 16 16,5 -8 -4 -16,5 -8 8 15,-5 -8 8 -15,6 -12 0 16,-11 -8 8 -16,10 -4 -4 0,-5 -12 8 15,-5 -8 -8 -15,-6 -8 -4 0,17 -12 4 16,-12 -4 -24 -16,1 0 12 16,-10 4 -4 -16,5 -4 4 15,-6 4 0 -15,1 4 0 16,-1 8 16 -16,1 4 -4 16,-1 12 -4 -16,1 4 4 31,-1 12 20 -31,6 4 -12 15,-6 16 24 -15,6 8 -24 0,0 8 4 16,-1 4 -8 -16,1 0 -8 16,0 -4 4 -16,0 -8 -4 15,-1 0 0 -15,-4 -8 8 0,-1 -4 -4 16,1 -8 24 -16,-6 -8 -16 0,0 -8 40 16,1 -8 -28 -16,-1 -8 -12 15,1 -8 -8 1,-1 -4 -4 -16,0 -4 0 15,6 0 -12 -15,-1 -4 8 0,6 4 4 16,0 0 0 -16,-1 4 -12 16,1 8 8 -16,5 8 -4 15,0 8 0 -15,0 8 8 16,-1 8 0 -16,1 8 0 16,0 4 0 -16,-5 0 0 15,5 0 0 -15,-11 0 -12 16,6 0 8 -16,-6 -8 -4 15,1 4 0 -15,0 -4 8 16,-1 -8 0 -16,-5 0 8 0,1 -8 4 31,4 -4 -4 -31,-4 -4 -8 0,4 -4 4 5,-5 0 -4 -5,6 -4 0 16,-6 0 -12 -16,6 4 8 15,-6 8 12 -15,1 4 -4 16,4 4 -4 -16,1 8 4 0,4 8 4 15,11 4 -4 -15,0 4 8 16,11 4 -8 0,-1 4 16 -16,6 0 -12 15,4 0 -12 -15,1 -4 0 16,0 -8 12 -16,5 -4 -4 16,0 -4 -4 -16,10 -8 4 15,0 -4 4 -15,0 -12 -4 16,6 0 24 -16,-6 -8 -16 0,0 -4 12 15,-15 -12 -12 -15,0 0 20 32,-16 -12 -20 -32,0 -8 12 0,-15 -8 -12 0,0 0 -8 15,-16 -4 0 -15,-5 4 -4 16,-11 -4 0 -16,1 0 0 16,-11 -8 0 -16,1 4 0 15,-6 12 0 -15,5 12 24 16,0 16 -12 -16,1 12 4 15,-6 20 -8 -15,0 20 -24 16,0 16 8 -16,5 8 12 16,6 8 0 -16,10 8 16 15,5 8 -12 -15,15 12 -20 0,6 8 4 16,20 0 32 -16,1 -8 -16 16,9 -8 8 -16,6 -16 -8 15,5 -4 -8 -15,6 -12 4 16,-1 -8 -4 -16,11 -12 0 15,4 -8 -28 -15,6 -16 16 16,0 -4 -64 -16,-10 -12 40 16,-6 -12 -184 -16,-10 -8 120 15,-15 -4 -536 -15,-11 -4 352 16,-20 0 120 -16,-16 0 104 36</inkml:trace>
    </iact:actionData>
  </iact:action>
  <iact:action type="add" startTime="66658">
    <iact:property name="dataType"/>
    <iact:actionData xml:id="d26">
      <inkml:trace xmlns:inkml="http://www.w3.org/2003/InkML" xml:id="stk26" contextRef="#ctx0" brushRef="#br0">18450 1043 1996 0,'62'-4'736'15,"-5"0"-568"-15,51 -28 -52 0,-30 16 -36 0,36 -12 -68 16,15 -12 4 -16,26 -20 -8 0,52 -32 -236 16,16 -20 124 -1,20 -12 -812 -15,26 -24 508 0,-6 -12 184 0,1 -16 152 32</inkml:trace>
    </iact:actionData>
  </iact:action>
  <iact:action type="add" startTime="79494">
    <iact:property name="dataType"/>
    <iact:actionData xml:id="d27">
      <inkml:trace xmlns:inkml="http://www.w3.org/2003/InkML" xml:id="stk27" contextRef="#ctx0" brushRef="#br0">12837 8783 1008 0,'0'-4'372'16,"0"0"-288"-16,-5 -8 -24 0,5 8 108 15,0 0 -104 -15,5 -4 104 0,-5 0 -92 0,0 0 64 16,-5 0 -80 -16,5 4 -4 0,-5 0 -36 15,5 4 48 -15,0 12 -36 0,10 8 4 0,0 8 -24 32,6 12 44 -28,-1 8 -28 -4,11 4 48 16,0 12 -44 0,5 8 20 -16,-5 4 -32 0,5 -8 -8 15,-5 -4 -8 -15,0 -8 -24 16,-6 -8 12 -16,1 -12 -84 15,-5 -8 52 -15,-1 -8 -172 16,1 -4 120 -16,-6 -12 -748 0,-5 -16 464 16,-5 -20 168 -1,-10 -8 140 -15</inkml:trace>
    </iact:actionData>
  </iact:action>
  <iact:action type="add" startTime="79858">
    <iact:property name="dataType"/>
    <iact:actionData xml:id="d28">
      <inkml:trace xmlns:inkml="http://www.w3.org/2003/InkML" xml:id="stk28" contextRef="#ctx0" brushRef="#br0">12402 8231 1588 0,'-20'0'588'16,"20"0"-456"-16,5 4 -36 0,-5 0 -116 15,10 0 -8 -15,1 -4 -156 0,4 0 104 16,6 -4 24 -16</inkml:trace>
    </iact:actionData>
  </iact:action>
  <iact:action type="add" startTime="80169">
    <iact:property name="dataType"/>
    <iact:actionData xml:id="d29">
      <inkml:trace xmlns:inkml="http://www.w3.org/2003/InkML" xml:id="stk29" contextRef="#ctx0" brushRef="#br0">13670 8859 1380 0,'-5'8'512'15,"5"-4"-396"-15,0 0 -36 0,5 4 -16 16,-5 0 -52 -16,0 8 12 0,5 4 -12 16,-5 4 0 -16,5 8 -4 15,-5 8 -8 1,5 12 4 -16,6 4 -4 0,-1 4 0 16,-5 -4 0 -16,0 -8 0 15,6 -4 8 -15,-6 -8 -4 16,0 -4 32 -16,0 -4 -20 15,0 -12 64 -15,1 -4 -44 16,-6 -4 12 -16,0 -8 -32 0,0 0 -8 16,-6 -4 -4 -16,1 -8 12 0,0 -8 -8 15,-5 -12 16 1,-1 -8 -16 0,-4 -12 4 -16,-1 0 -4 0,1 -8 -16 15,4 4 4 -15,6 -4 -4 16,5 0 0 -16,5 0 0 15,6 0 0 -15,-1 0 0 16,6 4 0 -16,4 4 24 16,6 4 -8 -16,0 8 16 15,5 8 -16 -15,-5 8 4 16,5 8 -4 -16,0 8 -8 16,5 12 4 -16,6 8 -16 0,-1 16 8 31,0 4 4 -31,6 8 0 0,0 0 -28 0,-6 4 16 15,0 -4 -40 -15,-4 0 32 16,-1 -4 -108 -16,0 -4 72 16,-10 -4 -144 -16,0 -4 116 15,-6 -4 -436 -15,1 0 288 16,0 -4 100 -16,-1 -4 92 20</inkml:trace>
    </iact:actionData>
  </iact:action>
  <iact:action type="add" startTime="80814">
    <iact:property name="dataType"/>
    <iact:actionData xml:id="d30">
      <inkml:trace xmlns:inkml="http://www.w3.org/2003/InkML" xml:id="stk30" contextRef="#ctx0" brushRef="#br0">15242 8615 1320 0,'6'-4'488'16,"4"4"-380"-16,-15 -4 -28 0,5 4 68 0,0 0 -96 15,0 -4 8 -15,-11 -4 -40 0,1 -4 -28 0,-11 -4 0 16,1 0 20 0,-6 0 -4 -16,0 -4 16 0,-5 0 -16 15,0 4 40 -15,0 0 -24 16,5 4 12 -16,0 0 -20 0,0 4 20 15,6 0 -24 -15,-1 8 12 16,0 0 -12 -16,0 0 -8 16,1 4 0 -16,4 8 -24 15,1 4 12 -15,4 4 -4 16,1 8 4 -16,5 8 24 16,5 8 -8 -1,5 0 4 -15,5 0 -4 16,6 4 4 -16,10 -4 -8 15,5 -4 -4 -15,0 0 4 16,10 -4 4 -16,1 -4 -4 16,-1 -4 -4 -16,0 -4 4 15,6 -4 -4 -15,-1 0 0 16,1 -8 8 -16,0 0 -4 16,-6 -4 -48 -16,0 -8 28 0,-4 0 -96 31,-1 -8 64 -31,-5 0 -152 0,0 -4 112 0,-5 -4 -480 30,0 -4 316 -30,-1 -4 108 0,1 -8 100 0</inkml:trace>
    </iact:actionData>
  </iact:action>
  <iact:action type="add" startTime="81313">
    <iact:property name="dataType"/>
    <iact:actionData xml:id="d31">
      <inkml:trace xmlns:inkml="http://www.w3.org/2003/InkML" xml:id="stk31" contextRef="#ctx0" brushRef="#br0">15899 8211 1516 0,'21'12'560'16,"-16"-4"-432"-16,6 8 -40 0,-1 -4 52 15,0 4 -96 -15,1 8 88 16,4 12 -76 -16,1 12 0 16,4 12 -36 -16,1 4 -28 15,0 0 0 -15,-6 -8 -56 0,1 -4 32 16,-1 -8 -116 -16,1 -4 84 15,-1 -8 -184 -15,1 -8 140 16,-6 -4 -812 -16,1 -12 508 0,-1 -12 176 47</inkml:trace>
    </iact:actionData>
  </iact:action>
  <iact:action type="add" startTime="81594">
    <iact:property name="dataType"/>
    <iact:actionData xml:id="d32">
      <inkml:trace xmlns:inkml="http://www.w3.org/2003/InkML" xml:id="stk32" contextRef="#ctx0" brushRef="#br0">15894 7899 1456 0,'-5'12'536'16,"15"-8"-416"-16,6 0 -32 0,-6 0 -200 0,1 0 44 47</inkml:trace>
    </iact:actionData>
  </iact:action>
  <iact:action type="add" startTime="81770">
    <iact:property name="dataType"/>
    <iact:actionData xml:id="d33">
      <inkml:trace xmlns:inkml="http://www.w3.org/2003/InkML" xml:id="stk33" contextRef="#ctx0" brushRef="#br0">16577 7019 1632 0,'10'4'604'16,"11"0"-472"-16,10 16 -32 0,-10 -4 40 15,5 16 -96 -15,5 16 -8 16,5 12 -24 -16,0 4 -20 16,5 0 4 -16,1 4 -16 15,-6 -4 12 -15,0 4 -4 0,1 -4 4 16,-1 0 8 -16,10 0 0 16,-10 -4 0 -16,1 -4 0 0,-1 -8 0 31,-5 -8 0 -31,0 -4 0 0,-5 -8 0 15,-5 -8 -20 -15,-6 -4 12 0,1 -4 -24 0,-6 -4 20 32,-10 -8 -4 -32,-5 -4 8 0,-6 -12 -20 0,-4 -8 16 0,-11 -4 -64 15,-5 -4 40 1,-5 -4 -36 0,5 4 40 -16,-11 4 -32 15,6 8 32 -15,-10 8 0 16,-1 16 20 -16,0 16 16 15,-4 16 0 -15,-1 12 52 0,5 8 -32 16,11 0 44 -16,5 0 -40 16,11 -4 12 -16,9 0 -24 15,6 -4 20 -15,15 0 -24 16,11 -8 32 -16,10 -4 -28 16,10 -8 40 -16,11 -4 -32 15,0 -12 32 -15,5 -12 -32 16,10 -8 20 -16,21 -8 -24 31,-10 -8 8 -31,4 4 -16 16,1 -16 -8 -16,0 4 0 15,0 -20 12 -15,-6 4 -8 0,-15 -8 4 16,0 0 -4 -16,-15 -4 -16 16,0 0 4 -16,-6 8 -32 15,-15 4 20 -15,-6 8 4 0,-9 4 12 16,-6 8 0 -16,-10 4 0 0,-6 8 0 15,-9 0 0 -15,-1 8 0 16,-5 8 0 -16,0 8 -12 16,-5 4 8 -16,0 8 28 31,5 4 -12 -31,1 20 4 0,-1 8 -8 16,5 0 4 -16,11 4 -8 15,10 -4 16 -15,5 0 -12 16,10 -4 4 -16,6 -4 -4 0,5 -4 -16 15,5 -8 4 -15,5 -8 -16 16,6 -8 12 -16,9 0 -48 0,1 -16 28 16,5 -12 -72 -16,0 -8 56 31,0 -4 -112 -31,-6 -8 88 0,1 -4 -84 0,-10 -8 88 16,-11 -4 -36 -16,-6 0 56 15,-9 -4 32 -15,-6 8 12 16,-5 4 64 -16,-5 4 -36 15,-5 8 32 -15,0 8 -32 16,0 8 72 -16,0 8 -56 16,5 8 48 -16,0 12 -52 0,10 12 52 15,0 4 -56 1,6 4 20 -16,0 -4 -36 16,4 0 0 -16,1 -8 -12 15,0 0 -8 -15,-6 -12 4 16,6 -4 4 -16,-6 -4 -4 0,1 -8 40 0,-1 4 -20 31,1 -16 20 -31,5 -4 -24 0,-6 -8 0 16,6 -8 -12 -1,-6 -8 12 -15,1 0 -12 16,-1 -4 -12 -16,6 4 0 0,-5 -8 -16 19,4 4 12 -19,1 4 20 15,5 4 -4 -15,0 0 -12 16,5 8 0 -16,0 4 20 15,5 8 -8 -15,0 4 24 16,6 8 -20 -16,4 4 12 0,1 8 -12 16,-1 4 12 -16,1 8 -16 15,-6 4 4 -15,-5 4 -4 16,6 4 -24 -16,-6 0 8 16,5 -4 -48 -16,-4 0 28 15,-12 0 -64 -15,6 -8 52 31,-5 0 -124 -31,0 -8 92 0,0 -4 -168 0,0 0 136 16,0 -8 -436 -16,0 -4 304 16,5 -12 104 -16,0 -8 88 31</inkml:trace>
    </iact:actionData>
  </iact:action>
  <iact:action type="add" startTime="83070">
    <iact:property name="dataType"/>
    <iact:actionData xml:id="d34">
      <inkml:trace xmlns:inkml="http://www.w3.org/2003/InkML" xml:id="stk34" contextRef="#ctx0" brushRef="#br0">19991 6671 1008 0,'11'-36'372'16,"-1"28"-288"-16,-5 -12 -24 0,5 16 188 0,-4 0 -148 15,-1 0 100 -15,0 8 -116 0,0 4 84 0,0 12 -92 16,0 8 48 0,-5 8 -72 -16,0 16 24 15,6 0 -44 -15,-6 -4 16 31,5 8 -28 -31,0 16 16 0,0 4 -20 16,5 4 28 0,1 -4 -28 -16,-1 -4 32 0,1 0 -32 15,9 -12 12 -15,-4 -4 -16 0,10 -12 12 0,-1 -4 -16 32,7 -8 16 -32,4 -8 -16 0,5 -8 -4 0,11 0 0 4,10 -8 -4 -4,0 0 0 16,0 -8 -12 -16,0 -4 8 15,-5 -4 -32 -15,5 -8 20 16,-15 -4 -84 -16,4 -4 60 16,-9 0 -196 -16,-11 0 132 15,-5 -4 -508 -15,-6 -4 340 16,-9 -4 128 -16,-16 0 100 31</inkml:trace>
    </iact:actionData>
  </iact:action>
  <iact:action type="add" startTime="83528">
    <iact:property name="dataType"/>
    <iact:actionData xml:id="d35">
      <inkml:trace xmlns:inkml="http://www.w3.org/2003/InkML" xml:id="stk35" contextRef="#ctx0" brushRef="#br0">19893 7435 1764 0,'31'16'656'15,"-5"-16"-512"-15,20 -8 -36 0,-15 0 52 0,6 -4 -108 16,4 -8 8 -16,6 -8 -40 16,4 -8 -48 -16,17 -12 16 15,4 -4 -60 -15,6 -4 40 0,10 4 -132 0,-11 0 88 16,1 -8 -608 -16,-1 4 380 16,-4 -8 128 -16,-6 0 120 31</inkml:trace>
    </iact:actionData>
  </iact:action>
  <iact:action type="add" startTime="83529">
    <iact:property name="dataType"/>
    <iact:actionData xml:id="d36">
      <inkml:trace xmlns:inkml="http://www.w3.org/2003/InkML" xml:id="stk36" contextRef="#ctx0" brushRef="#brinv">0 0 2048 0</inkml:trace>
    </iact:actionData>
  </iact:action>
  <iact:action type="add" startTime="83530">
    <iact:property name="dataType"/>
    <iact:actionData xml:id="d37">
      <inkml:trace xmlns:inkml="http://www.w3.org/2003/InkML" xml:id="stk37" contextRef="#ctx0" brushRef="#brinv">21018 12243 2048 0</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05:25.041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4564">
    <iact:property name="dataType"/>
    <iact:actionData xml:id="d0">
      <inkml:trace xmlns:inkml="http://www.w3.org/2003/InkML" xml:id="stk0" contextRef="#ctx0" brushRef="#br0">242 55 176 0,'-12'4'64'15,"8"-4"-48"-15,-4 0 -8 0,4 0 60 0,0 0 -40 0,0 -4 96 0,-4 4 -72 16,0 0 84 -16,-4 -4 -80 0,0 0 60 15,0 4 -64 -15,0 0 24 16,0 0 -44 -16,-4 0 44 16,4 0 -44 -16,0 0 48 0,0 0 -48 15,4 0 56 -15,0 0 -52 16,0 0 72 -16,4 4 -60 0,0 -4 44 0,0 0 -52 0,4 0 32 16,4 4 -40 -16,8 0 16 15,4 0 -28 1,4 0 28 -1,8 0 -32 1,4 -4 4 -16,0 4 -12 16,8 0 4 -16,4 -4 -8 15,8 4 8 -15,4 0 -8 32,8 -4 8 -32,8 0 -8 0,4 0 8 0,-4 0 -8 15,4 0 8 -15,-4 0 -8 16,-4 -4 8 -16,4 4 -8 31,0 0 -4 -31,0 4 4 0,0 0 -4 0,0 -4 0 16,-12 0 8 -16,0 0 -4 0,-16 0 -4 15,0 8 12 -15,-8 0 -8 47,-4 0 8 -47,-8 4 -8 0,-4 4 32 0,-4 4 -20 0,-4 4 -4 16,-4 8 -8 -16,-8 8 4 15,0 16 -4 -15,0 16 -4 32,0 12 4 -32,0 4 -4 0,0 4 0 0,4 4 16 0,0 16 -8 47,0 12 -4 -47,4 8 0 0,0 -4 12 0,0 12 -8 15,4 12 16 -15,4 4 -16 0,0 0 16 0,4 12 -16 16,4 16 32 -16,4 -8 -24 15,4 0 4 -15,4 24 -12 32,0 -4 -8 -32,8 -8 4 0,-4 8 4 0,0 0 -4 15,-4 -8 -4 -15,4 -4 4 16,4 12 -4 -16,-8 0 0 16,0 -8 8 -16,0 12 -4 15,4 -4 8 -15,4 -12 -8 16,4 -8 -4 -16,0 16 4 15,0 -16 -16 -15,0 -12 8 32,0 -12 28 -32,0 4 -12 0,-4 0 -12 0,-4 -12 -4 0,-4 -12 12 15,0 -8 -4 -15,-4 0 -4 16,8 28 4 -16,-8 -12 -24 31,0 -24 12 -31,-4 -12 4 16,-4 -12 4 -16,0 -12 0 0,-4 -16 0 0,-4 0 16 15,-4 -16 -8 -15,-4 -4 4 16,0 -4 -4 -16,0 -4 4 16,-4 -4 -8 -16,-4 -4 8 15,0 -4 -8 -15,-4 -4 -4 0,0 -4 4 16,0 0 4 -16,-4 -4 -4 0,0 -4 8 16,-4 0 -8 -16,-4 -4 40 15,0 -4 -20 -15,0 0 20 16,-8 0 -24 -16,0 0 72 15,-8 0 -56 17,0 4 24 -32,-12 0 -40 0,-8 4 16 0,-12 4 -20 15,-8 4 8 -15,0 4 -12 16,0 0 -8 -16,0 4 0 16,8 0 -4 -16,-4 4 0 31,-4 0 -12 -31,0 4 8 0,-4 0 4 0,4 4 0 15,0 -4 -28 -15,12 0 16 16,8 -4 4 -16,8 4 8 16,4 0 -12 -16,8 0 8 31,4 0 4 -31,4 0 0 0,4 -4 -12 0,4 0 8 0,4 0 -16 16,0 -4 12 -16,0 -4 -12 15,4 0 8 -15,4 -4 -20 16,-4 -4 20 -16,4 0 -48 31,0 0 32 -31,4 -4 -64 0,-4 0 52 0,4 -8 -148 0,0 4 104 0,0 -4 -404 0,0 -4 276 16,4 -8 92 -16,-8 -12 80 62</inkml:trace>
    </iact:actionData>
  </iact:action>
  <iact:action type="add" startTime="4565">
    <iact:property name="dataType"/>
    <iact:actionData xml:id="d1">
      <inkml:trace xmlns:inkml="http://www.w3.org/2003/InkML" xml:id="stk1" contextRef="#ctx0" brushRef="#brinv">0 0 2048 0</inkml:trace>
    </iact:actionData>
  </iact:action>
  <iact:action type="add" startTime="4566">
    <iact:property name="dataType"/>
    <iact:actionData xml:id="d2">
      <inkml:trace xmlns:inkml="http://www.w3.org/2003/InkML" xml:id="stk2" contextRef="#ctx0" brushRef="#brinv">3060 8711 2048 0</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2.38883" units="1/cm"/>
          <inkml:channelProperty channel="F" name="resolution" value="0" units="1/deg"/>
          <inkml:channelProperty channel="T" name="resolution" value="1" units="1/dev"/>
        </inkml:channelProperties>
      </inkml:inkSource>
      <inkml:timestamp xml:id="ts0" timeString="2017-12-16T16:05:25.426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20067">
    <iact:property name="dataType"/>
    <iact:actionData xml:id="d0">
      <inkml:trace xmlns:inkml="http://www.w3.org/2003/InkML" xml:id="stk0" contextRef="#ctx0" brushRef="#br0">8162 209 676 0,'4'-18'248'16,"-8"18"-192"-16,4 -12 -16 0,4 7 68 0,-4 -1 -68 16,0 0 28 -16,0 0 -40 0,0 0 36 0,-4 1 -36 15,0 -1 4 -15,0 0 -20 16,0 0 56 -16,-4 0 -40 0,0 6 52 0,-4 0 -48 16,8 0 36 -16,0 0 -36 15,0 -6 96 -15,0 6 -72 0,4 0 72 16,-4 0 -72 -16,0 0 4 0,4 0 -36 0,0 0 24 15,4 0 -32 -15,0 -5 4 16,4 5 -12 -16,0 0 12 0,8 0 -12 47,-4 0 -4 -31,0 0 0 -16,0 0 20 15,8 0 -12 -15,0 0 32 16,4 0 -28 -16,-4 -6 20 15,4 0 -20 -15,0 0 20 16,4 6 -24 0,0 -6 24 -16,8 6 -24 15,0 -5 12 -15,4 5 -12 0,0 0 0 16,4 0 -4 -16,-4 0 4 16,0 0 -8 -16,-4 0 -4 15,0 0 4 -15,-4 0 -16 16,4 0 8 -16,-8 -6 28 15,4 6 -12 -15,-4 0 4 16,0 0 -8 -16,0 0 4 16,0 -6 -8 -16,4 6 16 15,4 0 -12 -15,-4 0 -4 16,0 0 0 -16,4 0 -4 0,4 6 0 31,-4 0 8 -31,0 -6 -4 0,0 5 -12 0,0 1 4 16,-4 6 12 -16,0 -6 -4 15,-4 -1 -4 -15,8 1 4 16,-8 -6 4 -16,0 0 -4 16,4 0 -4 -16,4 0 4 15,0 0 12 -15,0 0 -8 19,4 0 16 -19,0 0 -16 31,0 0 -12 -31,0 0 0 0,4 6 12 0,-4 0 -4 16,0 0 -4 -16,-4 -6 4 15,0 0 4 -15,-4 6 -4 16,0 -6 8 -16,0 5 -8 31,-4 1 -4 -31,4 0 4 16,0 0 -4 -16,4 0 0 0,4 -1 0 0,0 7 0 16,0 0 8 -16,0 -1 -4 0,0 1 -4 15,0 0 4 -15,0 5 -4 16,-4 -5 0 -16,0 5 8 31,0 -5 -4 -31,4 -1 -12 0,0 1 4 0,-4 0 4 16,4 -1 0 -16,0 7 0 15,8 -7 0 -15,0 1 0 16,0 0 0 -16,0 -1 0 16,0 -5 0 -16,0 6 16 31,-4 -1 -8 -31,4 -5 -4 0,-4 -6 0 0,-8 0 -4 15,0 6 0 -15,0 -6 16 0,4 6 -8 16,0 -6 -4 -16,4 0 0 16,0 0 -4 -16,4 0 0 31,0 -6 8 -31,4 0 -4 16,-4 0 8 -16,-4 6 -8 0,-4 -5 -12 0,0 5 4 15,-4 -6 20 -15,4 6 -8 16,-8 -6 -4 -16,8 6 0 15,-8 0 4 -15,8 6 -4 16,0 0 16 -16,0 -1 -12 16,4 1 16 -16,0 0 -16 15,0 0 -4 -15,0 0 0 16,0 -6 4 -16,-4 0 -4 4,4 -6 -12 -4,-8 6 4 0,4 0 12 15,0 0 -4 -15,0 0 8 31,0 0 -8 -31,4 0 8 0,4 0 -8 0,0 0 32 16,0 0 -20 -16,4 0 -4 16,-4 0 -8 -16,0 0 4 15,-4 6 -4 -15,-4 0 -12 16,0 -1 4 -16,0 -5 4 31,-8 6 0 -31,8 -6 8 0,0 0 -4 0,0 6 16 0,8 0 -12 16,0 -6 4 -16,8 6 -4 15,-4 -6 4 -15,-4 0 -8 47,-4 0 -4 -47,-4 0 4 0,-4 -6 -4 0,4 6 0 16,-8 0 8 -16,4 0 -4 0,-8 -6 -4 0,4 6 4 16,0 0 -16 -16,0 0 8 15,-4 0 12 -15,0 0 -4 16,-4 0 -4 -16,0 0 4 31,-4 0 -4 -31,-8 0 0 0,0 0 -12 0,-4 0 8 16,0 0 -4 -16,-8 0 0 0,0 0 -12 0,0 0 12 15,0 0 -12 -15,0 12 8 0,0 -12 -28 0,-4 11 24 16,0 1 -56 -16,0 -6 40 0,-4 5 -100 16,0 -5 76 -1,-4 -6 -364 1,-4 6 236 -1,0 6 -988 -15,0 -1 652 32,-8 -17 232 -32</inkml:trace>
    </iact:actionData>
  </iact:action>
  <iact:action type="add" startTime="39109">
    <iact:property name="dataType"/>
    <iact:actionData xml:id="d1">
      <inkml:trace xmlns:inkml="http://www.w3.org/2003/InkML" xml:id="stk1" contextRef="#ctx0" brushRef="#br0">70 5888 704 0,'0'-6'264'16,"0"6"-208"-16,0 0 -12 0,0 0 8 0,0 0 -36 16,0 0 4 -16,0 0 -12 0,0 0 -32 0,0 0 12 15,-4 0 -48 -15,4 0 32 0,-4 0 -36 0,0 0 32 16,0 0 28 -16,0 0 4 0,0 0 56 0,4 0 -32 0,-4 0 24 0,4 0 -28 15,0 0 44 -15,0 0 -36 0,0 0 4 0,0 0 -20 16,0 0 20 -16,0 0 -20 0,4 0 32 0,4 0 -28 16,0 0 40 -16,4 6 -32 0,0 -6 -12 78,0 0 -8 -63,4 0 4 1,4 -6 -4 -16,-4 6 8 16,4 -6 -8 -16,0 0 -4 15,0 0 4 1,0 -5 20 -16,0 5 -12 0,8 0 32 16,-4 0 -28 -1,-4 6 4 -15,0 0 -12 16,0 0 4 -16,0 0 -8 15,4 0 -4 -15,0 0 4 16,0 0 4 -16,4 0 -4 20,0 6 -12 -20,0 -6 4 15,0 6 12 -15,0 -6 -4 16,0 0 8 -16,4 0 -8 0,-4 0 16 31,4 0 -12 -31,-4 0 16 0,0 0 -16 0,0 -6 4 16,-4 6 -4 -16,4 0 -8 15,0 -6 4 -15,-4 0 -4 16,4 1 0 -16,-4 -1 0 16,4 0 0 -16,0 0 0 15,4 0 0 -15,4 1 0 16,0 -1 0 -16,4 0 8 16,0 0 -4 -16,0 0 16 15,0 0 -12 -15,0 6 4 16,-4 0 -4 -16,0 0 4 0,0 0 -8 31,-4 0 8 -31,0 0 -8 0,0 0 32 0,0 0 -20 31,-4 0 4 -31,4 -5 -12 0,0 -1 -8 0,0 0 4 32,4 6 -4 -32,0 0 0 0,0 0 0 0,0 0 0 15,0 0 -12 -15,0 0 8 16,-4 6 12 -16,0 -6 -4 15,0 6 -12 -15,4 -1 4 16,-4 1 4 -16,0 0 0 16,-4 0 8 -16,0 0 -4 15,0 0 -4 -15,0 -1 4 16,-4 1 4 -16,4 -6 -4 16,4 6 -12 -16,0 0 4 15,0 0 20 -15,0 -1 -8 0,4 1 -4 16,0 0 0 -16,0 6 -4 15,0 -1 0 -15,-4 1 16 16,4 5 -8 -16,-8 -5 -4 16,0 0 0 -16,8 5 4 30,-8 -5 -4 -30,0 -1 -4 0,0 1 4 0,-4 0 4 16,0 -1 -4 -16,0 1 -4 15,4 0 4 -15,4 -7 -4 16,-4 7 0 -16,4 0 0 15,0 -6 0 -15,0 -1 16 0,4 1 -8 16,0 0 4 -16,0 0 -4 31,-4 0 -8 -31,0 -6 4 0,0 5 12 0,0 1 -8 16,-4 -6 4 -16,0 6 -4 16,-4 0 4 -16,4 0 -8 15,-4 -6 16 -15,0 6 -12 16,4 -6 4 -16,4 5 -4 15,0 -5 12 -15,0 0 -12 16,4 -5 -4 -16,0 5 0 16,4 0 4 -16,-4 -6 -4 15,4 0 -4 -15,0 6 4 16,-8 0 -4 -16,0 0 0 16,-4 0 8 -16,4 0 -4 15,-4 0 -4 -15,0 0 4 0,0 0 -4 31,0 0 0 -31,0 -6 0 0,0 0 0 0,4 6 0 16,0 0 0 -16,4 0 0 16,0 0 0 -16,4 6 16 15,0 0 -8 -15,0 0 -4 16,0 0 0 -16,-4 5 4 16,0 1 -4 -16,0 -1 8 15,0 -5 -8 -15,-4 0 -4 16,-4 0 4 -16,4 -6 -4 15,0 6 0 -15,4 0 0 16,-4 -1 0 -16,0 1 0 0,8 0 0 31,-4 0 -20 -31,4 5 12 0,0 1 20 0,0 0 -4 16,0 -6 16 -16,0 -1 -16 20,-8 1 -12 -20,8 -6 0 15,-8 0 20 -15,0 0 -8 16,0 -6 4 -16,-4 1 -4 15,4 -7 12 -15,0 0 -12 16,0 1 4 -16,4 -1 -4 16,4 0 -8 -16,0 -5 4 15,4 -1 4 -15,0 1 -4 16,4 0 -4 -16,-8 -7 4 16,4 1 12 -16,-8 0 -8 15,0 -1 -4 -15,0 7 0 16,-4 -6 -4 -16,0 5 0 15,-4 1 16 -15,0 -1 -8 16,0 -5 -4 -16,0 6 0 0,4 -1 12 31,0 7 -8 -31,4 -1 -4 0,0 6 0 16,0 -6 -24 -16,0 1 12 0,0 5 12 16,-8 0 0 -16,8 0 16 15,-8 6 -12 -15,0 0 4 31,0 6 -4 -31,-4 -6 -8 16,-4 0 4 -16,4 0 -4 0,-4 0 0 0,0 0 8 16,0 6 -4 -16,0 -6 -4 15,0 0 4 -15,-4 0 20 0,0 0 -12 16,0 0 12 -16,0 0 -12 31,4 0 -8 -31,-4 6 0 16,4 -6 4 -16,0 6 -4 0,0 -6 -12 0,0 0 4 15,0 0 4 -15,0 5 0 16,4 -5 24 -16,-4 6 -12 16,4 -6 -12 -16,0 6 -4 15,-4 -6 12 -15,8 12 -4 32,-8 -6 -12 -32,4 -1 4 0,-4 1 12 0,0 0 -4 15,0 0 -12 -15,4 5 4 16,-4 -5 4 -16,4 0 0 15,-4 -6 0 -15,0 0 0 16,0 0 8 -16,0 0 -4 0,4 0 -4 31,4 0 4 -31,0 0 4 0,8 0 -4 0,0 0 -12 16,4 0 4 -16,0 0 12 16,-4 0 -4 -16,0 0 8 15,0 6 -8 -15,4 -6 -12 16,-4 0 4 -16,0 0 12 31,-4 0 -4 -31,0 0 -4 0,-4 0 4 0,0 0 -4 16,0 0 0 -16,0 -6 0 15,0 6 0 -15,4 0 0 16,4 0 0 -16,0 0 -12 0,0 0 8 16,0 0 20 -16,0 0 -8 31,0 0 4 -31,-4 0 -4 0,-4 0 4 31,0 6 -8 -31,-4 -6 -4 0,8 0 4 16,0 6 4 -16,-4 -6 -4 0,4 6 -4 31,0 -1 4 -31,0 -5 -4 0,-4 -5 -20 31,4 10 12 -31,4 1 32 0,0 0 -16 0,4 0 0 16,-4 0 -4 -16,4 -1 -4 15,-4 1 0 -15,4 0 -12 16,-4 0 8 -16,0 0 12 0,-4 0 -4 16,-4 -6 -4 -16,0 5 4 0,0 1 4 15,0 0 -4 -15,0 0 8 16,-4 0 -8 -16,-4 -1 -4 31,8 1 4 -31,-4 0 -4 0,4 0 0 0,0 0 0 16,0 0 0 -16,-4 5 0 18,4 -5 0 -18,-4 0 8 16,4 0 -4 -16,0 -1 8 16,0 1 -8 -16,0 6 -4 15,0 0 4 -15,-4 -7 -4 0,0 7 0 32,0 -6 8 -32,-4 5 -4 0,0 1 -4 0,0 0 4 15,-4 -6 -4 -15,4 -1 0 16,-4 7 -12 -16,0 -6 8 15,-4 0 4 -15,4 -1 0 16,-4 1 0 -16,4 0 0 16,-4 0 8 -16,8 0 -12 31,4 -6 0 -31,-4 0 12 0,4 0 -4 16,-4 0 -12 -16,8 -6 4 15,-4 6 4 -15,4 -6 0 16,-4 0 -12 -16,0 0 8 15,0 1 4 -15,0 -1 0 16,-4 0 -12 -16,0 -6 8 0,-4 7 -24 16,4 -1 16 -16,-8 -6 -100 31,0 6 60 -31,0 -5 -116 0,-4 5 92 0,0 0 -164 16,0 0 136 -16,0 -5 -760 0,0 -13 476 0,0 1 168 31</inkml:trace>
    </iact:actionData>
  </iact:action>
  <iact:action type="add" startTime="71343">
    <iact:property name="dataType"/>
    <iact:actionData xml:id="d2">
      <inkml:trace xmlns:inkml="http://www.w3.org/2003/InkML" xml:id="stk2" contextRef="#ctx0" brushRef="#br0">14238 11910 912 0,'-16'12'340'15,"8"-7"-264"-15,-4 1 -24 0,8 -6 -44 16,0 0 -16 -16,0 -6 -68 0,0 1 44 0,-4 -7 -56 20,0 0 48 -20,4 1 28 0,-4 -1 12 31,4 0 72 -31,0 7 -40 0,0 -1 32 0,0 0 -36 0,0 0 72 0,0 0 -56 0,0 1 48 15,0 5 -52 -15,0 0 40 0,0 -6 -44 16,0 0 0 -16,4 6 -24 0,0 -6 -8 16,0 6 0 -16,0 0 40 15,8 0 -24 -15,0 0 36 0,4 0 -32 0,-4 0 12 63,4 0 -20 -63,4 0 36 15,4 0 -28 -15,0 0 12 16,0 0 -20 -16,4 0 36 16,0 0 -28 -1,-4 0 12 1,4 0 -20 -16,0 0 0 0,0 0 -8 0,0 6 28 16,0 0 -20 -16,4 0 4 15,0 -6 -12 1,0 5 4 -16,0 1 -8 31,4 6 16 -31,0 -1 -12 16,0 1 16 -16,0 0 -16 0,0 -1 -4 0,0 1 0 15,-4 5 -4 -15,4 -5 0 16,-4 6 8 -16,0 -7 -4 16,-4 1 -12 -16,4 -1 4 15,-4 1 20 -15,0 6 -8 31,-4 -1 -12 -31,4 -5 0 16,-4 -1 4 -16,0 1 0 0,0 5 -12 0,0 -5 8 0,4 0 20 16,4 -7 -8 -16,-4 1 4 15,4 0 -4 -15,0 0 -8 16,0 0 4 -16,0 -6 -4 16,4 0 0 -16,0 0 0 15,0 -6 0 -15,0 0 0 16,-4 0 0 -16,0 0 -12 15,0 -5 8 -15,4 -1 12 16,-4 6 -4 -16,0 -5 -12 0,4 -1 4 16,0 0 -4 -16,0 1 0 31,4 -1 8 -31,4 -5 0 0,4 -1 -12 0,0 1 8 16,4 -6 12 -16,0 -1 -4 15,-4 1 8 -15,0 6 -8 16,-4 -1 -12 -16,-4 1 4 15,0 5 4 -15,0 0 0 16,-4 1 0 -16,0 -1 0 16,0 6 0 -16,-4 -5 0 15,12 5 -12 -15,-4 -6 8 16,0 6 12 -16,0 1 -4 16,-4 -1 16 -16,0 0 -12 15,4 0 -12 -15,-4 0 0 0,0 0 20 31,-4 1 -8 -31,0 -1 4 16,0 12 -4 -16,-4 -6 -8 0,-4 0 4 0,4 0 -4 16,0 5 0 -16,0 -5 0 15,-4 6 0 -15,0 -6 8 16,4 6 -4 -16,4 0 16 16,-4 -6 -12 -16,4 6 -12 15,4 0 0 -15,0 -6 20 16,4 0 -8 -16,0 0 -4 15,8 0 0 -15,-4 0 -4 0,0 0 0 16,0 0 0 -16,0 5 0 16,-4 1 8 -16,-8 -6 -4 31,12 6 -4 -31,0 0 -8 0,-8 0 4 16,0 -6 12 -16,0 5 -4 15,0 -5 -12 -15,0 0 4 16,4 0 4 -16,0 6 0 18,0 -6 16 -18,0 0 -8 16,8 0 -12 -16,-4 6 0 16,0 6 12 -16,-8 -6 -4 15,0 5 -12 -15,-4 1 4 16,4 -1 20 -16,-4 1 -8 16,0 0 -12 -16,-8 -1 0 15,12 1 4 -15,0 0 8 31,-4 -1 -4 -31,8 1 -4 16,-4 0 4 -16,4 -1 -4 0,4 1 0 0,0 -1 8 16,0 1 -4 -16,0 0 -4 15,0 -1 4 -15,-4 -5 12 16,-4 0 -8 -16,0 0 4 16,4 0 -4 -16,-4 -6 -8 31,4 0 4 -31,-4 0 -4 15,-4 0 0 -15,4 0 8 0,0 0 -4 0,4 0 -12 16,0 -6 4 -16,0 6 20 16,4 0 -8 -16,0 -6 -4 0,-4 6 0 15,4 -6 -4 -15,-4 6 0 16,-4 0 0 -16,0 -6 0 16,-4 1 0 -16,0 -1 0 31,0 0 0 -31,-8 6 0 0,4 0 8 15,-4 0 -4 -15,0 0 8 0,4 0 -8 16,-4 0 -4 -16,4 0 4 16,4 6 -4 -16,-4 -6 0 31,0 0 16 -31,4 0 -8 16,8 -6 -4 -16,-4 0 0 0,0 0 -4 31,0 0 0 -31,0 6 16 0,0 -5 -8 0,0 -1 -12 15,-4 6 0 -15,4 -6 4 0,-4 0 0 5,-4 0 0 -5,4 1 0 0,0 -7 0 16,-4 6 0 -16,4 -6 8 15,0 1 -4 -15,0 -1 -12 16,0 1 4 -16,4 -1 20 31,0 6 -8 -31,4 0 -4 16,0 0 0 -16,4 1 4 0,0 -1 -4 0,-4 0 -4 15,0 0 4 -15,-4 0 -4 16,4 1 0 -16,-4 -1 8 16,-4 0 -4 -16,0 0 -4 15,0 6 4 -15,0 0 12 32,-4 -6 -8 -32,4 6 -4 0,-4 0 0 15,0 -6 -4 -15,4 6 0 16,0 -5 8 -16,4 5 -4 0,0 0 8 0,0 0 -8 15,0 0 -4 -15,0 0 4 16,0 0 4 -16,4 5 -4 16,-4 -5 -4 -16,0 6 4 15,-4 0 -16 -15,0 0 8 32,0 0 4 -32,0 0 0 15,0 -6 -12 -15,4 0 8 0,-4 0 -4 0,4 0 0 16,4 0 -12 -16,8 0 12 15,0 0 -24 -15,0 0 20 0,0 0 -76 32,4 5 52 -32,-8 1 -76 0,0 0 68 0,-4 0 -148 15,-4 5 108 -15,0 1 -604 32,0 0 380 -32,-4 11 132 0,0 -6 120 31</inkml:trace>
    </iact:actionData>
  </iact:action>
  <iact:action type="add" startTime="78127">
    <iact:property name="dataType"/>
    <iact:actionData xml:id="d3">
      <inkml:trace xmlns:inkml="http://www.w3.org/2003/InkML" xml:id="stk3" contextRef="#ctx0" brushRef="#br0">14690 13312 756 0,'-12'12'280'16,"4"-12"-216"-16,0 6 -20 0,8 0 84 15,-4 -1 -80 -15,0 -5 52 0,-4 0 -60 0,0 0 52 16,4 0 -56 -16,0 0 36 0,0 0 -40 15,0 -5 24 -15,0 -1 -28 16,0 0 8 -16,4 6 -20 0,-4 0 36 0,4 0 -28 0,0 0 4 0,0 0 -16 16,8 0 12 -16,0 0 -16 0,4 6 16 0,4 -6 -16 62,4 0 4 -62,0 0 -4 16,4 0 4 -16,4 0 -8 31,0 0 16 -31,0 0 -12 0,0 0 16 31,4 0 -16 -31,0 0 -4 0,0 0 0 0,0 0 20 32,0 0 -12 -32,0 -6 12 0,4 6 -12 0,0 0 20 15,8 0 -20 -15,-4 0 -12 16,0 6 -4 -16,4 -6 40 15,0 0 -24 -15,0 0 -8 0,-4 -6 -8 32,0 0 4 -32,0 6 0 0,0 0 8 0,0 0 -4 15,-4 6 -4 -15,4 -6 4 16,0 0 -4 -16,0 0 0 16,4 6 0 -16,0 -6 0 15,4 0 8 -15,0 0 -4 31,0 0 8 -31,4 -6 -8 0,-8 0 8 0,-4 -6 -8 16,4 12 16 -16,-4 -5 -12 16,4 -1 -4 -16,0 6 0 15,0 -6 -16 -15,0 6 8 16,0 0 4 -16,4 -6 0 16,-4 6 8 -16,4 0 -4 15,-8 6 8 -15,4 -6 -8 0,-4 6 -4 16,-4 -6 4 -16,-4 6 4 31,4 -12 -4 -31,0 6 8 0,0 0 -8 0,0 6 -4 19,4 -6 4 -19,0 0 12 15,0 0 -8 -15,0 0 16 16,4 0 -16 -16,0 0 -12 16,-4 0 0 -16,0 5 12 15,-4 -5 -4 -15,0 0 8 16,-4 0 -8 -16,-4 0 -12 15,0 0 4 -15,0 0 4 16,0 0 0 -16,-4 6 0 16,4 0 0 -16,-4 -6 8 0,4 0 -4 31,0 6 8 -31,4 0 -8 0,0 -6 -4 0,0 0 4 31,0 0 4 -31,8 6 -4 0,0 -6 8 0,-4 0 -8 16,-4 0 -12 -16,-4 5 4 15,0 -5 4 -15,-4 -5 0 16,0 10 0 -16,-8 -5 0 16,4 0 8 -16,-4 -5 -4 15,0 5 -4 -15,-4 0 4 16,4 0 -16 -16,-4 0 8 16,0 0 -24 -16,-12 0 16 0,12 0 -48 0,-12 0 32 15,8 0 -72 -15,-8 -6 56 16,4 0 -168 -16,0 0 120 0,4 0 -220 31,-8 0 176 -31,0 6 72 0,4 -11 44 0</inkml:trace>
    </iact:actionData>
  </iact:action>
  <iact:action type="add" startTime="78128">
    <iact:property name="dataType"/>
    <iact:actionData xml:id="d4">
      <inkml:trace xmlns:inkml="http://www.w3.org/2003/InkML" xml:id="stk4" contextRef="#ctx0" brushRef="#brinv">0 0 2048 0</inkml:trace>
    </iact:actionData>
  </iact:action>
  <iact:action type="add" startTime="78129">
    <iact:property name="dataType"/>
    <iact:actionData xml:id="d5">
      <inkml:trace xmlns:inkml="http://www.w3.org/2003/InkML" xml:id="stk5" contextRef="#ctx0" brushRef="#brinv">21752 13410 2048 0</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6:05:25.592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3840">
    <iact:property name="dataType"/>
    <iact:actionData xml:id="d0">
      <inkml:trace xmlns:inkml="http://www.w3.org/2003/InkML" xml:id="stk0" contextRef="#ctx0" brushRef="#br0">98 63 808 0,'-12'-12'300'15,"0"12"-232"-15,8 0 -20 0,4 0 -16 16,-4 0 -28 -16,0 0 8 0,4 0 -8 0,-4 -4 16 15,4 4 -12 -15,-8 0 16 0,4 0 -16 0,0 0 4 16,4 0 -4 -16,0 0 -8 0,0 0 4 0,4 4 4 16,8 0 -4 -16,-8 0 40 0,8 0 -20 0,4 0 12 47,4 0 -20 -16,4 0 20 -31,8 0 -24 0,-4 0 12 36,4 0 -12 -36,4 0 20 0,4 4 -20 0,-4 0 -4 15,8 -4 -4 -15,0 0 4 0,-4 0 -4 0,4 -4 16 16,8 0 -12 -16,4 0 -12 16,8 0 0 -16,0 4 12 15,4 0 -4 -15,-4 0 -4 16,-4 0 4 -16,-4 0 4 31,0 -4 -4 -31,4 0 8 16,12 0 -8 -16,-4 0 -4 0,8 0 4 0,-4 0 4 0,-4 0 -4 15,0 4 -4 -15,-4 -4 4 16,0 0 -4 -16,4 0 0 16,0 0 -12 -16,4 0 8 15,0 0 12 -15,4 4 -4 31,-8 0 16 -31,-4 -4 -12 0,-4 0 -4 0,-4 0 0 16,4 -4 -4 -16,4 4 0 16,0 -4 16 -16,4 4 -8 15,0 -4 -4 -15,0 4 0 16,-8 0 4 -16,0 0 -4 31,0 -4 -4 -31,4 4 4 16,0 -4 -4 -16,4 0 0 0,0 0 -12 0,0 4 8 0,0 0 12 31,0 0 -4 -31,-4 0 -4 0,0 0 4 0,-4 0 -4 16,8 -4 0 -16,4 0 -12 31,0 4 8 -31,8 0 48 0,-4 0 -24 16,-4 0 -8 -16,-4 4 -8 0,-4 -4 -4 15,4 0 0 -15,4 0 8 16,0 -4 -4 -16,8 4 -4 15,0 0 4 -15,-8 0 4 16,0 4 -4 -16,-4 -4 -4 44,0 -4 4 -44,4 0 -4 0,4 0 0 0,4 -4 8 0,0 4 -4 16,-12 4 -4 -16,4 -4 4 16,-8 0 4 -16,4 -4 -4 15,-4 4 16 -15,4 0 -12 31,16 0 -12 -31,-4 0 0 16,-8 0 4 -16,-4 4 0 0,-12 -4 -12 0,0 4 8 16,-8 0 -24 -16,-4 4 16 31,-8 -4 -84 -31,0 0 56 16,-4 0 -160 -16,4 4 112 0,0 0 28 0,4 4 40 31</inkml:trace>
    </iact:actionData>
  </iact:action>
  <iact:action type="add" startTime="7090">
    <iact:property name="dataType"/>
    <iact:actionData xml:id="d1">
      <inkml:trace xmlns:inkml="http://www.w3.org/2003/InkML" xml:id="stk1" contextRef="#ctx0" brushRef="#br0">8742 8755 904 0,'-8'0'332'15,"12"0"-256"-15,-4 -4 -24 0,0 4 -44 0,0 0 -16 16,8 0 12 -16,-4 -4 0 15,0 0 -20 -15,0 -4 8 0,0 4 4 0,0 0 4 16,4 0 16 -16,0 0 -8 0,4 0 16 4,0 0 -16 -4,4 4 24 15,0 -4 -20 1,4 4 56 -16,0 0 -36 0,4 0 20 16,0 4 -32 -16,4 -4 28 31,0 0 -32 -31,4 0 12 0,-4 0 -16 47,4 0 20 -47,8 4 -20 0,-4 -4 40 0,8 4 -28 15,12 -4 12 -15,8 0 -20 0,0 4 0 16,0 -4 -8 -16,-4 0 12 16,4 0 -12 -16,4 -4 4 15,4 0 -4 -15,4 0 28 0,4 4 -20 16,4 0 4 -16,-12 0 -12 15,0 4 12 -15,-8 0 -12 16,0 0 24 -16,8 0 -20 16,4 -4 4 -16,0 4 -8 15,4 4 -16 -15,-4 0 4 16,-4 -4 4 -16,-8 0 0 16,0 4 16 -16,0 0 -8 15,0 -4 24 -15,4 0 -20 0,4 0 4 16,4 4 -8 -16,-8 0 -16 15,-4 0 4 -15,-4 -4 12 16,4 0 -4 -16,-4 0 8 16,4 0 -8 -16,4 0 40 31,4 4 -20 -31,0 0 -48 0,-4 4 12 0,0 0 12 16,-4 0 0 -16,4 0 0 15,4 -4 4 -15,4 0 -24 16,4 -4 12 -16,8 0 32 0,0 4 -16 31,-8 -4 -8 -31,4 0 -4 0,-4 -4 4 16,8 0 0 -16,4 0 0 0,0 0 0 15,0 -4 16 -15,0 0 -8 21,-4 -8 4 -5,8 0 -4 -1,8 -4 -16 -15,-4 4 4 0,-4 0 4 0,-4 0 0 16,-4 0 8 -16,4 0 -4 15,0 0 -20 -15,4 4 8 16,-4 4 12 -16,-4 0 0 16,-4 0 -4 -16,-8 0 4 31,0 0 -4 -31,8 0 0 0,4 0 -20 0,4 4 12 16,-8 0 20 -16,16 0 -4 15,-12 4 -4 -15,-4 -4 0 0,4 0 20 16,0 0 -12 -16,4 0 -4 15,-4 4 -4 -15,0 -4 4 32,-4 0 -4 -32,-8 -4 -4 15,8 0 4 -15,4 0 20 0,4 -4 -12 0,4 0 12 16,-12 4 -12 -16,-8 0 0 16,8 -4 -4 -16,0 0 4 15,8 -8 -8 -15,0 4 8 16,4 -4 -8 -16,-12 4 -4 31,0 0 4 -31,0 0 12 0,0 0 -8 0,4 0 16 0,4 0 -16 16,-4 0 4 -16,0 0 -4 15,-12 0 12 -15,4 0 -12 16,-4 0 -12 -16,8 0 0 16,8 0 12 -16,-4 -4 -4 31,-4 4 8 -31,-8 0 -8 0,-4 8 16 0,-4 0 -12 15,0 0 4 -15,4 0 -4 16,0 4 12 -16,4 -4 -12 16,0 4 -4 -16,-8 0 0 15,0 0 -4 -15,-4 0 0 30,-8 0 0 -30,0 0 0 0,4 0 8 0,4 4 -4 0,-8 -4 24 31,4 8 -16 -31,4 0 -4 15,0 -4 -4 -15,-8 4 -4 0,-8 -4 0 32,0 4 0 -32,0 -8 0 0,-4 4 8 0,12 0 -4 0,-4 0 8 15,4 -4 -8 -15,-4 0 8 16,4 0 -8 -16,-8 0 -12 16,0 0 4 -16,0 0 4 15,-8 -4 0 -15,0 0 -20 31,0 0 12 -31,0 0 -24 0,-4 0 20 0,0 0 -20 0,-4 0 16 16,0 0 -52 -16,-4 0 36 16,0 4 -144 -16,-8 0 100 15,0 4 -432 -15,-8 0 280 16,-4 4 100 -16,-8 -8 88 16</inkml:trace>
    </iact:actionData>
  </iact:action>
  <iact:action type="add" startTime="7091">
    <iact:property name="dataType"/>
    <iact:actionData xml:id="d2">
      <inkml:trace xmlns:inkml="http://www.w3.org/2003/InkML" xml:id="stk2" contextRef="#ctx0" brushRef="#brinv">0 0 2048 0</inkml:trace>
    </iact:actionData>
  </iact:action>
  <iact:action type="add" startTime="7092">
    <iact:property name="dataType"/>
    <iact:actionData xml:id="d3">
      <inkml:trace xmlns:inkml="http://www.w3.org/2003/InkML" xml:id="stk3" contextRef="#ctx0" brushRef="#brinv">20304 8979 2048 0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11505" y="412750"/>
            <a:ext cx="5937885" cy="4451942"/>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71488" y="5017769"/>
            <a:ext cx="6357937" cy="3824605"/>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39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314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561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575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175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18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069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At the time of </a:t>
            </a:r>
            <a:r>
              <a:rPr lang="en-US" dirty="0" err="1"/>
              <a:t>Dbx</a:t>
            </a:r>
            <a:r>
              <a:rPr lang="en-US" dirty="0"/>
              <a:t> dx, was this person classified</a:t>
            </a:r>
            <a:r>
              <a:rPr lang="en-US" baseline="0" dirty="0"/>
              <a:t> as exposed or unexposed to “soda drinking”?</a:t>
            </a:r>
          </a:p>
          <a:p>
            <a:endParaRPr lang="en-US" baseline="0" dirty="0"/>
          </a:p>
          <a:p>
            <a:r>
              <a:rPr lang="en-US" baseline="0" dirty="0"/>
              <a:t>Unexposed. </a:t>
            </a:r>
          </a:p>
          <a:p>
            <a:endParaRPr lang="en-US" baseline="0" dirty="0"/>
          </a:p>
          <a:p>
            <a:r>
              <a:rPr lang="en-US" baseline="0" dirty="0"/>
              <a:t>Do you think the soda drinking he did between 86-2002 is relevant for the risk of diabetes in 2010? Did this person ever have his blood checked prior to 2010? (thinking about latent period)</a:t>
            </a:r>
          </a:p>
          <a:p>
            <a:endParaRPr lang="en-US" baseline="0" dirty="0"/>
          </a:p>
          <a:p>
            <a:r>
              <a:rPr lang="en-US" baseline="0" dirty="0"/>
              <a:t>This is where ideas about Induction Period and Latent period come in, and considerations regarding “lagging” exposure, or looking at “ever” vs “never” come into play</a:t>
            </a:r>
            <a:endParaRPr lang="en-US" dirty="0"/>
          </a:p>
        </p:txBody>
      </p:sp>
    </p:spTree>
    <p:extLst>
      <p:ext uri="{BB962C8B-B14F-4D97-AF65-F5344CB8AC3E}">
        <p14:creationId xmlns:p14="http://schemas.microsoft.com/office/powerpoint/2010/main" val="114094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936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94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If diagnosed with</a:t>
            </a:r>
            <a:r>
              <a:rPr lang="en-US" baseline="0" dirty="0"/>
              <a:t> outcome in 1992, dose the “event” count as occurring among exposed or unexposed group? (exposure = “current user of ASA”)? (A. exposed in 1992)</a:t>
            </a:r>
          </a:p>
          <a:p>
            <a:r>
              <a:rPr lang="en-US" baseline="0" dirty="0"/>
              <a:t>If </a:t>
            </a:r>
            <a:r>
              <a:rPr lang="en-US" baseline="0" dirty="0" err="1"/>
              <a:t>dx’d</a:t>
            </a:r>
            <a:r>
              <a:rPr lang="en-US" baseline="0" dirty="0"/>
              <a:t> in 2006, where dose the event get counted? exposed or unexposed? (unexposed)</a:t>
            </a:r>
          </a:p>
          <a:p>
            <a:r>
              <a:rPr lang="en-US" baseline="0" dirty="0"/>
              <a:t>Diagnosed in 1991? Unexposed (note, this is the case, even though, technically, in 1992, he reports that he’s been a regular user for the past 2 </a:t>
            </a:r>
            <a:r>
              <a:rPr lang="en-US" baseline="0" dirty="0" err="1"/>
              <a:t>yrs</a:t>
            </a:r>
            <a:r>
              <a:rPr lang="en-US" baseline="0" dirty="0"/>
              <a:t>, based on the wording of the </a:t>
            </a:r>
            <a:r>
              <a:rPr lang="en-US" baseline="0" dirty="0" err="1"/>
              <a:t>qx</a:t>
            </a:r>
            <a:r>
              <a:rPr lang="en-US" baseline="0" dirty="0"/>
              <a:t>. However, we do not know exactly when that change occurred, and if you are following along in time, when the even happens, as far as we know, he’s still unexposed. The survey data in 1990 is used to classify exposure during the interval 1990-1992; the survey in 1992 is used to classify exposure going forward in time, between 1992-1994; the survey in 1994 is used to classify exposure </a:t>
            </a:r>
            <a:r>
              <a:rPr lang="en-US" baseline="0" dirty="0" err="1"/>
              <a:t>bt</a:t>
            </a:r>
            <a:r>
              <a:rPr lang="en-US" baseline="0" dirty="0"/>
              <a:t> 1994 and 1996, and so forth.</a:t>
            </a:r>
          </a:p>
          <a:p>
            <a:endParaRPr lang="en-US" baseline="0" dirty="0"/>
          </a:p>
          <a:p>
            <a:r>
              <a:rPr lang="en-US" baseline="0" dirty="0"/>
              <a:t>What if we apply a 2 </a:t>
            </a:r>
            <a:r>
              <a:rPr lang="en-US" baseline="0" dirty="0" err="1"/>
              <a:t>yr</a:t>
            </a:r>
            <a:r>
              <a:rPr lang="en-US" baseline="0" dirty="0"/>
              <a:t> lag?  This might be done as a sensitivity analysis to take into consideration an induction period of 2 </a:t>
            </a:r>
            <a:r>
              <a:rPr lang="en-US" baseline="0" dirty="0" err="1"/>
              <a:t>yrs</a:t>
            </a:r>
            <a:r>
              <a:rPr lang="en-US" baseline="0" dirty="0"/>
              <a:t>, associated with “current” aspirin use</a:t>
            </a:r>
            <a:r>
              <a:rPr lang="mr-IN" baseline="0" dirty="0"/>
              <a:t>…</a:t>
            </a:r>
            <a:r>
              <a:rPr lang="en-US" baseline="0" dirty="0"/>
              <a:t>More on this later</a:t>
            </a:r>
            <a:r>
              <a:rPr lang="mr-IN" baseline="0" dirty="0"/>
              <a:t>…</a:t>
            </a:r>
            <a:endParaRPr lang="en-US" dirty="0"/>
          </a:p>
        </p:txBody>
      </p:sp>
    </p:spTree>
    <p:extLst>
      <p:ext uri="{BB962C8B-B14F-4D97-AF65-F5344CB8AC3E}">
        <p14:creationId xmlns:p14="http://schemas.microsoft.com/office/powerpoint/2010/main" val="139564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937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105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312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77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748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Sample </a:t>
            </a:r>
            <a:r>
              <a:rPr lang="en-US" dirty="0" err="1"/>
              <a:t>qx</a:t>
            </a:r>
            <a:r>
              <a:rPr lang="en-US" dirty="0"/>
              <a:t> from Health</a:t>
            </a:r>
            <a:r>
              <a:rPr lang="en-US" baseline="0" dirty="0"/>
              <a:t> Professionals Follow-Up Study</a:t>
            </a:r>
          </a:p>
          <a:p>
            <a:r>
              <a:rPr lang="en-US" dirty="0"/>
              <a:t>https://</a:t>
            </a:r>
            <a:r>
              <a:rPr lang="en-US" dirty="0" err="1"/>
              <a:t>content.sph.harvard.edu</a:t>
            </a:r>
            <a:r>
              <a:rPr lang="en-US" dirty="0"/>
              <a:t>/</a:t>
            </a:r>
            <a:r>
              <a:rPr lang="en-US" dirty="0" err="1"/>
              <a:t>hpfs</a:t>
            </a:r>
            <a:r>
              <a:rPr lang="en-US" dirty="0"/>
              <a:t>/ </a:t>
            </a:r>
          </a:p>
          <a:p>
            <a:r>
              <a:rPr lang="en-US" dirty="0"/>
              <a:t>51,529</a:t>
            </a:r>
            <a:r>
              <a:rPr lang="en-US" baseline="0" dirty="0"/>
              <a:t> male health professionals (non-MDs)</a:t>
            </a:r>
            <a:endParaRPr lang="en-US" dirty="0"/>
          </a:p>
        </p:txBody>
      </p:sp>
    </p:spTree>
    <p:extLst>
      <p:ext uri="{BB962C8B-B14F-4D97-AF65-F5344CB8AC3E}">
        <p14:creationId xmlns:p14="http://schemas.microsoft.com/office/powerpoint/2010/main" val="78887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At baseline</a:t>
            </a:r>
            <a:r>
              <a:rPr lang="en-US" baseline="0" dirty="0"/>
              <a:t> in 1986, question was:  ”Current Medications (mark if used regularly)</a:t>
            </a:r>
            <a:r>
              <a:rPr lang="mr-IN" baseline="0" dirty="0"/>
              <a:t>…</a:t>
            </a:r>
            <a:r>
              <a:rPr lang="en-US" baseline="0" dirty="0"/>
              <a:t>.Aspirin 2 or more times per week (Anacin, </a:t>
            </a:r>
            <a:r>
              <a:rPr lang="en-US" baseline="0" dirty="0" err="1"/>
              <a:t>Buffrin</a:t>
            </a:r>
            <a:r>
              <a:rPr lang="en-US" baseline="0" dirty="0"/>
              <a:t>, </a:t>
            </a:r>
            <a:r>
              <a:rPr lang="en-US" baseline="0" dirty="0" err="1"/>
              <a:t>Alka</a:t>
            </a:r>
            <a:r>
              <a:rPr lang="en-US" baseline="0" dirty="0"/>
              <a:t> Seltzer)”</a:t>
            </a:r>
          </a:p>
          <a:p>
            <a:endParaRPr lang="en-US" baseline="0" dirty="0"/>
          </a:p>
          <a:p>
            <a:r>
              <a:rPr lang="en-US" baseline="0" dirty="0"/>
              <a:t>Fixed cohort of the Health Professionals Follow-up Study, 51,529 male heath professionals enrolled in 1986, upon return of a baseline survey. Surveys and disease follow-up occur every 2 </a:t>
            </a:r>
            <a:r>
              <a:rPr lang="en-US" baseline="0" dirty="0" err="1"/>
              <a:t>yrs</a:t>
            </a:r>
            <a:r>
              <a:rPr lang="en-US" baseline="0" dirty="0"/>
              <a:t> thereafter; diet surveys administered every 4 years thereafter.</a:t>
            </a:r>
          </a:p>
          <a:p>
            <a:endParaRPr lang="en-US" baseline="0" dirty="0"/>
          </a:p>
          <a:p>
            <a:r>
              <a:rPr lang="en-US" baseline="0" dirty="0"/>
              <a:t>Person A contributes person time from 1986 through 2014, according to diagram above.</a:t>
            </a:r>
          </a:p>
          <a:p>
            <a:r>
              <a:rPr lang="en-US" baseline="0" dirty="0"/>
              <a:t>Person B contributes person time from 1986 to 1996 only.</a:t>
            </a:r>
            <a:endParaRPr lang="en-US" dirty="0"/>
          </a:p>
        </p:txBody>
      </p:sp>
    </p:spTree>
    <p:extLst>
      <p:ext uri="{BB962C8B-B14F-4D97-AF65-F5344CB8AC3E}">
        <p14:creationId xmlns:p14="http://schemas.microsoft.com/office/powerpoint/2010/main" val="9323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At baseline</a:t>
            </a:r>
            <a:r>
              <a:rPr lang="en-US" baseline="0" dirty="0"/>
              <a:t> in 1986, question was:  ”Current Medications (mark if used regularly)</a:t>
            </a:r>
            <a:r>
              <a:rPr lang="mr-IN" baseline="0" dirty="0"/>
              <a:t>…</a:t>
            </a:r>
            <a:r>
              <a:rPr lang="en-US" baseline="0" dirty="0"/>
              <a:t>.Aspirin 2 or more times per week (Anacin, </a:t>
            </a:r>
            <a:r>
              <a:rPr lang="en-US" baseline="0" dirty="0" err="1"/>
              <a:t>Buffrin</a:t>
            </a:r>
            <a:r>
              <a:rPr lang="en-US" baseline="0" dirty="0"/>
              <a:t>, </a:t>
            </a:r>
            <a:r>
              <a:rPr lang="en-US" baseline="0" dirty="0" err="1"/>
              <a:t>Alka</a:t>
            </a:r>
            <a:r>
              <a:rPr lang="en-US" baseline="0" dirty="0"/>
              <a:t> Seltzer)”</a:t>
            </a:r>
            <a:endParaRPr lang="en-US" dirty="0"/>
          </a:p>
        </p:txBody>
      </p:sp>
    </p:spTree>
    <p:extLst>
      <p:ext uri="{BB962C8B-B14F-4D97-AF65-F5344CB8AC3E}">
        <p14:creationId xmlns:p14="http://schemas.microsoft.com/office/powerpoint/2010/main" val="193781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At baseline</a:t>
            </a:r>
            <a:r>
              <a:rPr lang="en-US" baseline="0" dirty="0"/>
              <a:t> in 1986, question was:  ”Current Medications (mark if used regularly)</a:t>
            </a:r>
            <a:r>
              <a:rPr lang="mr-IN" baseline="0" dirty="0"/>
              <a:t>…</a:t>
            </a:r>
            <a:r>
              <a:rPr lang="en-US" baseline="0" dirty="0"/>
              <a:t>.Aspirin 2 or more times per week (Anacin, </a:t>
            </a:r>
            <a:r>
              <a:rPr lang="en-US" baseline="0" dirty="0" err="1"/>
              <a:t>Buffrin</a:t>
            </a:r>
            <a:r>
              <a:rPr lang="en-US" baseline="0" dirty="0"/>
              <a:t>, </a:t>
            </a:r>
            <a:r>
              <a:rPr lang="en-US" baseline="0" dirty="0" err="1"/>
              <a:t>Alka</a:t>
            </a:r>
            <a:r>
              <a:rPr lang="en-US" baseline="0" dirty="0"/>
              <a:t> Seltzer)”</a:t>
            </a:r>
            <a:endParaRPr lang="en-US" dirty="0"/>
          </a:p>
        </p:txBody>
      </p:sp>
    </p:spTree>
    <p:extLst>
      <p:ext uri="{BB962C8B-B14F-4D97-AF65-F5344CB8AC3E}">
        <p14:creationId xmlns:p14="http://schemas.microsoft.com/office/powerpoint/2010/main" val="1761665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75967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extLst>
      <p:ext uri="{BB962C8B-B14F-4D97-AF65-F5344CB8AC3E}">
        <p14:creationId xmlns:p14="http://schemas.microsoft.com/office/powerpoint/2010/main" val="62128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275" r:id="rId27"/>
    <p:sldLayoutId id="2147484315" r:id="rId28"/>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8" r:id="rId29"/>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5.xml"/><Relationship Id="rId1" Type="http://schemas.openxmlformats.org/officeDocument/2006/relationships/tags" Target="../tags/tag9.xml"/><Relationship Id="rId10" Type="http://schemas.openxmlformats.org/officeDocument/2006/relationships/image" Target="../media/image24.png"/><Relationship Id="rId4" Type="http://schemas.microsoft.com/office/2011/relationships/inkAction" Target="../ink/inkAction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5.xml"/><Relationship Id="rId1" Type="http://schemas.openxmlformats.org/officeDocument/2006/relationships/tags" Target="../tags/tag10.xml"/><Relationship Id="rId10" Type="http://schemas.openxmlformats.org/officeDocument/2006/relationships/image" Target="../media/image25.png"/><Relationship Id="rId4" Type="http://schemas.microsoft.com/office/2011/relationships/inkAction" Target="../ink/inkAction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5.xml"/><Relationship Id="rId1" Type="http://schemas.openxmlformats.org/officeDocument/2006/relationships/tags" Target="../tags/tag11.xml"/><Relationship Id="rId10" Type="http://schemas.openxmlformats.org/officeDocument/2006/relationships/image" Target="../media/image26.png"/><Relationship Id="rId4" Type="http://schemas.microsoft.com/office/2011/relationships/inkAction" Target="../ink/inkAction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3.xml"/><Relationship Id="rId1" Type="http://schemas.openxmlformats.org/officeDocument/2006/relationships/tags" Target="../tags/tag12.xml"/><Relationship Id="rId11" Type="http://schemas.openxmlformats.org/officeDocument/2006/relationships/image" Target="../media/image27.png"/><Relationship Id="rId5" Type="http://schemas.microsoft.com/office/2011/relationships/inkAction" Target="../ink/inkAction1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14.xml"/><Relationship Id="rId10" Type="http://schemas.openxmlformats.org/officeDocument/2006/relationships/image" Target="../media/image28.png"/><Relationship Id="rId4" Type="http://schemas.microsoft.com/office/2011/relationships/inkAction" Target="../ink/inkAction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6.xml"/><Relationship Id="rId1" Type="http://schemas.openxmlformats.org/officeDocument/2006/relationships/tags" Target="../tags/tag15.xml"/><Relationship Id="rId11" Type="http://schemas.openxmlformats.org/officeDocument/2006/relationships/image" Target="../media/image29.png"/><Relationship Id="rId5" Type="http://schemas.microsoft.com/office/2011/relationships/inkAction" Target="../ink/inkAction1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5.xml"/><Relationship Id="rId1" Type="http://schemas.openxmlformats.org/officeDocument/2006/relationships/tags" Target="../tags/tag17.xml"/><Relationship Id="rId10" Type="http://schemas.openxmlformats.org/officeDocument/2006/relationships/image" Target="../media/image30.png"/><Relationship Id="rId4" Type="http://schemas.microsoft.com/office/2011/relationships/inkAction" Target="../ink/inkAction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5.xml"/><Relationship Id="rId1" Type="http://schemas.openxmlformats.org/officeDocument/2006/relationships/tags" Target="../tags/tag18.xml"/><Relationship Id="rId10" Type="http://schemas.openxmlformats.org/officeDocument/2006/relationships/image" Target="../media/image31.png"/><Relationship Id="rId4" Type="http://schemas.microsoft.com/office/2011/relationships/inkAction" Target="../ink/inkAction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5.xml"/><Relationship Id="rId1" Type="http://schemas.openxmlformats.org/officeDocument/2006/relationships/tags" Target="../tags/tag19.xml"/><Relationship Id="rId11" Type="http://schemas.openxmlformats.org/officeDocument/2006/relationships/image" Target="../media/image32.png"/><Relationship Id="rId5" Type="http://schemas.microsoft.com/office/2011/relationships/inkAction" Target="../ink/inkAction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5.xml"/><Relationship Id="rId1" Type="http://schemas.openxmlformats.org/officeDocument/2006/relationships/tags" Target="../tags/tag20.xml"/><Relationship Id="rId10" Type="http://schemas.openxmlformats.org/officeDocument/2006/relationships/image" Target="../media/image33.png"/><Relationship Id="rId4" Type="http://schemas.microsoft.com/office/2011/relationships/inkAction" Target="../ink/inkAction16.xml"/></Relationships>
</file>

<file path=ppt/slides/_rels/slide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5.xml"/><Relationship Id="rId1" Type="http://schemas.openxmlformats.org/officeDocument/2006/relationships/tags" Target="../tags/tag1.xml"/><Relationship Id="rId10" Type="http://schemas.openxmlformats.org/officeDocument/2006/relationships/image" Target="../media/image17.png"/><Relationship Id="rId4" Type="http://schemas.microsoft.com/office/2011/relationships/inkAction" Target="../ink/inkAction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5.xml"/><Relationship Id="rId1" Type="http://schemas.openxmlformats.org/officeDocument/2006/relationships/tags" Target="../tags/tag2.xml"/><Relationship Id="rId10" Type="http://schemas.openxmlformats.org/officeDocument/2006/relationships/image" Target="../media/image18.png"/><Relationship Id="rId4" Type="http://schemas.microsoft.com/office/2011/relationships/inkAction" Target="../ink/inkAction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7.xml"/><Relationship Id="rId1" Type="http://schemas.openxmlformats.org/officeDocument/2006/relationships/tags" Target="../tags/tag3.xml"/><Relationship Id="rId11" Type="http://schemas.openxmlformats.org/officeDocument/2006/relationships/image" Target="../media/image20.png"/><Relationship Id="rId5" Type="http://schemas.microsoft.com/office/2011/relationships/inkAction" Target="../ink/inkAction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7.xml"/><Relationship Id="rId12" Type="http://schemas.openxmlformats.org/officeDocument/2006/relationships/image" Target="../media/image21.png"/><Relationship Id="rId2" Type="http://schemas.openxmlformats.org/officeDocument/2006/relationships/tags" Target="../tags/tag5.xml"/><Relationship Id="rId1" Type="http://schemas.openxmlformats.org/officeDocument/2006/relationships/tags" Target="../tags/tag4.xml"/><Relationship Id="rId6" Type="http://schemas.microsoft.com/office/2011/relationships/inkAction" Target="../ink/inkAction4.xml"/><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7.xml"/><Relationship Id="rId12" Type="http://schemas.openxmlformats.org/officeDocument/2006/relationships/image" Target="../media/image22.png"/><Relationship Id="rId2" Type="http://schemas.openxmlformats.org/officeDocument/2006/relationships/tags" Target="../tags/tag7.xml"/><Relationship Id="rId1" Type="http://schemas.openxmlformats.org/officeDocument/2006/relationships/tags" Target="../tags/tag6.xml"/><Relationship Id="rId6" Type="http://schemas.microsoft.com/office/2011/relationships/inkAction" Target="../ink/inkAction5.xml"/><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8.xml"/><Relationship Id="rId11" Type="http://schemas.openxmlformats.org/officeDocument/2006/relationships/image" Target="../media/image23.png"/><Relationship Id="rId5" Type="http://schemas.microsoft.com/office/2011/relationships/inkAction" Target="../ink/inkAction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Cohort Studies</a:t>
            </a:r>
            <a:endParaRPr lang="en-US" i="1" dirty="0"/>
          </a:p>
        </p:txBody>
      </p:sp>
      <p:sp>
        <p:nvSpPr>
          <p:cNvPr id="6" name="Text Placeholder 5"/>
          <p:cNvSpPr>
            <a:spLocks noGrp="1"/>
          </p:cNvSpPr>
          <p:nvPr>
            <p:ph type="body" sz="quarter" idx="15"/>
          </p:nvPr>
        </p:nvSpPr>
        <p:spPr/>
        <p:txBody>
          <a:bodyPr/>
          <a:lstStyle/>
          <a:p>
            <a:r>
              <a:rPr lang="en-US" sz="3200" i="1" dirty="0"/>
              <a:t>Person Time &amp; Bias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406" t="1421" r="30219" b="18699"/>
          <a:stretch/>
        </p:blipFill>
        <p:spPr>
          <a:xfrm>
            <a:off x="4390941" y="989405"/>
            <a:ext cx="1598871" cy="2321169"/>
          </a:xfrm>
          <a:prstGeom prst="rect">
            <a:avLst/>
          </a:prstGeom>
        </p:spPr>
      </p:pic>
    </p:spTree>
    <p:extLst>
      <p:ext uri="{BB962C8B-B14F-4D97-AF65-F5344CB8AC3E}">
        <p14:creationId xmlns:p14="http://schemas.microsoft.com/office/powerpoint/2010/main" val="1732042808"/>
      </p:ext>
    </p:extLst>
  </p:cSld>
  <p:clrMapOvr>
    <a:masterClrMapping/>
  </p:clrMapOvr>
  <p:transition advTm="8614">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Overview: Cohort Studies &amp; Classifying Person Time  </a:t>
            </a:r>
            <a:endParaRPr lang="en-US" dirty="0"/>
          </a:p>
        </p:txBody>
      </p:sp>
      <p:sp>
        <p:nvSpPr>
          <p:cNvPr id="6" name="Content Placeholder 5"/>
          <p:cNvSpPr>
            <a:spLocks noGrp="1"/>
          </p:cNvSpPr>
          <p:nvPr>
            <p:ph idx="1"/>
          </p:nvPr>
        </p:nvSpPr>
        <p:spPr>
          <a:xfrm>
            <a:off x="459686" y="1524001"/>
            <a:ext cx="8137665" cy="4253950"/>
          </a:xfrm>
        </p:spPr>
        <p:txBody>
          <a:bodyPr/>
          <a:lstStyle/>
          <a:p>
            <a:r>
              <a:rPr lang="en-US" altLang="en-US" dirty="0">
                <a:solidFill>
                  <a:schemeClr val="bg1">
                    <a:lumMod val="75000"/>
                  </a:schemeClr>
                </a:solidFill>
              </a:rPr>
              <a:t>Individuals contribute varying amounts of person-time</a:t>
            </a:r>
          </a:p>
          <a:p>
            <a:r>
              <a:rPr lang="en-US" altLang="en-US" dirty="0">
                <a:solidFill>
                  <a:schemeClr val="bg1">
                    <a:lumMod val="75000"/>
                  </a:schemeClr>
                </a:solidFill>
              </a:rPr>
              <a:t>Individuals can contribute person-time to multiple exposure categories over time</a:t>
            </a:r>
          </a:p>
          <a:p>
            <a:r>
              <a:rPr lang="en-US" altLang="en-US" dirty="0">
                <a:solidFill>
                  <a:schemeClr val="bg1">
                    <a:lumMod val="75000"/>
                  </a:schemeClr>
                </a:solidFill>
              </a:rPr>
              <a:t>Exposed Groups: Prevalent vs. Incident use of ”exposure”</a:t>
            </a:r>
          </a:p>
          <a:p>
            <a:r>
              <a:rPr lang="en-US" dirty="0"/>
              <a:t>How we count this time is crucial</a:t>
            </a:r>
          </a:p>
          <a:p>
            <a:pPr lvl="1"/>
            <a:r>
              <a:rPr lang="en-US" sz="2200" dirty="0"/>
              <a:t>Induction time</a:t>
            </a:r>
          </a:p>
          <a:p>
            <a:pPr lvl="1"/>
            <a:r>
              <a:rPr lang="en-US" sz="2200" dirty="0"/>
              <a:t>Latent period</a:t>
            </a:r>
          </a:p>
          <a:p>
            <a:pPr lvl="1"/>
            <a:r>
              <a:rPr lang="en-US" sz="2200" dirty="0"/>
              <a:t>Time of exposure accrual</a:t>
            </a:r>
          </a:p>
          <a:p>
            <a:pPr lvl="1"/>
            <a:r>
              <a:rPr lang="en-US" sz="2200" dirty="0"/>
              <a:t>Time at risk of exposure effects</a:t>
            </a:r>
          </a:p>
          <a:p>
            <a:pPr lvl="1"/>
            <a:r>
              <a:rPr lang="en-US" sz="2400" dirty="0"/>
              <a:t>Categorizing chronic exposures</a:t>
            </a:r>
            <a:endParaRPr lang="en-US" sz="2200" dirty="0"/>
          </a:p>
          <a:p>
            <a:endParaRPr lang="en-US" dirty="0"/>
          </a:p>
          <a:p>
            <a:pPr lvl="1"/>
            <a:endParaRPr lang="en-US" dirty="0"/>
          </a:p>
        </p:txBody>
      </p:sp>
      <p:sp>
        <p:nvSpPr>
          <p:cNvPr id="4" name="Slide Number Placeholder 3"/>
          <p:cNvSpPr>
            <a:spLocks noGrp="1"/>
          </p:cNvSpPr>
          <p:nvPr>
            <p:ph type="sldNum" sz="quarter" idx="10"/>
          </p:nvPr>
        </p:nvSpPr>
        <p:spPr/>
        <p:txBody>
          <a:bodyPr/>
          <a:lstStyle/>
          <a:p>
            <a:fld id="{5E673D9B-2595-4567-8CD0-1747E19FD9D6}" type="slidenum">
              <a:rPr lang="en-US" smtClean="0"/>
              <a:pPr/>
              <a:t>10</a:t>
            </a:fld>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5022244" y="3192876"/>
              <a:ext cx="939123" cy="2376521"/>
            </p14:xfrm>
          </p:contentPart>
        </mc:Choice>
        <mc:Fallback xmlns="">
          <p:pic>
            <p:nvPicPr>
              <p:cNvPr id="3" name="Ink 2"/>
              <p:cNvPicPr>
                <a:picLocks noGrp="1" noRot="1" noChangeAspect="1" noMove="1" noResize="1" noEditPoints="1" noAdjustHandles="1" noChangeArrowheads="1" noChangeShapeType="1"/>
              </p:cNvPicPr>
              <p:nvPr/>
            </p:nvPicPr>
            <p:blipFill>
              <a:blip r:embed="rId10"/>
              <a:stretch>
                <a:fillRect/>
              </a:stretch>
            </p:blipFill>
            <p:spPr>
              <a:xfrm>
                <a:off x="5013242" y="3183877"/>
                <a:ext cx="957128" cy="2394519"/>
              </a:xfrm>
              <a:prstGeom prst="rect">
                <a:avLst/>
              </a:prstGeom>
            </p:spPr>
          </p:pic>
        </mc:Fallback>
      </mc:AlternateContent>
    </p:spTree>
    <p:extLst>
      <p:ext uri="{BB962C8B-B14F-4D97-AF65-F5344CB8AC3E}">
        <p14:creationId xmlns:p14="http://schemas.microsoft.com/office/powerpoint/2010/main" val="1676114934"/>
      </p:ext>
    </p:extLst>
  </p:cSld>
  <p:clrMapOvr>
    <a:masterClrMapping/>
  </p:clrMapOvr>
  <p:transition advTm="186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Induction Time</a:t>
            </a:r>
          </a:p>
        </p:txBody>
      </p:sp>
      <p:sp>
        <p:nvSpPr>
          <p:cNvPr id="6" name="Content Placeholder 5"/>
          <p:cNvSpPr>
            <a:spLocks noGrp="1"/>
          </p:cNvSpPr>
          <p:nvPr>
            <p:ph idx="1"/>
          </p:nvPr>
        </p:nvSpPr>
        <p:spPr>
          <a:xfrm>
            <a:off x="453585" y="1629406"/>
            <a:ext cx="8137665" cy="4490040"/>
          </a:xfrm>
        </p:spPr>
        <p:txBody>
          <a:bodyPr/>
          <a:lstStyle/>
          <a:p>
            <a:r>
              <a:rPr lang="en-US" dirty="0"/>
              <a:t>RGL (2008, Ch. 2): </a:t>
            </a:r>
          </a:p>
          <a:p>
            <a:pPr lvl="1"/>
            <a:r>
              <a:rPr lang="en-US" dirty="0"/>
              <a:t>“Period of time from causal action until disease initiation”</a:t>
            </a:r>
          </a:p>
          <a:p>
            <a:pPr lvl="1"/>
            <a:r>
              <a:rPr lang="en-US" dirty="0"/>
              <a:t>Characteristic of each component cause, not disease</a:t>
            </a:r>
          </a:p>
          <a:p>
            <a:pPr lvl="1"/>
            <a:r>
              <a:rPr lang="en-US" dirty="0"/>
              <a:t>Each component cause of a disease may have a different “induction time”</a:t>
            </a:r>
          </a:p>
          <a:p>
            <a:pPr lvl="1"/>
            <a:r>
              <a:rPr lang="en-US" dirty="0"/>
              <a:t>Last component cause to act has an induction time of 0</a:t>
            </a:r>
          </a:p>
          <a:p>
            <a:r>
              <a:rPr lang="en-US" dirty="0"/>
              <a:t>General literature uses “induction time” differently and may refer to a </a:t>
            </a:r>
            <a:r>
              <a:rPr lang="en-US" i="1" dirty="0"/>
              <a:t>disease</a:t>
            </a:r>
            <a:r>
              <a:rPr lang="en-US" dirty="0"/>
              <a:t> with a long or short induction time. </a:t>
            </a:r>
          </a:p>
          <a:p>
            <a:pPr lvl="1"/>
            <a:r>
              <a:rPr lang="en-US" dirty="0"/>
              <a:t>This causes confusion and ignores the multi-factorial nature of many diseases, and the fact that certain exposures may act very early, while others take action very close in time to disease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1281969" y="2744349"/>
              <a:ext cx="6675357" cy="2515117"/>
            </p14:xfrm>
          </p:contentPart>
        </mc:Choice>
        <mc:Fallback xmlns="">
          <p:pic>
            <p:nvPicPr>
              <p:cNvPr id="3" name="Ink 2"/>
              <p:cNvPicPr>
                <a:picLocks noGrp="1" noRot="1" noChangeAspect="1" noMove="1" noResize="1" noEditPoints="1" noAdjustHandles="1" noChangeArrowheads="1" noChangeShapeType="1"/>
              </p:cNvPicPr>
              <p:nvPr/>
            </p:nvPicPr>
            <p:blipFill>
              <a:blip r:embed="rId10"/>
              <a:stretch>
                <a:fillRect/>
              </a:stretch>
            </p:blipFill>
            <p:spPr>
              <a:xfrm>
                <a:off x="1274297" y="2739660"/>
                <a:ext cx="6690701" cy="2524494"/>
              </a:xfrm>
              <a:prstGeom prst="rect">
                <a:avLst/>
              </a:prstGeom>
            </p:spPr>
          </p:pic>
        </mc:Fallback>
      </mc:AlternateContent>
    </p:spTree>
    <p:extLst>
      <p:ext uri="{BB962C8B-B14F-4D97-AF65-F5344CB8AC3E}">
        <p14:creationId xmlns:p14="http://schemas.microsoft.com/office/powerpoint/2010/main" val="220765533"/>
      </p:ext>
    </p:extLst>
  </p:cSld>
  <p:clrMapOvr>
    <a:masterClrMapping/>
  </p:clrMapOvr>
  <p:transition advTm="980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Period</a:t>
            </a:r>
          </a:p>
        </p:txBody>
      </p:sp>
      <p:sp>
        <p:nvSpPr>
          <p:cNvPr id="3" name="Content Placeholder 2"/>
          <p:cNvSpPr>
            <a:spLocks noGrp="1"/>
          </p:cNvSpPr>
          <p:nvPr>
            <p:ph idx="1"/>
          </p:nvPr>
        </p:nvSpPr>
        <p:spPr/>
        <p:txBody>
          <a:bodyPr/>
          <a:lstStyle/>
          <a:p>
            <a:r>
              <a:rPr lang="en-US" dirty="0"/>
              <a:t>Time from disease occurrence until disease detection</a:t>
            </a:r>
          </a:p>
          <a:p>
            <a:r>
              <a:rPr lang="en-US" dirty="0"/>
              <a:t>Latent period may be shortened if we improve methods for disease detection, e.g., screening</a:t>
            </a:r>
          </a:p>
          <a:p>
            <a:r>
              <a:rPr lang="en-US" dirty="0"/>
              <a:t>Latent period is a characteristic of the disease and the methods available to detect the disease</a:t>
            </a:r>
          </a:p>
          <a:p>
            <a:r>
              <a:rPr lang="en-US" dirty="0"/>
              <a:t>RGL (2008, Ch. 2)</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477939" y="1048458"/>
              <a:ext cx="6230992" cy="2449639"/>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470267" y="1041638"/>
                <a:ext cx="6246335" cy="2463278"/>
              </a:xfrm>
              <a:prstGeom prst="rect">
                <a:avLst/>
              </a:prstGeom>
            </p:spPr>
          </p:pic>
        </mc:Fallback>
      </mc:AlternateContent>
    </p:spTree>
    <p:extLst>
      <p:ext uri="{BB962C8B-B14F-4D97-AF65-F5344CB8AC3E}">
        <p14:creationId xmlns:p14="http://schemas.microsoft.com/office/powerpoint/2010/main" val="229121459"/>
      </p:ext>
    </p:extLst>
  </p:cSld>
  <p:clrMapOvr>
    <a:masterClrMapping/>
  </p:clrMapOvr>
  <p:transition advTm="311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13</a:t>
            </a:fld>
            <a:endParaRPr lang="en-US" altLang="en-US">
              <a:solidFill>
                <a:srgbClr val="052049"/>
              </a:solidFill>
            </a:endParaRPr>
          </a:p>
        </p:txBody>
      </p:sp>
      <p:sp>
        <p:nvSpPr>
          <p:cNvPr id="2" name="Title 1"/>
          <p:cNvSpPr>
            <a:spLocks noGrp="1"/>
          </p:cNvSpPr>
          <p:nvPr>
            <p:ph type="title" idx="4294967295"/>
          </p:nvPr>
        </p:nvSpPr>
        <p:spPr>
          <a:xfrm>
            <a:off x="129093" y="-121418"/>
            <a:ext cx="8871886" cy="855885"/>
          </a:xfrm>
        </p:spPr>
        <p:txBody>
          <a:bodyPr>
            <a:noAutofit/>
          </a:bodyPr>
          <a:lstStyle/>
          <a:p>
            <a:pPr algn="ctr"/>
            <a:r>
              <a:rPr lang="en-US" sz="3200" dirty="0"/>
              <a:t>Induction Period vs. Latent Period</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13</a:t>
            </a:fld>
            <a:endParaRPr lang="en-US" altLang="en-US">
              <a:solidFill>
                <a:srgbClr val="052049"/>
              </a:solidFill>
            </a:endParaRPr>
          </a:p>
        </p:txBody>
      </p:sp>
      <p:cxnSp>
        <p:nvCxnSpPr>
          <p:cNvPr id="46" name="Straight Connector 45"/>
          <p:cNvCxnSpPr/>
          <p:nvPr/>
        </p:nvCxnSpPr>
        <p:spPr>
          <a:xfrm>
            <a:off x="5120773" y="2682244"/>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7214516" y="2682244"/>
            <a:ext cx="0" cy="703385"/>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327556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p:cNvSpPr txBox="1"/>
          <p:nvPr/>
        </p:nvSpPr>
        <p:spPr bwMode="auto">
          <a:xfrm>
            <a:off x="143160" y="3461509"/>
            <a:ext cx="1263609" cy="923330"/>
          </a:xfrm>
          <a:prstGeom prst="rect">
            <a:avLst/>
          </a:prstGeom>
          <a:noFill/>
          <a:ln w="19050" algn="ctr">
            <a:noFill/>
            <a:miter lim="800000"/>
            <a:headEnd/>
            <a:tailEnd/>
          </a:ln>
        </p:spPr>
        <p:txBody>
          <a:bodyPr wrap="square" lIns="0" tIns="0" rIns="0" bIns="0" rtlCol="0">
            <a:spAutoFit/>
          </a:bodyPr>
          <a:lstStyle/>
          <a:p>
            <a:r>
              <a:rPr lang="en-US" sz="2000" dirty="0"/>
              <a:t>Soda </a:t>
            </a:r>
            <a:r>
              <a:rPr lang="en-US" sz="2000"/>
              <a:t>Drinking in childhood   </a:t>
            </a:r>
            <a:endParaRPr lang="en-US" sz="2000" dirty="0"/>
          </a:p>
        </p:txBody>
      </p:sp>
      <p:sp>
        <p:nvSpPr>
          <p:cNvPr id="53" name="TextBox 52"/>
          <p:cNvSpPr txBox="1"/>
          <p:nvPr/>
        </p:nvSpPr>
        <p:spPr bwMode="auto">
          <a:xfrm>
            <a:off x="6398588" y="3559984"/>
            <a:ext cx="2112365" cy="615553"/>
          </a:xfrm>
          <a:prstGeom prst="rect">
            <a:avLst/>
          </a:prstGeom>
          <a:noFill/>
          <a:ln w="19050" algn="ctr">
            <a:noFill/>
            <a:miter lim="800000"/>
            <a:headEnd/>
            <a:tailEnd/>
          </a:ln>
        </p:spPr>
        <p:txBody>
          <a:bodyPr wrap="square" lIns="0" tIns="0" rIns="0" bIns="0" rtlCol="0">
            <a:spAutoFit/>
          </a:bodyPr>
          <a:lstStyle/>
          <a:p>
            <a:r>
              <a:rPr lang="en-US" sz="2000"/>
              <a:t>Diagnosis Diabetes</a:t>
            </a:r>
            <a:r>
              <a:rPr lang="en-US" sz="2000" dirty="0"/>
              <a:t>	      </a:t>
            </a:r>
          </a:p>
        </p:txBody>
      </p:sp>
      <p:sp>
        <p:nvSpPr>
          <p:cNvPr id="55" name="TextBox 54"/>
          <p:cNvSpPr txBox="1"/>
          <p:nvPr/>
        </p:nvSpPr>
        <p:spPr bwMode="auto">
          <a:xfrm>
            <a:off x="2726922" y="3461097"/>
            <a:ext cx="1097280" cy="923330"/>
          </a:xfrm>
          <a:prstGeom prst="rect">
            <a:avLst/>
          </a:prstGeom>
          <a:noFill/>
          <a:ln w="19050" algn="ctr">
            <a:noFill/>
            <a:miter lim="800000"/>
            <a:headEnd/>
            <a:tailEnd/>
          </a:ln>
        </p:spPr>
        <p:txBody>
          <a:bodyPr wrap="square" lIns="0" tIns="0" rIns="0" bIns="0" rtlCol="0">
            <a:spAutoFit/>
          </a:bodyPr>
          <a:lstStyle/>
          <a:p>
            <a:r>
              <a:rPr lang="en-US" sz="2000" dirty="0"/>
              <a:t>Impaired Insulin Sensitivity</a:t>
            </a:r>
          </a:p>
        </p:txBody>
      </p:sp>
      <p:sp>
        <p:nvSpPr>
          <p:cNvPr id="56" name="TextBox 55"/>
          <p:cNvSpPr txBox="1"/>
          <p:nvPr/>
        </p:nvSpPr>
        <p:spPr bwMode="auto">
          <a:xfrm>
            <a:off x="4698742" y="3460239"/>
            <a:ext cx="1385598" cy="923330"/>
          </a:xfrm>
          <a:prstGeom prst="rect">
            <a:avLst/>
          </a:prstGeom>
          <a:noFill/>
          <a:ln w="19050" algn="ctr">
            <a:noFill/>
            <a:miter lim="800000"/>
            <a:headEnd/>
            <a:tailEnd/>
          </a:ln>
        </p:spPr>
        <p:txBody>
          <a:bodyPr wrap="square" lIns="0" tIns="0" rIns="0" bIns="0" rtlCol="0">
            <a:spAutoFit/>
          </a:bodyPr>
          <a:lstStyle/>
          <a:p>
            <a:r>
              <a:rPr lang="en-US" sz="2000" dirty="0"/>
              <a:t>Fasting Glucose ≥126mg/</a:t>
            </a:r>
            <a:r>
              <a:rPr lang="en-US" sz="2000" dirty="0" err="1"/>
              <a:t>dL</a:t>
            </a:r>
            <a:endParaRPr lang="en-US" sz="2000" dirty="0"/>
          </a:p>
        </p:txBody>
      </p:sp>
      <p:sp>
        <p:nvSpPr>
          <p:cNvPr id="12" name="Left Brace 11"/>
          <p:cNvSpPr/>
          <p:nvPr/>
        </p:nvSpPr>
        <p:spPr>
          <a:xfrm rot="16200000">
            <a:off x="2417875" y="2571573"/>
            <a:ext cx="808007" cy="4597792"/>
          </a:xfrm>
          <a:prstGeom prst="leftBrace">
            <a:avLst>
              <a:gd name="adj1" fmla="val 53522"/>
              <a:gd name="adj2" fmla="val 48343"/>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chemeClr val="accent1"/>
              </a:solidFill>
            </a:endParaRPr>
          </a:p>
        </p:txBody>
      </p:sp>
      <p:sp>
        <p:nvSpPr>
          <p:cNvPr id="57" name="Left Brace 56"/>
          <p:cNvSpPr/>
          <p:nvPr/>
        </p:nvSpPr>
        <p:spPr>
          <a:xfrm rot="16200000">
            <a:off x="5806842" y="3773050"/>
            <a:ext cx="815354" cy="2187491"/>
          </a:xfrm>
          <a:prstGeom prst="leftBrace">
            <a:avLst>
              <a:gd name="adj1" fmla="val 29037"/>
              <a:gd name="adj2" fmla="val 52388"/>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9" name="Left Brace 58"/>
          <p:cNvSpPr/>
          <p:nvPr/>
        </p:nvSpPr>
        <p:spPr>
          <a:xfrm rot="5400000">
            <a:off x="3794163" y="1229863"/>
            <a:ext cx="808007" cy="1845211"/>
          </a:xfrm>
          <a:prstGeom prst="leftBrace">
            <a:avLst>
              <a:gd name="adj1" fmla="val 53522"/>
              <a:gd name="adj2" fmla="val 52155"/>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chemeClr val="accent1"/>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6" name="Ink 5"/>
              <p14:cNvContentPartPr/>
              <p14:nvPr>
                <p:custDataLst>
                  <p:tags r:id="rId2"/>
                </p:custDataLst>
                <p:extLst>
                  <p:ext uri="{42D2F446-02D8-4167-A562-619A0277C38B}">
                    <p15:isNarration xmlns:p15="http://schemas.microsoft.com/office/powerpoint/2012/main" val="1"/>
                  </p:ext>
                </p:extLst>
              </p14:nvPr>
            </p14:nvContentPartPr>
            <p14:xfrm>
              <a:off x="-52378" y="931689"/>
              <a:ext cx="8376974" cy="4851603"/>
            </p14:xfrm>
          </p:contentPart>
        </mc:Choice>
        <mc:Fallback xmlns="">
          <p:pic>
            <p:nvPicPr>
              <p:cNvPr id="6" name="Ink 5"/>
              <p:cNvPicPr>
                <a:picLocks noGrp="1" noRot="1" noChangeAspect="1" noMove="1" noResize="1" noEditPoints="1" noAdjustHandles="1" noChangeArrowheads="1" noChangeShapeType="1"/>
              </p:cNvPicPr>
              <p:nvPr/>
            </p:nvPicPr>
            <p:blipFill>
              <a:blip r:embed="rId11"/>
              <a:stretch>
                <a:fillRect/>
              </a:stretch>
            </p:blipFill>
            <p:spPr>
              <a:xfrm>
                <a:off x="-58316" y="924869"/>
                <a:ext cx="8388849" cy="4865243"/>
              </a:xfrm>
              <a:prstGeom prst="rect">
                <a:avLst/>
              </a:prstGeom>
            </p:spPr>
          </p:pic>
        </mc:Fallback>
      </mc:AlternateContent>
    </p:spTree>
    <p:custDataLst>
      <p:tags r:id="rId1"/>
    </p:custDataLst>
    <p:extLst>
      <p:ext uri="{BB962C8B-B14F-4D97-AF65-F5344CB8AC3E}">
        <p14:creationId xmlns:p14="http://schemas.microsoft.com/office/powerpoint/2010/main" val="37892361"/>
      </p:ext>
    </p:extLst>
  </p:cSld>
  <p:clrMapOvr>
    <a:masterClrMapping/>
  </p:clrMapOvr>
  <p:transition advTm="1079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dissolv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dissolv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heckerboard(across)">
                                      <p:cBhvr>
                                        <p:cTn id="38" dur="500"/>
                                        <p:tgtEl>
                                          <p:spTgt spid="49"/>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checkerboard(across)">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checkerboard(across)">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6" grpId="0"/>
      <p:bldP spid="12" grpId="0" animBg="1"/>
      <p:bldP spid="57"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 of exposure accrual &amp; Time at risk of exposure effects</a:t>
            </a:r>
          </a:p>
        </p:txBody>
      </p:sp>
      <p:sp>
        <p:nvSpPr>
          <p:cNvPr id="15" name="Content Placeholder 14"/>
          <p:cNvSpPr>
            <a:spLocks noGrp="1"/>
          </p:cNvSpPr>
          <p:nvPr>
            <p:ph idx="1"/>
          </p:nvPr>
        </p:nvSpPr>
        <p:spPr>
          <a:xfrm>
            <a:off x="453585" y="1405139"/>
            <a:ext cx="8479400" cy="3909393"/>
          </a:xfrm>
        </p:spPr>
        <p:txBody>
          <a:bodyPr/>
          <a:lstStyle/>
          <a:p>
            <a:r>
              <a:rPr lang="en-US" dirty="0"/>
              <a:t>E: Soda drinking as adult</a:t>
            </a:r>
          </a:p>
          <a:p>
            <a:r>
              <a:rPr lang="en-US" dirty="0"/>
              <a:t>D: Incident type 2 diabetes in adulthood</a:t>
            </a:r>
          </a:p>
          <a:p>
            <a:r>
              <a:rPr lang="en-US" dirty="0"/>
              <a:t>Time of Exposure Accrual ~ years during which person drank soda as an adult</a:t>
            </a:r>
          </a:p>
          <a:p>
            <a:r>
              <a:rPr lang="en-US" dirty="0"/>
              <a:t>Time at risk for exposure effects </a:t>
            </a:r>
            <a:r>
              <a:rPr lang="mr-IN" dirty="0"/>
              <a:t>–</a:t>
            </a:r>
            <a:r>
              <a:rPr lang="en-US" dirty="0"/>
              <a:t> depends on hypothesis regarding association between soda and diabetes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14</a:t>
            </a:fld>
            <a:endParaRPr lang="en-US" altLang="en-US">
              <a:solidFill>
                <a:srgbClr val="052049"/>
              </a:solidFill>
            </a:endParaRPr>
          </a:p>
        </p:txBody>
      </p:sp>
      <p:cxnSp>
        <p:nvCxnSpPr>
          <p:cNvPr id="5" name="Straight Connector 4"/>
          <p:cNvCxnSpPr/>
          <p:nvPr/>
        </p:nvCxnSpPr>
        <p:spPr>
          <a:xfrm>
            <a:off x="-168812" y="4543867"/>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2450256" y="4215623"/>
            <a:ext cx="0" cy="703385"/>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737408" y="4215623"/>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bwMode="auto">
          <a:xfrm>
            <a:off x="5216902" y="5093363"/>
            <a:ext cx="2112365" cy="615553"/>
          </a:xfrm>
          <a:prstGeom prst="rect">
            <a:avLst/>
          </a:prstGeom>
          <a:noFill/>
          <a:ln w="19050" algn="ctr">
            <a:noFill/>
            <a:miter lim="800000"/>
            <a:headEnd/>
            <a:tailEnd/>
          </a:ln>
        </p:spPr>
        <p:txBody>
          <a:bodyPr wrap="square" lIns="0" tIns="0" rIns="0" bIns="0" rtlCol="0">
            <a:spAutoFit/>
          </a:bodyPr>
          <a:lstStyle/>
          <a:p>
            <a:r>
              <a:rPr lang="en-US" sz="2000" dirty="0"/>
              <a:t>Incident Diabetes (type 2)</a:t>
            </a:r>
          </a:p>
        </p:txBody>
      </p:sp>
      <p:sp>
        <p:nvSpPr>
          <p:cNvPr id="13" name="TextBox 12"/>
          <p:cNvSpPr txBox="1"/>
          <p:nvPr/>
        </p:nvSpPr>
        <p:spPr bwMode="auto">
          <a:xfrm>
            <a:off x="2056367" y="5093363"/>
            <a:ext cx="1263609" cy="615553"/>
          </a:xfrm>
          <a:prstGeom prst="rect">
            <a:avLst/>
          </a:prstGeom>
          <a:noFill/>
          <a:ln w="19050" algn="ctr">
            <a:noFill/>
            <a:miter lim="800000"/>
            <a:headEnd/>
            <a:tailEnd/>
          </a:ln>
        </p:spPr>
        <p:txBody>
          <a:bodyPr wrap="square" lIns="0" tIns="0" rIns="0" bIns="0" rtlCol="0">
            <a:spAutoFit/>
          </a:bodyPr>
          <a:lstStyle/>
          <a:p>
            <a:r>
              <a:rPr lang="en-US" sz="2000" dirty="0"/>
              <a:t>Soda Drinking</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1" name="Ink 10"/>
              <p14:cNvContentPartPr/>
              <p14:nvPr>
                <p:custDataLst>
                  <p:tags r:id="rId1"/>
                </p:custDataLst>
                <p:extLst>
                  <p:ext uri="{42D2F446-02D8-4167-A562-619A0277C38B}">
                    <p15:isNarration xmlns:p15="http://schemas.microsoft.com/office/powerpoint/2012/main" val="1"/>
                  </p:ext>
                </p:extLst>
              </p14:nvPr>
            </p14:nvContentPartPr>
            <p14:xfrm>
              <a:off x="2335060" y="1388946"/>
              <a:ext cx="6581482" cy="4601695"/>
            </p14:xfrm>
          </p:contentPart>
        </mc:Choice>
        <mc:Fallback xmlns="">
          <p:pic>
            <p:nvPicPr>
              <p:cNvPr id="11" name="Ink 10"/>
              <p:cNvPicPr>
                <a:picLocks noGrp="1" noRot="1" noChangeAspect="1" noMove="1" noResize="1" noEditPoints="1" noAdjustHandles="1" noChangeArrowheads="1" noChangeShapeType="1"/>
              </p:cNvPicPr>
              <p:nvPr/>
            </p:nvPicPr>
            <p:blipFill>
              <a:blip r:embed="rId10"/>
              <a:stretch>
                <a:fillRect/>
              </a:stretch>
            </p:blipFill>
            <p:spPr>
              <a:xfrm>
                <a:off x="2329122" y="1384257"/>
                <a:ext cx="6593358" cy="4611072"/>
              </a:xfrm>
              <a:prstGeom prst="rect">
                <a:avLst/>
              </a:prstGeom>
            </p:spPr>
          </p:pic>
        </mc:Fallback>
      </mc:AlternateContent>
    </p:spTree>
    <p:extLst>
      <p:ext uri="{BB962C8B-B14F-4D97-AF65-F5344CB8AC3E}">
        <p14:creationId xmlns:p14="http://schemas.microsoft.com/office/powerpoint/2010/main" val="1208864204"/>
      </p:ext>
    </p:extLst>
  </p:cSld>
  <p:clrMapOvr>
    <a:masterClrMapping/>
  </p:clrMapOvr>
  <p:transition advTm="910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10934"/>
            <a:ext cx="8173580" cy="611449"/>
          </a:xfrm>
        </p:spPr>
        <p:txBody>
          <a:bodyPr/>
          <a:lstStyle/>
          <a:p>
            <a:r>
              <a:rPr lang="en-US" dirty="0"/>
              <a:t>In practice</a:t>
            </a:r>
            <a:r>
              <a:rPr lang="mr-IN" dirty="0"/>
              <a:t>…</a:t>
            </a:r>
            <a:endParaRPr lang="en-US" dirty="0"/>
          </a:p>
        </p:txBody>
      </p:sp>
      <p:sp>
        <p:nvSpPr>
          <p:cNvPr id="3" name="Content Placeholder 2"/>
          <p:cNvSpPr>
            <a:spLocks noGrp="1"/>
          </p:cNvSpPr>
          <p:nvPr>
            <p:ph idx="1"/>
          </p:nvPr>
        </p:nvSpPr>
        <p:spPr/>
        <p:txBody>
          <a:bodyPr/>
          <a:lstStyle/>
          <a:p>
            <a:r>
              <a:rPr lang="en-US" dirty="0"/>
              <a:t>Follow fixed cohort of adults who consent and complete a survey, starting in 1986</a:t>
            </a:r>
          </a:p>
          <a:p>
            <a:r>
              <a:rPr lang="en-US" dirty="0"/>
              <a:t>At baseline and every 4 </a:t>
            </a:r>
            <a:r>
              <a:rPr lang="en-US" dirty="0" err="1"/>
              <a:t>yrs</a:t>
            </a:r>
            <a:r>
              <a:rPr lang="en-US" dirty="0"/>
              <a:t>, you ask participants to report usual diet of 132 foods and beverages, including soda</a:t>
            </a:r>
          </a:p>
          <a:p>
            <a:r>
              <a:rPr lang="en-US" dirty="0"/>
              <a:t>Classify ”regular soda drinking” as consuming soda 3+/week</a:t>
            </a:r>
          </a:p>
          <a:p>
            <a:r>
              <a:rPr lang="en-US" dirty="0"/>
              <a:t>To conduct your analysis</a:t>
            </a:r>
          </a:p>
          <a:p>
            <a:pPr lvl="1"/>
            <a:r>
              <a:rPr lang="en-US" dirty="0"/>
              <a:t>Exclude anyone with diabetes before start of follow-up</a:t>
            </a:r>
          </a:p>
          <a:p>
            <a:pPr lvl="1"/>
            <a:r>
              <a:rPr lang="en-US" dirty="0"/>
              <a:t>Classify your participants as regular soda drinkers, Yes/No during follow-up intervals (every 4 </a:t>
            </a:r>
            <a:r>
              <a:rPr lang="en-US" dirty="0" err="1"/>
              <a:t>yrs</a:t>
            </a:r>
            <a:r>
              <a:rPr lang="en-US" dirty="0"/>
              <a:t>)</a:t>
            </a:r>
          </a:p>
          <a:p>
            <a:pPr lvl="1"/>
            <a:r>
              <a:rPr lang="en-US" dirty="0"/>
              <a:t>Follow existing cohort for incident diabetes (every 2 </a:t>
            </a:r>
            <a:r>
              <a:rPr lang="en-US" dirty="0" err="1"/>
              <a:t>yrs</a:t>
            </a:r>
            <a:r>
              <a:rPr lang="en-US" dirty="0"/>
              <a:t>)</a:t>
            </a:r>
          </a:p>
          <a:p>
            <a:pPr lvl="1"/>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15</a:t>
            </a:fld>
            <a:endParaRPr lang="en-US" altLang="en-US"/>
          </a:p>
        </p:txBody>
      </p:sp>
    </p:spTree>
    <p:extLst>
      <p:ext uri="{BB962C8B-B14F-4D97-AF65-F5344CB8AC3E}">
        <p14:creationId xmlns:p14="http://schemas.microsoft.com/office/powerpoint/2010/main" val="2126966101"/>
      </p:ext>
    </p:extLst>
  </p:cSld>
  <p:clrMapOvr>
    <a:masterClrMapping/>
  </p:clrMapOvr>
  <p:transition advTm="59902">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67206"/>
            <a:ext cx="8173580" cy="611449"/>
          </a:xfrm>
        </p:spPr>
        <p:txBody>
          <a:bodyPr>
            <a:normAutofit fontScale="90000"/>
          </a:bodyPr>
          <a:lstStyle/>
          <a:p>
            <a:r>
              <a:rPr lang="en-US" dirty="0"/>
              <a:t>Time of Exposure Accrual &amp; Time at Risk for Exposure Effects</a:t>
            </a:r>
          </a:p>
        </p:txBody>
      </p:sp>
      <p:sp>
        <p:nvSpPr>
          <p:cNvPr id="15" name="Content Placeholder 14"/>
          <p:cNvSpPr>
            <a:spLocks noGrp="1"/>
          </p:cNvSpPr>
          <p:nvPr>
            <p:ph idx="1"/>
          </p:nvPr>
        </p:nvSpPr>
        <p:spPr>
          <a:xfrm>
            <a:off x="453585" y="1268533"/>
            <a:ext cx="8479400" cy="3909393"/>
          </a:xfrm>
        </p:spPr>
        <p:txBody>
          <a:bodyPr/>
          <a:lstStyle/>
          <a:p>
            <a:r>
              <a:rPr lang="en-US" dirty="0"/>
              <a:t>Regular soda drinking in adulthood &amp; incident diabetes</a:t>
            </a:r>
          </a:p>
          <a:p>
            <a:r>
              <a:rPr lang="en-US" dirty="0"/>
              <a:t>One model</a:t>
            </a:r>
            <a:r>
              <a:rPr lang="mr-IN" dirty="0"/>
              <a:t>…</a:t>
            </a:r>
            <a:r>
              <a:rPr lang="en-US" dirty="0"/>
              <a:t>.</a:t>
            </a:r>
          </a:p>
        </p:txBody>
      </p:sp>
      <p:sp>
        <p:nvSpPr>
          <p:cNvPr id="4" name="Slide Number Placeholder 3"/>
          <p:cNvSpPr>
            <a:spLocks noGrp="1"/>
          </p:cNvSpPr>
          <p:nvPr>
            <p:ph type="sldNum" sz="quarter" idx="10"/>
          </p:nvPr>
        </p:nvSpPr>
        <p:spPr>
          <a:xfrm>
            <a:off x="369888" y="6887748"/>
            <a:ext cx="504825" cy="304800"/>
          </a:xfrm>
        </p:spPr>
        <p:txBody>
          <a:bodyPr/>
          <a:lstStyle/>
          <a:p>
            <a:pPr>
              <a:defRPr/>
            </a:pPr>
            <a:fld id="{FAA74B69-70FD-A649-B131-F3438782CAA4}" type="slidenum">
              <a:rPr lang="en-US" altLang="en-US" smtClean="0">
                <a:solidFill>
                  <a:srgbClr val="052049"/>
                </a:solidFill>
              </a:rPr>
              <a:pPr>
                <a:defRPr/>
              </a:pPr>
              <a:t>16</a:t>
            </a:fld>
            <a:endParaRPr lang="en-US" altLang="en-US">
              <a:solidFill>
                <a:srgbClr val="052049"/>
              </a:solidFill>
            </a:endParaRPr>
          </a:p>
        </p:txBody>
      </p:sp>
      <p:grpSp>
        <p:nvGrpSpPr>
          <p:cNvPr id="14" name="Group 13"/>
          <p:cNvGrpSpPr/>
          <p:nvPr/>
        </p:nvGrpSpPr>
        <p:grpSpPr>
          <a:xfrm>
            <a:off x="0" y="3715599"/>
            <a:ext cx="9312812" cy="1770802"/>
            <a:chOff x="-185225" y="5031545"/>
            <a:chExt cx="9312812" cy="1770802"/>
          </a:xfrm>
        </p:grpSpPr>
        <p:cxnSp>
          <p:nvCxnSpPr>
            <p:cNvPr id="16" name="Straight Connector 15"/>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506569" y="5031545"/>
              <a:ext cx="0" cy="70338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1800803" y="5145699"/>
              <a:ext cx="3" cy="45163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2991867" y="5155075"/>
              <a:ext cx="3" cy="45163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4112592" y="5178519"/>
              <a:ext cx="3" cy="451632"/>
            </a:xfrm>
            <a:prstGeom prst="line">
              <a:avLst/>
            </a:prstGeom>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a:off x="7474772" y="5178508"/>
              <a:ext cx="14065" cy="1623839"/>
            </a:xfrm>
            <a:prstGeom prst="line">
              <a:avLst/>
            </a:prstGeom>
            <a:ln w="19050"/>
          </p:spPr>
          <p:style>
            <a:lnRef idx="3">
              <a:schemeClr val="dk1"/>
            </a:lnRef>
            <a:fillRef idx="0">
              <a:schemeClr val="dk1"/>
            </a:fillRef>
            <a:effectRef idx="2">
              <a:schemeClr val="dk1"/>
            </a:effectRef>
            <a:fontRef idx="minor">
              <a:schemeClr val="tx1"/>
            </a:fontRef>
          </p:style>
        </p:cxnSp>
      </p:grpSp>
      <p:sp>
        <p:nvSpPr>
          <p:cNvPr id="33" name="Left Brace 32"/>
          <p:cNvSpPr/>
          <p:nvPr/>
        </p:nvSpPr>
        <p:spPr>
          <a:xfrm rot="16200000">
            <a:off x="2586688" y="3078916"/>
            <a:ext cx="808007" cy="4597792"/>
          </a:xfrm>
          <a:prstGeom prst="leftBrace">
            <a:avLst>
              <a:gd name="adj1" fmla="val 53522"/>
              <a:gd name="adj2" fmla="val 48343"/>
            </a:avLst>
          </a:prstGeom>
          <a:ln w="19050">
            <a:solidFill>
              <a:schemeClr val="accent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chemeClr val="accent1"/>
              </a:solidFill>
            </a:endParaRPr>
          </a:p>
        </p:txBody>
      </p:sp>
      <p:sp>
        <p:nvSpPr>
          <p:cNvPr id="34" name="Left Brace 33"/>
          <p:cNvSpPr/>
          <p:nvPr/>
        </p:nvSpPr>
        <p:spPr>
          <a:xfrm rot="5400000">
            <a:off x="3715396" y="-170843"/>
            <a:ext cx="815354" cy="6862560"/>
          </a:xfrm>
          <a:prstGeom prst="leftBrace">
            <a:avLst>
              <a:gd name="adj1" fmla="val 29037"/>
              <a:gd name="adj2" fmla="val 52388"/>
            </a:avLst>
          </a:prstGeom>
          <a:ln w="190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5" name="TextBox 34"/>
          <p:cNvSpPr txBox="1"/>
          <p:nvPr/>
        </p:nvSpPr>
        <p:spPr bwMode="auto">
          <a:xfrm>
            <a:off x="1688123" y="5865517"/>
            <a:ext cx="2968283" cy="307777"/>
          </a:xfrm>
          <a:prstGeom prst="rect">
            <a:avLst/>
          </a:prstGeom>
          <a:noFill/>
          <a:ln w="19050" algn="ctr">
            <a:noFill/>
            <a:miter lim="800000"/>
            <a:headEnd/>
            <a:tailEnd/>
          </a:ln>
        </p:spPr>
        <p:txBody>
          <a:bodyPr wrap="square" lIns="0" tIns="0" rIns="0" bIns="0" rtlCol="0">
            <a:spAutoFit/>
          </a:bodyPr>
          <a:lstStyle/>
          <a:p>
            <a:r>
              <a:rPr lang="en-US" sz="2000" dirty="0"/>
              <a:t>Time of exposure accrual</a:t>
            </a:r>
          </a:p>
        </p:txBody>
      </p:sp>
      <p:sp>
        <p:nvSpPr>
          <p:cNvPr id="36" name="TextBox 35"/>
          <p:cNvSpPr txBox="1"/>
          <p:nvPr/>
        </p:nvSpPr>
        <p:spPr bwMode="auto">
          <a:xfrm>
            <a:off x="2307238" y="2516153"/>
            <a:ext cx="3981157" cy="307777"/>
          </a:xfrm>
          <a:prstGeom prst="rect">
            <a:avLst/>
          </a:prstGeom>
          <a:noFill/>
          <a:ln w="19050" algn="ctr">
            <a:noFill/>
            <a:miter lim="800000"/>
            <a:headEnd/>
            <a:tailEnd/>
          </a:ln>
        </p:spPr>
        <p:txBody>
          <a:bodyPr wrap="square" lIns="0" tIns="0" rIns="0" bIns="0" rtlCol="0">
            <a:spAutoFit/>
          </a:bodyPr>
          <a:lstStyle/>
          <a:p>
            <a:r>
              <a:rPr lang="en-US" sz="2000"/>
              <a:t>Time at risk of exposure effects</a:t>
            </a:r>
            <a:endParaRPr lang="en-US" sz="2000" dirty="0" err="1"/>
          </a:p>
        </p:txBody>
      </p:sp>
      <p:sp>
        <p:nvSpPr>
          <p:cNvPr id="37" name="TextBox 36"/>
          <p:cNvSpPr txBox="1"/>
          <p:nvPr/>
        </p:nvSpPr>
        <p:spPr bwMode="auto">
          <a:xfrm>
            <a:off x="7287065" y="5627077"/>
            <a:ext cx="1645920" cy="307777"/>
          </a:xfrm>
          <a:prstGeom prst="rect">
            <a:avLst/>
          </a:prstGeom>
          <a:noFill/>
          <a:ln w="19050" algn="ctr">
            <a:noFill/>
            <a:miter lim="800000"/>
            <a:headEnd/>
            <a:tailEnd/>
          </a:ln>
        </p:spPr>
        <p:txBody>
          <a:bodyPr wrap="square" lIns="0" tIns="0" rIns="0" bIns="0" rtlCol="0">
            <a:spAutoFit/>
          </a:bodyPr>
          <a:lstStyle/>
          <a:p>
            <a:r>
              <a:rPr lang="en-US" sz="2000" dirty="0"/>
              <a:t>Diabetes</a:t>
            </a:r>
          </a:p>
        </p:txBody>
      </p:sp>
      <p:grpSp>
        <p:nvGrpSpPr>
          <p:cNvPr id="20" name="Group 19"/>
          <p:cNvGrpSpPr/>
          <p:nvPr/>
        </p:nvGrpSpPr>
        <p:grpSpPr>
          <a:xfrm>
            <a:off x="5646516" y="1853859"/>
            <a:ext cx="2892573" cy="485005"/>
            <a:chOff x="5463636" y="1206746"/>
            <a:chExt cx="2892573" cy="485005"/>
          </a:xfrm>
        </p:grpSpPr>
        <p:cxnSp>
          <p:nvCxnSpPr>
            <p:cNvPr id="22" name="Straight Connector 21"/>
            <p:cNvCxnSpPr/>
            <p:nvPr/>
          </p:nvCxnSpPr>
          <p:spPr>
            <a:xfrm flipH="1">
              <a:off x="5463636" y="1206746"/>
              <a:ext cx="3" cy="45163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7" name="TextBox 26"/>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5" name="Ink 4"/>
              <p14:cNvContentPartPr/>
              <p14:nvPr>
                <p:custDataLst>
                  <p:tags r:id="rId2"/>
                </p:custDataLst>
                <p:extLst>
                  <p:ext uri="{42D2F446-02D8-4167-A562-619A0277C38B}">
                    <p15:isNarration xmlns:p15="http://schemas.microsoft.com/office/powerpoint/2012/main" val="1"/>
                  </p:ext>
                </p:extLst>
              </p14:nvPr>
            </p14:nvContentPartPr>
            <p14:xfrm>
              <a:off x="620624" y="3381672"/>
              <a:ext cx="6462356" cy="2893800"/>
            </p14:xfrm>
          </p:contentPart>
        </mc:Choice>
        <mc:Fallback xmlns="">
          <p:pic>
            <p:nvPicPr>
              <p:cNvPr id="5" name="Ink 4"/>
              <p:cNvPicPr>
                <a:picLocks noGrp="1" noRot="1" noChangeAspect="1" noMove="1" noResize="1" noEditPoints="1" noAdjustHandles="1" noChangeArrowheads="1" noChangeShapeType="1"/>
              </p:cNvPicPr>
              <p:nvPr/>
            </p:nvPicPr>
            <p:blipFill>
              <a:blip r:embed="rId11"/>
              <a:stretch>
                <a:fillRect/>
              </a:stretch>
            </p:blipFill>
            <p:spPr>
              <a:xfrm>
                <a:off x="612949" y="3374852"/>
                <a:ext cx="6477707" cy="2907440"/>
              </a:xfrm>
              <a:prstGeom prst="rect">
                <a:avLst/>
              </a:prstGeom>
            </p:spPr>
          </p:pic>
        </mc:Fallback>
      </mc:AlternateContent>
    </p:spTree>
    <p:custDataLst>
      <p:tags r:id="rId1"/>
    </p:custDataLst>
    <p:extLst>
      <p:ext uri="{BB962C8B-B14F-4D97-AF65-F5344CB8AC3E}">
        <p14:creationId xmlns:p14="http://schemas.microsoft.com/office/powerpoint/2010/main" val="596987603"/>
      </p:ext>
    </p:extLst>
  </p:cSld>
  <p:clrMapOvr>
    <a:masterClrMapping/>
  </p:clrMapOvr>
  <p:transition advTm="988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Chronic Exposures</a:t>
            </a:r>
          </a:p>
        </p:txBody>
      </p:sp>
      <p:sp>
        <p:nvSpPr>
          <p:cNvPr id="3" name="Content Placeholder 2"/>
          <p:cNvSpPr>
            <a:spLocks noGrp="1"/>
          </p:cNvSpPr>
          <p:nvPr>
            <p:ph idx="1"/>
          </p:nvPr>
        </p:nvSpPr>
        <p:spPr/>
        <p:txBody>
          <a:bodyPr/>
          <a:lstStyle/>
          <a:p>
            <a:r>
              <a:rPr lang="en-US" dirty="0"/>
              <a:t>Cumulative Exposure</a:t>
            </a:r>
          </a:p>
          <a:p>
            <a:pPr lvl="1"/>
            <a:r>
              <a:rPr lang="en-US" dirty="0"/>
              <a:t>Function of intensity &amp; time</a:t>
            </a:r>
          </a:p>
          <a:p>
            <a:pPr lvl="1"/>
            <a:r>
              <a:rPr lang="en-US" dirty="0"/>
              <a:t>E.g., pack-years of smoking = </a:t>
            </a:r>
          </a:p>
          <a:p>
            <a:pPr marL="295268" lvl="1" indent="0">
              <a:buNone/>
            </a:pPr>
            <a:r>
              <a:rPr lang="en-US" dirty="0"/>
              <a:t>                  (#packs per day) x (years smoking at that level)</a:t>
            </a:r>
          </a:p>
          <a:p>
            <a:pPr lvl="1"/>
            <a:r>
              <a:rPr lang="en-US" dirty="0"/>
              <a:t>20 pack-years </a:t>
            </a:r>
            <a:r>
              <a:rPr lang="en-US" dirty="0">
                <a:sym typeface="Wingdings"/>
              </a:rPr>
              <a:t> </a:t>
            </a:r>
            <a:r>
              <a:rPr lang="en-US" dirty="0"/>
              <a:t>2 packs a day for 10 years</a:t>
            </a:r>
          </a:p>
          <a:p>
            <a:pPr marL="295268" lvl="1" indent="0">
              <a:buNone/>
            </a:pPr>
            <a:r>
              <a:rPr lang="en-US" dirty="0"/>
              <a:t>                                or ½ pack a day for 40 years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17</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7" name="Ink 6"/>
              <p14:cNvContentPartPr/>
              <p14:nvPr>
                <p:custDataLst>
                  <p:tags r:id="rId1"/>
                </p:custDataLst>
                <p:extLst>
                  <p:ext uri="{42D2F446-02D8-4167-A562-619A0277C38B}">
                    <p15:isNarration xmlns:p15="http://schemas.microsoft.com/office/powerpoint/2012/main" val="1"/>
                  </p:ext>
                </p:extLst>
              </p14:nvPr>
            </p14:nvContentPartPr>
            <p14:xfrm>
              <a:off x="1157306" y="1756716"/>
              <a:ext cx="6227788" cy="2323047"/>
            </p14:xfrm>
          </p:contentPart>
        </mc:Choice>
        <mc:Fallback xmlns="">
          <p:pic>
            <p:nvPicPr>
              <p:cNvPr id="7" name="Ink 6"/>
              <p:cNvPicPr>
                <a:picLocks noGrp="1" noRot="1" noChangeAspect="1" noMove="1" noResize="1" noEditPoints="1" noAdjustHandles="1" noChangeArrowheads="1" noChangeShapeType="1"/>
              </p:cNvPicPr>
              <p:nvPr/>
            </p:nvPicPr>
            <p:blipFill>
              <a:blip r:embed="rId10"/>
              <a:stretch>
                <a:fillRect/>
              </a:stretch>
            </p:blipFill>
            <p:spPr>
              <a:xfrm>
                <a:off x="1149631" y="1752028"/>
                <a:ext cx="6243139" cy="2332424"/>
              </a:xfrm>
              <a:prstGeom prst="rect">
                <a:avLst/>
              </a:prstGeom>
            </p:spPr>
          </p:pic>
        </mc:Fallback>
      </mc:AlternateContent>
    </p:spTree>
    <p:extLst>
      <p:ext uri="{BB962C8B-B14F-4D97-AF65-F5344CB8AC3E}">
        <p14:creationId xmlns:p14="http://schemas.microsoft.com/office/powerpoint/2010/main" val="1793443794"/>
      </p:ext>
    </p:extLst>
  </p:cSld>
  <p:clrMapOvr>
    <a:masterClrMapping/>
  </p:clrMapOvr>
  <p:transition advTm="677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Chronic Exposures</a:t>
            </a:r>
          </a:p>
        </p:txBody>
      </p:sp>
      <p:sp>
        <p:nvSpPr>
          <p:cNvPr id="3" name="Content Placeholder 2"/>
          <p:cNvSpPr>
            <a:spLocks noGrp="1"/>
          </p:cNvSpPr>
          <p:nvPr>
            <p:ph idx="1"/>
          </p:nvPr>
        </p:nvSpPr>
        <p:spPr/>
        <p:txBody>
          <a:bodyPr/>
          <a:lstStyle/>
          <a:p>
            <a:r>
              <a:rPr lang="en-US" dirty="0"/>
              <a:t>Average &amp; Cumulative Average Intensity</a:t>
            </a:r>
          </a:p>
          <a:p>
            <a:pPr lvl="1"/>
            <a:r>
              <a:rPr lang="en-US" dirty="0"/>
              <a:t>Average: </a:t>
            </a:r>
          </a:p>
          <a:p>
            <a:pPr lvl="2"/>
            <a:r>
              <a:rPr lang="en-US" dirty="0"/>
              <a:t>2 packs/day in </a:t>
            </a:r>
            <a:r>
              <a:rPr lang="en-US" dirty="0" err="1"/>
              <a:t>yr</a:t>
            </a:r>
            <a:r>
              <a:rPr lang="en-US" dirty="0"/>
              <a:t> 1, 1 pack/day in </a:t>
            </a:r>
            <a:r>
              <a:rPr lang="en-US" dirty="0" err="1"/>
              <a:t>yr</a:t>
            </a:r>
            <a:r>
              <a:rPr lang="en-US" dirty="0"/>
              <a:t> 2, 2 packs/day in </a:t>
            </a:r>
            <a:r>
              <a:rPr lang="en-US" dirty="0" err="1"/>
              <a:t>yr</a:t>
            </a:r>
            <a:r>
              <a:rPr lang="en-US" dirty="0"/>
              <a:t> 3</a:t>
            </a:r>
          </a:p>
          <a:p>
            <a:pPr lvl="1"/>
            <a:r>
              <a:rPr lang="en-US" dirty="0"/>
              <a:t>Cumulative Average</a:t>
            </a:r>
          </a:p>
          <a:p>
            <a:pPr lvl="2"/>
            <a:r>
              <a:rPr lang="en-US" dirty="0"/>
              <a:t>Yr1: 2 packs/day</a:t>
            </a:r>
          </a:p>
          <a:p>
            <a:pPr lvl="2"/>
            <a:r>
              <a:rPr lang="en-US" dirty="0"/>
              <a:t>Yr2: (2+1)/2 = 1.5 packs/day</a:t>
            </a:r>
          </a:p>
          <a:p>
            <a:pPr lvl="2"/>
            <a:r>
              <a:rPr lang="en-US" dirty="0"/>
              <a:t>Yr3: (2+1+2)/3 = 1.67 packs/day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18</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1157306" y="359844"/>
              <a:ext cx="7681865" cy="5910171"/>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1149631" y="353024"/>
                <a:ext cx="7697216" cy="5923812"/>
              </a:xfrm>
              <a:prstGeom prst="rect">
                <a:avLst/>
              </a:prstGeom>
            </p:spPr>
          </p:pic>
        </mc:Fallback>
      </mc:AlternateContent>
    </p:spTree>
    <p:extLst>
      <p:ext uri="{BB962C8B-B14F-4D97-AF65-F5344CB8AC3E}">
        <p14:creationId xmlns:p14="http://schemas.microsoft.com/office/powerpoint/2010/main" val="2066150593"/>
      </p:ext>
    </p:extLst>
  </p:cSld>
  <p:clrMapOvr>
    <a:masterClrMapping/>
  </p:clrMapOvr>
  <p:transition advTm="1023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of Person-time and Event with Exposure Status</a:t>
            </a:r>
          </a:p>
        </p:txBody>
      </p:sp>
      <p:sp>
        <p:nvSpPr>
          <p:cNvPr id="3" name="Content Placeholder 2"/>
          <p:cNvSpPr>
            <a:spLocks noGrp="1"/>
          </p:cNvSpPr>
          <p:nvPr>
            <p:ph idx="1"/>
          </p:nvPr>
        </p:nvSpPr>
        <p:spPr>
          <a:xfrm>
            <a:off x="453585" y="1477083"/>
            <a:ext cx="8137665" cy="3909393"/>
          </a:xfrm>
        </p:spPr>
        <p:txBody>
          <a:bodyPr/>
          <a:lstStyle/>
          <a:p>
            <a:r>
              <a:rPr lang="en-US" dirty="0"/>
              <a:t>“the event and the person-time that is being accumulated at the moment of the event should both be assigned to the same category of exposure” (RGL 2008, p. 106)</a:t>
            </a:r>
          </a:p>
          <a:p>
            <a:endParaRPr lang="en-US" dirty="0"/>
          </a:p>
          <a:p>
            <a:r>
              <a:rPr lang="en-US" dirty="0"/>
              <a:t>Example:     yes, using		no, not using</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19</a:t>
            </a:fld>
            <a:endParaRPr lang="en-US" altLang="en-US">
              <a:solidFill>
                <a:srgbClr val="052049"/>
              </a:solidFill>
            </a:endParaRPr>
          </a:p>
        </p:txBody>
      </p:sp>
      <p:pic>
        <p:nvPicPr>
          <p:cNvPr id="5"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7450" t="45261" r="27213" b="36243"/>
          <a:stretch/>
        </p:blipFill>
        <p:spPr>
          <a:xfrm>
            <a:off x="3094070" y="3811608"/>
            <a:ext cx="4984788" cy="723188"/>
          </a:xfrm>
          <a:prstGeom prst="rect">
            <a:avLst/>
          </a:prstGeom>
        </p:spPr>
      </p:pic>
      <p:pic>
        <p:nvPicPr>
          <p:cNvPr id="6"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4579" t="-435" r="38525" b="90641"/>
          <a:stretch/>
        </p:blipFill>
        <p:spPr>
          <a:xfrm>
            <a:off x="3319094" y="3445849"/>
            <a:ext cx="4340899" cy="382940"/>
          </a:xfrm>
          <a:prstGeom prst="rect">
            <a:avLst/>
          </a:prstGeom>
        </p:spPr>
      </p:pic>
      <p:grpSp>
        <p:nvGrpSpPr>
          <p:cNvPr id="7" name="Group 6"/>
          <p:cNvGrpSpPr/>
          <p:nvPr/>
        </p:nvGrpSpPr>
        <p:grpSpPr>
          <a:xfrm>
            <a:off x="0" y="4665785"/>
            <a:ext cx="9312812" cy="1027574"/>
            <a:chOff x="-185225" y="5031545"/>
            <a:chExt cx="9312812" cy="1027574"/>
          </a:xfrm>
        </p:grpSpPr>
        <p:cxnSp>
          <p:nvCxnSpPr>
            <p:cNvPr id="8" name="Straight Connector 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18" name="Straight Connector 17"/>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cxnSp>
        <p:nvCxnSpPr>
          <p:cNvPr id="23" name="Straight Connector 22"/>
          <p:cNvCxnSpPr/>
          <p:nvPr/>
        </p:nvCxnSpPr>
        <p:spPr>
          <a:xfrm flipH="1">
            <a:off x="2190009" y="299421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256849" y="2994217"/>
            <a:ext cx="3" cy="451632"/>
          </a:xfrm>
          <a:prstGeom prst="line">
            <a:avLst/>
          </a:prstGeom>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28" name="Ink 27"/>
              <p14:cNvContentPartPr/>
              <p14:nvPr>
                <p:custDataLst>
                  <p:tags r:id="rId1"/>
                </p:custDataLst>
                <p:extLst>
                  <p:ext uri="{42D2F446-02D8-4167-A562-619A0277C38B}">
                    <p15:isNarration xmlns:p15="http://schemas.microsoft.com/office/powerpoint/2012/main" val="1"/>
                  </p:ext>
                </p:extLst>
              </p14:nvPr>
            </p14:nvContentPartPr>
            <p14:xfrm>
              <a:off x="1342750" y="2427870"/>
              <a:ext cx="6493059" cy="4075685"/>
            </p14:xfrm>
          </p:contentPart>
        </mc:Choice>
        <mc:Fallback xmlns="">
          <p:pic>
            <p:nvPicPr>
              <p:cNvPr id="28" name="Ink 27"/>
              <p:cNvPicPr>
                <a:picLocks noGrp="1" noRot="1" noChangeAspect="1" noMove="1" noResize="1" noEditPoints="1" noAdjustHandles="1" noChangeArrowheads="1" noChangeShapeType="1"/>
              </p:cNvPicPr>
              <p:nvPr/>
            </p:nvPicPr>
            <p:blipFill>
              <a:blip r:embed="rId11"/>
              <a:stretch>
                <a:fillRect/>
              </a:stretch>
            </p:blipFill>
            <p:spPr>
              <a:xfrm>
                <a:off x="1336812" y="2421050"/>
                <a:ext cx="6504935" cy="4089325"/>
              </a:xfrm>
              <a:prstGeom prst="rect">
                <a:avLst/>
              </a:prstGeom>
            </p:spPr>
          </p:pic>
        </mc:Fallback>
      </mc:AlternateContent>
    </p:spTree>
    <p:extLst>
      <p:ext uri="{BB962C8B-B14F-4D97-AF65-F5344CB8AC3E}">
        <p14:creationId xmlns:p14="http://schemas.microsoft.com/office/powerpoint/2010/main" val="1182780150"/>
      </p:ext>
    </p:extLst>
  </p:cSld>
  <p:clrMapOvr>
    <a:masterClrMapping/>
  </p:clrMapOvr>
  <p:transition advTm="1153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md type="call" cmd="playFrom(0.0)">
                                      <p:cBhvr>
                                        <p:cTn id="7"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solidFill>
                  <a:schemeClr val="bg1">
                    <a:lumMod val="85000"/>
                  </a:schemeClr>
                </a:solidFill>
              </a:rPr>
              <a:t>Open vs. Fixed Cohorts </a:t>
            </a:r>
          </a:p>
          <a:p>
            <a:r>
              <a:rPr lang="en-US" dirty="0">
                <a:solidFill>
                  <a:schemeClr val="bg1">
                    <a:lumMod val="85000"/>
                  </a:schemeClr>
                </a:solidFill>
              </a:rPr>
              <a:t>What do we calculate in Cohorts? </a:t>
            </a:r>
          </a:p>
          <a:p>
            <a:r>
              <a:rPr lang="en-US" b="1" dirty="0"/>
              <a:t>Assignment of Person Time</a:t>
            </a:r>
          </a:p>
          <a:p>
            <a:r>
              <a:rPr lang="en-US" dirty="0">
                <a:solidFill>
                  <a:schemeClr val="bg1">
                    <a:lumMod val="85000"/>
                  </a:schemeClr>
                </a:solidFill>
              </a:rPr>
              <a:t>Survivor Cohorts</a:t>
            </a:r>
          </a:p>
          <a:p>
            <a:pPr lvl="0">
              <a:buClr>
                <a:srgbClr val="0093D0"/>
              </a:buClr>
            </a:pPr>
            <a:r>
              <a:rPr lang="en-US" dirty="0">
                <a:solidFill>
                  <a:schemeClr val="bg1">
                    <a:lumMod val="85000"/>
                  </a:schemeClr>
                </a:solidFill>
              </a:rPr>
              <a:t>Bias </a:t>
            </a:r>
          </a:p>
          <a:p>
            <a:pPr lvl="1">
              <a:buClr>
                <a:srgbClr val="C7CED1">
                  <a:lumMod val="50000"/>
                </a:srgbClr>
              </a:buClr>
            </a:pPr>
            <a:r>
              <a:rPr lang="en-US" dirty="0">
                <a:solidFill>
                  <a:schemeClr val="bg1">
                    <a:lumMod val="85000"/>
                  </a:schemeClr>
                </a:solidFill>
              </a:rPr>
              <a:t>Measurement Error</a:t>
            </a:r>
          </a:p>
          <a:p>
            <a:pPr lvl="1">
              <a:buClr>
                <a:srgbClr val="C7CED1">
                  <a:lumMod val="50000"/>
                </a:srgbClr>
              </a:buClr>
            </a:pPr>
            <a:r>
              <a:rPr lang="en-US" dirty="0">
                <a:solidFill>
                  <a:schemeClr val="bg1">
                    <a:lumMod val="85000"/>
                  </a:schemeClr>
                </a:solidFill>
              </a:rPr>
              <a:t>Reverse Causation</a:t>
            </a:r>
          </a:p>
          <a:p>
            <a:pPr lvl="1">
              <a:buClr>
                <a:srgbClr val="C7CED1">
                  <a:lumMod val="50000"/>
                </a:srgbClr>
              </a:buClr>
            </a:pPr>
            <a:r>
              <a:rPr lang="en-US" dirty="0">
                <a:solidFill>
                  <a:schemeClr val="bg1">
                    <a:lumMod val="85000"/>
                  </a:schemeClr>
                </a:solidFill>
              </a:rPr>
              <a:t>Confounding by Indication</a:t>
            </a:r>
          </a:p>
          <a:p>
            <a:pPr lvl="1">
              <a:buClr>
                <a:srgbClr val="C7CED1">
                  <a:lumMod val="50000"/>
                </a:srgbClr>
              </a:buClr>
            </a:pPr>
            <a:r>
              <a:rPr lang="en-US" dirty="0">
                <a:solidFill>
                  <a:schemeClr val="bg1">
                    <a:lumMod val="85000"/>
                  </a:schemeClr>
                </a:solidFill>
              </a:rPr>
              <a:t>Residual Confounding</a:t>
            </a:r>
          </a:p>
          <a:p>
            <a:pPr lvl="1">
              <a:buClr>
                <a:srgbClr val="C7CED1">
                  <a:lumMod val="50000"/>
                </a:srgbClr>
              </a:buClr>
            </a:pPr>
            <a:r>
              <a:rPr lang="en-US" dirty="0">
                <a:solidFill>
                  <a:schemeClr val="bg1">
                    <a:lumMod val="85000"/>
                  </a:schemeClr>
                </a:solidFill>
              </a:rPr>
              <a:t>Selection bias</a:t>
            </a:r>
          </a:p>
          <a:p>
            <a:pPr lvl="1">
              <a:buClr>
                <a:srgbClr val="C7CED1">
                  <a:lumMod val="50000"/>
                </a:srgbClr>
              </a:buClr>
            </a:pPr>
            <a:r>
              <a:rPr lang="en-US" dirty="0">
                <a:solidFill>
                  <a:schemeClr val="bg1">
                    <a:lumMod val="85000"/>
                  </a:schemeClr>
                </a:solidFill>
              </a:rPr>
              <a:t>Immortal person time bias</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a:t>
            </a:fld>
            <a:endParaRPr lang="en-US" altLang="en-US">
              <a:solidFill>
                <a:srgbClr val="052049"/>
              </a:solidFill>
            </a:endParaRPr>
          </a:p>
        </p:txBody>
      </p:sp>
    </p:spTree>
    <p:extLst>
      <p:ext uri="{BB962C8B-B14F-4D97-AF65-F5344CB8AC3E}">
        <p14:creationId xmlns:p14="http://schemas.microsoft.com/office/powerpoint/2010/main" val="873973789"/>
      </p:ext>
    </p:extLst>
  </p:cSld>
  <p:clrMapOvr>
    <a:masterClrMapping/>
  </p:clrMapOvr>
  <p:transition advTm="9461">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Person Time in Cohorts</a:t>
            </a:r>
          </a:p>
        </p:txBody>
      </p:sp>
      <p:sp>
        <p:nvSpPr>
          <p:cNvPr id="3" name="Content Placeholder 2"/>
          <p:cNvSpPr>
            <a:spLocks noGrp="1"/>
          </p:cNvSpPr>
          <p:nvPr>
            <p:ph idx="1"/>
          </p:nvPr>
        </p:nvSpPr>
        <p:spPr>
          <a:xfrm>
            <a:off x="459686" y="1406769"/>
            <a:ext cx="8137665" cy="4684542"/>
          </a:xfrm>
        </p:spPr>
        <p:txBody>
          <a:bodyPr/>
          <a:lstStyle/>
          <a:p>
            <a:r>
              <a:rPr lang="en-US" dirty="0"/>
              <a:t>Participants may contribute varying amounts of person-time to different categories of exposure, over time.</a:t>
            </a:r>
          </a:p>
          <a:p>
            <a:r>
              <a:rPr lang="en-US" b="1" dirty="0"/>
              <a:t>Induction time</a:t>
            </a:r>
            <a:r>
              <a:rPr lang="en-US" dirty="0"/>
              <a:t> = feature of component cause; describes time between the action and the occurrence of disease  </a:t>
            </a:r>
          </a:p>
          <a:p>
            <a:r>
              <a:rPr lang="en-US" b="1" dirty="0"/>
              <a:t>Latent time</a:t>
            </a:r>
            <a:r>
              <a:rPr lang="en-US" dirty="0"/>
              <a:t> = feature of the disease and the methods used to detect the disease; describes time between when the disease has occurred and when it is diagnosed</a:t>
            </a:r>
          </a:p>
          <a:p>
            <a:r>
              <a:rPr lang="en-US" dirty="0"/>
              <a:t>Exposure accrual time vs. time at risk of exposure effects</a:t>
            </a:r>
          </a:p>
          <a:p>
            <a:r>
              <a:rPr lang="en-US" dirty="0"/>
              <a:t>Chronic exposures: cumulative &amp; average intensities</a:t>
            </a:r>
          </a:p>
          <a:p>
            <a:r>
              <a:rPr lang="en-US" i="1" dirty="0"/>
              <a:t>A clear and specific hypothesis, ideally, reflects some specifications, knowledge (or assumptions) for each of these “time” concepts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20</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1302223" y="1714155"/>
              <a:ext cx="6248665" cy="3142618"/>
            </p14:xfrm>
          </p:contentPart>
        </mc:Choice>
        <mc:Fallback xmlns="">
          <p:pic>
            <p:nvPicPr>
              <p:cNvPr id="6" name="Ink 5"/>
              <p:cNvPicPr>
                <a:picLocks noGrp="1" noRot="1" noChangeAspect="1" noMove="1" noResize="1" noEditPoints="1" noAdjustHandles="1" noChangeArrowheads="1" noChangeShapeType="1"/>
              </p:cNvPicPr>
              <p:nvPr/>
            </p:nvPicPr>
            <p:blipFill>
              <a:blip r:embed="rId10"/>
              <a:stretch>
                <a:fillRect/>
              </a:stretch>
            </p:blipFill>
            <p:spPr>
              <a:xfrm>
                <a:off x="1293223" y="1705154"/>
                <a:ext cx="6266664" cy="3160619"/>
              </a:xfrm>
              <a:prstGeom prst="rect">
                <a:avLst/>
              </a:prstGeom>
            </p:spPr>
          </p:pic>
        </mc:Fallback>
      </mc:AlternateContent>
    </p:spTree>
    <p:extLst>
      <p:ext uri="{BB962C8B-B14F-4D97-AF65-F5344CB8AC3E}">
        <p14:creationId xmlns:p14="http://schemas.microsoft.com/office/powerpoint/2010/main" val="654757585"/>
      </p:ext>
    </p:extLst>
  </p:cSld>
  <p:clrMapOvr>
    <a:masterClrMapping/>
  </p:clrMapOvr>
  <p:transition advTm="1074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Cohort Studies &amp; Classifying Person Time  </a:t>
            </a:r>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3</a:t>
            </a:fld>
            <a:endParaRPr lang="en-US"/>
          </a:p>
        </p:txBody>
      </p:sp>
      <p:pic>
        <p:nvPicPr>
          <p:cNvPr id="2" name="Picture 1"/>
          <p:cNvPicPr>
            <a:picLocks noChangeAspect="1"/>
          </p:cNvPicPr>
          <p:nvPr/>
        </p:nvPicPr>
        <p:blipFill>
          <a:blip r:embed="rId3"/>
          <a:stretch>
            <a:fillRect/>
          </a:stretch>
        </p:blipFill>
        <p:spPr>
          <a:xfrm>
            <a:off x="369888" y="1346199"/>
            <a:ext cx="7866779" cy="4425063"/>
          </a:xfrm>
          <a:prstGeom prst="rect">
            <a:avLst/>
          </a:prstGeom>
        </p:spPr>
      </p:pic>
    </p:spTree>
    <p:extLst>
      <p:ext uri="{BB962C8B-B14F-4D97-AF65-F5344CB8AC3E}">
        <p14:creationId xmlns:p14="http://schemas.microsoft.com/office/powerpoint/2010/main" val="439292226"/>
      </p:ext>
    </p:extLst>
  </p:cSld>
  <p:clrMapOvr>
    <a:masterClrMapping/>
  </p:clrMapOvr>
  <p:transition advTm="3529">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Overview: Cohort Studies &amp; Classifying Person Time  </a:t>
            </a:r>
            <a:endParaRPr lang="en-US" dirty="0"/>
          </a:p>
        </p:txBody>
      </p:sp>
      <p:sp>
        <p:nvSpPr>
          <p:cNvPr id="6" name="Content Placeholder 5"/>
          <p:cNvSpPr>
            <a:spLocks noGrp="1"/>
          </p:cNvSpPr>
          <p:nvPr>
            <p:ph idx="1"/>
          </p:nvPr>
        </p:nvSpPr>
        <p:spPr>
          <a:xfrm>
            <a:off x="459686" y="1524001"/>
            <a:ext cx="8137665" cy="4253950"/>
          </a:xfrm>
        </p:spPr>
        <p:txBody>
          <a:bodyPr/>
          <a:lstStyle/>
          <a:p>
            <a:r>
              <a:rPr lang="en-US" altLang="en-US" dirty="0"/>
              <a:t>Individuals contribute varying amounts of person-time</a:t>
            </a:r>
          </a:p>
          <a:p>
            <a:r>
              <a:rPr lang="en-US" altLang="en-US" dirty="0"/>
              <a:t>Individuals can contribute person-time to multiple exposure categories over time</a:t>
            </a:r>
          </a:p>
          <a:p>
            <a:r>
              <a:rPr lang="en-US" altLang="en-US" dirty="0"/>
              <a:t>Exposed Groups: Prevalent vs. Incident use of ”exposure”</a:t>
            </a:r>
          </a:p>
          <a:p>
            <a:r>
              <a:rPr lang="en-US" dirty="0"/>
              <a:t>How we count this time is crucial</a:t>
            </a:r>
          </a:p>
          <a:p>
            <a:pPr lvl="1"/>
            <a:r>
              <a:rPr lang="en-US" dirty="0"/>
              <a:t>Induction time</a:t>
            </a:r>
          </a:p>
          <a:p>
            <a:pPr lvl="1"/>
            <a:r>
              <a:rPr lang="en-US" dirty="0"/>
              <a:t>Latent period</a:t>
            </a:r>
          </a:p>
          <a:p>
            <a:pPr lvl="1"/>
            <a:r>
              <a:rPr lang="en-US" dirty="0"/>
              <a:t>Time of exposure accrual</a:t>
            </a:r>
          </a:p>
          <a:p>
            <a:pPr lvl="1"/>
            <a:r>
              <a:rPr lang="en-US" dirty="0"/>
              <a:t>Time at risk of exposure effects</a:t>
            </a:r>
          </a:p>
          <a:p>
            <a:pPr lvl="1"/>
            <a:r>
              <a:rPr lang="en-US" dirty="0"/>
              <a:t>Categorizing chronic exposures</a:t>
            </a:r>
          </a:p>
          <a:p>
            <a:endParaRPr lang="en-US" dirty="0"/>
          </a:p>
          <a:p>
            <a:pPr lvl="1"/>
            <a:endParaRPr lang="en-US" dirty="0"/>
          </a:p>
        </p:txBody>
      </p:sp>
      <p:sp>
        <p:nvSpPr>
          <p:cNvPr id="4" name="Slide Number Placeholder 3"/>
          <p:cNvSpPr>
            <a:spLocks noGrp="1"/>
          </p:cNvSpPr>
          <p:nvPr>
            <p:ph type="sldNum" sz="quarter" idx="10"/>
          </p:nvPr>
        </p:nvSpPr>
        <p:spPr/>
        <p:txBody>
          <a:bodyPr/>
          <a:lstStyle/>
          <a:p>
            <a:fld id="{5E673D9B-2595-4567-8CD0-1747E19FD9D6}" type="slidenum">
              <a:rPr lang="en-US" smtClean="0"/>
              <a:pPr/>
              <a:t>4</a:t>
            </a:fld>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7665110" y="1539546"/>
              <a:ext cx="894932" cy="1580959"/>
            </p14:xfrm>
          </p:contentPart>
        </mc:Choice>
        <mc:Fallback xmlns="">
          <p:pic>
            <p:nvPicPr>
              <p:cNvPr id="3" name="Ink 2"/>
              <p:cNvPicPr>
                <a:picLocks noGrp="1" noRot="1" noChangeAspect="1" noMove="1" noResize="1" noEditPoints="1" noAdjustHandles="1" noChangeArrowheads="1" noChangeShapeType="1"/>
              </p:cNvPicPr>
              <p:nvPr/>
            </p:nvPicPr>
            <p:blipFill>
              <a:blip r:embed="rId10"/>
              <a:stretch>
                <a:fillRect/>
              </a:stretch>
            </p:blipFill>
            <p:spPr>
              <a:xfrm>
                <a:off x="7656110" y="1530545"/>
                <a:ext cx="912931" cy="1598961"/>
              </a:xfrm>
              <a:prstGeom prst="rect">
                <a:avLst/>
              </a:prstGeom>
            </p:spPr>
          </p:pic>
        </mc:Fallback>
      </mc:AlternateContent>
    </p:spTree>
    <p:extLst>
      <p:ext uri="{BB962C8B-B14F-4D97-AF65-F5344CB8AC3E}">
        <p14:creationId xmlns:p14="http://schemas.microsoft.com/office/powerpoint/2010/main" val="1701641518"/>
      </p:ext>
    </p:extLst>
  </p:cSld>
  <p:clrMapOvr>
    <a:masterClrMapping/>
  </p:clrMapOvr>
  <p:transition advTm="415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Overview: Cohort Studies &amp; Classifying Person Time  </a:t>
            </a:r>
            <a:endParaRPr lang="en-US" dirty="0"/>
          </a:p>
        </p:txBody>
      </p:sp>
      <p:sp>
        <p:nvSpPr>
          <p:cNvPr id="6" name="Content Placeholder 5"/>
          <p:cNvSpPr>
            <a:spLocks noGrp="1"/>
          </p:cNvSpPr>
          <p:nvPr>
            <p:ph idx="1"/>
          </p:nvPr>
        </p:nvSpPr>
        <p:spPr>
          <a:xfrm>
            <a:off x="459686" y="1524001"/>
            <a:ext cx="8137665" cy="4253950"/>
          </a:xfrm>
        </p:spPr>
        <p:txBody>
          <a:bodyPr/>
          <a:lstStyle/>
          <a:p>
            <a:r>
              <a:rPr lang="en-US" altLang="en-US" dirty="0"/>
              <a:t>Individuals contribute varying amounts of person-time</a:t>
            </a:r>
          </a:p>
          <a:p>
            <a:r>
              <a:rPr lang="en-US" altLang="en-US" dirty="0"/>
              <a:t>Individuals can contribute person-time to multiple exposure categories over time</a:t>
            </a:r>
          </a:p>
          <a:p>
            <a:r>
              <a:rPr lang="en-US" altLang="en-US" dirty="0"/>
              <a:t>Exposed Groups: Prevalent vs. Incident use of ”exposure”</a:t>
            </a:r>
          </a:p>
          <a:p>
            <a:r>
              <a:rPr lang="en-US" dirty="0">
                <a:solidFill>
                  <a:schemeClr val="bg1">
                    <a:lumMod val="75000"/>
                  </a:schemeClr>
                </a:solidFill>
              </a:rPr>
              <a:t>How we count this time is crucial</a:t>
            </a:r>
          </a:p>
          <a:p>
            <a:pPr lvl="1"/>
            <a:r>
              <a:rPr lang="en-US" dirty="0">
                <a:solidFill>
                  <a:schemeClr val="bg1">
                    <a:lumMod val="75000"/>
                  </a:schemeClr>
                </a:solidFill>
              </a:rPr>
              <a:t>Induction time</a:t>
            </a:r>
          </a:p>
          <a:p>
            <a:pPr lvl="1"/>
            <a:r>
              <a:rPr lang="en-US" dirty="0">
                <a:solidFill>
                  <a:schemeClr val="bg1">
                    <a:lumMod val="75000"/>
                  </a:schemeClr>
                </a:solidFill>
              </a:rPr>
              <a:t>Latent period</a:t>
            </a:r>
          </a:p>
          <a:p>
            <a:pPr lvl="1"/>
            <a:r>
              <a:rPr lang="en-US" dirty="0">
                <a:solidFill>
                  <a:schemeClr val="bg1">
                    <a:lumMod val="75000"/>
                  </a:schemeClr>
                </a:solidFill>
              </a:rPr>
              <a:t>Time of exposure accrual</a:t>
            </a:r>
          </a:p>
          <a:p>
            <a:pPr lvl="1"/>
            <a:r>
              <a:rPr lang="en-US" dirty="0">
                <a:solidFill>
                  <a:schemeClr val="bg1">
                    <a:lumMod val="75000"/>
                  </a:schemeClr>
                </a:solidFill>
              </a:rPr>
              <a:t>Time at risk of exposure effects</a:t>
            </a:r>
          </a:p>
          <a:p>
            <a:pPr lvl="1"/>
            <a:r>
              <a:rPr lang="en-US" dirty="0">
                <a:solidFill>
                  <a:schemeClr val="bg1">
                    <a:lumMod val="75000"/>
                  </a:schemeClr>
                </a:solidFill>
              </a:rPr>
              <a:t>Categorizing chronic exposures</a:t>
            </a:r>
          </a:p>
          <a:p>
            <a:endParaRPr lang="en-US" dirty="0">
              <a:solidFill>
                <a:schemeClr val="bg1">
                  <a:lumMod val="75000"/>
                </a:schemeClr>
              </a:solidFill>
            </a:endParaRPr>
          </a:p>
          <a:p>
            <a:pPr lvl="1"/>
            <a:endParaRPr lang="en-US" dirty="0"/>
          </a:p>
        </p:txBody>
      </p:sp>
      <p:sp>
        <p:nvSpPr>
          <p:cNvPr id="4" name="Slide Number Placeholder 3"/>
          <p:cNvSpPr>
            <a:spLocks noGrp="1"/>
          </p:cNvSpPr>
          <p:nvPr>
            <p:ph type="sldNum" sz="quarter" idx="10"/>
          </p:nvPr>
        </p:nvSpPr>
        <p:spPr/>
        <p:txBody>
          <a:bodyPr/>
          <a:lstStyle/>
          <a:p>
            <a:fld id="{5E673D9B-2595-4567-8CD0-1747E19FD9D6}" type="slidenum">
              <a:rPr lang="en-US" smtClean="0"/>
              <a:pPr/>
              <a:t>5</a:t>
            </a:fld>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7" name="Ink 6"/>
              <p14:cNvContentPartPr/>
              <p14:nvPr>
                <p:custDataLst>
                  <p:tags r:id="rId1"/>
                </p:custDataLst>
                <p:extLst>
                  <p:ext uri="{42D2F446-02D8-4167-A562-619A0277C38B}">
                    <p15:isNarration xmlns:p15="http://schemas.microsoft.com/office/powerpoint/2012/main" val="1"/>
                  </p:ext>
                </p:extLst>
              </p14:nvPr>
            </p14:nvContentPartPr>
            <p14:xfrm>
              <a:off x="7356549" y="1507726"/>
              <a:ext cx="1205991" cy="1998814"/>
            </p14:xfrm>
          </p:contentPart>
        </mc:Choice>
        <mc:Fallback xmlns="">
          <p:pic>
            <p:nvPicPr>
              <p:cNvPr id="7" name="Ink 6"/>
              <p:cNvPicPr>
                <a:picLocks noGrp="1" noRot="1" noChangeAspect="1" noMove="1" noResize="1" noEditPoints="1" noAdjustHandles="1" noChangeArrowheads="1" noChangeShapeType="1"/>
              </p:cNvPicPr>
              <p:nvPr/>
            </p:nvPicPr>
            <p:blipFill>
              <a:blip r:embed="rId10"/>
              <a:stretch>
                <a:fillRect/>
              </a:stretch>
            </p:blipFill>
            <p:spPr>
              <a:xfrm>
                <a:off x="7312176" y="1463308"/>
                <a:ext cx="1294737" cy="2087650"/>
              </a:xfrm>
              <a:prstGeom prst="rect">
                <a:avLst/>
              </a:prstGeom>
            </p:spPr>
          </p:pic>
        </mc:Fallback>
      </mc:AlternateContent>
    </p:spTree>
    <p:extLst>
      <p:ext uri="{BB962C8B-B14F-4D97-AF65-F5344CB8AC3E}">
        <p14:creationId xmlns:p14="http://schemas.microsoft.com/office/powerpoint/2010/main" val="904913734"/>
      </p:ext>
    </p:extLst>
  </p:cSld>
  <p:clrMapOvr>
    <a:masterClrMapping/>
  </p:clrMapOvr>
  <p:transition advTm="95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sp>
        <p:nvSpPr>
          <p:cNvPr id="2" name="Title 1"/>
          <p:cNvSpPr>
            <a:spLocks noGrp="1"/>
          </p:cNvSpPr>
          <p:nvPr>
            <p:ph type="title" idx="4294967295"/>
          </p:nvPr>
        </p:nvSpPr>
        <p:spPr>
          <a:xfrm>
            <a:off x="520504" y="425450"/>
            <a:ext cx="8172450" cy="611188"/>
          </a:xfrm>
        </p:spPr>
        <p:txBody>
          <a:bodyPr/>
          <a:lstStyle/>
          <a:p>
            <a:r>
              <a:rPr lang="en-US" dirty="0"/>
              <a:t>Example </a:t>
            </a:r>
            <a:r>
              <a:rPr lang="en-US" dirty="0" err="1"/>
              <a:t>Qx</a:t>
            </a:r>
            <a:r>
              <a:rPr lang="en-US" dirty="0"/>
              <a:t> that generates time-varying exposure data</a:t>
            </a:r>
          </a:p>
        </p:txBody>
      </p:sp>
      <p:pic>
        <p:nvPicPr>
          <p:cNvPr id="6" name="Content Placeholder 5"/>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542925" y="1235441"/>
            <a:ext cx="7629525" cy="3910012"/>
          </a:xfrm>
        </p:spPr>
      </p:pic>
      <p:sp>
        <p:nvSpPr>
          <p:cNvPr id="7" name="TextBox 6"/>
          <p:cNvSpPr txBox="1"/>
          <p:nvPr/>
        </p:nvSpPr>
        <p:spPr bwMode="auto">
          <a:xfrm>
            <a:off x="904690" y="5344256"/>
            <a:ext cx="6905994" cy="738664"/>
          </a:xfrm>
          <a:prstGeom prst="rect">
            <a:avLst/>
          </a:prstGeom>
          <a:noFill/>
          <a:ln w="19050" algn="ctr">
            <a:noFill/>
            <a:miter lim="800000"/>
            <a:headEnd/>
            <a:tailEnd/>
          </a:ln>
        </p:spPr>
        <p:txBody>
          <a:bodyPr wrap="square" lIns="0" tIns="0" rIns="0" bIns="0" rtlCol="0">
            <a:spAutoFit/>
          </a:bodyPr>
          <a:lstStyle/>
          <a:p>
            <a:r>
              <a:rPr lang="en-US" sz="2400" dirty="0"/>
              <a:t>Some version of this question asked at baseline in 1986 and every 2 </a:t>
            </a:r>
            <a:r>
              <a:rPr lang="en-US" sz="2400" dirty="0" err="1"/>
              <a:t>yrs</a:t>
            </a:r>
            <a:r>
              <a:rPr lang="en-US" sz="2400" dirty="0"/>
              <a:t> since for ~30 </a:t>
            </a:r>
            <a:r>
              <a:rPr lang="en-US" sz="2400" dirty="0" err="1"/>
              <a:t>yrs</a:t>
            </a:r>
            <a:r>
              <a:rPr lang="en-US" sz="2400" dirty="0"/>
              <a:t> (!)</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3" name="Ink 12"/>
              <p14:cNvContentPartPr/>
              <p14:nvPr>
                <p:custDataLst>
                  <p:tags r:id="rId1"/>
                </p:custDataLst>
                <p:extLst>
                  <p:ext uri="{42D2F446-02D8-4167-A562-619A0277C38B}">
                    <p15:isNarration xmlns:p15="http://schemas.microsoft.com/office/powerpoint/2012/main" val="1"/>
                  </p:ext>
                </p:extLst>
              </p14:nvPr>
            </p14:nvContentPartPr>
            <p14:xfrm>
              <a:off x="478315" y="1305260"/>
              <a:ext cx="7528071" cy="5113346"/>
            </p14:xfrm>
          </p:contentPart>
        </mc:Choice>
        <mc:Fallback xmlns="">
          <p:pic>
            <p:nvPicPr>
              <p:cNvPr id="13" name="Ink 12"/>
              <p:cNvPicPr>
                <a:picLocks noGrp="1" noRot="1" noChangeAspect="1" noMove="1" noResize="1" noEditPoints="1" noAdjustHandles="1" noChangeArrowheads="1" noChangeShapeType="1"/>
              </p:cNvPicPr>
              <p:nvPr/>
            </p:nvPicPr>
            <p:blipFill>
              <a:blip r:embed="rId11"/>
              <a:stretch>
                <a:fillRect/>
              </a:stretch>
            </p:blipFill>
            <p:spPr>
              <a:xfrm>
                <a:off x="433874" y="1260824"/>
                <a:ext cx="7616954" cy="5202219"/>
              </a:xfrm>
              <a:prstGeom prst="rect">
                <a:avLst/>
              </a:prstGeom>
            </p:spPr>
          </p:pic>
        </mc:Fallback>
      </mc:AlternateContent>
    </p:spTree>
    <p:extLst>
      <p:ext uri="{BB962C8B-B14F-4D97-AF65-F5344CB8AC3E}">
        <p14:creationId xmlns:p14="http://schemas.microsoft.com/office/powerpoint/2010/main" val="366622380"/>
      </p:ext>
    </p:extLst>
  </p:cSld>
  <p:clrMapOvr>
    <a:masterClrMapping/>
  </p:clrMapOvr>
  <p:transition advTm="854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md type="call" cmd="playFrom(0.0)">
                                      <p:cBhvr>
                                        <p:cTn id="7"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
        <p:nvSpPr>
          <p:cNvPr id="2" name="Title 1"/>
          <p:cNvSpPr>
            <a:spLocks noGrp="1"/>
          </p:cNvSpPr>
          <p:nvPr>
            <p:ph type="title" idx="4294967295"/>
          </p:nvPr>
        </p:nvSpPr>
        <p:spPr>
          <a:xfrm>
            <a:off x="129093" y="-121418"/>
            <a:ext cx="8871886" cy="1073649"/>
          </a:xfrm>
        </p:spPr>
        <p:txBody>
          <a:bodyPr>
            <a:noAutofit/>
          </a:bodyPr>
          <a:lstStyle/>
          <a:p>
            <a:pPr algn="ctr"/>
            <a:r>
              <a:rPr lang="en-US" sz="3200" dirty="0"/>
              <a:t>Individuals Contribute Variable Person Time</a:t>
            </a:r>
          </a:p>
        </p:txBody>
      </p:sp>
      <p:sp>
        <p:nvSpPr>
          <p:cNvPr id="30" name="TextBox 29"/>
          <p:cNvSpPr txBox="1"/>
          <p:nvPr/>
        </p:nvSpPr>
        <p:spPr bwMode="auto">
          <a:xfrm>
            <a:off x="129093" y="2162369"/>
            <a:ext cx="1688123" cy="307777"/>
          </a:xfrm>
          <a:prstGeom prst="rect">
            <a:avLst/>
          </a:prstGeom>
          <a:noFill/>
          <a:ln w="19050" algn="ctr">
            <a:noFill/>
            <a:miter lim="800000"/>
            <a:headEnd/>
            <a:tailEnd/>
          </a:ln>
        </p:spPr>
        <p:txBody>
          <a:bodyPr wrap="square" lIns="0" tIns="0" rIns="0" bIns="0" rtlCol="0">
            <a:spAutoFit/>
          </a:bodyPr>
          <a:lstStyle/>
          <a:p>
            <a:r>
              <a:rPr lang="en-US" sz="2000" dirty="0"/>
              <a:t>Entry </a:t>
            </a:r>
            <a:r>
              <a:rPr lang="en-US" sz="2000"/>
              <a:t>to study</a:t>
            </a:r>
            <a:endParaRPr lang="en-US" sz="2000" dirty="0" err="1"/>
          </a:p>
        </p:txBody>
      </p:sp>
      <p:pic>
        <p:nvPicPr>
          <p:cNvPr id="31" name="Content Placeholder 5"/>
          <p:cNvPicPr>
            <a:picLocks noChangeAspect="1"/>
          </p:cNvPicPr>
          <p:nvPr/>
        </p:nvPicPr>
        <p:blipFill rotWithShape="1">
          <a:blip r:embed="rId5">
            <a:extLst>
              <a:ext uri="{28A0092B-C50C-407E-A947-70E740481C1C}">
                <a14:useLocalDpi xmlns:a14="http://schemas.microsoft.com/office/drawing/2010/main" val="0"/>
              </a:ext>
            </a:extLst>
          </a:blip>
          <a:srcRect l="7450" t="45261" r="27213" b="36243"/>
          <a:stretch/>
        </p:blipFill>
        <p:spPr>
          <a:xfrm>
            <a:off x="152467" y="1415381"/>
            <a:ext cx="4984788" cy="723188"/>
          </a:xfrm>
          <a:prstGeom prst="rect">
            <a:avLst/>
          </a:prstGeom>
        </p:spPr>
      </p:pic>
      <p:pic>
        <p:nvPicPr>
          <p:cNvPr id="32" name="Content Placeholder 5"/>
          <p:cNvPicPr>
            <a:picLocks noChangeAspect="1"/>
          </p:cNvPicPr>
          <p:nvPr/>
        </p:nvPicPr>
        <p:blipFill rotWithShape="1">
          <a:blip r:embed="rId5">
            <a:extLst>
              <a:ext uri="{28A0092B-C50C-407E-A947-70E740481C1C}">
                <a14:useLocalDpi xmlns:a14="http://schemas.microsoft.com/office/drawing/2010/main" val="0"/>
              </a:ext>
            </a:extLst>
          </a:blip>
          <a:srcRect l="4579" t="-435" r="38525" b="90641"/>
          <a:stretch/>
        </p:blipFill>
        <p:spPr>
          <a:xfrm>
            <a:off x="377491" y="1049622"/>
            <a:ext cx="4340899" cy="382940"/>
          </a:xfrm>
          <a:prstGeom prst="rect">
            <a:avLst/>
          </a:prstGeom>
        </p:spPr>
      </p:pic>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3"/>
          </a:lnRef>
          <a:fillRef idx="0">
            <a:schemeClr val="accent3"/>
          </a:fillRef>
          <a:effectRef idx="2">
            <a:schemeClr val="accent3"/>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grpSp>
        <p:nvGrpSpPr>
          <p:cNvPr id="6" name="Group 5"/>
          <p:cNvGrpSpPr/>
          <p:nvPr/>
        </p:nvGrpSpPr>
        <p:grpSpPr>
          <a:xfrm>
            <a:off x="-185224" y="3863925"/>
            <a:ext cx="9312812" cy="999439"/>
            <a:chOff x="-185224" y="3863925"/>
            <a:chExt cx="9312812" cy="999439"/>
          </a:xfrm>
        </p:grpSpPr>
        <p:cxnSp>
          <p:nvCxnSpPr>
            <p:cNvPr id="40" name="Straight Connector 39"/>
            <p:cNvCxnSpPr/>
            <p:nvPr/>
          </p:nvCxnSpPr>
          <p:spPr>
            <a:xfrm>
              <a:off x="-185224" y="421796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2" name="Straight Connector 41"/>
            <p:cNvCxnSpPr/>
            <p:nvPr/>
          </p:nvCxnSpPr>
          <p:spPr>
            <a:xfrm>
              <a:off x="506570" y="386392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flipH="1">
              <a:off x="1800804" y="3978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p:nvPr/>
          </p:nvCxnSpPr>
          <p:spPr>
            <a:xfrm flipH="1">
              <a:off x="1165411" y="396166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flipH="1">
              <a:off x="2417437" y="398980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6" name="Straight Connector 45"/>
            <p:cNvCxnSpPr/>
            <p:nvPr/>
          </p:nvCxnSpPr>
          <p:spPr>
            <a:xfrm flipH="1">
              <a:off x="2991868" y="398745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flipH="1">
              <a:off x="3566298" y="3999177"/>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0" name="TextBox 49"/>
            <p:cNvSpPr txBox="1"/>
            <p:nvPr/>
          </p:nvSpPr>
          <p:spPr bwMode="auto">
            <a:xfrm>
              <a:off x="506570" y="4555587"/>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grpSp>
      <p:cxnSp>
        <p:nvCxnSpPr>
          <p:cNvPr id="11" name="Straight Arrow Connector 10"/>
          <p:cNvCxnSpPr/>
          <p:nvPr/>
        </p:nvCxnSpPr>
        <p:spPr>
          <a:xfrm>
            <a:off x="3582710" y="4863364"/>
            <a:ext cx="0" cy="66523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2180492" y="5528603"/>
            <a:ext cx="4417256" cy="615553"/>
          </a:xfrm>
          <a:prstGeom prst="rect">
            <a:avLst/>
          </a:prstGeom>
          <a:noFill/>
          <a:ln w="19050" algn="ctr">
            <a:noFill/>
            <a:miter lim="800000"/>
            <a:headEnd/>
            <a:tailEnd/>
          </a:ln>
        </p:spPr>
        <p:txBody>
          <a:bodyPr wrap="square" lIns="0" tIns="0" rIns="0" bIns="0" rtlCol="0">
            <a:spAutoFit/>
          </a:bodyPr>
          <a:lstStyle/>
          <a:p>
            <a:r>
              <a:rPr lang="en-US" sz="2000" dirty="0">
                <a:solidFill>
                  <a:schemeClr val="accent1"/>
                </a:solidFill>
              </a:rPr>
              <a:t>Drops out, moves to S. America and doesn’t want to be in the study anymore</a:t>
            </a:r>
          </a:p>
        </p:txBody>
      </p:sp>
      <p:sp>
        <p:nvSpPr>
          <p:cNvPr id="13" name="TextBox 12"/>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4" name="TextBox 53"/>
          <p:cNvSpPr txBox="1"/>
          <p:nvPr/>
        </p:nvSpPr>
        <p:spPr bwMode="auto">
          <a:xfrm>
            <a:off x="70545" y="4340143"/>
            <a:ext cx="248398" cy="307777"/>
          </a:xfrm>
          <a:prstGeom prst="rect">
            <a:avLst/>
          </a:prstGeom>
          <a:noFill/>
          <a:ln w="19050" algn="ctr">
            <a:noFill/>
            <a:miter lim="800000"/>
            <a:headEnd/>
            <a:tailEnd/>
          </a:ln>
        </p:spPr>
        <p:txBody>
          <a:bodyPr wrap="square" lIns="0" tIns="0" rIns="0" bIns="0" rtlCol="0">
            <a:spAutoFit/>
          </a:bodyPr>
          <a:lstStyle/>
          <a:p>
            <a:endParaRPr lang="en-US" sz="2000" dirty="0">
              <a:solidFill>
                <a:schemeClr val="accent1"/>
              </a:solidFill>
            </a:endParaRPr>
          </a:p>
        </p:txBody>
      </p:sp>
      <p:sp>
        <p:nvSpPr>
          <p:cNvPr id="55" name="TextBox 54"/>
          <p:cNvSpPr txBox="1"/>
          <p:nvPr/>
        </p:nvSpPr>
        <p:spPr bwMode="auto">
          <a:xfrm>
            <a:off x="70545" y="4340143"/>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nvGrpSpPr>
          <p:cNvPr id="9" name="Group 8"/>
          <p:cNvGrpSpPr/>
          <p:nvPr/>
        </p:nvGrpSpPr>
        <p:grpSpPr>
          <a:xfrm>
            <a:off x="5463636" y="1206746"/>
            <a:ext cx="2892573" cy="485005"/>
            <a:chOff x="5463636" y="1206746"/>
            <a:chExt cx="2892573" cy="485005"/>
          </a:xfrm>
        </p:grpSpPr>
        <p:cxnSp>
          <p:nvCxnSpPr>
            <p:cNvPr id="41" name="Straight Connector 40"/>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 name="TextBox 2"/>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mc:AlternateContent xmlns:mc="http://schemas.openxmlformats.org/markup-compatibility/2006" xmlns:p14="http://schemas.microsoft.com/office/powerpoint/2010/main" xmlns:iact="http://schemas.microsoft.com/office/powerpoint/2014/inkAction">
        <mc:Choice Requires="p14 iact">
          <p:contentPart p14:bwMode="auto" r:id="rId6">
            <p14:nvContentPartPr>
              <p14:cNvPr id="18" name="Ink 17"/>
              <p14:cNvContentPartPr/>
              <p14:nvPr>
                <p:custDataLst>
                  <p:tags r:id="rId2"/>
                </p:custDataLst>
                <p:extLst>
                  <p:ext uri="{42D2F446-02D8-4167-A562-619A0277C38B}">
                    <p15:isNarration xmlns:p15="http://schemas.microsoft.com/office/powerpoint/2012/main" val="1"/>
                  </p:ext>
                </p:extLst>
              </p14:nvPr>
            </p14:nvContentPartPr>
            <p14:xfrm>
              <a:off x="439533" y="1550804"/>
              <a:ext cx="8639830" cy="4742875"/>
            </p14:xfrm>
          </p:contentPart>
        </mc:Choice>
        <mc:Fallback xmlns="">
          <p:pic>
            <p:nvPicPr>
              <p:cNvPr id="18" name="Ink 17"/>
              <p:cNvPicPr>
                <a:picLocks noGrp="1" noRot="1" noChangeAspect="1" noMove="1" noResize="1" noEditPoints="1" noAdjustHandles="1" noChangeArrowheads="1" noChangeShapeType="1"/>
              </p:cNvPicPr>
              <p:nvPr/>
            </p:nvPicPr>
            <p:blipFill>
              <a:blip r:embed="rId12"/>
              <a:stretch>
                <a:fillRect/>
              </a:stretch>
            </p:blipFill>
            <p:spPr>
              <a:xfrm>
                <a:off x="395088" y="1506374"/>
                <a:ext cx="8728720" cy="4830148"/>
              </a:xfrm>
              <a:prstGeom prst="rect">
                <a:avLst/>
              </a:prstGeom>
            </p:spPr>
          </p:pic>
        </mc:Fallback>
      </mc:AlternateContent>
    </p:spTree>
    <p:custDataLst>
      <p:tags r:id="rId1"/>
    </p:custDataLst>
    <p:extLst>
      <p:ext uri="{BB962C8B-B14F-4D97-AF65-F5344CB8AC3E}">
        <p14:creationId xmlns:p14="http://schemas.microsoft.com/office/powerpoint/2010/main" val="1352101219"/>
      </p:ext>
    </p:extLst>
  </p:cSld>
  <p:clrMapOvr>
    <a:masterClrMapping/>
  </p:clrMapOvr>
  <p:transition advTm="1601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md type="call" cmd="playFrom(0.0)">
                                      <p:cBhvr>
                                        <p:cTn id="7" dur="1" fill="hold"/>
                                        <p:tgtEl>
                                          <p:spTgt spid="18"/>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par>
                                <p:cTn id="33" presetID="9"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ssolve">
                                      <p:cBhvr>
                                        <p:cTn id="38" dur="500"/>
                                        <p:tgtEl>
                                          <p:spTgt spid="26"/>
                                        </p:tgtEl>
                                      </p:cBhvr>
                                    </p:animEffect>
                                  </p:childTnLst>
                                </p:cTn>
                              </p:par>
                              <p:par>
                                <p:cTn id="39" presetID="9"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par>
                                <p:cTn id="42" presetID="9"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par>
                                <p:cTn id="45" presetID="9"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par>
                                <p:cTn id="48" presetID="9"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500"/>
                                        <p:tgtEl>
                                          <p:spTgt spid="37"/>
                                        </p:tgtEl>
                                      </p:cBhvr>
                                    </p:animEffect>
                                  </p:childTnLst>
                                </p:cTn>
                              </p:par>
                              <p:par>
                                <p:cTn id="51" presetID="9"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par>
                                <p:cTn id="54" presetID="9"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ppt_y</p:attrName>
                                        </p:attrNameLst>
                                      </p:cBhvr>
                                      <p:tavLst>
                                        <p:tav tm="0">
                                          <p:val>
                                            <p:strVal val="#ppt_y+#ppt_h*1.125000"/>
                                          </p:val>
                                        </p:tav>
                                        <p:tav tm="100000">
                                          <p:val>
                                            <p:strVal val="#ppt_y"/>
                                          </p:val>
                                        </p:tav>
                                      </p:tavLst>
                                    </p:anim>
                                    <p:animEffect transition="in" filter="wipe(up)">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p:tgtEl>
                                          <p:spTgt spid="12"/>
                                        </p:tgtEl>
                                        <p:attrNameLst>
                                          <p:attrName>ppt_y</p:attrName>
                                        </p:attrNameLst>
                                      </p:cBhvr>
                                      <p:tavLst>
                                        <p:tav tm="0">
                                          <p:val>
                                            <p:strVal val="#ppt_y+#ppt_h*1.125000"/>
                                          </p:val>
                                        </p:tav>
                                        <p:tav tm="100000">
                                          <p:val>
                                            <p:strVal val="#ppt_y"/>
                                          </p:val>
                                        </p:tav>
                                      </p:tavLst>
                                    </p:anim>
                                    <p:animEffect transition="in" filter="wipe(up)">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8</a:t>
            </a:fld>
            <a:endParaRPr lang="en-US" altLang="en-US">
              <a:solidFill>
                <a:srgbClr val="052049"/>
              </a:solidFill>
            </a:endParaRPr>
          </a:p>
        </p:txBody>
      </p:sp>
      <p:sp>
        <p:nvSpPr>
          <p:cNvPr id="2" name="Title 1"/>
          <p:cNvSpPr>
            <a:spLocks noGrp="1"/>
          </p:cNvSpPr>
          <p:nvPr>
            <p:ph type="title" idx="4294967295"/>
          </p:nvPr>
        </p:nvSpPr>
        <p:spPr>
          <a:xfrm>
            <a:off x="129093" y="-121418"/>
            <a:ext cx="8871886" cy="1073649"/>
          </a:xfrm>
        </p:spPr>
        <p:txBody>
          <a:bodyPr>
            <a:noAutofit/>
          </a:bodyPr>
          <a:lstStyle/>
          <a:p>
            <a:pPr algn="ctr"/>
            <a:r>
              <a:rPr lang="en-US" sz="3200" dirty="0"/>
              <a:t>Individuals May Contribute to Multiple Exposure Categories Over Time</a:t>
            </a:r>
          </a:p>
        </p:txBody>
      </p:sp>
      <p:sp>
        <p:nvSpPr>
          <p:cNvPr id="30" name="TextBox 29"/>
          <p:cNvSpPr txBox="1"/>
          <p:nvPr/>
        </p:nvSpPr>
        <p:spPr bwMode="auto">
          <a:xfrm>
            <a:off x="129093" y="2162369"/>
            <a:ext cx="1688123" cy="307777"/>
          </a:xfrm>
          <a:prstGeom prst="rect">
            <a:avLst/>
          </a:prstGeom>
          <a:noFill/>
          <a:ln w="19050" algn="ctr">
            <a:noFill/>
            <a:miter lim="800000"/>
            <a:headEnd/>
            <a:tailEnd/>
          </a:ln>
        </p:spPr>
        <p:txBody>
          <a:bodyPr wrap="square" lIns="0" tIns="0" rIns="0" bIns="0" rtlCol="0">
            <a:spAutoFit/>
          </a:bodyPr>
          <a:lstStyle/>
          <a:p>
            <a:r>
              <a:rPr lang="en-US" sz="2000" dirty="0"/>
              <a:t>Entry </a:t>
            </a:r>
            <a:r>
              <a:rPr lang="en-US" sz="2000"/>
              <a:t>to study</a:t>
            </a:r>
            <a:endParaRPr lang="en-US" sz="2000" dirty="0" err="1"/>
          </a:p>
        </p:txBody>
      </p:sp>
      <p:pic>
        <p:nvPicPr>
          <p:cNvPr id="31" name="Content Placeholder 5"/>
          <p:cNvPicPr>
            <a:picLocks noChangeAspect="1"/>
          </p:cNvPicPr>
          <p:nvPr/>
        </p:nvPicPr>
        <p:blipFill rotWithShape="1">
          <a:blip r:embed="rId5">
            <a:extLst>
              <a:ext uri="{28A0092B-C50C-407E-A947-70E740481C1C}">
                <a14:useLocalDpi xmlns:a14="http://schemas.microsoft.com/office/drawing/2010/main" val="0"/>
              </a:ext>
            </a:extLst>
          </a:blip>
          <a:srcRect l="7450" t="45261" r="27213" b="36243"/>
          <a:stretch/>
        </p:blipFill>
        <p:spPr>
          <a:xfrm>
            <a:off x="152467" y="1415381"/>
            <a:ext cx="4984788" cy="723188"/>
          </a:xfrm>
          <a:prstGeom prst="rect">
            <a:avLst/>
          </a:prstGeom>
        </p:spPr>
      </p:pic>
      <p:pic>
        <p:nvPicPr>
          <p:cNvPr id="32" name="Content Placeholder 5"/>
          <p:cNvPicPr>
            <a:picLocks noChangeAspect="1"/>
          </p:cNvPicPr>
          <p:nvPr/>
        </p:nvPicPr>
        <p:blipFill rotWithShape="1">
          <a:blip r:embed="rId5">
            <a:extLst>
              <a:ext uri="{28A0092B-C50C-407E-A947-70E740481C1C}">
                <a14:useLocalDpi xmlns:a14="http://schemas.microsoft.com/office/drawing/2010/main" val="0"/>
              </a:ext>
            </a:extLst>
          </a:blip>
          <a:srcRect l="4579" t="-435" r="38525" b="90641"/>
          <a:stretch/>
        </p:blipFill>
        <p:spPr>
          <a:xfrm>
            <a:off x="377491" y="1049622"/>
            <a:ext cx="4340899" cy="382940"/>
          </a:xfrm>
          <a:prstGeom prst="rect">
            <a:avLst/>
          </a:prstGeom>
        </p:spPr>
      </p:pic>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8</a:t>
            </a:fld>
            <a:endParaRPr lang="en-US" altLang="en-US">
              <a:solidFill>
                <a:srgbClr val="052049"/>
              </a:solidFill>
            </a:endParaRPr>
          </a:p>
        </p:txBody>
      </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grpSp>
        <p:nvGrpSpPr>
          <p:cNvPr id="11" name="Group 10"/>
          <p:cNvGrpSpPr/>
          <p:nvPr/>
        </p:nvGrpSpPr>
        <p:grpSpPr>
          <a:xfrm>
            <a:off x="-185224" y="3863925"/>
            <a:ext cx="9312812" cy="999439"/>
            <a:chOff x="-185224" y="3863925"/>
            <a:chExt cx="9312812" cy="999439"/>
          </a:xfrm>
        </p:grpSpPr>
        <p:grpSp>
          <p:nvGrpSpPr>
            <p:cNvPr id="6" name="Group 5"/>
            <p:cNvGrpSpPr/>
            <p:nvPr/>
          </p:nvGrpSpPr>
          <p:grpSpPr>
            <a:xfrm>
              <a:off x="-185224" y="3863925"/>
              <a:ext cx="9312812" cy="999439"/>
              <a:chOff x="-185224" y="3863925"/>
              <a:chExt cx="9312812" cy="999439"/>
            </a:xfrm>
          </p:grpSpPr>
          <p:cxnSp>
            <p:nvCxnSpPr>
              <p:cNvPr id="40" name="Straight Connector 39"/>
              <p:cNvCxnSpPr/>
              <p:nvPr/>
            </p:nvCxnSpPr>
            <p:spPr>
              <a:xfrm>
                <a:off x="-185224" y="421796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2" name="Straight Connector 41"/>
              <p:cNvCxnSpPr/>
              <p:nvPr/>
            </p:nvCxnSpPr>
            <p:spPr>
              <a:xfrm>
                <a:off x="506570" y="386392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flipH="1">
                <a:off x="1800804" y="397807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p:nvPr/>
            </p:nvCxnSpPr>
            <p:spPr>
              <a:xfrm flipH="1">
                <a:off x="1165411" y="396166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flipH="1">
                <a:off x="2417437" y="398980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6" name="Straight Connector 45"/>
              <p:cNvCxnSpPr/>
              <p:nvPr/>
            </p:nvCxnSpPr>
            <p:spPr>
              <a:xfrm flipH="1">
                <a:off x="2991868" y="398745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flipH="1">
                <a:off x="3566298" y="3999177"/>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0" name="TextBox 49"/>
              <p:cNvSpPr txBox="1"/>
              <p:nvPr/>
            </p:nvSpPr>
            <p:spPr bwMode="auto">
              <a:xfrm>
                <a:off x="506570" y="4555587"/>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grpSp>
        <p:sp>
          <p:nvSpPr>
            <p:cNvPr id="52" name="TextBox 51"/>
            <p:cNvSpPr txBox="1"/>
            <p:nvPr/>
          </p:nvSpPr>
          <p:spPr bwMode="auto">
            <a:xfrm>
              <a:off x="70545" y="4340143"/>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grpSp>
        <p:nvGrpSpPr>
          <p:cNvPr id="12" name="Group 11"/>
          <p:cNvGrpSpPr/>
          <p:nvPr/>
        </p:nvGrpSpPr>
        <p:grpSpPr>
          <a:xfrm>
            <a:off x="-185225" y="5031545"/>
            <a:ext cx="9312812" cy="1027574"/>
            <a:chOff x="-185225" y="5031545"/>
            <a:chExt cx="9312812" cy="1027574"/>
          </a:xfrm>
        </p:grpSpPr>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3" name="TextBox 52"/>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C</a:t>
              </a:r>
              <a:endParaRPr lang="en-US" sz="2000" dirty="0">
                <a:solidFill>
                  <a:schemeClr val="accent1"/>
                </a:solidFill>
              </a:endParaRPr>
            </a:p>
          </p:txBody>
        </p:sp>
      </p:grpSp>
      <p:grpSp>
        <p:nvGrpSpPr>
          <p:cNvPr id="55" name="Group 54"/>
          <p:cNvGrpSpPr/>
          <p:nvPr/>
        </p:nvGrpSpPr>
        <p:grpSpPr>
          <a:xfrm>
            <a:off x="5463636" y="1206746"/>
            <a:ext cx="2892573" cy="485005"/>
            <a:chOff x="5463636" y="1206746"/>
            <a:chExt cx="2892573" cy="485005"/>
          </a:xfrm>
        </p:grpSpPr>
        <p:cxnSp>
          <p:nvCxnSpPr>
            <p:cNvPr id="56" name="Straight Connector 55"/>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7" name="Straight Connector 56"/>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9" name="TextBox 5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mc:AlternateContent xmlns:mc="http://schemas.openxmlformats.org/markup-compatibility/2006" xmlns:p14="http://schemas.microsoft.com/office/powerpoint/2010/main" xmlns:iact="http://schemas.microsoft.com/office/powerpoint/2014/inkAction">
        <mc:Choice Requires="p14 iact">
          <p:contentPart p14:bwMode="auto" r:id="rId6">
            <p14:nvContentPartPr>
              <p14:cNvPr id="14" name="Ink 13"/>
              <p14:cNvContentPartPr/>
              <p14:nvPr>
                <p:custDataLst>
                  <p:tags r:id="rId2"/>
                </p:custDataLst>
                <p:extLst>
                  <p:ext uri="{42D2F446-02D8-4167-A562-619A0277C38B}">
                    <p15:isNarration xmlns:p15="http://schemas.microsoft.com/office/powerpoint/2012/main" val="1"/>
                  </p:ext>
                </p:extLst>
              </p14:nvPr>
            </p14:nvContentPartPr>
            <p14:xfrm>
              <a:off x="465387" y="482472"/>
              <a:ext cx="8346808" cy="6086906"/>
            </p14:xfrm>
          </p:contentPart>
        </mc:Choice>
        <mc:Fallback xmlns="">
          <p:pic>
            <p:nvPicPr>
              <p:cNvPr id="14" name="Ink 13"/>
              <p:cNvPicPr>
                <a:picLocks noGrp="1" noRot="1" noChangeAspect="1" noMove="1" noResize="1" noEditPoints="1" noAdjustHandles="1" noChangeArrowheads="1" noChangeShapeType="1"/>
              </p:cNvPicPr>
              <p:nvPr/>
            </p:nvPicPr>
            <p:blipFill>
              <a:blip r:embed="rId12"/>
              <a:stretch>
                <a:fillRect/>
              </a:stretch>
            </p:blipFill>
            <p:spPr>
              <a:xfrm>
                <a:off x="456387" y="473472"/>
                <a:ext cx="8364808" cy="6104906"/>
              </a:xfrm>
              <a:prstGeom prst="rect">
                <a:avLst/>
              </a:prstGeom>
            </p:spPr>
          </p:pic>
        </mc:Fallback>
      </mc:AlternateContent>
    </p:spTree>
    <p:custDataLst>
      <p:tags r:id="rId1"/>
    </p:custDataLst>
    <p:extLst>
      <p:ext uri="{BB962C8B-B14F-4D97-AF65-F5344CB8AC3E}">
        <p14:creationId xmlns:p14="http://schemas.microsoft.com/office/powerpoint/2010/main" val="1241814952"/>
      </p:ext>
    </p:extLst>
  </p:cSld>
  <p:clrMapOvr>
    <a:masterClrMapping/>
  </p:clrMapOvr>
  <p:transition advClick="0" advTm="1303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md type="call" cmd="playFrom(0.0)">
                                      <p:cBhvr>
                                        <p:cTn id="7" dur="1" fill="hold"/>
                                        <p:tgtEl>
                                          <p:spTgt spid="14"/>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par>
                                <p:cTn id="43" presetID="9"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par>
                                <p:cTn id="46" presetID="9"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cTn>
                              </p:par>
                              <p:par>
                                <p:cTn id="52" presetID="9"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dissolve">
                                      <p:cBhvr>
                                        <p:cTn id="54" dur="500"/>
                                        <p:tgtEl>
                                          <p:spTgt spid="37"/>
                                        </p:tgtEl>
                                      </p:cBhvr>
                                    </p:animEffect>
                                  </p:childTnLst>
                                </p:cTn>
                              </p:par>
                              <p:par>
                                <p:cTn id="55" presetID="9"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dissolve">
                                      <p:cBhvr>
                                        <p:cTn id="57" dur="500"/>
                                        <p:tgtEl>
                                          <p:spTgt spid="38"/>
                                        </p:tgtEl>
                                      </p:cBhvr>
                                    </p:animEffect>
                                  </p:childTnLst>
                                </p:cTn>
                              </p:par>
                              <p:par>
                                <p:cTn id="58" presetID="9"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dissolv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sp>
        <p:nvSpPr>
          <p:cNvPr id="2" name="Title 1"/>
          <p:cNvSpPr>
            <a:spLocks noGrp="1"/>
          </p:cNvSpPr>
          <p:nvPr>
            <p:ph type="title" idx="4294967295"/>
          </p:nvPr>
        </p:nvSpPr>
        <p:spPr>
          <a:xfrm>
            <a:off x="129093" y="-121418"/>
            <a:ext cx="8871886" cy="855885"/>
          </a:xfrm>
        </p:spPr>
        <p:txBody>
          <a:bodyPr>
            <a:noAutofit/>
          </a:bodyPr>
          <a:lstStyle/>
          <a:p>
            <a:pPr algn="ctr"/>
            <a:r>
              <a:rPr lang="en-US" sz="3200" dirty="0"/>
              <a:t>Prevalent vs. Incident User</a:t>
            </a:r>
          </a:p>
        </p:txBody>
      </p:sp>
      <p:sp>
        <p:nvSpPr>
          <p:cNvPr id="30" name="TextBox 29"/>
          <p:cNvSpPr txBox="1"/>
          <p:nvPr/>
        </p:nvSpPr>
        <p:spPr bwMode="auto">
          <a:xfrm>
            <a:off x="129093" y="2162369"/>
            <a:ext cx="1688123" cy="307777"/>
          </a:xfrm>
          <a:prstGeom prst="rect">
            <a:avLst/>
          </a:prstGeom>
          <a:noFill/>
          <a:ln w="19050" algn="ctr">
            <a:noFill/>
            <a:miter lim="800000"/>
            <a:headEnd/>
            <a:tailEnd/>
          </a:ln>
        </p:spPr>
        <p:txBody>
          <a:bodyPr wrap="square" lIns="0" tIns="0" rIns="0" bIns="0" rtlCol="0">
            <a:spAutoFit/>
          </a:bodyPr>
          <a:lstStyle/>
          <a:p>
            <a:r>
              <a:rPr lang="en-US" sz="2000" dirty="0"/>
              <a:t>Entry </a:t>
            </a:r>
            <a:r>
              <a:rPr lang="en-US" sz="2000"/>
              <a:t>to study</a:t>
            </a:r>
            <a:endParaRPr lang="en-US" sz="2000" dirty="0" err="1"/>
          </a:p>
        </p:txBody>
      </p:sp>
      <p:pic>
        <p:nvPicPr>
          <p:cNvPr id="31"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7450" t="45261" r="27213" b="36243"/>
          <a:stretch/>
        </p:blipFill>
        <p:spPr>
          <a:xfrm>
            <a:off x="152467" y="1415381"/>
            <a:ext cx="4984788" cy="723188"/>
          </a:xfrm>
          <a:prstGeom prst="rect">
            <a:avLst/>
          </a:prstGeom>
        </p:spPr>
      </p:pic>
      <p:pic>
        <p:nvPicPr>
          <p:cNvPr id="32"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4579" t="-435" r="38525" b="90641"/>
          <a:stretch/>
        </p:blipFill>
        <p:spPr>
          <a:xfrm>
            <a:off x="377491" y="1049622"/>
            <a:ext cx="4340899" cy="382940"/>
          </a:xfrm>
          <a:prstGeom prst="rect">
            <a:avLst/>
          </a:prstGeom>
        </p:spPr>
      </p:pic>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2" name="TextBox 51"/>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C</a:t>
            </a:r>
            <a:endParaRPr lang="en-US" sz="2000" dirty="0">
              <a:solidFill>
                <a:schemeClr val="accent1"/>
              </a:solidFill>
            </a:endParaRPr>
          </a:p>
        </p:txBody>
      </p:sp>
      <p:grpSp>
        <p:nvGrpSpPr>
          <p:cNvPr id="43" name="Group 42"/>
          <p:cNvGrpSpPr/>
          <p:nvPr/>
        </p:nvGrpSpPr>
        <p:grpSpPr>
          <a:xfrm>
            <a:off x="5463636" y="1206746"/>
            <a:ext cx="2892573" cy="485005"/>
            <a:chOff x="5463636" y="1206746"/>
            <a:chExt cx="2892573" cy="485005"/>
          </a:xfrm>
        </p:grpSpPr>
        <p:cxnSp>
          <p:nvCxnSpPr>
            <p:cNvPr id="44" name="Straight Connector 43"/>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6" name="Ink 5"/>
              <p14:cNvContentPartPr/>
              <p14:nvPr>
                <p:custDataLst>
                  <p:tags r:id="rId1"/>
                </p:custDataLst>
                <p:extLst>
                  <p:ext uri="{42D2F446-02D8-4167-A562-619A0277C38B}">
                    <p15:isNarration xmlns:p15="http://schemas.microsoft.com/office/powerpoint/2012/main" val="1"/>
                  </p:ext>
                </p:extLst>
              </p14:nvPr>
            </p14:nvContentPartPr>
            <p14:xfrm>
              <a:off x="536860" y="1725069"/>
              <a:ext cx="4987507" cy="3340144"/>
            </p14:xfrm>
          </p:contentPart>
        </mc:Choice>
        <mc:Fallback xmlns="">
          <p:pic>
            <p:nvPicPr>
              <p:cNvPr id="6" name="Ink 5"/>
              <p:cNvPicPr>
                <a:picLocks noGrp="1" noRot="1" noChangeAspect="1" noMove="1" noResize="1" noEditPoints="1" noAdjustHandles="1" noChangeArrowheads="1" noChangeShapeType="1"/>
              </p:cNvPicPr>
              <p:nvPr/>
            </p:nvPicPr>
            <p:blipFill>
              <a:blip r:embed="rId11"/>
              <a:stretch>
                <a:fillRect/>
              </a:stretch>
            </p:blipFill>
            <p:spPr>
              <a:xfrm>
                <a:off x="530928" y="1718249"/>
                <a:ext cx="4999371" cy="3353784"/>
              </a:xfrm>
              <a:prstGeom prst="rect">
                <a:avLst/>
              </a:prstGeom>
            </p:spPr>
          </p:pic>
        </mc:Fallback>
      </mc:AlternateContent>
    </p:spTree>
    <p:extLst>
      <p:ext uri="{BB962C8B-B14F-4D97-AF65-F5344CB8AC3E}">
        <p14:creationId xmlns:p14="http://schemas.microsoft.com/office/powerpoint/2010/main" val="1939062653"/>
      </p:ext>
    </p:extLst>
  </p:cSld>
  <p:clrMapOvr>
    <a:masterClrMapping/>
  </p:clrMapOvr>
  <p:transition advTm="927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MAAAAGAAAABwMAAAAAAQAAAAQAAAAECUlua0F0b21WMQIAAAAJBAAAAAkFAAAACQYAAAAKBQQAAAALUGVuU3Ryb2tlVjEEAAAACkF0dHJpYnV0ZXMFVHJhY2UJU3RhcnRUaW1lBFR5cGUEBAAED1BlbkF0dHJpYnV0ZXNWMQIAAAAKSW5rVHJhY2VWMQIAAAAQDEFjdGlvblR5cGVWMQIAAAACAAAACQcAAAAJCAAAAOIeAAAAAAAABff///8MQWN0aW9uVHlwZVYxAQAAAAd2YWx1ZV9fAAgCAAAAAAAAAAEFAAAABAAAAAkKAAAACQsAAABtLQAAAAAAAAH0////9////wAAAAABBgAAAAQAAAAJDQAAAAkOAAAApEwAAAAAAAAB8f////f///8AAAAABQcAAAAPUGVuQXR0cmlidXRlc1YxCgAAAAdfY29sb3JBB19jb2xvclIHX2NvbG9yRwdfY29sb3JCCkZpdFRvQ3VydmUGSGVpZ2h0Dklnbm9yZVByZXNzdXJlDUlzSGlnaGxpZ2h0ZXIFU2hhcGUFV2lkdGgAAAAAAAAAAAQAAgICAgEGAQEMQnJ1c2hTaGFwZVYxAgAAAAYCAAAA/3AwoAAAAAAAAAAIQAAABfD///8MQnJ1c2hTaGFwZVYxAQAAAAd2YWx1ZV9fAAgCAAAAAQAAAAAAAAAAAAhABQgAAAAKSW5rVHJhY2VWMQMAAAANTGlzdGAxK19pdGVtcwxMaXN0YDErX3NpemUPTGlzdGAxK192ZXJzaW9uBAAAGFNoYXJlZC5JbmtpbmcuSW5rUG9pbnRbXQIAAAAICAIAAAAJEQAAACoAAAAqAAAAAQoAAAAHAAAA/3AwoAAAAAAAAAAIQAAAAe7////w////AQAAAAAAAAAAAAhAAQsAAAAIAAAACRMAAAA0AAAANAAAAAENAAAABwAAAP9wMKAAAAAAAAAACEAAAAHs////8P///wEAAAAAAAAAAAAIQAEOAAAACAAAAAkVAAAAHwAAAB8AAAAHEQAAAAABAAAAQAAAAAQKSW5rUG9pbnRWMQI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NFgcTAAAAAAEAAABAAAAABApJbmtQb2ludFYxAg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DQwHFQAAAAABAAAAIAAAAAQKSW5rUG9pbnRWMQIAAAAJdAAAAAl1AAAACXYAAAAJdwAAAAl4AAAACXkAAAAJegAAAAl7AAAACXwAAAAJfQAAAAl+AAAACX8AAAAJgAAAAAmBAAAACYIAAAAJgwAAAAmEAAAACYUAAAAJhgAAAAmHAAAACYgAAAAJiQAAAAmKAAAACYsAAAAJjAAAAAmNAAAACY4AAAAJjwAAAAmQAAAACZEAAAAJkgAAAAoFFgAAAApJbmtQb2ludFYxBAAAAAFYAVkOUHJlc3N1cmVGYWN0b3IJVGltZVN0YW1wAAAAAAYGCxACAAAAAN751Altmz+YVTbWaJi5PwAAVz4AAAAAAAAAAAEXAAAAFgAAAADe+dQJbZs/mFU21miYuT8AgJM+EAAAAAAAAAABGAAAABYAAAAAqDlseAWaPwg9etUra7k/AICcPhAAAAAAAAAAARkAAAAWAAAAAKg5bHgFmj9oJL7U7j25PwAAoz4QAAAAAAAAAAEaAAAAFgAAAACoOWx4BZo/2AsC1LEQuT8AgK8+HwAAAAAAAAABGwAAABYAAAAAqDlseAWaPzjzRdN047g/AAC0Ph8AAAAAAAAAARwAAAAWAAAAAKg5bHgFmj+o2onSN7a4PwCAvj4fAAAAAAAAAAEdAAAAFgAAAACoOWx4BZo/GMLN0fqIuD8AAMM+HwAAAAAAAAABHgAAABYAAAAAqDlseAWaP+iQVdCALrg/AIDKPi8AAAAAAAAAAR8AAAAWAAAAAKg5bHgFmj+4X93OBtS3PwAAzj4vAAAAAAAAAAEgAAAAFgAAAACoOWx4BZo/iC5lzYx5tz8AgNI+LwAAAAAAAAABIQAAABYAAAAAqDlseAWaP1j97MsSH7c/AIDUPj8AAAAAAAAAASIAAAAWAAAAAKg5bHgFmj84zHTKmMS2PwAA2T4/AAAAAAAAAAEjAAAAFgAAAACoOWx4BZo/mLO4yVuXtj8AgNo+TgAAAAAAAAABJAAAABYAAAAAdHkD552YP5izuMlbl7Y/AIDkPk4AAAAAAAAAASUAAAAWAAAAAEK5mlU2lz/I5DDL1fG2PwCA6D5OAAAAAAAAAAEmAAAAFgAAAAAM+THEzpU/uF/dzgbUtz8AgO4+TgAAAAAAAAABJwAAABYAAAAA2DjJMmeUP2gkvtTuPbk/AIDwPm0AAAAAAAAAASgAAAAWAAAAAKZ4YKH/kj9YGhfcUAK7PwAA9j59AAAAAAAAAAEpAAAAFgAAAABwuPcPmJE/2Cgs5O/zvD8AAPg+fQAAAAAAAAABKgAAABYAAAAAPPiOfjCQP1g3QeyO5b4/AAD+PpwAAAAAAAAAASsAAAAWAAAAABRwTNqRjT+cFs15+FTAPwAAAD+cAAAAAAAAAAEsAAAAFgAAAAAUcEzakY0/lJF5fSk3wT8AQAA/nAAAAAAAAAABLQAAABYAAAAAFHBM2pGNP0QAyAC8AsI/AAAAP5wAAAAAAAAAAS4AAAAWAAAAABRwTNqRjT9UVlqDEaHCPwCAAT+sAAAAAAAAAAEvAAAAFgAAAAA8+I5+MJA/zJMwBSoSwz8AQAI/rAAAAAAAAAABMAAAABYAAAAAcLj3D5iRP/TEqAakbMM/AAAFP7wAAAAAAAAAATEAAAAWAAAAANg4yTJnlD+M3WQH4ZnDPwAABj+8AAAAAAAAAAEyAAAAFgAAAAB0eQPnnZg/jN1kB+GZwz8AwAs/ywAAAAAAAAABMwAAABYAAAAAeDoPvqOfP/TEqAakbMM/AAAOP8sAAAAAAAAAATQAAAAWAAAAANjdQZMIpD/MkzAFKhLDPwBAEj/bAAAAAAAAAAE1AAAAFgAAAACPfjAQ86g/JCXigZdGwj8AABQ/2wAAAAAAAAABNgAAABYAAAAAX3/TVZGuP0SFG/2KIME/AMAWP+oAAAAAAAAAATcAAAAWAAAAgCRwFbJxsj/4T/3syxK/PwAAGD/qAAAAAAAAAAE4AAAAFgAAAICZIEG5mrU/GGRL3geKuz8AQBg/6gAAAAAAAAABOQAAABYAAACADtFswMO4P0h4mc9DAbg/AAAYPwoBAAAAAAAAAToAAAAWAAAAAJGx8qtGvD/YcyvAQku0PwDAFD8KAQAAAAAAAAE7AAAAFgAAAAATkniXyb8/iG+9sEGVsD8AABM/CgEAAAAAAAABPAAAABYAAAAAUVGsM9PBPxDWnkKBvqk/AEAIPwoBAAAAAAAAAT0AAAAWAAAAgKWJ9n8bxD9wzcIjf1KiPwCAAz8ZAQAAAAAAAAE+AAAAFgAAAMDzqRPaNsY/IInNCfrMlT8AwAA/GQEAAAAAAAABPwAAABYAAADAQcowNFLIPwB47KO7vYA/AAAAPzkBAAAAAAAAAUAAAAAWAAAAoOgazNFG5j+K0oSL+xLbPwAAhz4AAAAAAAAAAAFBAAAAFgAAADDqYFcOUuY/PsYmC1382j8AALk+DwAAAAAAAAABQgAAABYAAACg6BrM0UbmPxrA98oN8do/AADEPg8AAAAAAAAAAUMAAAAWAAAAMOpgVw5S5j/Os5lKb9raPwAAzD4PAAAAAAAAAAFEAAAAFgAAAODrpuJKXeY/oq1qCiDP2j8AgNg+HwAAAAAAAAABRQAAABYAAACA7exth2jmP36nO8rQw9o/AIDcPh8AAAAAAAAAAUYAAAAWAAAAgO3sbYdo5j9WoQyKgbjaPwAA4T4fAAAAAAAAAAFHAAAAFgAAAIDt7G2HaOY/DpWuCeOh2j8AAOM+HwAAAAAAAAABSAAAABYAAACA7exth2jmP8KIUIlEi9o/AADoPi8AAAAAAAAAAUkAAAAWAAAAgO3sbYdo5j92fPIIpnTaPwAA6j4vAAAAAAAAAAFKAAAAFgAAAIDt7G2HaOY/TnbDyFZp2j8AgO4+LwAAAAAAAAABSwAAABYAAACA7exth2jmPypwlIgHXto/AIDwPj4AAAAAAAAAAUwAAAAWAAAAgO3sbYdo5j8GamVIuFLaPwAA9z4+AAAAAAAAAAFNAAAAFgAAAIDt7G2HaOY/BmplSLhS2j8AAPo+PgAAAAAAAAABTgAAABYAAADg66biSl3mPypwlIgHXto/AID7Pj4AAAAAAAAAAU8AAAAWAAAAMOpgVw5S5j/CiFCJRIvaPwAA/D5OAAAAAAAAAAFQAAAAFgAAAKDoGszRRuY/zrOZSm/a2j8AAPw+bQAAAAAAAAABUQAAABYAAAAA59RAlTvmP2r3ngzXVts/AAD8Pn0AAAAAAAAAAVIAAAAWAAAAUOWOtVgw5j+iU2DPewDcPwAA/z59AAAAAAAAAAFTAAAAFgAAACDiAp/fGeY/ArZQ0m+13D8AQAA/jAAAAAAAAAABVAAAABYAAADg3naIZgPmPzYSEpUUX90/AEAAP4wAAAAAAAAAAVUAAAAWAAAAkNvqce3s5T9ubtNXuQjePwAAAD+cAAAAAAAAAAFWAAAAFgAAAPDZpOaw4eU/psqUGl6y3j8AgAA/nAAAAAAAAAABVwAAABYAAACw1hjQN8vlP9omVt0CXN8/AMAAP6wAAAAAAAAAAVgAAAAWAAAAENXSRPu/5T/KdrkfCe/fPwDAAD+sAAAAAAAAAAFZAAAAFgAAAIDTjLm+tOU/R+D2EGA74D8AAAE/uwAAAAAAAAABWgAAABYAAADQ0UYugqnlPxeC+fGTeeA/AIABP7sAAAAAAAAAAVsAAAAWAAAAMNAAo0We5T/ToOQyILLgPwDAAT/LAAAAAAAAAAFcAAAAFgAAAJDOuhcJk+U/bbmgM13f4D8AgAM/ywAAAAAAAAABXQAAABYAAACQzroXCZPlP/FORZTyBuE/AEAEP8sAAAAAAAAAAV4AAAAWAAAAkM66FwmT5T9hYdJU4CjhPwCABz/bAAAAAAAAAAFfAAAAFgAAAJDOuhcJk+U/v/BHdSZF4T8AAAk/2wAAAAAAAAABYAAAABYAAAAw0ACjRZ7lP/l5jlUdVuE/AMALP+oAAAAAAAAAAWEAAAAWAAAAgNOMub605T8L/aX1xFvhPwAADT/qAAAAAAAAAAFiAAAAFgAAALDWGNA3y+U/+XmOVR1W4T8AwA4/6gAAAAAAAAABYwAAABYAAACQ2+px7ezlP9NzXxXOSuE/AIAPP/oAAAAAAAAAAWQAAAAWAAAAIOICn98Z5j915On0hy7hPwAAEj/6AAAAAAAAAAFlAAAAFgAAADDqYFcOUuY/8U5FlPIG4T8AABM/CQEAAAAAAAABZgAAABYAAAAA9ASbeZXmP0ezcfMN1OA/AAAWPxkBAAAAAAAAAWcAAAAWAAAAUP/uaSHk5j9PC0DSiorgPwAAFz8ZAQAAAAAAAAFoAAAAFgAAAGAMH8QFPuc/NV3fcLg14D8AwBg/OAEAAAAAAAABaQAAABYAAAAAG5WpJqPnP+JRn54tq98/AIAZPzgBAAAAAAAAAWoAAAAWAAAAIDAjvDk16D9avjaav5vePwBAGT84AQAAAAAAAAFrAAAAFgAAAJBIPeXF3eg/gh5wFbN13T8AABk/OAEAAAAAAAABbAAAABYAAADQZSmwB6jpP86E2ND1Wtw/AMAVP0gBAAAAAAAAAW0AAAAWAAAAwIRbBoZ96j8i60CMOEDbPwAAFD9IAQAAAAAAAAFuAAAAFgAAAKCjjVwEU+s/klfYh8ow2j8AQA0/WAEAAAAAAAABbwAAABYAAADgwHknRh3sP969QEMNFtk/AAAKP1gBAAAAAAAAAXAAAAAWAAAA0N+rfcTy7D8yJKn+T/vXPwCA3z5nAQAAAAAAAAFxAAAAFgAAABD9l0gGve0/WoTieUPV1j8AAMg+ZwEAAAAAAAABcgAAABYAAABAH1a1/ajuP8rweXXVxdU/AAC4PpYBAAAAAAAAAXMAAAAWAAAAsD/OlriJ7z+yb54xVdjUPwCAsj6WAQAAAAAAAAF0AAAAFgAAAIB3B00iUNw/l0GXZZHj7D8AAIM+AAAAAAAAAAABdQAAABYAAADgfR96FH3cP71HxqXg7uw/AICzPhAAAAAAAAAAAXYAAAAWAAAA4H0fehR93D/Pyt1FiPTsPwCAvj4QAAAAAAAAAAF3AAAAFgAAAOB9H3oUfdw/z8rdRYj07D8AAMY+EAAAAAAAAAABeAAAABYAAADgfR96FH3cP8/K3UWI9Ow/AIDRPhAAAAAAAAAAAXkAAAAWAAAA4H0fehR93D/Pyt1FiPTsPwAA1T4fAAAAAAAAAAF6AAAAFgAAAOB9H3oUfdw/z8rdRYj07D8AgNo+HwAAAAAAAAABewAAABYAAADgfR96FH3cP8/K3UWI9Ow/AIDcPh8AAAAAAAAAAXwAAAAWAAAAgIQ3pwaq3D8HVCQmfwXtPwCA3z4fAAAAAAAAAAF9AAAAFgAAAKCHw71/wNw/a+OZRsUh7T8AAOE+LwAAAAAAAAABfgAAABYAAABAjtvqce3cPxF/beepVO0/AIDgPj8AAAAAAAAAAX8AAAAWAAAAYJFnAesD3T/hIHDI3ZLtPwAA4D4/AAAAAAAAAAGAAAAAFgAAAMCU8xdkGt0/18ih6WDc7T8AgN0+PwAAAAAAAAABgQAAABYAAAAgmwtFVkfdP/N2AkszMe4/AIDcPk4AAAAAAAAAAYIAAAAWAAAAwKEjckh03T8hqHpMrYvuPwAA2j5OAAAAAAAAAAGDAAAAFgAAAICrx7Wzt90/PVbbrX/g7j8AgNg+XgAAAAAAAAABhAAAABYAAABAtWv5HvvdP0WBJG+qL+8/AIDRPl4AAAAAAAAAAYUAAAAWAAAAQMKbUwNV3j8VIydQ3m3vPwAAzj5uAAAAAAAAAAGGAAAAFgAAACDPy63nrt4/rTvjUBub7z8AgMw+bgAAAAAAAAABhwAAABYAAACA34ceRR/fPw3LWHFht+8/AADMPn0AAAAAAAAAAYgAAAAWAAAAAPPPpRum3z8fTnARCb3vPwCA1D59AAAAAAAAAAGJAAAAFgAAAHAGGC3yLOA/wb768MKg7z8AgNg+jQAAAAAAAAABigAAABYAAABgGBopjKjgPwOgD7A2aO8/AIDePo0AAAAAAAAAAYsAAAAWAAAAIC/uxttF4T+vaGhubQLvPwCA4D6cAAAAAAAAAAGMAAAAFgAAACBOIB1aG+I/nRLW6xdk7j8AANw+nAAAAAAAAAABjQAAABYAAADgcSQVjhLjPxmqtqjUo+0/AADaPqwAAAAAAAAAAY4AAAAWAAAAsJUoDcIJ5D9xO2glQtjsPwAAyj6sAAAAAAAAAAGPAAAAFgAAANC35nm59eQ/j0PTwbj76z8AAMM+vAAAAAAAAAABkAAAABYAAACQ2+px7ezlP2U/4N2QCOs/AABvPrwAAAAAAAAAAZEAAAAWAAAAAAE19V3v5j83O+35aBXqPwAALD7rAAAAAAAAAAGSAAAAFgAAAEArURqEE+g/97PidZkc6T8AAAU+6wAAAAAAAAAL"/>
</p:tagLst>
</file>

<file path=ppt/tags/tag10.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QAAAAFAAAABwMAAAAAAQAAAAQAAAAECUlua0F0b21WMQIAAAAJBAAAAAkFAAAACQYAAAAJBwAAAAUEAAAAC1BlblN0cm9rZVYxBAAAAApBdHRyaWJ1dGVzBVRyYWNlCVN0YXJ0VGltZQRUeXBlBAQABA9QZW5BdHRyaWJ1dGVzVjECAAAACklua1RyYWNlVjECAAAAEAxBY3Rpb25UeXBlVjECAAAAAgAAAAkIAAAACQkAAABjTgAAAAAAAAX2////DEFjdGlvblR5cGVWMQEAAAAHdmFsdWVfXwAIAgAAAAAAAAABBQAAAAQAAAAJCwAAAAkMAAAAxZgAAAAAAAAB8/////b///8AAAAAAQYAAAAEAAAACQ4AAAAJDwAAAK8WAQAAAAAAAfD////2////AAAAAAEHAAAABAAAAAkRAAAACRIAAAAvMQEAAAAAAAHt////9v///wAAAAAFCAAAAA9QZW5BdHRyaWJ1dGVzVjEKAAAAB19jb2xvckEHX2NvbG9yUgdfY29sb3JHB19jb2xvckIKRml0VG9DdXJ2ZQZIZWlnaHQOSWdub3JlUHJlc3N1cmUNSXNIaWdobGlnaHRlcgVTaGFwZQVXaWR0aAAAAAAAAAAABAACAgICAQYBAQxCcnVzaFNoYXBlVjECAAAABgIAAAD/cDCgAAAAAAAAAAhAAAAF7P///wxCcnVzaFNoYXBlVjEBAAAAB3ZhbHVlX18ACAIAAAABAAAAAAAAAAAACEAFCQAAAApJbmtUcmFjZVYxAwAAAA1MaXN0YDErX2l0ZW1zDExpc3RgMStfc2l6ZQ9MaXN0YDErX3ZlcnNpb24EAAAYU2hhcmVkLklua2luZy5JbmtQb2ludFtdAgAAAAgIAgAAAAkVAAAAzwAAAM8AAAABCwAAAAgAAAD/cDCgAAAAAAAAAAhAAAAB6v///+z///8BAAAAAAAAAAAACEABDAAAAAkAAAAJFwAAAHcBAAB3AQAAAQ4AAAAIAAAA/3AwoAAAAAAAAAAIQAAAAej////s////AQAAAAAAAAAAAAhAAQ8AAAAJAAAACRkAAAASAQAAEgEAAAERAAAACAAAAP9wMKAAAAAAAAAACEAAAAHm////7P///wEAAAAAAAAAAAAIQAESAAAACQAAAAkbAAAAhAAAAIQAAAAHFQAAAAABAAAAAAEAAAQKSW5rUG9pbnRWMQI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NMQcXAAAAAAEAAAAAAgAABApJbmtQb2ludFYxA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2JBxkAAAAAAQAAAAACAAAECklua1BvaW50VjECAA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N7gcbAAAAAAEAAAAAAQAABApJbmtQb2ludFYxAgA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18BRwAAAAKSW5rUG9pbnRWMQQAAAABWAFZDlByZXNzdXJlRmFjdG9yCVRpbWVTdGFtcAAAAAAGBgsQAgAAAFyxIC/JA9g/gLbMGKbZjz8AACk+AAAAAAAAAAABHQAAABwAAABoKtJ4zAbYPwBFPVAvL40/AABnPhAAAAAAAAAAAR4AAAAcAAAAXLEgL8kD2D8ART1QLy+NPwAAdT4QAAAAAAAAAAEfAAAAHAAAAFyxIC/JA9g/gPkydTVoiz8AAH8+EAAAAAAAAAABIAAAABwAAABoKtJ4zAbYP4DTrYe4hIo/AACNPhAAAAAAAAAAASEAAAAcAAAAaCrSeMwG2D8AriiaO6GJPwAAkj4gAAAAAAAAAAEiAAAAHAAAAGgq0njMBtg/AIijrL69iD8AgJo+IAAAAAAAAAABIwAAABwAAABoKtJ4zAbYP4BiHr9B2oc/AACePiAAAAAAAAAAASQAAAAcAAAAaCrSeMwG2D+APJnRxPaGPwAApj4gAAAAAAAAAAElAAAAHAAAAFyxIC/JA9g/gBYU5EcThj8AgKk+LwAAAAAAAAABJgAAABwAAABUOG/lxQDYP4DwjvbKL4U/AICtPi8AAAAAAAAAAScAAAAcAAAASL+9m8L91z8AywkJTkyEPwAArz4/AAAAAAAAAAEoAAAAHAAAADxGDFK/+tc/AKWEG9Fogz8AgLc+PwAAAAAAAAABKQAAABwAAAAmVKm+uPTXP4B//y1UhYI/AAC7Pj8AAAAAAAAAASoAAAAcAAAAFGJGK7Lu1z+Af/8tVIWCPwAAxT4/AAAAAAAAAAErAAAAHAAAAPL2MU6o5dc/gH//LVSFgj8AAMk+TwAAAAAAAAABLAAAABwAAADofYAEpeLXP4B//y1UhYI/AIDRPk8AAAAAAAAAAS0AAAAcAAAA4ATPuqHf1z+Af/8tVIWCPwCA1T5eAAAAAAAAAAEuAAAAHAAAANKLHXGe3Nc/gFl6QNehgT8AgOU+XgAAAAAAAAABLwAAABwAAADIEmwnm9nXP4BZekDXoYE/AIDsPl4AAAAAAAAAATAAAAAcAAAAyBJsJ5vZ1z+AWXpA16GBPwCA/D5uAAAAAAAAAAExAAAAHAAAAL6Zut2X1tc/gFl6QNehgT8AwAE/bgAAAAAAAAABMgAAABwAAAC0IAmUlNPXP4BZekDXoYE/AIAFP24AAAAAAAAAATMAAAAcAAAAtCAJlJTT1z+AWXpA16GBPwAABz9uAAAAAAAAAAE0AAAAHAAAALQgCZSU09c/gFl6QNehgT8AAAo/fQAAAAAAAAABNQAAABwAAAC+mbrdl9bXP4BZekDXoYE/AAALP30AAAAAAAAAATYAAAAcAAAAyBJsJ5vZ1z8ANPVSWr6APwBADD+NAAAAAAAAAAE3AAAAHAAAAOAEz7qh39c/ADT1Ulq+gD8AwAw/jQAAAAAAAAABOAAAABwAAADy9jFOqOXXPwA09VJavoA/AAAOP40AAAAAAAAAATkAAAAcAAAAHNv3dLXx1z8ANPVSWr6APwCADj+8AAAAAAAAAAE6AAAAHAAAADxGDFK/+tc/ADT1Ulq+gD8AwA4/zAAAAAAAAAABOwAAABwAAABcsSAvyQPYPwA09VJavoA/AAAPP8wAAAAAAAAAATwAAAAcAAAAfBw1DNMM2D8ANPVSWr6APwCAED/bAAAAAAAAAAE9AAAAHAAAALB5rHzjG9g/ADT1Ulq+gD8AQBE/2wAAAAAAAAABPgAAABwAAADo1iPt8yrYPwA09VJavoA/AAAUP+sAAAAAAAAAAT8AAAAcAAAAJK1Mpwc92D8ANPVSWr6APwAAFT/rAAAAAAAAAAFAAAAAHAAAAF4KxBcYTNg/ABzgyrq1fz8AQBc/+gAAAAAAAAABQQAAABwAAACc4OzRK17YPwDR1e/A7n0/AEAYP/oAAAAAAAAAAUIAAAAcAAAA2rYVjD9w2D8AhcsUxyd8PwCAGj8KAQAAAAAAAAFDAAAAHAAAACYG8I9Whdg/AIXLFMcnfD8AQBs/GgEAAAAAAAABRAAAABwAAABuVcqTbZrYPwA6wTnNYHo/AIAdPxoBAAAAAAAAAUUAAAAcAAAA0JYHK4u12D8AOsE5zWB6PwBAHj8pAQAAAAAAAAFGAAAAHAAAADDYRMKo0Ng/AO62XtOZeD8AwB8/KQEAAAAAAAABRwAAABwAAACYkjOjye7YPwDutl7TmXg/AIAgPykBAAAAAAAAAUgAAAAcAAAABE0ihOoM2T8A7rZe05l4PwBAIT85AQAAAAAAAAFJAAAAHAAAAHqAwq4OLtk/AO62XtOZeD8AwCE/OQEAAAAAAAABSgAAABwAAADiOrGPL0zZPwDutl7TmXg/AIAiP0kBAAAAAAAAAUsAAAAcAAAASvWfcFBq2T8A7rZe05l4PwDAIj9JAQAAAAAAAAFMAAAAHAAAAKw23Qduhdk/AO62XtOZeD8AwCI/WAEAAAAAAAABTQAAABwAAAAMeBqfi6DZPwDutl7TmXg/AAAjP1gBAAAAAAAAAU4AAAAcAAAAYECm7KW42T8A7rZe05l4PwBAIj9oAQAAAAAAAAFPAAAAHAAAAMCB44PD09k/AO62XtOZeD8AACI/aAEAAAAAAAABUAAAABwAAAAK0b2H2ujZPwCirIPZ0nY/AIAjP3cBAAAAAAAAAVEAAAAcAAAAXplJ1fQA2j8AoqyD2dJ2PwBAJD93AQAAAAAAAAFSAAAAHAAAAKroI9kLFto/AKKsg9nSdj8AQCU/hwEAAAAAAAABUwAAABwAAAD0N/7cIivaPwCirIPZ0nY/AMAlP4cBAAAAAAAAAVQAAAAcAAAAPofY4DlA2j8AoqyD2dJ2PwCAJj+XAQAAAAAAAAFVAAAAHAAAAIjWsuRQVdo/AFeiqN8LdT8AwCY/lwEAAAAAAAABVgAAABwAAADenj4ya23aPwBXoqjfC3U/AAAoP6YBAAAAAAAAAVcAAAAcAAAAPOB7yYiI2j8AV6Ko3wt1PwCAKD+mAQAAAAAAAAFYAAAAHAAAAJCoBxejoNo/AFeiqN8LdT8AwCg/tgEAAAAAAAABWQAAABwAAADocJNkvbjaPwBXoqjfC3U/AAApP7YBAAAAAAAAAVoAAAAcAAAARrLQ+9rT2j8AV6Ko3wt1PwAAKT+2AQAAAAAAAAFbAAAAHAAAALJsv9z78do/AKKsg9nSdj8AACk/1QEAAAAAAAABXAAAABwAAAAOrvxzGQ3bPwDutl7TmXg/AIApP9UBAAAAAAAAAV0AAAAcAAAAcO85Czco2z8A7rZe05l4PwDAKT/VAQAAAAAAAAFeAAAAHAAAANAwd6JUQ9s/ADrBOc1gej8AQCk/1QEAAAAAAAABXwAAABwAAAAwcrQ5cl7bPwCFyxTHJ3w/AAApP+UBAAAAAAAAAWAAAAAcAAAAhDpAh4x22z8AHODKurV/PwCAKT/lAQAAAAAAAAFhAAAAHAAAANgCzNSmjts/ADT1Ulq+gD8AwCk/9AEAAAAAAAABYgAAABwAAAAiUqbYvaPbP4BZekDXoYE/AMApP/QBAAAAAAAAAWMAAAAcAAAAgpPjb9u+2z+Af/8tVIWCPwAAKj8EAgAAAAAAAAFkAAAAHAAAAM7ivXPy09s/gH//LVSFgj8AgCo/BAIAAAAAAAABZQAAABwAAAAYMph3CenbP4B//y1UhYI/AMAqPxQCAAAAAAAAAWYAAAAcAAAAbPojxSMB3D+Af/8tVIWCPwDAKj8UAgAAAAAAAAFnAAAAHAAAAMw7YVxBHNw/gH//LVSFgj8AACs/IwIAAAAAAAABaAAAABwAAAAsfZ7zXjfcP4B//y1UhYI/AAAsPyMCAAAAAAAAAWkAAAAcAAAAjL7binxS3D+Af/8tVIWCPwCALD82AgAAAAAAAAFqAAAAHAAAAPR4ymudcNw/gH//LVSFgj8AAC4/NgIAAAAAAAABawAAABwAAABgM7lMvo7cP4B//y1UhYI/AIAuP1UCAAAAAAAAAWwAAAAcAAAAyu2nLd+s3D+Af/8tVIWCPwBALj9VAgAAAAAAAAFtAAAAHAAAADSolg4Ay9w/gH//LVSFgj8AAC4/VQIAAAAAAAABbgAAABwAAACo2zY5JOzcPwClhBvRaIM/AIAuP1UCAAAAAAAAAW8AAAAcAAAAFJYlGkUK3T8AywkJTkyEPwDALj9lAgAAAAAAAAFwAAAAHAAAAH5QFPtlKN0/gPCO9sovhT8AwC4/ZQIAAAAAAAABcQAAABwAAADckVGSg0PdP4DwjvbKL4U/AAAvP3QCAAAAAAAAAXIAAAAcAAAAOtOOKaFe3T+A8I72yi+FPwCALz90AgAAAAAAAAFzAAAAHAAAAJKbGne7dt0/gBYU5EcThj8AwC8/hAIAAAAAAAABdAAAABwAAADmY6bE1Y7dP4AWFORHE4Y/AIAwP4QCAAAAAAAAAXUAAAAcAAAAOiwyEvCm3T+APJnRxPaGPwDAMD+jAgAAAAAAAAF2AAAAHAAAAIR7DBYHvN0/gGIev0Hahz8AwDA/owIAAAAAAAABdwAAABwAAADaQ5hjIdTdPwCIo6y+vYg/AAAxP7MCAAAAAAAAAXgAAAAcAAAAMAwksTvs3T8AriiaO6GJPwAAMT+zAgAAAAAAAAF5AAAAHAAAAI5NYUhZB94/gNOth7iEij8AADE/swIAAAAAAAABegAAABwAAAD6B1ApeiXeP4D5MnU1aIs/AAAxP7MCAAAAAAAAAXsAAAAcAAAAYsI+CptD3j8ART1QLy+NPwAAMT/DAgAAAAAAAAF8AAAAHAAAAM58Leu7Yd4/gJBHKyn2jj8AgDE/wwIAAAAAAAABfQAAABwAAAA2NxzM3H/ePwDuKIORXpA/AMAxP8MCAAAAAAAAAX4AAAAcAAAAoPEKrf2d3j/AE65wDkKRPwDAMT/SAgAAAAAAAAF/AAAAHAAAAAys+Y0evN4/wDkzXoslkj8AADI/0gIAAAAAAAABgAAAABwAAAB2ZuhuP9reP0DyesLGepM/AAAyP+ICAAAAAAAAAYEAAAAcAAAA1qclBl313j8AGACwQ16UPwAAMj/iAgAAAAAAAAGCAAAAHAAAADbpYp16EN8/wNBHFH+zlT8AgDI/AQMAAAAAAAABgwAAABwAAACUKqA0mCvfP4D2zAH8lpY/AMAyPwEDAAAAAAAAAYQAAAAcAAAA/uSOFblJ3z9AHFLveHqXPwBAMj8BAwAAAAAAAAGFAAAAHAAAAGifffbZZ98/AELX3PVdmD8AADI/AQMAAAAAAAABhgAAABwAAADI4LqN94LfP8BnXMpyQZk/AAAyPxEDAAAAAAAAAYcAAAAcAAAAMpupbhih3z+AjeG37ySaPwAAMj8RAwAAAAAAAAGIAAAAHAAAAJxVmE85v98/QEYpHCt6mz8AADI/IAMAAAAAAAABiQAAABwAAAAcAurDYOPfP0BsrgmoXZw/AAAyPyADAAAAAAAAAYoAAAAcAAAATdcdHMQD4D8AkjP3JEGdPwAAMj8wAwAAAAAAAAGLAAAAHAAAAI6tRtbXFeA/wLe45KEknj8AADI/MAMAAAAAAAABjAAAABwAAADMg2+Q6yfgP4DdPdIeCJ8/AAAyP0ADAAAAAAAAAY0AAAAcAAAADVqYSv854D+AcABJ3XmfPwAAMj9AAwAAAAAAAAGOAAAAHAAAAEwwwQQTTOA/IMtCG60uoD8AADM/XwMAAAAAAAABjwAAABwAAAAHShEapVzgPwBeBZJroKA/AIAzP18DAAAAAAAAAZAAAAAcAAAASCA61Lhu4D+Ap2bNStmgPwDAMz9fAwAAAAAAAAGRAAAAHAAAAAE6iulKf+A/gKdmzUrZoD8AADQ/XwMAAAAAAAABkgAAABwAAACx2ii12YzgP4CnZs1K2aA/AAA0P24DAAAAAAAAAZMAAAAcAAAAYHvHgGia4D/g8McIKhKhPwAAND9uAwAAAAAAAAGUAAAAHAAAABAcZkz3p+A/4PDHCCoSoT8AADU/bgMAAAAAAAABlQAAABwAAABGed28B7fgP2A6KUQJS6E/AIA1P34DAAAAAAAAAZYAAAAcAAAAe9ZULRjG4D9gOilECUuhPwDANT9+AwAAAAAAAAGXAAAAHAAAADXwpEKq1uA/YDopRAlLoT8AADY/jgMAAAAAAAABmAAAABwAAADvCfVXPOfgP2A6KUQJS6E/AAA2P44DAAAAAAAAAZkAAAAcAAAAL+AdElD54D9gOilECUuhPwAANj+tAwAAAAAAAAGaAAAAHAAAAG62RsxjC+E/4PDHCCoSoT8AgDY/rQMAAAAAAAABmwAAABwAAAAzSUgr+R7hP4CnZs1K2aA/AMA2P70DAAAAAAAAAZwAAAAcAAAAcx9x5Qwx4T8AXgWSa6CgPwCANz+9AwAAAAAAAAGdAAAAHAAAAC45wfqeQeE/AF4FkmugoD8AwDc/vQMAAAAAAAABngAAABwAAABkljhrr1DhP4AUpFaMZ6A/AEA3P70DAAAAAAAAAZ8AAAAcAAAAmPOv279f4T+AFKRWjGegPwAANz/MAwAAAAAAAAGgAAAAHAAAAEiUTqdObeE/IMtCG60uoD8AADg/zAMAAAAAAAABoQAAABwAAAB88cUXX3zhPyDLQhutLqA/AIA4P9wDAAAAAAAAAaIAAAAcAAAAp9WLPmyI4T9AA8O/m+ufPwDAOD/cAwAAAAAAAAGjAAAAHAAAAN0yA698l+E/QAPDv5vrnz8AADk/6wMAAAAAAAABpAAAABwAAAAIF8nViaPhP0ADw7+b658/AIA5P+sDAAAAAAAAAaUAAAAcAAAAPHRARpqy4T8gy0IbrS6gPwDAOT/7AwAAAAAAAAGmAAAAHAAAAHLRt7aqweE/gBSkVoxnoD8AADs/+wMAAAAAAAABpwAAABwAAACmLi8nu9DhPwBeBZJroKA/AIA7PwsEAAAAAAAAAagAAAAcAAAAYUh/PE3h4T+Ap2bNStmgPwAAPT8LBAAAAAAAAAGpAAAAHAAAABtiz1Hf8eE/4PDHCCoSoT8AgD0/GgQAAAAAAAABqgAAABwAAADVex9ncQLiP2A6KUQJS6E/AMA9PxoEAAAAAAAAAasAAAAcAAAAj5VvfAMT4j/Ag4p/6IOhPwAAPj8qBAAAAAAAAAGsAAAAHAAAAEqvv5GVI+I/wIOKf+iDoT8AgD4/KgQAAAAAAAABrQAAABwAAACADDcCpjLiP8CDin/og6E/AMA+Py4EAAAAAAAAAa4AAAAcAAAAOiaHFzhD4j9gOilECUuhPwBAPj8uBAAAAAAAAAGvAAAAHAAAAOnGJePGUOI/YDopRAlLoT8AAD4/LgQAAAAAAAABsAAAABwAAAAeJJ1T11/iP2A6KUQJS6E/AIA+Pz0EAAAAAAAAAbEAAAAcAAAAU4EUxOdu4j9gOilECUuhPwDAPj89BAAAAAAAAAGyAAAAHAAAAIneizT4feI/YDopRAlLoT8AgD8/XAQAAAAAAAABswAAABwAAAC+OwOlCI3iP2A6KUQJS6E/AMA/P1wEAAAAAAAAAbQAAAAcAAAAeFVTupqd4j9gOilECUuhPwCAQD9cBAAAAAAAAAG1AAAAHAAAALgrfHSur+I/YDopRAlLoT8AwEA/XAQAAAAAAAABtgAAABwAAAD3AaUuwsHiP2A6KUQJS6E/AABDP2wEAAAAAAAAAbcAAAAcAAAAN9jN6NXT4j9gOilECUuhPwAARD9sBAAAAAAAAAG4AAAAHAAAAPxqz0dr5+I/YDopRAlLoT8AwEQ/fAQAAAAAAAABuQAAABwAAAA9QfgBf/niP2A6KUQJS6E/AABFP3wEAAAAAAAAAboAAAAcAAAAfBchvJIL4z9gOilECUuhPwCART+LBAAAAAAAAAG7AAAAHAAAADcxcdEkHOM/wIOKf+iDoT8AwEU/iwQAAAAAAAABvAAAABwAAABrjuhBNSvjP0DN67rHvKE/AEBFP5sEAAAAAAAAAb0AAAAcAAAAn+tfskU64z+gFk32pvWhPwAART+bBAAAAAAAAAG+AAAAHAAAANVI1yJWSeM/oBZN9qb1oT8AAEU/ugQAAAAAAAABvwAAABwAAAAALZ1JY1XjPyBgrjGGLqI/AABFP7oEAAAAAAAAAcAAAAAcAAAANIoUunNk4z8gYK4xhi6iPwCART+6BAAAAAAAAAHBAAAAHAAAAGrniyqEc+M/IGCuMYYuoj8AwEU/ugQAAAAAAAABwgAAABwAAACfRAOblILjP4CpD21lZ6I/AABHP7oEAAAAAAAAAcMAAAAcAAAA3xosVaiU4z8A83CoRKCiPwCARz/KBAAAAAAAAAHEAAAAHAAAAB/xVA+8puM/APNwqESgoj8AQEg/ygQAAAAAAAABxQAAABwAAABpQC8T07vjP2A80uMj2aI/AMBIP9kEAAAAAAAAAcYAAAAcAAAALtMwcmjP4z9gPNLjI9miPwCAST/ZBAAAAAAAAAHHAAAAHAAAAG+pWSx84eM/YDzS4yPZoj8AwEk/CAUAAAAAAAAByAAAABwAAAAow6lBDvLjP2A80uMj2aI/AMBJPwgFAAAAAAAAAckAAAAcAAAAXiAhsh4B5D9gPNLjI9miPwAASj8IBQAAAAAAAAHKAAAAHAAAAA3Bv32tDuQ/APNwqESgoj8AAEo/CAUAAAAAAAABywAAABwAAABCHjfuvR3kPwDzcKhEoKI/AABKPxgFAAAAAAAAAcwAAAAcAAAAbAL9FMsp5D8A83CoRKCiPwCASj8YBQAAAAAAAAHNAAAAHAAAAByjm+BZN+Q/APNwqESgoj8AwEo/GAUAAAAAAAABzgAAABwAAADAyohi5UHkP4CpD21lZ6I/AMBKPxgFAAAAAAAAAc8AAAAcAAAA7a5OifJN5D+AqQ9tZWeiPwAASz8oBQAAAAAAAAHQAAAAHAAAABaTFLD/WeQ/gKkPbWVnoj8AQEo/KAUAAAAAAAAB0QAAABwAAABBd9rWDGbkP4CpD21lZ6I/AABKPzcFAAAAAAAAAdIAAAAcAAAA5Z7HWJhw5D+AqQ9tZWeiPwCASj83BQAAAAAAAAHTAAAAHAAAAIvGtNoje+Q/gKkPbWVnoj8AwEo/RwUAAAAAAAAB1AAAABwAAACrMcm3LYTkP4CpD21lZ6I/AMBKP0cFAAAAAAAAAdUAAAAcAAAAy5zdlDeN5D+AqQ9tZWeiPwAASz9mBQAAAAAAAAHWAAAAHAAAAGZLGc2/lOQ/gKkPbWVnoj8AAEs/ZgUAAAAAAAAB1wAAABwAAAD1gKO7RJnkP4CpD21lZ6I/AABLP2YFAAAAAAAAAdgAAAAcAAAAhbYtqsmd5D+AqQ9tZWeiPwBASj9mBQAAAAAAAAHZAAAAHAAAAJAv3/PMoOQ/gKkPbWVnoj8AAEo/dgUAAAAAAAAB2gAAABwAAACaqJA90KPkP4CpD21lZ6I/AIBJP3YFAAAAAAAAAdsAAAAcAAAAmqiQPdCj5D+AqQ9tZWeiPwAAST92BQAAAAAAAAHcAAAAHAAAAJqokD3Qo+Q/gKkPbWVnoj8AwEc/dgUAAAAAAAAB3QAAABwAAACaqJA90KPkP4CpD21lZ6I/AEBHP4UFAAAAAAAAAd4AAAAcAAAAmqiQPdCj5D+AqQ9tZWeiPwAARj+FBQAAAAAAAAHfAAAAHAAAAJqokD3Qo+Q/YDzS4yPZoj8AQEU/hQUAAAAAAAAB4AAAABwAAACaqJA90KPkP2A80uMj2aI/AMBCP4UFAAAAAAAAAeEAAAAcAAAAFOy3mE6i5D9gz5Ra4kqjPwDAQT+VBQAAAAAAAAHiAAAAHAAAAJAv3/PMoOQ/QGJX0aC8oz8AQD0/lQUAAAAAAAAB4wAAABwAAAAKcwZPS5/kP6CruAyA9aM/AEA7P5UFAAAAAAAAAeQAAAAcAAAAAfpUBUic5D+APnuDPmekPwAAMz+lBQAAAAAAAAHlAAAAHAAAAPWAo7tEmeQ/AIjcvh2gpD8AgC8/tAUAAAAAAAAB5gAAABwAAABmSxnNv5TkPwCI3L4doKQ/AEAVP8QFAAAAAAAAAecAAAAcAAAAUFm2ObmO5D9g0T36/NikPwDACT/TBQAAAAAAAAHoAAAAHAAAADtnU6ayiOQ/YGQAcbtKpT8AAIE+0wUAAAAAAAAB6QAAABwAAAAmdfASrILkP0D3wud5vKU/AAAAPvMFAAAAAAAAAeoAAAAcAAAABQrcNaJ55D/ArWGsmoOlPwAAYD3zBQAAAAAAAAHrAAAAHAAAAIA7l9bqZmo/HGYjfS8Z3D8AADA+AAAAAAAAAAAB7AAAABwAAACAO5fW6mZqP/A8t5UTEtw/AAByPhAAAAAAAAAAAe0AAAAcAAAAgDuX1upmaj/wPLeVExLcPwAAgD4QAAAAAAAAAAHuAAAAHAAAAIA7l9bqZmo/8Dy3lRMS3D8AgIU+EAAAAAAAAAAB7wAAABwAAACAO5fW6mZqP/A8t5UTEtw/AACMPhAAAAAAAAAAAfAAAAAcAAAAgDuX1upmaj/wPLeVExLcPwAAjj4gAAAAAAAAAAHxAAAAHAAAAIA7l9bqZmo/8Dy3lRMS3D8AgJA+IAAAAAAAAAAB8gAAABwAAACAO5fW6mZqP/A8t5UTEtw/AICRPiAAAAAAAAAAAfMAAAAcAAAAgDuX1upmaj/wPLeVExLcPwCAjj4gAAAAAAAAAAH0AAAAHAAAAIA7l9bqZmo/8Dy3lRMS3D8AAI0+LwAAAAAAAAAB9QAAABwAAACAtdr9ReVoP/A8t5UTEtw/AICFPi8AAAAAAAAAAfYAAAAcAAAAgLXa/UXlaD/wPLeVExLcPwAAgj4vAAAAAAAAAAH3AAAAHAAAAEAwHiWhY2c/8Dy3lRMS3D8AAHQ+LwAAAAAAAAAB+AAAABwAAACAq2FM/OFlP/A8t5UTEtw/AABsPj8AAAAAAAAAAfkAAAAcAAAAQCalc1dgZD/wPLeVExLcPwAAaz4/AAAAAAAAAAH6AAAAHAAAAICg6Jqy3mI/8Dy3lRMS3D8AAGs+PwAAAAAAAAAB+wAAABwAAABAGyzCDV1hP/A8t5UTEtw/AAB5Pj8AAAAAAAAAAfwAAAAcAAAAQBsswg1dYT/wPLeVExLcPwAAfz4/AAAAAAAAAAH9AAAAHAAAAIAs39LRtl8/8Dy3lRMS3D8AgIU+PwAAAAAAAAAB/gAAABwAAACALN/S0bZfP/A8t5UTEtw/AACIPk4AAAAAAAAAAf8AAAAcAAAAgCzf0tG2Xz/wPLeVExLcPwAAkD5OAAAAAAAAAAEAAQAAHAAAAIAs39LRtl8/8Dy3lRMS3D8AgJM+TgAAAAAAAAABAQEAABwAAACALN/S0bZfP/A8t5UTEtw/AICXPk4AAAAAAAAAAQIBAAAcAAAAgCzf0tG2Xz/wPLeVExLcPwAAmT5eAAAAAAAAAAEDAQAAHAAAAIAs39LRtl8/8Dy3lRMS3D8AAJ0+XgAAAAAAAAABBAEAABwAAACALN/S0bZfP/A8t5UTEtw/AICePl4AAAAAAAAAAQUBAAAcAAAAQBsswg1dYT/wPLeVExLcPwAApD5eAAAAAAAAAAEGAQAAHAAAAEAmpXNXYGQ/8Dy3lRMS3D8AAKY+bgAAAAAAAAABBwEAABwAAABAMB4loWNnP/A8t5UTEtw/AACtPm4AAAAAAAAAAQgBAAAcAAAAgMBTr4/oaz8cZiN9LxncPwAAsD5uAAAAAAAAAAEJAQAAHAAAAECoxBy/NnA/HGYjfS8Z3D8AgLE+vAAAAAAAAAABCgEAABwAAABgcN9hNnlyPxxmI30vGdw/AACyPssAAAAAAAAAAQsBAAAcAAAA4HpYE4B8dT8cZiN9LxncPwAAsz7bAAAAAAAAAAEMAQAAHAAAAADILzGcQHk/8Dy3lRMS3D8AgLM+2wAAAAAAAAABDQEAABwAAACg0qji5UN8P/A8t5UTEtw/AAC1PusAAAAAAAAAAQ4BAAAcAAAAEBBAAAEEgD/AE0uu9wrcPwCAtT7rAAAAAAAAAAEPAQAAHAAAAJC2Kw8P5oE/lOrextsD3D8AgLU++gAAAAAAAAABEAEAABwAAAAgXRceHciDP2TBct+//Ns/AAC2PgoBAAAAAAAAAREBAAAcAAAA4AMDLSuqhT8Ib5oQiO7bPwAAuT4KAQAAAAAAAAESAQAAHAAAAICq7js5jIc/2EUuKWzn2z8AgLo+CgEAAAAAAAABEwEAABwAAADAkzi3GS+KP6wcwkFQ4Ns/AADAPhoBAAAAAAAAARQBAAAcAAAAwFtT/JBxjD9881VaNNnbPwAAwj4pAQAAAAAAAAEVAQAAHAAAAGACPwufU44/fPNVWjTZ2z8AgMQ+KQEAAAAAAAABFgEAABwAAACQVBWN1hqQP3zzVVo02ds/AIDFPjkBAAAAAAAAARcBAAAcAAAA2CeLlN0LkT9881VaNNnbPwAAxz45AQAAAAAAAAEYAQAAHAAAACD7AJzk/JE/fPNVWjTZ2z8AgMc+SAEAAAAAAAABGQEAABwAAAAgX44+IB6TP3zzVVo02ds/AIDHPkgBAAAAAAAAARoBAAAcAAAAIMMb4Vs/lD9881VaNNnbPwAAyD5YAQAAAAAAAAEbAQAAHAAAACAnqYOXYJU/fPNVWjTZ2z8AAMk+WAEAAAAAAAABHAEAABwAAAC4G07BB7KWP3zzVVo02ds/AIDJPmwBAAAAAAAAAR0BAAAcAAAAYBDz/ncDmD+sHMJBUODbPwCAyD5sAQAAAAAAAAEeAQAAHAAAAAgFmDzoVJk/rBzCQVDg2z8AAMg+ewEAAAAAAAABHwEAABwAAACg+Tx6WKaaP9hFLils59s/AADJPnsBAAAAAAAAASABAAAcAAAASO7ht8j3mz/YRS4pbOfbPwCAyT6LAQAAAAAAAAEhAQAAHAAAAPDihvU4SZ0/2EUuKWzn2z8AAMs+iwEAAAAAAAABIgEAABwAAABYaEPO3cqeP9hFLils59s/AIDLPosBAAAAAAAAASMBAAAcAAAAdC70BScOoD/YRS4pbOfbPwAAzj6qAQAAAAAAAAEkAQAAHAAAACBxUnL5zqA/2EUuKWzn2z8AAM8+qgEAAAAAAAABJQEAABwAAAB06ySRsXehP9hFLils59s/AADSPqoBAAAAAAAAASYBAAAcAAAAyGX3r2kgoj/YRS4pbOfbPwAA0z6qAQAAAAAAAAEnAQAAHAAAABzgyc4hyaI/rBzCQVDg2z8AgNQ+ugEAAAAAAAABKAEAABwAAAAQkhCgv1mjP6wcwkFQ4Ns/AIDVProBAAAAAAAAASkBAAAcAAAAZAzjvncCpD+sHMJBUODbPwCA1T7JAQAAAAAAAAEqAQAAHAAAALiGtd0vq6Q/fPNVWjTZ2z8AANY+yQEAAAAAAAABKwEAABwAAAC8OPyuzTulP1DK6XIY0ts/AADWPtkBAAAAAAAAASwBAAAcAAAACLPOzYXkpT8goX2L/MrbPwAA1j7ZAQAAAAAAAAEtAQAAHAAAAAhlFZ8jdaY/9HcRpODD2z8AANY+6QEAAAAAAAABLgEAABwAAABU3+e92x2nP8ROpbzEvNs/AADWPukBAAAAAAAAAS8BAAAcAAAAqFm63JPGpz+UJTnVqLXbPwAA1j74AQAAAAAAAAEwAQAAHAAAAFicGElmh6g/aPzM7Yyu2z8AANY++AEAAAAAAAABMQEAABwAAABMpwIDU2CpPzjTYAZxp9s/AADWPggCAAAAAAAAATIBAAAcAAAAULLsvD85qj8MqvQeVaDbPwAA1j4IAgAAAAAAAAEzAQAAHAAAAJiFYsRGKqs/3ICINzmZ2z8AANc+GAIAAAAAAAABNAEAABwAAADoWNjLTRusP7BXHFAdkts/AIDXPhgCAAAAAAAAATUBAAAcAAAAQCxO01QMrT+ALrBoAYvbPwAA2j4nAgAAAAAAAAE2AQAAHAAAAJD/w9pb/a0/VAVEgeWD2z8AANs+JwIAAAAAAAABNwEAABwAAADg0jniYu6uP1QFRIHlg9s/AIDcPjcCAAAAAAAAATgBAAAcAAAA4N0jnE/Hrz9UBUSB5YPbPwCA3T43AgAAAAAAAAE5AQAAHAAAAHD0BiseULA/VAVEgeWD2z8AAN8+NwIAAAAAAAABOgEAABwAAADs+fuHlLywP1QFRIHlg9s/AIDfPlYCAAAAAAAAATsBAAAcAAAAQBsrvv0csT9UBUSB5YPbPwAA4T5WAgAAAAAAAAE8AQAAHAAAAJQ8WvRmfbE/VAVEgeWD2z8AgOE+VgIAAAAAAAABPQEAABwAAADoXYkq0N2xP1QFRIHlg9s/AADmPlYCAAAAAAAAAT4BAAAcAAAAPH+4YDk+sj9UBUSB5YPbPwAA6D51AgAAAAAAAAE/AQAAHAAAAGS8IXCVkrI/VAVEgeWD2z8AgOo+dQIAAAAAAAABQAEAABwAAAC03VCm/vKyPyTc15nJfNs/AIDrPnUCAAAAAAAAAUEBAAAcAAAAEP9/3GdTsz/4smuyrXXbPwCA6z51AgAAAAAAAAFCAQAAHAAAAGAgrxLRs7M/yIn/ypFu2z8AAOw+lQIAAAAAAAABQwEAABwAAADcJaRvRyC0P8iJ/8qRbts/AADsPpUCAAAAAAAAAUQBAAAcAAAAXCuZzL2MtD/Iif/KkW7bPwAA7D6VAgAAAAAAAAFFAQAAHAAAANgwjik0+bQ/yIn/ypFu2z8AAOw+lQIAAAAAAAABRgEAABwAAABYNoOGqmW1P8iJ/8qRbts/AADsPqQCAAAAAAAAAUcBAAAcAAAA1Dt44yDStT/Iif/KkW7bPwCA6j6kAgAAAAAAAAFIAQAAHAAAAFRBbUCXPrY/yIn/ypFu2z8AAOo+tAIAAAAAAAABSQEAABwAAACoYpx2AJ+2P/iya7Ktdds/AADrPrQCAAAAAAAAAUoBAAAcAAAA/IPLrGn/tj/4smuyrXXbPwCA6z7DAgAAAAAAAAFLAQAAHAAAAFCl+uLSX7c/JNzXmcl82z8AgOo+wwIAAAAAAAABTAEAABwAAADMqu8/Scy3P1QFRIHlg9s/AADqPtMCAAAAAAAAAU0BAAAcAAAAIMwedrIsuD+ALrBoAYvbPwAA6j7TAgAAAAAAAAFOAQAAHAAAAHjtTawbjbg/sFccUB2S2z8AAOo+4wIAAAAAAAABTwEAABwAAACgKre7d+G4P9yAiDc5mds/AADrPuMCAAAAAAAAAVABAAAcAAAAzGcgy9M1uT8MqvQeVaDbPwCA6z7yAgAAAAAAAAFRAQAAHAAAAPSkidovirk/ONNgBnGn2z8AgOs+8gIAAAAAAAABUgEAABwAAAAg4vLpi965P2j8zO2Mrts/AADsPgIDAAAAAAAAAVMBAAAcAAAAGDuW0tomuj+UJTnVqLXbPwAA7T4CAwAAAAAAAAFUAQAAHAAAAER4/+E2e7o/lCU51ai12z8AgO0+EgMAAAAAAAABVQEAABwAAACUmS4YoNu6P8ROpbzEvNs/AIDsPhIDAAAAAAAAAVYBAAAcAAAA7LpdTgk8uz/0dxGk4MPbPwAA7D4hAwAAAAAAAAFXAQAAHAAAAEDcjIRynLs/IKF9i/zK2z8AAO4+IQMAAAAAAAABWAEAABwAAACQ/bu62/y7P1DK6XIY0ts/AADvPiEDAAAAAAAAAVkBAAAcAAAAFAOxF1JpvD9881VaNNnbPwCA7z4xAwAAAAAAAAFaAQAAHAAAAIwIpnTI1bw/rBzCQVDg2z8AAPA+MQMAAAAAAAABWwEAABwAAAAQDpvRPkK9PwhvmhCI7ts/AADwPkADAAAAAAAAAVwBAAAcAAAAiBOQLrWuvT9kwXLfv/zbPwAA8D5AAwAAAAAAAAFdAQAAHAAAANw0v2QeD74/wBNLrvcK3D8AAPI+UAMAAAAAAAABXgEAABwAAABcOrTBlHu+P0yPj2RLINw/AADzPlADAAAAAAAAAV8BAAAcAAAAiHcd0fDPvj+o4Wczgy7cPwCA8z5gAwAAAAAAAAFgAQAAHAAAALC0huBMJL8/BDRAArs83D8AAPQ+YAMAAAAAAAABYQEAABwAAAAsuns9w5C/P5CvhLgOUtw/AAD1Pn4DAAAAAAAAAWIBAAAcAAAAVPfkTB/lvz/sAV2HRmDcPwCA9T5+AwAAAAAAAAFjAQAAHAAAAD4aJ669HMA/SFQ1Vn5u3D8AgPU+fgMAAAAAAAABZAEAABwAAADUuNu160bAP6SmDSW2fNw/AAD2Pn4DAAAAAAAAAWUBAAAcAAAAVGUtKhNrwD8A+eXz7YrcPwAA9z6OAwAAAAAAAAFmAQAAHAAAANQRf546j8A/XEu+wiWZ3D8AgPc+jgMAAAAAAAABZwEAABwAAABSvtASYrPAP7idlpFdp9w/AID3Pp0DAAAAAAAAAWgBAAAcAAAA6FyFGpDdwD8U8G5glbXcPwAA+D6dAwAAAAAAAAFpAQAAHAAAAJDtnLXEDcE/RBnbR7G83D8AAPg+rQMAAAAAAAABagEAABwAAAAmjFG98jfBP6Brsxbpytw/AAD4Pq0DAAAAAAAAAWsBAAAcAAAA0BxpWCdowT/8vYvlINncPwAA+D68AwAAAAAAAAFsAQAAHAAAAHqtgPNbmME/LOf3zDzg3D8AAPg+vAMAAAAAAAABbQEAABwAAAAkPpiOkMjBP1gQZLRY59w/AAD6PrwDAAAAAAAAAW4BAAAcAAAA5MASvcv+wT+IOdCbdO7cPwAA+z7MAwAAAAAAAAFvAQAAHAAAAKJDjesGNcI/tGI8g5D13D8AgPw+zAMAAAAAAAABcAEAABwAAABixgcaQmvCP+SLqGqs/Nw/AID9PusDAAAAAAAAAXEBAAAcAAAADFcftXabwj8QtRRSyAPdPwCA/T7rAwAAAAAAAAFyAQAAHAAAALTnNlCry8I/ELUUUsgD3T8AAP4+6wMAAAAAAAABcwEAABwAAABeeE7r3/vCP0DegDnkCt0/AAAAP+sDAAAAAAAAAXQBAAAcAAAACglmhhQswz9wB+0gABLdPwCAAD/7AwAAAAAAAAF1AQAAHAAAAJ6nGo5CVsM/cAftIAAS3T8AQAE/+wMAAAAAAAABdgEAABwAAAAyRs+VcIDDP5wwWQgcGd0/AMABPwsEAAAAAAAAAXcBAAAcAAAAsvIgCpikwz/MWcXvNyDdPwCAAj8LBAAAAAAAAAF4AQAAHAAAAEaR1RHGzsM/AIMx11Mn3T8AwAI/GgQAAAAAAAABeQEAABwAAADGPSeG7fLDPwCDMddTJ90/AAAEPxoEAAAAAAAAAXoBAAAcAAAASOp4+hQXxD8srJ2+by7dPwCABD8qBAAAAAAAAAF7AQAAHAAAANyILQJDQcQ/LKydvm8u3T8AQAU/KgQAAAAAAAABfAEAABwAAACEGUWdd3HEP1zVCaaLNd0/AMAFPzkEAAAAAAAAAX0BAAAcAAAALKpcOKyhxD9c1QmmizXdPwAABz85BAAAAAAAAAF+AQAAHAAAANg6dNPg0cQ/XNUJpos13T8AgAc/SQQAAAAAAAABfwEAABwAAACWve4BHAjFPyysnb5vLt0/AMAHP0kEAAAAAAAAAYABAAAcAAAAVEBpMFc+xT8srJ2+by7dPwAACD9ZBAAAAAAAAAGBAQAAHAAAACi1RvKYesU/LKydvm8u3T8AgAg/WQQAAAAAAAABggEAABwAAADqN8Eg1LDFPwCDMddTJ90/AMAIP2gEAAAAAAAAAYMBAAAcAAAAvKye4hXtxT/MWcXvNyDdPwDACD9oBAAAAAAAAAGEAQAAHAAAAJAhfKRXKcY/zFnF7zcg3T8AAAk/eAQAAAAAAAABhQEAABwAAAA8spM/jFnGP8xZxe83IN0/AAAJP3gEAAAAAAAAAYYBAAAcAAAA5kKr2sCJxj/MWcXvNyDdPwAACT+IBAAAAAAAAAGHAQAAHAAAAHzhX+Lus8Y/zFnF7zcg3T8AgAk/iAQAAAAAAAABiAEAABwAAAAkcnd9I+TGP8xZxe83IN0/AMAJP5cEAAAAAAAAAYkBAAAcAAAAuBAshVEOxz/MWcXvNyDdPwDACT+XBAAAAAAAAAGKAQAAHAAAAE6v4Ix/OMc/zFnF7zcg3T8AAAo/lwQAAAAAAAABiwEAABwAAADiTZWUrWLHP8xZxe83IN0/AAAKP7YEAAAAAAAAAYwBAAAcAAAAeOxJnNuMxz/MWcXvNyDdPwAACj+2BAAAAAAAAAGNAQAAHAAAAAyL/qMJt8c/nDBZCBwZ3T8AAAo/tgQAAAAAAAABjgEAABwAAACiKbOrN+HHP3AH7SAAEt0/AAAKP7YEAAAAAAAAAY8BAAAcAAAASrrKRmwRyD9wB+0gABLdPwAACj/GBAAAAAAAAAGQAQAAHAAAAPJK4uGgQcg/cAftIAAS3T8AAAo/xgQAAAAAAAABkQEAABwAAACyzVwQ3HfIP3AH7SAAEt0/AAAKP9YEAAAAAAAAAZIBAAAcAAAAclDXPheuyD9wB+0gABLdPwAACj/WBAAAAAAAAAGTAQAAHAAAAEbFtABZ6sg/nDBZCBwZ3T8AAAs/5QQAAAAAAAABlAEAABwAAAAaOpLCmibJP8xZxe83IN0/AIALP+UEAAAAAAAAAZUBAAAcAAAA7q5vhNxiyT8AgzHXUyfdPwDACz/1BAAAAAAAAAGWAQAAHAAAAMQjTUYen8k/LKydvm8u3T8AAAw/9QQAAAAAAAABlwEAABwAAACCpsd0WdXJP4j+dY2nPN0/AIAMPwUFAAAAAAAAAZgBAAAcAAAAQClCo5QLyj/kUE5c30rdPwDADD8FBQAAAAAAAAGZAQAAHAAAAACsvNHPQco/QKMmKxdZ3T8AgA0/FAUAAAAAAAABmgEAABwAAADALjcAC3jKP3DMkhIzYN0/AMANPxQFAAAAAAAAAZsBAAAcAAAAar9Omz+oyj+c9f75TmfdPwDADT8kBQAAAAAAAAGcAQAAHAAAAABeA6Nt0so/zB5r4Wpu3T8AAA4/JAUAAAAAAAABnQEAABwAAACo7ho+ogLLP8wea+Fqbt0/AAAOPzMFAAAAAAAAAZ4BAAAcAAAAUn8y2dYyyz/8R9fIhnXdPwAADj8zBQAAAAAAAAGfAQAAHAAAABICrQcSacs/KHFDsKJ83T8AAA4/QwUAAAAAAAABoAEAABwAAAC8ksSiRpnLP1iar5e+g90/AAAOP0MFAAAAAAAAAaEBAAAcAAAAZCPcPXvJyz+Ewxt/2ordPwAADj9DBQAAAAAAAAGiAQAAHAAAADiYuf+8Bcw/tOyHZvaR3T8AAA4/YgUAAAAAAAABowEAABwAAAD4GjQu+DvMP+AV9E0Smd0/AMAMP2IFAAAAAAAAAaQBAAAcAAAAzI8R8Dl4zD88aMwcSqfdPwBADD9iBQAAAAAAAAGlAQAAHAAAAKAE77F7tMw/nLqk64G13T8AAA0/YgUAAAAAAAABpgEAABwAAAB0ecxzvfDMP/gMfbq5w90/AIANP3IFAAAAAAAAAacBAAAcAAAATO6pNf8szT8kNumh1crdPwAADz9yBQAAAAAAAAGoAQAAHAAAAB5jh/dAac0/VF9VifHR3T8AgA8/hgUAAAAAAAABqQEAABwAAADI856SdZnNP4CIwXAN2d0/AEAPP4YFAAAAAAAAAaoBAAAcAAAAmmh8VLfVzT+AiMFwDdndPwAADz+VBQAAAAAAAAGrAQAAHAAAAEj5k+/rBc4/gIjBcA3Z3T8AABA/lQUAAAAAAAABrAEAABwAAADwiauKIDbOP4CIwXAN2d0/AIAQP6UFAAAAAAAAAa0BAAAcAAAAmBrDJVVmzj9UX1WJ8dHdPwBAET+lBQAAAAAAAAGuAQAAHAAAAC65dy2DkM4/JDbpodXK3T8AwBE/tAUAAAAAAAABrwEAABwAAADYSY/It8DOP8jjENOdvN0/AAATP7QFAAAAAAAAAbABAAAcAAAAhNqmY+zwzj9skTgEZq7dPwCAEz/EBQAAAAAAAAGxAQAAHAAAACxrvv4gIc8/ED9gNS6g3T8AQBQ/xAUAAAAAAAABsgEAABwAAADq7TgtXFfPP7Tsh2b2kd0/AMAUP9QFAAAAAAAAAbMBAAAcAAAAvmIW752Tzz9Ymq+XvoPdPwDAFD/UBQAAAAAAAAG0AQAAHAAAAJTX87Dfz88/zB5r4Wpu3T8AABU/4wUAAAAAAAABtQEAABwAAAA/HxoDFAnQP0CjJisXWd0/AIAVP+MFAAAAAAAAAbYBAAAcAAAAs1K6LTgq0D+4J+J0w0PdPwDAFT/zBQAAAAAAAAG3AQAAHAAAADL/C6JfTtA/LKydvm8u3T8AwBU/8wUAAAAAAAABuAEAABwAAACdufqCgGzQP3AH7SAAEt0/AAAWPwMGAAAAAAAAAbkBAAAcAAAAEe2araSN0D+0YjyDkPXcPwAAFz8DBgAAAAAAAAG6AQAAHAAAAHIu2ETCqNA//L2L5SDZ3D8AgBc/EgYAAAAAAAABuwEAABwAAADRbxXc38PQP0QZ20exvNw/AMAXPxIGAAAAAAAAAbwBAAAcAAAAMLFSc/3e0D+4nZaRXafcPwAAGD8iBgAAAAAAAAG9AQAAHAAAAIZ53sAX99A/APnl8+2K3D8AABg/IgYAAAAAAAABvgEAABwAAADaQWoOMg/RP3R9oT2addw/AAAYPzEGAAAAAAAAAb8BAAAcAAAAJJFEEkkk0T/sAV2HRmDcPwAAGT8xBgAAAAAAAAHAAQAAHAAAAG/gHhZgOdE/YIYY0fJK3D8AgBk/QQYAAAAAAAABwQEAABwAAAC5L/kZd07RP6jhZzODLtw/AMAZP0EGAAAAAAAAAcIBAAAcAAAABH/THY5j0T8cZiN9LxncPwAAGj9BBgAAAAAAAAHDAQAAHAAAAFhHX2uoe9E/lOrextsD3D8AABs/YAYAAAAAAAABxAEAABwAAACtD+u4wpPRPzSYBvij9ds/AIAbP2AGAAAAAAAAAcUBAAAcAAAADFEoUOCu0T/YRS4pbOfbPwDAGz9gBgAAAAAAAAHGAQAAHAAAAG2SZef9ydE/rBzCQVDg2z8AABw/cAYAAAAAAAABxwEAABwAAADM06J+G+XRP1DK6XIY0ts/AMAaP3AGAAAAAAAAAcgBAAAcAAAAKxXgFTkA0j/0dxGk4MPbPwBAGj9wBgAAAAAAAAHJAQAAHAAAAItWHa1WG9I/xE6lvMS82z8AgBo/gAYAAAAAAAABygEAABwAAADVpfewbTDSP5QlOdWotds/AMAaP4AGAAAAAAAAAcsBAAAcAAAANuc0SItL0j9o/MztjK7bPwAAHD+PBgAAAAAAAAHMAQAAHAAAAIA2D0yiYNI/aPzM7Yyu2z8AgBw/jwYAAAAAAAABzQEAABwAAADLhelPuXXSP2j8zO2Mrts/AEAdP64GAAAAAAAAAc4BAAAcAAAAFdXDU9CK0j+UJTnVqLXbPwDAHT+uBgAAAAAAAAHPAQAAHAAAAFOr7A3knNI/lCU51ai12z8AwB0/vgYAAAAAAAAB0AEAABwAAACJCGR+9KvSP5QlOdWotds/AAAeP74GAAAAAAAAAdEBAAAcAAAAyN6MOAi+0j+UJTnVqLXbPwAAHj++BgAAAAAAAAHSAQAAHAAAAP47BKkYzdI/lCU51ai12z8AAB4/vgYAAAAAAAAB0wEAABwAAAAzmXsZKdzSP5QlOdWotds/AIAeP84GAAAAAAAAAdQBAAAcAAAAaPbyiTnr0j/ETqW8xLzbPwDAHj/OBgAAAAAAAAHVAQAAHAAAAJ1TavpJ+tI/xE6lvMS82z8AwB4/3QYAAAAAAAAB1gEAABwAAADRsOFqWgnTP8ROpbzEvNs/AAAfP90GAAAAAAAAAdcBAAAcAAAA/JSnkWcV0z/ETqW8xLzbPwCAID/dBgAAAAAAAAHYAQAAHAAAACd5bbh0IdM/xE6lvMS82z8AQCE/7QYAAAAAAAAB2QEAABwAAABSXTPfgS3TP8ROpbzEvNs/AMAiP+0GAAAAAAAAAdoBAAAcAAAAfEH5BY850z/ETqW8xLzbPwCAIz8MBwAAAAAAAAHbAQAAHAAAALGecHafSNM/xE6lvMS82z8AwCM/DAcAAAAAAAAB3AEAABwAAADcgjadrFTTP/R3EaTgw9s/AAAkPxwHAAAAAAAAAd0BAAAcAAAAEeCtDb1j0z/0dxGk4MPbPwCAJD8cBwAAAAAAAAHeAQAAHAAAAEY9JX7NctM/IKF9i/zK2z8AwCQ/HAcAAAAAAAAB3wEAABwAAAB8mpzu3YHTPyChfYv8yts/AEAkPxwHAAAAAAAAAeABAAAcAAAAsPcTX+6Q0z8goX2L/MrbPwAAJD8rBwAAAAAAAAHhAQAAHAAAAORUi8/+n9M/IKF9i/zK2z8AACQ/KwcAAAAAAAAB4gEAABwAAAAasgJAD6/TP1DK6XIY0ts/AAAkPzsHAAAAAAAAAeMBAAAcAAAAWogr+iLB0z9QyulyGNLbPwCAJT87BwAAAAAAAAHkAQAAHAAAAJDlomoz0NM/fPNVWjTZ2z8AQCY/SwcAAAAAAAAB5QEAABwAAADOu8skR+LTP3zzVVo02ds/AEAmP0sHAAAAAAAAAeYBAAAcAAAADpL03lr00z+sHMJBUODbPwAAJj9aBwAAAAAAAAHnAQAAHAAAAETva09rA9Q/rBzCQVDg2z8AgCY/WgcAAAAAAAAB6AEAABwAAACOPkZTghjUPwhvmhCI7ts/AMAmP3oHAAAAAAAAAekBAAAcAAAAwpu9w5In1D80mAb4o/XbPwBAJj96BwAAAAAAAAHqAQAAHAAAAAJy5n2mOdQ/ZMFy37/82z8AACY/egcAAAAAAAAB6wEAABwAAAA2z13utkjUP5Tq3sbbA9w/AIAmP3oHAAAAAAAAAewBAAAcAAAAbCzVXsdX1D/AE0uu9wrcPwDAJj+JBwAAAAAAAAHtAQAAHAAAAKKJTM/XZtQ/8Dy3lRMS3D8AQCY/iQcAAAAAAAAB7gEAABwAAADiX3WJ63jUP0yPj2RLINw/AAAmP5kHAAAAAAAAAe8BAAAcAAAAFr3s+fuH1D94uPtLZyfcPwAAJj+ZBwAAAAAAAAHwAQAAHAAAAFiTFbQPmtQ/qOFnM4Mu3D8AACY/qAcAAAAAAAAB8QEAABwAAACM8IwkIKnUP6jhZzODLtw/AAAmP6gHAAAAAAAAAfIBAAAcAAAAwE0ElTC41D+o4Wczgy7cPwAAJj+4BwAAAAAAAAHzAQAAHAAAAPSqewVBx9Q/qOFnM4Mu3D8AgCY/uAcAAAAAAAAB9AEAABwAAAAsCPN1UdbUP6jhZzODLtw/AMAmP7gHAAAAAAAAAfUBAAAcAAAAaN4bMGXo1D+o4Wczgy7cPwDAJj/XBwAAAAAAAAH2AQAAHAAAALQt9jN8/dQ/qOFnM4Mu3D8AACc/1wcAAAAAAAAB9wEAABwAAAD+fNA3kxLVP6jhZzODLtw/AIAnP9cHAAAAAAAAAfgBAAAcAAAAXr4Nz7At1T+o4Wczgy7cPwDAJz/XBwAAAAAAAAH5AQAAHAAAAL7/SmbOSNU/qOFnM4Mu3D8AQCc/5wcAAAAAAAAB+gEAABwAAAAoujlH72bVP6jhZzODLtw/AAAnP+cHAAAAAAAAAfsBAAAcAAAAknQoKBCF1T+o4Wczgy7cPwCAJz/3BwAAAAAAAAH8AQAAHAAAAPC1Zb8toNU/qOFnM4Mu3D8AwCc/9wcAAAAAAAAB/QEAABwAAABS96JWS7vVP6jhZzODLtw/AIAoPwYIAAAAAAAAAf4BAAAcAAAAsDjg7WjW1T/UCtQanzXcPwDAKD8GCAAAAAAAAAH/AQAAHAAAABrzzs6J9NU/1ArUGp813D8AQCg/FggAAAAAAAABAAIAABwAAAB6NAxmpw/WP9QK1BqfNdw/AAAoPxYIAAAAAAAAAQECAAAcAAAA2nVJ/cQq1j/UCtQanzXcPwCAKD81CAAAAAAAAAECAgAAHAAAAC4+1UrfQtY/1ArUGp813D8AwCg/NQgAAAAAAAABAwIAABwAAACEBmGY+VrWP9QK1BqfNdw/AMAoPzUIAAAAAAAAAQQCAAAcAAAA0FU7nBBw1j/UCtQanzXcPwAAKT81CAAAAAAAAAEFAgAAHAAAABqlFaAnhdY/1ArUGp813D8AACk/RQgAAAAAAAABBgIAABwAAABk9O+jPprWP9QK1BqfNdw/AAApP0UIAAAAAAAAAQcCAAAcAAAArEPKp1Wv1j+o4Wczgy7cPwAAKT9UCAAAAAAAAAEIAgAAHAAAAPiSpKtsxNY/qOFnM4Mu3D8AACk/VAgAAAAAAAABCQIAABwAAABOWzD5htzWP6jhZzODLtw/AAApP2QIAAAAAAAAAQoCAAAcAAAAqpxtkKT31j+o4Wczgy7cPwAAKT9kCAAAAAAAAAELAgAAHAAAAAzeqifCEtc/qOFnM4Mu3D8AQCg/ZAgAAAAAAAABDAIAABwAAABsH+i+3y3XP6jhZzODLtw/AAAoP3QIAAAAAAAAAQ0CAAAcAAAAzGAlVv1I1z+o4Wczgy7cPwAAKT90CAAAAAAAAAEOAgAAHAAAACiiYu0aZNc/qOFnM4Mu3D8AgCk/kwgAAAAAAAABDwIAABwAAACK45+EOH/XP6jhZzODLtw/AEAqP5MIAAAAAAAAARACAAAcAAAA3qsr0lKX1z+o4Wczgy7cPwDAKj+TCAAAAAAAAAERAgAAHAAAACr7BdZprNc/qOFnM4Mu3D8AgCs/sggAAAAAAAABEgIAABwAAABySuDZgMHXP9QK1BqfNdw/AMArP7IIAAAAAAAAARMCAAAcAAAAtCAJlJTT1z/UCtQanzXcPwDAKz+yCAAAAAAAAAEUAgAAHAAAAAjplOGu69c/1ArUGp813D8AACw/wggAAAAAAAABFQIAABwAAABcsSAvyQPYPwQ0QAK7PNw/AIAsP8IIAAAAAAAAARYCAAAcAAAAqAD7MuAY2D8ENEACuzzcPwDALD/CCAAAAAAAAAEXAgAAHAAAAPzIhoD6MNg/NF2s6dZD3D8AwCw/4QgAAAAAAAABGAIAABwAAABQkRLOFEnYP2CGGNHyStw/AAAtP+EIAAAAAAAAARkCAAAcAAAAplmeGy9h2D9ghhjR8krcPwAALT/hCAAAAAAAAAEaAgAAHAAAAPCoeB9Gdtg/NF2s6dZD3D8AwCs/AAkAAAAAAAABGwIAABwAAABGcQRtYI7YP2CGGNHyStw/AEArPwAJAAAAAAAAARwCAAAcAAAAprJBBH6p2D+Qr4S4DlLcPwDALD8ACQAAAAAAAAEdAgAAHAAAAAT0fpubxNg/vNjwnypZ3D8AQC0/AAkAAAAAAAABHgIAABwAAABwrm18vOLYP+wBXYdGYNw/AMAtPxAJAAAAAAAAAR8CAAAcAAAAzO+qE9r92D8YK8luYmfcPwAALj8QCQAAAAAAAAEgAgAAHAAAADiqmfT6G9k/SFQ1Vn5u3D8AAC4/HwkAAAAAAAABIQIAABwAAACY69aLGDfZP3R9oT2addw/AAAuPx8JAAAAAAAAASICAAAcAAAAAqbFbDlV2T+kpg0ltnzcPwBALT8vCQAAAAAAAAEjAgAAHAAAAGLnAgRXcNk/0M95DNKD3D8AAC0/LwkAAAAAAAABJAIAABwAAADCKECbdIvZPwD55fPtitw/AIAtPy8JAAAAAAAAASUCAAAcAAAAGPHL6I6j2T8wIlLbCZLcPwDALT8/CQAAAAAAAAEmAgAAHAAAAGBApuyluNk/MCJS2wmS3D8AwC0/PwkAAAAAAAABJwIAABwAAACsj4DwvM3ZP1xLvsIlmdw/AAAuPz8JAAAAAAAAASgCAAAcAAAA9t5a9NPi2T+MdCqqQaDcPwCALj9OCQAAAAAAAAEpAgAAHAAAAEIuNfjq99k/uJ2WkV2n3D8AwC4/TgkAAAAAAAABKgIAABwAAACKfQ/8AQ3aP+jGAnl5rtw/AIAvP14JAAAAAAAAASsCAAAcAAAAylM4thUf2j8U8G5glbXcPwDALz9eCQAAAAAAAAEsAgAAHAAAAP6wryYmLto/RBnbR7G83D8AwC8/fQkAAAAAAAABLQIAABwAAABKAIoqPUPaP3BCRy/Nw9w/AAAwP30JAAAAAAAAAS4CAAAcAAAAiNay5FBV2j+ga7MW6crcPwAAMD99CQAAAAAAAAEvAgAAHAAAANQljehnato/0JQf/gTS3D8AADA/fQkAAAAAAAABMAIAABwAAAAcdWfsfn/aP/y9i+Ug2dw/AAAwP40JAAAAAAAAATECAAAcAAAAaMRB8JWU2j8s5/fMPODcPwAAMD+NCQAAAAAAAAEyAgAAHAAAAKiaaqqppto/iDnQm3Tu3D8AADA/nwkAAAAAAAABMwIAABwAAADy6USuwLvaP7RiPIOQ9dw/AAAwP58JAAAAAAAAATQCAAAcAAAAMMBtaNTN2j/ki6hqrPzcPwCAMD+vCQAAAAAAAAE1AgAAHAAAAHoPSGzr4to/ELUUUsgD3T8AwDA/rwkAAAAAAAABNgIAABwAAADGXiJwAvjaP0DegDnkCt0/AIAxP78JAAAAAAAAATcCAAAcAAAADq78cxkN2z9wB+0gABLdPwDAMT+/CQAAAAAAAAE4AgAAHAAAAFr91ncwIts/zFnF7zcg3T8AwDE/zgkAAAAAAAABOQIAABwAAACkTLF7RzfbPyysnb5vLt0/AAAyP84JAAAAAAAAAToCAAAcAAAA5CLaNVtJ2z9c1QmmizXdPwAAMj/OCQAAAAAAAAE7AgAAHAAAACT5AvBuW9s/uCfidMND3T8AADI/7gkAAAAAAAABPAIAABwAAABkzyuqgm3bP+RQTlzfSt0/AIAyP+4JAAAAAAAAAT0CAAAcAAAAmiyjGpN82z9AoyYrF1ndPwDAMj/uCQAAAAAAAAE+AgAAHAAAAM6JGouji9s/nPX++U5n3T8AwDI/7gkAAAAAAAABPwIAABwAAAAG55H7s5rbP/xH18iGdd0/AAAzP/0JAAAAAAAAAUACAAAcAAAALstXIsGm2z8ocUOwonzdPwAAMz/9CQAAAAAAAAFBAgAAHAAAAGIoz5LRtds/WJqvl76D3T8AADM/DQoAAAAAAAABQgIAABwAAACODJW53sHbP7Tsh2b2kd0/AEAyPw0KAAAAAAAAAUMCAAAcAAAAuPBa4OvN2z/gFfRNEpndPwAAMj8cCgAAAAAAAAFEAgAAHAAAANZbb7311ts/ED9gNS6g3T8AADI/HAoAAAAAAAABRQIAABwAAAACQDXkAuPbPzxozBxKp90/AAAyPywKAAAAAAAAAUYCAAAcAAAAIqtJwQzs2z9skTgEZq7dPwAAMj8sCgAAAAAAAAFHAgAAHAAAAEyPD+gZ+Ns/nLqk64G13T8AADI/PAoAAAAAAAABSAIAABwAAABs+iPFIwHcP8jjENOdvN0/AIAyPzwKAAAAAAAAAUkCAAAcAAAAoFebNTQQ3D/4DH26ucPdPwBAMj9bCgAAAAAAAAFKAgAAHAAAAOAtxO9HItw/+Ax9urnD3T8AADI/WwoAAAAAAAABSwIAABwAAAAWiztgWDHcP/gMfbq5w90/AIAyP1sKAAAAAAAAAUwCAAAcAAAAVGFkGmxD3D/4DH26ucPdPwDAMj9rCgAAAAAAAAFNAgAAHAAAAIy+24p8Utw/+Ax9urnD3T8AQDI/awoAAAAAAAABTgIAABwAAADWDbaOk2fcP8jjENOdvN0/AAAyP3oKAAAAAAAAAU8CAAAcAAAAFuTeSKd53D/I4xDTnbzdPwAAMj96CgAAAAAAAAFQAgAAHAAAAGAzuUy+jtw/nLqk64G13T8AADI/igoAAAAAAAABUQIAABwAAACeCeIG0qDcP2yROARmrt0/AEAxP4oKAAAAAAAAAVICAAAcAAAA3t8KweWy3D88aMwcSqfdPwAAMT+ZCgAAAAAAAAFTAgAAHAAAAB62M3v5xNw/ED9gNS6g3T8AADE/mQoAAAAAAAABVAIAABwAAABejFw1DdfcP+AV9E0Smd0/AAAxP6kKAAAAAAAAAVUCAAAcAAAAlOnTpR3m3D+07Idm9pHdPwBAMD+pCgAAAAAAAAFWAgAAHAAAAMhGSxYu9dw/WJqvl76D3T8AADA/qQoAAAAAAAABVwIAABwAAAD0KhE9OwHdPyhxQ7CifN0/AEAuP7kKAAAAAAAAAVgCAAAcAAAAKIiIrUsQ3T/8R9fIhnXdPwCALT+5CgAAAAAAAAFZAgAAHAAAAEjznIpVGd0/nPX++U5n3T8AgCY/2AoAAAAAAAABWgIAABwAAABoXrFnXyLdP3DMkhIzYN0/AEAjP9gKAAAAAAAAAVsCAAAcAAAAiMnFRGkr3T8UerpD+1HdPwDAGD/YCgAAAAAAAAFcAgAAHAAAAJy7KNhvMd0/5FBOXN9K3T8AABQ/2AoAAAAAAAABXQIAABwAAACyrYtrdjfdP7gn4nTDQ90/AAAFP+gKAAAAAAAAAV4CAAAcAAAAxp/u/nw93T+I/nWNpzzdPwAA/T7oCgAAAAAAAAFfAgAAHAAAANyRUZKDQ90/LKydvm8u3T8AAJE+6AoAAAAAAAABYAIAABwAAADyg7QlikndP3AH7SAAEt0/AABBPugKAAAAAAAAAWECAAAcAAAABnYXuZBP3T+0YjyDkPXcPwAACj4HCwAAAAAAAAFiAgAAHAAAAK7zlrkl8uQ/GvK2D4Br7D8AAGQ+AAAAAAAAAAABYwIAABwAAACZATQmH+zkP0gbI/ebcuw/AICcPg8AAAAAAAAAAWQCAAAcAAAAjoiC3Bvp5D/eL9nqKXbsPwAApj4PAAAAAAAAAAFlAgAAHAAAAABT+O2W5OQ/dkSP3rd57D8AgKw+DwAAAAAAAAABZgIAABwAAAB6lh9JFePkP3ZEj963eew/AICtPh8AAAAAAAAAAWcCAAAcAAAA89lGpJPh5D92RI/et3nsPwCArD4fAAAAAAAAAAFoAgAAHAAAAG4dbv8R4OQ/3i/Z6il27D8AAKM+HwAAAAAAAAABaQIAABwAAADqYJVakN7kP0gbI/ebcuw/AACfPh8AAAAAAAAAAWoCAAAcAAAA3+fjEI3b5D8a8rYPgGvsPwAAlD4zAAAAAAAAAAFrAgAAHAAAANRuMseJ2OQ/6shKKGRk7D8AAI8+MwAAAAAAAAABbAIAABwAAABPslkiCNfkP7yf3kBIXew/AICNPjMAAAAAAAAAAW0CAAAcAAAARTmo2ATU5D+OdnJZLFbsPwCAjT5SAAAAAAAAAAFuAgAAHAAAAL98zzOD0uQ/YE0GchBP7D8AgJY+UgAAAAAAAAABbwIAABwAAAA5wPaOAdHkP8o4UH6CS+w/AICaPlIAAAAAAAAAAXACAAAcAAAAtQMe6n/P5D8yJJqK9EfsPwCAoj5SAAAAAAAAAAFxAgAAHAAAAC9HRUX+zeQ/mg/klmZE7D8AAKY+UgAAAAAAAAABcgIAABwAAACpimygfMzkPwT7LaPYQOw/AICyPlIAAAAAAAAAAXMCAAAcAAAAJc6T+/rK5D9s5nevSj3sPwAAuD5SAAAAAAAAAAF0AgAAHAAAAJ8Ru1Z5yeQ/1tHBu7w57D8AgMM+YQAAAAAAAAABdQIAABwAAAAZVeKx98fkP9bRwbu8Oew/AIDIPmEAAAAAAAAAAXYCAAAcAAAAlJgJDXbG5D/W0cG7vDnsPwCA0j5hAAAAAAAAAAF3AgAAHAAAAA/cMGj0xOQ/Pr0LyC427D8AANc+cQAAAAAAAAABeAIAABwAAACJH1jDcsPkP6ioVdSgMuw/AIDbPnEAAAAAAAAAAXkCAAAcAAAAiR9Yw3LD5D+oqFXUoDLsPwAA3T5xAAAAAAAAAAF6AgAAHAAAAIkfWMNyw+Q/EJSf4BIv7D8AgN0+gQAAAAAAAAABewIAABwAAACJH1jDcsPkPxCUn+ASL+w/AADePoEAAAAAAAAAAXwCAAAcAAAAiR9Yw3LD5D8QlJ/gEi/sPwCA4z6QAAAAAAAAAAF9AgAAHAAAAJSYCQ12xuQ/EJSf4BIv7D8AAOY+kAAAAAAAAAABfgIAABwAAACfEbtWecnkPxCUn+ASL+w/AADtPpAAAAAAAAAAAX8CAAAcAAAAL0dFRf7N5D8QlJ/gEi/sPwAA8D6QAAAAAAAAAAGAAgAAHAAAADnA9o4B0eQ/EJSf4BIv7D8AgPQ+zwAAAAAAAAABgQIAABwAAADJ9YB9htXkPxCUn+ASL+w/AID2Ps8AAAAAAAAAAYICAAAcAAAA3+fjEI3b5D8QlJ/gEi/sPwAA/T7eAAAAAAAAAAGDAgAAHAAAAHqWH0kV4+Q/EJSf4BIv7D8AAAA/3gAAAAAAAAABhAIAABwAAAATRVuBnerkPxCUn+ASL+w/AEACP+4AAAAAAAAAAYUCAAAcAAAArvOWuSXy5D8QlJ/gEi/sPwBAAz/uAAAAAAAAAAGGAgAAHAAAAM5eq5Yv++Q/EJSf4BIv7D8AgAY//gAAAAAAAAABhwIAABwAAADtyb9zOQTlPxCUn+ASL+w/AAAIPw0BAAAAAAAAAYgCAAAcAAAAiHj7q8EL5T8QlJ/gEi/sPwBACj8dAQAAAAAAAAGJAgAAHAAAAKjjD4nLFOU/EJSf4BIv7D8AQAs/HQEAAAAAAAABigIAABwAAADITiRm1R3lPxCUn+ASL+w/AEAMPx0BAAAAAAAAAYsCAAAcAAAA6bk4Q98m5T8QlJ/gEi/sPwDADD8dAQAAAAAAAAGMAgAAHAAAAAklTSDpL+U/qKhV1KAy7D8AAA8/LQEAAAAAAAABjQIAABwAAAAnkGH98jjlPz69C8guNuw/AAAQPy0BAAAAAAAAAY4CAAAcAAAAzbdOf35D5T/W0cG7vDnsPwBAET88AQAAAAAAAAGPAgAAHAAAAHHfOwEKTuU/1tHBu7w57D8AwBE/TAEAAAAAAAABkAIAABwAAAAXBymDlVjlP2zmd69KPew/AIASP0wBAAAAAAAAAZECAAAcAAAAvC4WBSFj5T8E+y2j2EDsPwDAEj9rAQAAAAAAAAGSAgAAHAAAAOcS3Csub+U/MiSaivRH7D8AABQ/awEAAAAAAAABkwIAABwAAAAR96FSO3vlP2BNBnIQT+w/AIAUP3sBAAAAAAAAAZQCAAAcAAAAPNtneUiH5T+OdnJZLFbsPwAAFj97AQAAAAAAAAGVAgAAHAAAAGe/LaBVk+U/vJ/eQEhd7D8AgBY/ewEAAAAAAAABlgIAABwAAACQo/PGYp/lP+rISihkZOw/AMAWP3sBAAAAAAAAAZcCAAAcAAAAu4e57W+r5T8a8rYPgGvsPwAAFz+KAQAAAAAAAAGYAgAAHAAAAGGvpm/7teU/3i/Z6il27D8AABc/igEAAAAAAAABmQIAABwAAACMk2yWCMLlPwxZRdJFfew/AAAXP5oBAAAAAAAAAZoCAAAcAAAAMLtZGJTM5T/Slmet74fsPwCAFz+aAQAAAAAAAAGbAgAAHAAAANbiRpof1+U/AMDTlAuP7D8AwBc/qgEAAAAAAAABnAIAABwAAAD1TVt3KeDlPy7pP3wnluw/AEAXP6oBAAAAAAAAAZ0CAAAcAAAAm3VI+bTq5T9cEqxjQ53sPwAAFz+5AQAAAAAAAAGeAgAAHAAAALrgXNa+8+U/ijsYS1+k7D8AABg/uQEAAAAAAAABnwIAABwAAADaS3GzyPzlP1B5OiYJr+w/AIAYP9gBAAAAAAAAAaACAAAcAAAAdfqs61AE5j8St1wBs7nsPwBAGD/YAQAAAAAAAAGhAgAAHAAAAJVlwchaDeY/QODI6M7A7D8AABg/6AEAAAAAAAABogIAABwAAAAwFP0A4xTmP24JNdDqx+w/AAAYP+gBAAAAAAAAAaMCAAAcAAAAycI4OWsc5j+eMqG3Bs/sPwAAGD/oAQAAAAAAAAGkAgAAHAAAAGRxdHHzI+Y/YnDDkrDZ7D8AQBc/6AEAAAAAAAABpQIAABwAAAD9H7CpeyvmP5CZL3rM4Ow/AAAXP+gBAAAAAAAAAaYCAAAcAAAAH4vEhoU05j++wpth6OfsPwAAGD/4AQAAAAAAAAGnAgAAHAAAAMWysQgRP+Y/VtdRVXbr7D8AgBg/+AEAAAAAAAABqAIAABwAAADkHcblGkjmP+7rB0kE7+w/AEAZPwcCAAAAAAAAAakCAAAcAAAAiUWzZ6ZS5j+EAL48kvLsPwDAGT8HAgAAAAAAAAGqAgAAHAAAAC9toOkxXeY/HBV0MCD27D8AwBk/FwIAAAAAAAABqwIAABwAAADTlI1rvWfmP7IpKiSu+ew/AAAaPxcCAAAAAAAAAawCAAAcAAAAebx67Uhy5j+yKSokrvnsPwAAGj8nAgAAAAAAAAGtAgAAHAAAAKOgQBRWfuY/sikqJK757D8AABo/JwIAAAAAAAABrgIAABwAAADNhAY7Y4rmP7IpKiSu+ew/AAAaPzYCAAAAAAAAAa8CAAAcAAAA+GjMYXCW5j8cFXQwIPbsPwAAGj82AgAAAAAAAAGwAgAAHAAAACJNkoh9ouY/hAC+PJLy7D8AABo/RgIAAAAAAAABsQIAABwAAADGdH8KCa3mP+7rB0kE7+w/AAAaP0YCAAAAAAAAAbICAAAcAAAAbJxsjJS35j9W11FVduvsPwBAGT9VAgAAAAAAAAGzAgAAHAAAABHEWQ4gwuY/KK7lbVrk7D8AABk/VQIAAAAAAAABtAIAABwAAAA9qB81Lc7mP/qEeYY+3ew/AIAZP2UCAAAAAAAAAbUCAAAcAAAA4c8Mt7jY5j9icMOSsNnsPwDAGT9lAgAAAAAAAAG2AgAAHAAAAIb3+ThE4+Y/NEdXq5TS7D8AQBk/ZQIAAAAAAAABtwIAABwAAACx279fUe/mPwYe68N4y+w/AAAZP3UCAAAAAAAAAbgCAAAcAAAA27+Fhl775j/Y9H7cXMTsPwCAGD91AgAAAAAAAAG5AgAAHAAAAAakS61rB+c/qssS9UC97D8AABg/lAIAAAAAAAABugIAABwAAAC2ROp4+hTnP36ipg0ltuw/AAAYP5QCAAAAAAAAAbsCAAAcAAAA6qFh6Qok5z+4ZIQye6vsPwAAGD+UAgAAAAAAAAG8AgAAHAAAAKW7sf6cNOc/9CZiV9Gg7D8AQBc/lAIAAAAAAAABvQIAABwAAABf1QEUL0XnPy7pP3wnluw/AAAXP6QCAAAAAAAAAb4CAAAcAAAAn6sqzkJX5z/Slmet74fsPwCAFz+kAgAAAAAAAAG/AgAAHAAAAN6BU4hWaec/dkSP3rd57D8AwBc/swIAAAAAAAABwAIAABwAAACZm6Od6HnnPxrytg+Aa+w/AIAYP7MCAAAAAAAAAcECAAAcAAAAVLXzsnqK5z9UtJQ01mDsPwDAGD/DAgAAAAAAAAHCAgAAHAAAAIgSayOLmec/jnZyWSxW7D8AQBg/wwIAAAAAAAABwwIAABwAAAA5swnvGafnP8o4UH6CS+w/AAAYP9ICAAAAAAAAAcQCAAAcAAAA51Oouqi05z+aD+SWZkTsPwAAGD/SAgAAAAAAAAHFAgAAHAAAAJj0RoY3wuc/bOZ3r0o97D8AABg/4gIAAAAAAAABxgIAABwAAADC2AytRM7nPz69C8guNuw/AAAYP+ICAAAAAAAAAccCAAAcAAAA7LzS01Ha5z8QlJ/gEi/sPwAAGD/yAgAAAAAAAAHIAgAAHAAAABihmPpe5uc/en/p7IQr7D8AABg/8gIAAAAAAAAByQIAABwAAAC9yIV86vDnP0pWfQVpJOw/AAAYPwEDAAAAAAAAAcoCAAAcAAAA8SX97Pr/5z+0QccR2yDsPwBAFz8BAwAAAAAAAAHLAgAAHAAAAKHGm7iJDeg/hhhbKr8Z7D8AABc/EQMAAAAAAAABzAIAABwAAABRZzqEGBvoP+4DpTYxFuw/AIAXPxEDAAAAAAAAAc0CAAAcAAAAAgjZT6co6D9Y7+5CoxLsPwDAFz8hAwAAAAAAAAHOAgAAHAAAACvsnna0NOg/wNo4TxUP7D8AABk/IQMAAAAAAAABzwIAABwAAABW0GSdwUDoPyrGgluHC+w/AIAZPzADAAAAAAAAAdACAAAcAAAABXEDaVBO6D+Sscxn+QfsPwBAGT8wAwAAAAAAAAHRAgAAHAAAADBVyY9dWug//JwWdGsE7D8AABk/MAMAAAAAAAAB0gIAABwAAABbOY+2amboP16IYIDdAOw/AAAaP08DAAAAAAAAAdMCAAAcAAAA/2B8OPZw6D/Ic6qMT/3rPwCAGj9PAwAAAAAAAAHUAgAAHAAAAKWIabqBe+g/MF/0mMH56z8AQBs/XwMAAAAAAAAB1QIAABwAAABKsFY8DYboP8hzqoxP/es/AMAbP18DAAAAAAAAAdYCAAAcAAAAahtrGReP6D/Ic6qMT/3rPwDAGz9fAwAAAAAAAAHXAgAAHAAAAATKplGflug/yHOqjE/96z8AABw/XwMAAAAAAAAB2AIAABwAAAAkNbsuqZ/oP8hzqoxP/es/AAAcP28DAAAAAAAAAdkCAAAcAAAARKDPC7Oo6D9eiGCA3QDsPwAAHD9vAwAAAAAAAAHaAgAAHAAAAGQL5Oi8seg/XohggN0A7D8AABw/fgMAAAAAAAAB2wIAABwAAAD/uR8hRbnoP/ycFnRrBOw/AAAcP34DAAAAAAAAAdwCAAAcAAAAmGhbWc3A6D/8nBZ0awTsPwCAHD+OAwAAAAAAAAHdAgAAHAAAALnTbzbXyeg/krHMZ/kH7D8AwBw/jgMAAAAAAAAB3gIAABwAAABf+1y4YtToPyrGgluHC+w/AAAeP54DAAAAAAAAAd8CAAAcAAAAf2ZxlWzd6D8qxoJbhwvsPwCAHj+eAwAAAAAAAAHgAgAAHAAAACOOXhf45+g/wNo4TxUP7D8AQB4/rQMAAAAAAAAB4QIAABwAAABNciQ+BfToP1jv7kKjEuw/AAAeP60DAAAAAAAAAeICAAAcAAAAeFbqZBIA6T9Y7+5CoxLsPwAAHz+9AwAAAAAAAAHjAgAAHAAAACf3iDChDek/WO/uQqMS7D8AgB8/vQMAAAAAAAAB5AIAABwAAADYlyf8LxvpP1jv7kKjEuw/AMAfP8wDAAAAAAAAAeUCAAAcAAAAk7F3EcIr6T9Y7+5CoxLsPwAAID/MAwAAAAAAAAHmAgAAHAAAAMcO74HSOuk/WO/uQqMS7D8AACA/zAMAAAAAAAAB5wIAABwAAAD9a2by4knpP1jv7kKjEuw/AAAgP9wDAAAAAAAAAegCAAAcAAAAMcndYvNY6T9Y7+5CoxLsPwAAID/cAwAAAAAAAAHpAgAAHAAAAGYmVdMDaOk/7gOlNjEW7D8AACA/7AMAAAAAAAAB6gIAABwAAAAVx/OeknXpP4YYWyq/Gew/AIAgP+wDAAAAAAAAAesCAAAcAAAAu+7gIB6A6T+GGFsqvxnsPwDAID8LBAAAAAAAAAHsAgAAHAAAAPBLWJEuj+k/HC0RHk0d7D8AwCA/CwQAAAAAAAAB7QIAABwAAAAmqc8BP57pP7RBxxHbIOw/AEAgPwsEAAAAAAAAAe4CAAAcAAAAUI2VKEyq6T9KVn0FaSTsPwAAID8bBAAAAAAAAAHvAgAAHAAAAHtxW09Ztuk/SlZ9BWkk7D8AgCA/GwQAAAAAAAAB8AIAABwAAACkVSF2ZsLpP+JqM/n2J+w/AMAgPyoEAAAAAAAAAfECAAAcAAAAzznnnHPO6T/iajP59ifsPwBAID8qBAAAAAAAAAHyAgAAHAAAAPodrcOA2uk/4moz+fYn7D8AACA/OgQAAAAAAAAB8wIAABwAAACpvkuPD+jpP+JqM/n2J+w/AAAgPzoEAAAAAAAAAfQCAAAcAAAAW1/qWp716T96f+nshCvsPwAAID9MBAAAAAAAAAH1AgAAHAAAAAkAiSYtA+o/en/p7IQr7D8AACE/TAQAAAAAAAAB9gIAABwAAAC5oCfyuxDqP3p/6eyEK+w/AIAhP1wEAAAAAAAAAfcCAAAcAAAAc7p3B04h6j96f+nshCvsPwBAIT9cBAAAAAAAAAH4AgAAHAAAAKcX73deMOo/EJSf4BIv7D8AACE/bAQAAAAAAAAB+QIAABwAAADddGbobj/qPz69C8guNuw/AIAhP2wEAAAAAAAAAfoCAAAcAAAAB1ksD3xL6j/W0cG7vDnsPwDAIT97BAAAAAAAAAH7AgAAHAAAADM98jWJV+o/BPsto9hA7D8AQCE/ewQAAAAAAAAB/AIAABwAAADZZN+3FGLqPzIkmor0R+w/AAAhP4sEAAAAAAAAAf0CAAAcAAAAA0ml3iFu6j9gTQZyEE/sPwAAIj+LBAAAAAAAAAH+AgAAHAAAAKdwkmCteOo/jnZyWSxW7D8AgCI/mwQAAAAAAAAB/wIAABwAAABNmH/iOIPqP7yf3kBIXew/AEAiP5sEAAAAAAAAAQADAAAcAAAA50a7GsGK6j/qyEooZGTsPwAAIj+qBAAAAAAAAAEBAwAAHAAAABErgUHOluo/GvK2D4Br7D8AACI/qgQAAAAAAAABAgMAABwAAAA7D0do26LqP0gbI/ebcuw/AIAiP8kEAAAAAAAAAQMDAAAcAAAA4TY06mat6j92RI/et3nsPwDAIj/JBAAAAAAAAAEEAwAAHAAAAI/X0rX1uuo/pG37xdOA7D8AwCI/2QQAAAAAAAABBQMAABwAAAC7u5jcAsfqP9KWZ63vh+w/AAAjP9kEAAAAAAAAAQYDAAAcAAAAa1w3qJHU6j8AwNOUC4/sPwAAIz/ZBAAAAAAAAAEHAwAAHAAAAKG5rhii4+o/Luk/fCeW7D8AACM/2QQAAAAAAAABCAMAABwAAADVFiaJsvLqP1wSrGNDnew/AIAjP+kEAAAAAAAAAQkDAAAcAAAAC3Sd+cIB6z+KOxhLX6TsPwDAIz/pBAAAAAAAAAEKAwAAHAAAAD/RFGrTEOs/uGSEMnur7D8AwCM/+AQAAAAAAAABCwMAABwAAAB1Loza4x/rP+iN8BmXsuw/AAAkP/gEAAAAAAAAAQwDAAAcAAAAI88qpnIt6z9+oqYNJbbsPwAAJT8IBQAAAAAAAAENAwAAHAAAAE+z8Mx/Oes/ErdcAbO57D8AgCU/CAUAAAAAAAABDgMAABwAAAB5l7bzjEXrP6rLEvVAvew/AEAmPxgFAAAAAAAAAQ8DAAAcAAAAKThVvxtT6z9A4MjozsDsPwDAJj8YBQAAAAAAAAEQAwAAHAAAAFMcG+YoX+s/QODI6M7A7D8AwCY/NwUAAAAAAAABEQMAABwAAAADvbmxt2zrP0DgyOjOwOw/AAAnPzcFAAAAAAAAARIDAAAcAAAAL6F/2MR46z9A4MjozsDsPwAAJz9GBQAAAAAAAAETAwAAHAAAANPIbFpQg+s/QODI6M7A7D8AACc/RgUAAAAAAAABFAMAABwAAAD9rDKBXY/rP0DgyOjOwOw/AIAnP0YFAAAAAAAAARUDAAAcAAAAKZH4p2qb6z9A4MjozsDsPwDAJz9GBQAAAAAAAAEWAwAAHAAAANcxl3P5qOs/QODI6M7A7D8AQCc/VgUAAAAAAAABFwMAABwAAACH0jU/iLbrP6rLEvVAvew/AAAnP1YFAAAAAAAAARgDAAAcAAAAN3PUChfE6z+qyxL1QL3sPwAAKD9mBQAAAAAAAAEZAwAAHAAAAGvQS3sn0+s/qssS9UC97D8AgCg/ZgUAAAAAAAABGgMAABwAAAChLcPrN+LrPxK3XAGzuew/AMAoP2YFAAAAAAAAARsDAAAcAAAAU85ht8bv6z8St1wBs7nsPwAAKT91BQAAAAAAAAEcAwAAHAAAAIcr2SfX/us/fqKmDSW27D8AACk/dQUAAAAAAAABHQMAABwAAAA3zHfzZQzsP36ipg0ltuw/AAApP4UFAAAAAAAAAR4DAAAcAAAAYbA9GnMY7D9+oqYNJbbsPwAAKT+FBQAAAAAAAAEfAwAAHAAAAIuUA0GAJOw/6I3wGZey7D8AACk/lQUAAAAAAAABIAMAABwAAAAvvPDCCy/sP1B5OiYJr+w/AAApP5UFAAAAAAAAASEDAAAcAAAA1ePdRJc57D+4ZIQye6vsPwAAKT+0BQAAAAAAAAEiAwAAHAAAAHkLy8YiROw/IlDOPu2n7D8AACk/tAUAAAAAAAABIwMAABwAAAAVugb/qkvsPyJQzj7tp+w/AAApP7QFAAAAAAAAASQDAAAcAAAAMyUb3LRU7D8iUM4+7afsPwCAKT/DBQAAAAAAAAElAwAAHAAAANHTVhQ9XOw/IlDOPu2n7D8AwCk/wwUAAAAAAAABJgMAABwAAABpgpJMxWPsPyJQzj7tp+w/AIAqP8MFAAAAAAAAAScDAAAcAAAAie2mKc9s7D8iUM4+7afsPwDAKj/TBQAAAAAAAAEoAwAAHAAAACWc4mFXdOw/IlDOPu2n7D8AwCo/0wUAAAAAAAABKQMAABwAAABFB/c+YX3sPyJQzj7tp+w/AAArP+MFAAAAAAAAASoDAAAcAAAA6S7kwOyH7D+4ZIQye6vsPwAAKz/jBQAAAAAAAAErAwAAHAAAAAma+J32kOw/uGSEMnur7D8AACs/AgYAAAAAAAABLAMAABwAAAApBQ17AJrsP7hkhDJ7q+w/AAAsPwIGAAAAAAAAAS0DAAAcAAAAzyz6/Iuk7D+4ZIQye6vsPwCALD8SBgAAAAAAAAEuAwAAHAAAAH3NmMgasuw/IlDOPu2n7D8AwCw/EgYAAAAAAAABLwMAABwAAACpsV7vJ77sP4o7GEtfpOw/AAAtPxIGAAAAAAAAATADAAAcAAAA0ZUkFjXK7D/0JmJX0aDsPwAALT8xBgAAAAAAAAExAwAAHAAAAP156jxC1uw/XBKsY0Od7D8AAC0/MQYAAAAAAAABMgMAABwAAAApXrBjT+LsP1wSrGNDnew/AAAuPzEGAAAAAAAAATMDAAAcAAAAU0J2ilzu7D/G/fVvtZnsPwCALj8xBgAAAAAAAAE0AwAAHAAAAH0mPLFp+uw/Luk/fCeW7D8AQC4/QAYAAAAAAAABNQMAABwAAAAhTikz9QTtPy7pP3wnluw/AAAuP0AGAAAAAAAAATYDAAAcAAAATTLvWQIR7T+Y1ImImZLsPwAALj9ABgAAAAAAAAE3AwAAHAAAAPNZ3NuNG+0/AMDTlAuP7D8AAC4/RQYAAAAAAAABOAMAABwAAAARxfC4lyTtP2irHaF9i+w/AAAuP0UGAAAAAAAAATkDAAAcAAAAt+zdOiMv7T/Slmet74fsPwAALj9FBgAAAAAAAAE6AwAAHAAAAF0Uy7yuOe0/pG37xdOA7D8AAC4/VQYAAAAAAAABOwMAABwAAAB9f9+ZuELtPwxZRdJFfew/AAAuP1UGAAAAAAAAATwDAAAcAAAAIafMG0RN7T/eL9nqKXbsPwCALj9kBgAAAAAAAAE9AwAAHAAAAMXOuZ3PV+0/sAZtAw5v7D8AwC4/ZAYAAAAAAAABPgMAABwAAABr9qYfW2LtP4LdABzyZ+w/AEAuP3QGAAAAAAAAAT8DAAAcAAAADx6UoeZs7T9UtJQ01mDsPwAALj90BgAAAAAAAAFAAwAAHAAAADsCWsjzeO0/JosoTbpZ7D8AAC8/kwYAAAAAAAABQQMAABwAAABl5h/vAIXtP452clksVuw/AIAvP5MGAAAAAAAAAUIDAAAcAAAAFYe+uo+S7T/4YbxlnlLsPwDALz+jBgAAAAAAAAFDAwAAHAAAAMUnXYYeoO0/YE0GchBP7D8AADA/owYAAAAAAAABRAMAABwAAAD7hNT2Lq/tP8o4UH6CS+w/AIAwP6MGAAAAAAAAAUUDAAAcAAAAL+JLZz++7T8yJJqK9EfsPwDAMD+jBgAAAAAAAAFGAwAAHAAAAN+C6jLOy+0/mg/klmZE7D8AwDA/sgYAAAAAAAABRwMAABwAAACNI4n+XNntPwT7LaPYQOw/AAAxP7IGAAAAAAAAAUgDAAAcAAAAuQdPJWrl7T9s5nevSj3sPwAAMT/CBgAAAAAAAAFJAwAAHAAAAGmo7fD48u0/1tHBu7w57D8AADE/wgYAAAAAAAABSgMAABwAAACTjLMXBv/tPz69C8guNuw/AIAxP9IGAAAAAAAAAUsDAAAcAAAAObSgmZEJ7j+oqFXUoDLsPwDAMT/SBgAAAAAAAAFMAwAAHAAAAN3bjRsdFO4/EJSf4BIv7D8AwDE/4QYAAAAAAAABTQMAABwAAACBA3udqB7uPxCUn+ASL+w/AAAyP+EGAAAAAAAAAU4DAAAcAAAAJytoHzQp7j8QlJ/gEi/sPwAAMz8BBwAAAAAAAAFPAwAAHAAAAEeWfPw9Mu4/en/p7IQr7D8AgDM/AQcAAAAAAAABUAMAABwAAADtvWl+yTzuP3p/6eyEK+w/AMAzPwEHAAAAAAAAAVEDAAAcAAAADSl+W9NF7j96f+nshCvsPwAAND8QBwAAAAAAAAFSAwAAHAAAACuUkjjdTu4/4moz+fYn7D8AADQ/EAcAAAAAAAABUwMAABwAAADRu3+6aFnuP+JqM/n2J+w/AAA0PyAHAAAAAAAAAVQDAAAcAAAAd+NsPPRj7j9KVn0FaSTsPwCAND8gBwAAAAAAAAFVAwAAHAAAAKHHMmMBcO4/SlZ9BWkk7D8AwDQ/IAcAAAAAAAABVgMAABwAAADLq/iJDnzuP0pWfQVpJOw/AIA1PyAHAAAAAAAAAVcDAAAcAAAA94++sBuI7j9KVn0FaSTsPwDANT8vBwAAAAAAAAFYAwAAHAAAACF0hNcolO4/SlZ9BWkk7D8AwDU/LwcAAAAAAAABWQMAABwAAABLWEr+NaDuP0pWfQVpJOw/AAA2Pz8HAAAAAAAAAVoDAAAcAAAAdTwQJUOs7j9KVn0FaSTsPwCANj8/BwAAAAAAAAFbAwAAHAAAACXdrvDRue4/4moz+fYn7D8AwDY/TwcAAAAAAAABXAMAABwAAABPwXQX38XuP+JqM/n2J+w/AMA2P08HAAAAAAAAAV0DAAAcAAAAe6U6PuzR7j96f+nshCvsPwAANz9eBwAAAAAAAAFeAwAAHAAAACHNJ8B33O4/EJSf4BIv7D8AQDY/XgcAAAAAAAABXwMAABwAAADF9BRCA+fuP6ioVdSgMuw/AAA2P34HAAAAAAAAAWADAAAcAAAAaxwCxI7x7j8+vQvILjbsPwAANj9+BwAAAAAAAAFhAwAAHAAAAA9E70Ua/O4/1tHBu7w57D8AADY/jQcAAAAAAAABYgMAABwAAACza9zHpQbvP9bRwbu8Oew/AEA1P40HAAAAAAAAAWMDAAAcAAAA30+i7rIS7z/W0cG7vDnsPwAANT+NBwAAAAAAAAFkAwAAHAAAAIN3j3A+He8/1tHBu7w57D8AgDQ/jQcAAAAAAAABZQMAABwAAACvW1WXSynvP9bRwbu8Oew/AAA0P50HAAAAAAAAAWYDAAAcAAAAXfzzYto27z/W0cG7vDnsPwDAMj+dBwAAAAAAAAFnAwAAHAAAABcWRHhsR+8/1tHBu7w57D8AQDI/rAcAAAAAAAABaAMAABwAAADTL5SN/lfvP9bRwbu8Oew/AEAwP6wHAAAAAAAAAWkDAAAcAAAAj0nkopBo7z/W0cG7vDnsPwCALz+sBwAAAAAAAAFqAwAAHAAAAEdjNLgiee8/1tHBu7w57D8AACo/zAcAAAAAAAABawMAABwAAACHOV1yNovvP2zmd69KPew/AMAnP8wHAAAAAAAAAWwDAAAcAAAAu5bU4kaa7z8E+y2j2EDsPwDAID/MBwAAAAAAAAFtAwAAHAAAAPHzS1NXqe8/mg/klmZE7D8AAB4/zAcAAAAAAAABbgMAABwAAAChlOoe5rbvPzIkmor0R+w/AAASP9sHAAAAAAAAAW8DAAAcAAAAzXiwRfPC7z9gTQZyEE/sPwDADD/bBwAAAAAAAAFwAwAAHAAAAPVcdmwAz+8/jnZyWSxW7D8AgMM++wcAAAAAAAABcQMAABwAAAAhQTyTDdvvP7yf3kBIXew/AACdPvsHAAAAAAAAAXIDAAAcAAAAxWgpFZnl7z8a8rYPgGvsPwAAhz77BwAAAAAAAAFzAwAAHAAAAGmQFpck8O8/3i/Z6il27D8AAIA+GggAAAAAAAABdAMAABwAAACHKkJ9X5zlP2BUIH4ixO8/AAA9PgAAAAAAAAAAAXUDAAAcAAAA9/S3jtqX5T+MfYxlPsvvPwCAgT4QAAAAAAAAAAF2AwAAHAAAAOp7BkXXlOU/jH2MZT7L7z8AgIk+EAAAAAAAAAABdwMAABwAAADhAlX705HlPySSQlnMzu8/AACPPhAAAAAAAAAAAXgDAAAcAAAA4QJV+9OR5T+8pvhMWtLvPwAAnz4fAAAAAAAAAAF5AwAAHAAAAFxGfFZSkOU/ULuuQOjV7z8AAKU+HwAAAAAAAAABegMAABwAAADXiaOx0I7lP1C7rkDo1e8/AICxPh8AAAAAAAAAAXsDAAAcAAAAzBDyZ82L5T9Qu65A6NXvPwCAtj4fAAAAAAAAAAF8AwAAHAAAAMGXQB7KiOU/ULuuQOjV7z8AAMI+LwAAAAAAAAABfQMAABwAAAA822d5SIflP1C7rkDo1e8/AIDGPi8AAAAAAAAAAX4DAAAcAAAAth6P1MaF5T9Qu65A6NXvPwCAzz4vAAAAAAAAAAF/AwAAHAAAADFiti9FhOU/ULuuQOjV7z8AgNM+PgAAAAAAAAABgAMAABwAAACspd2Kw4LlP7ym+Exa0u8/AIDaPj4AAAAAAAAAAYEDAAAcAAAAJukE5kGB5T8kkkJZzM7vPwAA3j5OAAAAAAAAAAGCAwAAHAAAAKEsLEHAf+U/jH2MZT7L7z8AgOI+TgAAAAAAAAABgwMAABwAAAChLCxBwH/lP4x9jGU+y+8/AIDkPk4AAAAAAAAAAYQDAAAcAAAAHHBTnD5+5T+MfYxlPsvvPwAA6z5OAAAAAAAAAAGFAwAAHAAAABxwU5w+fuU/jH2MZT7L7z8AAO4+TgAAAAAAAAABhgMAABwAAAAccFOcPn7lP4x9jGU+y+8/AIDxPk4AAAAAAAAAAYcDAAAcAAAAHHBTnD5+5T+MfYxlPsvvPwAA8z5eAAAAAAAAAAGIAwAAHAAAACbpBOZBgeU/jH2MZT7L7z8AAPY+XgAAAAAAAAABiQMAABwAAAAxYrYvRYTlP4x9jGU+y+8/AAD3Pl4AAAAAAAAAAYoDAAAcAAAAwZdAHsqI5T8kkkJZzM7vPwAA+j5eAAAAAAAAAAGLAwAAHAAAANeJo7HQjuU/JJJCWczO7z8AAPs+nAAAAAAAAAABjAMAABwAAABxON/pWJblPySSQlnMzu8/AID8PpwAAAAAAAAAAY0DAAAcAAAADOcaIuGd5T8kkkJZzM7vPwCA/T6sAAAAAAAAAAGOAwAAHAAAACtSL//qpuU/JJJCWczO7z8AAP8+rAAAAAAAAAABjwMAABwAAADReRyBdrHlPySSQlnMzu8/AID/PssAAAAAAAAAAZADAAAcAAAAdqEJAwK85T8kkkJZzM7vPwAAAT/LAAAAAAAAAAGRAwAAHAAAABzJ9oSNxuU/JJJCWczO7z8AgAE/ywAAAAAAAAABkgMAABwAAADA8OMGGdHlPySSQlnMzu8/AAADP+oAAAAAAAAAAZMDAAAcAAAA6tSpLSbd5T8kkkJZzM7vPwCAAz/qAAAAAAAAAAGUAwAAHAAAABS5b1Qz6eU/JJJCWczO7z8AwAM/6gAAAAAAAAABlQMAABwAAAA/nTV7QPXlPySSQlnMzu8/AAAEP+oAAAAAAAAAAZYDAAAcAAAAaoH7oU0B5j8kkkJZzM7vPwCABT8KAQAAAAAAAAGXAwAAHAAAAJVlwchaDeY/JJJCWczO7z8AQAY/CgEAAAAAAAABmAMAABwAAAC/SYfvZxnmP4x9jGU+y+8/AMAHPwoBAAAAAAAAAZkDAAAcAAAAb+olu/Ym5j+MfYxlPsvvPwCACD8KAQAAAAAAAAGaAwAAHAAAAB+LxIaFNOY/jH2MZT7L7z8AgAo/GQEAAAAAAAABmwMAABwAAADYpBScF0XmP4x9jGU+y+8/AEALPxkBAAAAAAAAAZwDAAAcAAAADgKMDChU5j+MfYxlPsvvPwBACz8pAQAAAAAAAAGdAwAAHAAAAENfA304Y+Y/JJJCWczO7z8AAAs/KQEAAAAAAAABngMAABwAAAD9eFOSynPmPySSQlnMzu8/AEANPzgBAAAAAAAAAZ8DAAAcAAAAt5Kjp1yE5j8kkkJZzM7vPwAADj84AQAAAAAAAAGgAwAAHAAAAHKs87zulOY/JJJCWczO7z8AQA4/OAEAAAAAAAABoQMAABwAAACoCWst/6PmP4x9jGU+y+8/AAAOP1gBAAAAAAAAAaIDAAAcAAAA3GbinQ+z5j/0aNZxsMfvPwAADj9YAQAAAAAAAAGjAwAAHAAAABHEWQ4gwuY/9GjWcbDH7z8AAA4/WAEAAAAAAAABpAMAABwAAABGIdF+MNHmP/Ro1nGwx+8/AIAOP1gBAAAAAAAAAaUDAAAcAAAAe35I70Dg5j/0aNZxsMfvPwDADj9nAQAAAAAAAAGmAwAAHAAAACwf57rP7eY/jH2MZT7L7z8AwA4/ZwEAAAAAAAABpwMAABwAAABgfF4r4PzmP4x9jGU+y+8/AAAPP3cBAAAAAAAAAagDAAAcAAAAltnVm/AL5z+MfYxlPsvvPwAADz93AQAAAAAAAAGpAwAAHAAAAMo2TQwBG+c/jH2MZT7L7z8AAA8/hwEAAAAAAAABqgMAABwAAACFUJ0hkyvnPySSQlnMzu8/AAAPP4cBAAAAAAAAAasDAAAcAAAAQGrtNiU85z8kkkJZzM7vPwAADz+WAQAAAAAAAAGsAwAAHAAAAH9AFvE4Tuc/JJJCWczO7z8AgA8/lgEAAAAAAAABrQMAABwAAADAFj+rTGDnPySSQlnMzu8/AMAPP7UBAAAAAAAAAa4DAAAcAAAA/uxnZWBy5z8kkkJZzM7vPwCAED+1AQAAAAAAAAGvAwAAHAAAAMR/acT1hec/jH2MZT7L7z8AwBA/tQEAAAAAAAABsAMAABwAAAB+mbnZh5bnP/Ro1nGwx+8/AIARP7UBAAAAAAAAAbEDAAAcAAAAs/YwSpil5z/IP2qKlMDvPwDAET/FAQAAAAAAAAGyAwAAHAAAAG0QgV8qtuc/yD9qipTA7z8AABM/xQEAAAAAAAABswMAABwAAACibfjPOsXnPzArtJYGve8/AIATP9UBAAAAAAAAAbQDAAAcAAAAXodI5czV5z+YFv6ieLnvPwDAEz/VAQAAAAAAAAG1AwAAHAAAABihmPpe5uc/mBb+oni57z8AABQ/5AEAAAAAAAABtgMAABwAAADSuugP8fbnPwACSK/qte8/AEATP+QBAAAAAAAAAbcDAAAcAAAAjNQ4JYMH6D8AAkiv6rXvPwAAEz/0AQAAAAAAAAG4AwAAHAAAAEfuiDoVGOg/AAJIr+q17z8AABM/9AEAAAAAAAABuQMAABwAAACGxLH0KCroP2ztkbtcsu8/AAATPwQCAAAAAAAAAboDAAAcAAAAQN4BCrs66D9s7ZG7XLLvPwCAEz8EAgAAAAAAAAG7AwAAHAAAAIC0KsTOTOg/bO2Ru1yy7z8AwBM/EwIAAAAAAAABvAMAABwAAAC1EaI031voPwACSK/qte8/AIAUPxMCAAAAAAAAAb0DAAAcAAAAcSvySXFs6D8AAkiv6rXvPwDAFD8TAgAAAAAAAAG+AwAAHAAAAKWIabqBe+g/mBb+oni57z8AwBQ/IwIAAAAAAAABvwMAABwAAABVKQiGEInoP5gW/qJ4ue8/AAAVPyMCAAAAAAAAAcADAAAcAAAAgA3OrB2V6D8wK7SWBr3vPwCAFT9CAgAAAAAAAAHBAwAAHAAAAC+ubHisoug/mBb+oni57z8AwBU/QgIAAAAAAAABwgMAABwAAADfTgtEO7DoP5gW/qJ4ue8/AIAWP0ICAAAAAAAAAcMDAAAcAAAAju+pD8q96D+YFv6ieLnvPwDAFj9CAgAAAAAAAAHEAwAAHAAAAD6QSNtYy+g/MCu0lga97z8AwBY/VQIAAAAAAAABxQMAABwAAABy7b9LadroPzArtJYGve8/AAAXP1UCAAAAAAAAAcYDAAAcAAAAqEo3vHnp6D8wK7SWBr3vPwAAGD9kAgAAAAAAAAHHAwAAHAAAAN6nriyK+Og/MCu0lga97z8AgBg/ZAIAAAAAAAAByAMAABwAAAASBSadmgfpPzArtJYGve8/AAAaP3QCAAAAAAAAAckDAAAcAAAAzB52siwY6T8wK7SWBr3vPwCAGj90AgAAAAAAAAHKAwAAHAAAAIY4xse+KOk/MCu0lga97z8AQBo/hAIAAAAAAAABywMAABwAAAC8lT04zzfpPzArtJYGve8/AAAaP4QCAAAAAAAAAcwDAAAcAAAA8fK0qN9G6T/IP2qKlMDvPwCAGj+TAgAAAAAAAAHNAwAAHAAAAKGTU3RuVOk/yD9qipTA7z8AwBo/kwIAAAAAAAABzgMAABwAAABRNPI//WHpP8g/aoqUwO8/AIAbP6MCAAAAAAAAAc8DAAAcAAAAfBi4Zgpu6T/IP2qKlMDvPwDAGz+jAgAAAAAAAAHQAwAAHAAAACBApeiVeOk/yD9qipTA7z8AQBs/sgIAAAAAAAAB0QMAABwAAADGZ5JqIYPpP8g/aoqUwO8/AAAbP7ICAAAAAAAAAdIDAAAcAAAAa49/7KyN6T/IP2qKlMDvPwAAGz/CAgAAAAAAAAHTAwAAHAAAABG3bG44mOk/yD9qipTA7z8AABs/wgIAAAAAAAAB1AMAABwAAAAxIoFLQqHpP2BUIH4ixO8/AAAbP9ICAAAAAAAAAdUDAAAcAAAA1Uluzc2r6T/0aNZxsMfvPwAAGz/SAgAAAAAAAAHWAwAAHAAAAPW0gqrXtOk/9GjWcbDH7z8AgBs/0gIAAAAAAAAB1wMAABwAAACZ3G8sY7/pP/Ro1nGwx+8/AMAbP/ECAAAAAAAAAdgDAAAcAAAAPwRdru7J6T+MfYxlPsvvPwCAHD/xAgAAAAAAAAHZAwAAHAAAAGroItX71ek/JJJCWczO7z8AwBw/8QIAAAAAAAAB2gMAABwAAACTzOj7COLpPySSQlnMzu8/AMAcP/ECAAAAAAAAAdsDAAAcAAAAv7CuIhbu6T8kkkJZzM7vPwAAHT8QAwAAAAAAAAHcAwAAHAAAAOmUdEkj+uk/JJJCWczO7z8AgB0/EAMAAAAAAAAB3QMAABwAAAAf8uu5MwnqP7ym+Exa0u8/AMAdPxADAAAAAAAAAd4DAAAcAAAAU09jKkQY6j+8pvhMWtLvPwCAHj8QAwAAAAAAAAHfAwAAHAAAAAPwAfbSJeo/vKb4TFrS7z8AwB4/IAMAAAAAAAAB4AMAABwAAAAt1Mcc4DHqP7ym+Exa0u8/AEAePyADAAAAAAAAAeEDAAAcAAAA0/u0nms86j9Qu65A6NXvPwAAHj8vAwAAAAAAAAHiAwAAHAAAAHkjoiD3Ruo/ULuuQOjV7z8AAB4/LwMAAAAAAAAB4wMAABwAAACXjrb9AFDqP7ym+Exa0u8/AAAePz8DAAAAAAAAAeQDAAAcAAAAt/nK2gpZ6j9Qu65A6NXvPwAAHj8/AwAAAAAAAAHlAwAAHAAAAM3rLW4RX+o/ULuuQOjV7z8AAB4/TwMAAAAAAAAB5gMAABwAAABpmmmmmWbqP1C7rkDo1e8/AIAeP08DAAAAAAAAAecDAAAcAAAAfYzMOaBs6j+8pvhMWtLvPwDAHj9eAwAAAAAAAAHoAwAAHAAAAJF+L82mcuo/vKb4TFrS7z8AwB4/XgMAAAAAAAAB6QMAABwAAAAhtLm7K3fqP7ym+Exa0u8/AAAfP24DAAAAAAAAAeoDAAAcAAAAN6YcTzJ96j+8pvhMWtLvPwBAHj9uAwAAAAAAAAHrAwAAHAAAAMfbpj23geo/vKb4TFrS7z8AAB4/fgMAAAAAAAAB7AMAABwAAABXETEsPIbqP7ym+Exa0u8/AEAcP34DAAAAAAAAAe0DAAAcAAAAVxExLDyG6j+8pvhMWtLvPwCAGz9+AwAAAAAAAAHuAwAAHAAAAOdGuxrBiuo/vKb4TFrS7z8AwBc/fgMAAAAAAAAB7wMAABwAAADnRrsawYrqP7ym+Exa0u8/AAAWP40DAAAAAAAAAfADAAAcAAAA8b9sZMSN6j+8pvhMWtLvPwDADz+NAwAAAAAAAAHxAwAAHAAAAPG/bGTEjeo/JJJCWczO7z8AAA0/nQMAAAAAAAAB8gMAABwAAAB3fEUJRo/qP4x9jGU+y+8/AID/Pp0DAAAAAAAAAfMDAAAcAAAA/TgerseQ6j/0aNZxsMfvPwAA9D6dAwAAAAAAAAH0AwAAHAAAAAeyz/fKk+o/YFQgfiLE7z8AAM0+vAMAAAAAAAAB9QMAABwAAAAHss/3ypPqP8g/aoqUwO8/AAC8PrwDAAAAAAAAAfYDAAAcAAAAB7LP98qT6j/IP2qKlMDvPwAAtD68AwAAAAAAAAH3AwAAHAAAAItuqJxMleo/mBb+oni57z8AgLE+vAMAAAAAAAAL"/>
</p:tagLst>
</file>

<file path=ppt/tags/tag1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IAAAADAAAABwMAAAAAAQAAAAQAAAAECUlua0F0b21WMQIAAAAJBAAAAAkFAAAADQIFBAAAAAtQZW5TdHJva2VWMQQAAAAKQXR0cmlidXRlcwVUcmFjZQlTdGFydFRpbWUEVHlwZQQEAAQPUGVuQXR0cmlidXRlc1YxAgAAAApJbmtUcmFjZVYxAgAAABAMQWN0aW9uVHlwZVYxAgAAAAIAAAAJBgAAAAkHAAAAAA8AAAAAAAAF+P///wxBY3Rpb25UeXBlVjEBAAAAB3ZhbHVlX18ACAIAAAAAAAAAAQUAAAAEAAAACQkAAAAJCgAAALIbAAAAAAAAAfX////4////AAAAAAUGAAAAD1BlbkF0dHJpYnV0ZXNWMQoAAAAHX2NvbG9yQQdfY29sb3JSB19jb2xvckcHX2NvbG9yQgpGaXRUb0N1cnZlBkhlaWdodA5JZ25vcmVQcmVzc3VyZQ1Jc0hpZ2hsaWdodGVyBVNoYXBlBVdpZHRoAAAAAAAAAAAEAAICAgIBBgEBDEJydXNoU2hhcGVWMQIAAAAGAgAAAP9wMKAAAAAAAAAACEAAAAX0////DEJydXNoU2hhcGVWMQEAAAAHdmFsdWVfXwAIAgAAAAEAAAAAAAAAAAAIQAUHAAAACklua1RyYWNlVjEDAAAADUxpc3RgMStfaXRlbXMMTGlzdGAxK19zaXplD0xpc3RgMStfdmVyc2lvbgQAABhTaGFyZWQuSW5raW5nLklua1BvaW50W10CAAAACAgCAAAACQ0AAAB4AAAAeAAAAAEJAAAABgAAAP9wMKAAAAAAAAAACEAAAAHy////9P///wEAAAAAAAAAAAAIQAEKAAAABwAAAAkPAAAAugAAALoAAAAHDQAAAAABAAAAgAAAAAQKSW5rUG9pbnRWMQI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NCAcPAAAAAAEAAAAAAQAABApJbmtQb2ludFYxAg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1GBRAAAAAKSW5rUG9pbnRWMQQAAAABWAFZDlByZXNzdXJlRmFjdG9yCVRpbWVTdGFtcAAAAAAGBgsQAgAAAEAZCDl6ynM/QOrhs3DofD8AAEo+AAAAAAAAAAABEQAAABAAAACAaDESwl5xPwACNSkHb3c/AICKPg8AAAAAAAAAARIAAAAQAAAAgG+11hPmbT8AAjUpB293PwAAkz4PAAAAAAAAAAETAAAAEAAAAICke2fuSGw/AAI1KQdvdz8AAJk+DwAAAAAAAAABFAAAABAAAACApHtn7khsPwACNSkHb3c/AACdPh8AAAAAAAAAARUAAAAQAAAAQNlB+Miraj8AAjUpB293PwCAnT4fAAAAAAAAAAEWAAAAEAAAAGAOCImjDmk/AAI1KQdvdz8AAJ8+HwAAAAAAAAABFwAAABAAAABgDgiJow5pPwACNSkHb3c/AICfPh8AAAAAAAAAARgAAAAQAAAAIEPOGX5xZz9AX/v645t1PwAAoj4uAAAAAAAAAAEZAAAAEAAAACBDzhl+cWc/QF/7+uObdT8AAKM+LgAAAAAAAAABGgAAABAAAADgrFo7MzdkP0Bf+/rjm3U/AACmPi4AAAAAAAAAARsAAAAQAAAAoOEgzA2aYj9AX/v645t1PwAApz4uAAAAAAAAAAEcAAAAEAAAAMAW51zo/GA/QF/7+uObdT8AgKg+PgAAAAAAAAABHQAAABAAAADAFudc6PxgP0Bf+/rjm3U/AICpPj4AAAAAAAAAAR4AAAAQAAAAwBbnXOj8YD9AX/v645t1PwCAqT4+AAAAAAAAAAEfAAAAEAAAAMAW51zo/GA/QF/7+uObdT8AAKo+PgAAAAAAAAABIAAAABAAAACg4SDMDZpiPwACNSkHb3c/AACrPk4AAAAAAAAAASEAAAAQAAAAIEPOGX5xZz/ApG5XKkJ5PwCAqz5OAAAAAAAAAAEiAAAAEAAAAGAOCImjDmk/gEeohU0Vez8AALE+TgAAAAAAAAABIwAAABAAAACAb7XWE+ZtP0Dq4bNw6Hw/AAC0Pk4AAAAAAAAAASQAAAAQAAAAIE7OyVQtcj8AjRvik7t+PwCAuD59AAAAAAAAAAElAAAAEAAAANDJ3l8yNnY/4JcqiFtHgD8AgLo+nAAAAAAAAAABJgAAABAAAABAK4ytog17P0BpRx/tMIE/AAC/PpwAAAAAAAAAAScAAAAQAAAA0Ks5NRzBgD+gOmS2fhqCPwCAwD6cAAAAAAAAAAEoAAAAEAAAAEjP3rcdlIM/AAyBTRAEgz8AgMM+wAAAAAAAAAABKQAAABAAAACQZVKWaM6GP4DdneSh7YM/AADFPsAAAAAAAAAAASoAAAAQAAAAmG6U0Pxvij/grrp7M9eEPwAAyT7AAAAAAAAAAAErAAAAEAAAAFjqpGbaeI4/wFH0qVaqhj8AgMo+wAAAAAAAAAABLAAAABAAAACseXNQNw2RP4D0Ldh5fYg/AIDLPs8AAAAAAAAAAS0AAAAQAAAA+PBiyUpFkz/gxUpvC2eJPwAAzD7PAAAAAAAAAAEuAAAAEAAAAEhoUkJefZU/QJdnBp1Qij8AAM0+zwAAAAAAAAABLwAAABAAAAAoploNzYGXP6BohJ0uOos/AIDNPs8AAAAAAAAAATAAAAAQAAAAcB1KhuC5mT+gaISdLjqLPwAA0D7fAAAAAAAAAAExAAAAEAAAAIwHCFs9WZw/oGiEnS46iz8AANE+3wAAAAAAAAABMgAAABAAAAD0Kq3dPiyfP6BohJ0uOos/AIDQPu8AAAAAAAAAATMAAAAQAAAAmmAQ3kQzoT+gaISdLjqLPwAA0D7vAAAAAAAAAAE0AAAAEAAAALorSk1q0KI/ADqhNMAjjD8AANE+/gAAAAAAAAABNQAAABAAAACMk3cTYoekP2ALvstRDY0/AIDRPv4AAAAAAAAAATYAAAAQAAAArF6xgockpj/g3Npi4/aNPwCA0T4OAQAAAAAAAAE3AAAAEAAAABaN95rap6c/QK73+XTgjj8AANI+DgEAAAAAAAABOAAAABAAAADSHkpcWxGpP6B/FJEGyo8/AADTPi0BAAAAAAAAATkAAAAQAAAAjrCcHdx6qj+gfxSRBsqPPwCA0z4tAQAAAAAAAAE6AAAAEAAAAPbe4jUv/qs/oH8UkQbKjz8AANU+PQEAAAAAAAABOwAAABAAAAB64wNT+c6tP6B/FJEGyo8/AIDVPj0BAAAAAAAAATwAAAAQAAAATksxGfGFrz+gfxSRBsqPPwCA1T49AQAAAAAAAAE9AAAAEAAAAEH2osZGuLA/oH8UkQbKjz8AANY+PQEAAAAAAAABPgAAABAAAACDeDPVq6CxP6B/FJEGyo8/AADXPj0BAAAAAAAAAT8AAAAQAAAAaSxKuCd8sj+gfxSRBsqPPwCA1z5MAQAAAAAAAAFAAAAAEAAAAFPgYJujV7M/gKgYFMxZkD8AgNc+TAEAAAAAAAABQQAAABAAAADjxf1SNia0P4CoGBTMWZA/AADYPlwBAAAAAAAAAUIAAAAQAAAAcauaCsn0tD+AqBgUzFmQPwAA2D5cAQAAAAAAAAFDAAAAEAAAAFlfse1E0LU/gKgYFMxZkD8AANg+bAEAAAAAAAABRAAAABAAAABDE8jQwKu2P4CoGBTMWZA/AIDWPmwBAAAAAAAAAUUAAAAQAAAAg5VY3yWUtz+AqBgUzFmQPwAA1j57AQAAAAAAAAFGAAAAEAAAAMUX6e2KfLg/gKgYFMxZkD8AANc+ewEAAAAAAAABRwAAABAAAABdaPMn2XG5PzARp9+UzpA/AIDXPpoBAAAAAAAAAUgAAAAQAAAARxwKC1VNuj/geTWrXUORPwAA2j6aAQAAAAAAAAFJAAAAEAAAANcBp8LnG7s/4Hk1q11DkT8AANs+mgEAAAAAAAABSgAAABAAAAALGcpOkd27P+B5NatdQ5E/AIDbPpoBAAAAAAAAAUsAAAAQAAAA6WFzr1GSvD/geTWrXUORPwAA3D6qAQAAAAAAAAFMAAAAEAAAAB15ljv7U70/MBGn35TOkD8AANw+qgEAAAAAAAABTQAAABAAAACvXjPzjSK+PzARp9+UzpA/AADcProBAAAAAAAAAU4AAAAQAAAAPUTQqiDxvj+AqBgUzFmQPwAA3j66AQAAAAAAAAFPAAAAEAAAACf45o2czL8/gKgYFMxZkD8AAN8+yQEAAAAAAAABUAAAABAAAAAI1n44DFTAP6B/FJEGyo8/AIDfPskBAAAAAAAAAVEAAAAQAAAA+i8KKsrBwD+gfxSRBsqPPwAA4D7ZAQAAAAAAAAFSAAAAEAAAAJi7G/CeIsE/oH8UkQbKjz8AAOE+2QEAAAAAAAABUwAAABAAAAAyRy22c4PBP6B/FJEGyo8/AIDhPvgBAAAAAAAAAVQAAAAQAAAAzNI+fEjkwT9Arvf5dOCOPwCA4T74AQAAAAAAAAFVAAAAEAAAAJJFDdiRS8I/QK73+XTgjj8AAOI+CAIAAAAAAAABVgAAABAAAABcuNsz27LCP+Dc2mLj9o0/AADiPggCAAAAAAAAAVcAAAAQAAAAUhJnJZkgwz9gC77LUQ2NPwAA4j4IAgAAAAAAAAFYAAAAEAAAAERs8hZXjsM/ADqhNMAjjD8AgOA+CAIAAAAAAAABWQAAABAAAAA4xn0IFfzDPwA6oTTAI4w/AADgPggCAAAAAAAAAVoAAAAQAAAALCAJ+tJpxD8AOqE0wCOMPwAA4T4nAgAAAAAAAAFbAAAAEAAAACB6lOuQ18Q/ADqhNMAjjD8AgOE+JwIAAAAAAAABXAAAABAAAADo7GJH2j7FPwA6oTTAI4w/AIDhPicCAAAAAAAAAV0AAAAQAAAAsF8xoyOmxT8AOqE0wCOMPwAA4j4nAgAAAAAAAAFeAAAAEAAAAEzrQmn4BsY/ADqhNMAjjD8AAOI+NwIAAAAAAAABXwAAABAAAABCRc5atnTGP6BohJ0uOos/AADiPjcCAAAAAAAAAWAAAAAQAAAAYoYW4ujoxj9Al2cGnVCKPwCA4D5WAgAAAAAAAAFhAAAAEAAAAILHXmkbXcc/QJdnBp1Qij8AAOA+VgIAAAAAAAABYgAAABAAAAD61iAcN97HP0CXZwadUIo/AIDlPlYCAAAAAAAAAWMAAAAQAAAASP8lOd5YyD9Al2cGnVCKPwAA6D5mAgAAAAAAAAFkAAAAEAAAAGhAbsAQzcg/QJdnBp1Qij8AgOk+ZgIAAAAAAAABZQAAABAAAABcmvmxzjrJP6BohJ0uOos/AADqPmYCAAAAAAAAAWYAAAAQAAAAJA3IDRiiyT+gaISdLjqLPwAA6j51AgAAAAAAAAFnAAAAEAAAABpnU//VD8o/oGiEnS46iz8AAOo+dQIAAAAAAAABaAAAABAAAAA6qJuGCITKP6BohJ0uOos/AADrPoUCAAAAAAAAAWkAAAAQAAAAWunjDTv4yj9Al2cGnVCKPwCA6z6FAgAAAAAAAAFqAAAAEAAAANL4pcBWecs/QJdnBp1Qij8AgOs+lAIAAAAAAAABawAAABAAAABMCGhzcvrLP0CXZwadUIo/AADsPpQCAAAAAAAAAWwAAAAQAAAAbEmw+qRuzD9Al2cGnVCKPwAA7T6kAgAAAAAAAAFtAAAAEAAAAI6K+IHX4sw/oGiEnS46iz8AgO0+pAIAAAAAAAABbgAAABAAAACE5INzlVDNP6BohJ0uOos/AIDtPtACAAAAAAAAAW8AAAAQAAAAeD4PZVO+zT9Al2cGnVCKPwAA7j7QAgAAAAAAAAFwAAAAEAAAAJh/V+yFMs4/4MVKbwtniT8AAO4+0AIAAAAAAAABcQAAABAAAADkp1wJLa3OP4D0Ldh5fYg/AADuPtACAAAAAAAAAXIAAAAQAAAAXLcevEguzz/AUfSpVqqGPwAA7z7QAgAAAAAAAAFzAAAAEAAAANbG4G5kr88/QIDXEsXAhT8AgO8+4AIAAAAAAAABdAAAABAAAABmEDYwkQ7QP0CA1xLFwIU/AIDvPuACAAAAAAAAAXUAAAAQAAAA9jDac6pI0D/grrp7M9eEPwAA8D7wAgAAAAAAAAF2AAAAEAAAAFlqwSFPfNA/gN2d5KHtgz8AAPE+8AIAAAAAAAABdwAAABAAAABUF4caLrPQP6A6ZLZ+GoI/AIDxPv8CAAAAAAAAAXgAAAAQAAAAuFBuyNLm0D9AaUcf7TCBPwAA9D7/AgAAAAAAAAF5AAAAEAAAALH9M8GxHdE/4JcqiFtHgD8AAPU+HgMAAAAAAAABegAAABAAAAAFeXPleWHRPwCNG+KTu34/AID0Ph4DAAAAAAAAAXsAAAAQAAAAwYDUvgei0T9A6uGzcOh8PwAA9D4uAwAAAAAAAAF8AAAAEAAAAFKheAIh3NE/gEeohU0Vez8AAPQ+LgMAAAAAAAABfQAAABAAAABNTj77/xLSP4BHqIVNFXs/AAD0Pi4DAAAAAAAAAX4AAAAQAAAAhKBoEzBA0j/ApG5XKkJ5PwCA8j4uAwAAAAAAAAF/AAAAEAAAALrykitgbdI/wKRuVypCeT8AAPI+PgMAAAAAAAABgAAAABAAAADGXQCuG5TSP8CkblcqQnk/AIDuPj4DAAAAAAAAAYEAAAAQAAAAO1WP5Zy30j+AR6iFTRV7PwAA7T5dAwAAAAAAAAGCAAAAEAAAAIFlYYep1NI/gEeohU0Vez8AAOE+XQMAAAAAAAABgwAAABAAAADKdTMptvHSP4BHqIVNFXs/AADcPm0DAAAAAAAAAYQAAAAQAAAAexIngIgL0z+AR6iFTRV7PwAAwz5tAwAAAAAAAAGFAAAAEAAAAMUi+SGVKNM/QOrhs3DofD8AALg+bQMAAAAAAAABhgAAABAAAAAMM8vDoUXTPwCNG+KTu34/AICwPm0DAAAAAAAAAYcAAAAQAAAA67Z7sOhl0z9AaUcf7TCBPwAArj6MAwAAAAAAAAGIAAAAEAAAAKDXseg7jts/SjkmIDQ07z8AAGI+AAAAAAAAAAABiQAAABAAAABy8PRSx4fbP0o5JiA0NO8/AICaPg8AAAAAAAAAAYoAAAAQAAAACmTTnQGL2z9KOSYgNDTvPwAApD4PAAAAAAAAAAGLAAAAEAAAAApk050Bi9s/BsbJ2Y0w7z8AgKo+DwAAAAAAAAABjAAAABAAAAAKZNOdAYvbPwbGydmNMO8/AICrPg8AAAAAAAAAAY0AAAAQAAAACmTTnQGL2z8GxsnZjTDvPwCAqj4fAAAAAAAAAAGOAAAAEAAAADRLkDN2kds/BsbJ2Y0w7z8AAKs+HwAAAAAAAAABjwAAABAAAADOvm5+sJTbP8BSbZPnLO8/AICrPi4AAAAAAAAAAZAAAAAQAAAAYjJNyeqX2z963xBNQSnvPwCAqT4uAAAAAAAAAAGRAAAAEAAAAPqlKxQlm9s/8PhXwPQh7z8AgKg+LgAAAAAAAAABkgAAABAAAACOGQpfX57bP6qF+3lOHu8/AACoPi4AAAAAAAAAAZMAAAAQAAAAJI3oqZmh2z9kEp8zqBrvPwAAqD4+AAAAAAAAAAGUAAAAEAAAAFB0pT8OqNs/IJ9C7QEX7z8AAKo+PgAAAAAAAAABlQAAABAAAAB+W2LVgq7bP9or5qZbE+8/AACrPj4AAAAAAAAAAZYAAAAQAAAAQLb9tTG42z+UuIlgtQ/vPwAArj5CAAAAAAAAAAGXAAAAEAAAAAQRmZbgwds/UEUtGg8M7z8AAK8+QgAAAAAAAAABmAAAABAAAABc3xLCyc7bP1BFLRoPDO8/AACzPlEAAAAAAAAAAZkAAAAQAAAAtq2M7bLb2z8K0tDTaAjvPwCAtD5hAAAAAAAAAAGaAAAAEAAAAKTv5GPW69s/CtLQ02gI7z8AAL0+YQAAAAAAAAABmwAAABAAAACSMT3a+fvbPwrS0NNoCO8/AADBPmEAAAAAAAAAAZwAAAAQAAAAGudzm1cP3D8K0tDTaAjvPwCAxz5xAAAAAAAAAAGdAAAAEAAAAJ6cqly1Itw/UEUtGg8M7z8AAMo+cQAAAAAAAAABngAAABAAAAC6xb9oTTncP1BFLRoPDO8/AADQPpAAAAAAAAAAAZ8AAAAQAAAA1u7UdOVP3D9QRS0aDwzvPwAA0j6QAAAAAAAAAAGgAAAAEAAAAIiLyMu3adw/UEUtGg8M7z8AgNU+kAAAAAAAAAABoQAAABAAAACktN3XT4DcP1BFLRoPDO8/AADXPr8AAAAAAAAAAaIAAAAQAAAAVlHRLiKa3D9QRS0aDwzvPwAA2z6/AAAAAAAAAAGjAAAAEAAAADTVgRtputw/lLiJYLUP7z8AgNw+vwAAAAAAAAABpAAAABAAAAB85VO9ddfcP5S4iWC1D+8/AADjPr8AAAAAAAAAAaUAAAAQAAAA8tzi9Pb63D/aK+amWxPvPwAA5j7OAAAAAAAAAAGmAAAAEAAAACgvDQ0nKN0/2ivmplsT7z8AgOo+zgAAAAAAAAABpwAAABAAAACMaPS6y1vdP9or5qZbE+8/AIDsPs4AAAAAAAAAAagAAAAQAAAA7qHbaHCP3T8gn0LtARfvPwCA7j7eAAAAAAAAAAGpAAAAEAAAAFTbwhYVw90/IJ9C7QEX7z8AgO8+3gAAAAAAAAABqgAAABAAAAAioct5f/PdPyCfQu0BF+8/AADyPu4AAAAAAAAAAasAAAAQAAAAhtqyJyQn3j8gn0LtARfvPwAA8z7uAAAAAAAAAAGsAAAAEAAAAICHeCADXt4/2ivmplsT7z8AgPQ+/QAAAAAAAAABrQAAABAAAAAOqBxkHJjeP5S4iWC1D+8/AID1Pv0AAAAAAAAAAa4AAAAQAAAANDyf8m/V3j9QRS0aDwzvPwAA+j79AAAAAAAAAAGvAAAAEAAAAPJDAMz9Fd8/UEUtGg8M7z8AAPw+DQEAAAAAAAABsAAAABAAAABGvz/wxVnfP1BFLRoPDO8/AID+Pg0BAAAAAAAAAbEAAAAQAAAA1t/jM9+T3z9QRS0aDwzvPwCA/z4cAQAAAAAAAAGyAAAAEAAAAGYAiHf4zd8/lLiJYLUP7z8AAAE/HAEAAAAAAAABswAAABAAAADlnLeSzgDgP9or5qZbE+8/AIABPywBAAAAAAAAAbQAAAAQAAAAlzmr6aAa4D8gn0LtARfvPwCAAz8sAQAAAAAAAAG1AAAAEAAAAN9JfYutN+A/ZBKfM6ga7z8AQAQ/PAEAAAAAAAABtgAAABAAAADzk75SV1bgP2QSnzOoGu8/AEAFPzwBAAAAAAAAAbcAAAAQAAAABt7/GQF14D+qhft5Th7vPwDABT9LAQAAAAAAAAG4AAAAEAAAAORhsAZIleA/NGy0Bpsl7z8AQAU/SwEAAAAAAAABuQAAABAAAAD3q/HN8bPgP8BSbZPnLO8/AAAFP1sBAAAAAAAAAboAAAAQAAAAP7zDb/7Q4D8GxsnZjTDvPwAABT9bAQAAAAAAAAG7AAAAEAAAAPJYt8bQ6uA/SjkmIDQ07z8AAAU/awEAAAAAAAABvAAAABAAAACj9aodowThP9Yf36yAO+8/AAAGP2sBAAAAAAAAAb0AAAAQAAAAVZKedHUe4T9gBpg5zULvPwCABj96AQAAAAAAAAG+AAAAEAAAAAcvkstHOOE/pnn0f3NG7z8AgAg/egEAAAAAAAABvwAAABAAAACEBfVHt1PhP+zsUMYZSu8/AEAJP3oBAAAAAAAAAcAAAAAQAAAAzBXH6cNw4T8yYK0MwE3vPwBACj+KAQAAAAAAAAHBAAAAEAAAAOBfCLFtj+E/vEZmmQxV7z8AwAo/igEAAAAAAAABwgAAABAAAABdNmst3arhP0gtHyZZXO8/AEAKP5kBAAAAAAAAAcMAAAAQAAAAD9NehK/E4T/SE9iypWPvPwAACj+ZAQAAAAAAAAHEAAAAEAAAAPY147Xk3OE/GIc0+Utn7z8AgAo/qQEAAAAAAAABxQAAABAAAACo0tYMt/bhP176kD/yau8/AMAKP6kBAAAAAAAAAcYAAAAQAAAAjTVbPuwO4j+kbe2FmG7vPwCACz+5AQAAAAAAAAHHAAAAEAAAAEHSTpW+KOI/6OBJzD5y7z8AwAs/uQEAAAAAAAAByAAAABAAAAC+qLERLkTiPy5UphLlde8/AIAOP9gBAAAAAAAAAckAAAAQAAAABbmDszph4j+6Ol+fMX3vPwAAED/YAQAAAAAAAAHKAAAAEAAAAE7JVVVHfuI/RCEYLH6E7z8AgA4/2AEAAAAAAAABywAAABAAAADLn7jRtpniPxh7Lf9wj+8/AMANP9gBAAAAAAAAAcwAAAAQAAAAR3YbTia14j/o1ELSY5rvPwDADT/oAQAAAAAAAAHNAAAAEAAAAPoSD6X4zuI/uC5YpVal7z8AwA0/6AEAAAAAAAABzgAAABAAAAB36XEhaOriP4qIbXhJsO8/AMANP/cBAAAAAAAAAc8AAAAQAAAAvvlDw3QH4z8UbyYFlrfvPwAADj/3AQAAAAAAAAHQAAAAEAAAANFDhYoeJuM/oFXfkeK+7z8AwAw/BwIAAAAAAAAB0QAAABAAAACwxzV3ZUbjP+bIO9iIwu8/AEAMPwcCAAAAAAAAAdIAAAAQAAAAJb/EruZp4z8qPJgeL8bvPwDADT8HAgAAAAAAAAHTAAAAEAAAAJm2U+ZnjeM/tiJRq3vN7z8AQA4/JgIAAAAAAAAB1AAAABAAAAB4OgTTrq3jP/yVrfEh0e8/AEAOPyYCAAAAAAAAAdUAAAAQAAAAIfgj5ZLP4z9ACQo4yNTvPwAADj8mAgAAAAAAAAHWAAAAEAAAAP971NHZ7+M/QAkKOMjU7z8AAA4/NgIAAAAAAAAB1wAAABAAAAB0c2MJWxPkP0AJCjjI1O8/AAAOPzYCAAAAAAAAAdgAAAAQAAAAtKRhZnk45D9ACQo4yNTvPwAADj82AgAAAAAAAAHZAAAAEAAAAPTVX8OXXeQ/QAkKOMjU7z8AAA4/RQIAAAAAAAAB2gAAABAAAAAzB14gtoLkP/yVrfEh0e8/AAAPP0UCAAAAAAAAAdsAAAAQAAAAczhcfdSn5D+2IlGre83vPwCADz9aAgAAAAAAAAHcAAAAEAAAAOgv67RVy+Q/5sg72IjC7z8AQBA/agIAAAAAAAAB3QAAABAAAADzmlg3EfLkPxRvJgWWt+8/AMAQP3kCAAAAAAAAAd4AAAAQAAAAk3mkBAcc5T/+obTr/KjvPwBAED95AgAAAAAAAAHfAAAAEAAAAGkegaxfROU/LkifGAqe7z8AABA/eQIAAAAAAAAB4AAAABAAAAB1ie4uG2vlP17uiUUXk+8/AAAQP3kCAAAAAAAAAeEAAAAQAAAAs7rsizmQ5T+KlHRyJIjvPwAAED+JAgAAAAAAAAHiAAAAEAAAACmye8O6s+U/ujpfnzF97z8AgBA/iQIAAAAAAAAB4wAAABAAAABo43kg2djlP+jgScw+cu8/AMAQP5gCAAAAAAAAAeQAAAAQAAAAqRR4fff95T8YhzT5S2fvPwDADz+YAgAAAAAAAAHlAAAAEAAAALR/5f+yJOY/jqB7bP9f7z8AQA8/qAIAAAAAAAAB5gAAABAAAAD0sONc0UnmP0gtHyZZXO8/AIAPP6gCAAAAAAAAAecAAAAQAAAAZ6hylFJt5j8CusLfsljvPwDADz+4AgAAAAAAAAHoAAAAEAAAABBmkqY2j+Y/vEZmmQxV7z8AwA8/uAIAAAAAAAAB6QAAABAAAAAmsNNt4K3mP3bTCVNmUe8/AAAQP9cCAAAAAAAAAeoAAAAQAAAAOPoUNYrM5j8yYK0MwE3vPwAAED/XAgAAAAAAAAHrAAAAEAAAAOG3NEdu7uY/7OxQxhlK7z8AABA/1wIAAAAAAAAB7AAAABAAAABWr8N+7xHnP6Z59H9zRu8/AMAOP9cCAAAAAAAAAe0AAAAQAAAAluDB2w035z+mefR/c0bvPwBADj/nAgAAAAAAAAHuAAAAEAAAAD+e4e3xWOc/pnn0f3NG7z8AAA8/5wIAAAAAAAAB7wAAABAAAAAVQ76VSoHnP6Z59H9zRu8/AIAPP/YCAAAAAAAAAfAAAAAQAAAAiTpNzcuk5z/s7FDGGUrvPwDADz/2AgAAAAAAAAHxAAAAEAAAADP4bN+vxuc/7OxQxhlK7z8AABA/9gIAAAAAAAAB8gAAABAAAACp7/sWMernP+zsUMYZSu8/AIARPwYDAAAAAAAAAfMAAAAQAAAAHOeKTrIN6D/s7FDGGUrvPwBAEj8GAwAAAAAAAAH0AAAAEAAAAF0YiavQMug/7OxQxhlK7z8AwBI/FQMAAAAAAAAB9QAAABAAAADRDxjjUVboPzJgrQzATe8/AAATPxUDAAAAAAAAAfYAAAAQAAAARgenGtN56D8yYK0MwE3vPwCAEz81AwAAAAAAAAH3AAAAEAAAAO/Exiy3m+g/MmCtDMBN7z8AwBM/NQMAAAAAAAAB+AAAABAAAAACDwj0YLroP+zsUMYZSu8/AMATP0QDAAAAAAAAAfkAAAAQAAAArMwnBkXc6D+mefR/c0bvPwAAFD9EAwAAAAAAAAH6AAAAEAAAACHEtj3G/+g/YAaYOc1C7z8AgBU/RAMAAAAAAAAB+wAAABAAAABh9bSa5CTpP9Yf36yAO+8/AEAWP0QDAAAAAAAAAfwAAAAQAAAAa2AiHaBL6T9KOSYgNDTvPwDAFz9UAwAAAAAAAAH9AAAAEAAAABYeQi+Ebek/BsbJ2Y0w7z8AgBg/VAMAAAAAAAAB/gAAABAAAAAoaIP2LYzpP8BSbZPnLO8/AEAZP2QDAAAAAAAAAf8AAAAQAAAA0SWjCBKu6T80bLQGmyXvPwDAGT9kAwAAAAAAAAEAAQAAEAAAAHzjwhr2z+k/qoX7eU4e7z8AgBo/cwMAAAAAAAABAQEAABAAAAC6FMF3FPXpP5S4iWC1D+8/AMAaP3MDAAAAAAAAAQIBAAAQAAAA+0W/1DIa6j/EXnSNwgTvPwCAGz+DAwAAAAAAAAEDAQAAEAAAAAaxLFfuQOo/rJECdCn27j8AwBs/gwMAAAAAAAABBAEAABAAAACvbkxp0mLqP9o37aA26+4/AMAbP6IDAAAAAAAAAQUBAAAQAAAAWCxse7aE6j8K3tfNQ+DuPwAAHD+iAwAAAAAAAAEGAQAAEAAAAALqi42apuo/OoTC+lDV7j8AAB0/ogMAAAAAAAABBwEAABAAAACrp6uffsjqP2oqrSdeyu4/AIAdP6IDAAAAAAAAAQgBAAAQAAAAIJ861//r6j+Y0JdUa7/uPwAAHz+iAwAAAAAAAAEJAQAAEAAAAGDQODQeEes/ynaCgXi07j8AgB8/sgMAAAAAAAABCgEAABAAAADVx8drnzTrP/gcba6Fqe4/AEAgP7IDAAAAAAAAAQsBAAAQAAAASb9WoyBY6z8ow1fbkp7uPwDAID/BAwAAAAAAAAEMAQAAEAAAAF0JmGrKdus/WGlCCKCT7j8AACI/wQMAAAAAAAABDQEAABAAAAA7jUhXEZfrP4YPLTWtiO4/AIAiP9EDAAAAAAAAAQ4BAAAQAAAATdeJHru16z+2tRdiun3uPwBAIj/RAwAAAAAAAAEPAQAAEAAAAPiUqTCf1+s/4lsCj8dy7j8AACI/4QMAAAAAAAABEAEAABAAAAA2xqeNvfzrPxIC7bvUZ+4/AIAiP+EDAAAAAAAAAREBAAAQAAAAq702xT4g7D/8NHuiO1nuPwDAIj8ABAAAAAAAAAESAQAAEAAAAFZ7VtciQuw/Lttlz0hO7j8AgCM/AAQAAAAAAAABEwEAABAAAABoxZeezGDsP1yBUPxVQ+4/AMAjPwAEAAAAAAAAARQBAAAQAAAAsdVpQNl97D8WDvS1rz/uPwAAJT8ABAAAAAAAAAEVAQAAEAAAAC2szLxImew/0pqXbwk87j8AgCU/DwQAAAAAAAABFgEAABAAAACqgi85uLTsP4wnOyljOO4/AEAmPw8EAAAAAAAAARcBAAAQAAAA9JIB28TR7D9GtN7ivDTuPwDAJj8fBAAAAAAAAAEYAQAAEAAAADuj03zR7uw/RrTe4rw07j8AACg/HwQAAAAAAAABGQEAABAAAABO7RREew3tPwBBgpwWMe4/AIAoPy8EAAAAAAAAARoBAAAQAAAAYzdWCyUs7T8AQYKcFjHuPwDAKD8vBAAAAAAAAAEbAQAAEAAAAN8NuYeUR+0/AEGCnBYx7j8AACk/PgQAAAAAAAABHAEAABAAAABc5BsEBGPtPwBBgpwWMe4/AAApPz4EAAAAAAAAAR0BAAAQAAAADoEPW9Z87T8AQYKcFjHuPwAAKT9cBAAAAAAAAAEeAQAAEAAAACuqJGduk+0/AEGCnBYx7j8AACk/XAQAAAAAAAABHwEAABAAAABH0zlzBqrtPwBBgpwWMe4/AAApP1wEAAAAAAAAASABAAAQAAAAKza+pDvC7T8AQYKcFjHuPwCAKT9cBAAAAAAAAAEhAQAAEAAAAN3SsfsN3O0/RrTe4rw07j8AwCk/XAQAAAAAAAABIgEAABAAAAD5+8YHpvLtP0a03uK8NO4/AIArP3sEAAAAAAAAASMBAAAQAAAA315LOdsK7j/SmpdvCTzuPwBALD97BAAAAAAAAAEkAQAAEAAAAJP7PpCtJO4/XIFQ/FVD7j8AwCw/igQAAAAAAAABJQEAABAAAABDmDLnfz7uP6L0rEL8Ru4/AAAtP4oEAAAAAAAAASYBAAAQAAAAX8FH8xdV7j8u22XPSE7uPwAALT+KBAAAAAAAAAEnAQAAEAAAAOV2frR1aO4/ck7CFe9R7j8AAC0/qgQAAAAAAAABKAEAABAAAABrLLV103vuP/w0e6I7We4/AAAtP6oEAAAAAAAAASkBAAAQAAAA7+HrNjGP7j/8NHuiO1nuPwAALT+qBAAAAAAAAAEqAQAAEAAAAKlds9LxoO4/QqjX6OFc7j8AgC0/qgQAAAAAAAABKwEAABAAAADFhsjeibfuP4gbNC+IYO4/AMAtP6oEAAAAAAAAASwBAAAQAAAAF3ZuxYTM7j/MjpB1LmTuPwCALj+5BAAAAAAAAAEtAQAAEAAAADOfg9Ec4+4/zI6QdS5k7j8AwC4/uQQAAAAAAAABLgEAABAAAACDjim4F/juP8yOkHUuZO4/AIAvP8kEAAAAAAAAAS8BAAAQAAAAnbc+xK8O7z/MjpB1LmTuPwDALz/JBAAAAAAAAAEwAQAAEAAAACVtdYUNIu8/zI6QdS5k7j8AQC8/2QQAAAAAAAABMQEAABAAAACpIqxGazXvP8yOkHUuZO4/AAAvP9kEAAAAAAAAATIBAAAQAAAAL9jiB8lI7z/MjpB1LmTuPwAALz/oBAAAAAAAAAEzAQAAEAAAAB0aO37sWO8/iBs0L4hg7j8AAC8/6AQAAAAAAAABNAEAABAAAAANXJP0D2nvP0Ko1+jhXO4/AMAtPwcFAAAAAAAAATUBAAAQAAAA+53rajN57z/8NHuiO1nuPwBALT8HBQAAAAAAAAE2AQAAEAAAAOvfQ+FWie8/uMEeXJVV7j8AQCs/BwUAAAAAAAABNwEAABAAAAAP6Cwy3ZfvP3JOwhXvUe4/AIAqPwcFAAAAAAAAATgBAAAQAAAAM/AVg2Om7z8u22XPSE7uPwCAKD8HBQAAAAAAAAE5AQAAEAAAAI2+j65Ms+8/6GcJiaJK7j8AgCc/FwUAAAAAAAABOgEAABAAAADljAnaNcDvP6L0rEL8Ru4/AEAjPxcFAAAAAAAAATsBAAAQAAAAcyEU4IHL7z9cgVD8VUPuPwBAIT8nBQAAAAAAAAE8AQAAEAAAAAG2HubN1u8/XIFQ/FVD7j8AQBY/JwUAAAAAAAABPQEAABAAAAD51kqh397vP1yBUPxVQ+4/AIARPzYFAAAAAAAAAT4BAAAQAAAA8fd2XPHm7z+i9KxC/EbuPwCA4z42BQAAAAAAAAE/AQAAEAAAAFGlxMzI6+8/6GcJiaJK7j8AAMc+RgUAAAAAAAABQAEAABAAAADpGKMXA+/vP3JOwhXvUe4/AAC3PkYFAAAAAAAAAUEBAAAQAAAA6RijFwPv7z9yTsIV71HuPwAAsj5WBQAAAAAAAAs="/>
</p:tagLst>
</file>

<file path=ppt/tags/tag12.xml><?xml version="1.0" encoding="utf-8"?>
<p:tagLst xmlns:a="http://schemas.openxmlformats.org/drawingml/2006/main" xmlns:r="http://schemas.openxmlformats.org/officeDocument/2006/relationships" xmlns:p="http://schemas.openxmlformats.org/presentationml/2006/main">
  <p:tag name="TIMING" val="|19.428|1.393|26.182|14.036|18.851|18.018"/>
</p:tagLst>
</file>

<file path=ppt/tags/tag13.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AAAAApAAAABwMAAAAAAQAAACAAAAAECUlua0F0b21WMQIAAAAJBAAAAAkFAAAACQYAAAAJBwAAAAkIAAAACQkAAAAJCgAAAAkLAAAACQwAAAAJDQAAAAkOAAAACQ8AAAAJEAAAAAkRAAAACRIAAAAJEwAAAAkUAAAACRUAAAAJFgAAAAkXAAAACRgAAAAJGQAAAAkaAAAACRsAAAAJHAAAAAkdAAAACR4AAAAJHwAAAAkgAAAACSEAAAAJIgAAAAkjAAAABQQAAAALUGVuU3Ryb2tlVjEEAAAACkF0dHJpYnV0ZXMFVHJhY2UJU3RhcnRUaW1lBFR5cGUEBAAED1BlbkF0dHJpYnV0ZXNWMQIAAAAKSW5rVHJhY2VWMQIAAAAQDEFjdGlvblR5cGVWMQIAAAACAAAACSQAAAAJJQAAAFh0AAAAAAAABdr///8MQWN0aW9uVHlwZVYxAQAAAAd2YWx1ZV9fAAgCAAAAAAAAAAEFAAAABAAAAAknAAAACSgAAACtkwAAAAAAAAHX////2v///wAAAAABBgAAAAQAAAAJKgAAAAkrAAAA0MoAAAAAAAAB1P///9r///8AAAAAAQcAAAAEAAAACS0AAAAJLgAAAJTMAAAAAAAAAdH////a////AAAAAAEIAAAABAAAAAkwAAAACTEAAAA6zgAAAAAAAAHO////2v///wAAAAABCQAAAAQAAAAJMwAAAAk0AAAA09AAAAAAAAABy////9r///8AAAAAAQoAAAAEAAAACTYAAAAJNwAAAJHTAAAAAAAAAcj////a////AAAAAAELAAAABAAAAAk5AAAACToAAADi1QAAAAAAAAHF////2v///wAAAAABDAAAAAQAAAAJPAAAAAk9AAAAQ9cAAAAAAAABwv///9r///8AAAAAAQ0AAAAEAAAACT8AAAAJQAAAAHzYAAAAAAAAAb/////a////AAAAAAEOAAAABAAAAAlCAAAACUMAAADx2QAAAAAAAAG8////2v///wAAAAABDwAAAAQAAAAJRQAAAAlGAAAAndoAAAAAAAABuf///9r///8AAAAAARAAAAAEAAAACUgAAAAJSQAAAAncAAAAAAAAAbb////a////AAAAAAERAAAABAAAAAlLAAAACUwAAACY3gAAAAAAAAGz////2v///wAAAAABEgAAAAQAAAAJTgAAAAlPAAAAmeIAAAAAAAABsP///9r///8AAAAAARMAAAAEAAAACVEAAAAJUgAAABn8AAAAAAAAAa3////a////AAAAAAEUAAAABAAAAAlUAAAACVUAAABv/gAAAAAAAAGq////2v///wAAAAABFQAAAAQAAAAJVwAAAAlYAAAAPQEBAAAAAAABp////9r///8AAAAAARYAAAAEAAAACVoAAAAJWwAAAD0CAQAAAAAAAaT////a////AAAAAAEXAAAABAAAAAldAAAACV4AAAAkBAEAAAAAAAGh////2v///wAAAAABGAAAAAQAAAAJYAAAAAlhAAAAdQYBAAAAAAABnv///9r///8AAAAAARkAAAAEAAAACWMAAAAJZAAAAO8HAQAAAAAAAZv////a////AAAAAAEaAAAABAAAAAlmAAAACWcAAACOFwEAAAAAAAGY////2v///wAAAAABGwAAAAQAAAAJaQAAAAlqAAAAFYsBAAAAAAABlf///9r///8AAAAAARwAAAAEAAAACWwAAAAJbQAAAG2MAQAAAAAAAZL////a////AAAAAAEdAAAABAAAAAlvAAAACXAAAACFjQEAAAAAAAGP////2v///wAAAAABHgAAAAQAAAAJcgAAAAlzAAAA+48BAAAAAAABjP///9r///8AAAAAAR8AAAAEAAAACXUAAAAJdgAAAAWUAQAAAAAAAYn////a////AAAAAAEgAAAABAAAAAl4AAAACXkAAACPlQEAAAAAAAGG////2v///wAAAAABIQAAAAQAAAAJewAAAAl8AAAAepYBAAAAAAABg////9r///8AAAAAASIAAAAEAAAACX4AAAAJfwAAAOGXAQAAAAAAAYD////a////AAAAAAEjAAAABAAAAAmBAAAACYIAAACdmAEAAAAAAAF9////2v///wAAAAAFJAAAAA9QZW5BdHRyaWJ1dGVzVjEKAAAAB19jb2xvckEHX2NvbG9yUgdfY29sb3JHB19jb2xvckIKRml0VG9DdXJ2ZQZIZWlnaHQOSWdub3JlUHJlc3N1cmUNSXNIaWdobGlnaHRlcgVTaGFwZQVXaWR0aAAAAAAAAAAABAACAgICAQYBAQxCcnVzaFNoYXBlVjECAAAABgIAAAD/cDCgAAAAAAAAAAhAAAAFfP///wxCcnVzaFNoYXBlVjEBAAAAB3ZhbHVlX18ACAIAAAABAAAAAAAAAAAACEAFJQAAAApJbmtUcmFjZVYxAwAAAA1MaXN0YDErX2l0ZW1zDExpc3RgMStfc2l6ZQ9MaXN0YDErX3ZlcnNpb24EAAAYU2hhcmVkLklua2luZy5JbmtQb2ludFtdAgAAAAgIAgAAAAmFAAAAegAAAHoAAAABJwAAACQAAAD/cDCgAAAAAAAAAAhAAAABev///3z///8BAAAAAAAAAAAACEABKAAAACUAAAAJhwAAAMMAAADDAAAAASoAAAAkAAAA/3AwoAAAAAAAAAAIQAAAAXj///98////AQAAAAAAAAAAAAhAASsAAAAlAAAACYkAAAAlAAAAJQAAAAEtAAAAJAAAAP9wMKAAAAAAAAAACEAAAAF2////fP///wEAAAAAAAAAAAAIQAEuAAAAJQAAAAmLAAAABwAAAAcAAAABMAAAACQAAAD/cDCgAAAAAAAAAAhAAAABdP///3z///8BAAAAAAAAAAAACEABMQAAACUAAAAJjQAAAEQAAABEAAAAATMAAAAkAAAA/3AwoAAAAAAAAAAIQAAAAXL///98////AQAAAAAAAAAAAAhAATQAAAAlAAAACY8AAABJAAAASQAAAAE2AAAAJAAAAP9wMKAAAAAAAAAACEAAAAFw////fP///wEAAAAAAAAAAAAIQAE3AAAAJQAAAAmRAAAAOgAAADoAAAABOQAAACQAAAD/cDCgAAAAAAAAAAhAAAABbv///3z///8BAAAAAAAAAAAACEABOgAAACUAAAAJkwAAACYAAAAmAAAAATwAAAAkAAAA/3AwoAAAAAAAAAAIQAAAAWz///98////AQAAAAAAAAAAAAhAAT0AAAAlAAAACZUAAAAXAAAAFwAAAAE/AAAAJAAAAP9wMKAAAAAAAAAACEAAAAFq////fP///wEAAAAAAAAAAAAIQAFAAAAAJQAAAAmXAAAAIgAAACIAAAABQgAAACQAAAD/cDCgAAAAAAAAAAhAAAABaP///3z///8BAAAAAAAAAAAACEABQwAAACUAAAAJmQAAAAkAAAAJAAAAAUUAAAAkAAAA/3AwoAAAAAAAAAAIQAAAAWb///98////AQAAAAAAAAAAAAhAAUYAAAAlAAAACZsAAAAtAAAALQAAAAFIAAAAJAAAAP9wMKAAAAAAAAAACEAAAAFk////fP///wEAAAAAAAAAAAAIQAFJAAAAJQAAAAmdAAAANAAAADQAAAABSwAAACQAAAD/cDCgAAAAAAAAAAhAAAABYv///3z///8BAAAAAAAAAAAACEABTAAAACUAAAAJnwAAAAgAAAAIAAAAAU4AAAAkAAAA/3AwoAAAAAAAAAAIQAAAAWD///98////AQAAAAAAAAAAAAhAAU8AAAAlAAAACaEAAABeAAAAXgAAAAFRAAAAJAAAAP8AAP8AAAAAAAAACEAAAAFe////fP///wEAAAAAAAAAAAAIQAFSAAAAJQAAAAmjAAAAMQAAADEAAAABVAAAACQAAAD/AAD/AAAAAAAAAAhAAAABXP///3z///8BAAAAAAAAAAAACEABVQAAACUAAAAJpQAAAEgAAABIAAAAAVcAAAAkAAAA/wAA/wAAAAAAAAAIQAAAAVr///98////AQAAAAAAAAAAAAhAAVgAAAAlAAAACacAAAAVAAAAFQAAAAFaAAAAJAAAAP8AAP8AAAAAAAAACEAAAAFY////fP///wEAAAAAAAAAAAAIQAFbAAAAJQAAAAmpAAAAPgAAAD4AAAABXQAAACQAAAD/AAD/AAAAAAAAAAhAAAABVv///3z///8BAAAAAAAAAAAACEABXgAAACUAAAAJqwAAADoAAAA6AAAAAWAAAAAkAAAA/wAA/wAAAAAAAAAIQAAAAVT///98////AQAAAAAAAAAAAAhAAWEAAAAlAAAACa0AAAAmAAAAJgAAAAFjAAAAJAAAAP8AAP8AAAAAAAAACEAAAAFS////fP///wEAAAAAAAAAAAAIQAFkAAAAJQAAAAmvAAAAEgAAABIAAAABZgAAACQAAAD/AAD/AAAAAAAAAAhAAAABUP///3z///8BAAAAAAAAAAAACEABZwAAACUAAAAJsQAAAHsAAAB7AAAAAWkAAAAkAAAA/3AwoAAAAAAAAAAIQAAAAU7///98////AQAAAAAAAAAAAAhAAWoAAAAlAAAACbMAAAAgAAAAIAAAAAFsAAAAJAAAAP9wMKAAAAAAAAAACEAAAAFM////fP///wEAAAAAAAAAAAAIQAFtAAAAJQAAAAm1AAAADAAAAAwAAAABbwAAACQAAAD/cDCgAAAAAAAAAAhAAAABSv///3z///8BAAAAAAAAAAAACEABcAAAACUAAAAJtwAAAEQAAABEAAAAAXIAAAAkAAAA/3AwoAAAAAAAAAAIQAAAAUj///98////AQAAAAAAAAAAAAhAAXMAAAAlAAAACbkAAAB/AAAAfwAAAAF1AAAAJAAAAP9wMKAAAAAAAAAACEAAAAFG////fP///wEAAAAAAAAAAAAIQAF2AAAAJQAAAAm7AAAAIgAAACIAAAABeAAAACQAAAD/cDCgAAAAAAAAAAhAAAABRP///3z///8BAAAAAAAAAAAACEABeQAAACUAAAAJvQAAABQAAAAUAAAAAXsAAAAkAAAA/3AwoAAAAAAAAAAIQAAAAUL///98////AQAAAAAAAAAAAAhAAXwAAAAlAAAACb8AAAAiAAAAIgAAAAF+AAAAJAAAAP9wMKAAAAAAAAAACEAAAAFA////fP///wEAAAAAAAAAAAAIQAF/AAAAJQAAAAnBAAAACQAAAAkAAAABgQAAACQAAAD/cDCgAAAAAAAAAAhAAAABPv///3z///8BAAAAAAAAAAAACEABggAAACUAAAAJwwAAAGMAAABjAAAAB4UAAAAAAQAAAIAAAAAECklua1BvaW50VjEC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0GB4cAAAAAAQAAAAABAAAECklua1BvaW50VjECAA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DT0HiQAAAAABAAAAQAAAAAQKSW5rUG9pbnRWMQIAAAAJAQIAAAkCAgAACQMCAAAJBAIAAAkFAgAACQYCAAAJBwIAAAkIAgAACQkCAAAJCgIAAAkLAgAACQwCAAAJDQIAAAkOAgAACQ8CAAAJEAIAAAkRAgAACRICAAAJEwIAAAkUAgAACRUCAAAJFgIAAAkXAgAACRgCAAAJGQIAAAkaAgAACRsCAAAJHAIAAAkdAgAACR4CAAAJHwIAAAkgAgAACSECAAAJIgIAAAkjAgAACSQCAAAJJQIAAA0bB4sAAAAAAQAAAAgAAAAECklua1BvaW50VjECAAAACSYCAAAJJwIAAAkoAgAACSkCAAAJKgIAAAkrAgAACSwCAAAKB40AAAAAAQAAAIAAAAAECklua1BvaW50VjECAA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08B48AAAAAAQAAAIAAAAAECklua1BvaW50VjECAA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NNweRAAAAAAEAAABAAAAABApJbmtQb2ludFYxAgA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DQYHkwAAAAABAAAAQAAAAAQKSW5rUG9pbnRWMQIAAAAJ9AIAAAn1AgAACfYCAAAJ9wIAAAn4AgAACfkCAAAJ+gIAAAn7AgAACfwCAAAJ/QIAAAn+AgAACf8CAAAJAAMAAAkBAwAACQIDAAAJAwMAAAkEAwAACQUDAAAJBgMAAAkHAwAACQgDAAAJCQMAAAkKAwAACQsDAAAJDAMAAAkNAwAACQ4DAAAJDwMAAAkQAwAACREDAAAJEgMAAAkTAwAACRQDAAAJFQMAAAkWAwAACRcDAAAJGAMAAAkZAwAADRoHlQAAAAABAAAAIAAAAAQKSW5rUG9pbnRWMQIAAAAJGgMAAAkbAwAACRwDAAAJHQMAAAkeAwAACR8DAAAJIAMAAAkhAwAACSIDAAAJIwMAAAkkAwAACSUDAAAJJgMAAAknAwAACSgDAAAJKQMAAAkqAwAACSsDAAAJLAMAAAktAwAACS4DAAAJLwMAAAkwAwAADQkHlwAAAAABAAAAQAAAAAQKSW5rUG9pbnRWMQIAAAAJMQMAAAkyAwAACTMDAAAJNAMAAAk1AwAACTYDAAAJNwMAAAk4AwAACTkDAAAJOgMAAAk7AwAACTwDAAAJPQMAAAk+AwAACT8DAAAJQAMAAAlBAwAACUIDAAAJQwMAAAlEAwAACUUDAAAJRgMAAAlHAwAACUgDAAAJSQMAAAlKAwAACUsDAAAJTAMAAAlNAwAACU4DAAAJTwMAAAlQAwAACVEDAAAJUgMAAA0eB5kAAAAAAQAAABAAAAAECklua1BvaW50VjECAAAACVMDAAAJVAMAAAlVAwAACVYDAAAJVwMAAAlYAwAACVkDAAAJWgMAAAlbAwAADQcHmwAAAAABAAAAQAAAAAQKSW5rUG9pbnRWMQIA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NEwedAAAAAAEAAABAAAAABApJbmtQb2ludFYxAgA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DQwHnwAAAAABAAAACAAAAAQKSW5rUG9pbnRWMQIAAAAJvQMAAAm+AwAACb8DAAAJwAMAAAnBAwAACcIDAAAJwwMAAAnEAwAAB6EAAAAAAQAAAIAAAAAECklua1BvaW50VjECAA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NIgejAAAAAAEAAABAAAAABApJbmtQb2ludFYxAgA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DQ8HpQAAAAABAAAAgAAAAAQKSW5rUG9pbnRWMQIA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NOAenAAAAAAEAAAAgAAAABApJbmtQb2ludFYxAgAAAAmcBAAACZ0EAAAJngQAAAmfBAAACaAEAAAJoQQAAAmiBAAACaMEAAAJpAQAAAmlBAAACaYEAAAJpwQAAAmoBAAACakEAAAJqgQAAAmrBAAACawEAAAJrQQAAAmuBAAACa8EAAAJsAQAAA0LB6kAAAAAAQAAAEAAAAAECklua1BvaW50VjECA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0CB6sAAAAAAQAAAEAAAAAECklua1BvaW50VjECA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NBgetAAAAAAEAAABAAAAABApJbmtQb2ludFYxAgAAAAkpBQAACSoFAAAJKwUAAAksBQAACS0FAAAJLgUAAAkvBQAACTAFAAAJMQUAAAkyBQAACTMFAAAJNAUAAAk1BQAACTYFAAAJNwUAAAk4BQAACTkFAAAJOgUAAAk7BQAACTwFAAAJPQUAAAk+BQAACT8FAAAJQAUAAAlBBQAACUIFAAAJQwUAAAlEBQAACUUFAAAJRgUAAAlHBQAACUgFAAAJSQUAAAlKBQAACUsFAAAJTAUAAAlNBQAACU4FAAANGgevAAAAAAEAAAAgAAAABApJbmtQb2ludFYxAgAAAAlPBQAACVAFAAAJUQUAAAlSBQAACVMFAAAJVAUAAAlVBQAACVYFAAAJVwUAAAlYBQAACVkFAAAJWgUAAAlbBQAACVwFAAAJXQUAAAleBQAACV8FAAAJYAUAAA0OB7EAAAAAAQAAAIAAAAAECklua1BvaW50VjECAA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DQUHswAAAAABAAAAIAAAAAQKSW5rUG9pbnRWMQIAAAAJ3AUAAAndBQAACd4FAAAJ3wUAAAngBQAACeEFAAAJ4gUAAAnjBQAACeQFAAAJ5QUAAAnmBQAACecFAAAJ6AUAAAnpBQAACeoFAAAJ6wUAAAnsBQAACe0FAAAJ7gUAAAnvBQAACfAFAAAJ8QUAAAnyBQAACfMFAAAJ9AUAAAn1BQAACfYFAAAJ9wUAAAn4BQAACfkFAAAJ+gUAAAn7BQAAB7UAAAAAAQAAABAAAAAECklua1BvaW50VjECAAAACfwFAAAJ/QUAAAn+BQAACf8FAAAJAAYAAAkBBgAACQIGAAAJAwYAAAkEBgAACQUGAAAJBgYAAAkHBgAADQQHtwAAAAABAAAAgAAAAAQKSW5rUG9pbnRWMQIA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DTwHuQAAAAABAAAAgAAAAAQKSW5rUG9pbnRWMQIA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oHuwAAAAABAAAAQAAAAAQKSW5rUG9pbnRWMQIAAAAJywYAAAnMBgAACc0GAAAJzgYAAAnPBgAACdAGAAAJ0QYAAAnSBgAACdMGAAAJ1AYAAAnVBgAACdYGAAAJ1wYAAAnYBgAACdkGAAAJ2gYAAAnbBgAACdwGAAAJ3QYAAAneBgAACd8GAAAJ4AYAAAnhBgAACeIGAAAJ4wYAAAnkBgAACeUGAAAJ5gYAAAnnBgAACegGAAAJ6QYAAAnqBgAACesGAAAJ7AYAAA0eB70AAAAAAQAAACAAAAAECklua1BvaW50VjECAAAACe0GAAAJ7gYAAAnvBgAACfAGAAAJ8QYAAAnyBgAACfMGAAAJ9AYAAAn1BgAACfYGAAAJ9wYAAAn4BgAACfkGAAAJ+gYAAAn7BgAACfwGAAAJ/QYAAAn+BgAACf8GAAAJAAcAAA0MB78AAAAAAQAAAEAAAAAECklua1BvaW50VjECAAAACQEHAAAJAgcAAAkDBwAACQQHAAAJBQcAAAkGBwAACQcHAAAJCAcAAAkJBwAACQoHAAAJCwcAAAkMBwAACQ0HAAAJDgcAAAkPBwAACRAHAAAJEQcAAAkSBwAACRMHAAAJFAcAAAkVBwAACRYHAAAJFwcAAAkYBwAACRkHAAAJGgcAAAkbBwAACRwHAAAJHQcAAAkeBwAACR8HAAAJIAcAAAkhBwAACSIHAAANHgfBAAAAAAEAAAAQAAAABApJbmtQb2ludFYxAgAAAAkjBwAACSQHAAAJJQcAAAkmBwAACScHAAAJKAcAAAkpBwAACSoHAAAJKwcAAA0HB8MAAAAAAQAAAIAAAAAECklua1BvaW50VjECAA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DR0FxAAAAApJbmtQb2ludFYxBAAAAAFYAVkOUHJlc3N1cmVGYWN0b3IJVGltZVN0YW1wAAAAAAYGCxACAAAAUklcNoJq4j8C4nHm64HnPwAAMD4AAAAAAAAAAAHFAAAAxAAAALNqlNrnZuI/hLe2oMOD5z8AAHI+EAAAAAAAAAABxgAAAMQAAABJ1rnygGTiP4liQBVzh+c/AACAPhAAAAAAAAAAAccAAADEAAAAqPfxluZg4j8Q4w5E+oznPwCAhT4QAAAAAAAAAAHIAAAAxAAAAKj38ZbmYOI/EOMORPqM5z8AgJs+HwAAAAAAAAAByQAAAMQAAAByrQQjs1/iPxDjDkT6jOc/AICkPh8AAAAAAAAAAcoAAADEAAAAPmMXr39e4j+SuFP+0Y7nPwAAsz4fAAAAAAAAAAHLAAAAxAAAAD5jF69/XuI/krhT/tGO5z8AgLg+HwAAAAAAAAABzAAAAMQAAAAIGSo7TF3iP5K4U/7Rjuc/AIDBPjQAAAAAAAAAAc0AAADEAAAA0s48xxhc4j8Ujpi4qZDnPwCAxT40AAAAAAAAAAHOAAAAxAAAAJ6ET1PlWuI/FI6YuKmQ5z8AgMg+NAAAAAAAAAABzwAAAMQAAABnOmLfsVniP5dj3XKBkuc/AIDJPjQAAAAAAAAAAdAAAADEAAAAMvB0a35Y4j8Ujpi4qZDnPwAAyz5EAAAAAAAAAAHRAAAAxAAAADLwdGt+WOI/FI6YuKmQ5z8AgMs+RAAAAAAAAAAB0gAAAMQAAAAy8HRrfljiP5K4U/7Rjuc/AADPPkQAAAAAAAAAAdMAAADEAAAAMvB0a35Y4j8Q4w5E+oznPwCA0T5EAAAAAAAAAAHUAAAAxAAAADLwdGt+WOI/jQ3KiSKL5z8AANM+UwAAAAAAAAAB1QAAAMQAAABnOmLfsVniPws4hc9Kiec/AADYPlMAAAAAAAAAAdYAAADEAAAA0s48xxhc4j+JYkAVc4fnPwAA2j5TAAAAAAAAAAHXAAAAxAAAAHKtBCOzX+I/hLe2oMOD5z8AAOM+UwAAAAAAAAAB2AAAAMQAAAASjMx+TWPiPwLicebrgec/AADnPpIAAAAAAAAAAdkAAADEAAAA6LSBThto4j9/DC0sFIDnPwCA7D6hAAAAAAAAAAHaAAAAxAAAAPMnJJIcbuI//TbocTx+5z8AgO4+oQAAAAAAAAAB2wAAAMQAAAD9msbVHXTiP3tho7dkfOc/AAD0PrEAAAAAAAAAAdwAAADEAAAAc6JDAYZ84j/4i179jHrnPwAA9j6xAAAAAAAAAAHdAAAAxAAAAFI+mxRVh+I/drYZQ7V45z8AgPk+0AAAAAAAAAAB3gAAAMQAAACebs0Pi5TiP/Tg1Ijdduc/AAD7PtAAAAAAAAAAAd8AAADEAAAAHunsfvSi4j/vNUsULnPnPwCA/D7QAAAAAAAAAAHgAAAAxAAAAAn45tXEs+I/64rBn35v5z8AgP0+0AAAAAAAAAAB4QAAAMQAAAAqUc6gyMXiP+bfNyvPa+c/AAD/PuAAAAAAAAAAAeIAAADEAAAASaq1a8zX4j/hNK62H2jnPwCA/z7gAAAAAAAAAAHjAAAAxAAAADS5r8Kc6OI/X19p/Edm5z8AAAI/8AAAAAAAAAAB5AAAAMQAAABUEpeNoPriP19fafxHZuc/AAADP/AAAAAAAAAAAeUAAADEAAAAQCGR5HAL4z9fX2n8R2bnPwDAAz//AAAAAAAAAAHmAAAAxAAAAF96eK90HeM/X19p/Edm5z8AAAQ//wAAAAAAAAAB5wAAAMQAAAC2HU3uqzDjP19fafxHZuc/AAAFPw8BAAAAAAAAAegAAADEAAAAPwsPoRZF4z9fX2n8R2bnPwCABT8PAQAAAAAAAAHpAAAAxAAAAABDvse0WuM/3YkkQnBk5z8AQAY/HgEAAAAAAAAB6gAAAMQAAADAem3uUnDjP1q034eYYuc/AMAGPx4BAAAAAAAAAesAAADEAAAAS2gvob2E4z/Y3prNwGDnPwDABj8uAQAAAAAAAAHsAAAAxAAAANZV8VMomeM/VglWE+le5z8AAAc/LgEAAAAAAAAB7QAAAMQAAAAs+cWSX6zjP1FezJ45W+c/AAAIPz4BAAAAAAAAAe4AAADEAAAAgpya0Za/4z/PiIfkYVnnPwCACD8+AQAAAAAAAAHvAAAAxAAAAA2KXIQB1OM/yt39b7JV5z8AAAs/TQEAAAAAAAAB8AAAAMQAAACXdx43bOjjP8UydPsCUuc/AAAMP00BAAAAAAAAAfEAAADEAAAAWK/NXQr+4z/Bh+qGU07nPwBADT9dAQAAAAAAAAHyAAAAxAAAABjnfISoE+Q/vNxgEqRK5z8AwA0/XQEAAAAAAAAB8wAAAMQAAADYHiyrRinkPzVckuMcRec/AIAOP10BAAAAAAAAAfQAAADEAAAALcIA6n085D8vsQhvbUHnPwDADj9tAQAAAAAAAAH1AAAAxAAAAINl1Si1T+Q/KwZ/+r095z8AwA0/bQEAAAAAAAAB9gAAAMQAAACkvrzzuGHkPyZb9YUOOuc/AEANP3wBAAAAAAAAAfcAAADEAAAAj822Soly5D8hsGsRXzbnPwCADT98AQAAAAAAAAH4AAAAxAAAAHrcsKFZg+Q/mi+d4tcw5z8AwA0/jAEAAAAAAAAB+QAAAMQAAACbNZhsXZXkPxOvzrNQK+c/AIAOP4wBAAAAAAAAAfoAAADEAAAA8Nhsq5So5D+MLgCFySXnPwDADj+bAQAAAAAAAAH7AAAAxAAAAEV8QerLu+Q/g9jsm2oe5z8AQA0/mwEAAAAAAAAB/AAAAMQAAAAGtPAQatHkP/xXHm3jGOc/AIAMP6sBAAAAAAAAAf0AAADEAAAAJg3Y223j5D/zAQuEhBHnPwBADT+rAQAAAAAAAAH+AAAAxAAAAEZmv6Zx9eQ/bIE8Vf0L5z8AgA0/ygEAAAAAAAAB/wAAAMQAAAD7KsyJDgXlP+UAbiZ2Buc/AIAPP8oBAAAAAAAAAQABAADEAAAAsO/YbKsU5T9egJ/37gDnPwBAED/KAQAAAAAAAAEBAQAAxAAAADFq+NsUI+U/WtUVgz/95j8AABM/ygEAAAAAAAABAgEAAMQAAACx5BdLfjHlP1UqjA6Q+eY/AAAUP9oBAAAAAAAAAQMBAADEAAAAMV83uuc/5T9QfwKa4PXmPwBAFj/aAQAAAAAAAAEEAQAAxAAAAOcjRJ2ET+U/zqm93wj05j8AQBc/6gEAAAAAAAABBQEAAMQAAACd6FCAIV/lP0zUeCUx8uY/AMAXP+oBAAAAAAAAAQYBAADEAAAAUq1dY75u5T9HKe+wge7mPwAAGD/5AQAAAAAAAAEHAQAAxAAAAAhyakZbfuU/xVOq9qns5j8AABg/+QEAAAAAAAABCAEAAMQAAAC9Nncp+I3lP0J+ZTzS6uY/AAAYPwkCAAAAAAAAAQkBAADEAAAAc/uDDJWd5T8+09vHIufmPwAAGT8JAgAAAAAAAAEKAQAAxAAAACjAkO8xreU/u/2WDUvl5j8AgBk/GAIAAAAAAAABCwEAAMQAAAB08MLqZ7rlPzkoUlNz4+Y/AEAaPxgCAAAAAAAAAQwBAADEAAAAviD15Z3H5T+3Ug2Zm+HmPwDAGj8oAgAAAAAAAAENAQAAxAAAAAlRJ+HT1OU/t1INmZvh5j8AABw/KAIAAAAAAAABDgEAAMQAAAAeN2xo1uDlPzR9yN7D3+Y/AIAcPzgCAAAAAAAAAQ8BAADEAAAANB2x79js5T80fcjew9/mPwBAHT84AgAAAAAAAAEQAQAAxAAAAEkD9nbb+OU/NH3I3sPf5j8AwB0/RwIAAAAAAAABEQEAAMQAAABe6Tr+3QTmPzR9yN7D3+Y/AMAdP0cCAAAAAAAAARIBAADEAAAAqRlt+RMS5j80fcjew9/mPwAAHj9HAgAAAAAAAAETAQAAxAAAAPRJn/RJH+Y/NH3I3sPf5j8AACA/ZwIAAAAAAAABFAEAAMQAAABAetHvfyzmPzR9yN7D3+Y/AAAhP2cCAAAAAAAAARUBAADEAAAAi6oD67U55j80fcjew9/mPwDAIj9nAgAAAAAAAAEWAQAAxAAAANXaNebrRuY/NH3I3sPf5j8AgCM/ZwIAAAAAAAABFwEAAMQAAAAgC2jhIVTmPzR9yN7D3+Y/AEAkP3YCAAAAAAAAARgBAADEAAAAazua3Fdh5j+3Ug2Zm+HmPwDAJD92AgAAAAAAAAEZAQAAxAAAAErX8e8mbOY/OShSU3Pj5j8AgCU/hgIAAAAAAAABGgEAAMQAAABhvTZ3KXjmP7v9lg1L5eY/AMAlP4YCAAAAAAAAARsBAADEAAAADA+hFsWB5j8+09vHIufmPwDAJT+VAgAAAAAAAAEcAQAAxAAAALZgC7Zgi+Y/PtPbxyLn5j8AACY/lQIAAAAAAAABHQEAAMQAAAAraIjhyJPmP0J+ZTzS6uY/AAAmP7UCAAAAAAAAAR4BAADEAAAAoG8FDTGc5j9CfmU80urmPwAAJj+1AgAAAAAAAAEfAQAAxAAAABZ3gjiZpOY/Qn5lPNLq5j8AACY/tQIAAAAAAAABIAEAAMQAAACMfv9jAa3mP8VTqvap7OY/AAAmP7UCAAAAAAAAASEBAADEAAAAzDuPGza05j9HKe+wge7mPwAAJj/EAgAAAAAAAAEiAQAAxAAAANeuMV83uuY/yf4za1nw5j8AACY/xAIAAAAAAAABIwEAAMQAAADhIdSiOMDmP0zUeCUx8uY/AIAmP9QCAAAAAAAAASQBAADEAAAA7JR25jnG5j/Oqb3fCPTmPwDAJj/UAgAAAAAAAAElAQAAxAAAAMG9K7YHy+Y/01RHVLj35j8AwCY/5AIAAAAAAAABJgEAAMQAAACX5uCF1c/mP9f/0Mhn++Y/AAAnP+QCAAAAAAAAAScBAADEAAAAoVmDydbV5j/cqlo9F//mPwBAJj/zAgAAAAAAAAEoAQAAxAAAAHeCOJmk2uY/4FXkscYC5z8AACY/8wIAAAAAAAABKQEAAMQAAAAWYQD1Pt7mP+UAbiZ2Buc/AAAmP/MCAAAAAAAAASoBAADEAAAAtz/IUNnh5j/qq/eaJQrnPwAAJj8DAwAAAAAAAAErAQAAxAAAAFcekKxz5eY/7laBD9UN5z8AACY/EgMAAAAAAAABLAEAAMQAAAD3/FcIDunmP/MBC4SEEec/AAAmPxIDAAAAAAAAAS0BAADEAAAAYpEy8HTr5j/4rJT4MxXnPwBAJT8SAwAAAAAAAAEuAQAAxAAAAM0lDdjb7eY//FcebeMY5z8AACU/EgMAAAAAAAABLwEAAMQAAAA3uue/QvDmP38tYye7Guc/AMAjPxIDAAAAAAAAATABAADEAAAAbATVM3bx5j+D2Oybah7nPwBAIz8iAwAAAAAAAAExAQAAxAAAAKFOwqep8uY/iIN2EBoi5z8AQCE/IgMAAAAAAAABMgEAAMQAAADYmK8b3fPmP4wuAIXJJec/AIAgPzIDAAAAAAAAATMBAADEAAAADOOcjxD15j+R2Yn5eCnnPwBAHT8yAwAAAAAAAAE0AQAAxAAAAAzjnI8Q9eY/kdmJ+Xgp5z8AABw/MgMAAAAAAAABNQEAAMQAAAAM45yPEPXmP5aEE24oLec/AMAXP0EDAAAAAAAAATYBAADEAAAADOOcjxD15j+aL53i1zDnPwAAFj9BAwAAAAAAAAE3AQAAxAAAAAzjnI8Q9eY/mi+d4tcw5z8AAA4/UQMAAAAAAAABOAEAAMQAAAAM45yPEPXmP5/aJleHNOc/AIAKP1EDAAAAAAAAATkBAADEAAAADOOcjxD15j+khbDLNjjnPwAA/D5hAwAAAAAAAAE6AQAAxAAAANiYrxvd8+Y/qDA6QOY75z8AgPE+YQMAAAAAAAABOwEAAMQAAAChTsKnqfLmP63bw7SVP+c/AABfPnADAAAAAAAAATwBAADEAAAAbATVM3bx5j81XJLjHEXnPwAA1D1wAwAAAAAAAAE9AQAAxAAAADe6579C8OY/vNxgEqRK5z8AABg9gAMAAAAAAAABPgEAAMQAAAA1Su1zM4HpP1yIUNEm1uM/AAB4PQAAAAAAAAAAAT8BAADEAAAAYCE4pGV86T9ciFDRJtbjPwAAqj0PAAAAAAAAAAFAAQAAxAAAACvXSjAye+k/3l2Vi/7X4z8AALQ9DwAAAAAAAAABQQEAAMQAAADAQnBIy3jpP95dlYv+1+M/AAC8PQ8AAAAAAAAAAUIBAADEAAAAwEJwSMt46T/eXZWL/tfjPwAAFD4PAAAAAAAAAAFDAQAAxAAAAIr4gtSXd+k/3l2Vi/7X4z8AACw+DwAAAAAAAAABRAEAAMQAAAAfZKjsMHXpP95dlYv+1+M/AABKPi8AAAAAAAAAAUUBAADEAAAAtc/NBMpy6T/eXZWL/tfjPwAAVj4vAAAAAAAAAAFGAQAAxAAAAICF4JCWcek/XIhQ0SbW4z8AAGM+LwAAAAAAAAABRwEAAMQAAAAV8QWpL2/pP9qyCxdP1OM/AABoPi8AAAAAAAAAAUgBAADEAAAAqlwrwchs6T9X3cZcd9LjPwAAeD4vAAAAAAAAAAFJAQAAxAAAAAp+Y2Uuaek/V93GXHfS4z8AAH8+PgAAAAAAAAABSgEAAMQAAACg6Yh9x2bpP9UHgqKf0OM/AACBPj4AAAAAAAAAAUsBAADEAAAA/wrBIS1j6T9TMj3ox87jPwAAgj5OAAAAAAAAAAFMAQAAxAAAAGAs+cWSX+k/0Fz4LfDM4z8AgIg+TgAAAAAAAAABTQEAAMQAAAD1lx7eK13pP06Hs3MYy+M/AICLPk4AAAAAAAAAAU4BAADEAAAAVblWgpFZ6T/MsW65QMnjPwAAlj5eAAAAAAAAAAFPAQAAxAAAAOkkfJoqV+k/Sdwp/2jH4z8AgJo+XgAAAAAAAAABUAEAAMQAAAB/kKGyw1TpP8cG5USRxeM/AACpPm0AAAAAAAAAAVEBAADEAAAAFPzGylxS6T/HBuVEkcXjPwCArz5tAAAAAAAAAAFSAQAAxAAAAKpn7OL1T+k/RTGgirnD4z8AgLw+bQAAAAAAAAABUwEAAMQAAAA/0xH7jk3pP0UxoIq5w+M/AADCPn0AAAAAAAAAAVQBAADEAAAACokkh1tM6T9FMaCKucPjPwCAyT59AAAAAAAAAAFVAQAAxAAAANU+NxMoS+k/w1tb0OHB4z8AAMw+fQAAAAAAAAABVgEAAMQAAACf9Emf9EnpP8NbW9DhweM/AADSPowAAAAAAAAAAVcBAADEAAAAn/RJn/RJ6T/DW1vQ4cHjPwAA1D6MAAAAAAAAAAFYAQAAxAAAAGmqXCvBSOk/w1tb0OHB4z8AgNg+jAAAAAAAAAABWQEAAMQAAAA0YG+3jUfpP8NbW9DhweM/AIDaPowAAAAAAAAAAVoBAADEAAAANGBvt41H6T/DW1vQ4cHjPwAA4j6cAAAAAAAAAAFbAQAAxAAAADRgb7eNR+k/w1tb0OHB4z8AgOU+nAAAAAAAAAABXAEAAMQAAAA0YG+3jUfpP8NbW9DhweM/AIDqPpwAAAAAAAAAAV0BAADEAAAANGBvt41H6T/DW1vQ4cHjPwCA7D6cAAAAAAAAAAFeAQAAxAAAAJ/0SZ/0Sek/RTGgirnD4z8AAPE+rAAAAAAAAAABXwEAAMQAAAAKiSSHW0zpP8cG5USRxeM/AIDyPqwAAAAAAAAAAWABAADEAAAAqmfs4vVP6T9J3Cn/aMfjPwAA9z6sAAAAAAAAAAFhAQAAxAAAABT8xspcUuk/zLFuuUDJ4z8AgPg+6gAAAAAAAAABYgEAAMQAAAC12o4m91XpP06Hs3MYy+M/AID5PuoAAAAAAAAAAWMBAADEAAAAVblWgpFZ6T/QXPgt8MzjPwAA+j76AAAAAAAAAAFkAQAAxAAAACriC1JfXuk/UzI96MfO4z8AAPo++gAAAAAAAAABZQEAAMQAAADKwNOt+WHpP9UHgqKf0OM/AAD6PgkBAAAAAAAAAWYBAADEAAAAoOmIfcdm6T9X3cZcd9LjPwAA+j4JAQAAAAAAAAFnAQAAxAAAAHQSPk2Va+k/2rILF0/U4z8AAPo+GQEAAAAAAAABaAEAAMQAAABLO/McY3DpP1yIUNEm1uM/AAD7PhkBAAAAAAAAAWkBAADEAAAAH2So7DB16T/eXZWL/tfjPwCA+z4pAQAAAAAAAAFqAQAAxAAAACvXSjAye+k/YTPaRdbZ4z8AAP4+KQEAAAAAAAABawEAAMQAAABqlNrnZoLpP2Ez2kXW2eM/AAD/PjgBAAAAAAAAAWwBAADEAAAA35tXE8+K6T9hM9pF1tnjPwAAAT9IAQAAAAAAAAFtAQAAxAAAACBZ58oDkuk/4wgfAK7b4z8AgAE/SAEAAAAAAAABbgEAAMQAAACVYGT2a5rpP+MIHwCu2+M/AMABP1gBAAAAAAAAAW8BAADEAAAAC2jhIdSi6T/jCB8ArtvjPwAAAj9YAQAAAAAAAAFwAQAAxAAAALa5S8FvrOk/Zd5juoXd4z8AAAI/ZwEAAAAAAAABcQEAAMQAAACWVaPUPrfpP+izqHRd3+M/AAACP2cBAAAAAAAAAXIBAADEAAAAdfH65w3C6T9qie0uNeHjPwDAAD+GAQAAAAAAAAFzAQAAxAAAAIzXP28Qzuk/7F4y6Qzj4z8AQAA/hgEAAAAAAAABdAEAAMQAAADXB3JqRtvpP280d6Pk5OM/AMABP5wBAAAAAAAAAXUBAADEAAAAV4KR2a/p6T/xCbxdvObjPwBAAj+cAQAAAAAAAAF2AQAAxAAAAKKyw9Tl9uk/8Qm8Xbzm4z8AwAM/nAEAAAAAAAABdwEAAMQAAAC3mAhc6ALqP/EJvF285uM/AIAEP5wBAAAAAAAAAXgBAADEAAAAAck6Vx4Q6j/xCbxdvObjPwDABD+sAQAAAAAAAAF5AQAAxAAAAK0apfa5Geo/8Qm8Xbzm4z8AAAU/rAEAAAAAAAABegEAAMQAAAD3Stfx7ybqP/EJvF285uM/AIAFP7sBAAAAAAAAAXsBAADEAAAAQnsJ7SU06j9vNHej5OTjPwBABj+7AQAAAAAAAAF8AQAAxAAAAFlhTnQoQOo/bzR3o+Tk4z8AwAY/2wEAAAAAAAABfQEAAMQAAACjkYBvXk3qP280d6Pk5OM/AAAIP9sBAAAAAAAAAX4BAADEAAAA7cGyapRa6j9vNHej5OTjPwCACD/bAQAAAAAAAAF/AQAAxAAAADny5GXKZ+o/bzR3o+Tk4z8AgAo/2wEAAAAAAAABgAEAAMQAAACDIhdhAHXqP280d6Pk5OM/AEALP/oBAAAAAAAAAYEBAADEAAAAz1JJXDaC6j9vNHej5OTjPwDACj/6AQAAAAAAAAGCAQAAxAAAABmDe1dsj+o/bzR3o+Tk4z8AQAo/CQIAAAAAAAABgwEAAMQAAABjs61SopzqP+xeMukM4+M/AAAKPwkCAAAAAAAAAYQBAADEAAAAr+PfTdip6j/sXjLpDOPjPwAACj8JAgAAAAAAAAGFAQAAxAAAAMTJJNXateo/aontLjXh4z8AAAo/CQIAAAAAAAABhgEAAMQAAADZr2lc3cHqP+izqHRd3+M/AAAKPxkCAAAAAAAAAYcBAADEAAAAuUvBb6zM6j9l3mO6hd3jPwAACj8ZAgAAAAAAAAGIAQAAxAAAAJrnGIN71+o/4wgfAK7b4z8AAAo/KQIAAAAAAAABiQEAAMQAAABFOYMiF+HqP2Ez2kXW2eM/AIAKPykCAAAAAAAAAYoBAADEAAAAJdXaNebr6j9hM9pF1tnjPwDACj84AgAAAAAAAAGLAQAAxAAAAAVxMkm19uo/3l2Vi/7X4z8AAAw/OAIAAAAAAAABjAEAAMQAAADlDIpchAHrP95dlYv+1+M/AIAMP0gCAAAAAAAAAY0BAADEAAAAxajhb1MM6z9ciFDRJtbjPwDADD9IAgAAAAAAAAGOAQAAxAAAANqOJvdVGOs/XIhQ0SbW4z8AAA0/WAIAAAAAAAABjwEAAMQAAADwdGt+WCTrP9qyCxdP1OM/AAANP1gCAAAAAAAAAZABAADEAAAABluwBVsw6z/asgsXT9TjPwAADT9nAgAAAAAAAAGRAQAAxAAAAFCL4gCRPes/V93GXHfS4z8AQAw/ZwIAAAAAAAABkgEAAMQAAABmcSeIk0nrP1fdxlx30uM/AAAMP3cCAAAAAAAAAZMBAADEAAAAsaFZg8lW6z/VB4Kin9DjPwAADT93AgAAAAAAAAGUAQAAxAAAAPvRi37/Y+s/UzI96MfO4z8AgA0/hgIAAAAAAAABlQEAAMQAAAARuNAFAnDrP9Bc+C3wzOM/AEANP4YCAAAAAAAAAZYBAADEAAAA8VMoGdF66z9Oh7NzGMvjPwAADT+WAgAAAAAAAAGXAQAAxAAAANHvfyyghes/zLFuuUDJ4z8AgA0/lgIAAAAAAAABmAEAAMQAAAB8QerLO4/rP8yxbrlAyeM/AMANP6YCAAAAAAAAAZkBAADEAAAAJ5NUa9eY6z/MsW65QMnjPwBADT+mAgAAAAAAAAGaAQAAxAAAANHkvgpzous/Sdwp/2jH4z8AAA0/pgIAAAAAAAABmwEAAMQAAAB8NimqDqzrP0ncKf9ox+M/AIANP7UCAAAAAAAAAZwBAADEAAAAKIiTSaq16z9J3Cn/aMfjPwDADT+1AgAAAAAAAAGdAQAAxAAAANLZ/ehFv+s/Sdwp/2jH4z8AgA4/xQIAAAAAAAABngEAAMQAAAB9K2iI4cjrP8yxbrlAyeM/AMAOP8UCAAAAAAAAAZ8BAADEAAAAXce/m7DT6z/MsW65QMnjPwCADz/kAgAAAAAAAAGgAQAAxAAAAHKtBCOz3+s/ToezcxjL4z8AwA8/5AIAAAAAAAABoQEAAMQAAACIk0mqtevrP9Bc+C3wzOM/AIAQP+QCAAAAAAAAAaIBAADEAAAA0sN7pev46z9TMj3ox87jPwDAED/kAgAAAAAAAAGjAQAAxAAAAOipwCzuBOw/1QeCop/Q4z8AwBA/9AIAAAAAAAABpAEAAMQAAADIRRhAvQ/sP1fdxlx30uM/AAARP/QCAAAAAAAAAaUBAADEAAAA3itdx78b7D9X3cZcd9LjPwAAEj8DAwAAAAAAAAGmAQAAxAAAAL/HtNqOJuw/2rILF0/U4z8AgBI/AwMAAAAAAAABpwEAAMQAAACfYwzuXTHsP9qyCxdP1OM/AEATPxMDAAAAAAAAAagBAADEAAAASbV2jfk67D/asgsXT9TjPwDAEz8TAwAAAAAAAAGpAQAAxAAAAPQG4SyVROw/2rILF0/U4z8AwBM/IwMAAAAAAAABqgEAAMQAAACfWEvMME7sP9qyCxdP1OM/AAAUPyMDAAAAAAAAAasBAADEAAAASaq1a8xX7D/asgsXT9TjPwAAFT9CAwAAAAAAAAGsAQAAxAAAAPT7HwtoYew/XIhQ0SbW4z8AgBU/QgMAAAAAAAABrQEAAMQAAACfTYqqA2vsP1yIUNEm1uM/AEAWP0IDAAAAAAAAAa4BAADEAAAAf+nhvdJ17D9ciFDRJtbjPwDAFj9CAwAAAAAAAAGvAQAAxAAAAF+FOdGhgOw/3l2Vi/7X4z8AwBY/QgMAAAAAAAABsAEAAMQAAAB1a35YpIzsP95dlYv+1+M/AAAXP1IDAAAAAAAAAbEBAADEAAAAv5uwU9qZ7D/eXZWL/tfjPwAAFz9SAwAAAAAAAAGyAQAAxAAAAArM4k4Qp+w/3l2Vi/7X4z8AABc/YQMAAAAAAAABswEAAMQAAABV/BRKRrTsP95dlYv+1+M/AAAXP2EDAAAAAAAAAbQBAADEAAAAoCxHRXzB7D/eXZWL/tfjPwAAFz+AAwAAAAAAAAG1AQAAxAAAACGnZrTlz+w/3l2Vi/7X4z8AgBc/gAMAAAAAAAABtgEAAMQAAABr15ivG93sP1yIUNEm1uM/AMAXP4ADAAAAAAAAAbcBAADEAAAAgL3dNh7p7D/asgsXT9TjPwBAFz+AAwAAAAAAAAG4AQAAxAAAAJejIr4g9ew/2rILF0/U4z8AABc/kAMAAAAAAAABuQEAAMQAAACsiWdFIwHtP9qyCxdP1OM/AAAXP5ADAAAAAAAAAboBAADEAAAAjCW/WPIL7T/asgsXT9TjPwAAFz+TAwAAAAAAAAG7AQAAxAAAAKELBOD0F+0/2rILF0/U4z8AABc/kwMAAAAAAAABvAEAAMQAAAC38Uhn9yPtP1yIUNEm1uM/AAAXP7IDAAAAAAAAAb0BAADEAAAAAiJ7Yi0x7T9ciFDRJtbjPwBAFT+yAwAAAAAAAAG+AQAAxAAAAExSrV1jPu0/XIhQ0SbW4z8AgBQ/sgMAAAAAAAABvwEAAMQAAADNzMzMzEztP1yIUNEm1uM/AIATP7IDAAAAAAAAAcABAADEAAAATEfsOzZb7T9ciFDRJtbjPwAAEz/CAwAAAAAAAAHBAQAAxAAAAM3BC6ufae0/XIhQ0SbW4z8AABM/wgMAAAAAAAABwgEAAMQAAAC40AUCcHrtP1yIUNEm1uM/AAATP9EDAAAAAAAAAcMBAADEAAAAbZUS5QyK7T9ciFDRJtbjPwAAEz/RAwAAAAAAAAHEAQAAxAAAAO4PMlR2mO0/XIhQ0SbW4z8AABM/4QMAAAAAAAABxQEAAMQAAAA4QGRPrKXtP9qyCxdP1OM/AAATP+EDAAAAAAAAAcYBAADEAAAAhHCWSuKy7T9X3cZcd9LjPwAAEz/wAwAAAAAAAAHHAQAAxAAAAJlW29Hkvu0/V93GXHfS4z8AABM/8AMAAAAAAAAByAEAAMQAAAB58jLls8ntP9UHgqKf0OM/AAATP/ADAAAAAAAAAckBAADEAAAAWY6K+ILU7T/VB4Kin9DjPwDAET8ABAAAAAAAAAHKAQAAxAAAAG50z3+F4O0/1QeCop/Q4z8AQBE/AAQAAAAAAAABywEAAMQAAACFWhQHiOztP9UHgqKf0OM/AIAQPxAEAAAAAAAAAcwBAADEAAAABdUzdvH67T/VB4Kin9DjPwAAED8QBAAAAAAAAAHNAQAAxAAAALqZQFmOCu4/UzI96MfO4z8AgA8/LwQAAAAAAAABzgEAAMQAAAA6FGDI9xjuP1MyPejHzuM/AAAPPy8EAAAAAAAAAc8BAADEAAAAuY5/N2En7j/QXPgt8MzjPwAADz8vBAAAAAAAAAHQAQAAxAAAADkJn6bKNe4/ToezcxjL4z8AAA8/LwQAAAAAAAAB0QEAAMQAAAC6g74VNETuP8yxbrlAyeM/AAAPPz8EAAAAAAAAAdIBAADEAAAAOv7dhJ1S7j9J3Cn/aMfjPwAADz8/BAAAAAAAAAHTAQAAxAAAAIcuEIDTX+4/xwblRJHF4z8AgA8/TgQAAAAAAAAB1AEAAMQAAADQXkJ7CW3uP0UxoIq5w+M/AMAPP04EAAAAAAAAAdUBAADEAAAA5USHAgx57j/DW1vQ4cHjPwDADz9eBAAAAAAAAAHWAQAAxAAAAPsqzIkOhe4/QIYWFgrA4z8AABA/XgQAAAAAAAAB1wEAAMQAAADbxiOd3Y/uP76w0VsyvuM/AIAQP20EAAAAAAAAAdgBAADEAAAAu2J7sKya7j++sNFbMr7jPwDAED9tBAAAAAAAAAHZAQAAxAAAANBIwDevpu4/vrDRWzK+4z8AwBA/fQQAAAAAAAAB2gEAAMQAAAAcefIy5bPuP76w0VsyvuM/AAARP30EAAAAAAAAAdsBAADEAAAAZqkkLhvB7j8824yhWrzjPwCAET+NBAAAAAAAAAHcAQAAxAAAALHZVilRzu4/PNuMoVq84z8AwBE/jQQAAAAAAAAB3QEAAMQAAAD8CYkkh9vuP7kFSOeCuuM/AIASP40EAAAAAAAAAd4BAADEAAAARzq7H73o7j83MAMtq7jjPwDAEj+sBAAAAAAAAAHfAQAAxAAAAJRq7Rrz9e4/tVq+ctO24z8AgBQ/rAQAAAAAAAAB4AEAAMQAAACoUDKi9QHvPzKFebj7tOM/AEAVP6wEAAAAAAAAAeEBAADEAAAAvTZ3KfgN7z+wrzT+I7PjPwDAFT+8BAAAAAAAAAHiAQAAxAAAAGeI4ciTF+8/LtrvQ0yx4z8AABY/vAQAAAAAAAAB4wEAAMQAAAAS2ktoLyHvP6sEq4l0r+M/AIAWP7wEAAAAAAAAAeQBAADEAAAAviu2B8sq7z+rBKuJdK/jPwDAFj/LBAAAAAAAAAHlAQAAxAAAADMzMzMzM+8/KS9mz5yt4z8AABg/ywQAAAAAAAAB5gEAAMQAAAB08MLqZzrvP6dZIRXFq+M/AIAYP9sEAAAAAAAAAecBAADEAAAA6fc/FtBC7z8khNxa7anjPwDAGD/qBAAAAAAAAAHoAQAAxAAAACi1z80ESu8/oq6XoBWo4z8AABk/+gQAAAAAAAAB6QEAAMQAAACdvEz5bFLvPyDZUuY9puM/AEAYP/oEAAAAAAAAAeoBAADEAAAA3nncsKFZ7z+dAw4sZqTjPwAAGD/6BAAAAAAAAAHrAQAAxAAAAFOBWdwJYu8/Gy7JcY6i4z8AABg/+gQAAAAAAAAB7AEAAMQAAADKiNYHcmrvP5lYhLe2oOM/AAAYPwoFAAAAAAAAAe0BAADEAAAAP5BTM9py7z8Xgz/93p7jPwAAGD8KBQAAAAAAAAHuAQAAxAAAALSX0F5Ce+8/lK36Qged4z8AABg/GQUAAAAAAAAB7wEAAMQAAABg6Tr+3YTvP5St+kIHneM/AAAYPxkFAAAAAAAAAfABAADEAAAACTulnXmO7z8S2LWIL5vjPwAAGD8pBQAAAAAAAAHxAQAAxAAAALWMDz0VmO8/Eti1iC+b4z8AwBY/KQUAAAAAAAAB8gEAAMQAAABf3nncsKHvP5ACcc5XmeM/AEAWPzkFAAAAAAAAAfMBAADEAAAACzDke0yr7z+QAnHOV5njPwCAFT85BQAAAAAAAAH0AQAAxAAAALSBThvotO8/kAJxzleZ4z8AABU/SAUAAAAAAAAB9QEAAMQAAABg07i6g77vP5ACcc5XmeM/AIAVP0gFAAAAAAAAAfYBAADEAAAADCUjWh/I7z+QAnHOV5njPwDAFT9YBQAAAAAAAAH3AQAAxAAAAIEsoIWH0O8/kAJxzleZ4z8AwBM/WAUAAAAAAAAB+AEAAMQAAADA6S89vNfvP5ACcc5XmeM/AMASP2cFAAAAAAAAAfkBAADEAAAAylzSgL3d7z+QAnHOV5njPwAAED9nBQAAAAAAAAH6AQAAxAAAANbPdMS+4+8/kAJxzleZ4z8AwA4/dwUAAAAAAAAB+wEAAMQAAADfQhcIwOnvP5ACcc5XmeM/AMAJP3cFAAAAAAAAAfwBAADEAAAAfyHfY1rt7z8NLSwUgJfjPwCABz93BQAAAAAAAAH9AQAAxAAAAB8Ap7/08O8/i1fnWaiV4z8AANo+hwUAAAAAAAAB/gEAAMQAAACKlIGnW/PvP4asXeX4keM/AADCPocFAAAAAAAAAf8BAADEAAAAipSBp1vz7z99Vkr8mYrjPwCAtD61BQAAAAAAAAEAAgAAxAAAALZrzNeN7u8/blWtnot/4z8AALA+tQUAAAAAAAABAQIAAMQAAACM+brRPf/QP3MOOLCYke4/AABSPgAAAAAAAAAAAQICAADEAAAA4qdQMqL10D93ucEkSJXuPwAAkD4QAAAAAAAAAAEDAgAAxAAAAHgTdko789A/+Y4G3x+X7j8AgJg+EAAAAAAAAAABBAIAAMQAAAANf5ti1PDQP31kS5n3mO4/AACfPhAAAAAAAAAAAQUCAADEAAAADX+bYtTw0D99ZEuZ95juPwCAtD4QAAAAAAAAAAEGAgAAxAAAAA1/m2LU8NA/fWRLmfeY7j8AAL0+HwAAAAAAAAABBwIAAMQAAAANf5ti1PDQP31kS5n3mO4/AADOPh8AAAAAAAAAAQgCAADEAAAADX+bYtTw0D99ZEuZ95juPwCA1T4fAAAAAAAAAAEJAgAAxAAAAA1/m2LU8NA/fWRLmfeY7j8AgOI+HwAAAAAAAAABCgIAAMQAAACj6sB6be7QP31kS5n3mO4/AADoPi8AAAAAAAAAAQsCAADEAAAAo+rAem3u0D99ZEuZ95juPwCA8T4vAAAAAAAAAAEMAgAAxAAAAKPqwHpt7tA/fWRLmfeY7j8AgPU+LwAAAAAAAAABDQIAAMQAAAA3VuaSBuzQP/85kFPPmu4/AAD/Pi8AAAAAAAAAAQ4CAADEAAAAzcELq5/p0D//OZBTz5ruPwBABD8/AAAAAAAAAAEPAgAAxAAAAM3BC6uf6dA/gQ/VDaec7j8AgAY/PwAAAAAAAAABEAIAAMQAAABiLTHDOOfQP4W6XoJWoO4/AEAJPz8AAAAAAAAAARECAADEAAAAYi0xwzjn0D+PEHJrtafuPwBACj9eAAAAAAAAAAESAgAAxAAAAGItMcM459A/GzzKDuyw7j8AwAs/bgAAAAAAAAABEwIAAMQAAADNwQurn+nQPy3o8OCpv+4/AIAMP30AAAAAAAAAARQCAADEAAAAN1bmkgbs0D9BlBezZ87uPwCADj99AAAAAAAAAAEVAgAAxAAAAKPqwHpt7tA/V+vH+dTg7j8AQA8/jQAAAAAAAAABFgIAAMQAAAANf5ti1PDQP3PtAbXx9u4/AIATP5wAAAAAAAAAARcCAADEAAAA4qdQMqL10D+VmsXkvRDvPwCAFT+cAAAAAAAAAAEYAgAAxAAAALjQBQJw+tA/ufISiTku7z8AwBc/nAAAAAAAAAABGQIAAMQAAACM+brRPf/QP+X16aFkT+8/AIAYP6wAAAAAAAAAARoCAADEAAAAYiJwoQsE0T+HePKLCGvvPwAAGj+sAAAAAAAAAAEbAgAAxAAAADhLJXHZCNE/pyW2u9SE7z8AgBo/vAAAAAAAAAABHAIAAMQAAAANdNpApw3RP0X9NDHJnO8/AMAaP7wAAAAAAAAAAR0CAADEAAAA45yPEHUS0T/fKSoyDrHvPwAAGz/LAAAAAAAAAAEeAgAAxAAAALjFROBCF9E/94DaeHvD7z8AwBg/ywAAAAAAAAABHwIAAMQAAACO7vmvEBzRPwWCd9aJzu8/AMAXP+sAAAAAAAAAASACAADEAAAAYxevf94g0T+VWFnub9vvPwCAET/rAAAAAAAAAAEhAgAAxAAAADlAZE+sJdE/n65s187i7z8AAA8/6wAAAAAAAAABIgIAAMQAAACj1D43EyjRPyUvOwZW6O8/AIDqPusAAAAAAAAAASMCAADEAAAAef3zBuEs0T+pBIDALervPwCA0z76AAAAAAAAAAEkAgAAxAAAAOORzu5HL9E/JS87Blbo7z8AAMY++gAAAAAAAAABJQIAAMQAAABNJqnWrjHRPxcunqhH3e8/AADCPvoAAAAAAAAAASYCAADEAAAATEfsOzbb0D81wty2pDHtPwCAkT4AAAAAAAAAAAEnAgAAxAAAAHgeN2xo1tA/05lbLJlJ7T8AAMc+EAAAAAAAAAABKAIAAMQAAAB4HjdsaNbQP1dvoOZwS+0/AADTPhAAAAAAAAAAASkCAADEAAAATEfsOzbb0D9Xb6DmcEvtPwAA3D4QAAAAAAAAAAEqAgAAxAAAACJwoQsE4NA/V2+g5nBL7T8AgKc+EAAAAAAAAAABKwIAAMQAAAD3mFbb0eTQP9OZWyyZSe0/AACOPj8AAAAAAAAAASwCAADEAAAADX+bYtTw0D/P7tG36UXtPwAAfD4/AAAAAAAAAAEtAgAAxAAAACbh01S5VtI/DTstsd2l7j8AAIw+AAAAAAAAAAABLgIAAMQAAADoI0SdhE/SP5O7+99kq+4/AADAPhAAAAAAAAAAAS8CAADEAAAAUrgehetR0j+XZoVUFK/uPwCAyz4QAAAAAAAAAAEwAgAAxAAAALxM+WxSVNI/l2aFVBSv7j8AANQ+EAAAAAAAAAABMQIAAMQAAAC8TPlsUlTSPxs8yg7ssO4/AIDoPhAAAAAAAAAAATICAADEAAAAvEz5bFJU0j8f51ODm7TuPwAA8D4QAAAAAAAAAAEzAgAAxAAAALxM+WxSVNI/I5Ld90q47j8AAPs+HwAAAAAAAAABNAIAAMQAAAC8TPlsUlTSPyk9Z2z6u+4/AID/Ph8AAAAAAAAAATUCAADEAAAAvEz5bFJU0j8xk3pVWcPuPwCAAD8fAAAAAAAAAAE2AgAAxAAAALxM+WxSVNI/QZQXs2fO7j8AAAE/LwAAAAAAAAABNwIAAMQAAAAm4dNUuVbSP9Fq+cpN2+4/AIABPy8AAAAAAAAAATgCAADEAAAAknWuPCBZ0j9hQdviM+juPwDAAT8/AAAAAAAAAAE5AgAAxAAAAPwJiSSHW9I/c+0BtfH27j8AwAE/PwAAAAAAAAABOgIAAMQAAABnnmMM7l3SPwlvbUGHB+8/AAACP0MAAAAAAAAAATsCAADEAAAA0jI+9FRg0j8fxh2I9BnvPwAAAz9DAAAAAAAAAAE8AgAAxAAAAD3HGNy7YtI/Nx3OzmEs7z8AgAM/UwAAAAAAAAABPQIAAMQAAAA9xxjcu2LSP1MfCIp+Qu8/AEADP1MAAAAAAAAAAT4CAADEAAAAPccY3Lti0j/tS/2Kw1bvPwAAAz9jAAAAAAAAAAE/AgAAxAAAAD3HGNy7YtI/CU43RuBs7z8AwAU/YwAAAAAAAAABQAIAAMQAAAA9xxjcu2LSP6N6LEclge8/AAAHP3IAAAAAAAAAAUECAADEAAAAPccY3Lti0j+50dyNkpPvPwBACD9yAAAAAAAAAAFCAgAAxAAAANIyPvRUYNI/0SiN1P+l7z8AwAg/ggAAAAAAAAABQwIAAMQAAABnnmMM7l3SP2H/buzlsu8/AIAJP4IAAAAAAAAAAUQCAADEAAAAZ55jDO5d0j/x1VAEzL/vPwDACT+RAAAAAAAAAAFFAgAAxAAAAPwJiSSHW9I/fQGppwLJ7z8AQAk/kQAAAAAAAAABRgIAAMQAAACSda48IFnSPwWCd9aJzu8/AAAJP6EAAAAAAAAAAUcCAADEAAAAknWuPCBZ0j+LAkYFEdTvPwDABz+hAAAAAAAAAAFIAgAAxAAAAJJ1rjwgWdI/iwJGBRHU7z8AQAc/oQAAAAAAAAABSQIAAMQAAACSda48IFnSPwktAUs50u8/AAAGP6EAAAAAAAAAAUoCAADEAAAAknWuPCBZ0j//1u1h2srvPwBABT+xAAAAAAAAAAFLAgAAxAAAAJJ1rjwgWdI/7SrHjxy87z8AgAQ/wAAAAAAAAAABTAIAAMQAAACSda48IFnSP1epWwOHq+8/AAAEP9AAAAAAAAAAAU0CAADEAAAA/AmJJIdb0j+/fGYCQpfvPwAABD/QAAAAAAAAAAFOAgAAxAAAAGeeYwzuXdI/o3osRyWB7z8AAAQ/4AAAAAAAAAABTwIAAMQAAADSMj70VGDSP4d48osIa+8/AEADP+AAAAAAAAAAAVACAADEAAAAEfDNq4ln0j/poHMWFFPvPwAAAz/gAAAAAAAAAAFRAgAAxAAAAFKtXWO+btI/Scn0oB877z8AgAM/7wAAAAAAAAABUgIAAMQAAACSau0a83XSP6+c/5/aJu8/AMADP+8AAAAAAAAAAVMCAADEAAAAPbxXuo5/0j8XcAqflRLvPwDAAz//AAAAAAAAAAFUAgAAxAAAAOgNwlkqidI//xhaWCgA7z8AAAQ//wAAAAAAAAABVQIAAMQAAACSXyz5xZLSP2uX7suS7+4/AAAFPw4BAAAAAAAAAVYCAADEAAAAPrGWmGGc0j/bwAy0rOLuPwCABT8OAQAAAAAAAAFXAgAAxAAAAOkCATj9pdI/zb9vVp7X7j8AAAk/HgEAAAAAAAABWAIAAMQAAACTVGvXmK/SP8NpXG0/0O4/AMAKPx4BAAAAAAAAAVkCAADEAAAAPqbVdjS50j+/vtL4j8zuPwBADT8uAQAAAAAAAAFaAgAAxAAAAOn3PxbQwtI/PemNPrjK7j8AQA4/LgEAAAAAAAABWwIAAMQAAACTSaq1a8zSPz3pjT64yu4/AMAPPz0BAAAAAAAAAVwCAADEAAAAPpsUVQfW0j+/vtL4j8zuPwCAED89AQAAAAAAAAFdAgAAxAAAAFSBWdwJ4tI/RT+hJxfS7j8AABI/TQEAAAAAAAABXgIAAMQAAABoZ55jDO7SP9Fq+cpN2+4/AIASP00BAAAAAAAAAV8CAADEAAAAf03j6g760j/fa5YoXObuPwBAEz9dAQAAAAAAAAFgAgAAxAAAAP7HAlp4CNM/8Re9+hn17j8AwBM/XQEAAAAAAAABYQIAAMQAAAAUrkfhehTTPwPE48zXA+8/AEATP2wBAAAAAAAAAWICAADEAAAAKpSMaH0g0z8bG5QTRRbvPwAAEz9sAQAAAAAAAAFjAgAAxAAAAD960e9/LNM/tUeJFIoq7z8AABM/fAEAAAAAAAABZAIAAMQAAABVYBZ3gjjTP9FJw8+mQO8/AAATP3wBAAAAAAAAAWUCAADEAAAAaUZb/oRE0z9rdrjQ61TvPwBAET+LAQAAAAAAAAFmAgAAxAAAABWYxZ0gTtM/g81oF1ln7z8AgBA/iwEAAAAAAAABZwIAAMQAAAArfgolI1rTPxdP1KPud+8/AMALP4sBAAAAAAAAAWgCAADEAAAA1s90xL5j0z8vpoTqW4rvPwCACT+rAQAAAAAAAAFpAgAAxAAAAIAh32NabdM/v3xmAkKX7z8AgAA/qwEAAAAAAAABagIAAMQAAADB3m4bj3TTP819A2BQou8/AID5PqsBAAAAAAAAAWsCAADEAAAAazDZuip+0z9XqVsDh6vvPwCA5D6rAQAAAAAAAAFsAgAAxAAAAKvtaHJfhdM/3ykqMg6x7z8AANw+2gEAAAAAAAABbQIAAMQAAADrqvgplIzTP2H/buzlsu8/AIDBPtoBAAAAAAAAAW4CAADEAAAAK2iI4ciT0z9h/27s5bLvPwAAtj7aAQAAAAAAAAFvAgAAxAAAAGslGJn9mtM/XVTldzav7z8AACI+2gEAAAAAAAABcAIAAMQAAACr4qdQMqLTP9XTFkmvqe8/AACQPdoBAAAAAAAAAXECAADEAAAA2xSjhr9N1T/JZH4+4dzsPwAAwz4AAAAAAAAAAAFyAgAAxAAAALE9WFaNUtU/X+bpynbt7D8AgAU/EAAAAAAAAAABcwIAAMQAAABGqX1uJlDVP+sRQm6t9uw/AIANPxAAAAAAAAAAAXQCAADEAAAAsT1YVo1S1T/9vWhAawXtPwBAEz8QAAAAAAAAAAF1AgAAxAAAABzSMj70VNU/ienA46EO7T8AgBs/EAAAAAAAAAABdgIAAMQAAACGZg0mW1fVP5uV57VfHe0/AAAePx8AAAAAAAAAAXcCAADEAAAAXI/C9Shc1T+z7Jf8zC/tPwAAID8fAAAAAAAAAAF4AgAAxAAAADG4d8X2YNU/TRmN/RFE7T8AwCA/LwAAAAAAAAABeQIAAMQAAAAH4SyVxGXVP+dFgv5WWO0/AMAfPy8AAAAAAAAAAXoCAADEAAAA2wniZJJq1T+FHQF0S3DtPwBAHz8/AAAAAAAAAAF7AgAAxAAAALIylzRgb9U/I/V/6T+I7T8AQBw/PwAAAAAAAAABfAIAAMQAAACGW0wELnTVP8V3iNPjo+0/AAAbPz8AAAAAAAAAAX0CAADEAAAAXIQB1Pt41T9tpRoyN8PtPwCAGT9OAAAAAAAAAAF+AgAAxAAAADGttqPJfdU/HynAeenp7T8AABk/TgAAAAAAAAABfwIAAMQAAABxakZb/oTVP1GCqntzEu4/AAAaP14AAAAAAAAAAYACAADEAAAAsifWEjOM1T8DBlDDJTnuPwCAGj9eAAAAAAAAAAGBAgAAxAAAAPLkZcpnk9U/r95rlihc7j8AQBs/XgAAAAAAAAABggIAAMQAAAAzovWBnJrVP1cM/vR7e+4/AMAbP20AAAAAAAAAAYMCAADEAAAAcl+FOdGh1T/5jgbfH5fuPwAAHT99AAAAAAAAAAGEAgAAxAAAALMcFfEFqdU/l2aFVBSv7j8AgB0/fQAAAAAAAAABhQIAAMQAAADy2aSoOrDVP7Vovw8xxe4/AEAdP30AAAAAAAAAAYYCAADEAAAAM5c0YG+31T9J6iqcxtXuPwAAHT+NAAAAAAAAAAGHAgAAxAAAAHJUxBekvtU/XZZRboTk7j8AQBo/jQAAAAAAAAABiAIAAMQAAABIfXnnccPVP2uX7suS7+4/AAAZP5wAAAAAAAAAAYkCAADEAAAAHaYutz/I1T/1wkZvyfjuPwDAEz+cAAAAAAAAAAGKAgAAxAAAAIg6CZ+mytU//xhaWCgA7z8AgBE/rAAAAAAAAAABiwIAAMQAAADzzuOGDc3VPwPE48zXA+8/AIANP6wAAAAAAAAAAYwCAADEAAAAXWO+bnTP1T8Jb21BhwfvPwAADD+sAAAAAAAAAAGNAgAAxAAAAF1jvm50z9U/h5koh68F7z8AgAg/vAAAAAAAAAABjgIAAMQAAADzzuOGDc3VP4HunhIAAu8/AIAHP7wAAAAAAAAAAY8CAADEAAAAiDoJn6bK1T/7bdDjePzuPwAABz+8AAAAAAAAAAGQAgAAxAAAALMRVM/YxdU/c+0BtfH27j8AgAc/2wAAAAAAAAABkQIAAMQAAAByVMQXpL7VP2uX7suS7+4/AMAHP9sAAAAAAAAAAZICAADEAAAAxwJaeAi11T/fa5YoXObuPwAACT/qAAAAAAAAAAGTAgAAxAAAALMcFfEFqdU/U0A+hSXd7j8AgAk/6gAAAAAAAAABlAIAAMQAAADHDRuaNZjVP0U/oScX0u4/AAALP/oAAAAAAAAAAZUCAADEAAAA3P4gQ2WH1T83PgTKCMfuPwCACz8KAQAAAAAAAAGWAgAAxAAAAPLvJuyUdtU/KT1nbPq77j8AwAs/CgEAAAAAAAABlwIAAMQAAAAH4SyVxGXVPxs8yg7ssO4/AAAMPxkBAAAAAAAAAZgCAADEAAAAsT1YVo1S1T+PEHJrtafuPwCADD8ZAQAAAAAAAAGZAgAAxAAAAMcuXv+8QdU/hbpeglag7j8AwAw/KQEAAAAAAAABmgIAAMQAAAAG967YHizVP31kS5n3mO4/AMAMPykBAAAAAAAAAZsCAADEAAAARr//sYAW1T93ucEkSJXuPwAADT85AQAAAAAAAAGcAgAAxAAAALBem7sU/NQ/d7nBJEiV7j8AAA0/OQEAAAAAAAABnQIAAMQAAAAa/jbFqOHUP/mOBt8fl+4/AAANP0gBAAAAAAAAAZ4CAADEAAAAhJ3SzjzH1D+BD9UNp5zuPwAADT9IAQAAAAAAAAGfAgAAxAAAAFnRSMA3r9Q/iWXo9gWk7j8AAA0/SAEAAAAAAAABoAIAAMQAAAAELnSBAJzUP5dmhVQUr+4/AIANP1gBAAAAAAAAAaECAADEAAAAGR96KjCL1D8pPWds+rvuPwDADT9YAQAAAAAAAAGiAgAAxAAAAJmkWrvGfNQ/uRNJhODI7j8AgBA/ZwEAAAAAAAABowIAAMQAAADtUvAbK3PUP82/b1ae1+4/AAASP2cBAAAAAAAAAaQCAADEAAAAg74VNMRw1D9hQdviM+juPwCAFT93AQAAAAAAAAGlAgAAxAAAAO1S8Bsrc9Q/9cJGb8n47j8AABc/dwEAAAAAAAABpgIAAMQAAAAuEIDTX3rUPw0a97U2C+8/AMAZP4cBAAAAAAAAAacCAADEAAAAr4qfQsmI1D8lcaf8ox3vPwAAGz+HAQAAAAAAAAGoAgAAxAAAAC8Fv7Eyl9Q/O8hXQxEw7z8AQBw/lgEAAAAAAAABqQIAAMQAAACEqJPwaarUP9FJw8+mQO8/AMAcP5YBAAAAAAAAAaoCAADEAAAA2UtoL6G91D9hIKXnjE3vPwDAHD+mAQAAAAAAAAGrAgAAxAAAAC/vPG7Y0NQ/7Uv9isNW7z8AAB0/pgEAAAAAAAABrAIAAMQAAADwJuyUdubUP3XMy7lKXO8/AAAdP7YBAAAAAAAAAa0CAADEAAAAG/N1o3v+1D/3oRB0Il7vPwAAHT+2AQAAAAAAAAGuAgAAxAAAABvotIFOG9U/96EQdCJe7z8AQBw/0wEAAAAAAAABrwIAAMQAAAAb3fNfITjVP/P2hv9yWu8/AAAcP9MBAAAAAAAAAbACAADEAAAAHNIyPvRU1T/poHMWFFPvPwDAGj/jAQAAAAAAAAGxAgAAxAAAAIZbTAQudNU/W3Ubc91J7z8AQBo/4wEAAAAAAAABsgIAAMQAAACHUIviAJHVP9FJw8+mQO8/AAAUP/IBAAAAAAAAAbMCAADEAAAAiEXKwNOt1T9Bc+G3wDPvPwAAET/yAQAAAAAAAAG0AgAAxAAAAB2mLrc/yNU/M3JEWrIo7z8AAAU/8gEAAAAAAAABtQIAAMQAAADe3d3d3d3VP6GbYkLMG+8/AID/PgICAAAAAAAAAbYCAADEAAAANIGyHBXx1T+P7ztwDg3vPwCAnz4CAgAAAAAAAAG3AgAAxAAAALT70Yt+/9U/fUMVnlD+7j8AAGk+MQIAAAAAAAABuAIAAMQAAADI4RYTgQvWP+nBqRG77e4/AAA4PjECAAAAAAAAAbkCAADEAAAACZ+myrUS1j9PlbQQdtnuPwAAKD4xAgAAAAAAAAG6AgAAxAAAACFOJqnWrtY/e4WBlJ4z7j8AAH4+AAAAAAAAAAABuwIAAMQAAABKJXHZCKrWPwmx2TfVPO4/AACuPg8AAAAAAAAAAbwCAADEAAAAtblLwW+s1j+PMahmXELuPwCAuD4PAAAAAAAAAAG9AgAAxAAAAEolcdkIqtY/k9wx2wtG7j8AgMA+DwAAAAAAAAABvgIAAMQAAABKJXHZCKrWP5PcMdsLRu4/AADaPg8AAAAAAAAAAb8CAADEAAAA4JCW8aGn1j+Zh7tPu0nuPwAA5D4fAAAAAAAAAAHAAgAAxAAAAOCQlvGhp9Y/nTJFxGpN7j8AgPE+HwAAAAAAAAABwQIAAMQAAAB2/LsJO6XWPx8Iin5CT+4/AAD3Ph8AAAAAAAAAAcICAADEAAAAC2jhIdSi1j+h3c44GlHuPwAA+T4fAAAAAAAAAAHDAgAAxAAAAKDTBjptoNY/JbMT8/FS7j8AAP0+LgAAAAAAAAABxAIAAMQAAAA1PyxSBp7WPylenWehVu4/AID+Pi4AAAAAAAAAAcUCAADEAAAAy6pRap+b1j+v3muWKFzuPwBABD8uAAAAAAAAAAHGAgAAxAAAAGAWd4I4mdY/uTR/f4dj7j8AQAY/PgAAAAAAAAABxwIAAMQAAABgFneCOJnWP0Vg1yK+bO4/AAAMP04AAAAAAAAAAcgCAADEAAAAy6pRap+b1j/VNrk6pHnuPwBADj9dAAAAAAAAAAHJAgAAxAAAAKDTBjptoNY/abgkxzmK7j8AQBM/bQAAAAAAAAABygIAAMQAAABKJXHZCKrWP4EP1Q2nnO4/AIAVP20AAAAAAAAAAcsCAADEAAAAy5+QSHK41j+dEQ/Jw7LuPwDAFz99AAAAAAAAAAHMAgAAxAAAACFDZYepy9Y/uRNJhODI7j8AgBg/fQAAAAAAAAABzQIAAMQAAADhehSuR+HWP1NAPoUl3e4/AIAaP4wAAAAAAAAAAc4CAADEAAAADEeevEz51j9rl+7Lku/uPwBAGz+MAAAAAAAAAAHPAgAAxAAAAKKnArO4E9c/A8TjzNcD7z8AABo/nAAAAAAAAAAB0AIAAMQAAACinEGRizDXP5lFT1ltFO8/AIAZP5wAAAAAAAAAAdECAADEAAAAN/2lh/dK1z8pHDFxUyHvPwCAGD+rAAAAAAAAAAHSAgAAxAAAAM1dCn5jZdc/Nx3OzmEs7z8AABg/qwAAAAAAAAAB0wIAAMQAAACOlbmkAXvXP0Fz4bfAM+8/AIAXP6sAAAAAAAAAAdQCAADEAAAATc1oy5+Q1z9Bc+G3wDPvPwAAFz+7AAAAAAAAAAHVAgAAxAAAAA8FGPI9ptc/QXPht8Az7z8AwBQ/uwAAAAAAAAAB1gIAAMQAAABkqOwwdbnXP7nyEok5Lu8/AMATP8sAAAAAAAAAAdcCAADEAAAATrfmh0XK1z+r8XUrKyPvPwAAET/LAAAAAAAAAAHYAgAAxAAAAM8xBveu2Nc/mUVPWW0U7z8AwA8/2gAAAAAAAAAB2QIAAMQAAADkF0t+seTXP4HunhIAAu8/AEAMP9oAAAAAAAAAAdoCAADEAAAAJNXaNebr1z/pwakRu+3uPwAACz/qAAAAAAAAAAHbAgAAxAAAAPv9jwW08Nc/zb9vVp7X7j8AgAk/6gAAAAAAAAAB3AIAAMQAAABlkmrtGvPXPy3o8OCpv+4/AAAJP/oAAAAAAAAAAd0CAADEAAAAzyZF1YH11z+PEHJrtafuPwAACT/6AAAAAAAAAAHeAgAAxAAAAM8mRdWB9dc/cw44sJiR7j8AAAk/CQEAAAAAAAAB3wIAAMQAAADPJkXVgfXXP9nhQq9Tfe4/AAALPwkBAAAAAAAAAeACAADEAAAA+/2PBbTw1z9FYNcivmzuPwAADD8ZAQAAAAAAAAHhAgAAxAAAAI9ptR1N7tc/tYn1Cthf7j8AABE/GQEAAAAAAAAB4gIAAMQAAAAk1do15uvXP6sz4iF5WO4/AEAXPzgBAAAAAAAAAeMCAADEAAAAT6wlZhjn1z+niFityVTuPwAAGj84AQAAAAAAAAHkAgAAxAAAAOQXS36x5Nc/p4hYrclU7j8AABw/OAEAAAAAAAAB5QIAAMQAAADkF0t+seTXPy0JJ9xQWu4/AMAcP0gBAAAAAAAAAeYCAADEAAAAT6wlZhjn1z87CsQ5X2XuPwBAHD9IAQAAAAAAAAHnAgAAxAAAAI9ptR1N7tc/TbbqCx107j8AABw/VwEAAAAAAAAB6AIAAMQAAAA5ux+96PfXP2UNm1KKhu4/AIAcP1cBAAAAAAAAAekCAADEAAAAujU/LFIG2D//OZBTz5ruPwDAHD9nAQAAAAAAAAHqAgAAxAAAABDZE2uJGdg/l2aFVBSv7j8AQBs/ZwEAAAAAAAAB6wIAAMQAAAA6pZ15jjHYPy3o8OCpv+4/AIAaP3cBAAAAAAAAAewCAADEAAAA0AUCcPpL2D9BlBezZ87uPwAAFD93AQAAAAAAAAHtAgAAxAAAADuPGzY0a9g/T5W0EHbZ7j8AABE/hgEAAAAAAAAB7gIAAMQAAACmGDX8bYrYP1frx/nU4O4/AAAGP4YBAAAAAAAAAe8CAADEAAAAfDYpqg6s2D/fa5YoXObuPwBAAT+GAQAAAAAAAAHwAgAAxAAAAH0raIjhyNg/YUHb4jPo7j8AAMo+pQEAAAAAAAAB8QIAAMQAAAB9IKdmtOXYP99rlihc5u4/AICwPqUBAAAAAAAAAfICAADEAAAAEoELXSAA2T/bwAy0rOLuPwCAoj6lAQAAAAAAAAHzAgAAxAAAABJ2SjvzHNk/T5W0EHbZ7j8AAJ4+pQEAAAAAAAAB9AIAAMQAAABC1En4NFXaP8/Nm7xCq+0/AACZPgAAAAAAAAAAAfUCAADEAAAArWgk4JtX2j9N+FYCa6ntPwAA0j4QAAAAAAAAAAH2AgAAxAAAAELUSfg0Vdo/UaPgdhqt7T8AgN4+EAAAAAAAAAAB9wIAAMQAAADXP28QzlLaP9N4JTHyru0/AIDnPhAAAAAAAAAAAfgCAADEAAAAbquUKGdQ2j9VTmrrybDtPwAA+z4QAAAAAAAAAAH5AgAAxAAAAJaC31iZS9o/VU5q68mw7T8AAAE/EAAAAAAAAAAB+gIAAMQAAADtMHW5/UHaP9kjr6Whsu0/AIAGPyAAAAAAAAAAAfsCAADEAAAA2EowMvs12j9b+fNfebTtPwDACD8gAAAAAAAAAAH8AgAAxAAAAFfQEMORJ9o/3c44GlG27T8AgA0/LwAAAAAAAAAB/QIAAMQAAAAALTyEWhTaP+N5wo4Auu0/AIAPPy8AAAAAAAAAAf4CAADEAAAAQfWMXbz+2T9p+pC9h7/tPwDADT8/AAAAAAAAAAH/AgAAxAAAAIC93TYe6dk/9SXpYL7I7T8AAA0/PwAAAAAAAAABAAMAAMQAAAArGgn45tXZPwMnhr7M0+0/AAAPPz8AAAAAAAAAAQEDAADEAAAA1nY0ua/C2T+T/WfWsuDtPwAAED9OAAAAAAAAAAECAwAAxAAAAOtnOmLfsdk/q1QYHSDz7T8AwBE/TgAAAAAAAAABAwMAAMQAAABq7RrzdaPZP8VWUtg8Ce4/AIASP14AAAAAAAAAAQQDAADEAAAAVQfWa3OX2T/nAxYICSPuPwAAFT9eAAAAAAAAAAEFAwAAxAAAABRKRrQ+kNk/i4Ye8qw+7j8AABY/bgAAAAAAAAABBgMAAMQAAAA/IZHkcIvZP6sz4iF5WO4/AAAZP30AAAAAAAAAAQcDAADEAAAA1Yy2/AmJ2T/L4KVRRXLuPwAAGj99AAAAAAAAAAEIAwAAxAAAAD8hkeRwi9k/abgkxzmK7j8AQBw/fQAAAAAAAAABCQMAAMQAAAAUSka0PpDZP4W6XoJWoO4/AEAdP40AAAAAAAAAAQoDAADEAAAAv5uwU9qZ2T8f51ODm7TuPwBAHj+NAAAAAAAAAAELAwAAxAAAANWB9drcpdk/Nz4EygjH7j8AwB4/nQAAAAAAAAABDAMAAMQAAAC/kO8xrbbZP8cU5uHu0+4/AAAgP50AAAAAAAAAAQ0DAADEAAAAgcieWEvM2T/VFYM//d7uPwCAID+sAAAAAAAAAAEOAwAAxAAAABUpA0+35tk/32uWKFzm7j8AwB8/rAAAAAAAAAABDwMAAMQAAAAWHkItigPaP2XsZFfj6+4/AEAfP7wAAAAAAAAAARADAADEAAAAgadb88Mi2j9l7GRX4+vuPwCAHj+8AAAAAAAAAAERAwAAxAAAAFbFT6FkRNo/YUHb4jPo7j8AAB4/vAAAAAAAAAABEgMAAMQAAABXuo5/N2HaP9vADLSs4u4/AIAYP8UAAAAAAAAAARMDAADEAAAAWK/NXQp+2j9PlbQQdtnuPwAAFj/FAAAAAAAAAAEUAwAAxAAAAFekDDzdmto/v77S+I/M7j8AgAk/xQAAAAAAAAABFQMAAMQAAADELSYCF7raPyk9Z2z6u+4/AAAEP8UAAAAAAAAAARYDAADEAAAAwyJl4OnW2j+PEHJrtafuPwAArj7kAAAAAAAAAAEXAwAAxAAAAFuDydZV8do/b2OuO+mN7j8AAIY+5AAAAAAAAAABGAMAAMQAAADw4y3NwQvbP0kLYZdtcO4/AABfPuQAAAAAAAAAARkDAADEAAAArxvd818h2z8lsxPz8VLuPwAAUD7kAAAAAAAAAAEaAwAAxAAAAPC3KUYNf9s/kYFAw05L7D8AALs+AAAAAAAAAAABGwMAAMQAAAAwdbn9QYbbPx2tmGaFVOw/AAAAPxAAAAAAAAAAARwDAADEAAAAMHW5/UGG2z+jLWeVDFrsPwDABz8QAAAAAAAAAAEdAwAAxAAAAJsJlOWoiNs/K641xJNf7D8AQA0/EAAAAAAAAAABHgMAAMQAAAAFnm7ND4vbP7EuBPMaZew/AEAaPy8AAAAAAAAAAR8DAADEAAAAcDJJtXaN2z+/L6FQKXDsPwAAHz8vAAAAAAAAAAEgAwAAxAAAANzGI53dj9s/09vHIud+7D8AgCc/LwAAAAAAAAABIQMAAMQAAACx79hsq5TbP+WH7vSkjew/AAArPz8AAAAAAAAAASIDAADEAAAAHISzVBKX2z+FX21qmaXsPwAALT8/AAAAAAAAAAEjAwAAxAAAAF1BQwxHnts/J+J1VD3B7D8AwC0/TgAAAAAAAAABJAMAAMQAAAAGk62r4qfbP90QpRCf6+w/AMAtP04AAAAAAAAAASUDAADEAAAAsuQXS36x2z+NlEpYURLtPwAALj9OAAAAAAAAAAEmAwAAxAAAAFw2guoZu9s/vUKr5Ss37T8AwCw/XgAAAAAAAAABJwMAAMQAAAAHiOyJtcTbP+vwC3MGXO0/AEAsP14AAAAAAAAAASgDAADEAAAAsdlWKVHO2z8V9OKLMX3tPwBAKT9uAAAAAAAAAAEpAwAAxAAAAMi/m7BT2ts/OUwwMK2a7T8AACg/bgAAAAAAAAABKgMAAMQAAABxEQZQ7+PbP93OOBpRtu0/AEAiP30AAAAAAAAAASsDAADEAAAAHWNw74rt2z//e/xJHdDtPwDAHz99AAAAAAAAAAEsAwAAxAAAADJJtXaN+ds/GX42BTrm7T8AgBU/jQAAAAAAAAABLQMAAMQAAABIL/r9jwXcPzHV5kun+O0/AAARP40AAAAAAAAAAS4DAADEAAAA84BknSsP3D9DgQ0eZQfuPwAAzj6NAAAAAAAAAAEvAwAAxAAAADM+9FRgFtw/UYKqe3MS7j8AgKg+nQAAAAAAAAABMAMAAMQAAAAIZ6kkLhvcP9NX7zVLFO4/AACTPp0AAAAAAAAAATEDAADEAAAAL5b8Yskv2z9DokMZDKLtPwCAvT4AAAAAAAAAAAEyAwAAxAAAABul9rmZQNs/TfhWAmup7T8AwAE/DwAAAAAAAAABMwMAAMQAAABwSMv40FPbP034VgJrqe0/AMAJPw8AAAAAAAAAATQDAADEAAAAbz0K16Nw2z9HTc2Nu6XtPwBADz8PAAAAAAAAAAE1AwAAxAAAAFxMBC50gds/Q6JDGQyi7T8AgBc/DwAAAAAAAAABNgMAAMQAAAAchLNUEpfbP7shdeqEnO0/AAAaPx8AAAAAAAAAATcDAADEAAAAsuQXS36x2z+zy2EBJpXtPwDAGj8fAAAAAAAAAAE4AwAAxAAAALHZVilRzts/pcrEoxeK7T8AABs/LwAAAAAAAAABOQMAAMQAAABHOrsfvejbP5fJJ0YJf+0/AAAWPy8AAAAAAAAAAToDAADEAAAA25ofFikD3D+FHQF0S3DtPwDAEz8vAAAAAAAAAAE7AwAAxAAAAHP7gwyVHdw/cXHaoY1h7T8AgA8/TAAAAAAAAAABPAMAAMQAAAAJXOgCATjcP1/Fs8/PUu0/AAAOP0wAAAAAAAAAAT0DAADEAAAAn7xM+WxS3D/P7tG36UXtPwBADj9cAAAAAAAAAAE+AwAAxAAAAMmI1gdyatw/we00Wts67T8AgA4/XAAAAAAAAAABPwMAAMQAAADzVGAWd4LcPzXC3LakMe0/AAARP1wAAAAAAAAAAUADAADEAAAAtIwPPRWY3D+vQQ6IHSztPwAAEj9sAAAAAAAAAAFBAwAAxAAAAHTEvmOzrdw/LWzJzUUq7T8AQBg/bAAAAAAAAAABQgMAAMQAAADKZ5Oi6sDcP69BDogdLO0/AAAbP3sAAAAAAAAAAUMDAADEAAAAHwto4SHU3D+3lyFxfDPtPwDAHz97AAAAAAAAAAFEAwAAxAAAAHSuPCBZ59w/xZi+zoo+7T8AwCE/iwAAAAAAAAABRQMAAMQAAADLURFfkPrcP1saKlsgT+0/AMAkP5oAAAAAAAAAAUYDAADEAAAAIfXlnccN3T9xcdqhjWHtPwAAJj+aAAAAAAAAAAFHAwAAxAAAAAsE4PSXHt0/D0lZF4J57T8AgCo/mgAAAAAAAAABSAMAAMQAAACMfv9jAS3dPzH2HEdOk+0/AIAsP6oAAAAAAAAAAUkDAADEAAAAdo35utE93T/TeCUx8q7tPwDALj+qAAAAAAAAAAFKAwAAxAAAAPYHGSo7TN0/d/stG5bK7T8AgC8/ugAAAAAAAAABSwMAAMQAAAAL7l2xPVjdPxl+NgU65u0/AEAqP7oAAAAAAAAAAUwDAADEAAAAI9SiOEBk3T87K/o0BgDuPwAAKD/JAAAAAAAAAAFNAwAAxAAAAMwlDdjbbd0/Vy008CIW7j8AwBk/yQAAAAAAAAABTgMAAMQAAAB4d3d3d3fdP+uun3y4Ju4/AIATP9kAAAAAAAAAAU8DAADEAAAAuDQHL6x+3T97hYGUnjPuPwCA2T7ZAAAAAAAAAAFQAwAAxAAAAPbxlubghd0/AwZQwyU57j8AgLc+6QAAAAAAAAABUQMAAMQAAABhhnHOR4jdPwMGUMMlOe4/AACkPukAAAAAAAAAAVIDAADEAAAA9vGW5uCF3T/5rzzaxjHuPwAAnj7pAAAAAAAAAAFTAwAAxAAAAMtc0oC93dw/n0BxKg8h7T8AgN8+AAAAAAAAAAABVAMAAMQAAAALGmI48uTcP0PDeRSzPO0/AAAZPxAAAAAAAAAAAVUDAADEAAAAIACnv/Tw3D9NGY39EUTtPwBAIj8QAAAAAAAAAAFWAwAAxAAAAHWje/4rBN0/V2+g5nBL7T8AwCg/EAAAAAAAAAABVwMAAMQAAAAh9eWdxw3dP1saKlsgT+0/AMAePxAAAAAAAAAAAVgDAADEAAAAN9sqJcoZ3T/d724V+FDtPwDAGD8fAAAAAAAAAAFZAwAAxAAAACHqJHyaKt0/2UTloEhN7T8AAM4+HwAAAAAAAAABWgMAAMQAAADhIdSiOEDdP8tDSEM6Qu0/AIChPi8AAAAAAAAAAVsDAADEAAAAolmDydZV3T+3lyFxfDPtPwCAiT4vAAAAAAAAAAFcAwAAxAAAAGfhIdSiON8//b1oQGsF7T8AgMY+AAAAAAAAAAABXQMAAMQAAACSuGwE1TPfP42USlhREu0/AAAIPxAAAAAAAAAAAV4DAADEAAAAJiSSHG4x3z8TFRmH2BftPwBAED8QAAAAAAAAAAFfAwAAxAAAACYkkhxuMd8/m5XntV8d7T8AQBY/EAAAAAAAAAABYAMAAMQAAAC9j7c0By/fP59AcSoPIe0/AAAaPx8AAAAAAAAAAWEDAADEAAAA52YCZTkq3z+j6/qeviTtPwCAGj8fAAAAAAAAAAFiAwAAxAAAAKmpcq0EI98/LWzJzUUq7T8AABc/HwAAAAAAAAABYwMAAMQAAABo7OL1zxvfPzEXU0L1Le0/AEAVPyQAAAAAAAAAAWQDAADEAAAAvJp4VjQS3z+3lyFxfDPtPwAAEj8kAAAAAAAAAAFlAwAAxAAAAKi0M88xBt8/Q8N5FLM87T8AwBA/NAAAAAAAAAABZgMAAMQAAACSzu5HL/reP1HEFnLBR+0/AIATPzQAAAAAAAAAAWcDAADEAAAAe+ipwCzu3j9fxbPPz1LtPwDAFD9DAAAAAAAAAAFoAwAAxAAAAGYCZTkq4t4/cXHaoY1h7T8AABo/QwAAAAAAAAABaQMAAMQAAAC9sPqZjtjePwfzRS4jcu0/AEAcP1MAAAAAAAAAAWoDAADEAAAAEV+Q+vLO3j+bdLG6uILtPwDAID9TAAAAAAAAAAFrAwAAxAAAADs22yolyt4/MfYcR06T7T8AwCI/YgAAAAAAAAABbAMAAMQAAABnDSZbV8XeP8V3iNPjo+0/AAAjP2IAAAAAAAAAAW0DAADEAAAAZw0mW1fF3j9b+fNfebTtPwAAIz9iAAAAAAAAAAFuAwAAxAAAAGcNJltXxd4/68/Vd1/B7T8AQCE/cgAAAAAAAAABbwMAAMQAAAA7NtsqJcreP/nQctVtzO0/AIAgP3IAAAAAAAAAAXADAADEAAAAfPNq4lnR3j+F/Mp4pNXtPwBAHT+RAAAAAAAAAAFxAwAAxAAAAJHZr2lc3d4/j1LeYQPd7T8AABw/kQAAAAAAAAABcgMAAMQAAAASVM/YxevePxEoIxzb3u0/AIAaP5EAAAAAAAAAAXMDAADEAAAA/GLJL5b83j+PUt5hA93tPwAAGj+RAAAAAAAAAAF0AwAAxAAAAFEGnm7ND98/iadU7VPZ7T8AABo/oQAAAAAAAAABdQMAAMQAAAB90id90iffP4FRQQT10e0/AAAaP6EAAAAAAAAAAXYDAADEAAAAqJ6xi9c/3z9zUKSm5sbtPwAAGj+xAAAAAAAAAAF3AwAAxAAAAD3/FYJDWt8/43nCjgC67T8AABo/sQAAAAAAAAABeAMAAMQAAAD+NsWo4W/fP9N4JTHyru0/AAAaP8AAAAAAAAAAAXkDAADEAAAAU9qZ5xiD3z9DokMZDKLtPwAAGj/AAAAAAAAAAAF6AwAAxAAAAD/pkz7pk98/s8thASaV7T8AQBk/3wAAAAAAAAABewMAAMQAAABUz9jF65/fPx1K9nSQhO0/AAAZP98AAAAAAAAAAXwDAADEAAAAlYxofSCn3z8Lns+i0nXtPwDAFz/fAAAAAAAAAAF9AwAAxAAAAP4gQ2WHqd8/dxxkFj1l7T8AQBc/3wAAAAAAAAABfgMAAMQAAAAo+I2VuaTfP2NwPUR/Vu0/AEAVP+8AAAAAAAAAAX8DAADEAAAAf6Yj9h2b3z/P7tG36UXtPwCAFD/vAAAAAAAAAAGAAwAAxAAAAP8rBIe0jN8/PxjwnwM57T8AwBA//wAAAAAAAAABgQMAAMQAAAB+seQXS37fP69BDogdLO0/AAAPP/8AAAAAAAAAAYIDAADEAAAA/jbFqOFv3z+fQHEqDyHtPwDAAz8OAQAAAAAAAAGDAwAAxAAAABQoy1ERX98/l+pdQbAZ7T8AgP0+DgEAAAAAAAABhAMAAMQAAACTravip1DfPw9qjxIpFO0/AADZPh4BAAAAAAAAAYUDAADEAAAAqJ6xi9c/3z8LvwWeeRDtPwAAyT4eAQAAAAAAAAGGAwAAxAAAAP5MR+w7Nt8/BRR8KcoM7T8AAGU+HgEAAAAAAAABhwMAAMQAAAC9j7c0By/fPwFp8rQaCe0/AAAYPk0BAAAAAAAAAYgDAADEAAAA52YCZTkq3z976COGkwPtPwAA3D1NAQAAAAAAAAGJAwAAxAAAABUHiOyJtd8/hV9tapml7D8AAFo+AAAAAAAAAAABigMAAMQAAADrJHyaKtffP/czFcdinOw/AICVPhAAAAAAAAAAAYsDAADEAAAA1DN28frn3z91XtAMi5rsPwCAnj4QAAAAAAAAAAGMAwAAxAAAAP///////98/dV7QDIua7D8AAKU+EAAAAAAAAAABjQMAAMQAAAALc6JDAQbgP/czFcdinOw/AIDRPh8AAAAAAAAAAY4DAADEAAAASzAy+zUN4D/93p47EqDsPwCA5D4fAAAAAAAAAAGPAwAAxAAAAPaBnJrRFuA/BzWyJHGn7D8AgAI/LwAAAAAAAAABkAMAAMQAAAA1PyxSBh7gPxU2T4J/suw/AAAJPy8AAAAAAAAAAZEDAADEAAAA4ZCW8aEn4D8n4nVUPcHsPwDADj8/AAAAAAAAAAGSAwAAxAAAACBOJqnWLuA/Q+SvD1rX7D8AABE/PwAAAAAAAAABkwMAAMQAAACWVaPUPjfgP+VmuPn98uw/AMATP04AAAAAAAAAAZQDAADEAAAA1hIzjHM+4D+J6cDjoQ7tPwAAFT9OAAAAAAAAAAGVAwAAxAAAAOGF1c90ROA/q5aEE24o7T8AQBc/TgAAAAAAAAABlgMAAMQAAAC1roqfQkngP0luA4liQO0/AEAYP14AAAAAAAAAAZcDAADEAAAAi9c/bxBO4D9jcD1Ef1btPwDAGD9eAAAAAAAAAAGYAwAAxAAAACy2B8uqUeA//ZwyRcRq7T8AABk/bQAAAAAAAAABmQMAAMQAAADMlM8mRVXgP5MentFZe+0/AIAaP20AAAAAAAAAAZoDAADEAAAAAN+8mnhW4D8j9X/pP4jtPwBAGz9tAAAAAAAAAAGbAwAAxAAAAGxzl4LfWOA/s8thASaV7T8AgB4/fQAAAAAAAAABnAMAAMQAAAChvYT2ElrgP7shdeqEnO0/AAAgP30AAAAAAAAAAZ0DAADEAAAADFJf3nlc4D9DokMZDKLtPwDAID+cAAAAAAAAAAGeAwAAxAAAAHbmOcbgXuA/R03Njbul7T8AACE/nAAAAAAAAAABnwMAAMQAAADhehSuR2HgP8kiEkiTp+0/AMAfP5wAAAAAAAAAAaADAADEAAAATA/vla5j4D/Fd4jT46PtPwBAHz+cAAAAAAAAAAGhAwAAxAAAALejyX0VZuA/uyF16oSc7T8AAB8/nAAAAAAAAAABogMAAMQAAAAhOKRlfGjgP68g2Ix2ke0/AAAfP6wAAAAAAAAAAaMDAADEAAAAwRZswRZs4D8Zn2wA4YDtPwAAHz+8AAAAAAAAAAGkAwAAxAAAACurRql9buA//ZwyRcRq7T8AAB8/vAAAAAAAAAABpQMAAMQAAADMiQ4FGHLgP93vbhX4UO0/AAAfP9kAAAAAAAAAAaYDAADEAAAAbGjWYLJ14D+3lyFxfDPtPwAAHz/ZAAAAAAAAAAGnAwAAxAAAAEKRizCAeuA/ExUZh9gX7T8AACE/6QAAAAAAAAABqAMAAMQAAAAXukAATn/gP/NnVVcM/uw/AAAiP+kAAAAAAAAAAakDAADEAAAAIS3jQ0+F4D9VkNbhF+bsPwCAJj/4AAAAAAAAAAGqAwAAxAAAACyghYdQi+A/Pzkmm6rT7D8AgCg/+AAAAAAAAAABqwMAAMQAAAA3EyjLUZHgPyuN/8jsxOw/AMAsPwgBAAAAAAAAAawDAADEAAAAQobKDlOX4D+bth2xBrjsPwDALj8IAQAAAAAAAAGtAwAAxAAAAEz5bFJUneA/jbWAU/is7D8AQDE/GAEAAAAAAAABrgMAAMQAAABXbA+WVaPgPwc1siRxp+w/AEAyPxgBAAAAAAAAAa8DAADEAAAAlymfTYqq4D+FX21qmaXsPwDAMz8nAQAAAAAAAAGwAwAAxAAAAEJ7Ce0ltOA/C+A7mSCr7D8AgDQ/JwEAAAAAAAABsQMAAMQAAAC4goYYjrzgPxnh2PYutuw/AAA2PycBAAAAAAAAAbIDAADEAAAAY9TwtynG4D814xKyS8zsPwCANj9HAQAAAAAAAAGzAwAAxAAAAENwSMv40OA/12UbnO/n7D8AwDY/RwEAAAAAAAABtAMAAMQAAADtwbJqlNrgP/29aEBrBe0/AAA3P0cBAAAAAAAAAbUDAADEAAAAmBMdCjDk4D+j6/qeviTtPwDAND9HAQAAAAAAAAG2AwAAxAAAAENlh6nL7eA/xZi+zoo+7T8AwDM/VgEAAAAAAAABtwMAAMQAAADttvFIZ/fgP+dFgv5WWO0/AIAnP1YBAAAAAAAAAbgDAADEAAAAmAhc6AIB4T9/cnf/m2ztPwAAIj9mAQAAAAAAAAG5AwAAxAAAAA4Q2RNrCeE/l8knRgl/7T8AgPY+ZgEAAAAAAAABugMAAMQAAAAZg3tXbA/hP6l1ThjHje0/AADUPnUBAAAAAAAAAbsDAADEAAAAI/Ydm20V4T+3dut11ZjtPwCAwD51AQAAAAAAAAG8AwAAxAAAAI+K+ILUF+E/P/e5pFye7T8AALo+lQEAAAAAAAABvQMAAMQAAAAh9eWdxw3dP1meAki8ues/AIACPwAAAAAAAAAAAb4DAADEAAAASswwzvkI3T8BzJSmD9nrPwDAMj8PAAAAAAAAAAG/AwAAxAAAALZgC7ZgC90/CSKoj27g6z8AwD0/DwAAAAAAAAABwAMAAMQAAAC2YAu2YAvdP5VNADOl6es/AEBFPw8AAAAAAAAAAcEDAADEAAAAIfXlnccN3T+Z+ImnVO3rPwAARD8PAAAAAAAAAAHCAwAAxAAAACH15Z3HDd0/n6MTHATx6z8AwEE/HwAAAAAAAAABwwMAAMQAAAAh9eWdxw3dP5+jExwE8es/AMAZPx8AAAAAAAAAAcQDAADEAAAAtmALtmAL3T8PzTEEHuTrPwCACD8fAAAAAAAAAAHFAwAAxAAAAAo7pZ15jr0/bBvygXUf4T8AAMA+AAAAAAAAAAABxgMAAMQAAAAKcmpGW/68P+Dvmd4+FuE/AMADPxAAAAAAAAAAAccDAADEAAAACIjsibXEvD/XmYb13w7hPwCACz8QAAAAAAAAAAHIAwAAxAAAAFxXxU+hZLw/R8Ok3fkB4T8AQBE/EAAAAAAAAAAByQMAAMQAAACwEBzSMj68P8BC1q5y/OA/AAAVPx8AAAAAAAAAAcoDAADEAAAAsCaeFY0EvD+27MLFE/XgPwCAFT8fAAAAAAAAAAHLAwAAxAAAAATrtblLwbs/K8FqIt3r4D8AABM/HwAAAAAAAAABzAMAAMQAAAACDPke02q7Px3AzcTO4OA/AAASPy8AAAAAAAAAAc0DAADEAAAArIlnRSMBuz+RlHUhmNfgPwAADz8vAAAAAAAAAAHOAwAAxAAAAABkAS08hLo/hJPYw4nM4D8AwA0/PgAAAAAAAAABzwMAAMQAAAD+msbVHfS5P/hngCBTw+A/AMANPz4AAAAAAAAAAdADAADEAAAAqC63P8hQuT9sPCh9HLrgPwDADT8+AAAAAAAAAAHRAwAAxAAAAPge02o7mrg/5btZTpW04D8AgA4/TgAAAAAAAAAB0gMAAMQAAABMD++VruO3P107ix8Or+A/AMAOP04AAAAAAAAAAdMDAADEAAAASlF1YL02tz/bZUZlNq3gPwBAEj9iAAAAAAAAAAHUAwAAxAAAAJ5BkYswgLY/VOV3Nq+n4D8AwBM/cQAAAAAAAAAB1QMAAMQAAADwMa22o8m1P0867sH/o+A/AIAYP3EAAAAAAAAAAdYDAADEAAAA7H70ot//tD9Lj2RNUKDgPwCAGj9xAAAAAAAAAAHXAwAAxAAAAOzLO48bNrQ/yLkfk3ie4D8AwB0/gQAAAAAAAAAB2AMAAMQAAADoI0SdhE+zP0bk2tignOA/AAAfP4EAAAAAAAAAAdkDAADEAAAAjs22Solysj9G5NrYoJzgPwDAID+RAAAAAAAAAAHaAwAAxAAAADhsaNZgsrE/yLkfk3ie4D8AgCE/kQAAAAAAAAAB2wMAAMQAAAA0ua/CnOiwP81kqQcoouA/AEAhP6AAAAAAAAAAAdwDAADEAAAAMwb3rtgesD9U5Xc2r6fgPwAAIT+gAAAAAAAAAAHdAwAAxAAAAF28/nmDcK4/3xDQ2eWw4D8AgCA/oAAAAAAAAAAB3gMAAMQAAACvJWYY53ysP3HnsfHLveA/AAAgP7AAAAAAAAAAAd8DAADEAAAAUzKi9YGcqj8GaR1+Yc7gPwCAID+wAAAAAAAAAAHgAwAAxAAAAEvishFUz6g/n5USf6bi4D8AwCA/vwAAAAAAAAAB4QMAAMQAAABGksMtJgKnPz1tkfSa+uA/AEAgP78AAAAAAAAAAeIDAADEAAAA6p7/CsEhpT/g75nePhbhPwAAID/PAAAAAAAAAAHjAwAAxAAAAIzBvSu2B6M/BUjngroz4T8AgCE/zwAAAAAAAAAB5AMAAMQAAAAu5HtMq+2gP651eeENU+E/AEAiP98AAAAAAAAAAeUDAADEAAAA/5rG1R30nT9aTpW0EHbhPwDAIj/fAAAAAAAAAAHmAwAAxAAAAO765w3CWZo/BiexhxOZ4T8AACM/7gAAAAAAAAAB5wMAAMQAAAA86FtBQwyXP7tV4EN1w+E/AAAjP+4AAAAAAAAAAegDAADEAAAA3mIicKELlD/5BN4uXvPhPwAAIz/+AAAAAAAAAAHpAwAAxAAAAHyx5BdLfpE/NbTbGUcj4j8AgCM//gAAAAAAAAAB6gMAAMQAAABEAE5/6eGNP3Fj2QQwU+I/AMAjPw4BAAAAAAAAAesDAADEAAAAiJ3SzjzHiD+vEtfvGIPiPwDAIj8OAQAAAAAAAAHsAwAAxAAAACLIqRlt+YM/d+0sfji84j8AQCI/HQEAAAAAAAAB7QMAAMQAAAAiAKe/9PB+P0kelvW2/OI/AAAjPx0BAAAAAAAAAe4DAADEAAAAZqVEOYMidz8f+ojh5EDjPwCAIz8tAQAAAAAAAAHvAwAAxAAAAO9/LKCFh3A/dAA3EzuD4z8AQCQ/LQEAAAAAAAAB8AMAAMQAAAC9H73o9z9mP9UHgqKf0OM/AMAkPzwBAAAAAAAAAfEDAADEAAAAeL//sYAWXj/DOiXVOifkPwCAJT88AQAAAAAAAAHyAwAAxAAAAODp1vywSFk/qsI+kyZ65D8AwCU/TAEAAAAAAAAB8wMAAMQAAACMVGvXmK9bPxcgnQvqzuQ/AMAlP0wBAAAAAAAAAfQDAADEAAAAZ+py+4MMZT+N0w5tDCvlPwAAJj9cAQAAAAAAAAH1AwAAxAAAAInKDlOX228/9jBt5c9/5T8AQCQ/XAEAAAAAAAAB9gMAAMQAAABmpUQ5gyJ3P9sN/S4Mz+U/AIAjP2sBAAAAAAAAAfcDAADEAAAAb7UdTe6rgD/RlrNKBi3mPwDAID9rAQAAAAAAAAH4AwAAxAAAACrAkO8xrYY/RkolrCiJ5j8AwB8/ewEAAAAAAAAB+QMAAMQAAABEAE5/6eGNPysntfVk2OY/AIAdP3sBAAAAAAAAAfoDAADEAAAAhAHU+3hLkz8GrjFWQiDnPwCAHD+LAQAAAAAAAAH7AwAAxAAAAOvW/LBIGZg/z4iH5GFZ5z8AgBo/iwEAAAAAAAAB/AMAAMQAAABVgCHfY1qdP40Nyokii+c/AIAZP5oBAAAAAAAAAf0DAADEAAAA4Oie/wrBoT9DPPlFhLXnPwCAGD+aAQAAAAAAAAH+AwAAxAAAAJXlqIgvSKU/cupZ017a5z8AABg/mgEAAAAAAAAB/wMAAMQAAABM+DRVrpWoPxVtYr0C9uc/AAAYP6oBAAAAAAAAAQAEAADEAAAAV4KR2a9prD8sxBIEcAjoPwAAGD+qAQAAAAAAAAEBBAAAxAAAADMG967YHrA/uO9qp6YR6D8AABg/uQEAAAAAAAABAgQAAMQAAADknI8QdRKyPzrFr2F+E+g/AAAYP7kBAAAAAAAAAQMEAADEAAAA7Ms7jxs2tD+zROEy9w3oPwCAGD/JAQAAAAAAAAEEBAAAxAAAAPIFqS/vPLY/KBmJj8AE6D8AwBg/yQEAAAAAAAABBQQAAMQAAACkkYBvXk24P5OXHQMr9Oc/AIAZP9kBAAAAAAAAAQYEAADEAAAArMAs7gRxuj93leNHDt7nPwDAGT/ZAQAAAAAAAAEHBAAAxAAAAFxMBC50gbw/UD2Wo5LA5z8AABs/6AEAAAAAAAABCAQAAMQAAAC4NAcvrH6+PyKPNRa4m+c/AIAbP+gBAAAAAAAAAQkEAADEAAAAig4FGPI9wD9kCvNw92nnPwBAGj/4AQAAAAAAAAEKBAAAxAAAAOJkkmrtGsE/HQXinK8y5z8AgBk/+AEAAAAAAAABCwQAAMQAAADlF0t+seTBP1UqjA6Q+eY/AAAZPwgCAAAAAAAAAQwEAADEAAAAZ1DkIgygwj8Gz2dR6brmPwAAGT8IAgAAAAAAAAENBAAAxAAAAEA3EyjLUcM/qHKmNjRx5j8AgBo/FwIAAAAAAAABDgQAAMQAAACXoyK+IPXDP8hAoGGnJeY/AEAbPxcCAAAAAAAAAQ8EAADEAAAA7hrzdaN7xD/pDpqMGtrlPwDAGz8nAgAAAAAAAAEQBAAAxAAAAPDu7u7u7sQ/hgdP/bWM5T8AABw/JwIAAAAAAAABEQQAAMQAAADxzauJZ0XFPx2q8ITyN+U/AAAcPycCAAAAAAAAARIEAADEAAAAnAmU5aiIxT+09xuB3ubkPwAAHD82AgAAAAAAAAETBAAAxAAAABx58jLls8U/UEVHfcqV5D8AABw/NgIAAAAAAAABFAQAAMQAAABIRXxB6svFP11nGtZ/O+Q/AAAcP1YCAAAAAAAAARUEAADEAAAAnPMRok7CxT9l3mO6hd3jPwBAGz9WAgAAAAAAAAEWBAAAxAAAAJv+0sN7pcU/8CryWGOB4z8AABs/VgIAAAAAAAABFwQAAMQAAADwwupnOmLFP3x3gPdAJeM/AIAbP1YCAAAAAAAAARgEAADEAAAAcWkOXlj9xD8CGYUhb8XiPwDAGz9lAgAAAAAAAAEZBAAAxAAAAJpsXRU/hcQ/FObh7tNu4j8AwBs/ZQIAAAAAAAABGgQAAMQAAAAXHkItigPEP64zDeu/HeI/AAAcP3UCAAAAAAAAARsEAADEAAAAFlUH1mtzwz9MLMJbW9DhPwBAGz91AgAAAAAAAAEcBAAAxAAAADxu2NCswcI/bfq7hs6E4T8AABs/hQIAAAAAAAABHQQAAMQAAAC7NT8sUgbCPx6fl8knRuE/AMATP4UCAAAAAAAAAR4EAADEAAAADTEcefIywT/g75nePhbhPwCAED+UAgAAAAAAAAEfBAAAxAAAALTlT0gkOcA/u5dMOsP44D8AgL0+lAIAAAAAAAABIAQAAMQAAAAM45yPEHW+Pz1tkfSa+uA/AICQPqQCAAAAAAAAASEEAADEAAAAXFfFT6FkvD/g75nePhbhPwAAbT6kAgAAAAAAAAEiBAAAxAAAAFQdWK/NXbo/oHTcg/9H4T8AAFw+wwIAAAAAAAABIwQAAMQAAACkF/3+x4LnP39yd/+bbO0/AADAPgAAAAAAAAAAASQEAADEAAAAOYMiF2GA5z+NcxRdqnftPwDAAz8QAAAAAAAAAAElBAAAxAAAAKQX/f7Hguc/FfTiizF97T8AgAs/EAAAAAAAAAABJgQAAMQAAADaYepy+4PnPxmfbADhgO0/AEARPxAAAAAAAAAAAScEAADEAAAADqzX5i6F5z8dSvZ0kITtPwAAGj8QAAAAAAAAAAEoBAAAxAAAAET2xFpihuc/I/V/6T+I7T8AwBw/HwAAAAAAAAABKQQAAMQAAAB5QLLOlYfnPyegCV7vi+0/AIAgPx8AAAAAAAAAASoEAADEAAAAeUCyzpWH5z8rS5PSno/tPwAAIj8fAAAAAAAAAAErBAAAxAAAAK6Kn0LJiOc/NaGmu/2W7T8AwCM/LwAAAAAAAAABLAQAAMQAAACuip9CyYjnP7shdeqEnO0/AIAkPy8AAAAAAAAAAS0EAADEAAAA5NSMtvyJ5z9HTc2Nu6XtPwBAJD8/AAAAAAAAAAEuBAAAxAAAAOTUjLb8iec/VU5q68mw7T8AACQ/PwAAAAAAAAABLwQAAMQAAADk1Iy2/InnP+ckTAOwve0/AIAjPz8AAAAAAAAAATAEAADEAAAA5NSMtvyJ5z+BUUEE9dHtPwAAIz9OAAAAAAAAAAExBAAAxAAAAOTUjLb8iec/of4ENMHr7T8AACM/XgAAAAAAAAABMgQAAMQAAADk1Iy2/InnP03XIAfEDu4/AAAjP14AAAAAAAAAATMEAADEAAAAGR96KjCL5z97hYGUnjPuPwAAIz9uAAAAAAAAAAE0BAAAxAAAABkfeiowi+c/qzPiIXlY7j8AACM/fQAAAAAAAAABNQQAAMQAAACFs1QSl43nP9nhQq9Tfe4/AIAjP30AAAAAAAAAATYEAADEAAAAuf1BhsqO5z8HkKM8LqLuPwDAIz99AAAAAAAAAAE3BAAAxAAAALn9QYbKjuc/uRNJhODI7j8AwCI/jQAAAAAAAAABOAQAAMQAAADvRy/6/Y/nP2uX7suS7+4/AEAiP40AAAAAAAAAATkEAADEAAAA70cv+v2P5z8fxh2I9BnvPwAAIj+NAAAAAAAAAAE6BAAAxAAAACSSHG4xkec/Ux8Iin5C7z8AACI/nAAAAAAAAAABOwQAAMQAAABZ3AniZJLnP//3I12BZe8/AIAiP5wAAAAAAAAAATwEAADEAAAAxHDkycuU5z+jeixHJYHvPwDAIj+sAAAAAAAAAAE9BAAAxAAAAGRPrCVmmOc/wyfwdvGa7z8AwCI/rAAAAAAAAAABPgQAAMQAAAADLnSBAJznP9t+oL1ere8/AAAjP7wAAAAAAAAAAT8EAADEAAAA2lYpUc6g5z/tKsePHLzvPwBAIj+8AAAAAAAAAAFABAAAxAAAAOTJy5TPpuc/eVYfM1PF7z8AACI/ywAAAAAAAAABQQQAAMQAAABa0UjAN6/nPwWCd9aJzu8/AMAgP8sAAAAAAAAAAUIEAADEAAAAOW2g0wa65z8JLQFLOdLvPwBAID/bAAAAAAAAAAFDBAAAxAAAAISd0s48x+c/BYJ31onO7z8AACA/2wAAAAAAAAABRAQAAMQAAAAEGPI9ptXnP30BqacCye8/AAAgP+sAAAAAAAAAAUUEAADEAAAA8CbslHbm5z/tKsePHLzvPwBAHz/rAAAAAAAAAAFGBAAAxAAAANs15utG9+c/XVTldzav7z8AAB8/+gAAAAAAAAABRwQAAMQAAADGROBCFwjoP0X9NDHJnO8/AIAfP/oAAAAAAAAAAUgEAADEAAAAG+i0gU4b6D+r0D8whIjvPwDAHz8KAQAAAAAAAAFJBAAAxAAAAKbVdjS5L+g/E6RKLz907z8AwB8/CgEAAAAAAAABSgQAAMQAAACbVxPPikboP/tMmujRYe8/AAAgPxkBAAAAAAAAAUsEAADEAAAAXY/C9Shc6D/l9emhZE/vPwBAHj8ZAQAAAAAAAAFMBAAAxAAAAFIRX5D6cug/y545W/c87z8AgB0/KQEAAAAAAAABTQQAAMQAAACntDPPMYboPzcdzs5hLO8/AIAWPykBAAAAAAAAAU4EAADEAAAAMqL1gZya6D8lcaf8ox3vPwBAEz85AQAAAAAAAAFPBAAAxAAAAB2x79hsq+g/lZrF5L0Q7z8AgAU/OQEAAAAAAAABUAQAAMQAAADTdfy7CbvoP4eZKIevBe8/AID+PkgBAAAAAAAAAVEEAADEAAAAU/AbK3PJ6D/1wkZvyfjuPwAAfj5IAQAAAAAAAAFSBAAAxAAAAJ0gTiap1ug/a5fuy5Lv7j8AAAw+ewEAAAAAAAABUwQAAMQAAADpUIAh3+PoP2FB2+Iz6O4/AACUPXsBAAAAAAAAAVQEAADEAAAAqzAnOhTg6T8pPWds+rvuPwCAiD4AAAAAAAAAAAFVBAAAxAAAAHbmOcbg3uk/qxKsJtK97j8AALs+EAAAAAAAAAABVgQAAMQAAABBnExSrd3pP6sSrCbSve4/AADGPhAAAAAAAAAAAVcEAADEAAAAC1Jf3nnc6T+rEqwm0r3uPwAAzj4QAAAAAAAAAAFYBAAAxAAAANcHcmpG2+k/qxKsJtK97j8AgNo+HwAAAAAAAAABWQQAAMQAAABsc5eC39jpPyk9Z2z6u+4/AIDePh8AAAAAAAAAAVoEAADEAAAAAN+8mnjW6T8jkt33SrjuPwAA4D4vAAAAAAAAAAFbBAAAxAAAACy2B8uq0ek/GzzKDuyw7j8AAOA+LwAAAAAAAAABXAQAAMQAAABWjVL73MzpP4ll6PYFpO4/AIDaPj4AAAAAAAAAAV0EAADEAAAATBqwt9vG6T9zDjiwmJHuPwAA2D4+AAAAAAAAAAFeBAAAxAAAAEGnDXTawOk/Vwz+9Ht77j8AgMw+TgAAAAAAAAABXwQAAMQAAAA2NGsw2brpP7k0f3+HY+4/AIDHPk4AAAAAAAAAAWAEAADEAAAAK8HI7Ne06T8bXQAKk0vuPwCAuD5OAAAAAAAAAAFhBAAAxAAAAOsDOTWjrek/e4WBlJ4z7j8AALI+XgAAAAAAAAABYgQAAMQAAADfkJbxoafpP92tAh+qG+4/AICoPl4AAAAAAAAAAWMEAADEAAAAa4kZxjmf6T/Bq8hjjQXuPwAApD5tAAAAAAAAAAFkBAAAxAAAACvMiQ4FmOk/J3/TYkjx7T8AAJ8+bQAAAAAAAAABZQQAAMQAAAC2xAzjnI/pP5P9Z9ay4O0/AACdPn0AAAAAAAAAAWYEAADEAAAACnOiQwGG6T+F/Mp4pNXtPwCAoT59AAAAAAAAAAFnBAAAxAAAAPWMXbz+eek/e6a3j0XO7T8AAKQ+jQAAAAAAAAABaAQAAMQAAACqXCvByGzpP3f7LRuWyu0/AICxPpwAAAAAAAAAAWkEAADEAAAAKuILUl9e6T/50HLVbcztPwCAtz6cAAAAAAAAAAFqBAAAxAAAAKpn7OL1T+k/gVFBBPXR7T8AgM4+nAAAAAAAAAABawQAAMQAAAD0ot//WEDpPxEoIxzb3u0/AIDYPqwAAAAAAAAAAWwEAADEAAAAdCjAkO8x6T+rVBgdIPPtPwCA7j6sAAAAAAAAAAFtBAAAxAAAAF9CewntJek/z6xlwZsQ7j8AAPg+rAAAAAAAAAABbgQAAMQAAAB+piP2HRvpP/mvPNrGMe4/AEAFP7sAAAAAAAAAAW8EAADEAAAA1FS5VoIR6T+niFityVTuPwBACT+7AAAAAAAAAAFwBAAAxAAAAF9NPCsaCek/0YsvxvR17j8AAA0/ywAAAAAAAAABcQQAAMQAAACIJIdbTATpP/mOBt8fl+4/AEAOP8sAAAAAAAAAAXIEAADEAAAA6EW//7EA6T8f51ODm7TuPwDADj/qAAAAAAAAAAFzBAAAxAAAALT70Yt+/+g/w2lcbT/Q7j8AAA8/6gAAAAAAAAABdAQAAMQAAAC0+9GLfv/oP2FB2+Iz6O4/AAAQP+oAAAAAAAAAAXUEAADEAAAAVNqZ5xgD6T99QxWeUP7uPwCAED/qAAAAAAAAAAF2BAAAxAAAAF9NPCsaCek/F3AKn5US7z8AQBE/CgEAAAAAAAABdwQAAMQAAADUVLlWghHpPykcMXFTIe8/AMARPwoBAAAAAAAAAXgEAADEAAAAfqYj9h0b6T83Hc7OYSzvPwDAET8KAQAAAAAAAAF5BAAAxAAAAJSMaH0gJ+k/QXPht8Az7z8AABI/CgEAAAAAAAABegQAAMQAAADfvJp4VjTpP0Fz4bfAM+8/AMAQPxkBAAAAAAAAAXsEAADEAAAAYDe6579C6T87yFdDETDvPwBAED8ZAQAAAAAAAAF8BAAAxAAAAN6x2VYpUek/r5z/n9om7z8AAA8/KAEAAAAAAAABfQQAAMQAAAAq4gtSX17pP53w2M0cGO8/AEAOPygBAAAAAAAAAX4EAADEAAAAQMhQ2WFq6T+HmSiHrwXvPwBADD8oAQAAAAAAAAF/BAAAxAAAAOoZu3j9c+k/a5fuy5Lv7j8AgAs/RwEAAAAAAAABgAQAAMQAAACVayUYmX3pP0+VtBB22e4/AIAJP0cBAAAAAAAAAYEEAADEAAAACnOiQwGG6T8t6PDgqb/uPwCACD9HAQAAAAAAAAGCBAAAxAAAABbmRIcCjOk/DTstsd2l7j8AAAg/VwEAAAAAAAABgwQAAMQAAADqDvpW0JDpP+uNaYERjO4/AAAIP1cBAAAAAAAAAYQEAADEAAAAiu3BsmqU6T/Riy/G9HXuPwCACT9XAQAAAAAAAAGFBAAAxAAAAPWBnJrRluk/uTR/f4dj7j8AQAo/ZgEAAAAAAAABhgQAAMQAAABhFneCOJnpP6eIWK3JVO4/AIANP2YBAAAAAAAAAYcEAADEAAAAYRZ3gjiZ6T+Zh7tPu0nuPwAADz92AQAAAAAAAAGIBAAAxAAAAJVgZPZrmuk/jzGoZlxC7j8AABQ/dgEAAAAAAAABiQQAAMQAAACVYGT2a5rpPw1cY6yEQO4/AEAWP4YBAAAAAAAAAYoEAADEAAAAlWBk9mua6T8NXGOshEDuPwCAGD+GAQAAAAAAAAGLBAAAxAAAAJVgZPZrmuk/mYe7T7tJ7j8AgBk/hgEAAAAAAAABjAQAAMQAAACVYGT2a5rpP6sz4iF5WO4/AEAaP5UBAAAAAAAAAY0EAADEAAAAlWBk9mua6T/DipJo5mruPwDAGj+lAQAAAAAAAAGOBAAAxAAAAAD1Pt7SnOk/2eFCr1N97j8AgBs/pQEAAAAAAAABjwQAAMQAAABriRnGOZ/pP/XjfGpwk+4/AMAbP7QBAAAAAAAAAZAEAADEAAAAC2jhIdSi6T8R5rYljanuPwCAHD+0AQAAAAAAAAGRBAAAxAAAAN+QlvGhp+k/qxKsJtK97j8AwBw/xAEAAAAAAAABkgQAAMQAAABWmBMdCrDpP0GUF7Nnzu4/AIAZP8QBAAAAAAAAAZMEAADEAAAAAOp9vKW56T9TQD6FJd3uPwAAGD/UAQAAAAAAAAGUBAAAxAAAABbQwkOoxek/4xYgnQvq7j8AwBE/1AEAAAAAAAABlQQAAMQAAABgAPU+3tLpP/EXvfoZ9e4/AAAPP+MBAAAAAAAAAZYEAADEAAAA4noUrkfh6T99QxWeUP7uPwAABD/jAQAAAAAAAAGXBAAAxAAAAMyJDgUY8uk/A8TjzNcD7z8AgP4+8wEAAAAAAAABmAQAAMQAAABNBC50gQDqPwlvbUGHB+8/AIDEPvMBAAAAAAAAAZkEAADEAAAAzH5N4+oO6j8Jb21BhwfvPwAAqz4DAgAAAAAAAAGaBAAAxAAAABevf94gHOo/h5koh68F7z8AgJw+AwIAAAAAAAABmwQAAMQAAAAtlcRlIyjqP/tt0ON4/O4/AACYPiICAAAAAAAAAZwEAADEAAAAo4a/TTFq6j9jsqk6zYvsPwAA4j4AAAAAAAAAAAGdBAAAxAAAADny5GXKZ+o/hV9tapml7D8AwBo/DwAAAAAAAAABngQAAMQAAAA58uRlymfqP421gFP4rOw/AEAkPw8AAAAAAAAAAZ8EAADEAAAADRuaNZhs6j8jN+zfjb3sPwDAKj8PAAAAAAAAAAGgBAAAxAAAAENlh6nLbeo/sw3O93PK7D8AADA/DwAAAAAAAAABoQQAAMQAAAB4r3Qd/27qP1HlTG1o4uw/AAAxPw8AAAAAAAAAAaIEAADEAAAA40NPBWZx6j/zZ1VXDP7sPwCAMD8vAAAAAAAAAAGjBAAAxAAAAIMiF2EAdeo/m5XntV8d7T8AQDA/LwAAAAAAAAABpAQAAMQAAADttvFIZ3fqP8HtNFrbOu0/AMAtPy8AAAAAAAAAAaUEAADEAAAAxN+mGDV86j9pG8e4LlrtPwDALD8+AAAAAAAAAAGmBAAAxAAAAM9SSVw2guo/l8knRgl/7T8AQCk/PgAAAAAAAAABpwQAAMQAAADYxeufN4jqP8V3iNPjo+0/AAAoPz4AAAAAAAAAAagEAADEAAAAGYN7V2yP6j93+y0blsrtPwAAJj9OAAAAAAAAAAGpBAAAxAAAAFpACw+hluo/pamOqHDv7T8AQCU/TgAAAAAAAAABqgQAAMQAAACZ/ZrG1Z3qP8+sZcGbEO4/AIAeP10AAAAAAAAAAasEAADEAAAA2Loqfgql6j/1BLNlFy7uPwBAGz9dAAAAAAAAAAGsBAAAxAAAAOQtzcELq+o/F7J2leNH7j8AQBA/cwAAAAAAAAABrQQAAMQAAADuoG8FDbHqP6/ea5YoXO4/AEALP3MAAAAAAAAAAa4EAADEAAAAxMkk1dq16j9FYNcivmzuPwAA3z5zAAAAAAAAAAGvBAAAxAAAAJny2aSouuo/1Ta5OqR57j8AAMY+gwAAAAAAAAABsAQAAMQAAACZ8tmkqLrqP9U2uTqkee4/AIC3PoMAAAAAAAAAAbEEAADEAAAArgQjs19T6j/rz9V3X8HtPwAAqj4AAAAAAAAAAAGyBAAAxAAAAOJOECeTVOo/9SXpYL7I7T8AAOk+DwAAAAAAAAABswQAAMQAAADiThAnk1TqP3f7LRuWyu0/AAD3Pg8AAAAAAAAAAbQEAADEAAAAGJn9msZV6j97prePRc7tPwCAAD8PAAAAAAAAAAG1BAAAxAAAAE7j6g76Vuo//3v8SR3Q7T8AAAo/DwAAAAAAAAABtgQAAMQAAAC4d8X2YFnqPwMnhr7M0+0/AEANPx8AAAAAAAAAAbcEAADEAAAAjqB6xi5e6j8H0g8zfNftPwDAFD8fAAAAAAAAAAG4BAAAxAAAAJgTHQowZOo/iadU7VPZ7T8AABg/LwAAAAAAAAABuQQAAMQAAAANG5o1mGzqPw19macr2+0/AIAaPy8AAAAAAAAAAboEAADEAAAA7bbxSGd36j+PUt5hA93tPwCAGz8+AAAAAAAAAAG7BAAAxAAAADnnI0SdhOo/j1LeYQPd7T8AwBs/PgAAAAAAAAABvAQAAMQAAAAk9h2bbZXqP49S3mED3e0/AAAcPz4AAAAAAAAAAb0EAADEAAAARE8FZnGn6j+PUt5hA93tPwAAHD9OAAAAAAAAAAG+BAAAxAAAAGOo7DB1ueo/j1LeYQPd7T8AABw/TgAAAAAAAAABvwQAAMQAAABOt+aHRcrqPw19macr2+0/AAAdP10AAAAAAAAAAcAEAADEAAAApFq7xnzd6j+F/Mp4pNXtPwCAHT9dAAAAAAAAAAHBBAAAxAAAAGSSau0a8+o//3v8SR3Q7T8AAB8/bQAAAAAAAAABwgQAAMQAAAAlyhkUuQjrP/Ul6WC+yO0/AIAfP30AAAAAAAAAAcMEAADEAAAA5QHJOlce6z9p+pC9h7/tPwDAHz99AAAAAAAAAAHEBAAAxAAAAKU5eGH1M+s/3c44GlG27T8AACA/fQAAAAAAAAABxQQAAMQAAAAwJzoUYEjrP8/Nm7xCq+0/AMAeP30AAAAAAAAAAcYEAADEAAAAUIAh32Na6z8/97mkXJ7tPwBAHj+MAAAAAAAAAAHHBAAAxAAAAAZFLsIAaus/K0uT0p6P7T8AwBs/jAAAAAAAAAAByAQAAMQAAAAcK3NJA3brPxmfbADhgO0/AMAaP5wAAAAAAAAAAckEAADEAAAAxnzd6J5/6z8H80UuI3LtPwCAGD+cAAAAAAAAAAHKBAAAxAAAADyEWhQHiOs/cXHaoY1h7T8AgBc/rAAAAAAAAAABywQAAMQAAABG9/xXCI7rP1/Fs8/PUu0/AIAXP6wAAAAAAAAAAcwEAADEAAAA5tXEs6KR6z9NGY39EUTtPwDAFz+7AAAAAAAAAAHNBAAAxAAAABwgsifWkus/vUKr5Ss37T8AgBg/uwAAAAAAAAABzgQAAMQAAADm1cSzopHrPy1syc1FKu0/AMAYP8sAAAAAAAAAAc8EAADEAAAARvf8VwiO6z8dayxwNx/tPwDAGD/LAAAAAAAAAAHQBAAAxAAAAAc6baDThus/kT/UzAAW7T8AABk/2gAAAAAAAAAB0QQAAMQAAACRMvB0a37rP4npwOOhDu0/AEAYP9oAAAAAAAAAAdIEAADEAAAAsZaYYZxz6z+DPjdv8grtPwAAGD/qAAAAAAAAAAHTBAAAxAAAAJywU9qZZ+s/BRR8KcoM7T8AgBg/6gAAAAAAAAAB1AQAAMQAAABQgCHfY1rrPw9qjxIpFO0/AMAYP/oAAAAAAAAAAdUEAADEAAAABlDv4y1N6z+fQHEqDyHtPwBAHD/6AAAAAAAAAAHWBAAAxAAAAPFpqlwrQes/s+yX/Mwv7T8AwB0/CQEAAAAAAAAB1wQAAMQAAABGGEC9jzfrP0luA4liQO0/AIAiPwkBAAAAAAAAAdgEAADEAAAA0BDDkScv6z/d724V+FDtPwCAJD8ZAQAAAAAAAAHZBAAAxAAAAJBTM9ryJ+s/9UYfXGVj7T8AgCo/GQEAAAAAAAAB2gQAAMQAAACF4JCW8SHrP41zFF2qd+0/AAAtPykBAAAAAAAAAdsEAADEAAAA5QHJOlce6z+pdU4Yx43tPwCALj8pAQAAAAAAAAHcBAAAxAAAALC328YjHes/xXeI0+Oj7T8AAC8/OAEAAAAAAAAB3QQAAMQAAACwt9vGIx3rP2GkfdQouO0/AIAvPzgBAAAAAAAAAd4EAADEAAAAT5ajIr4g6z97prePRc7tPwDALz9IAQAAAAAAAAHfBAAAxAAAACa/WPKLJes/l6jxSmLk7T8AwC8/SAEAAAAAAAAB4AQAAMQAAACbxtUd9C3rP7OqKwZ/+u0/AAAwP1cBAAAAAAAAAeEEAADEAAAAe2ItMcM46z9N1yAHxA7uPwAAMD9XAQAAAAAAAAHiBAAAxAAAAMWSXyz5Res/4ViMk1kf7j8AADA/VwEAAAAAAAAB4wQAAMQAAABHDX+bYlTrP/UEs2UXLu4/AEAuP2cBAAAAAAAAAeQEAADEAAAAxYeeCsxi6z8DBlDDJTnuPwCALT9nAQAAAAAAAAHlBAAAxAAAAHxMq+1ocus/i4Ye8qw+7j8AgCc/agEAAAAAAAAB5gQAAMQAAADGfN3onn/rPw1cY6yEQO4/AAAlP2oBAAAAAAAAAecEAADEAAAAEq0P5NSM6z+Lhh7yrD7uPwAAGj95AQAAAAAAAAHoBAAAxAAAACeTVGvXmOs/fzALCU437j8AQBU/eQEAAAAAAAAB6QQAAMQAAAAHL6x+pqPrP+9ZKfFnKu4/AIAEP4kBAAAAAAAAAeoEAADEAAAA58oDknWu6z9b2L1k0hnuPwAA+j6JAQAAAAAAAAHrBAAAxAAAAJIcbjERuOs/wavIY40F7j8AAJ8+mQEAAAAAAAAB7AQAAMQAAAAHJOtcecDrPyPUSe6Y7e0/AABsPpkBAAAAAAAAAe0EAADEAAAAR+F6FK7H6z+BUUEE9dHtPwAAQT6oAQAAAAAAAAHuBAAAxAAAAFFUHVivzes/2SOvpaGy7T8AADM+qAEAAAAAAAAB7wQAAMQAAAAd/27CTunrP6m3ug4Vw+w/AACCPgAAAAAAAAAAAfAEAADEAAAAHf9uwk7p6z+lDDGaZb/sPwAAsj4PAAAAAAAAAAHxBAAAxAAAAFJJXDaC6us/J+J1VD3B7D8AgLw+DwAAAAAAAAAB8gQAAMQAAACIk0mqtevrP61iRIPExuw/AIDEPg8AAAAAAAAAAfMEAADEAAAAvt02Huns6z814xKyS8zsPwAA6z4PAAAAAAAAAAH0BAAAxAAAAPMnJJIc7us/wQ5rVYLV7D8AAPs+DwAAAAAAAAAB9QQAAMQAAAAochEGUO/rP1WQ1uEX5uw/AAAKPy8AAAAAAAAAAfYEAADEAAAAXbz+eYPw6z/zZ1VXDP7sPwAADz8vAAAAAAAAAAH3BAAAxAAAAJMG7O228es/l+pdQbAZ7T8AgBU/LwAAAAAAAAAB+AQAAMQAAAA05bNJUfXrP71Cq+UrN+0/AEAYPy8AAAAAAAAAAfkEAADEAAAAnnmOMbj36z/hmviJp1TtPwBAHD8+AAAAAAAAAAH6BAAAxAAAAAgOaRkf+us/hR0BdEtw7T8AAB4/PgAAAAAAAAAB+wQAAMQAAACp7DB1uf3rP6XKxKMXiu0/AEAfPz4AAAAAAAAAAfwEAADEAAAASMv40FMB7D/BzP5eNKDtPwDAHz9OAAAAAAAAAAH9BAAAxAAAAOipwCzuBOw/2SOvpaGy7T8AgCA/TgAAAAAAAAAB/gQAAMQAAABTPpsUVQfsP+vP1Xdfwe0/AMAgP10AAAAAAAAAAf8EAADEAAAA8xxjcO8K7D97prePRc7tPwBAID9dAAAAAAAAAAEABQAAxAAAAF2xPVhWDew/B9IPM3zX7T8AACA/bQAAAAAAAAABAQUAAMQAAADIRRhAvQ/sPxEoIxzb3u0/AMAeP20AAAAAAAAAAQIFAADEAAAA/o8FtPAQ7D+XqPFKYuTtPwBAHj9tAAAAAAAAAAEDBQAAxAAAAGkk4JtXE+w/GX42BTrm7T8AgB0/fQAAAAAAAAABBAUAAMQAAACebs0PixTsPxl+NgU65u0/AAAdP30AAAAAAAAAAQUFAADEAAAA07i6g74V7D8V06yQiuLtPwAAHT99AAAAAAAAAAEGBQAAxAAAAAgDqPfxFuw/j1LeYQPd7T8AAB0/fQAAAAAAAAABBwUAAMQAAAA9TZVrJRjsP4X8ynik1e0/AAAdP4wAAAAAAAAAAQgFAADEAAAAc5eC31gZ7D93+y0blsrtPwAAHT+cAAAAAAAAAAEJBQAAxAAAAKnhb1OMGuw/5yRMA7C97T8AgB0/rAAAAAAAAAABCgUAAMQAAADeK13HvxvsP1Gj4HYare0/AMAdP7sAAAAAAAAAAQsFAADEAAAASMA3ryYe7D85TDAwrZrtPwBAHT+7AAAAAAAAAAEMBQAAxAAAALRUEpeNIOw/HUr2dJCE7T8AAB0/ywAAAAAAAAABDQUAAMQAAABTM9ryJyTsP/2cMkXEau0/AIAdP9oAAAAAAAAAAQ4FAADEAAAA8xGiTsIn7D/d724V+FDtPwDAHT/aAAAAAAAAAAEPBQAAxAAAAMg6Vx6QLOw/vUKr5Ss37T8AgB4/2gAAAAAAAAABEAUAAMQAAABpGR96KjDsPx1rLHA3H+0/AMAeP+oAAAAAAAAAAREFAADEAAAAc4zBvSs27D8BafK0GgntPwCAHz/qAAAAAAAAAAESBQAAxAAAAH7/YwEtPOw/6xFCbq327D8AwB8/+gAAAAAAAAABEwUAAMQAAACJcgZFLkLsP9dlG5zv5+w/AAAiP/oAAAAAAAAAARQFAADEAAAAlOWoiC9I7D9HjzmECdvsPwAAIz/6AAAAAAAAAAEVBQAAxAAAANSiOEBkT+w/u2Ph4NLR7D8AgCY/GQEAAAAAAAABFgUAAMQAAAAUYMj3mFbsPzXjErJLzOw/AAAoPxkBAAAAAAAAARcFAADEAAAAVB1Yr81d7D+zDc73c8rsPwCAKz8ZAQAAAAAAAAEYBQAAxAAAAJTa52YCZew/NeMSskvM7D8AAC0/GQEAAAAAAAABGQUAAMQAAADUl3ceN2zsP7tj4eDS0ew/AEAuPykBAAAAAAAAARoFAADEAAAAFVUH1mtz7D9LOsP4uN7sPwDALj8pAQAAAAAAAAEbBQAAxAAAACDIqRlteew/4bsuhU7v7D8AwC0/SAEAAAAAAAABHAUAAMQAAACUzyZF1YHsP/29aEBrBe0/AEAtP0gBAAAAAAAAAR0FAADEAAAACtejcD2K7D8hFrbk5iLtPwAALT9IAQAAAAAAAAEeBQAAxAAAAH/eIJylkuw/xZi+zoo+7T8AAC0/VwEAAAAAAAABHwUAAMQAAAC/m7BT2pnsP2NwPUR/Vu0/AMArP1cBAAAAAAAAASAFAADEAAAAAFlACw+h7D8DSLy5c27tPwBAKz9nAQAAAAAAAAEhBQAAxAAAAD8W0MJDqOw/m3SxuriC7T8AACU/ZwEAAAAAAAABIgUAAMQAAABKiXIGRa7sP7PLYQEmle0/AAAiP3cBAAAAAAAAASMFAADEAAAAIbIn1hKz7D/Fd4jT46PtPwDAFz93AQAAAAAAAAEkBQAAxAAAAPXa3KXgt+w/VU5q68mw7T8AABM/dwEAAAAAAAABJQUAAMQAAACWuaQBe7vsP+N5wo4Auu0/AIDsPqUBAAAAAAAAASYFAADEAAAANZhsXRW/7D/rz9V3X8HtPwAA0z6lAQAAAAAAAAEnBQAAxAAAAGviWdFIwOw/baUaMjfD7T8AADg+pQEAAAAAAAABKAUAAMQAAADVdjS5r8LsP/F6X+wOxe0/AACgPaUBAAAAAAAAASkFAADEAAAAVtvR5L4K7T8PD576axnrPwAA2T4AAAAAAAAAAAEqBQAAxAAAACsEh7SMD+0/mzr2naIi6z8AgBQ/DwAAAAAAAAABKwUAAMQAAACXmGGc8xHtP5s69p2iIus/AIAdPw8AAAAAAAAAASwFAADEAAAANncp+I0V7T8nZk5B2SvrPwAAJD8PAAAAAAAAAAEtBQAAxAAAAKELBOD0F+0/KxHYtYgv6z8AQCs/HwAAAAAAAAABLgUAAMQAAAAMoN7HWxrtP7c8MFm/OOs/AEAtPx8AAAAAAAAAAS8FAADEAAAAdzS5r8Ic7T9FExJxpUXrPwBAMT8fAAAAAAAAAAEwBQAAxAAAAOHIk5cpH+0/25R9/TpW6z8AADM/LwAAAAAAAAABMQUAAMQAAABLXW5/kCHtP/eWt7hXbOs/AAAzPy8AAAAAAAAAATIFAADEAAAAt/FIZ/cj7T8b7wRd04nrPwAAMz8+AAAAAAAAAAEzBQAAxAAAAOw7NtsqJe0/S51l6q2u6z8AgDI/PgAAAAAAAAABNAUAAMQAAABX0BDDkSftP3lLxneI0+s/AAAyPz4AAAAAAAAAATUFAADEAAAAV9AQw5En7T+tpLB5EvzrPwAAMj9OAAAAAAAAAAE2BQAAxAAAAMFk66r4Ke0/21IRB+0g7D8AADI/TgAAAAAAAAABNwUAAMQAAAAr+cWSXyztPwsBcpTHRew/AAAyP14AAAAAAAAAATgFAADEAAAAzNeN7vkv7T+32Y1nymjsPwAAMj9eAAAAAAAAAAE5BQAAxAAAAGy2VUqUM+0/5Yfu9KSN7D8AADI/bQAAAAAAAAABOgUAAMQAAABC3woaYjjtP5NgCsinsOw/AAAyP30AAAAAAAAAATsFAADEAAAAFwjA6S897T+7Y+Hg0tHsPwAAMj99AAAAAAAAAAE8BQAAxAAAACJ7Yi0xQ+0/4bsuhU7v7D8AADI/fQAAAAAAAAABPQUAAMQAAAAs7gRxMkntPwFp8rQaCe0/AAAyP4wAAAAAAAAAAT4FAADEAAAAovWBnJpR7T8dayxwNx/tPwAAMj+MAAAAAAAAAAE/BQAAxAAAAExH7Ds2W+0/NcLctqQx7T8AQDA/nAAAAAAAAAABQAUAAMQAAAAs40NPBWbtP8WYvs6KPu0/AIAvP5wAAAAAAAAAAUEFAADEAAAAQsmI1gdy7T9RxBZywUftPwDALD+sAAAAAAAAAAFCBQAAxAAAAI35utE9f+0/V2+g5nBL7T8AwCs/rAAAAAAAAAABQwUAAMQAAADYKe3Mc4ztP1dvoOZwS+0/AAApP7sAAAAAAAAAAUQFAADEAAAA7g8yVHaY7T9RxBZywUftPwDAJz+7AAAAAAAAAAFFBQAAxAAAAM6riWdFo+0/SW4DiWJA7T8AwCM/uwAAAAAAAAABRgUAAMQAAACtR+F6FK7tPzttZitUNe0/AAAiP8sAAAAAAAAAAUcFAADEAAAAWJlLGrC37T+rloQTbijtPwDAHD/LAAAAAAAAAAFIBQAAxAAAAM6gyEUYwO0/l+pdQbAZ7T8AgBo/2wAAAAAAAAABSQUAAMQAAADZE2uJGcbtPwFp8rQaCe0/AAARP9sAAAAAAAAAAUoFAADEAAAA44YNzRrM7T/rEUJurfbsPwAADT/qAAAAAAAAAAFLBQAAxAAAALmvwpzo0O0/VZDW4Rfm7D8AgNc+6gAAAAAAAAABTAUAAMQAAABZjor4gtTtPz85Jpuq0+w/AAC6PvoAAAAAAAAAAU0FAADEAAAAI0SdhE/T7T+pt7oOFcPsPwCAqT76AAAAAAAAAAFOBQAAxAAAAE4b6LSBzu0/D4vFDdCu7D8AAKQ+GQEAAAAAAAABTwUAAMQAAADqZzpi37HsP7EuBPMaZew/AIDbPgAAAAAAAAAAAVAFAADEAAAA6mc6Yt+x7D85r9IhomrsPwBAFj8QAAAAAAAAAAFRBQAAxAAAAOpnOmLfsew/u4QX3Hls7D8AgB8/EAAAAAAAAAABUgUAAMQAAABV/BRKRrTsP7uEF9x5bOw/AAAmPxAAAAAAAAAAAVMFAADEAAAA9drcpeC37D89WlyWUW7sPwAALz8gAAAAAAAAAAFUBQAAxAAAAABOf+nhvew/PVpcllFu7D8AwDE/IAAAAAAAAAABVQUAAMQAAAB2VfwUSsbsP7uEF9x5bOw/AIA1PyAAAAAAAAAAAVYFAADEAAAAiztBnEzS7D8zBEmt8mbsPwAANz8vAAAAAAAAAAFXBQAAxAAAAAu2YAu24Ow/qdjwCbxd7D8AADU/LwAAAAAAAAABWAUAAMQAAADAem3uUvDsPxkCD/LVUOw/AAA0Pz8AAAAAAAAAAVkFAADEAAAAFh5CLYoD7T8Bq16raD7sPwDALj8/AAAAAAAAAAFaBQAAxAAAAKELBOD0F+0/Y9PfNXQm7D8AgCw/PwAAAAAAAAABWwUAAMQAAADM143u+S/tP79Q10vQCuw/AAAiP08AAAAAAAAAAVwFAADEAAAAzczMzMxM7T8dzs5hLO/rPwBAHT9PAAAAAAAAAAFdBQAAxAAAAM3BC6ufae0/eUvGd4jT6z8AAO0+XgAAAAAAAAABXgUAAMQAAADNtkqJcobtP1meAki8ues/AADKPl4AAAAAAAAAAV8FAADEAAAAYxevf96g7T+3G/pdGJ7rPwCAtz5uAAAAAAAAAAFgBQAAxAAAAPh3E3ZKu+0/EZnxc3SC6z8AgLE+jQAAAAAAAAABYQUAAMQAAAA5HyHqJHzkPws4hc9Kiec/AAArPgAAAAAAAAAAAWIFAADEAAAAb2kOXlh95D8Ujpi4qZDnPwAAaj4QAAAAAAAAAAFjBQAAxAAAAKSz+9GLfuQ/jQ3KiSKL5z8AAHk+EAAAAAAAAAABZAUAAMQAAADZ/ehFv3/kPxDjDkT6jOc/AICBPhAAAAAAAAAAAWUFAADEAAAA2f3oRb9/5D8Q4w5E+oznPwAAkD4QAAAAAAAAAAFmBQAAxAAAANn96EW/f+Q/EOMORPqM5z8AgJU+IAAAAAAAAAABZwUAAMQAAADZ/ehFv3/kPxDjDkT6jOc/AICiPiAAAAAAAAAAAWgFAADEAAAA2f3oRb9/5D8Q4w5E+oznPwAAqD4gAAAAAAAAAAFpBQAAxAAAANn96EW/f+Q/EOMORPqM5z8AgK8+IAAAAAAAAAABagUAAMQAAADZ/ehFv3/kPxDjDkT6jOc/AACyPi8AAAAAAAAAAWsFAADEAAAA2f3oRb9/5D8Q4w5E+oznPwCAtT4vAAAAAAAAAAFsBQAAxAAAANn96EW/f+Q/EOMORPqM5z8AALc+LwAAAAAAAAABbQUAAMQAAADZ/ehFv3/kPxDjDkT6jOc/AIC4Pi8AAAAAAAAAAW4FAADEAAAA2f3oRb9/5D8Q4w5E+oznPwCAuT4vAAAAAAAAAAFvBQAAxAAAANn96EW/f+Q/EOMORPqM5z8AgLk+LwAAAAAAAAABcAUAAMQAAADZ/ehFv3/kPxDjDkT6jOc/AAC6Pj8AAAAAAAAAAXEFAADEAAAA2f3oRb9/5D8Q4w5E+oznPwAAvj4/AAAAAAAAAAFyBQAAxAAAANn96EW/f+Q/EOMORPqM5z8AAMA+PwAAAAAAAAABcwUAAMQAAAAPSNa58oDkPxSOmLipkOc/AADJPj8AAAAAAAAAAXQFAADEAAAARJLDLSaC5D8ZOSItWZTnPwAAzT4/AAAAAAAAAAF1BQAAxAAAAESSwy0mguQ/oLnwW+CZ5z8AANk+PwAAAAAAAAABdgUAAMQAAABEksMtJoLkP6kPBEU/oec/AADePn0AAAAAAAAAAXcFAADEAAAAetywoVmD5D+yZRcunqjnPwAA7j6NAAAAAAAAAAF4BQAAxAAAAHrcsKFZg+Q/wGa0i6yz5z8AAPU+jQAAAAAAAAABeQUAAMQAAAB63LChWYPkP85nUem6vuc/AAD/PqIAAAAAAAAAAXoFAADEAAAAetywoVmD5D9gPjMBocvnPwDAAT+iAAAAAAAAAAF7BQAAxAAAAHrcsKFZg+Q/8BQVGYfY5z8AQAM/sQAAAAAAAAABfAUAAMQAAACwJp4VjYTkP4WWgKUc6ec/AMADP8EAAAAAAAAAAX0FAADEAAAAsCaeFY2E5D+c7TDsifvnPwAABT/BAAAAAAAAAAF+BQAAxAAAALAmnhWNhOQ/s0ThMvcN6D8AgAU/0QAAAAAAAAABfwUAAMQAAADkcIuJwIXkP8qbkXlkIOg/AMAFP9EAAAAAAAAAAYAFAADEAAAA5HCLicCF5D/h8kHA0TLoPwAABj/gAAAAAAAAAAGBBQAAxAAAABq7eP3zhuQ/dnStTGdD6D8AgAY/4AAAAAAAAAABggUAAMQAAABPBWZxJ4jkP4kg1B4lUug/AMAGP/AAAAAAAAAAAYMFAADEAAAATwVmcSeI5D8a97U2C1/oPwCABz/wAAAAAAAAAAGEBQAAxAAAAIRPU+VaieQ/KPhSlBlq6D8AwAc//wAAAAAAAAABhQUAAMQAAAC6mUBZjorkP7QjqzdQc+g/AIAIP/8AAAAAAAAAAYYFAADEAAAA7+MtzcGL5D+9eb4gr3roPwDACD//AAAAAAAAAAGHBQAAxAAAACUuG0H1jOQ/RPqMTzaA6D8AgAk//wAAAAAAAAABiAUAAMQAAAAlLhtB9YzkP0mlFsTlg+g/AMAJPw8BAAAAAAAAAYkFAADEAAAAWngItSiO5D9NUKA4lYfoPwAACz8PAQAAAAAAAAGKBQAAxAAAAFp4CLUojuQ/TVCgOJWH6D8AgAs/DwEAAAAAAAABiwUAAMQAAABaeAi1KI7kP01QoDiVh+g/AAANPw8BAAAAAAAAAYwFAADEAAAAWngItSiO5D9NUKA4lYfoPwCADT8fAQAAAAAAAAGNBQAAxAAAAI/C9Shcj+Q/y3pbfr2F6D8AwA0/HwEAAAAAAAABjgUAAMQAAADEDOOcj5DkP8bP0QkOgug/AAAOPx8BAAAAAAAAAY8FAADEAAAAxAzjnI+Q5D9ATwPbhnzoPwAADj8fAQAAAAAAAAGQBQAAxAAAAMQM45yPkOQ/tCOrN1Bz6D8AAA4/TgEAAAAAAAABkQUAAMQAAADEDOOcj5DkP6YiDtpBaOg/AEANP04BAAAAAAAAAZIFAADEAAAAj8L1KFyP5D8WTCzCW1voPwAADT9dAQAAAAAAAAGTBQAAxAAAAI/C9Shcj+Q/AqAF8J1M6D8AAA0/bQEAAAAAAAABlAUAAMQAAACPwvUoXI/kP20emmMIPOg/AAANP20BAAAAAAAAAZUFAADEAAAAWngItSiO5D/YnC7XcivoPwCADT98AQAAAAAAAAGWBQAAxAAAACUuG0H1jOQ/QxvDSt0a6D8AwA0/fAEAAAAAAAABlwUAAMQAAADv4y3NwYvkP6+ZV75HCug/AEANP4wBAAAAAAAAAZgFAADEAAAAuplAWY6K5D+c7TDsifvnPwAADT+MAQAAAAAAAAGZBQAAxAAAAE8FZnEniOQ/iUEKGszs5z8AAA0/nAEAAAAAAAABmgUAAMQAAAAau3j984bkP/lqKALm3+c/AAANP5wBAAAAAAAAAZsFAADEAAAA5HCLicCF5D/nvgEwKNHnPwAADT+rAQAAAAAAAAGcBQAAxAAAALAmnhWNhOQ/171k0hnG5z8AAA0/qwEAAAAAAAABnQUAAMQAAAB63LChWYPkP85nUem6vuc/AAAOP6sBAAAAAAAAAZ4FAADEAAAARJLDLSaC5D/FET4AXLfnPwCADj/LAQAAAAAAAAGfBQAAxAAAAESSwy0mguQ/PpFv0dSx5z8AABA/ywEAAAAAAAABoAUAAMQAAAAPSNa58oDkPznm5Vwlruc/AIAQP8sBAAAAAAAAAaEFAADEAAAA2f3oRb9/5D81O1zodarnPwDADz/LAQAAAAAAAAGiBQAAxAAAAKSz+9GLfuQ/NTtc6HWq5z8AQA8/2gEAAAAAAAABowUAAMQAAABvaQ5eWH3kPzU7XOh1quc/AIAOP9oBAAAAAAAAAaQFAADEAAAAOR8h6iR85D+3EKGiTaznPwAADj/qAQAAAAAAAAGlBQAAxAAAAAXVM3bxeuQ/OeblXCWu5z8AgA4/6gEAAAAAAAABpgUAAMQAAACaQFmOinjkPz6Rb9HUsec/AMAOPwkCAAAAAAAAAacFAADEAAAALqx+piN25D/FET4AXLfnPwDADj8JAgAAAAAAAAGoBQAAxAAAAMQXpL68c+Q/zmdR6bq+5z8AAA8/CQIAAAAAAAABqQUAAMQAAABZg8nWVXHkP9e9ZNIZxuc/AAAQPwkCAAAAAAAAAaoFAADEAAAA7+7u7u5u5D9k6bx1UM/nPwCAED8ZAgAAAAAAAAGrBQAAxAAAAIRaFAeIbOQ/8BQVGYfY5z8AQBA/GQIAAAAAAAABrAUAAMQAAADke0yr7WjkP3xAbby94ec/AAAQPygCAAAAAAAAAa0FAADEAAAAeudxw4Zm5D8HbMVf9OrnPwCAED8oAgAAAAAAAAGuBQAAxAAAANkIqmfsYuQ/k5cdAyv05z8AwBA/OAIAAAAAAAABrwUAAMQAAAA5KuILUl/kPx7DdaZh/ec/AMAQPzgCAAAAAAAAAbAFAADEAAAAz5UHJOtc5D+q7s1JmAboPwAAET9IAgAAAAAAAAGxBQAAxAAAAGMBLTyEWuQ/s0ThMvcN6D8AgBE/SAIAAAAAAAABsgUAAMQAAAD5bFJUHVjkPzrFr2F+E+g/AMARP0gCAAAAAAAAAbMFAADEAAAAwyJl4OlW5D8/cDnWLRfoPwDAET9XAgAAAAAAAAG0BQAAxAAAAI/Yd2y2VeQ/QxvDSt0a6D8AABI/VwIAAAAAAAABtQUAAMQAAABZjor4glTkP8bwBwW1HOg/AAATP2cCAAAAAAAAAbYFAADEAAAAJESdhE9T5D9Ixky/jB7oPwCAEz9nAgAAAAAAAAG3BQAAxAAAAO/5rxAcUuQ/SMZMv4we6D8AwBM/ZwIAAAAAAAABuAUAAMQAAADv+a8QHFLkP0jGTL+MHug/AAAUP2cCAAAAAAAAAbkFAADEAAAA7/mvEBxS5D/G8AcFtRzoPwAAFD92AgAAAAAAAAG6BQAAxAAAAO/5rxAcUuQ/wUV+kAUZ6D8AABQ/dgIAAAAAAAABuwUAAMQAAADv+a8QHFLkPzrFr2F+E+g/AAAUP3YCAAAAAAAAAbwFAADEAAAAJESdhE9T5D8xb5x4HwzoPwAAFD+WAgAAAAAAAAG9BQAAxAAAAFmOiviCVOQ/KBmJj8AE6D8AQBM/lgIAAAAAAAABvgUAAMQAAACP2HdstlXkPx7DdaZh/ec/AAATP6MCAAAAAAAAAb8FAADEAAAA+WxSVB1Y5D+Tlx0DK/TnPwAAEz+jAgAAAAAAAAHABQAAxAAAAGMBLTyEWuQ/iUEKGszs5z8AABM/swIAAAAAAAABwQUAAMQAAADPlQck61zkP4Dr9jBt5ec/AEASP7MCAAAAAAAAAcIFAADEAAAAOSriC1Jf5D93leNHDt7nPwAAEj/DAgAAAAAAAAHDBQAAxAAAANkIqmfsYuQ/bj/QXq/W5z8AgBI/wwIAAAAAAAABxAUAAMQAAABEnYRPU2XkP+e+ATAo0ec/AEASP+ICAAAAAAAAAcUFAADEAAAArjFfN7pn5D/iE3i7eM3nPwAAEj/iAgAAAAAAAAHGBQAAxAAAAE4QJ5NUa+Q/WpOpjPHH5z8AgBI/4gIAAAAAAAABxwUAAMQAAAC4pAF7u23kP9e9ZNIZxuc/AMASP/ECAAAAAAAAAcgFAADEAAAAJTncYiJw5D9V6B8YQsTnPwDAEj/xAgAAAAAAAAHJBQAAxAAAAI/NtkqJcuQ/VegfGELE5z8AABM/AQMAAAAAAAABygUAAMQAAAD5YZEy8HTkP1XoHxhCxOc/AAATPwEDAAAAAAAAAcsFAADEAAAAmkBZjop45D9ak6mM8cfnPwAAEz8RAwAAAAAAAAHMBQAAxAAAAAXVM3bxeuQ/3GjuRsnJ5z8AgBM/EQMAAAAAAAABzQUAAMQAAACks/vRi37kP+ITeLt4zec/AMATPyADAAAAAAAAAc4FAADEAAAAD0jWufKA5D/nvgEwKNHnPwCAFD8gAwAAAAAAAAHPBQAAxAAAALAmnhWNhOQ/bj/QXq/W5z8AwBQ/MAMAAAAAAAAB0AUAAMQAAAAau3j984bkP/W/no023Oc/AMAUPzADAAAAAAAAAdEFAADEAAAAhE9T5VqJ5D98QG28veHnPwAAFT9PAwAAAAAAAAHSBQAAxAAAAO/jLc3Bi+Q/gOv2MG3l5z8AQBM/TwMAAAAAAAAB0wUAAMQAAAAlLhtB9YzkP4lBChrM7Oc/AIASP08DAAAAAAAAAdQFAADEAAAAj8L1KFyP5D8QwthIU/LnPwBADz9PAwAAAAAAAAHVBQAAxAAAAMQM45yPkOQ/l0Knd9r35z8AAA4/TwMAAAAAAAAB1gUAAMQAAAD6VtAQw5HkPx7DdaZh/ec/AAAFP18DAAAAAAAAAdcFAADEAAAALqG9hPaS5D8jbv8aEQHoPwAAAT9fAwAAAAAAAAHYBQAAxAAAAGXrqvgplOQ/KBmJj8AE6D8AAK0+XwMAAAAAAAAB2QUAAMQAAACbNZhsXZXkPyzEEgRwCOg/AACHPm4DAAAAAAAAAdoFAADEAAAABcpyVMSX5D+vmVe+RwroPwAAYj5uAwAAAAAAAAHbBQAAxAAAAG9eTTwrmuQ/r5lXvkcK6D8AAFQ+fgMAAAAAAAAB3AUAAMQAAABOdCjAkO/dP/oCJ4a+zLM/AICSPgAAAAAAAAAAAd0FAADEAAAAeEtz8MLq3T8Kr01YfNuzPwAAyT4QAAAAAAAAAAHeBQAAxAAAAHhLc/DC6t0/Cq9NWHzbsz8AANU+EAAAAAAAAAAB3wUAAMQAAAB4S3PwwurdPx5bdCo66rM/AADePhAAAAAAAAAAAeAFAADEAAAAeEtz8MLq3T8eW3QqOuqzPwAA7j4QAAAAAAAAAAHhBQAAxAAAAHhLc/DC6t0/Hlt0Kjrqsz8AgPM+EAAAAAAAAAAB4gUAAMQAAAB4S3PwwurdPx5bdCo66rM/AEAAPx8AAAAAAAAAAeMFAADEAAAA499N2Cnt3T8eW3QqOuqzPwAAAz8fAAAAAAAAAAHkBQAAxAAAAE50KMCQ790/Hlt0Kjrqsz8AQAg/HwAAAAAAAAAB5QUAAMQAAAC5CAOo9/HdPwqvTVh827M/AIAKPx8AAAAAAAAAAeYFAADEAAAAuQgDqPfx3T/6AieGvsyzPwDADD8vAAAAAAAAAAHnBQAAxAAAALkIA6j38d0/+gInhr7Msz8AgA0/LwAAAAAAAAAB6AUAAMQAAAC5CAOo9/HdP/oCJ4a+zLM/AMANPy8AAAAAAAAAAekFAADEAAAAJJ3dj1703T8eW3QqOuqzPwAADj8vAAAAAAAAAAHqBQAAxAAAAPjFkl8s+d0/agsPczEltD8AwBA/PgAAAAAAAAAB6wUAAMQAAAA5gyIXYQDeP/5rRAQgm7Q/AAASP14AAAAAAAAAAewFAADEAAAA5NSMtvwJ3j/K0O0LSD21PwDAGD9eAAAAAAAAAAHtBQAAxAAAAPm60T3/Fd4/vo3kt+v8tT8AwBs/bQAAAAAAAAAB7gUAAMQAAAAPoRbFASLeP8b2ATZNy7Y/AIAfP30AAAAAAAAAAe8FAADEAAAA+q8QHNIy3j/eC0aGbKi3PwAAIT99AAAAAAAAAAHwBQAAxAAAAOS+CnOiQ94/zsg8MhBouD8AwCI/fQAAAAAAAAAB8QUAAMQAAADQzQTKclTeP76FM96zJ7k/AIAjP40AAAAAAAAAAfIFAADEAAAAJnHZCKpn3j+ilgO4mdi5PwDAIz+NAAAAAAAAAAHzBQAAxAAAAHsUrkfhet4/cvusv8F6uj8AACQ/nAAAAAAAAAAB9AUAAMQAAADQt4KGGI7ePxYICSNu/7o/AIAfP5wAAAAAAAAAAfUFAADEAAAAusZ83eie3j+avBfinma7PwCAHT+sAAAAAAAAAAH2BQAAxAAAAKfVdjS5r94/4myyKpahuz8AwBA/rAAAAAAAAAAB9wUAAMQAAAAnUJajIr7eP/YY2fxTsLs/AAALP7sAAAAAAAAAAfgFAADEAAAAOzbbKiXK3j/OwItY2JK7PwCAvz67AAAAAAAAAAH5BQAAxAAAAOWHRcrA094/Yrija2U6uz8AAJk+ywAAAAAAAAAB+gUAAMQAAAAmRdWB9dreP6r/IDb7pro/AACDPssAAAAAAAAAAfsFAADEAAAAJkXVgfXa3j96PrYTHru5PwAAeD7qAAAAAAAAAAH8BQAAxAAAAI5S+9xMoN0/RPOh5arbqD8AAKo+AAAAAAAAAAAB/QUAAMQAAACiQwGGfI/dP8Bkp1B/Aqo/AADpPg8AAAAAAAAAAf4FAADEAAAAYYZxzkeI3T/ovPT0+h+qPwAA9z4PAAAAAAAAAAH/BQAAxAAAAPbxlubghd0/UMXc4W14qj8AgAA/DwAAAAAAAAABAAYAAMQAAACNXbz+eYPdP5x1dypls6o/AEALPw8AAAAAAAAAAQEGAADEAAAAIsnhFhOB3T/AzcTO4NCqPwAADz8fAAAAAAAAAAECBgAAxAAAACLJ4RYTgd0/CH5fF9gLqz8AABA/HwAAAAAAAAABAwYAAMQAAAAiyeEWE4HdP1Qu+l/PRqs/AEAQPx8AAAAAAAAAAQQGAADEAAAAIsnhFhOB3T+c3pSoxoGrPwCA7z4fAAAAAAAAAAEFBgAAxAAAAPbxlubghd0/6I4v8b28qz8AgNk+LwAAAAAAAAABBgYAAMQAAADOGky2rordPwznfJU52qs/AADMPi8AAAAAAAAAAQcGAADEAAAAokMBhnyP3T/oji/xvbyrPwAAyD4vAAAAAAAAAAEIBgAAxAAAACc6FGDI994/As2wqEmUuD8AAKE+AAAAAAAAAAABCQYAAMQAAACSzu5HL/rePwLNsKhJlLg/AIDcPhAAAAAAAAAAAQoGAADEAAAAks7uRy/63j8CzbCoSZS4PwAA6j4QAAAAAAAAAAELBgAAxAAAAGf3oxf9/t4/KiX+TMWxuD8AgPM+EAAAAAAAAAABDAYAAMQAAABn96MX/f7ePyol/kzFsbg/AIAHPxAAAAAAAAAAAQ0GAADEAAAAZ/ejF/3+3j8qJf5MxbG4PwDADD8fAAAAAAAAAAEOBgAAxAAAAGf3oxf9/t4/KiX+TMWxuD8AQBU/HwAAAAAAAAABDwYAAMQAAABn96MX/f7ePyol/kzFsbg/AAAZPx8AAAAAAAAAARAGAADEAAAAZ/ejF/3+3j8qJf5MxbG4PwCAGj8fAAAAAAAAAAERBgAAxAAAAGf3oxf9/t4/Un1L8UDPuD8AABs/LwAAAAAAAAABEgYAAMQAAABn96MX/f7eP54t5jk4Crk/AEAZPy8AAAAAAAAAARMGAADEAAAAOyBZ58oD3z/m3YCCL0W5PwCAGD8+AAAAAAAAAAEUBgAAxAAAADsgWefKA98/QjpCneSOuT8AwBU/PgAAAAAAAAABFQYAAMQAAAATSQ63mAjfP6KWA7iZ2Lk/AMAUP04AAAAAAAAAARYGAADEAAAA53HDhmYN3z/68sTSTiK6PwAAEj9OAAAAAAAAAAEXBgAAxAAAACgvUz6bFN8/cvusv8F6uj8AwBA/XgAAAAAAAAABGAYAAMQAAABo7OL1zxvfP85Xbtp2xLo/AAAPP14AAAAAAAAAARkGAADEAAAAqalyrQQj3z8WCAkjbv+6PwBADj9tAAAAAAAAAAEaBgAAxAAAAOdmAmU5Kt8/Tgx9macruz8AgA0/bQAAAAAAAAABGwYAAMQAAAAmJJIcbjHfP4YQ8Q/hV7s/AAANP30AAAAAAAAAARwGAADEAAAA/kxH7Ds23z+qaD60XHW7PwBADz99AAAAAAAAAAEdBgAAxAAAANJ1/LsJO98/vhRlhhqEuz8AABA/jQAAAAAAAAABHgYAAMQAAAConrGL1z/fP74UZYYahLs/AIATP40AAAAAAAAAAR8GAADEAAAAfsdmW6VE3z+qaD60XHW7PwAAFT+cAAAAAAAAAAEgBgAAxAAAAOhbQUMMR98/hhDxD+FXuz8AwBY/nAAAAAAAAAABIQYAAMQAAADoW0FDDEffP04MfZmnK7s/AIAXP5wAAAAAAAAAASIGAADEAAAA6FtBQwxH3z8CXOJQsPC6PwAAGT+sAAAAAAAAAAEjBgAAxAAAAOhbQUMMR98/vqtHCLm1uj8AgBk/rAAAAAAAAAABJAYAAMQAAAB+x2ZbpUTfP15Phu0DbLo/AAAcP7sAAAAAAAAAASUGAADEAAAAEzOMcz5C3z/qRp4AkRO6PwAAHT+7AAAAAAAAAAEmBgAAxAAAAKiesYvXP98/VuZob6KduT8AwB4/ywAAAAAAAAABJwYAAMQAAAA9CtejcD3fP76FM96zJ7k/AIAfP9sAAAAAAAAAASgGAADEAAAA0nX8uwk73z8Wedd6B6O4PwDAHz/bAAAAAAAAAAEpBgAAxAAAAGfhIdSiON8/XsBURZ0PuD8AACA/6gAAAAAAAAABKgYAAMQAAABn4SHUojjfP5Jbqz11bbc/AAAgP/oAAAAAAAAAASsGAADEAAAA0nX8uwk73z+inrSR0a22PwAAID/6AAAAAAAAAAEsBgAAxAAAAD0K16NwPd8/ruG95S3utT8AQB8/+gAAAAAAAAABLQYAAMQAAAConrGL1z/fP8rQ7QtIPbU/AAAfPwoBAAAAAAAAAS4GAADEAAAAfsdmW6VE3z/+a0QEIJu0PwAAID8KAQAAAAAAAAEvBgAAxAAAALyE9hLaS98/QrPBzrUHtD8AgCA/GQEAAAAAAAABMAYAAMQAAABo1mCydVXfP65SjD3HkbM/AAAkPxkBAAAAAAAAATEGAADEAAAAFCjLURFf3z8a8las2BuzPwDAJT8pAQAAAAAAAAEyBgAAxAAAACkOENkTa98/lj1I7ae0sj8AQCg/KQEAAAAAAAABMwYAAMQAAACqiC9IfXnfPyY1YAA1XLI/AEApPzgBAAAAAAAAATQGAADEAAAAJwNPt+aH3z/G2J7lfxKyPwBAKT84AQAAAAAAAAE1BgAAxAAAAKh9biZQlt8/figEnYjXsT8AACk/TQEAAAAAAAABNgYAAMQAAACVjGh9IKffP1rQtvgMurE/AAApP00BAAAAAAAAATcGAADEAAAAFQeI7Im13z9a0Lb4DLqxPwAAKT9dAQAAAAAAAAE4BgAAxAAAAP8VgkNaxt8/ooBRQQT1sT8AACk/XQEAAAAAAAABOQYAAMQAAADrJHyaKtffP1451HZuiLI/AAApP2wBAAAAAAAAAToGAADEAAAA1DN28frn3z92ThjHjWWzPwCAKT9sAQAAAAAAAAE7BgAAxAAAAFWulWBk9t8/srupuyhgtD8AwCk/fAEAAAAAAAABPAYAAMQAAACg3sdbmgPgPwLVYYKBabU/AIAqP3wBAAAAAAAAAT0GAADEAAAA4JtXE88K4D9S7hlJ2nK2PwDAKj+MAQAAAAAAAAE+BgAAxAAAAFaj1D43E+A/klurPXVttz8AQCo/jAEAAAAAAAABPwYAAMQAAABgFneCOBngP87IPDIQaLg/AAAqP5sBAAAAAAAAAUAGAADEAAAAodMGOm0g4D/2iadU7VO5PwDAKD+bAQAAAAAAAAFBBgAAxAAAAKtGqX1uJuA/HksSd8o/uj8AQCg/mwEAAAAAAAABQgYAAMQAAAC2uUvBbyzgPzpgVsfpHLs/AMAkP6sBAAAAAAAAAUMGAADEAAAAVpgTHQow4D8+yXNFS+u7PwAAIz+rAQAAAAAAAAFEBgAAxAAAACzByOzXNOA/ItpDHzGcvD8AABs/ugEAAAAAAAABRQYAAMQAAADMn5BIcjjgP96SxlSbL70/AIAXP7oBAAAAAAAAAUYGAADEAAAAa35YpAw84D9eR9UTzJa9PwDADD/KAQAAAAAAAAFHBgAAxAAAANYSM4xzPuA/uqOWLoHgvT8AAAg/ygEAAAAAAAABSAYAAMQAAAB28frnDULgP/KnCqW6DL4/AIDqPtoBAAAAAAAAAUkGAADEAAAAF9DCQ6hF4D/ypwqlugy+PwAA2j7aAQAAAAAAAAFKBgAAxAAAALWuip9CSeA/uqOWLoHgvT8AANE+6QEAAAAAAAABSwYAAMQAAAAhQ2WHqUvgP0qbrkEOiL0/AADOPukBAAAAAAAAAUwGAADEAAAAQnsJ7SW04D9QN5xy+hGZPwAAjz4AAAAAAAAAAAFNBgAAxAAAABikvrzzuOA/ALXGLUA6lz8AgMM+EAAAAAAAAAABTgYAAMQAAAAYpL6887jgP7gELOVI/5Y/AIDPPhAAAAAAAAAAAU8GAADEAAAATe6rMCe64D9wVJGcUcSWPwAA2D4QAAAAAAAAAAFQBgAAxAAAAII4maRau+A/cFSRnFHElj8AAPI+HwAAAAAAAAABUQYAAMQAAADtzHOMwb3gP7gELOVI/5Y/AAD8Ph8AAAAAAAAAAVIGAADEAAAAWGFOdCjA4D8AtcYtQDqXPwBABT8vAAAAAAAAAAFTBgAAxAAAAML1KFyPwuA/mBX8vi6wlz8AQAg/LwAAAAAAAAABVAYAAMQAAABj1PC3KcbgP8DWZuELnJg/AMALPy8AAAAAAAAAAVUGAADEAAAAA7O4E8TJ4D+I+AaV1/2ZPwAADT8+AAAAAAAAAAFWBgAAxAAAAKORgG9ezeA/ICt3IokQnD8AgAw/TgAAAAAAAAABVwYAAMQAAABDcEjL+NDgP/AeUtIXD58/AEAMP04AAAAAAAAAAVgGAADEAAAAGJn9msbV4D8YQpl2PZqhPwAADT9OAAAAAAAAAAFZBgAAxAAAAO3BsmqU2uA/KH3x8GEFpD8AgA0/XgAAAAAAAAABWgYAAMQAAAAuf0IiyeHgP2AQlw8CjqY/AMANP14AAAAAAAAAAVsGAADEAAAAbjzS2f3o4D9oS++JJvmoPwAADj9tAAAAAAAAAAFcBgAAxAAAAK35YZEy8OA/eIZHBEtkqz8AQA0/bQAAAAAAAAABXQYAAMQAAADttvFIZ/fgP0ARBTZ4lK0/AAANP30AAAAAAAAAAV4GAADEAAAAZL5udM//4D8EnMJnpcSvPwCADj99AAAAAAAAAAFfBgAAxAAAANnF6583COE/ZhPATGn6sD8AQA8/fQAAAAAAAAABYAYAAMQAAAAZg3tXbA/hP6KAUUEE9bE/AMAPP5wAAAAAAAAAAWEGAADEAAAAj4r4gtQX4T/i7eI1n++yPwAAED+cAAAAAAAAAAFiBgAAxAAAAM5HiDoJH+E/+gInhr7Msz8AQA8/nAAAAAAAAAABYwYAAMQAAADauip+CiXhP+6/HTJijLQ/AAAPP5wAAAAAAAAAAWQGAADEAAAAruPfTdgp4T+meKBnzB+1PwAADz+sAAAAAAAAAAFlBgAAxAAAAE/Cp6lyLeE/ToX8yniktT8AAA8/rAAAAAAAAAABZgYAAMQAAAC5VoKR2S/hP76N5Lfr/LU/AAAPP7sAAAAAAAAAAWcGAADEAAAA7qBvBQ0x4T8a6qXSoEa2PwAADz+7AAAAAAAAAAFoBgAAxAAAAO6gbwUNMeE/ZppAG5iBtj8AQA4/ywAAAAAAAAABaQYAAMQAAAC5VoKR2S/hP47yjb8Tn7Y/AAAOP8sAAAAAAAAAAWoGAADEAAAAGXi6NT8s4T+inrSR0a22PwAADj/bAAAAAAAAAAFrBgAAxAAAAERPBWZxJ+E/op60kdGttj8AAA4/2wAAAAAAAAABbAYAAMQAAABuJlCWoyLhP3pGZ+1VkLY/AAAOP+oAAAAAAAAAAW0GAADEAAAALmnA3m4b4T8ulsykXlW2PwAADj/qAAAAAAAAAAFuBgAAxAAAAO6rMCc6FOE/0jkLiqkLtj8AQA0/+gAAAAAAAAABbwYAAMQAAACu7qBvBQ3hP06F/Mp4pLU/AAANP/oAAAAAAAAAAXAGAADEAAAABJ020GkD4T+meKBnzB+1PwCADT8KAQAAAAAAAAFxBgAAxAAAACMB37ya+OA//mtEBCCbtD8AwA0/CgEAAAAAAAABcgYAAMQAAABDZYepy+3gP1Zf6KBzFrQ/AMANPxkBAAAAAAAAAXMGAADEAAAA+DRVrpXg4D/C/rIPhaCzPwAADj8ZAQAAAAAAAAF0BgAAxAAAAK0EI7Nf0+A/TvbKIhJIsz8AQA0/KQEAAAAAAAABdQYAAMQAAABj1PC3KcbgP/KZCQhd/rI/AAANPykBAAAAAAAAAXYGAADEAAAAGKS+vPO44D/OQbxj4eCyPwAAEj84AQAAAAAAAAF3BgAAxAAAAJcpn02KquA/upWVkSPSsj8AABQ/OAEAAAAAAAABeAYAAMQAAACCQ1rGh57gP85BvGPh4LI/AIAWPzgBAAAAAAAAAXkGAADEAAAAoqcCs7iT4D8qnn1+liqzPwCAFz9IAQAAAAAAAAF6BgAAxAAAACyghYdQi+A/rlKMPceRsz8AgBk/SAEAAAAAAAABewYAAMQAAADt4vXPG4TgP3q3NUXvM7Q/AEAaP1gBAAAAAAAAAXwGAADEAAAAF7pAAE5/4D9eyAUf1eS0PwAAHT9YAQAAAAAAAAF9BgAAxAAAAHbbeKSze+A/ToX8yniktT8AAB4/ZwEAAAAAAAABfgYAAMQAAAB223iks3vgPy6WzKReVbY/AEAfP2cBAAAAAAAAAX8GAADEAAAA4m9TjBp+4D8iU8NQAhW3PwDAHz93AQAAAAAAAAGABgAAxAAAALeYCFzoguA/8rdsWCq3tz8AwB4/dwEAAAAAAAABgQYAAMQAAAAsoIWHUIvgP6pw742USrg/AEAeP4cBAAAAAAAAAYIGAADEAAAADDzdmh+W4D9SfUvxQM+4PwCAHT+HAQAAAAAAAAGDBgAAxAAAACIiIiIiouA/5t2Agi9FuT8AAB0/lgEAAAAAAAABhAYAAMQAAADX5i4Fv7HgP1bmaG+inbk/AAAdP5YBAAAAAAAAAYUGAADEAAAAIhdhAPW+4D+yQiqKV+e5PwAAHT+mAQAAAAAAAAGGBgAAxAAAAKORgG9ezeA/6kaeAJETuj8AAB0/pgEAAAAAAAABhwYAAMQAAADtwbJqlNrgPw6f66QMMbo/AAAdP7UBAAAAAAAAAYgGAADEAAAAOPLkZcrn4D8On+ukDDG6PwCAHT+1AQAAAAAAAAGJBgAAxAAAALlsBNUz9uA/Dp/rpAwxuj8AwB0/xQEAAAAAAAABigYAAMQAAAAEnTbQaQPhP9aady7TBLo/AAAbP8UBAAAAAAAAAYsGAADEAAAAgxdWP9MR4T+K6tzl28m5PwAAGj/VAQAAAAAAAAGMBgAAxAAAAM5HiDoJH+E/Lo4byyaAuT8AwBU/1QEAAAAAAAABjQYAAMQAAADkLc3BCyvhP76FM96zJ7k/AAAUP+QBAAAAAAAAAY4GAADEAAAAxMkk1do14T9SfUvxQM+4PwAAED/kAQAAAAAAAAGPBgAAxAAAAKRlfOipQOE/uhwWYFJZuD8AAA4/9AEAAAAAAAABkAYAAMQAAAAabfkTEknhPxYQuvyl1Lc/AIAPP/QBAAAAAAAAAZEGAADEAAAAj3R2P3pR4T9aVzfHO0G3PwAAED8EAgAAAAAAAAGSBgAAxAAAAJnnGIN7V+E/ekZn7VWQtj8AQBE/BAIAAAAAAAABkwYAAMQAAAClWrvGfF3hP4aJcEGy0LU/AMARPxMCAAAAAAAAAZQGAADEAAAARTmDIhdh4T+SzHmVDhG1PwDAET8TAgAAAAAAAAGVBgAAxAAAAOQXS36xZOE/srupuyhgtD8AABI/EwIAAAAAAAABlgYAAMQAAABQrCVmGGfhP+ZWALQAvrM/AAASPyMCAAAAAAAAAZcGAADEAAAAukAATn9p4T8qnn1+liqzPwAAEj8jAgAAAAAAAAGYBgAAxAAAACTV2jXma+E/lj1I7ae0sj8AgBI/MgIAAAAAAAABmQYAAMQAAABaH8ipGW3hPyY1YAA1XLI/AMASPzICAAAAAAAAAZoGAADEAAAAkGm1HU1u4T/G2J7lfxKyPwCAFD9CAgAAAAAAAAGbBgAAxAAAAMSzopGAb+E/figEnYjXsT8AQBU/QgIAAAAAAAABnAYAAMQAAADEs6KRgG/hP0YkkCZPq7E/AIAXP1ICAAAAAAAAAZ0GAADEAAAA+v2PBbRw4T8yeGlUkZyxPwBAGD9SAgAAAAAAAAGeBgAAxAAAADBIfXnnceE/WtC2+Ay6sT8AgBs/UgIAAAAAAAABnwYAAMQAAABkkmrtGnPhP5LUKm9G5rE/AAAdP1ICAAAAAAAAAaAGAADEAAAAzyZF1YF14T/+3BJcuT6yPwDAHT9hAgAAAAAAAAGhBgAAxAAAAG8FDTEceeE/lj1I7ae0sj8AAB4/cQIAAAAAAAABogYAAMQAAAAP5NSMtnzhP072yiISSLM/AAAfP4ECAAAAAAAAAaMGAADEAAAA5QyKXISB4T8eW3QqOuqzPwCAHz+BAgAAAAAAAAGkBgAAxAAAAIXrUbgeheE/2hP3X6R9tD8AQB8/kAIAAAAAAAABpQYAAMQAAACQXvT7H4vhP5LMeZUOEbU/AAAfP5ACAAAAAAAAAaYGAADEAAAAZYepy+2P4T8qLa8m/Ya1PwCAHz+gAgAAAAAAAAGnBgAAxAAAADqwXpu7lOE/vo3kt+v8tT8AwB8/oAIAAAAAAAABqAYAAMQAAABFIwHfvJrhP0JC83YcZLY/AAAhP68CAAAAAAAAAakGAADEAAAAUJajIr6g4T+inrSR0a22PwCAIT+vAgAAAAAAAAGqBgAAxAAAAFsJRma/puE/1qIoCAvatj8AQCE/vwIAAAAAAAABqwYAAMQAAABlfOipwKzhPw6nnH5EBrc/AAAhP78CAAAAAAAAAawGAADEAAAAO6WdeY6x4T8iU8NQAhW3PwAAIT+/AgAAAAAAAAGtBgAAxAAAAHpiLTHDuOE/IlPDUAIVtz8AACE/zwIAAAAAAAABrgYAAMQAAABRi+IAkb3hP/76dayG97Y/AAAhP88CAAAAAAAAAa8GAADEAAAAXP6ERJLD4T/G9gE2Tcu2PwAAIT/eAgAAAAAAAAGwBgAAxAAAADEnOhRgyOE/ZppAG5iBtj8AQCA/3gIAAAAAAAABsQYAAMQAAAAGUO/jLc3hP+blMVxnGrY/AAAgP+ECAAAAAAAAAbIGAADEAAAApi63P8jQ4T8qLa8m/Ya1PwDAHj/hAgAAAAAAAAGzBgAAxAAAAEYNf5ti1OE/ShzfTBfWtD8AQB4/8QIAAAAAAAABtAYAAMQAAADm60b3/NfhP2oLD3MxJbQ/AAAdP/ECAAAAAAAAAbUGAADEAAAAhsoOU5fb4T+K+j6ZS3SzPwBAHD8AAwAAAAAAAAG2BgAAxAAAAPBe6Tr+3eE/zkG8Y+Hgsj8AABw/AAMAAAAAAAABtwYAAMQAAABb88MiZeDhPxaJOS53TbI/AAAcPxADAAAAAAAAAbgGAADEAAAAkT2xlpjh4T9+KASdiNexPwAAHT8QAwAAAAAAAAG5BgAAxAAAAMeHngrM4uE/+nP13VdwsT8AgB0/HwMAAAAAAAABugYAAMQAAADHh54KzOLhP54XNMOiJrE/AEAePx8DAAAAAAAAAbsGAADEAAAA+9GLfv/j4T9mE8BMafqwPwDAHj8vAwAAAAAAAAG8BgAAxAAAAPvRi37/4+E/UmeZeqvrsD8AQCI/LwMAAAAAAAABvQYAAMQAAAD70Yt+/+PhP1JnmXqr67A/AMAjPy8DAAAAAAAAAb4GAADEAAAAMRx58jLl4T+Kaw3x5BexPwAAKD8vAwAAAAAAAAG/BgAAxAAAAJuwU9qZ5+E/+nP13VdwsT8AwCk/PwMAAAAAAAABwAYAAMQAAAA8jxs2NOvhP7YseBPCA7I/AEAsP04DAAAAAAAAAcEGAADEAAAAEbjQBQLw4T+WPUjtp7SyPwBALT9uAwAAAAAAAAHCBgAAxAAAAObghdXP9OE/YqLx9M9Wsz8AQC0/bgMAAAAAAAABwwYAAMQAAADwUygZ0frhP0Kzwc61B7Q/AAAtP30DAAAAAAAAAcQGAADEAAAAnKWSuGwE4j8SGGvW3am0PwDAJT99AwAAAAAAAAHFBgAAxAAAAHxB6ss7D+I/ytDtC0g9tT8AgCI/fQMAAAAAAAABxgYAAMQAAABc3UHfChriPz7Z1fi6lbU/AEASP30DAAAAAAAAAccGAADEAAAAccOGZg0m4j+GiXBBstC1PwAACz+NAwAAAAAAAAHIBgAAxAAAAIepy+0PMuI/mjWXE3DftT8AgKs+jQMAAAAAAAAByQYAAMQAAADT2f3oRT/iP4aJcEGy0LU/AAB4PpwDAAAAAAAAAcoGAADEAAAAs3VV/BRK4j8+2dX4upW1PwAAQj6cAwAAAAAAAAHLBgAAxAAAAHOMwb0rtuI/FFCaE5uorD8AgJo+AAAAAAAAAAABzAYAAMQAAAA/QtRJ+LTiP4DvZIKsMqw/AIDTPg8AAAAAAAAAAc0GAADEAAAACfjm1cSz4j8wP8o5tferPwCA4D4PAAAAAAAAAAHOBgAAxAAAANOt+WGRsuI/nN6UqMaBqz8AgOk+DwAAAAAAAAABzwYAAMQAAACfYwzuXbHiP5zelKjGgas/AIACPw8AAAAAAAAAAdAGAADEAAAAaRkfeiqw4j94hkcES2SrPwDABz8PAAAAAAAAAAHRBgAAxAAAAP6ERJLDreI/eIZHBEtkqz8AAAw/HwAAAAAAAAAB0gYAAMQAAACU8GmqXKviP1Qu+l/PRqs/AIANPx8AAAAAAAAAAdMGAADEAAAA9BGiTsKn4j+c3pSoxoGrPwCADz8fAAAAAAAAAAHUBgAAxAAAAB7p7H70ouI/6I4v8b28qz8AQBA/LwAAAAAAAAAB1QYAAMQAAABJwDevJp7iP4DvZIKsMqw/AMAQPy8AAAAAAAAAAdYGAADEAAAAc5eC31iZ4j88qOe3FsasPwAAET8+AAAAAAAAAAHXBgAAxAAAAJ5uzQ+LlOI/QBEFNniUrT8AABM/PgAAAAAAAAAB2AYAAMQAAAD9jwW08JDiP0R6IrTZYq4/AAAUPz4AAAAAAAAAAdkGAADEAAAAXrE9WFaN4j+Uk9p6MmyvPwDAFT9OAAAAAAAAAAHaBgAAxAAAAPMcY3DviuI/clbJoMU6sD8AgBY/XgAAAAAAAAAB2wYAAMQAAAC+0nX8u4niPy4PTNYvzrA/AMAWP14AAAAAAAAAAdwGAADEAAAA8xxjcO+K4j/6c/XdV3CxPwAAFz9tAAAAAAAAAAHdBgAAxAAAAF6xPVhWjeI/xtie5X8Ssj8AABg/bQAAAAAAAAAB3gYAAMQAAAAz2vInJJLiP5Y9SO2ntLI/AIAYP30AAAAAAAAAAd8GAADEAAAAc5eC31iZ4j9O9soiEkizPwBAGD99AAAAAAAAAAHgBgAAxAAAAB7p7H70ouI/+gInhr7Msz8AABg/jAAAAAAAAAAB4QYAAMQAAAAzzzEG967iP45jXBetQrQ/AAAYP4wAAAAAAAAAAeIGAADEAAAA6ZM+6ZO+4j/+a0QEIJu0PwAAGD+cAAAAAAAAAAHjBgAAxAAAAGkOXlj9zOI/NnC4elnHtD8AgBg/nAAAAAAAAAAB5AYAAMQAAAAf02o7mtziPzZwuHpZx7Q/AMAYP6wAAAAAAAAAAeUGAADEAAAA1Jd3Hjfs4j8SGGvW3am0PwBAFz+sAAAAAAAAAAHmBgAAxAAAAIpchAHU++I/srupuyhgtD8AgBY/uwAAAAAAAAAB5wYAAMQAAABAIZHkcAvjPzIHm/z3+LM/AAAQP7sAAAAAAAAAAegGAADEAAAAKzCLO0Ec4z+K+j6ZS3SzPwAADT/LAAAAAAAAAAHpBgAAxAAAAEqJcgZFLuM/upWVkSPSsj8AgMY+ywAAAAAAAAAB6gYAAMQAAAChLEdFfEHjP9qExbc9IbI/AAChPtsAAAAAAAAAAesGAADEAAAAiztBnExS4z/WG6g53FKxPwAAiz7bAAAAAAAAAAHsBgAAxAAAAAu2YAu2YOM/hgLwcoNJsD8AAIQ+/gAAAAAAAAAB7QYAAMQAAAA3guoZu3jjP0BY+38/0mU/AADEPgAAAAAAAAAAAe4GAADEAAAAlqMiviB14z+g/T7EFLt4PwBABj8QAAAAAAAAAAHvBgAAxAAAAAE4/aWHd+M/cGbVwadagj8AgA4/EAAAAAAAAAAB8AYAAMQAAABszNeN7nnjP/AwlvdtpYo/AEAUPxAAAAAAAAAAAfEGAADEAAAAoRbFASJ74z8wlnYS0cqOPwBAHz8QAAAAAAAAAAHyBgAAxAAAANZgsnVVfOM/mI578P8okj8AACM/IAAAAAAAAAAB8wYAAMQAAAAMq5/piH3jP6gy8eiFYpU/AMAqPyAAAAAAAAAAAfQGAADEAAAAQPWMXbx+4z8wSGxM4MKZPwAALj8gAAAAAAAAAAH1BgAAxAAAAKyJZ0UjgeM/EA6C+DFenj8AgC8/LwAAAAAAAAAB9gYAAMQAAAAXHkItioPjP0Ca5hq5t6E/AAAwPy8AAAAAAAAAAfcGAADEAAAAgbIcFfGF4z8EJaRM5uejPwBALj9PAAAAAAAAAAH4BgAAxAAAACGR5HCLieM/zK9hfhMYpj8AgC0/TwAAAAAAAAAB+QYAAMQAAAAsBIe0jI/jP5A6H7BASKg/AEAlP08AAAAAAAAAAfoGAADEAAAAN3cp+I2V4z/ovPT0+h+qPwDAIT9eAAAAAAAAAAH7BgAAxAAAAEHqyzuPm+M/6I4v8b28qz8AgBI/XgAAAAAAAAAB/AYAAMQAAACBp1vzw6LjP6iwz6SJHq0/AMALP14AAAAAAAAAAf0GAADEAAAAjRr+NsWo4z9EeiK02WKuPwAA1j6NAAAAAAAAAAH+BgAAxAAAAMvXje75r+M/lJPaejJsrz8AALk+jQAAAAAAAAAB/wYAAMQAAADXSjAy+7XjP2Kqos4HLLA/AACpPo0AAAAAAAAAAQAHAADEAAAAdyn4jZW54z/iXrGNOJOwPwAApD6NAAAAAAAAAAEBBwAAxAAAAAvBIS3jQ+M/hFiCAA4BrT8AALM+AAAAAAAAAAABAgcAAMQAAAA2mGxdFT/jPxRQmhObqKw/AID1Pg8AAAAAAAAAAQMHAADEAAAAygOSda484z9gADVckuOsPwBAAj8PAAAAAAAAAAEEBwAAxAAAAABOf+nhPeM/8PdMbx+LrD8AgAc/DwAAAAAAAAABBQcAAMQAAAAATn/p4T3jP/D3TG8fi6w/AIARPw8AAAAAAAAAAQYHAADEAAAANphsXRU/4z+oR7ImKFCsPwAAFT8fAAAAAAAAAAEHBwAAxAAAAKEsR0V8QeM/MD/KObX3qz8AwBg/HwAAAAAAAAABCAcAAMQAAAB1VfwUSkbjP5zelKjGgas/AEAaPx8AAAAAAAAAAQkHAADEAAAAgMieWEtM4z/AzcTO4NCqPwBAGz8vAAAAAAAAAAEKBwAAxAAAAGBk9msaV+M/bLQMCIjHqT8AwBs/PgAAAAAAAAABCwcAAMQAAACslChnUGTjPwBDB52zoKg/AEAaPz4AAAAAAAAAAQwHAADEAAAAYFk1Su1z4z84IWfp5z6nPwCAGT8+AAAAAAAAAAENBwAAxAAAABceQi2Kg+M/gP/GNRzdpT8AgBg/TgAAAAAAAAABDgcAAMQAAAACLTyEWpTjP+Q1dCbMmKQ/AAAYP04AAAAAAAAAAQ8HAADEAAAA7Ds22yql4z+UHLxfc4+jPwCAFz9eAAAAAAAAAAEQBwAAxAAAAKIAQ77HtOM/aFtRPZajoj8AABc/XgAAAAAAAAABEQcAAMQAAABXxU+hZMTjP4hKgWOw8qE/AAAXP20AAAAAAAAAARIHAADEAAAAovWBnJrR4z/06UvSwXyhPwAAFz9tAAAAAAAAAAETBwAAxAAAAOwltJfQ3uM/pDmxicpBoT8AwBk/fQAAAAAAAAABFAcAAMQAAAA3VuaSBuzjP9CR/i1GX6E/AAAbP30AAAAAAAAAARUHAADEAAAAgoYYjjz54z+sos4HLBCiPwAAID+MAAAAAAAAAAEWBwAAxAAAAJhsXRU/BeQ/IBTUcgA3oz8AQCI/jAAAAAAAAAABFwcAAMQAAAB5CLUoDhDkPyzmDm/D06Q/AMAmP5wAAAAAAAAAARgHAADEAAAAJFofyKkZ5D9gEJcPAo6mPwDAKD+cAAAAAAAAAAEZBwAAxAAAAM6riWdFI+Q/bOLRC8UqqD8AQCo/rAAAAAAAAAABGgcAAMQAAABDswaTrSvkP2y0DAiIx6k/AMAqP6wAAAAAAAAAARsHAADEAAAAg3CWSuIy5D9ULvpfz0arPwAAJj+sAAAAAAAAAAEcBwAAxAAAAI7jOI7jOOQ/8PdMbx+LrD8AwCM/uwAAAAAAAAABHQcAAMQAAACaVtvR5D7kP2RpUtrzsa0/AMAVP7sAAAAAAAAAAR4HAADEAAAAbn+QobJD5D9s0m9YVYCuPwCADz/LAAAAAAAAAAEfBwAAxAAAAA5eWP1MR+Q/TOM/Mjsxrz8AgK0+ywAAAAAAAAABIAcAAMQAAAB58jLls0nkP9xDdcMpp68/AAB1PtsAAAAAAAAAASEHAADEAAAArzwgWedK5D8s9A8MIeKvPwAAOz7bAAAAAAAAAAEiBwAAxAAAAK88IFnnSuQ/BJzCZ6XErz8AACg+2wAAAAAAAAABIwcAAMQAAAAkWh/IqRnkP9jzWwtjTpY/AADNPgAAAAAAAAAAASQHAADEAAAATTFq+NsU5D9QZWF2N3WXPwCADD8QAAAAAAAAAAElBwAAxAAAAIN7V2wPFuQ/4MWWBybrlz8AABU/EAAAAAAAAAABJgcAAMQAAADtDzJUdhjkP8DWZuELnJg/AAAbPxAAAAAAAAAAAScHAADEAAAAJFofyKkZ5D8IhwEqA9eYPwCAGj8fAAAAAAAAAAEoBwAAxAAAAI7u+a8QHOQ/oOc2u/FMmT8AABk/HwAAAAAAAAABKQcAAMQAAAAuzcELqx/kP+iX0QPph5k/AIDiPh8AAAAAAAAAASoHAADEAAAAA/Z223gk5D8wSGxM4MKZPwAAvj4vAAAAAAAAAAErBwAAxAAAANgeLKtGKeQ/0Kih3c44mj8AAKo+LwAAAAAAAAABLAcAAMQAAAClh/dK1/HkPzQxyZxX6aA/AIC8PgAAAAAAAAAAAS0HAADEAAAAERzSMj705D/sgC5UYK6gPwAAAT8PAAAAAAAAAAEuBwAAxAAAABEc0jI+9OQ/ENl7+NvLoD8AwAg/DwAAAAAAAAABLwcAAMQAAABGZr+mcfXkPzQxyZxX6aA/AEAOPw8AAAAAAAAAATAHAADEAAAARma/pnH15D80McmcV+mgPwDAGj8PAAAAAAAAAAExBwAAxAAAABEc0jI+9OQ/XIkWQdMGoT8AQB8/DwAAAAAAAAABMgcAAMQAAAClh/dK1/HkP1yJFkHTBqE/AIAnPx8AAAAAAAAAATMHAADEAAAABqkv7zzu5D9ciRZB0wahPwAAKz8fAAAAAAAAAAE0BwAAxAAAAPs1jas76OQ/gOFj5U4koT8AACg/LwAAAAAAAAABNQcAAMQAAAC7eP3zBuHkP9CR/i1GX6E/AIAmPy8AAAAAAAAAATYHAADEAAAAESeTVGvX5D9k8jO/NNWhPwAAIT8+AAAAAAAAAAE3BwAAxAAAAGbVKLXPzeQ/QAMEmRqGoj8AgB4/PgAAAAAAAAABOAcAAMQAAACFOdGhAMPkP3DEbrv3caM/AMAcPz4AAAAAAAAAATkHAADEAAAAEDJUdpi65D/kNXQmzJikPwAAHD9OAAAAAAAAAAE6BwAAxAAAAJsq10owsuQ/pFcU2pf6pT8AAB0/TgAAAAAAAAABOwcAAMQAAABabUeT+6rkPzghZ+nnPqc/AIAdP10AAAAAAAAAATwHAADEAAAAT/qkT/qk5D8AQweds6CoPwAAHz9dAAAAAAAAAAE9BwAAxAAAAK8b3fNfoeQ/nAxarAPlqT8AgB8/cQAAAAAAAAABPgcAAMQAAABFhwIM+Z7kPzDWrLtTKas/AMAeP3EAAAAAAAAAAT8HAADEAAAA2fInJJKc5D9clxfeMBWsPwBAHj+BAAAAAAAAAAFABwAAxAAAAHrR738soOQ/YAA1XJLjrD8AQBs/gQAAAAAAAAABQQcAAMQAAAAasLfbxqPkP0ARBTZ4lK0/AEAZP6AAAAAAAAAAAUIHAADEAAAAJSNaH8ip5D+sGe0i6+ytPwBAGD+gAAAAAAAAAAFDBwAAxAAAAJsq10owsuQ/1HE6x2YKrj8AQBY/oAAAAAAAAAABRAcAAMQAAAB7xi5e/7zkP6wZ7SLr7K0/AIAVP7AAAAAAAAAAAUUHAADEAAAAkKxz5QHJ5D9kaVLa87GtPwAAFD+wAAAAAAAAAAFGBwAAxAAAAKaSuGwE1eQ/qLDPpIkerT8AQBM/vwAAAAAAAAABRwcAAMQAAACGLhCA09/kP/D3TG8fi6w/AEARP78AAAAAAAAAAUgHAADEAAAAZspnk6Lq5D8M53yVOdqrPwCAED/PAAAAAAAAAAFJBwAAxAAAANzR5L4K8+Q/MNasu1Mpqz8AABA/zwAAAAAAAAABSgcAAMQAAAAbj3R2P/rkPzBtjz3yWqo/AAAQP88AAAAAAAAAAUsHAADEAAAA8bcpRg3/5D8gBHK/kIypPwBADz/uAAAAAAAAAAFMBwAAxAAAAMXg3hXbA+U/AEMHnbOgqD8AAA8/7gAAAAAAAAABTQcAAMQAAAAxdbn9QQblP/zZ6R5S0qc/AAAPP+4AAAAAAAAAAU4HAADEAAAAnAmU5agI5T/MGH/8dOamPwAADz/uAAAAAAAAAAFPBwAAxAAAANFTgVncCeU/zK9hfhMYpj8AABA//gAAAAAAAAABUAcAAMQAAAAGnm7NDwvlP8BGRACySaU/AIAQP/4AAAAAAAAAAVEHAADEAAAABp5uzQ8L5T+83SaCUHukPwAAEj8NAQAAAAAAAAFSBwAAxAAAADvoW0FDDOU/vHQJBO+soz8AgBI/DQEAAAAAAAABUwcAAMQAAABxMkm1dg3lP7AL7IWN3qI/AMASPx0BAAAAAAAAAVQHAADEAAAApXw2KaoO5T+sos4HLBCiPwAAEz8dAQAAAAAAAAFVBwAAxAAAABIREREREeU/0JH+LUZfoT8AgBM/LQEAAAAAAAABVgcAAMQAAACw79hsqxTlP+yALlRgrqA/AMATPy0BAAAAAAAAAVcHAADEAAAAUM6gyEUY5T80yKse9hqgPwDAEz88AQAAAAAAAAFYBwAAxAAAACb3VZgTHeU/8B5S0hcPnz8AABQ/PAEAAAAAAAABWQcAAMQAAAD7Hwto4SHlP8Bd5686I54/AAAVP0wBAAAAAAAAAVoHAADEAAAAB5Otq+In5T/gTBfWVHKdPwCAFT9MAQAAAAAAAAFbBwAAxAAAABIGUO/jLeU/ADxH/G7BnD8AQBY/WwEAAAAAAAABXAcAAMQAAAAcefIy5TPlP3DbEWuAS5w/AMAWP1sBAAAAAAAAAV0HAADEAAAAJuyUduY55T8gK3ciiRCcPwAAGT9rAQAAAAAAAAFeBwAAxAAAAGepJC4bQeU/uIuss3eGnD8AABo/awEAAAAAAAABXwcAAMQAAABxHMdxHEflP+BMF9ZUcp0/AMAbP3sBAAAAAAAAAWAHAADEAAAAfY9ptR1N5T+obreJINSePwCAHD97AQAAAAAAAAFhBwAAxAAAAFK4HoXrUeU/oNCTC2lzoD8AQB0/igEAAAAAAAABYgcAAMQAAAAn4dNUuVblP2TyM7801aE/AMAdP4oBAAAAAAAAAWMHAADEAAAAx7+bsFNa5T9EbCEXfFSjPwDAHD+KAQAAAAAAAAFkBwAAxAAAAGeeYwzuXeU/LOYOb8PTpD8AQBw/mgEAAAAAAAABZQcAAMQAAAAHfStoiGHlP/AHryKPNaY/AAAbP5oBAAAAAAAAAWYHAADEAAAAp1vzwyJl5T+A0QEy33mnPwBAGj+qAQAAAAAAAAFnBwAAxAAAABPwzauJZ+U/AEMHnbOgqD8AABk/qgEAAAAAAAABaAcAAMQAAAB9hKiT8GnlPyAEcr+QjKk/AEAYP7kBAAAAAAAAAWkHAADEAAAAss6VByRr5T8wbY898lqqPwCAGD+5AQAAAAAAAAFqBwAAxAAAAOcYg3tXbOU/5CUSc1zuqj8AwBg/yQEAAAAAAAABawcAAMQAAAAdY3Dvim3lP3iGRwRLZKs/AIAaP8kBAAAAAAAAAWwHAADEAAAAHWNw74pt5T/ENuJMQp+rPwBAGz/JAQAAAAAAAAFtBwAAxAAAAB1jcO+KbeU/xDbiTEKfqz8AwBw/2AEAAAAAAAABbgcAAMQAAABSrV1jvm7lP8Q24kxCn6s/AIAdP9gBAAAAAAAAAW8HAADEAAAAvUE4SyVx5T94hkcES2SrPwAAHz/oAQAAAAAAAAFwBwAAxAAAAF0gAKe/dOU/wM3EzuDQqj8AgB8/6AEAAAAAAAABcQcAAMQAAAD+/scCWnjlP5wMWqwD5ak/AMAfP/gBAAAAAAAAAXIHAADEAAAACHJqRlt+5T8AQweds6CoPwAAID8HAgAAAAAAAAFzBwAAxAAAAEgv+v2PheU/9HDMoPADpz8AQB8/BwIAAAAAAAABdAcAAMQAAAC9Nncp+I3lP+iekaQtZ6U/AAAfPxcCAAAAAAAAAXUHAADEAAAAaIjhyJOX5T/gzFaoasqjPwCAHz8XAgAAAAAAAAF2BwAAxAAAABPaS2gvoeU/HKu29J5ooj8AwB8/JwIAAAAAAAABdwcAAMQAAADzdaN7/qvlP4DhY+VOJKE/AIAiPycCAAAAAAAAAXgHAADEAAAAnccNG5q15T80yKse9hqgPwAAJD82AgAAAAAAAAF5BwAAxAAAABTPikYCvuU/qG63iSDUnj8AACk/NgIAAAAAAAABegcAAMQAAABTjBr+NsXlP3CtTGdD6J0/AEArP0YCAAAAAAAAAXsHAADEAAAAkkmqtWvM5T+YnHyNXTedPwDALj9GAgAAAAAAAAF8BwAAxAAAAAlRJ+HT1OU/mJx8jV03nT8AADA/VQIAAAAAAAABfQcAAMQAAAAUxMkk1drlP3CtTGdD6J0/AIA0P1UCAAAAAAAAAX4HAADEAAAAHjdsaNbg5T84z+waD0qfPwCANj9lAgAAAAAAAAF/BwAAxAAAACiqDqzX5uU/ENl7+NvLoD8AQDk/ZQIAAAAAAAABgAcAAMQAAABpZ55jDO7lP/hSaVAjS6I/AEA6P2UCAAAAAAAAAYEHAADEAAAAdNpApw305T8offHwYQWkPwBAOz9pAgAAAAAAAAGCBwAAxAAAAH9N4+oO+uU/NE8s7SSipT8AwDs/aQIAAAAAAAABgwcAAMQAAAC+CnOiQwHmPzghZ+nnPqc/AIA8P3gCAAAAAAAAAYQHAADEAAAAnqbKtRIM5j/Y6rn4N4OoPwDAPD94AgAAAAAAAAGFBwAAxAAAAOrW/LBIGeY/SFy/YwyqqT8AgDk/mAIAAAAAAAABhgcAAMQAAADU5fYHGSrmPzBtjz3yWqo/AAA4P5gCAAAAAAAAAYcHAADEAAAAKYnLRlA95j8Ifl8X2AurPwDAMj+YAgAAAAAAAAGIBwAAxAAAALV2jfm6UeY/VC76X89Gqz8AgDA/mAIAAAAAAAABiQcAAMQAAABAZE+sJWbmPzDWrLtTKas/AMAkP6cCAAAAAAAAAYoHAADEAAAAlQck61x55j+cdXcqZbOqPwDAHz+nAgAAAAAAAAGLBwAAxAAAAOyq+CmUjOY/wGSnUH8Cqj8AANk+twIAAAAAAAABjAcAAMQAAABBTs1oy5/mP0TzoeWq26g/AACrPrcCAAAAAAAAAY0HAADEAAAAYqe0M8+x5j+oKU/WWpenPwCAkD7GAgAAAAAAAAGOBwAAxAAAAEy2roqfwuY/8AevIo81pj8AAIg+xgIAAAAAAAAL"/>
</p:tagLst>
</file>

<file path=ppt/tags/tag14.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IAAAAW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aOAAAAAAAAAXo////DEFjdGlvblR5cGVWMQEAAAAHdmFsdWVfXwAIAgAAAAAAAAABBQAAAAQAAAAJGQAAAAkaAAAAVIMAAAAAAAAB5f///+j///8AAAAAAQYAAAAEAAAACRwAAAAJHQAAAOCDAAAAAAAAAeL////o////AAAAAAEHAAAABAAAAAkfAAAACSAAAACLkgAAAAAAAAHf////6P///wAAAAABCAAAAAQAAAAJIgAAAAkjAAAAQbcAAAAAAAAB3P///+j///8AAAAAAQkAAAAEAAAACSUAAAAJJgAAAOfcAAAAAAAAAdn////o////AAAAAAEKAAAABAAAAAkoAAAACSkAAAAt3wAAAAAAAAHW////6P///wAAAAABCwAAAAQAAAAJKwAAAAksAAAAYxQBAAAAAAAB0////+j///8AAAAAAQwAAAAEAAAACS4AAAAJLwAAAIUmAQAAAAAAAdD////o////AAAAAAENAAAABAAAAAkxAAAACTIAAACyMAEAAAAAAAHN////6P///wAAAAABDgAAAAQAAAAJNAAAAAk1AAAAwzMBAAAAAAAByv///+j///8AAAAAAQ8AAAAEAAAACTcAAAAJOAAAAB41AQAAAAAAAcf////o////AAAAAAEQAAAABAAAAAk6AAAACTsAAACkNwEAAAAAAAHE////6P///wAAAAABEQAAAAQAAAAJPQAAAAk+AAAAtTkBAAAAAAABwf///+j///8AAAAAARIAAAAEAAAACUAAAAAJQQAAAM46AQAAAAAAAb7////o////AAAAAAETAAAABAAAAAlDAAAACUQAAAB/OwEAAAAAAAG7////6P///wAAAAABFAAAAAQAAAAJRgAAAAlHAAAADj4BAAAAAAABuP///+j///8AAAAAARUAAAAEAAAACUkAAAAJSgAAAJk/AQAAAAAAAbX////o////AAAAAAUWAAAAD1BlbkF0dHJpYnV0ZXNWMQoAAAAHX2NvbG9yQQdfY29sb3JSB19jb2xvckcHX2NvbG9yQgpGaXRUb0N1cnZlBkhlaWdodA5JZ25vcmVQcmVzc3VyZQ1Jc0hpZ2hsaWdodGVyBVNoYXBlBVdpZHRoAAAAAAAAAAAEAAICAgIBBgEBDEJydXNoU2hhcGVWMQIAAAAGAgAAAP8AsPAAAAAAAAAACEAAAAW0////DEJydXNoU2hhcGVWMQEAAAAHdmFsdWVfXwAIAgAAAAEAAAAAAAAAAAAIQAUXAAAACklua1RyYWNlVjEDAAAADUxpc3RgMStfaXRlbXMMTGlzdGAxK19zaXplD0xpc3RgMStfdmVyc2lvbgQAABhTaGFyZWQuSW5raW5nLklua1BvaW50W10CAAAACAgCAAAACU0AAAB4AAAAeAAAAAEZAAAAFgAAAP8AAAAAAAAAAAAACEAAAAGy////tP///wEAAAAAAAAAAAAIQAEaAAAAFwAAAAlPAAAABQAAAAUAAAABHAAAABYAAAD/AAAAAAAAAAAAAAhAAAABsP///7T///8BAAAAAAAAAAAACEABHQAAABcAAAAJUQAAAEQBAABEAQAAAR8AAAAWAAAA/wAAAAAAAAAAAAAIQAAAAa7///+0////AQAAAAAAAAAAAAhAASAAAAAXAAAACVMAAADqAAAA6gAAAAEiAAAAFgAAAP8AAAAAAAAAAAAACEAAAAGs////tP///wEAAAAAAAAAAAAIQAEjAAAAFwAAAAlVAAAAKAAAACgAAAABJQAAABYAAAD/AAD/AAAAAAAAAAhAAAABqv///7T///8BAAAAAAAAAAAACEABJgAAABcAAAAJVwAAADoAAAA6AAAAASgAAAAWAAAA/wAA/wAAAAAAAAAIQAAAAaj///+0////AQAAAAAAAAAAAAhAASkAAAAXAAAACVkAAAApAAAAKQAAAAErAAAAFgAAAP8AAP8AAAAAAAAACEAAAAGm////tP///wEAAAAAAAAAAAAIQAEsAAAAFwAAAAlbAAAA0AAAANAAAAABLgAAABYAAAD/AAD/AAAAAAAAAAhAAAABpP///7T///8BAAAAAAAAAAAACEABLwAAABcAAAAJXQAAAAMBAAADAQAAATEAAAAWAAAA/wAA/wAAAAAAAAAIQAAAAaL///+0////AQAAAAAAAAAAAAhAATIAAAAXAAAACV8AAABRAAAAUQAAAAE0AAAAFgAAAP8AAP8AAAAAAAAACEAAAAGg////tP///wEAAAAAAAAAAAAIQAE1AAAAFwAAAAlhAAAAIAAAACAAAAABNwAAABYAAAD/AAD/AAAAAAAAAAhAAAABnv///7T///8BAAAAAAAAAAAACEABOAAAABcAAAAJYwAAABQAAAAUAAAAAToAAAAWAAAA/wAA/wAAAAAAAAAIQAAAAZz///+0////AQAAAAAAAAAAAAhAATsAAAAXAAAACWUAAAAxAAAAMQAAAAE9AAAAFgAAAP8AAP8AAAAAAAAACEAAAAGa////tP///wEAAAAAAAAAAAAIQAE+AAAAFwAAAAlnAAAAEgAAABIAAAABQAAAABYAAAD/AAD/AAAAAAAAAAhAAAABmP///7T///8BAAAAAAAAAAAACEABQQAAABcAAAAJaQAAAAkAAAAJAAAAAUMAAAAWAAAA/wAA/wAAAAAAAAAIQAAAAZb///+0////AQAAAAAAAAAAAAhAAUQAAAAXAAAACWsAAABAAAAAQAAAAAFGAAAAFgAAAP8AAP8AAAAAAAAACEAAAAGU////tP///wEAAAAAAAAAAAAIQAFHAAAAFwAAAAltAAAAJAAAACQAAAABSQAAABYAAAD/AAD/AAAAAAAAAAhAAAABkv///7T///8BAAAAAAAAAAAACEABSgAAABcAAAAJbwAAADgAAAA4AAAAB00AAAAAAQAAAIAAAAAECklua1BvaW50VjEC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DQgHTwAAAAABAAAACAAAAAQKSW5rUG9pbnRWMQIAAAAJ6AAAAAnpAAAACeoAAAAJ6wAAAAnsAAAADQMHUQAAAAABAAAAAAIAAAQKSW5rUG9pbnRWMQI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NvAdTAAAAAAEAAAAAAQAABApJbmtQb2ludFYxAgA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0WB1UAAAAAAQAAAEAAAAAECklua1BvaW50VjECAAAACRsDAAAJHAMAAAkdAwAACR4DAAAJHwMAAAkgAwAACSEDAAAJIgMAAAkjAwAACSQDAAAJJQMAAAkmAwAACScDAAAJKAMAAAkpAwAACSoDAAAJKwMAAAksAwAACS0DAAAJLgMAAAkvAwAACTADAAAJMQMAAAkyAwAACTMDAAAJNAMAAAk1AwAACTYDAAAJNwMAAAk4AwAACTkDAAAJOgMAAAk7AwAACTwDAAAJPQMAAAk+AwAACT8DAAAJQAMAAAlBAwAACUIDAAANGAdXAAAAAAEAAABAAAAABApJbmtQb2ludFYxAgA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DQYHWQAAAAABAAAAQAAAAAQKSW5rUG9pbnRWMQIAAAAJfQMAAAl+AwAACX8DAAAJgAMAAAmBAwAACYIDAAAJgwMAAAmEAwAACYUDAAAJhgMAAAmHAwAACYgDAAAJiQMAAAmKAwAACYsDAAAJjAMAAAmNAwAACY4DAAAJjwMAAAmQAwAACZEDAAAJkgMAAAmTAwAACZQDAAAJlQMAAAmWAwAACZcDAAAJmAMAAAmZAwAACZoDAAAJmwMAAAmcAwAACZ0DAAAJngMAAAmfAwAACaADAAAJoQMAAAmiAwAACaMDAAAJpAMAAAmlAwAADRcHWwAAAAABAAAAAAEAAAQKSW5rUG9pbnRWMQIA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0wB10AAAAAAQAAAAACAAAECklua1BvaW50VjECA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N/QdfAAAAAAEAAACAAAAABApJbmtQb2ludFYxAgA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0vB2EAAAAAAQAAACAAAAAECklua1BvaW50VjECAAAACcoFAAAJywUAAAnMBQAACc0FAAAJzgUAAAnPBQAACdAFAAAJ0QUAAAnSBQAACdMFAAAJ1AUAAAnVBQAACdYFAAAJ1wUAAAnYBQAACdkFAAAJ2gUAAAnbBQAACdwFAAAJ3QUAAAneBQAACd8FAAAJ4AUAAAnhBQAACeIFAAAJ4wUAAAnkBQAACeUFAAAJ5gUAAAnnBQAACegFAAAJ6QUAAAdjAAAAAAEAAAAgAAAABApJbmtQb2ludFYxAgAAAAnqBQAACesFAAAJ7AUAAAntBQAACe4FAAAJ7wUAAAnwBQAACfEFAAAJ8gUAAAnzBQAACfQFAAAJ9QUAAAn2BQAACfcFAAAJ+AUAAAn5BQAACfoFAAAJ+wUAAAn8BQAACf0FAAANDAdlAAAAAAEAAABAAAAABApJbmtQb2ludFYxAgA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DQ8HZwAAAAABAAAAIAAAAAQKSW5rUG9pbnRWMQIAAAAJLwYAAAkwBgAACTEGAAAJMgYAAAkzBgAACTQGAAAJNQYAAAk2BgAACTcGAAAJOAYAAAk5BgAACToGAAAJOwYAAAk8BgAACT0GAAAJPgYAAAk/BgAACUAGAAANDgdpAAAAAAEAAAAQAAAABApJbmtQb2ludFYxAgAAAAlBBgAACUIGAAAJQwYAAAlEBgAACUUGAAAJRgYAAAlHBgAACUgGAAAJSQYAAA0HB2sAAAAAAQAAAEAAAAAECklua1BvaW50VjECAA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HbQAAAAABAAAAQAAAAAQKSW5rUG9pbnRWMQIAAAAJigYAAAmLBgAACYwGAAAJjQYAAAmOBgAACY8GAAAJkAYAAAmRBgAACZIGAAAJkwYAAAmUBgAACZUGAAAJlgYAAAmXBgAACZgGAAAJmQYAAAmaBgAACZsGAAAJnAYAAAmdBgAACZ4GAAAJnwYAAAmgBgAACaEGAAAJogYAAAmjBgAACaQGAAAJpQYAAAmmBgAACacGAAAJqAYAAAmpBgAACaoGAAAJqwYAAAmsBgAACa0GAAANHAdvAAAAAAEAAABAAAAABApJbmtQb2ludFYxAgA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NCAVwAAAACklua1BvaW50VjEEAAAAAVgBWQ5QcmVzc3VyZUZhY3RvcglUaW1lU3RhbXAAAAAABgYLEAIAAACA+3/smTPGP0QfNCgyk7Y/AABnPgAAAAAAAAAAAXEAAABwAAAAlIoFjtQ/xj8kdgqeHHS2PwAAnj4+AAAAAAAAAAFyAAAAcAAAACzhTYAsUsY/AM3gEwdVtj8AAKg+PgAAAAAAAAABcwAAAHAAAABU/1jDoWrGP+Ajt4nxNbY/AICuPj4AAAAAAAAAAXQAAABwAAAAaI7eZNx2xj9QT6LEZia2PwCAuj4+AAAAAAAAAAF1AAAAcAAAAATlJlc0icY/LKZ4OlEHtj8AgL4+PgAAAAAAAAABdgAAAHAAAAAUdKz4bpXGP5zRY3XG97U/AIDFPj4AAAAAAAAAAXcAAABwAAAAsMr06sanxj98KDrrsNi1PwAAyD4+AAAAAAAAAAF4AAAAcAAAAFAhPd0eusY/XH8QYZu5tT8AgMo+PgAAAAAAAAABeQAAAHAAAABcsMJ+WcbGP6gB0hH7irU/AIDLPj4AAAAAAAAAAXoAAABwAAAA6HeFz3bMxj/0g5PCWly1PwCAyT4+AAAAAAAAAAF7AAAAcAAAAPwGC3Gx2MY/RAZVc7ottT8AgMg+PgAAAAAAAAABfAAAAHAAAAD8BgtxsdjGPyRdK+mkDrU/AADJPk4AAAAAAAAAAX0AAABwAAAA/AYLcbHYxj8AtAFfj++0PwCAyT5OAAAAAAAAAAF+AAAAcAAAAPwGC3Gx2MY/4ArY1HnQtD8AAM4+XQAAAAAAAAABfwAAAHAAAADod4XPdszGP7xhrkpksbQ/AADQPl0AAAAAAAAAAYAAAABwAAAAXLDCflnGxj8sjZmF2aG0PwAA1z5dAAAAAAAAAAGBAAAAcAAAANjo/y08wMY/nLiEwE6StD8AANo+XQAAAAAAAAABggAAAHAAAADAWXqMAbTGP5y4hMBOkrQ/AADkPm0AAAAAAAAAAYMAAABwAAAAsMr06sanxj8M5G/7w4K0PwCA6D5tAAAAAAAAAAGEAAAAcAAAAKA7b0mMm8Y/fA9bNjlztD8AgO4+fQAAAAAAAAABhQAAAHAAAAAE5SZXNInGP3wPWzY5c7Q/AIDwPn0AAAAAAAAAAYYAAABwAAAA7FWhtfl8xj98D1s2OXO0PwAA9j6MAAAAAAAAAAGHAAAAcAAAANzGGxS/cMY/fA9bNjlztD8AAPg+jAAAAAAAAAABiAAAAHAAAABAcNMhZ17GP+Q6RnGuY7Q/AID8PpwAAAAAAAAAAYkAAABwAAAALOFNgCxSxj9UZjGsI1S0PwCA/j6cAAAAAAAAAAGKAAAAcAAAAJSKBY7UP8Y/VGYxrCNUtD8AwAA/rwAAAAAAAAABiwAAAHAAAACA+3/smTPGP8SRHOeYRLQ/AIABP68AAAAAAAAAAYwAAABwAAAAcGz6Sl8nxj/EkRznmES0PwAAAz+vAAAAAAAAAAGNAAAAcAAAAFjddKkkG8Y/NL0HIg41tD8AgAM/vwAAAAAAAAABjgAAAHAAAABITu8H6g7GPzS9ByIONbQ/AAAGP78AAAAAAAAAAY8AAABwAAAAvIYst8wIxj80vQciDjW0PwAABz/PAAAAAAAAAAGQAAAAcAAAADi/aWavAsY/NL0HIg41tD8AQAk/zwAAAAAAAAABkQAAAHAAAACs96YVkvzFPzS9ByIONbQ/AEAKP88AAAAAAAAAAZIAAABwAAAAJDDkxHT2xT+g6PJcgyW0PwBACz/eAAAAAAAAAAGTAAAAcAAAAJxoIXRX8MU/oOjyXIMltD8AwAs/3gAAAAAAAAABlAAAAHAAAAAQoV4jOurFP6Do8lyDJbQ/AIAMP94AAAAAAAAAAZUAAABwAAAAEKFeIzrqxT+g6PJcgyW0PwDADD/eAAAAAAAAAAGWAAAAcAAAABChXiM66sU/oOjyXIMltD8AAA4/7gAAAAAAAAABlwAAAHAAAAAkMOTEdPbFP6Do8lyDJbQ/AIAOP+4AAAAAAAAAAZgAAABwAAAAvIYst8wIxj+g6PJcgyW0PwCAED/uAAAAAAAAAAGZAAAAcAAAAOSkN/pBIcY/oOjyXIMltD8AQBE/7gAAAAAAAAABmgAAAHAAAACUigWO1D/GP6Do8lyDJbQ/AMASPywBAAAAAAAAAZsAAABwAAAAVP9Yw6Fqxj+g6PJcgyW0PwCAEz88AQAAAAAAAAGcAAAAcAAAACgDMpqpocY/oOjyXIMltD8AQBQ/PAEAAAAAAAABnQAAAHAAAACYXVNjCevGP6Do8lyDJbQ/AMAUP0wBAAAAAAAAAZ4AAABwAAAACLh0LGk0xz+g6PJcgyW0PwDAFD9MAQAAAAAAAAGfAAAAcAAAAHQSlvXIfcc/oOjyXIMltD8AABU/WwEAAAAAAAABoAAAAHAAAADkbLe+KMfHP6Do8lyDJbQ/AAAWP2sBAAAAAAAAAaEAAABwAAAA3I6b2KUWyD+g6PJcgyW0PwCAFj9rAQAAAAAAAAGiAAAAcAAAANiwf/IiZsg/oOjyXIMltD8AQBY/awEAAAAAAAABowAAAHAAAADQ0mMMoLXIP6Do8lyDJbQ/AAAWP3sBAAAAAAAAAaQAAABwAAAAyPRHJh0FyT+g6PJcgyW0PwCAFj97AQAAAAAAAAGlAAAAcAAAANSlseHUYMk/oOjyXIMltD8AwBY/igEAAAAAAAABpgAAAHAAAABoHt7tqcLJP6Do8lyDJbQ/AEAWP4oBAAAAAAAAAacAAABwAAAAECaQm7kwyj8QFN6X+BW0PwAAFj+KAQAAAAAAAAGoAAAAcAAAALgtQknJnso/gD/J0m0GtD8AABY/qQEAAAAAAAABqQAAAHAAAADUbTGmuwbLP/BqtA3j9rM/AAAWP6kBAAAAAAAAAaoAAABwAAAAaOZdspBoyz9glp9IWOezPwAAFj+pAQAAAAAAAAGrAAAAcAAAAABfir5lyss/PO11vkLIsz8AABY/qQEAAAAAAAABrAAAAHAAAAAIEPR5HSbMPxxETDQtqbM/AIAWP7kBAAAAAAAAAa0AAABwAAAAADLYk5p1zD/4miKqF4qzPwDAFj+5AQAAAAAAAAGuAAAAcAAAAPxTvK0Xxcw/2PH4HwJrsz8AgBc/yQEAAAAAAAABrwAAAHAAAAD0daDHlBTNP7hIz5XsS7M/AMAXP8kBAAAAAAAAAbAAAABwAAAAZNDBkPRdzT+Un6UL1yyzPwDAFz/YAQAAAAAAAAGxAAAAcAAAAExjIAk3oc0/dPZ7gcENsz8AABg/2AEAAAAAAAABsgAAAHAAAACkLrwwXN7NP1RNUver7rI/AEAXP+gBAAAAAAAAAbMAAABwAAAAfDKVB2QVzj/AeD0yId+yPwAAFz/oAQAAAAAAAAG0AAAAcAAAADin6DwxQM4/MKQobZbPsj8AABc/+AEAAAAAAAABtQAAAHAAAABwVHkh4WTOPzCkKG2Wz7I/AAAXP/gBAAAAAAAAAbYAAABwAAAAmHKEZFZ9zj+gzxOoC8CyPwBAFj8HAgAAAAAAAAG3AAAAcAAAADjJzFauj84/oM8TqAvAsj8AABY/BwIAAAAAAAABuAAAAHAAAABEWFL46JvOP6DPE6gLwLI/AIAVPwcCAAAAAAAAAbkAAABwAAAARFhS+Oibzj+gzxOoC8CyPwAAFT8XAgAAAAAAAAG6AAAAcAAAALyQj6fLlc4/MKQobZbPsj8AQBM/FwIAAAAAAAABuwAAAHAAAAAgOke1c4POP1RNUver7rI/AIASPxcCAAAAAAAAAbwAAABwAAAAcFR5IeFkzj909nuBwQ2zPwCAET82AgAAAAAAAAG9AAAAcAAAALTfJewTOs4/KHS60GE8sz8AABE/NgIAAAAAAAABvgAAAHAAAADwatK2Rg/OP9jx+B8Ca7M/AIARPzYCAAAAAAAAAb8AAABwAAAAMPZ+gXnkzT+MbzdvopmzPwDAET9VAgAAAAAAAAHAAAAAcAAAAFzypapxrc0/PO11vkLIsz8AgBI/VQIAAAAAAAABwQAAAHAAAACI7szTaXbNP4A/ydJtBrQ/AMASP1UCAAAAAAAAAcIAAABwAAAAuOrz/GE/zT80vQciDjW0PwCAEz9VAgAAAAAAAAHDAAAAcAAAAFgfWNU8As0/5DpGca5jtD8AwBM/ZQIAAAAAAAABxAAAAHAAAABwjPlc+r7MP5y4hMBOkrQ/AAAVP2UCAAAAAAAAAcUAAABwAAAAeGoVQ31vzD/gCtjUedC0PwCAFT91AgAAAAAAAAHGAAAAcAAAAPiAbtjiGcw/kIgWJBr/tD8AQBU/dQIAAAAAAAABxwAAAHAAAADYQH978LHLP7QxQK4vHrU/AAAVP4QCAAAAAAAAAcgAAABwAAAARMhSbxtQyz9EBlVzui21PwAAFT+EAgAAAAAAAAHJAAAAcAAAALRPJmNG7so/9IOTwlpctT8AABU/lAIAAAAAAAABygAAAHAAAACknrynjpLKPxgtvUxwe7U/AIAVP5QCAAAAAAAAAcsAAABwAAAAmO1S7NY2yj+oAdIR+4q1PwDAFT+jAgAAAAAAAAHMAAAAcAAAAJA86TAf28k/ONbm1oWatT8AwBU/owIAAAAAAAABzQAAAHAAAACAi391Z3/JP8iq+5sQqrU/AAAWP6gCAAAAAAAAAc4AAABwAAAAeNoVuq8jyT9cfxBhm7m1PwAAFj+oAgAAAAAAAAHPAAAAcAAAAOBh6a3awcg/XH8QYZu5tT8AABY/uAIAAAAAAAAB0AAAAHAAAABM6byhBWDIP1x/EGGbubU/AIAWP7gCAAAAAAAAAdEAAABwAAAAuHCQlTD+xz9cfxBhm7m1PwDAFj/HAgAAAAAAAAHSAAAAcAAAAKy/Jtp4osc/XH8QYZu5tT8AwBY/xwIAAAAAAAAB0wAAAHAAAAC0nULA+1LHP1x/EGGbubU/AAAXP9cCAAAAAAAAAdQAAABwAAAAREMh95sJxz/IqvubEKq1PwCAFz/XAgAAAAAAAAHVAAAAcAAAAFywwn5ZxsY/ONbm1oWatT8AwBc/5wIAAAAAAAAB1gAAAHAAAACIrOmnUY/GP6gB0hH7irU/AMAXP+cCAAAAAAAAAdcAAABwAAAAQHDTIWdexj8YLb1McHu1PwAAGD/2AgAAAAAAAAHYAAAAcAAAAAjDQj23OcY/iFioh+VrtT8AABg/9gIAAAAAAAAB2QAAAHAAAABY3XSpJBvGP4hYqIfla7U/AAAYP/YCAAAAAAAAAdoAAABwAAAAOL9pZq8Cxj+IWKiH5Wu1PwBAFz8VAwAAAAAAAAHbAAAAcAAAACQw5MR09sU/iFioh+VrtT8AABc/FQMAAAAAAAAB3AAAAHAAAAAQoV4jOurFP/SDk8JaXLU/AEAVPxUDAAAAAAAAAd0AAABwAAAAEKFeIzrqxT9kr379z0y1PwCAFD8VAwAAAAAAAAHeAAAAcAAAABChXiM66sU/ZK9+/c9MtT8AABM/JQMAAAAAAAAB3wAAAHAAAACcaCF0V/DFP9TaaThFPbU/AEASPyUDAAAAAAAAAeAAAABwAAAArPemFZL8xT9EBlVzui21PwDADz81AwAAAAAAAAHhAAAAcAAAANQVslgHFcY/RAZVc7ottT8AwA4/NQMAAAAAAAAB4gAAAHAAAACA+3/smTPGP7QxQK4vHrU/AAAIP0QDAAAAAAAAAeMAAABwAAAAvKgQ0UlYxj8kXSvppA61PwAABT9EAwAAAAAAAAHkAAAAcAAAAHgdZAYXg8Y/kIgWJBr/tD8AALw+VAMAAAAAAAAB5QAAAHAAAAA8krc75K3GPwC0AV+P77Q/AACZPlQDAAAAAAAAAeYAAABwAAAAhM7Nwc7exj/gCtjUedC0PwCAhD5kAwAAAAAAAAHnAAAAcAAAAMB7XqZ+A8c/vGGuSmSxtD8AAHw+ZAMAAAAAAAAB6AAAAHAAAACAXqwHNtltP44saE7Ov+E/AAAcPQAAAAAAAAAAAekAAABwAAAAAHz61uFRbD9q9yKd67vhPwAAVD0PAAAAAAAAAAHqAAAAcAAAAAB8+tbhUWw/2FyARPq54T8AAGA9DwAAAAAAAAAB6wAAAHAAAAAAfPrW4VFsP7QnO5MXtuE/AABoPS4AAAAAAAAAAewAAABwAAAAAHz61uFRbD8ijZg6JrThPwAAcD0uAAAAAAAAAAHtAAAAcAAAAID3IQOP+X4/CE5Pud414T8AACs+AAAAAAAAAAAB7gAAAHAAAACA9yEDj/l+P3azrGDtM+E/AABqPhAAAAAAAAAAAe8AAABwAAAAgPchA4/5fj92s6xg7TPhPwAAeT4QAAAAAAAAAAHwAAAAcAAAAID3IQOP+X4/drOsYO0z4T8AgIE+EAAAAAAAAAAB8QAAAHAAAACA9yEDj/l+P3azrGDtM+E/AICWPhAAAAAAAAAAAfIAAABwAAAAgPchA4/5fj92s6xg7TPhPwAAnz4fAAAAAAAAAAHzAAAAcAAAAID3IQOP+X4/drOsYO0z4T8AAK4+HwAAAAAAAAAB9AAAAHAAAACA9yEDj/l+P3azrGDtM+E/AAC0Pi8AAAAAAAAAAfUAAABwAAAAgPchA4/5fj8ITk+53jXhPwCAuz4vAAAAAAAAAAH2AAAAcAAAAID3IQOP+X4/mujxEdA34T8AAL4+PwAAAAAAAAAB9wAAAHAAAACABsnq5DV+PyyDlGrBOeE/AIDCPj8AAAAAAAAAAfgAAABwAAAAgAbJ6uQ1fj9SuNkbpD3hPwCAxD4/AAAAAAAAAAH5AAAAcAAAAIAGyerkNX4/du0ezYZB4T8AAMk+PwAAAAAAAAAB+gAAAHAAAACABsnq5DV+P5oiZH5pReE/AIDKPj8AAAAAAAAAAfsAAABwAAAAgAbJ6uQ1fj++V6kvTEnhPwAA0D5OAAAAAAAAAAH8AAAAcAAAAEAVcNI6cn0/4ozu4C5N4T8AANI+TgAAAAAAAAAB/QAAAHAAAABAFXDSOnJ9PwbCM5IRUeE/AIDVPl4AAAAAAAAAAf4AAABwAAAAQBVw0jpyfT8q93hD9FThPwAA1z5eAAAAAAAAAAH/AAAAcAAAAEAVcNI6cn0/4MZgTcha4T8AANo+XgAAAAAAAAABAAEAAHAAAABAFXDSOnJ9Pygx66+NYuE/AADbPm4AAAAAAAAAAQEBAABwAAAAQBVw0jpyfT8ENhhrRGzhPwAA3z59AAAAAAAAAAECAQAAcAAAAIAGyerkNX4/4DpFJvt14T8AgOA+fQAAAAAAAAABAwEAAHAAAACABsnq5DV+P7o/cuGxf+E/AIDjPpwAAAAAAAAAAQQBAABwAAAAgPchA4/5fj8m30H1WYvhPwAA5T6cAAAAAAAAAAEFAQAAcAAAAID3IQOP+X4/kn4RCQKX4T8AAOg+rAAAAAAAAAABBgEAAHAAAACA6HobOb1/PwAe4RyqouE/AADpPqwAAAAAAAAAAQcBAABwAAAAAO3pmXFAgD9svbAwUq7hPwAA7D6sAAAAAAAAAAEIAQAAcAAAAKBlFqZGooA/2FyARPq54T8AAO0+vAAAAAAAAAABCQEAAHAAAAAg3kKyGwSBP0T8T1iixeE/AIDtPrwAAAAAAAAAAQoBAABwAAAAoFZvvvBlgT+ymx9sStHhPwAA7j7LAAAAAAAAAAELAQAAcAAAAGDPm8rFx4E/Hjvvf/Lc4T8AAPA+ywAAAAAAAAABDAEAAHAAAADgR8jWmimCP4ravpOa6OE/AADxPtsAAAAAAAAAAQ0BAABwAAAAYMD04m+Lgj9m3+tOUfLhPwCA8j7bAAAAAAAAAAEOAQAAcAAAAOA4Ie9E7YI/1H67Yvn94T8AgPM+2wAAAAAAAAABDwEAAHAAAADAsU37GU+DP66D6B2wB+I/AAD4PusAAAAAAAAAARABAABwAAAAQCp6B++wgz8aI7gxWBPiPwAA+j7rAAAAAAAAAAERAQAAcAAAAEAqegfvsIM/9Cfl7A4d4j8AgPw++gAAAAAAAAABEgEAAHAAAADAoqYTxBKEP9AsEqjFJuI/AID9PvoAAAAAAAAAARMBAABwAAAAYBvTH5l0hD+qMT9jfDDiPwCA/T4KAQAAAAAAAAEUAQAAcAAAAGAb0x+ZdIQ/hDZsHjM64j8AAP4+CgEAAAAAAAABFQEAAHAAAABgG9MfmXSEP/DVOzLbReI/AAD/Pg4BAAAAAAAAARYBAABwAAAAYBvTH5l0hD9edQtGg1HiPwCA/z4OAQAAAAAAAAEXAQAAcAAAAACU/ytu1oQ/yhTbWStd4j8AgAA/HgEAAAAAAAABGAEAAHAAAAAAlP8rbtaEPzS0qm3TaOI/AMAAPx4BAAAAAAAAARkBAABwAAAAgAwsOEM4hT+iU3qBe3TiPwDAAD8uAQAAAAAAAAEaAQAAcAAAAIAMLDhDOIU/DvNJlSOA4j8AAAE/LgEAAAAAAAABGwEAAHAAAACADCw4QziFP36SGanLi+I/AAABPz0BAAAAAAAAARwBAABwAAAAgAwsOEM4hT/qMem8c5fiPwAAAT89AQAAAAAAAAEdAQAAcAAAAIAMLDhDOIU/6GtbKQ2l4j8AgAE/PQEAAAAAAAABHgEAAHAAAAAAhVhEGJqFP1YLKz21sOI/AMABP10BAAAAAAAAAR8BAABwAAAAoP2EUO37hT/CqvpQXbziPwDAAT9dAQAAAAAAAAEgAQAAcAAAAGB2sVzCXYY/LkrKZAXI4j8AAAI/XQEAAAAAAAABIQEAAHAAAADA7t1ol7+GP5rpmXit0+I/AAACP10BAAAAAAAAASIBAABwAAAAQGcKdWwhhz907sYzZN3iPwAAAj9sAQAAAAAAAAEjAQAAcAAAAADgNoFBg4c/4I2WRwzp4j8AgAI/bAEAAAAAAAABJAEAAHAAAACgWGONFuWHP7qSwwLD8uI/AMACP3wBAAAAAAAAASUBAABwAAAAoFhjjRblhz+Wl/C9efziPwDAAT98AQAAAAAAAAEmAQAAcAAAACDRj5nrRog/cJwdeTAG4z8AQAE/iwEAAAAAAAABJwEAAHAAAAAg0Y+Z60aIP0qhSjTnD+M/AAACP4sBAAAAAAAAASgBAABwAAAAINGPmetGiD8opnfvnRnjPwCAAj+bAQAAAAAAAAEpAQAAcAAAACDRj5nrRog/AqukqlQj4z8AQAM/mwEAAAAAAAABKgEAAHAAAAAg0Y+Z60aIP9yv0WULLeM/AMADP6sBAAAAAAAAASsBAABwAAAAINGPmetGiD8kGlzI0DTjPwBAAz+rAQAAAAAAAAEsAQAAcAAAAMBJvKXAqIg/boTmKpY84z8AAAM/ugEAAAAAAAABLQEAAHAAAADASbylwKiIP7TucI1bROM/AAADP7oBAAAAAAAAAS4BAABwAAAAwEm8pcCoiD/8WPvvIEzjPwAAAz/KAQAAAAAAAAEvAQAAcAAAAMBJvKXAqIg/RMOFUuZT4z8AAAM/ygEAAAAAAAABMAEAAHAAAADASbylwKiIP44tELWrW+M/AAADP9oBAAAAAAAAATEBAABwAAAAwEm8pcCoiD/Wl5oXcWPjPwCAAz/aAQAAAAAAAAEyAQAAcAAAAMBJvKXAqIg/sJzH0idt4z8AwAM/6QEAAAAAAAABMwEAAHAAAADASbylwKiIP/gGUjXtdOM/AMADP+kBAAAAAAAAATQBAABwAAAAwEm8pcCoiD/SC3/wo37jPwAABD/5AQAAAAAAAAE1AQAAcAAAAMBJvKXAqIg/rhCsq1qI4z8AAAQ/+QEAAAAAAAABNgEAAHAAAADASbylwKiIP4gV2WYRkuM/AAAEP/kBAAAAAAAAATcBAABwAAAAwEm8pcCoiD9iGgYiyJvjPwAABj8IAgAAAAAAAAE4AQAAcAAAACDRj5nrRog/0rnVNXCn4z8AAAc/CAIAAAAAAAABOQEAAHAAAAAg0Y+Z60aIPzxZpUkYs+M/AMAHPxgCAAAAAAAAAToBAABwAAAAoFhjjRblhz88kxe2scDjPwAACD8YAgAAAAAAAAE7AQAAcAAAAKBYY40W5Yc/Os2JIkvO4z8AAAg/KAIAAAAAAAABPAEAAHAAAAAA4DaBQYOHPzgH/I7k2+M/AAAIPygCAAAAAAAAAT0BAABwAAAAQGcKdWwhhz+mpsuijOfjPwCACD83AgAAAAAAAAE+AQAAcAAAAMDu3WiXv4Y/pOA9Dyb14z8AwAg/NwIAAAAAAAABPwEAAHAAAABgdrFcwl2GP6IasHu/AuQ/AIAJP0cCAAAAAAAAAUABAABwAAAAoP2EUO37hT8Oun+PZw7kPwDACT9HAgAAAAAAAAFBAQAAcAAAAACFWEQYmoU/fFlPow8a5D8AgAo/VwIAAAAAAAABQgEAAHAAAACADCw4QziFP3qTwQ+pJ+Q/AMAKP1cCAAAAAAAAAUMBAABwAAAAAJT/K27WhD/mMpEjUTPkPwCACz9mAgAAAAAAAAFEAQAAcAAAAGAb0x+ZdIQ/VNJgN/k+5D8AwAs/ZgIAAAAAAAABRQEAAHAAAADAoqYTxBKEPzDXjfKvSOQ/AMALP3YCAAAAAAAAAUYBAABwAAAAQCp6B++wgz+cdl0GWFTkPwAADD92AgAAAAAAAAFHAQAAcAAAAMCxTfsZT4M/dnuKwQ5e5D8AAAw/hQIAAAAAAAABSAEAAHAAAADgOCHvRO2CP1CAt3zFZ+Q/AAAMP4UCAAAAAAAAAUkBAABwAAAAYMD04m+Lgj8sheQ3fHHkPwCADD+VAgAAAAAAAAFKAQAAcAAAAOBHyNaaKYI/BooR8zJ75D8AwAw/lQIAAAAAAAABSwEAAHAAAABgz5vKxceBP+COPq7phOQ/AIANP6UCAAAAAAAAAUwBAABwAAAAoFZvvvBlgT8o+cgQr4zkPwDADT+lAgAAAAAAAAFNAQAAcAAAACDeQrIbBIE/cGNTc3SU5D8AAA8/pQIAAAAAAAABTgEAAHAAAACgZRamRqKAP0xogC4rnuQ/AIAPP7QCAAAAAAAAAU8BAABwAAAAAO3pmXFAgD+U0gqR8KXkPwDADz+0AgAAAAAAAAFQAQAAcAAAAADt6ZlxQIA/btc3TKev5D8AABA/xAIAAAAAAAABUQEAAHAAAACA6HobOb1/P7ZBwq5st+Q/AAAQP8QCAAAAAAAAAVIBAABwAAAAgOh6Gzm9fz+QRu9pI8HkPwAAED/UAgAAAAAAAAFTAQAAcAAAAIDoehs5vX8/bEscJdrK5D8AQA8/1AIAAAAAAAABVAEAAHAAAACA6HobOb1/P0hQSeCQ1OQ/AAAPP+MCAAAAAAAAAVUBAABwAAAAgOh6Gzm9fz8iVXabR97kPwCADz/jAgAAAAAAAAFWAQAAcAAAAIDoehs5vX8/jvRFr+/p5D8AwA8/8wIAAAAAAAABVwEAAHAAAACA6HobOb1/P/qTFcOX9eQ/AIAQP/MCAAAAAAAAAVgBAABwAAAAgOh6Gzm9fz/6zYcvMQPlPwDAED8CAwAAAAAAAAFZAQAAcAAAAIDoehs5vX8/Zm1XQ9kO5T8AwBA/AgMAAAAAAAABWgEAAHAAAACA6HobOb1/P9IMJ1eBGuU/AAARPxIDAAAAAAAAAVsBAABwAAAAAO3pmXFAgD/SRpnDGijlPwBAED8SAwAAAAAAAAFcAQAAcAAAAKBlFqZGooA/0IALMLQ15T8AABA/MAMAAAAAAAABXQEAAHAAAAAg3kKyGwSBP866fZxNQ+U/AAAQPzADAAAAAAAAAV4BAABwAAAAoFZvvvBlgT/O9O8I51DlPwAAED8/AwAAAAAAAAFfAQAAcAAAAGDPm8rFx4E/zi5idYBe5T8AABA/PwMAAAAAAAABYAEAAHAAAADgR8jWmimCP8xo1OEZbOU/AAAQP08DAAAAAAAAAWEBAABwAAAA4Dgh70Ttgj84CKT1wXflPwAAED9PAwAAAAAAAAFiAQAAcAAAAMCxTfsZT4M/OEIWYluF5T8AABA/XwMAAAAAAAABYwEAAHAAAABAKnoH77CDP6Th5XUDkeU/AAAQP18DAAAAAAAAAWQBAABwAAAAwKKmE8QShD8QgbWJq5zlPwAAED9fAwAAAAAAAAFlAQAAcAAAAGAb0x+ZdIQ/fCCFnVOo5T8AQA8/bgMAAAAAAAABZgEAAHAAAAAAlP8rbtaEP+q/VLH7s+U/AAAPP24DAAAAAAAAAWcBAABwAAAAAIVYRBiahT/o+cYdlcHlPwAADz+NAwAAAAAAAAFoAQAAcAAAAKD9hFDt+4U/5jM5ii7P5T8AAA8/jQMAAAAAAAABaQEAAHAAAABgdrFcwl2GP+Ztq/bH3OU/AIAPP40DAAAAAAAAAWoBAABwAAAAwO7daJe/hj/mpx1jYerlPwDADz+NAwAAAAAAAAFrAQAAcAAAAEBnCnVsIYc/5OGPz/r35T8AwA8/nQMAAAAAAAABbAEAAHAAAAAA4DaBQYOHP3S2pJSFB+Y/AAAQP60DAAAAAAAAAW0BAABwAAAAAOA2gUGDhz+YJVyyARnmPwAAED+tAwAAAAAAAAFuAQAAcAAAAADgNoFBg4c/TC+2KG8s5j8AABA/vAMAAAAAAAABbwEAAHAAAACgWGONFuWHPwI5EJ/cP+Y/AIAQP7wDAAAAAAAAAXABAABwAAAAoFhjjRblhz9I3QxuO1XmPwDAED/MAwAAAAAAAAFxAQAAcAAAACDRj5nrRog/kIEJPZpq5j8AwBA/zAMAAAAAAAABcgEAAHAAAAAg0Y+Z60aIP9glBgz5f+Y/AAARP9wDAAAAAAAAAXMBAABwAAAAINGPmetGiD8gygLbV5XmPwCAET/cAwAAAAAAAAF0AQAAcAAAACDRj5nrRog/1NNcUcWo5j8AwBE/6wMAAAAAAAABdQEAAHAAAAAg0Y+Z60aIP/hCFG9BuuY/AEARP+sDAAAAAAAAAXYBAABwAAAAINGPmetGiD8assuMvcvmPwAAET/7AwAAAAAAAAF3AQAAcAAAAMBJvKXAqIg/PCGDqjnd5j8AABE/+wMAAAAAAAABeAEAAHAAAADASbylwKiIP871l2/E7OY/AAARPwoEAAAAAAAAAXkBAABwAAAAwEm8pcCoiD/MLwrcXfrmPwAAEj8KBAAAAAAAAAF6AQAAcAAAAMBJvKXAqIg/XgQfoegJ5z8AgBI/GgQAAAAAAAABewEAAHAAAADASbylwKiIP1w+kQ2CF+c/AEASPxoEAAAAAAAAAXwBAABwAAAAwEm8pcCoiD/uEqbSDCfnPwAAEj8qBAAAAAAAAAF9AQAAcAAAAMBJvKXAqIg/7EwYP6Y05z8AgBI/KgQAAAAAAAABfgEAAHAAAADASbylwKiIP+qGiqs/Quc/AMASPzkEAAAAAAAAAX8BAABwAAAAwEm8pcCoiD/qwPwX2U/nPwBAEj85BAAAAAAAAAGAAQAAcAAAAMBJvKXAqIg/epUR3WNf5z8AABI/SQQAAAAAAAABgQEAAHAAAADASbylwKiIP3jPg0n9bOc/AIASP0kEAAAAAAAAAYIBAABwAAAAQMLosZUKiT8KpJgOiHznPwDAEj9JBAAAAAAAAAGDAQAAcAAAAOA6Fb5qbIk/mnit0xKM5z8AwBI/WQQAAAAAAAABhAEAAHAAAABgs0HKP86JPyxNwpidm+c/AAATP1kEAAAAAAAAAYUBAABwAAAAICxu1hQwij++IdddKKvnPwBAEj9oBAAAAAAAAAGGAQAAcAAAAICkmuLpkYo/TvbrIrO65z8AABI/aAQAAAAAAAABhwEAAHAAAABAHcfuvvOKP3Blo0AvzOc/AAATP3gEAAAAAAAAAYgBAABwAAAAQB3H7r7zij8COrgFutvnPwCAEz94BAAAAAAAAAGJAQAAcAAAAOCV8/qTVYs/JKlvIzbt5z8AwBI/hwQAAAAAAAABigEAAHAAAABgDiAHabeLP9qyyZmjAOg/AEASP4cEAAAAAAAAAYsBAABwAAAA4IZMEz4ZjD9qh95eLhDoPwCAEj+XBAAAAAAAAAGMAQAAcAAAAOCGTBM+GYw/jPaVfKoh6D8AwBI/lwQAAAAAAAABjQEAAHAAAACA/3gfE3uMPyDLqkE1Meg/AMASP6cEAAAAAAAAAY4BAABwAAAAgP94HxN7jD8eBR2uzj7oPwAAEz+nBAAAAAAAAAGPAQAAcAAAAID/eB8Te4w/HD+PGmhM6D8AQBI/tgQAAAAAAAABkAEAAHAAAACA/3gfE3uMPxx5AYcBWug/AAASP7YEAAAAAAAAAZEBAABwAAAAgP94HxN7jD8as3PzmmfoPwAAEj/GBAAAAAAAAAGSAQAAcAAAAID/eB8Te4w/qoeIuCV36D8AABI/xgQAAAAAAAABkwEAAHAAAACA/3gfE3uMPzxcnX2whug/AEARP9YEAAAAAAAAAZQBAABwAAAAgP94HxN7jD/MMLJCO5boPwAAET/WBAAAAAAAAAGVAQAAcAAAAID/eB8Te4w/XAXHB8al6D8AABI/5QQAAAAAAAABlgEAAHAAAACA/3gfE3uMPxAPIX4zueg/AIASP+UEAAAAAAAAAZcBAABwAAAA4IZMEz4ZjD/IGHv0oMzoPwDAEj/lBAAAAAAAAAGYAQAAcAAAAGAOIAdpt4s/Dr13w//h6D8AABM/9QQAAAAAAAABmQEAAHAAAABgDiAHabeLP+j7FutP+eg/AAATP/UEAAAAAAAAAZoBAABwAAAA4JXz+pNViz/COrYSoBDpPwAAEz8UBQAAAAAAAAGbAQAAcAAAAOCV8/qTVYs/dEQQiQ0k6T8AQBI/FAUAAAAAAAABnAEAAHAAAADglfP6k1WLP7zoDFhsOek/AAASPxQFAAAAAAAAAZ0BAABwAAAAQB3H7r7zij/eV8R16ErpPwAAEj8UBQAAAAAAAAGeAQAAcAAAAICkmuLpkYo/cizZOnNa6T8AABI/JAUAAAAAAAABnwEAAHAAAACApJri6ZGKPwIB7v/9aek/AAATPyQFAAAAAAAAAaABAABwAAAAICxu1hQwij+U1QLFiHnpPwCAEz8pBQAAAAAAAAGhAQAAcAAAACAsbtYUMIo/JKoXihOJ6T8AwBM/KQUAAAAAAAABogEAAHAAAABgs0HKP86JP7R+LE+emOk/AAAUPzkFAAAAAAAAAaMBAABwAAAAYLNByj/OiT+yuJ67N6bpPwBAEz85BQAAAAAAAAGkAQAAcAAAAGCzQco/zok/Qo2zgMK16T8AABM/SQUAAAAAAAABpQEAAHAAAADgOhW+amyJP0LHJe1bw+k/AIATP0kFAAAAAAAAAaYBAABwAAAAQMLosZUKiT/Smzqy5tLpPwDAEz9YBQAAAAAAAAGnAQAAcAAAAEDC6LGVCok/+Aryz2Lk6T8AwBI/WAUAAAAAAAABqAEAAHAAAADASbylwKiIP6wUTEbQ9+k/AEASP2gFAAAAAAAAAakBAABwAAAAwEm8pcCoiD9gHqa8PQvqPwCAEj9oBQAAAAAAAAGqAQAAcAAAAMBJvKXAqIg/hI1d2rkc6j8AwBI/dwUAAAAAAAABqwEAAHAAAADASbylwKiIP6b8FPg1Luo/AIATP3cFAAAAAAAAAawBAABwAAAAwEm8pcCoiD820Sm9wD3qPwDAEz+HBQAAAAAAAAGtAQAAcAAAAMBJvKXAqIg/NgucKVpL6j8AwBM/hwUAAAAAAAABrgEAAHAAAADASbylwKiIP6Kqaz0CV+o/AAAUP5cFAAAAAAAAAa8BAABwAAAAwEm8pcCoiD98r5j4uGDqPwAAFD+XBQAAAAAAAAGwAQAAcAAAAMBJvKXAqIg/VrTFs29q6j8AABQ/lwUAAAAAAAABsQEAAHAAAADASbylwKiIP6AeUBY1cuo/AMASP7YFAAAAAAAAAbIBAABwAAAAQMLosZUKiT9Y7jcgCXjqPwBAEj+2BQAAAAAAAAGzAQAAcAAAAOA6Fb5qbIk/fCN90et76j8AgBE/tgUAAAAAAAABtAEAAHAAAABgs0HKP86JP6BYwoLOf+o/AAARP7YFAAAAAAAAAbUBAABwAAAAYLNByj/OiT+gWMKCzn/qPwAAET/GBQAAAAAAAAG2AQAAcAAAAGCzQco/zok/oFjCgs5/6j8AABE/xgUAAAAAAAABtwEAAHAAAACApJri6ZGKPw6+Hyrdfeo/AAARP8YFAAAAAAAAAbgBAABwAAAAQB3H7r7zij/qiNp4+nnqPwAAET/GBQAAAAAAAAG5AQAAcAAAAGAOIAdpt4s/oB5QFjVy6j8AABE/1QUAAAAAAAABugEAAHAAAACA/3gfE3uMPzJ/gAKNZuo/AAARP+UFAAAAAAAAAbsBAABwAAAAoPDRN70+jT8QEMnkEFXqPwDADz/0BQAAAAAAAAG8AQAAcAAAACBp/kOSoI0/NtEpvcA96j8AQA8/9AUAAAAAAAABvQEAAHAAAAAA4ipQZwKOPzpdReSNIuo/AAAPPwQGAAAAAAAAAb4BAABwAAAAAOIqUGcCjj+qTr6yaQXqPwAADz8EBgAAAAAAAAG/AQAAcAAAAADiKlBnAo4/HEA3gUXo6T8AAA8/FAYAAAAAAAABwAEAAHAAAAAA4ipQZwKOP2b8ap4+x+k/AAAPPxQGAAAAAAAAAcEBAABwAAAAgFpXXDxkjj8gHvxiRqTpPwCADz8jBgAAAAAAAAHCAQAAcAAAAADTg2gRxo4/lNUCxYh56T8AwA8/IwYAAAAAAAABwwEAAHAAAACAS7B05iePP0y9IR33SOk/AEAOPzMGAAAAAAAAAcQBAABwAAAAwDwJjZDrjz/mb/vDghTpPwCADT8zBgAAAAAAAAHFAQAAcAAAAOAWsVKdV5A/olcaHPHj6D8AgA0/QwYAAAAAAAABxgEAAHAAAACQj91ecrmQP8iklhtuseg/AMANP0MGAAAAAAAAAccBAABwAAAAIAgKa0cbkT9gV3DC+XzoPwCADj9SBgAAAAAAAAHIAQAAcAAAALCANnccfZE/jGp6Vd086D8AwA4/UgYAAAAAAAAByQEAAHAAAACgNXkJ3A+SP5BIPzfe+Oc/AMANP1IGAAAAAAAAAcoBAABwAAAAcOq7m5uikj8qwaZx0LbnPwBADT9iBgAAAAAAAAHLAQAAcAAAAABj6KdwBJM/eAn2tZZ65z8AwAk/YgYAAAAAAAABzAEAAHAAAABQn/4tWzWTP6IcAEl6Ouc/AAAIP3EGAAAAAAAAAc0BAABwAAAA4BcrOjCXkz+ExX95mPLmPwDAAj9xBgAAAAAAAAHOAQAAcAAAAEBUQcAayJM/+AiiAqis5j8AgAA/gQYAAAAAAAABzwEAAHAAAACwzG3M7ymUP7S2Tu58buY/AAD6PoEGAAAAAAAAAdABAABwAAAAEAmEUtpalD+UmUCLNDTmPwCA9z6RBgAAAAAAAAHRAQAAcAAAAGBFmtjEi5Q/CBfVgN375T8AAPU+kQYAAAAAAAAB0gEAAHAAAACggbBer7yUP+j5xh2VweU/AAD0PqAGAAAAAAAAAdMBAABwAAAAoIGwXq+8lD/K3Li6TIflPwAA9T6gBgAAAAAAAAHUAQAAcAAAAKCBsF6vvJQ/zvTvCOdQ5T8AgPU+sAYAAAAAAAAB1QEAAHAAAACggbBer7yUPxp3sblGIuU/AID1PrAGAAAAAAAAAdYBAABwAAAA4L3G5JntlD9o+XJqpvPkPwAA9j7ABgAAAAAAAAHXAQAAcAAAADD63GqEHpU/2rB5zOjI5D8AAPY+wAYAAAAAAAAB2AEAAHAAAAAw+txqhB6VP94CI4ccoOQ/AAD2Ps8GAAAAAAAAAdkBAABwAAAA4L3G5JntlD/iVMxBUHfkPwCA9D7PBgAAAAAAAAHaAQAAcAAAAKCBsF6vvJQ/wnEwS6FK5D8AAPQ+3wYAAAAAAAAB2wEAAHAAAAAQCYRS2lqUP6COlFTyHeQ/AADzPt8GAAAAAAAAAdwBAABwAAAAgJBXRgX5kz+Aq/hdQ/HjPwAA8j7uBgAAAAAAAAHdAQAAcAAAAJDbFLRFZpM/hP2hGHfI4z8AAPE+7gYAAAAAAAAB3gEAAHAAAADAJtIhhtOSPzwfM91+peM/AADwPv4GAAAAAAAAAd8BAABwAAAAoDV5CdwPkj/2QMShhoLjPwAA7z7+BgAAAAAAAAHgAQAAcAAAALCANnccfZE/RP33vn9h4z8AAO4+DgcAAAAAAAAB4QEAAHAAAACQj91ecrmQP5K5K9x4QOM/AADtPg4HAAAAAAAAAeIBAABwAAAAwDwJjZDrjz/edV/5cR/jPwAA7D4dBwAAAAAAAAHjAQAAcAAAACBp/kOSoI0/Av1NZYj64j8AAOs+HQcAAAAAAAAB5AEAAHAAAABgDiAHabeLP5rpmXit0+I/AADqPi0HAAAAAAAAAeUBAABwAAAAYLNByj/OiT8w1uWL0qziPwAA6j4tBwAAAAAAAAHmAQAAcAAAAKBYY40W5Yc/7Pd2UNqJ4j8AAOo+MAcAAAAAAAAB5wEAAHAAAABgdrFcwl2GPzS0qm3TaOI/AADqPkAHAAAAAAAAAegBAABwAAAAAJT/K27WhD+mpSM8r0viPwAA6j5ABwAAAAAAAAHpAQAAcAAAAMCxTfsZT4M/GJecCosu4j8AgOU+TwcAAAAAAAAB6gEAAHAAAABgwPTib4uCP9K4Lc+SC+I/AIDjPk8HAAAAAAAAAesBAABwAAAAYM+bysXHgT/UCteJxuLhPwAA1T5uBwAAAAAAAAHsAQAAcAAAAKBWb77wZYE/kPL14TSy4T8AgM4+bgcAAAAAAAAB7QEAAHAAAACgVm++8GWBP0zaFDqjgeE/AIDDPn4HAAAAAAAAAe4BAABwAAAAoFZvvvBlgT+8kRuc5VbhPwCAvj5+BwAAAAAAAAHvAQAAcAAAAKBWb77wZYE/wOPEVhku4T8AgLo+fgcAAAAAAAAB8AEAAHAAAABgz5vKxceBP+hqs8IvCeE/AIC4Pn4HAAAAAAAAAfEBAABwAAAA4EfI1popgj82J+ffKOjgPwAAuD6OBwAAAAAAAAHyAQAAcAAAAGDA9OJvi4I/pBhgrgTL4D8AALg+jgcAAAAAAAAB8wEAAHAAAADgOCHvRO2CP6ake9XRr+A/AIC9Pp0HAAAAAAAAAfQBAABwAAAA4Dgh70Ttgj/OZdytgZjgPwAAwD6dBwAAAAAAAAH1AQAAcAAAAOA4Ie9E7YI/GFyCNxSF4D8AAMc+rQcAAAAAAAAB9gEAAHAAAADgOCHvRO2CP/bsyhmYc+A/AADKPq0HAAAAAAAAAfcBAABwAAAA4Dgh70Ttgj/4slit/mXgPwCAzz69BwAAAAAAAAH4AQAAcAAAAGDA9OJvi4I/Hq4r8kdc4D8AANI+vQcAAAAAAAAB+QEAAHAAAADgR8jWmimCP2beQ+hzVuA/AIDTPswHAAAAAAAAAfoBAABwAAAA4EfI1popgj9m3kPoc1bgPwAA1D7MBwAAAAAAAAH7AQAAcAAAAGDPm8rFx4E/ihOJmVZa4D8AgNE+6wcAAAAAAAAB/AEAAHAAAABgz5vKxceBP/iyWK3+ZeA/AIDQPusHAAAAAAAAAf0BAABwAAAAYM+bysXHgT+Ih21yiXXgPwAAzz7rBwAAAAAAAAH+AQAAcAAAAGDPm8rFx4E/0CtqQeiK4D8AAM4+6wcAAAAAAAAB/wEAAHAAAABgz5vKxceBP6hqCWk4ouA/AADPPusHAAAAAAAAAQACAABwAAAAYM+bysXHgT+m3u1Ba73gPwCAzz77BwAAAAAAAAEBAgAAcAAAAGDPm8rFx4E/yIcXzIDc4D8AgM4++wcAAAAAAAABAgIAAHAAAADgR8jWmimCP8Q1bhFNBeE/AADOPgsIAAAAAAAAAQMCAABwAAAAYMD04m+Lgj8ITk+53jXhPwAAzj4LCAAAAAAAAAEEAgAAcAAAAOA4Ie9E7YI/4ADTuWFo4T8AAM4+GggAAAAAAAABBQIAAHAAAADAsU37GU+DPyQZtGHzmOE/AADQPhoIAAAAAAAAAQYCAABwAAAAQCp6B++wgz9qMZUJhcnhPwAA0T4qCAAAAAAAAAEHAgAAcAAAAMCiphPEEoQ/+LMAFNwB4j8AANc+KggAAAAAAAABCAIAAHAAAABgG9MfmXSEP/DVOzLbReI/AADaPjoIAAAAAAAAAQkCAABwAAAAgAwsOEM4hT9aXdT36IfiPwCA3T46CAAAAAAAAAEKAgAAcAAAAKD9hFDt+4U/nK8nDBTG4j8AAN8+WQgAAAAAAAABCwIAAHAAAABgdrFcwl2GP7rMNW9cAOM/AADkPlkIAAAAAAAAAQwCAABwAAAAYHaxXMJdhj8kVM40akLjPwAA5j5oCAAAAAAAAAENAgAAcAAAAGB2sVzCXYY/rhCsq1qI4z8AgOk+aAgAAAAAAAABDgIAAHAAAABgdrFcwl2GP4T9oRh3yOM/AADrPmgIAAAAAAAAAQ8CAABwAAAAoP2EUO37hT80tVLUsATkPwAA7j5oCAAAAAAAAAEQAgAAcAAAAIAMLDhDOIU/VNJgN/k+5D8AAO8+eAgAAAAAAAABEQIAAHAAAABgG9MfmXSEPwaKEfMye+Q/AIDwPngIAAAAAAAAARICAABwAAAAQCp6B++wgz/adgdgT7vkPwCA8T6ICAAAAAAAAAETAgAAcAAAAOBHyNaaKYI/smP9zGv75D8AAPQ+iAgAAAAAAAABFAIAAHAAAACgZRamRqKAP2IbroilN+U/AAD1PpcIAAAAAAAAARUCAABwAAAAgAbJ6uQ1fj9eA3c6C27lPwCA9j6XCAAAAAAAAAEWAgAAcAAAAMBBZYk8J3s/6oXiRGKm5T8AgPc+pwgAAAAAAAABFwIAAHAAAAAAfQEolBh4Pwqj8Keq4OU/AAD5PqcIAAAAAAAAARgCAABwAAAAgLidxusJdT9O9UO81R7mPwCA+T63CAAAAAAAAAEZAgAAcAAAAMDkkn3tvnI/bBJSHx5Z5j8AAP4+twgAAAAAAAABGgIAAHAAAACAAuFMmTdxP/yUvSl1keY/AAAAP9YIAAAAAAAAARsCAABwAAAAgF6sBzbZbT/SR0Eq+MPmPwBAAT/WCAAAAAAAAAEcAgAAcAAAAIC3lnU5Q2k/qPrEKnv25j8AwAE/5QgAAAAAAAABHQIAAHAAAACA8jIUkTRmP4CtSCv+KOc/AAADP+UIAAAAAAAAAR4CAABwAAAAAC7PsuglYz96lRHdY1/nPwCAAz/lCAAAAAAAAAEfAgAAcAAAAABMHYKUnmE/UEiV3eaR5z8AAAU/5QgAAAAAAAABIAIAAHAAAAAATB2ClJ5hP3IrMdSVvuc/AIAFP+UIAAAAAAAAASECAABwAAAAAEwdgpSeYT+SDs3KROvnPwAABz/1CAAAAAAAAAEiAgAAcAAAAABMHYKUnmE//CGBtx8S6D8AgAc/9QgAAAAAAAABIwIAAHAAAAAATB2ClJ5hP0QA8PIXNeg/AEAIPwUJAAAAAAAAASQCAABwAAAAAEwdgpSeYT+I3l4uEFjoPwDACD8FCQAAAAAAAAElAgAAcAAAAABMHYKUnmE/zrzNaQh76D8AgAk/FAkAAAAAAAABJgIAAHAAAAAATB2ClJ5hP6Y13/3xn+g/AMAJPxQJAAAAAAAAAScCAABwAAAAAEwdgpSeYT+ArvCR28ToPwDACT8kCQAAAAAAAAEoAgAAcAAAAABMHYKUnmE/xoxfzdPn6D8AAAo/JAkAAAAAAAABKQIAAHAAAAAATB2ClJ5hP3jQK7DaCOk/AMAHPzQJAAAAAAAAASoCAABwAAAAAEwdgpSeYT90RBCJDSTpPwDABj80CQAAAAAAAAErAgAAcAAAAABMHYKUnmE/4B1SCU896T8AQAE/QgkAAAAAAAABLAIAAHAAAAAATB2ClJ5hP7xc8TCfVOk/AID9PkIJAAAAAAAAAS0CAABwAAAAAGlrUUAXYD9wZkunDGjpPwCAtD5hCQAAAAAAAAEuAgAAcAAAAABpa1FAF2A/JnClHXp76T8AgJM+YQkAAAAAAAABLwIAAHAAAAAAaWtRQBdgP7ZEuuIEi+k/AICBPmEJAAAAAAAAATACAABwAAAAAGlrUUAXYD+QSeedu5TpPwAAdz5hCQAAAAAAAAExAgAAcAAAACCvH/1DsZU/uHnkTUuN4T8AACk+AAAAAAAAAAABMgIAAHAAAAAgrx/9Q7GVP7h55E1LjeE/AABnPg8AAAAAAAAAATMCAABwAAAAMPrcaoQelT8m30H1WYvhPwAAdT4PAAAAAAAAAAE0AgAAcAAAALDMbczvKZQ/Aqr8Q3eH4T8AAH8+DwAAAAAAAAABNQIAAHAAAACAkFdGBfmTP3APWuuFheE/AACQPg8AAAAAAAAAATYCAABwAAAAQFRBwBrIkz/edLeSlIPhPwCAlj4vAAAAAAAAAAE3AgAAcAAAAJDbFLRFZpM/TNoUOqOB4T8AAKE+LwAAAAAAAAABOAIAAHAAAADAJtIhhtOSP7o/cuGxf+E/AIClPi8AAAAAAAAAATkCAABwAAAA0HGPj8ZAkj8opc+IwH3hPwAAsT4vAAAAAAAAAAE6AgAAcAAAAED5YoPx3pE/lgotMM974T8AALY+PgAAAAAAAAABOwIAAHAAAACwgDZ3HH2RPwRwitfdeeE/AIDAPj4AAAAAAAAAATwCAABwAAAAcEQg8TFMkT9y1ed+7HfhPwAAxT4+AAAAAAAAAAE9AgAAcAAAACAICmtHG5E/ctXnfux34T8AgMk+TgAAAAAAAAABPgIAAHAAAADQy/PkXOqQP3LV537sd+E/AADLPk4AAAAAAAAAAT8CAABwAAAA0Mvz5FzqkD9y1ed+7HfhPwCAzD5OAAAAAAAAAAFAAgAAcAAAAHBEIPExTJE/ctXnfux34T8AgM0+TgAAAAAAAAABQQIAAHAAAACgNXkJ3A+SP3LV537sd+E/AADQPl4AAAAAAAAAAUICAABwAAAAAGPop3AEkz9y1ed+7HfhPwAA0T5tAAAAAAAAAAFDAgAAcAAAALDMbczvKZQ/ctXnfux34T8AANQ+bQAAAAAAAAABRAIAAHAAAAAgrx/9Q7GVP3LV537sd+E/AADVPn0AAAAAAAAAAUUCAABwAAAAgJHRLZg4lz9y1ed+7HfhPwAA2j6MAAAAAAAAAAFGAgAAcAAAAEDsr2rBIZk/ctXnfux34T8AANw+nAAAAAAAAAABRwIAAHAAAADQv7qzv2ybP3LV537sd+E/AIDfPpwAAAAAAAAAAUgCAABwAAAAMEgIj31Knj/gOkUm+3XhPwAA4T6cAAAAAAAAAAFJAgAAcAAAAJAkQTsIxaA/TqCizQl04T8AAOY+rAAAAAAAAAABSgIAAHAAAABwfx94Ma6iP06gos0JdOE/AADoPqwAAAAAAAAAAUsCAABwAAAAgPgI+M+vpD+8BQB1GHLhPwAA7z7JAAAAAAAAAAFMAgAAcAAAAKiP/brjyaY/KGtdHCdw4T8AAPI+yQAAAAAAAAABTQIAAHAAAAAIRf3AbPyoP5bQusM1buE/AID1PskAAAAAAAAAAU4CAABwAAAA8HIp08qQqz9ym3USU2rhPwAA9z7ZAAAAAAAAAAFPAgAAcAAAAHgZgvH9hq4/TmYwYXBm4T8AAPs+2QAAAAAAAAABUAIAAHAAAADk0GfmXbKwPygx66+NYuE/AID8PukAAAAAAAAAAVECAABwAAAAAAaJMgIVsj9yYQOmuVzhPwAAAT/pAAAAAAAAAAFSAgAAcAAAAEBZtcEbkLM/Tiy+9NZY4T8AAAI/+AAAAAAAAAABUwIAAHAAAADM6PfWHzy1Pyr3eEP0VOE/AEAEP/gAAAAAAAAAAVQCAABwAAAAWHg67CPotj8GwjOSEVHhPwBABT8IAQAAAAAAAAFVAgAAcAAAANB491/th7g/4ozu4C5N4T8AAAg/CAEAAAAAAAABVgIAAHAAAABcCDp18TO6P75XqS9MSeE/AAAJPxcBAAAAAAAAAVcCAABwAAAA+CYCLDDsuz+aImR+aUXhPwAADD8XAQAAAAAAAAFYAgAAcAAAAJRFyuJupL0/CIjBJXhD4T8AAA0/JwEAAAAAAAABWQIAAHAAAAAg1Qz4clC/PwiIwSV4Q+E/AMANPycBAAAAAAAAAVoCAABwAAAAQCMi5QBywD8IiMEleEPhPwAADj83AQAAAAAAAAFbAgAAcAAAAAZrw+8CSME/CIjBJXhD4T8AABA/NwEAAAAAAAABXAIAAHAAAABqCa3sXDDCP5oiZH5pReE/AAARP0YBAAAAAAAAAV0CAABwAAAApImLpkEAwz8svQbXWkfhPwAAFD9GAQAAAAAAAAFeAgAAcAAAAMx65L7rw8M/UPJLiD1L4T8AABU/VgEAAAAAAAABXwIAAHAAAAD0az3XlYfEP+KM7uAuTeE/AEAXP1YBAAAAAAAAAWACAABwAAAANOwbkXpXxT8GwjOSEVHhPwBAGD9mAQAAAAAAAAFhAgAAcAAAAHBs+kpfJ8Y/Kvd4Q/RU4T8AwBk/ZgEAAAAAAAABYgIAAHAAAACo7NgERPfGP04svvTWWOE/AIAaP3UBAAAAAAAAAWMCAABwAAAAOIfpKpaoxz9yYQOmuVzhPwAAHj91AQAAAAAAAAFkAgAAcAAAAEzpvKEFYMg/BPyl/qpe4T8AwB8/hQEAAAAAAAABZQIAAHAAAADwElNpkh3JPygx66+NYuE/AMAhP4UBAAAAAAAAAWYCAABwAAAAoMtu0lnnyT+8y40If2ThPwCAIj+UAQAAAAAAAAFnAgAAcAAAAHyilX6Wyco/TmYwYXBm4T8AACQ/lAEAAAAAAAABaAIAAHAAAACgk+6WQI3LP05mMGFwZuE/AIAkP6QBAAAAAAAAAWkCAABwAAAAzIRHr+pQzD9OZjBhcGbhPwBAJT+kAQAAAAAAAAFqAgAAcAAAAIA9YxiyGs0/TmYwYXBm4T8AwCU/pAEAAAAAAAABawIAAHAAAAAw9n6BeeTNP7zLjQh/ZOE/AMAlP7QBAAAAAAAAAWwCAABwAAAA0B8VSQaizj+WlkhXnGDhPwAAJj+0AQAAAAAAAAFtAgAAcAAAANTyYh47Tc8/cmEDprlc4T8AACc/wwEAAAAAAAABbgIAAHAAAADcxbDzb/jPP7yRG5zlVuE/AIAnP8MBAAAAAAAAAW8CAABwAAAA+BNCte9X0D90J5E5IE/hPwCAKT/TAQAAAAAAAAFwAgAAcAAAAIyMbsHEudA/vlepL0xJ4T8AQCo/0wEAAAAAAAABcQIAAHAAAACWPdh8fBXRP3btHs2GQeE/AAAtP+MBAAAAAAAAAXICAABwAAAAVsMdPwho0T/AHTfDsjvhPwAALj/jAQAAAAAAAAFzAgAAcAAAAEzlAVmFt9E/CE5Pud414T8AwC8/8gEAAAAAAAABdAIAAHAAAADOzqjDHw3SP8DjxFYZLuE/AIAwP/IBAAAAAAAAAXUCAABwAAAA2n8Sf9do0j94eTr0UybhPwBAMT8CAgAAAAAAAAF2AgAAcAAAACLNGpKAwdI/wqlS6n8g4T8AwDE/AgIAAAAAAAABdwIAAHAAAACktsH8GhfTP550DTmdHOE/AMAxPxECAAAAAAAAAXgCAABwAAAAYDwHv6Zp0z96P8iHuhjhPwAAMj8RAgAAAAAAAAF5AgAAcAAAAB7CTIEyvNM/VgqD1tcU4T8AADI/IQIAAAAAAAABegIAAHAAAABkD1WU2xTUPzDVPSX1EOE/AAAyPyECAAAAAAAAAXsCAABwAAAANiQg+KFz1D+eOpvMAw/hPwAAMj8xAgAAAAAAAAF8AgAAcAAAALgNx2I8ydQ/DKD4cxIN4T8AADI/MQIAAAAAAAABfQIAAHAAAAB0kwwlyBvVPwyg+HMSDeE/AAAyP0ACAAAAAAAAAX4CAABwAAAAMhlS51Nu1T/oarPCLwnhPwAAMj9AAgAAAAAAAAF/AgAAcAAAAD7Ku6ILytU/VtAQaj4H4T8AADI/QAIAAAAAAAABgAIAAHAAAADSQuiu4CvWPzKby7hbA+E/AAAyP1ACAAAAAAAAAYECAABwAAAAolezEqeK1j8ym8u4WwPhPwAAMj9QAgAAAAAAAAGCAgAAcAAAAK4IHc5e5tY/oAApYGoB4T8AADI/YAIAAAAAAAABgwIAAHAAAAD2VSXhBz/XPw5mhgd5/+A/AIAyP2ACAAAAAAAAAYQCAABwAAAAis5R7dyg1z98y+Ouh/3gPwDAMj9/AgAAAAAAAAGFAgAAcAAAAKgOQUrPCNg/fMvjrof94D8AwDI/fwIAAAAAAAABhgIAAHAAAAAA687+sm3YP3zL466H/eA/AAAzP38CAAAAAAAAAYcCAABwAAAAlGP7CojP2D8OZoYHef/gPwAAMz9/AgAAAAAAAAGIAgAAcAAAAO4/ib9rNNk/fMvjrof94D8AADM/jgIAAAAAAAABiQIAAHAAAADS49nEbJ/ZP3zL466H/eA/AAAzP44CAAAAAAAAAYoCAABwAAAAsocqym0K2j8OZoYHef/gPwAAMz+eAgAAAAAAAAGLAgAAcAAAAAxkuH5Rb9o/DmaGB3n/4D8AADM/ngIAAAAAAAABjAIAAHAAAAAqpKfbQ9faPw5mhgd5/+A/AAAzP64CAAAAAAAAAY0CAABwAAAAWnMc2nBL2z8OZoYHef/gPwCAMz+uAgAAAAAAAAGOAgAAcAAAAIxCkdidv9s/oAApYGoB4T8AwDM/vQIAAAAAAAABjwIAAHAAAAA0SkOGrS3cPzKby7hbA+E/AMAzP70CAAAAAAAAAZACAABwAAAAorVW3Mue3D8ym8u4WwPhPwAAND/BAgAAAAAAAAGRAgAAcAAAAFpMjisWGd0/xDVuEU0F4T8AADQ/wQIAAAAAAAABkgIAAHAAAABOf2TSUZDdP1bQEGo+B+E/AAA0P9ECAAAAAAAAAZMCAABwAAAARLI6eY0H3j/oarPCLwnhPwAAND/RAgAAAAAAAAGUAgAAcAAAAHKBr3e6e94/6Gqzwi8J4T8AADQ/4AIAAAAAAAABlQIAAHAAAAD0e0hvE/neP+hqs8IvCeE/AIA0P+ACAAAAAAAAAZYCAABwAAAA6q4eFk9w3z/oarPCLwnhPwDAND/wAgAAAAAAAAGXAgAAcAAAAFIaMmxt4d8/egVWGyEL4T8AQDQ/8AIAAAAAAAABmAIAAHAAAACG2LTd2y3gP3oFVhshC+E/AAA0P/8CAAAAAAAAAZkCAABwAAAAqQeyrQ9u4D96BVYbIQvhPwAAND//AgAAAAAAAAGaAgAAcAAAAAXTTdU0q+A/egVWGyEL4T8AADQ//wIAAAAAAAABmwIAAHAAAADY1iasPOLgP3oFVhshC+E/AAA0Pw8DAAAAAAAAAZwCAABwAAAAU/CRf9od4T/oarPCLwnhPwAAND8PAwAAAAAAAAGdAgAAcAAAAJNtXvuGXOE/6Gqzwi8J4T8AgDQ/HwMAAAAAAAABngIAAHAAAADT6ip3M5vhP+hqs8IvCeE/AMA0Px8DAAAAAAAAAZ8CAABwAAAAh6A0osLT4T9W0BBqPgfhPwDAND8uAwAAAAAAAAGgAgAAcAAAAORr0MnnEOI/oAApYGoB4T8AADU/LgMAAAAAAAABoQIAAHAAAAAk6ZxFlE/iP3zL466H/eA/AAA1Pz4DAAAAAAAAAaICAABwAAAAvFDXxKqJ4j/qMEFWlvvgPwAANT8+AwAAAAAAAAGjAgAAcAAAAFS4EUTBw+I/xvv7pLP34D8AADU/TgMAAAAAAAABpAIAAHAAAACwg61r5gDjP6LGtvPQ8+A/AAA1P04DAAAAAAAAAaUCAABwAAAADk9Jkws+4z8QLBSb3/HgPwAANT9dAwAAAAAAAAGmAgAAcAAAAOJSImoTdeM/7PbO6fzt4D8AADU/XQMAAAAAAAABpwIAAHAAAADTpMrsk6rjPzYn598o6OA/AEAzP20DAAAAAAAAAagCAABwAAAATb41wDHm4z8Q8qEuRuTgPwCAMj9tAwAAAAAAAAGpAgAAcAAAAG/tMpBlJuQ/7LxcfWPg4D8AgDI/fAMAAAAAAAABqgIAAHAAAAAlozy79F7kP8iHF8yA3OA/AMAyP3wDAAAAAAAAAasCAABwAAAA+aYVkvyV5D8SuC/CrNbgPwCAMz+MAwAAAAAAAAGsAgAAcAAAAMyq7mgEzeQ/yE2lX+fO4D8AwDM/jAMAAAAAAAABrQIAAHAAAABkEinoGgflPxJ+vVUTyeA/AIA1P5wDAAAAAAAAAa4CAABwAAAAVmTRaps85T/uSHikMMXgPwBANj+cAwAAAAAAAAGvAgAAcAAAAGYESZmUcOU/pt7tQWu94D8AwDY/nAMAAAAAAAABsAIAAHAAAACS8o9zBqPlP8zZwIa0s+A/AAA3P6sDAAAAAAAAAbECAABwAAAAgkQ49obY5T+CbzYk76vgPwAAOT+rAwAAAAAAAAGyAgAAcAAAAFZIEc2OD+Y/zJ9OGhum4D8AADo/uwMAAAAAAAABswIAAHAAAACihCdTeUDmP/KaIV9knOA/AMA7P7sDAAAAAAAAAbQCAABwAAAA6sA92WNx5j8YlvSjrZLgPwCAPD/LAwAAAAAAAAG1AgAAcAAAABivhLPVo+Y/0CtqQeiK4D8AAD4/ywMAAAAAAAABtgIAAHAAAADssl2K3drmP4bB394ig+A/AIA+P+oDAAAAAAAAAbcCAABwAAAA3AQGDV4Q5z8+V1V8XXvgPwCAQD/qAwAAAAAAAAG4AgAAcAAAACZBHJNIQec/ZFIowaZx4D8AQEE/6gMAAAAAAAABuQIAAHAAAACOywHFq3DnPxzonV7haeA/AMBCP+oDAAAAAAAAAboCAABwAAAAvLlInx2j5z9mGLZUDWTgPwCAQz/5AwAAAAAAAAG7AgAAcAAAAKwL8SGe2Oc/Hq4r8kdc4D8AgEU/+QMAAAAAAAABvAIAAHAAAADa+Tf8DwvoP9RDoY+CVOA/AEBGPwkEAAAAAAAAAb0CAABwAAAAQoQdLnM66D+M2RYtvUzgPwDARj8JBAAAAAAAAAG+AgAAcAAAAMhc0gtPaOg/1gkvI+lG4D8AAEc/GQQAAAAAAAABvwIAAHAAAAASmeiROZnoPx46RxkVQeA/AABIPxkEAAAAAAAAAcACAABwAAAAIDlgwDLN6D/Wz7y2TzngPwCASD8oBAAAAAAAAAHBAgAAcAAAAIrDRfKV/Og/IADVrHsz4D8AQEg/KAQAAAAAAAABwgIAAHAAAAAOnPrPcSrpP/zKj/uYL+A/AABIPzgEAAAAAAAAAcMCAABwAAAAWNgQVlxb6T/YlUpKtivgPwCASD84BAAAAAAAAAHEAgAAcAAAAGh4iIRVj+k/tGAFmdMn4D8AwEg/SAQAAAAAAAABxQIAAHAAAAB2GACzTsPpP44rwOfwI+A/AMBIP0gEAAAAAAAAAcYCAABwAAAAwlQWOTn06T/8kB2P/yHgPwAAST9XBAAAAAAAAAHHAgAAcAAAACjf+2qcI+o/2FvY3Rwe4D8AAEo/VwQAAAAAAAAByAIAAHAAAAA4f3OZlVfqP7Qmkyw6GuA/AIBKP2cEAAAAAAAAAckCAABwAAAAKtEbHBaN6j+Q8U17VxbgPwDASj9nBAAAAAAAAAHKAgAAcAAAADhxk0oPweo/2iFmcYMQ4D8AAEs/dgQAAAAAAAABywIAAHAAAAC+SUgo6+7qPyRSfmevCuA/AMBJP3YEAAAAAAAAAcwCAABwAAAAYHDMsT8b6z/c5/ME6gLgPwBAST92BAAAAAAAAAHNAgAAcAAAAMj6seOiSus/AcaNk2by3z8AAEk/lgQAAAAAAAABzgIAAHAAAAAUN8hpjXvrP028Mx353t8/AABJP5YEAAAAAAAAAc8CAABwAAAAmg99R2mp6z+Xstmmi8vfPwCASj+WBAAAAAAAAAHQAgAAcAAAAJQgb9Qn0es/v3M6fzu03z8AQEs/lgQAAAAAAAAB0QIAAHAAAACufzANX/frPwlq4AjOoN8/AEBLP6UEAAAAAAAAAdICAABwAAAA5izB8Q4c7D9VYIaSYI3fPwAASz+lBAAAAAAAAAHTAgAAcAAAACDaUda+QOw/oVYsHPN53z8AAEs/tQQAAAAAAAAB1AIAAHAAAABYh+K6bmXsP+tM0qWFZt8/AABLP7UEAAAAAAAAAdUCAABwAAAAzNAR9w+H7D9XeL3g+lbfPwCASz/FBAAAAAAAAAHWAgAAcAAAAHq234qipew/69jtzFJL3z8AwEs/xQQAAAAAAAAB1wIAAHAAAACAhhsin7/sP385HrmqP98/AEBLP+IEAAAAAAAAAdgCAABwAAAA4kDFvAXV7D/tZAn0HzDfPwAASz/iBAAAAAAAAAHZAgAAcAAAAJrl3FrW5ew/gcU54Hck3z8AgEs/8gQAAAAAAAAB2gIAAHAAAABy2MOkH/XsPxUmaszPGN8/AMBLP/IEAAAAAAAAAdsCAABwAAAAorUY8tL/7D+nhpq4Jw3fPwDASj8BBQAAAAAAAAHcAgAAcAAAAPDgPOv+CO0/O+fKpH8B3z8AQEo/AQUAAAAAAAAB3QIAAHAAAAB4qP87HA/tP/N8QEK6+d4/AIBJPxEFAAAAAAAAAd4CAABwAAAAPgxh5CoS7T+H3XAuEu7ePwAAST8RBQAAAAAAAAHfAgAAcAAAACC+kTiyE+0/GT6hGmri3j8AwEc/EQUAAAAAAAAB4AIAAHAAAAA+DGHkKhLtP4lpjFXf0t4/AEBHPyEFAAAAAAAAAeECAABwAAAAWlowkKMQ7T/5lHeQVMPePwCARj8hBQAAAAAAAAHiAgAAcAAAALJEnpMNDO0/Z8Biy8mz3j8AAEY/IQUAAAAAAAAB4wIAAHAAAAAsfdtC8AXtP/sgk7chqN4/AIBFPzAFAAAAAAAAAeQCAABwAAAAwAPonUv+7D9rTH7ylpjePwAART8wBQAAAAAAAAHlAgAAcAAAAKx0YvwQ8uw/2XdpLQyJ3j8AwEM/QAUAAAAAAAAB5gIAAHAAAAC4M6wGT+TsP23YmRlkfd4/AEBDP1AFAAAAAAAAAecCAABwAAAA/o6UaH7T7D8BOcoFvHHePwAAQz9QBQAAAAAAAAHoAgAAcAAAAGQ4THYmwew/lZn68RNm3j8AAEM/XwUAAAAAAAAB6QIAAHAAAADkL9MvR63sPyf6Kt5rWt4/AABDP18FAAAAAAAAAeoCAABwAAAAStmKPe+a7D/fj6B7plLePwAAQz9vBQAAAAAAAAHrAgAAcAAAAKyCQkuXiOw/u1pbysNO3j8AQEI/bwUAAAAAAAAB7AIAAHAAAADy3SqtxnfsP5clFhnhSt4/AABCP34FAAAAAAAAAe0CAABwAAAA/Jx0twRq7D+XJRYZ4UrePwAAQj9+BQAAAAAAAAHuAgAAcAAAAApcvsFCXOw/u1pbysNO3j8AAEI/jgUAAAAAAAAB7wIAAHAAAADYfml0j1HsP9+PoHumUt4/AIBCP44FAAAAAAAAAfACAABwAAAAilNFe2NI7D8n+irea1rePwDAQj+eBQAAAAAAAAHxAgAAcAAAACDaUda+QOw/b2S1QDFi3j8AwEI/ngUAAAAAAAAB8gIAAHAAAACYEo+FoTrsP7nOP6P2ad4/AABDP60FAAAAAAAAAfMCAABwAAAA0K4t3ZI37D8BOcoFvHHePwAAQz+tBQAAAAAAAAH0AgAAcAAAAPD8/IgLNuw/SaNUaIF53j8AAEM/rQUAAAAAAAAB9QIAAHAAAADw/PyICzbsP7NCJHwphd4/AABEP70FAAAAAAAAAfYCAABwAAAAmBKPhaE67D8j4vOP0ZDePwCARD+9BQAAAAAAAAH3AgAAcAAAAACMgipGQuw/s7YIVVyg3j8AQEU/zQUAAAAAAAAB+AIAAHAAAAD2zDggCFDsP0OLHRrnr94/AMBFP9wFAAAAAAAAAfkCAABwAAAAdNWxZudj7D/VXzLfcb/ePwDART/cBQAAAAAAAAH6AgAAcAAAAF5XHlJrf+w/ZTRHpPzO3j8AAEY/7AUAAAAAAAAB+wIAAHAAAAAMPezl/Z3sP/UIXGmH3t4/AABHP+wFAAAAAAAAAfwCAABwAAAAvCK6eZC87D+rErbf9PHePwCARz/7BQAAAAAAAAH9AgAAcAAAAGoIiA0j2+w/O+fKpH8B3z8AwEc/+wUAAAAAAAAB/gIAAHAAAAAa7lWhtfnsP82732kKEd8/AABIPwsGAAAAAAAAAf8CAABwAAAAjDeF3VYb7T9fkPQulSDfPwCASD8LBgAAAAAAAAEAAwAAcAAAAKaWRhaOQe0/7WQJ9B8w3z8AwEg/CwYAAAAAAAABAQMAAHAAAADC9QdPxWftP385HrmqP98/AMBIPyoGAAAAAAAAAQIDAABwAAAAFvFn3+2K7T8PDjN+NU/fPwAAST8qBgAAAAAAAAEDAwAAcAAAAMLWNXOAqe0/n+JHQ8Be3z8AQEg/KgYAAAAAAAABBAMAAHAAAACsWKJeBMXtP1fsobktct8/AABIPyoGAAAAAAAAAQUDAABwAAAA8MR8TfLb7T8N9vsvm4XfPwAASD86BgAAAAAAAAEGAwAAcAAAAG7N9ZPR7+0/wf9VpgiZ3z8AAEg/OgYAAAAAAAABBwMAAHAAAAAocg0yogDuP3cJsBx2rN8/AABIP0oGAAAAAAAAAQgDAABwAAAAOgGT09wM7j8rEwqT47/fPwAASD9KBgAAAAAAAAEJAwAAcAAAAIgst8wIFu4/4RxkCVHT3z8AAEg/WQYAAAAAAAABCgMAAHAAAAAS9HkdJhzuP7lbAzGh6t8/AABIP1kGAAAAAAAAAQsDAABwAAAA1lfbxTQf7j/c5/ME6gLgPwBARz9pBgAAAAAAAAEMAwAAcAAAABL0eR0mHO4/kPFNe1cW4D8AAEc/aQYAAAAAAAABDQMAAHAAAACmeoZ4gRTuP0b7p/HEKeA/AIBGP3gGAAAAAAAAAQ4DAABwAAAAsjnQgr8G7j+y1OlxBkPgPwAARj94BgAAAAAAAAEPAwAAcAAAAFB/JuhY8e0/Hq4r8kdc4D8AgEY/iAYAAAAAAAABEAMAAHAAAACimVhUxtLtP6y8siNseeA/AMBGP4gGAAAAAAAAAREDAABwAAAAauzHbxau7T+qMJf8npTgPwBARj+YBgAAAAAAAAESAwAAcAAAAE6NBjffh+0/XnRj36W14D8AAEY/mAYAAAAAAAABEwMAAHAAAAA2LkX+p2HtP6RS0hqe2OA/AMBDP6cGAAAAAAAAARQDAABwAAAAdLnxyNo27T+gAClgagHhPwDAQj+nBgAAAAAAAAEVAwAAcAAAAEjLqu5oBO0/wOPEVhku4T8AADE/twYAAAAAAAABFgMAAHAAAAA6KzPAb9DsP+DGYE3IWuE/AAApP7cGAAAAAAAAARcDAABwAAAAStmKPe+a7D9wD1rrhYXhPwAAxT63BgAAAAAAAAEYAwAAcAAAALJxUL7YYOw/bL2wMFKu4T8AAIY+2wYAAAAAAAABGQMAAHAAAADcbXfn0CnsP7KbH2xK0eE/AABGPtsGAAAAAAAAARoDAABwAAAArn8wDV/36z/UCteJxuLhPwAALz7bBgAAAAAAAAEbAwAAcAAAAB6l49jdd+4/pFLSGp7Y4D8AgLA+AAAAAAAAAAABHAMAAHAAAAAepePY3XfuP1oiuiRy3uA/AADyPhAAAAAAAAAAAR0DAABwAAAAHqXj2N137j9aIrokct7gPwBAAD8QAAAAAAAAAAEeAwAAcAAAAABXFC1lee4/WiK6JHLe4D8AgAU/EAAAAAAAAAABHwMAAHAAAAAAVxQtZXnuP1oiuiRy3uA/AAAIPxAAAAAAAAAAASADAABwAAAA4AhFgex67j/svFx9Y+DgPwAACD8QAAAAAAAAAAEhAwAAcAAAAOAIRYHseu4/7LxcfWPg4D8AAAk/IAAAAAAAAAABIgMAAHAAAADgCEWB7HruPxDyoS5G5OA/AIAJPyAAAAAAAAAAASMDAABwAAAA4AhFgex67j8Q8qEuRuTgPwDACT8gAAAAAAAAAAEkAwAAcAAAAOAIRYHseu4/EPKhLkbk4D8AAAo/IAAAAAAAAAABJQMAAHAAAADgCEWB7HruPxDyoS5G5OA/AMAIPy8AAAAAAAAAASYDAABwAAAA4AhFgex67j8Q8qEuRuTgPwBACD8vAAAAAAAAAAEnAwAAcAAAAOAIRYHseu4/EPKhLkbk4D8AgAc/LwAAAAAAAAABKAMAAHAAAADgCEWB7HruPxDyoS5G5OA/AAAHPy8AAAAAAAAAASkDAABwAAAA4AhFgex67j8Q8qEuRuTgPwBACT8/AAAAAAAAAAEqAwAAcAAAAOAIRYHseu4/EPKhLkbk4D8AAAo/PwAAAAAAAAABKwMAAHAAAADgCEWB7HruPxDyoS5G5OA/AEAMPz8AAAAAAAAAASwDAABwAAAA4AhFgex67j8Q8qEuRuTgPwBADT8/AAAAAAAAAAEtAwAAcAAAAOAIRYHseu4/EPKhLkbk4D8AgBA/PwAAAAAAAAABLgMAAHAAAADgCEWB7HruPxDyoS5G5OA/AAASPz8AAAAAAAAAAS8DAABwAAAA4AhFgex67j8Q8qEuRuTgPwAAFz9PAAAAAAAAAAEwAwAAcAAAAOAIRYHseu4/EPKhLkbk4D8AQBk/TwAAAAAAAAABMQMAAHAAAADgCEWB7HruP6KMRIc35uA/AEAdP08AAAAAAAAAATIDAABwAAAA4AhFgex67j82J+ffKOjgPwAAHz9PAAAAAAAAAAEzAwAAcAAAAOAIRYHseu4/yMGJOBrq4D8AwCA/XgAAAAAAAAABNAMAAHAAAADgCEWB7HruP1pcLJEL7OA/AIAhP14AAAAAAAAAATUDAABwAAAA4AhFgex67j9aXCyRC+zgPwAAIz9eAAAAAAAAAAE2AwAAcAAAAOAIRYHseu4/7PbO6fzt4D8AgCM/XgAAAAAAAAABNwMAAHAAAADgCEWB7HruP+z2zun87eA/AEAkP24AAAAAAAAAATgDAABwAAAA4AhFgex67j/s9s7p/O3gPwDAJD9uAAAAAAAAAAE5AwAAcAAAAOAIRYHseu4/fpFxQu7v4D8AgCU/bgAAAAAAAAABOgMAAHAAAAAAVxQtZXnuPxAsFJvf8eA/AMAlP24AAAAAAAAAATsDAABwAAAAAFcULWV57j8QLBSb3/HgPwBAJD99AAAAAAAAAAE8AwAAcAAAAABXFC1lee4/ECwUm9/x4D8AgCM/fQAAAAAAAAABPQMAAHAAAAAAVxQtZXnuPxAsFJvf8eA/AMAeP30AAAAAAAAAAT4DAABwAAAAAFcULWV57j8QLBSb3/HgPwCAHD99AAAAAAAAAAE/AwAAcAAAAABXFC1lee4/ECwUm9/x4D8AwBA/jQAAAAAAAAABQAMAAHAAAADgCEWB7HruP36RcULu7+A/AMALP40AAAAAAAAAAUEDAABwAAAA4AhFgex67j9aXCyRC+zgPwBACD+NAAAAAAAAAAFCAwAAcAAAAOAIRYHseu4/EPKhLkbk4D8AAAc/jQAAAAAAAAABQwMAAHAAAABm19RYwrrVP2DnKjmJ45s/AAAhPgAAAAAAAAAAAUQDAABwAAAA8p6Xqd/A1T9gXpZZrzeZPwAAXD4QAAAAAAAAAAFFAwAAcAAAAPKel6nfwNU/IMP189cAmD8AAGo+EAAAAAAAAAABRgMAAHAAAAA+yruiC8rVP0CDrmWqTZY/AABzPhAAAAAAAAAAAUcDAABwAAAAAC4dSxrN1T+AjLQoKZOVPwCAgj4QAAAAAAAAAAFIAwAAcAAAAMiRfvMo0NU/sJW666fYlD8AgIU+EAAAAAAAAAABSQMAAHAAAACM9d+bN9PVP6BMbZr735M/AICUPh8AAAAAAAAAAUoDAABwAAAAjPXfmzfT1T+gAyBJT+eSPwAAmz4fAAAAAAAAAAFLAwAAcAAAAIz135s309U/gLrS96LukT8AgKc+LwAAAAAAAAABTAMAAHAAAABQWUFERtbVP3Bxhab29ZA/AICsPi8AAAAAAAAAAU0DAABwAAAA2CAElWPc1T/AUHCqlPqPPwAAuz4/AAAAAAAAAAFOAwAAcAAAAJ6EZT1y39U/oL7VBzwJjj8AgME+PwAAAAAAAAABTwMAAHAAAABk6MblgOLVP6AsO2XjF4w/AIDOPj8AAAAAAAAAAVADAABwAAAA7q+JNp7o1T8AP0fr4KKKPwAA1D4/AAAAAAAAAAFRAwAAcAAAADrbrS/K8dU/YFFTcd4tiT8AgN8+TgAAAAAAAAABUgMAAHAAAAASzpR5EwHWP2C/uM6FPIc/AIDkPk4AAAAAAAAAAVMDAABwAAAAcog+FHoW1j9gLR4sLUuFPwAA6D5eAAAAAAAAAAFUAwAAcAAAAKo1z/gpO9Y/QJuDidRZgz8AgOk+bQAAAAAAAAABVQMAAHAAAADyceV+FGzWP2BkQr4l7IA/AADsPn0AAAAAAAAAAVYDAABwAAAAjNkf/iqm1j+ApE83mvV9PwAA7T59AAAAAAAAAAFXAwAAcAAAAOikuyVQ49Y/QO5/T5AheD8AgO4+fQAAAAAAAAABWAMAAHAAAAAM1Lj1gyPXPwDKSgrfPnQ/AIDvPo0AAAAAAAAAAVkDAABwAAAAuMp4FtVp1z8AphXFLVxwPwAA8T6NAAAAAAAAAAFaAwAAcAAAAK7sXDBSudc/AJZbolHkaj8AgPE+nAAAAAAAAAABWwMAAHAAAABqcqLy3QvYP4BxJl2gAWc/AIDwPpwAAAAAAAAAAVwDAABwAAAAZpSGDFtb2D+AcSZdoAFnPwAA8D6sAAAAAAAAAAFdAwAAcAAAAF62aibYqtg/gHEmXaABZz8AAO8+rAAAAAAAAAABXgMAAHAAAACSdO2XRvfYPwAo9kSq1Ww/AADuPrwAAAAAAAAAAV8DAABwAAAAiJbRscNG2T8A72IW2lRxPwAA7z68AAAAAAAAAAFgAwAAcAAAAIS4tctAltk/QFzlrDcwdj8AgO8+vAAAAAAAAAABYQMAAHAAAADyEteUoN/ZP4DJZ0OVC3s/AIDvPssAAAAAAAAAAWIDAABwAAAAFELUZNQf2j/gv5uVz2+APwAA8D7LAAAAAAAAAAFjAwAAcAAAAOhFrTvcVto/QOTQ2oBShD8AAPA+2wAAAAAAAAABZAMAAHAAAABsHmIZuITaP+CsrEiIsYg/AADwPtsAAAAAAAAAAWUDAABwAAAAHAQwrUqj2j+gvtUHPAmOPwCA7T7qAAAAAAAAAAFmAwAAcAAAAEAiO/C/u9o/oAMgSU/nkj8AgOw+6gAAAAAAAAABZwMAAHAAAAAYFSI6CcvaP1DM+7ZWRpc/AADuPvoAAAAAAAAAAWgDAABwAAAA2niD4hfO2j+gOX5NtCGcPwAA7z76AAAAAAAAAAFpAwAAcAAAAI5NX+nrxNo/cFMA8oh+oD8AAPM+CgEAAAAAAAABagMAAHAAAAD09hb3k7LaPxiKQb037KI/AID0PgoBAAAAAAAAAWsDAABwAAAACnWqCxCX2j+4wIKI5lmlPwCA9z4ZAQAAAAAAAAFsAwAAcAAAAJgre89uddo/wPJA8tUkqD8AAPk+GQEAAAAAAAABbQMAAHAAAABefurqvlDaP8Ak/1vF76o/AAD8PikBAAAAAAAAAW4DAABwAAAA7DS7rh0v2j/IVr3FtLqtPwAA/T4pAQAAAAAAAAFvAwAAcAAAAHbri3J8Ddo/vEZ/yDEUsD8AgPw+OQEAAAAAAAABcAMAAHAAAADKBb7e6e7ZP+g49qPzK7E/AAD8PjkBAAAAAAAAAXEDAABwAAAA4INR82XT2T8cK21/tUOyPwCA+T5IAQAAAAAAAAFyAwAAcAAAADCeg1/TtNk/lJ+lC9cssz8AgPg+SAEAAAAAAAABcwMAAHAAAAAMgHgcXpzZP/BqtA3j9rM/AAD3PkgBAAAAAAAAAXQDAABwAAAArMXOgfeG2T+8Ya5KZLG0PwAA9j5nAQAAAAAAAAF1AwAAcAAAABBvho+fdNk/1NppOEU9tT8AgPA+ZwEAAAAAAAABdgMAAHAAAAA6fJ9FVmXZP1x/EGGbubU/AADuPmcBAAAAAAAAAXcDAABwAAAAJu0ZpBtZ2T9QT6LEZia2PwAA3D5nAQAAAAAAAAF4AwAAcAAAANjB9arvT9k/RB80KDKTtj8AANQ+dwEAAAAAAAABeQMAAHAAAACIltGxw0bZP7AascZy8LY/AACWPncBAAAAAAAAAXoDAABwAAAAAM8OYaZA2T+EQRmgKD63PwAAdT6HAQAAAAAAAAF7AwAAcAAAAHgHTBCJOtk/WGiBed6Ltz8AAFQ+hwEAAAAAAAABfAMAAHAAAAC0o+pnejfZP5i61I0Jyrc/AABIPqYBAAAAAAAAAX0DAABwAAAA7ltJXXhh2D+oAdIR+4q1PwAArj4AAAAAAAAAAAF+AwAAcAAAAO5bSV14Ydg/9IOTwlpctT8AgO4+EAAAAAAAAAABfwMAAHAAAAA6h21WpGrYP9TaaThFPbU/AAD9PhAAAAAAAAAAAYADAABwAAAAEnpUoO152D+0MUCuLx61PwCAAz8QAAAAAAAAAAGBAwAAcAAAAJxBF/EKgNg/JF0r6aQOtT8AwAQ/EAAAAAAAAAABggMAAHAAAADqbDvqNonYPyRdK+mkDrU/AEAEPx8AAAAAAAAAAYMDAABwAAAAOphf42KS2D8kXSvppA61PwAABD8fAAAAAAAAAAGEAwAAcAAAAEon5YSdntg/JF0r6aQOtT8AAAQ/PwAAAAAAAAABhQMAAHAAAABetmom2KrYP7QxQK4vHrU/AIAEPz8AAAAAAAAAAYYDAABwAAAAbkXwxxK32D9EBlVzui21PwDABD8/AAAAAAAAAAGHAwAAcAAAAITUdWlNw9g/ZK9+/c9MtT8AwAQ/PwAAAAAAAAABiAMAAHAAAADQ/5lieczYPxgtvUxwe7U/AAAFPz8AAAAAAAAAAYkDAABwAAAAICu+W6XV2D/IqvubEKq1PwAABT8/AAAAAAAAAAGKAwAAcAAAAKjygKzC29g/nNFjdcb3tT8AAAU/TgAAAAAAAAABiwMAAHAAAAAwukP93+HYP3D4y058RbY/AMACP04AAAAAAAAAAYwDAABwAAAAuoEGTv3n2D/U80jtvKK2PwDAAT9eAAAAAAAAAAGNAwAAcAAAAH7lZ/YL69g/0MPaUIgPtz8AwAE/XgAAAAAAAAABjgMAAHAAAAB+5Wf2C+vYP1hogXnei7c/AMABP24AAAAAAAAAAY8DAABwAAAAfuVn9gvr2D9s4Txnvxe4PwCAAj9uAAAAAAAAAAGQAwAAcAAAAH7lZ/YL69g/hFr4VKCjuD8AwAI/jQAAAAAAAAABkQMAAHAAAAC6gQZO/efYPxD/nn32H7k/AEACP40AAAAAAAAAAZIDAABwAAAAuoEGTv3n2D+Uo0WmTJy5PwAAAj+NAAAAAAAAAAGTAwAAcAAAALqBBk7959g/jHPXCRgJuj8AAAM/jQAAAAAAAAABlAMAAHAAAAB+5Wf2C+vYP/BuVKhYZro/AIADP5wAAAAAAAAAAZUDAABwAAAARknJnhru2D/ElbyBDrS6PwCABj+cAAAAAAAAAAGWAwAAcAAAAM4QjO839Ng/BOgPljnyuj8AAAg/rAAAAAAAAAABlwMAAHAAAABU2E5AVfrYPyiROSBPEbs/AIAMP6wAAAAAAAAAAZgDAABwAAAAamfU4Y8G2T8okTkgTxG7PwCADj+sAAAAAAAAAAGZAwAAcAAAAHr2WYPKEtk/lLwkW8QBuz8AQBI/vAAAAAAAAAABmgMAAHAAAAAWTaJ1IiXZP+Q+5gsk07o/AAAUP7wAAAAAAAAAAZsDAABwAAAAtKPqZ3o32T8QGH4yboW6PwDAFT/LAAAAAAAAAAGcAwAAcAAAANjB9arvT9k/rBwBlC0ouj8AgBY/2wAAAAAAAAABnQMAAHAAAAD+3wDuZGjZP0ghhPXsyrk/AAAUP9sAAAAAAAAAAZ4DAABwAAAAcCkwKgaK2T9UUfKRIV65PwAAEz/rAAAAAAAAAAGfAwAAcAAAAKrWwA62rtk/XIFgLlbxuD8AwA0/6wAAAAAAAAABoAMAAHAAAACi57KbdNbZP/SF448VlLg/AIALP/oAAAAAAAAAAaEDAABwAAAAovikKDP+2T8gX3u2X0a4PwCA/D76AAAAAAAAAAGiAwAAcAAAAGRt+F0AKdo/3AwoojQIuD8AgPA+CgEAAAAAAAABowMAAHAAAABefurqvlDaPyiP6VKU2bc/AABgPgoBAAAAAAAAAaQDAABwAAAAmCt7z2512j8I5r/Ifrq3PwAA2D05AQAAAAAAAAGlAwAAcAAAALxJhhLkjdo/eBGrA/Sqtz8AACA9OQEAAAAAAAABpgMAAHAAAABQvAp3OgvJP4xngiFFaeM/AAD+PQAAAAAAAAAAAacDAABwAAAAtGXChOL4yD/6zN/IU2fjPwAALj4PAAAAAAAAAAGoAwAAcAAAAEAthdX//sg/+szfyFNn4z8AADg+DwAAAAAAAAABqQMAAHAAAAAonv8zxfLIP2gyPXBiZeM/AABAPg8AAAAAAAAAAaoDAABwAAAAKJ7/M8XyyD9oMj1wYmXjPwAAUT4fAAAAAAAAAAGrAwAAcAAAALRlwoTi+Mg/1peaF3Fj4z8AAFc+HwAAAAAAAAABrAMAAHAAAAC0ZcKE4vjIP0T9975/YeM/AABlPi4AAAAAAAAAAa0DAABwAAAAtGXChOL4yD8gyLINnV3jPwAAbD4uAAAAAAAAAAGuAwAAcAAAALRlwoTi+Mg/+pJtXLpZ4z8AAHc+LgAAAAAAAAABrwMAAHAAAAC0ZcKE4vjIP9ZdKKvXVeM/AAB8Pi4AAAAAAAAAAbADAABwAAAAtGXChOL4yD+yKOP59FHjPwAAhz4+AAAAAAAAAAGxAwAAcAAAALRlwoTi+Mg/jvOdSBJO4z8AAIs+PgAAAAAAAAABsgMAAHAAAAC0ZcKE4vjIP2q+WJcvSuM/AACYPk4AAAAAAAAAAbMDAABwAAAAtGXChOL4yD+07nCNW0TjPwAAnj5OAAAAAAAAAAG0AwAAcAAAALRlwoTi+Mg/JFTONGpC4z8AgKc+TgAAAAAAAAABtQMAAHAAAAC0ZcKE4vjIPwAfiYOHPuM/AICrPl0AAAAAAAAAAbYDAABwAAAAtGXChOL4yD8AH4mDhz7jPwAAtD5dAAAAAAAAAAG3AwAAcAAAACie/zPF8sg/boTmKpY84z8AgLc+XQAAAAAAAAABuAMAAHAAAAAonv8zxfLIP26E5iqWPOM/AIC9Pl0AAAAAAAAAAbkDAABwAAAAKJ7/M8XyyD9uhOYqljzjPwAAwD5tAAAAAAAAAAG6AwAAcAAAACie/zPF8sg/krkr3HhA4z8AgMQ+bQAAAAAAAAABuwMAAHAAAAAonv8zxfLIP7TucI1bROM/AIDGPn0AAAAAAAAAAbwDAABwAAAAtGXChOL4yD+O851IEk7jPwCAyD6MAAAAAAAAAAG9AwAAcAAAALRlwoTi+Mg/+pJtXLpZ4z8AgMk+nAAAAAAAAAABvgMAAHAAAAC0ZcKE4vjIPx4CJXo2a+M/AADLPqsAAAAAAAAAAb8DAABwAAAAKJ7/M8XyyD9kpiFJlYDjPwCAyz6rAAAAAAAAAAHAAwAAcAAAACie/zPF8sg/9LSoermd4z8AAM0+ywAAAAAAAAABwQMAAHAAAAC0ZcKE4vjIP6r4dF3AvuM/AIDNPssAAAAAAAAAAcIDAABwAAAAQC2F1f/+yD8UDClKm+XjPwCAzT7LAAAAAAAAAAHDAwAAcAAAAEAthdX//sg/olQi6FgQ5D8AAM4+2gAAAAAAAAABxAMAAHAAAABQvAp3OgvJPzCdG4YWO+Q/AADPPtoAAAAAAAAAAcUDAABwAAAAZEuQGHUXyT9QgLd8xWfkPwCAzz7aAAAAAAAAAAHGAwAAcAAAAPASU2mSHck/KDM7fUia5D8AANE+6gAAAAAAAAABxwMAAHAAAADwElNpkh3JP7a1poef0uQ/AIDRPuoAAAAAAAAAAcgDAABwAAAAeNoVuq8jyT+wnW85BQnlPwAA0z76AAAAAAAAAAHJAwAAcAAAAACi2ArNKck/qoU462o/5T8AgNM++gAAAAAAAAABygMAAHAAAAAAotgKzSnJPxTTXkTfc+U/AADXPgkBAAAAAAAAAcsDAABwAAAAjGmbW+ovyT98IIWdU6jlPwCA2D4JAQAAAAAAAAHMAwAAcAAAAIxpm1vqL8k/eAhOT7ne5T8AgOM+GQEAAAAAAAABzQMAAHAAAACMaZtb6i/JP+JVdKgtE+Y/AADoPhkBAAAAAAAAAc4DAABwAAAAjGmbW+ovyT+4CPiosEXmPwCA7z4oAQAAAAAAAAHPAwAAcAAAABAxXqwHNsk/RlHxRm5w5j8AAPI+KAEAAAAAAAAB0AMAAHAAAAAQMV6sBzbJP7JkpTNJl+Y/AID1PjgBAAAAAAAAAdEDAABwAAAAnPgg/SQ8yT/4QhRvQbrmPwAA9z44AQAAAAAAAAHSAwAAcAAAAJz4IP0kPMk/hlGboGXX5j8AgPc+SAEAAAAAAAAB0wMAAHAAAACc+CD9JDzJP/Iq3SCn8OY/AAD4PkgBAAAAAAAAAdQDAABwAAAAnPgg/SQ8yT/KaXxI9wfnPwAA+D5XAQAAAAAAAAHVAwAAcAAAAJz4IP0kPMk/8NgzZnMZ5z8AAPg+VwEAAAAAAAAB1gMAAHAAAACc+CD9JDzJP4CtSCv+KOc/AAD4PmcBAAAAAAAAAdcDAABwAAAAJMDjTUJCyT9+57qXlzbnPwAA+D5nAQAAAAAAAAHYAwAAcAAAACTA401CQsk/6oaKqz9C5z8AAPg+dwEAAAAAAAAB2QMAAHAAAAAkwONNQkLJP1gmWr/nTec/AAD4PncBAAAAAAAAAdoDAABwAAAAJMDjTUJCyT/ExSnTj1nnPwAA+T53AQAAAAAAAAHbAwAAcAAAACTA401CQsk/MGX55jdl5z8AgPk+hgEAAAAAAAAB3AMAAHAAAACc+CD9JDzJP54EyfrfcOc/AID4PoYBAAAAAAAAAd0DAABwAAAAnPgg/SQ8yT8KpJgOiHznPwAA+D6WAQAAAAAAAAHeAwAAcAAAABAxXqwHNsk/5KjFyT6G5z8AAPg+lgEAAAAAAAAB3wMAAHAAAAAQMV6sBzbJP76t8oT1j+c/AAD4PrUBAAAAAAAAAeADAABwAAAAEDFerAc2yT8GGH3nupfnPwAA+D61AQAAAAAAAAHhAwAAcAAAABAxXqwHNsk/vudk8Y6d5z8AAPg+tQEAAAAAAAAB4gMAAHAAAAAQMV6sBzbJP+IcqqJxoec/AAD4PrUBAAAAAAAAAeMDAABwAAAAjGmbW+ovyT8IUu9TVKXnPwAA+D7FAQAAAAAAAAHkAwAAcAAAAIxpm1vqL8k/CFLvU1Sl5z8AAPg+xQEAAAAAAAAB5QMAAHAAAACMaZtb6i/JPwhS71NUpec/AAD4PsUBAAAAAAAAAeYDAABwAAAAjGmbW+ovyT90t0z7YqPnPwCA9j7FAQAAAAAAAAHnAwAAcAAAAIxpm1vqL8k/LE3CmJ2b5z8AAPY+1AEAAAAAAAAB6AMAAHAAAACMaZtb6i/JP1BIld3mkec/AAD2PuQBAAAAAAAAAekDAABwAAAAEDFerAc2yT9SDiNxTYTnPwAA9j7kAQAAAAAAAAHqAwAAcAAAAJz4IP0kPMk/VNSwBLR25z8AAPY+9AEAAAAAAAAB6wMAAHAAAACc+CD9JDzJPwwwtDVVYec/AAD2PgMCAAAAAAAAAewDAABwAAAAJMDjTUJCyT/Gi7dm9kvnPwCA8z4DAgAAAAAAAAHtAwAAcAAAAKyHpp5fSMk/Nn0wNdIu5z8AgPI+EwIAAAAAAAAB7gMAAHAAAACsh6aeX0jJP/CewfnZC+c/AADyPhMCAAAAAAAAAe8DAABwAAAAOE9p73xOyT9gVshbHOHmPwAA8j4iAgAAAAAAAAHwAwAAcAAAAMQWLECaVMk/HD7ns4qw5j8AgPA+IgIAAAAAAAAB8QMAAHAAAABI3u6Qt1rJP9glBgz5f+Y/AADwPiICAAAAAAAAAfIDAABwAAAA1KWx4dRgyT+SDSVkZ0/mPwAA8D4yAgAAAAAAAAHzAwAAcAAAAGBtdDLyZsk/vFqhY+Qc5j8AAPA+MgIAAAAAAAAB9AMAAHAAAADkNDeDD23JP+anHWNh6uU/AIDuPkICAAAAAAAAAfUDAABwAAAA+MO8JEp5yT/qv1Sx+7PlPwAA7j5CAgAAAAAAAAH2AwAAcAAAAICLf3Vnf8k/7teL/5V95T8AAO0+UQIAAAAAAAAB9wMAAHAAAACUGgUXoovJPxYlCP8SS+U/AADsPlECAAAAAAAAAfgDAABwAAAAIOLHZ7+RyT/2QWwIZB7lPwCA6T5hAgAAAAAAAAH5AwAAcAAAAKipirjcl8k/simLYNLt5D8AgOg+YQIAAAAAAAAB+gMAAHAAAACoqYq43JfJP5BG72kjweQ/AADoPnECAAAAAAAAAfsDAABwAAAAMHFNCfqdyT9wY1NzdJTkPwAA6D5xAgAAAAAAAAH8AwAAcAAAALw4EFoXpMk/UIC3fMVn5D8AAOg+gAIAAAAAAAAB/QMAAHAAAABIANOqNKrJP8I3vt4HPeQ/AADoPoACAAAAAAAAAf4DAABwAAAAvDgQWhekyT9YJAryLBbkPwAA6j6QAgAAAAAAAAH/AwAAcAAAALw4EFoXpMk/pOA9Dyb14z8AAOs+kAIAAAAAAAABAAQAAHAAAAC8OBBaF6TJP6ZsWTbz2eM/AADuPp8CAAAAAAAAAQEEAABwAAAAvDgQWhekyT/OLboOo8LjPwAA7z6fAgAAAAAAAAECBAAAcAAAADBxTQn6nck/iIm9P0St4z8AgO4+rwIAAAAAAAABAwQAAHAAAAAwcU0J+p3JP2IaBiLIm+M/AADuPq8CAAAAAAAAAQQEAABwAAAAMHFNCfqdyT9k4JO1Lo7jPwAA8T6/AgAAAAAAAAEFBAAAcAAAAKipirjcl8k/iNtm+neE4z8AgPI+vwIAAAAAAAABBgQAAHAAAAAg4sdnv5HJP0Bx3JeyfOM/AIDzPs4CAAAAAAAAAQcEAABwAAAAIOLHZ7+RyT+KofSN3nbjPwAA9D7OAgAAAAAAAAEIBAAAcAAAAAxTQsaEhck/iqH0jd524z8AAPQ+3gIAAAAAAAABCQQAAHAAAACAi391Z3/JPxw8l+bPeOM/AIDyPu4CAAAAAAAAAQoEAABwAAAA+MO8JEp5yT9AcdyXsnzjPwAA8j7uAgAAAAAAAAELBAAAcAAAAOQ0N4MPbck/HHYJU2mG4z8AAPE+7gIAAAAAAAABDAQAAHAAAADUpbHh1GDJP6xKHhj0leM/AADwPv0CAAAAAAAAAQ0EAABwAAAAxBYsQJpUyT+Iib0/RK3jPwAA8D79AgAAAAAAAAEOBAAAcAAAAMQWLECaVMk/qDLnyVnM4z8AAPA+DQMAAAAAAAABDwQAAHAAAAA4T2nvfE7JP+4QVgVS7+M/AADxPg0DAAAAAAAAARAEAABwAAAArIemnl9IyT9YJAryLBbkPwCA8T4cAwAAAAAAAAERBAAAcAAAAKyHpp5fSMk/wje+3gc95D8AgPA+HAMAAAAAAAABEgQAAHAAAAA4T2nvfE7JP+IaWtW2aeQ/AADwPiwDAAAAAAAAARMEAABwAAAAOE9p73xOyT+6zd3VOZzkPwAA8D4sAwAAAAAAAAEUBAAAcAAAADhPae98Tsk/trWmh5/S5D8AAPA+PAMAAAAAAAABFQQAAHAAAADEFixAmlTJP0I4EpL2CuU/AADxPjwDAAAAAAAAARYEAABwAAAASN7ukLdayT88INtDXEHlPwCA8T5LAwAAAAAAAAEXBAAAcAAAAGBtdDLyZsk/OAik9cF35T8AAPQ+SwMAAAAAAAABGAQAAHAAAADkNDeDD23JP3xa9wntteU/AAD1PlsDAAAAAAAAARkEAABwAAAAcPz50yxzyT9SR+12CfblPwCA9j5bAwAAAAAAAAEaBAAAcAAAAICLf3Vnf8k/JjTj4yU25j8AgPc+awMAAAAAAAABGwQAAHAAAAAMU0LGhIXJP0ZR8UZucOY/AAD5PmsDAAAAAAAAARwEAABwAAAADFNCxoSFyT9CObr406bmPwCA+T56AwAAAAAAAAEdBAAAcAAAAJQaBReii8k/PCGDqjnd5j8AgPk+egMAAAAAAAABHgQAAHAAAAAg4sdnv5HJP8qj7rSQFec/AAD6PooDAAAAAAAAAR8EAABwAAAAqKmKuNyXyT/Gi7dm9kvnPwAA+j6KAwAAAAAAAAEgBAAAcAAAAKipirjcl8k/CqSYDoh85z8AAPo+mQMAAAAAAAABIQQAAHAAAAAwcU0J+p3JP74h110oq+c/AAD6PpkDAAAAAAAAASIEAABwAAAAvDgQWhekyT+6zy2j9NPnPwAA+j6pAwAAAAAAAAEjBAAAcAAAALw4EFoXpMk/kEg/N9745z8AAPs+qQMAAAAAAAABJAQAAHAAAAC8OBBaF6TJP7LxaMHzF+g/AID7PqkDAAAAAAAAASUEAABwAAAASADTqjSqyT+yZU2aJjPoPwCA+z65AwAAAAAAAAEmBAAAcAAAAMzHlftRsMk/iqTswXZK6D8AAPw+uQMAAAAAAAABJwQAAHAAAADMx5X7UbDJP0CuRjjkXeg/AAD/PsgDAAAAAAAAASgEAABwAAAAzMeV+1GwyT/Qglv9bm3oPwBAAD/IAwAAAAAAAAEpBAAAcAAAAMzHlftRsMk/PCIrERd56D8AgP8+2AMAAAAAAAABKgQAAHAAAADMx5X7UbDJPxYnWMzNgug/AID+PtgDAAAAAAAAASsEAABwAAAAzMeV+1GwyT/O9j/WoYjoPwAA/D7aAwAAAAAAAAEsBAAAcAAAAMzHlftRsMk/hMYn4HWO6D8AgPo+2gMAAAAAAAABLQQAAHAAAADMx5X7UbDJP4TGJ+B1jug/AAD7PukDAAAAAAAAAS4EAABwAAAAzMeV+1GwyT+ExifgdY7oPwCA+z7pAwAAAAAAAAEvBAAAcAAAAFSPWExvtsk/YJHiLpOK6D8AAP0++QMAAAAAAAABMAQAAHAAAABUj1hMb7bJPxYnWMzNgug/AID9PvkDAAAAAAAAATEEAABwAAAAVI9YTG+2yT8Y7eVfNHXoPwAA/z4IBAAAAAAAAAEyBAAAcAAAAFSPWExvtsk/ZOOL6cZh6D8AgP8+CAQAAAAAAAABMwQAAHAAAABUj1hMb7bJP/gJSmmFSOg/AID/PhgEAAAAAAAAATQEAABwAAAAVI9YTG+2yT+yK9stjSXoPwAAAD8YBAAAAAAAAAE1BAAAcAAAAFSPWExvtsk/JOPhj8/65z8AgP4+KAQAAAAAAAABNgQAAHAAAADMx5X7UbDJP3Blo0AvzOc/AAD+PigEAAAAAAAAATcEAABwAAAAzMeV+1GwyT9QggdKgJ/nPwCA+z43BAAAAAAAAAE4BAAAcAAAAEgA06o0qsk/DGomou5u5z8AgPo+NwQAAAAAAAABOQQAAHAAAABIANOqNKrJPzS3oqFrPOc/AAD7PkcEAAAAAAAAAToEAABwAAAAvDgQWhekyT+mNDeXFATnPwCA+z5HBAAAAAAAAAE7BAAAcAAAADBxTQn6nck/GrLLjL3L5j8AAP0+RwQAAAAAAAABPAQAAHAAAAAwcU0J+p3JP7JkpTNJl+Y/AID9PlcEAAAAAAAAAT0EAABwAAAAMHFNCfqdyT+2fNyB42DmPwCA/T5XBAAAAAAAAAE+BAAAcAAAADBxTQn6nck/TC+2KG8s5j8AAP4+ZgQAAAAAAAABPwQAAHAAAACoqYq43JfJP8CsSh4Y9OU/AAD/PmYEAAAAAAAAAUAEAABwAAAAlBoFF6KLyT8O9Zli3rflPwCA/z52BAAAAAAAAAFBBAAAcAAAAJQaBReii8k/7teL/5V95T8AgP4+dgQAAAAAAAABQgQAAHAAAAAMU0LGhIXJP4SKZaYhSeU/AAD+PoUEAAAAAAAAAUMEAABwAAAAgIt/dWd/yT/SDCdXgRrlPwAA/j6FBAAAAAAAAAFEBAAAcAAAAICLf3Vnf8k/jvRFr+/p5D8AAP4+lQQAAAAAAAABRQQAAHAAAAD4w7wkSnnJP5BG72kjweQ/AAD/PpUEAAAAAAAAAUYEAABwAAAA5DQ3gw9tyT+6zd3VOZzkPwCA/z6lBAAAAAAAAAFHBAAAcAAAANSlseHUYMk/BooR8zJ75D8AgAI/pQQAAAAAAAABSAQAAHAAAADEFixAmlTJP+Tg52gdXOQ/AAAEP7QEAAAAAAAAAUkEAABwAAAArIemnl9IyT/mbAOQ6kDkPwBABT+0BAAAAAAAAAFKBAAAcAAAAJz4IP0kPMk/DC5kaJop5D8AwAU/xAQAAAAAAAABSwQAAHAAAACMaZtb6i/JP+q+rEoeGOQ/AAAHP8QEAAAAAAAAAUwEAABwAAAAAKLYCs0pyT9Y6peFkwjkPwCABz/UBAAAAAAAAAFNBAAAcAAAAHjaFbqvI8k/7ErIcev84z8AQAg/1AQAAAAAAAABTgQAAHAAAADwElNpkh3JP6TgPQ8m9eM/AMAIP+MEAAAAAAAAAU8EAABwAAAA8BJTaZIdyT/uEFYFUu/jPwDACD/jBAAAAAAAAAFQBAAAcAAAAGRLkBh1F8k/XHazrGDt4z8AAAk/8wQAAAAAAAABUQQAAHAAAABkS5AYdRfJP4Cr+F1D8eM/AEAIP/MEAAAAAAAAAVIEAABwAAAA3IPNx1cRyT82e+BnF/fjPwAACD/zBAAAAAAAAAFTBAAAcAAAANyDzcdXEck/NLVS1LAE5D8AgAc/AgUAAAAAAAABVAQAAHAAAADcg83HVxHJP8aJZ5k7FOQ/AAAHPxIFAAAAAAAAAVUEAABwAAAA3IPNx1cRyT8MLmRominkPwAABz8SBQAAAAAAAAFWBAAAcAAAAGRLkBh1F8k/njzrmb5G5D8AAAc/IgUAAAAAAAABVwQAAHAAAABkS5AYdRfJP77lFCTUZeQ/AIAHPyIFAAAAAAAAAVgEAABwAAAAZEuQGHUXyT+6k2tpoI7kPwDABz8xBQAAAAAAAAFZBAAAcAAAAPASU2mSHck//qtMETK/5D8AAAk/MQUAAAAAAAABWgQAAHAAAADwElNpkh3JP2j5cmqm8+Q/AIAJPzEFAAAAAAAAAVsEAABwAAAAAKLYCs0pyT/SRpnDGijlPwBACT9BBQAAAAAAAAFcBAAAcAAAAIxpm1vqL8k/PJS/HI9c5T8AAAk/QQUAAAAAAAABXQQAAHAAAAAQMV6sBzbJP6Th5XUDkeU/AAAJP1EFAAAAAAAAAV4EAABwAAAAnPgg/SQ8yT9UmZYxPc3lPwAACT9RBQAAAAAAAAFfBAAAcAAAACTA401CQsk/BlFH7XYJ5j8AAAs/YAUAAAAAAAABYAQAAHAAAAAkwONNQkLJP5TTsvfNQeY/AAAMP2AFAAAAAAAAAWEEAABwAAAAJMDjTUJCyT+Ou3upM3jmPwBADT9wBQAAAAAAAAFiBAAAcAAAABAxXqwHNsk/+AiiAqis5j8AwA0/cAUAAAAAAAABYwQAAHAAAAAQMV6sBzbJP/LwarQN4+Y/AEANP38FAAAAAAAAAWQEAABwAAAAEDFerAc2yT+Cc9a+ZBvnPwAADT9/BQAAAAAAAAFlBAAAcAAAABAxXqwHNsk/DvZBybtT5z8AAA0/jwUAAAAAAAABZgQAAHAAAACc+CD9JDzJP3ZDaCIwiOc/AAANP48FAAAAAAAAAWcEAABwAAAAnPgg/SQ8yT8qwaZx0LbnPwAADT+fBQAAAAAAAAFoBAAAcAAAAJz4IP0kPMk/uAmgD47h5z8AAA0/nwUAAAAAAAABaQQAAHAAAAAkwONNQkLJP7S39lRaCug/AAANP64FAAAAAAAAAWoEAABwAAAAJMDjTUJCyT/6lWWQUi3oPwAADT+uBQAAAAAAAAFrBAAAcAAAACTA401CQsk/rtkxc1lO6D8AgA0/vgUAAAAAAAABbAQAAHAAAAAkwONNQkLJPz7ouKR9a+g/AMANP74FAAAAAAAAAW0EAABwAAAAJMDjTUJCyT/O9j/WoYjoPwDADT++BQAAAAAAAAFuBAAAcAAAACTA401CQsk/ONCBVuOh6D8AAA4/zgUAAAAAAAABbwQAAHAAAAAkwONNQkLJPxAPIX4zueg/AIAKP84FAAAAAAAAAXAEAABwAAAAJMDjTUJCyT/IGHv0oMzoPwAACT/dBQAAAAAAAAFxBAAAcAAAAJz4IP0kPMk/WO2PuSvc6D8AAAE/3QUAAAAAAAABcgQAAHAAAAAQMV6sBzbJP1gnAibF6eg/AAD7PvIFAAAAAAAAAXMEAABwAAAAEDFerAc2yT/ExtE5bfXoPwAA3z7yBQAAAAAAAAF0BAAAcAAAABAxXqwHNsk/DDFcnDL96D8AgNI+MAYAAAAAAAABdQQAAHAAAACc+CD9JDzJP8IARKYGA+k/AADMPjAGAAAAAAAAAXYEAABwAAAAkARp9QWByz8qFPiS4SnpPwAAPT4AAAAAAAAAAAF3BAAAcAAAAJAEafUFgcs/vK6a69Ir6T8AgIE+FAAAAAAAAAABeAQAAHAAAAAYzCtGI4fLP1BJPUTELek/AICJPhQAAAAAAAAAAXkEAABwAAAAoJPulkCNyz9QST1ExC3pPwAAjz4UAAAAAAAAAAF6BAAAcAAAAKCT7pZAjcs/UEk9RMQt6T8AAJQ+JAAAAAAAAAABewQAAHAAAACgk+6WQI3LP1BJPUTELek/AACVPiQAAAAAAAAAAXwEAABwAAAAoJPulkCNyz9QST1ExC3pPwCAlj4kAAAAAAAAAAF9BAAAcAAAAKCT7pZAjcs/UEk9RMQt6T8AgJc+JAAAAAAAAAABfgQAAHAAAACgk+6WQI3LP1BJPUTELek/AICXPjQAAAAAAAAAAX8EAABwAAAAoJPulkCNyz+8rprr0ivpPwAAmD40AAAAAAAAAAGABAAAcAAAAKCT7pZAjcs/vK6a69Ir6T8AAJo+NAAAAAAAAAABgQQAAHAAAAAYzCtGI4fLP7yumuvSK+k/AACbPjQAAAAAAAAAAYIEAABwAAAAkARp9QWByz8qFPiS4SnpPwCApz5DAAAAAAAAAAGDBAAAcAAAAAQ9pqToess/KhT4kuEp6T8AgK0+QwAAAAAAAAABhAQAAHAAAACAdeNTy3TLPyoU+JLhKek/AIC3PkMAAAAAAAAAAYUEAABwAAAA8K0gA65uyz+8rprr0ivpPwCAuz5DAAAAAAAAAAGGBAAAcAAAAGjmXbKQaMs/vK6a69Ir6T8AgMI+UwAAAAAAAAABhwQAAHAAAADkHpthc2LLP1BJPUTELek/AADGPlMAAAAAAAAAAYgEAABwAAAAWFfYEFZcyz/i49+ctS/pPwCAyT5TAAAAAAAAAAGJBAAAcAAAAMyPFcA4Vss/BhklTpgz6T8AAMs+YwAAAAAAAAABigQAAHAAAABEyFJvG1DLP5izx6aJNek/AADQPmMAAAAAAAAAAYsEAABwAAAAvACQHv5Jyz8qTmr/ejfpPwAA0j5jAAAAAAAAAAGMBAAAcAAAADA5zc3gQ8s/ToOvsF076T8AANg+ggAAAAAAAAABjQQAAHAAAACocQp9wz3LP3K49GFAP+k/AADaPoIAAAAAAAAAAY4EAABwAAAAHKpHLKY3yz+W7TkTI0PpPwCA3T6RAAAAAAAAAAGPBAAAcAAAAJjihNuIMcs/uiJ/xAVH6T8AAN8+oQAAAAAAAAABkAQAAHAAAACAU/85TiXLP95XxHXoSuk/AADlPqEAAAAAAAAAAZEEAABwAAAAgFP/OU4lyz8GjQkny07pPwAA6D6xAAAAAAAAAAGSBAAAcAAAAIBT/zlOJcs/KsJO2K1S6T8AgOo+sQAAAAAAAAABkwQAAHAAAAD8izzpMB/LP073k4mQVuk/AIDrPtAAAAAAAAAAAZQEAABwAAAA/Is86TAfyz9yLNk6c1rpPwCA6z7QAAAAAAAAAAGVBAAAcAAAAPyLPOkwH8s/lmEe7FVe6T8AAOw+0AAAAAAAAAABlgQAAHAAAAD8izzpMB/LP0wxBvYpZOk/AADsPuAAAAAAAAAAAZcEAABwAAAA/Is86TAfyz+Um5BY72vpPwAA7D7vAAAAAAAAAAGYBAAAcAAAAPyLPOkwH8s/TGt4YsNx6T8AAO0+7wAAAAAAAAABmQQAAHAAAAD8izzpMB/LP5TVAsWIeek/AIDtPv8AAAAAAAAAAZoEAABwAAAAgFP/OU4lyz/cP40nToHpPwAA7z4OAQAAAAAAAAGbBAAAcAAAAJjihNuIMcs/kg91MSKH6T8AgO8+DgEAAAAAAAABnAQAAHAAAACocQp9wz3LP9p5/5Pnjuk/AADxPg4BAAAAAAAAAZ0EAABwAAAARMhSbxtQyz8i5In2rJbpPwCA8T4eAQAAAAAAAAGeBAAAcAAAAOQem2FzYss/2LNxAIGc6T8AAPQ+HgEAAAAAAAABnwQAAHAAAACAdeNTy3TLPyAe/GJGpOk/AAD1Pi4BAAAAAAAAAaAEAABwAAAAoJPulkCNyz9oiIbFC6zpPwCA9j4uAQAAAAAAAAGhBAAAcAAAAMix+dm1pcs/sPIQKNGz6T8AgPc+LgEAAAAAAAABogQAAHAAAAB0l8dtSMTLP2jC+DGluek/AAD6Pj0BAAAAAAAAAaMEAABwAAAAIH2VAdviyz8ekuA7eb/pPwAA+z49AQAAAAAAAAGkBAAAcAAAAFwqJuaKB8w/1GHIRU3F6T8AAAA/TQEAAAAAAAABpQQAAHAAAAAcn3kbWDLMP4oxsE8hy+k/AAABP10BAAAAAAAAAaYEAABwAAAAVEwKAAhXzD9AAZhZ9dDpPwDAAj9dAQAAAAAAAAGnBAAAcAAAABjBXTXVgcw/9tB/Y8nW6T8AgAM/bAEAAAAAAAABqAQAAHAAAABMbu4ZhabMP0I7CsaO3uk/AMADP2wBAAAAAAAAAakEAABwAAAAmKoEoG/XzD/4CvLPYuTpPwAABD98AQAAAAAAAAGqBAAAcAAAAFgfWNU8As0/HEA3gUXo6T8AgAQ/fAEAAAAAAAABqwQAAHAAAAAsIzGsRDnNP9IPH4sZ7uk/AMAEP4sBAAAAAAAAAawEAABwAAAAiO7M02l2zT/2RGQ8/PHpPwAABj+LAQAAAAAAAAGtBAAAcAAAAGyBK0ysuc0/Gnqp7d716T8AgAY/mwEAAAAAAAABrgQAAHAAAABoow9mKQnOP0Cv7p7B+ek/AEAHP5sBAAAAAAAAAa8EAABwAAAA7Iy20MNezj/SSZH3svvpPwDABz+rAQAAAAAAAAGwBAAAcAAAAPQ9IIx7us4/0kmR97L76T8AwAc/qwEAAAAAAAABsQQAAHAAAAAA74lHMxbPP0Cv7p7B+ek/AAAIP7oBAAAAAAAAAbIEAABwAAAAhNgwss1rzz8aeqnt3vXpPwBABz+6AQAAAAAAAAGzBAAAcAAAAIyJmm2Fx88/ZKrB4wrw6T8AAAc/ygEAAAAAAAABtAQAAHAAAACGuSDsjw7QPxxAN4FF6Ok/AAAHP8oBAAAAAAAAAbUEAABwAAAADpLVyWs80D/U1awegODpPwAABz/aAQAAAAAAAAG2BAAAcAAAAFjO609WbdA/9tB/Y8nW6T8AAAc/2gEAAAAAAAABtwQAAHAAAAAs0sQmXqTQPxzMUqgSzek/AAAHP+kBAAAAAAAAAbgEAABwAAAA/tWd/WXb0D9CxyXtW8PpPwBABj/pAQAAAAAAAAG5BAAAcAAAANTZdtRtEtE/aML4MaW56T8AAAY/+QEAAAAAAAABugQAAHAAAADiee4CZ0bRP4y9y3bur+k/AIAHP/kBAAAAAAAAAbsEAABwAAAAaFKj4EJ00T9EU0EUKajpPwBACD8IAgAAAAAAAAG8BAAAcAAAALCOuWYtpdE//Oi2sWOg6T8AQAk/CAIAAAAAAAABvQQAAHAAAAA4Z25ECdPRPyLkifasluk/AMAJPwgCAAAAAAAAAb4EAABwAAAAvj8jIuUA0j9I31w79ozpPwAACz8mAgAAAAAAAAG/BAAAcAAAAAh8OajPMdI/kg91MSKH6T8AgAs/JgIAAAAAAAABwAQAAHAAAAAYHLHWyGXSP9w/jSdOgek/AAAOPyYCAAAAAAAAAcEEAABwAAAAJrwoBcKZ0j+U1QLFiHnpPwAADz8mAgAAAAAAAAHCBAAAcAAAAPq/AdzJ0NI/3gUbu7Rz6T8AAA4/NQIAAAAAAAABwwQAAHAAAAAIYHkKwwTTP7rQ1QnSb+k/AIANPzUCAAAAAAAAAcQEAABwAAAAFgDxOLw40z+Um5BY72vpPwAADT9FAgAAAAAAAAHFBAAAcAAAACagaGe1bNM/cGZLpwxo6T8AAA0/RQIAAAAAAAABxgQAAHAAAABw3H7tn53TP97LqE4bZuk/AEAMP1UCAAAAAAAAAccEAABwAAAAuhiVc4rO0z9MMQb2KWTpPwAADD9VAgAAAAAAAAHIBAAAcAAAAMq4DKKDAtQ/TDEG9ilk6T8AgAs/ZAIAAAAAAAAByQQAAHAAAACevOV4iznUP97LqE4bZuk/AAALP2QCAAAAAAAAAcoEAABwAAAAcMC+T5Nw1D8CAe7//WnpPwDACT90AgAAAAAAAAHLBAAAcAAAAAgo+c6pqtQ/TGt4YsNx6T8AQAk/dAIAAAAAAAABzAQAAHAAAAAYyHD9ot7UP5TVAsWIeek/AMAKP4MCAAAAAAAAAc0EAABwAAAAJmjoK5wS1T+SD3UxIofpPwBACz+DAgAAAAAAAAHOBAAAcAAAAK5AnQl4QNU/IuSJ9qyW6T8AwAo/kwIAAAAAAAABzwQAAHAAAAAyGVLnU27VP0RTQRQpqOk/AEAKP5MCAAAAAAAAAdAEAABwAAAAMCpEdBKW1T9owvgxpbnpPwAACj+jAgAAAAAAAAHRBAAAcAAAAPKel6nfwNU/HMxSqBLN6T8AAAo/owIAAAAAAAAB0gQAAHAAAACyE+verOvVP2ZwT3dx4uk/AEAOP6MCAAAAAAAAAdMEAABwAAAA6MB7w1wQ1j9Ar+6ewfnpPwBAED+yAgAAAAAAAAHUBAAAcAAAAFwKq//9MdY/Fu6NxhER6j8AgBA/sgIAAAAAAAAB1QQAAHAAAAAM8HiTkFDWP16SipVwJuo/AEAQP8ICAAAAAAAAAdYEAABwAAAA8nHlfhRs1j+kNodkzzvqPwCADz/CAgAAAAAAAAHXBAAAcAAAAFYsjxl7gdY/WkDh2jxP6j8AAA8/0gIAAAAAAAAB2AQAAHAAAADygtcL05PWP+oU9p/HXuo/AAAPP9ICAAAAAAAAAdkEAABwAAAAxnW+VRyj1j/oTmgMYWzqPwAADz/xAgAAAAAAAAHaBAAAcAAAANwERPdWr9Y/WO43IAl46j8AABA/8QIAAAAAAAAB2wQAAHAAAAAmMGjwgrjWPzLzZNu/geo/AIAQP/ECAAAAAAAAAdwEAABwAAAAdluM6a7B1j96Xe89hYnqPwBAET/xAgAAAAAAAAHdBAAAcAAAAAAjTzrMx9Y/MC3XR1mP6j8AwBE/8QIAAAAAAAAB3gQAAHAAAACI6hGL6c3WP1RiHPk7k+o/AEAMPwADAAAAAAAAAd8EAABwAAAA1hU2hBXX1j/m/L5RLZXqPwAACj8AAwAAAAAAAAHgBAAAcAAAACZBWn1B4NY/5vy+US2V6j8AwAc/EAMAAAAAAAAB4QQAAHAAAAA20N8efOzWPzAt10dZj+o/AAAHPxADAAAAAAAAAeIEAABwAAAADsPGaMX71j9WKKqMooXqPwCABj8gAwAAAAAAAAHjBAAAcAAAAKoZD1sdDtc/xFOVxxd26j8AAAY/LwMAAAAAAAAB5AQAAHAAAABEcFdNdSDXP3yvmPi4YOo/AIAFPy8DAAAAAAAAAeUEAABwAAAA4safP80y1z+kcPnQaEnqPwAABT8/AwAAAAAAAAHmBAAAcAAAAECBSdozSNc/OJe3UCcw6j8AAAU/PwMAAAAAAAAB5wQAAHAAAAAqA7bFt2PXP2BYGCnXGOo/AAAFP08DAAAAAAAAAegEAABwAAAAUCHBCC181z+GGXkBhwHqPwAABT9PAwAAAAAAAAHpBAAAcAAAAHQ/zEuilNc/QHV8Mijs6T8AAAU/XgMAAAAAAAAB6gQAAHAAAABewTg3JrDXP/bQf2PJ1uk/AMAHP14DAAAAAAAAAesEAABwAAAAEKcGy7jO1z/UYchFTcXpPwAACT9uAwAAAAAAAAHsBAAAcAAAAL6M1F5L7dc/Qo2zgMK16T8AAA0/bgMAAAAAAAAB7QQAAHAAAAAw1gOb7A7YP0RTQRQpqOk/AMAOP30DAAAAAAAAAe4EAABwAAAApB8z140w2D/Ys3EAgZzpPwAADj99AwAAAAAAAAHvBAAAcAAAANzMw7s9Vdg//q5ERcqS6T8AgA0/jQMAAAAAAAAB8AQAAHAAAADY3bVI/HzYP7ZEuuIEi+k/AAANP40DAAAAAAAAAfEEAABwAAAASiflhJ2e2D9u2i+AP4PpPwAADT+NAwAAAAAAAAHyBAAAcAAAAL5wFME+wNg/uApIdmt96T8AgA0/nQMAAAAAAAAB8wQAAHAAAABuVuJU0d7YP5TVAsWIeek/AMANP50DAAAAAAAAAfQEAABwAAAAVNhOQFX62D8CO2Bsl3fpPwCADj+sAwAAAAAAAAH1BAAAcAAAAD5auyvZFdk/AjtgbJd36T8AwA4/rAMAAAAAAAAB9gQAAHAAAABkeMZuTi7ZP5TVAsWIeek/AMAOP8wDAAAAAAAAAfcEAABwAAAATvoyWtJJ2T+4Ckh2a33pPwAADz/MAwAAAAAAAAH4BAAAcAAAAK603PQ4X9k/3D+NJ06B6T8AgBA/zAMAAAAAAAAB+QQAAHAAAACYNkngvHrZP5IPdTEih+k/AEARP8wDAAAAAAAAAfoEAABwAAAAvFRUIzKT2T/aef+T547pPwAAFD/bAwAAAAAAAAH7BAAAcAAAAKrWwA62rtk/IuSJ9qyW6T8AABU/2wMAAAAAAAAB/AQAAHAAAACUWC36OcrZP/zotrFjoOk/AMAVP+sDAAAAAAAAAf0EAABwAAAAQD77jczo2T9EU0EUKajpPwAAFj/rAwAAAAAAAAH+BAAAcAAAALKHKsptCto/Hlhuz9+x6T8AABc/+gMAAAAAAAAB/wQAAHAAAAAm0VkGDyzaP/pcm4qWu+k/AIAXP/oDAAAAAAAAAQAFAABwAAAAmBqJQrBN2j/UYchFTcXpPwAAGj8KBAAAAAAAAAEBBQAAcAAAANLHGSdgcto/HMxSqBLN6T8AABs/CgQAAAAAAAABAgUAAHAAAABEEUljAZTaP2Q23QrY1Ok/AAAePxoEAAAAAAAAAQMFAABwAAAAfr7ZR7G42j+soGdtndzpPwAAHz8aBAAAAAAAAAEEBQAAcAAAAPAHCYRS2to/+Aryz2Lk6T8AgCI/GgQAAAAAAAABBQUAAHAAAAAotZloAv/aP67a2dk26uk/AAAkPy0EAAAAAAAAAQYFAABwAAAAJMaL9cAm2z/2RGQ8/PHpPwDAJj8tBAAAAAAAAAEHBQAAcAAAAOY63yqOUds/rBRMRtD36T8AACg/PQQAAAAAAAABCAUAAHAAAAAwd/WweILbP2TkM1Ck/ek/AIArPz0EAAAAAAAAAQkFAABwAAAABHvOh4C52z8YtBtaeAPqPwAALT9NBAAAAAAAAAEKBQAAcAAAANR+p16I8Ns/zoMDZEwJ6j8AQC4/TQQAAAAAAAABCwUAAHAAAACsgoA1kCfcP4RT620gD+o/AMAuP1wEAAAAAAAAAQwFAABwAAAAuCL4Y4lb3D86I9N39BTqPwDALj9cBAAAAAAAAAENBQAAcAAAAMbCb5KCj9w/YFgYKdcY6j8AAC8/bAQAAAAAAAABDgUAAHAAAADWYufAe8PcP4SNXdq5HOo/AIAvP2wEAAAAAAAAAQ8FAABwAAAAcMohQJL93D+owqKLnCDqPwDALz97BAAAAAAAAAEQBQAAcAAAAAgyXL+oN90/zPfnPH8k6j8AgDA/ewQAAAAAAAABEQUAAHAAAAAqYVmP3HfdP/AsLe5hKOo/AMAwP4sEAAAAAAAAARIFAABwAAAASJBWXxC43T+Cx89GUyrqPwDALz+LBAAAAAAAAAETBQAAcAAAAGy/Uy9E+N0/pvwU+DUu6j8AQC8/mwQAAAAAAAABFAUAAHAAAAAEJ46uWjLeP8oxWqkYMuo/AIAvP5sEAAAAAAAAARUFAABwAAAAYvIp1n9v3j/uZp9a+zXqPwDALz+qBAAAAAAAAAEWBQAAcAAAAL69xf2krN4/EpzkC9456j8AgDA/qgQAAAAAAAABFwUAAHAAAACkUCR25+/ePzbRKb3APeo/AMAwP7oEAAAAAAAAARgFAABwAAAATkfkljg23z9aBm9uo0HqPwDAMD+6BAAAAAAAAAEZBQAAcAAAAPo9pLeJfN8/gDu0H4ZF6j8AADE/ygQAAAAAAAABGgUAAHAAAAAebaGHvbzfP6Rw+dBoSeo/AIAxP8oEAAAAAAAAARsFAABwAAAAdjg9r+L53z/IpT6CS03qPwDAMT/ZBAAAAAAAAAEcBQAAcAAAAAjQO5f8GeA/WkDh2jxP6j8AgDI/2QQAAAAAAAABHQUAAHAAAACZZzp/FjrgP351JowfU+o/AMAyP+kEAAAAAAAAAR4FAABwAAAADLFpu7db4D+iqms9AlfqPwCAMz/pBAAAAAAAAAEfBQAAcAAAAGKsyUvgfuA/xt+w7uRa6j8AwDM/+AQAAAAAAAABIAUAAHAAAACZWVowkKPgP+oU9p/HXuo/AIA0P/gEAAAAAAAAASEFAABwAAAADKOJbDHF4D98r5j4uGDqPwDAND/4BAAAAAAAAAEiBQAAcAAAAIDsuKjS5uA/oOTdqZtk6j8AADY/CAUAAAAAAAABIwUAAHAAAADyNejkcwjhP8QZI1t+aOo/AIA2PwgFAAAAAAAAASQFAABwAAAASDFIdZwr4T986QplUm7qPwBANj8YBQAAAAAAAAElBQAAcAAAAH/e2FlMUOE/oB5QFjVy6j8AADY/GAUAAAAAAAABJgUAAHAAAAB978rmCnjhP8RTlccXduo/AAA2PycFAAAAAAAAAScFAABwAAAA0+oqdzOb4T/qiNp4+nnqPwAANj8nBQAAAAAAAAEoBQAAcAAAAEU0WrPUvOE/Dr4fKt196j8AgDY/NwUAAAAAAAABKQUAAHAAAADVy1ib7tzhPzLzZNu/geo/AMA2PzcFAAAAAAAAASoFAABwAAAAZ2NXgwj94T9WKKqMooXqPwDANj9HBQAAAAAAAAErBQAAcAAAALxetxMxIOI/el3vPYWJ6j8AADc/RwUAAAAAAAABLAUAAHAAAADWvXhMaEbiPzAt10dZj+o/AAA3P1YFAAAAAAAAAS0FAABwAAAA7xw6hZ9s4j9UYhz5O5PqPwAANz9WBQAAAAAAAAEuBQAAcAAAACjKymlPkeI/5vy+US2V6j8AQDY/ZgUAAAAAAAABLwUAAHAAAABfd1tO/7XiPwoyBAMQmeo/AAA2P2YFAAAAAAAAATAFAABwAAAAliTsMq/a4j8uZ0m08pzqPwCANT91BQAAAAAAAAExBQAAcAAAALCDrWvmAOM/UpyOZdWg6j8AADU/dQUAAAAAAAABMgUAAHAAAACRRtBMLCrjP+Y2Mb7Gouo/AIA0P4UFAAAAAAAAATMFAABwAAAAUbsjgvlU4z940dMWuKTqPwAAND+FBQAAAAAAAAE0BQAAcAAAAGsa5bowe+M/Cmx2b6mm6j8AADQ/lQUAAAAAAAABNQUAAHAAAABoK9dH76LjPy6huyCMquo/AAA0P5UFAAAAAAAAATYFAABwAAAAgYqYgCbJ4z9S1gDSbq7qPwBAMz+kBQAAAAAAAAE3BQAAcAAAAEL/67Xz8+M/dgtGg1Gy6j8AADM/pAUAAAAAAAABOAUAAHAAAACqidHnViPkPwim6NtCtOo/AAAzP6QFAAAAAAAAATkFAABwAAAAbP4kHSRO5D+aQIs0NLbqPwAAMz+0BQAAAAAAAAE6BQAAcAAAAErBR/5pd+Q/mkCLNDS26j8AADM/tAUAAAAAAAABOwUAAHAAAAALNpszN6LkPyzbLY0luOo/AAAzP9MFAAAAAAAAATwFAABwAAAAkg5QERPQ5D++ddDlFrrqPwAAMz/TBQAAAAAAAAE9BQAAcAAAAPiYNUN2/+Q/vnXQ5Ra66j8AADM/0wUAAAAAAAABPgUAAHAAAAB+ceogUi3lP7510OUWuuo/AAAzP9MFAAAAAAAAAT8FAABwAAAAQOY9Vh9Y5T++ddDlFrrqPwAAMz/jBQAAAAAAAAFABQAAcAAAAOIMwt9zhOU/vnXQ5Ra66j8AwDE/4wUAAAAAAAABQQUAAHAAAAB6dPxeir7lP1AQcz4IvOo/AEAxP/IFAAAAAAAAAUIFAABwAAAAFNw23qD45T9QEHM+CLzqPwCAMD/yBQAAAAAAAAFDBQAAcAAAACJ8rgyaLOY/UBBzPgi86j8AADA/AgYAAAAAAAABRAUAAHAAAACKBpQ+/VvmP7510OUWuuo/AIAvPwIGAAAAAAAAAUUFAABwAAAAuPTaGG+O5j9QEHM+CLzqPwAALz8SBgAAAAAAAAFGBQAAcAAAAG6q5EP+xuY/UBBzPgi86j8AAC8/EgYAAAAAAAABRwUAAHAAAABe/IzGfvzmP1AQcz4IvOo/AAAvPyEGAAAAAAAAAUgFAABwAAAAqjijTGkt5z9QEHM+CLzqPwCALz8hBgAAAAAAAAFJBQAAcAAAAPR0udJTXuc/4qoVl/m96j8AwC8/MQYAAAAAAAABSgUAAHAAAAAgYwCtxZDnP3RFuO/qv+o/AIAwPzEGAAAAAAAAAUsFAABwAAAAELWoL0bG5z+Yev2gzcPqPwDAMD9BBgAAAAAAAAFMBQAAcAAAAAIHUbLG++c/KhWg+b7F6j8AADI/QQYAAAAAAAABTQUAAHAAAABqkTbkKSvoP05K5aqhyeo/AIAyP1AGAAAAAAAAAU4FAABwAAAA8GnrwQVZ6D9OSuWqocnqPwDAMj9QBgAAAAAAAAFPBQAAcAAAAAAKY/D+jOg/dH8qXITN6j8AADM/YAYAAAAAAAABUAUAAHAAAADSDTzHBsToP3R/KlyEzeo/AAAzP2AGAAAAAAAAAVEFAABwAAAAAPyCoXj26D8GGs20dc/qPwAAMz9vBgAAAAAAAAFSBQAAcAAAAGaGaNPbJek/BhrNtHXP6j8AQDI/bwYAAAAAAAABUwUAAHAAAABY2BBWXFvpP5i0bw1n0eo/AAAyP28GAAAAAAAAAVQFAABwAAAASiq52NyQ6T8qTxJmWNPqPwCAMj+PBgAAAAAAAAFVBQAAcAAAADx8YVtdxuk/ToRXFzvX6j8AwDI/jwYAAAAAAAABVgUAAHAAAACGuHfhR/fpPypPEmZY0+o/AMAyP48GAAAAAAAAAVcFAABwAAAAsqa+u7kp6j8qTxJmWNPqPwAAMz+PBgAAAAAAAAFYBQAAcAAAAKL4Zj46X+o/mLRvDWfR6j8AgDM/ngYAAAAAAAABWQUAAHAAAABarnBpyZfqPwYazbR1z+o/AMAzP54GAAAAAAAAAVoFAABwAAAAhJy3QzvK6j/g5IcDk8vqPwAANT+uBgAAAAAAAAFbBQAAcAAAANDYzckl++o/vK9CUrDH6j8AgDU/rgYAAAAAAAABXAUAAHAAAADieEX4Hi/rPyoVoPm+xeo/AEA2P74GAAAAAAAAAV0FAABwAAAAeOB/dzVp6z+Yev2gzcPqPwDANj++BgAAAAAAAAFeBQAAcAAAAErkWE49oOs/4qoVl/m96j8AwDY/zQYAAAAAAAABXwUAAHAAAABahNB8NtTrPyzbLY0luOo/AAA3P80GAAAAAAAAAWAFAABwAAAAEDrap8UM7D92C0aDUbLqPwAANz/dBgAAAAAAAAFhBQAAcAAAAKihFCfcRuw/Cmx2b6mm6j8AADc/3QYAAAAAAAABYgUAAHAAAAB8pe39433sP5zMplsBm+o/AIA3P+wGAAAAAAAAAWMFAABwAAAAqJM02FWw7D+ekjTvZ43qPwDANz/sBgAAAAAAAAFkBQAAcAAAABAeGgq53+w/fCN90et76j8AgDg//AYAAAAAAAABZQUAAHAAAADmIfPgwBbtPzJ/gAKNZuo/AMA4P/wGAAAAAAAAAWYFAABwAAAAuCXMt8hN7T/IpT6CS03qPwCAOT8MBwAAAAAAAAFnBQAAcAAAAOYTE5I6gO0/yjFaqRgy6j8AwDk/DAcAAAAAAAABaAUAAHAAAABOnvjDna/tPzoj03f0FOo/AMA5PxsHAAAAAAAAAWkFAABwAAAAXj5w8pbj7T8aeqnt3vXpPwAAOj8bBwAAAAAAAAFqBQAAcAAAAGre5yCQF+4/ZDbdCtjU6T8AADo/KwcAAAAAAAABawUAAHAAAAB6fl9PiUvuP0KNs4DCtek/AAA6PysHAAAAAAAAAWwFAABwAAAA4AhFgex67j/aef+T547pPwBAOT8rBwAAAAAAAAFtBQAAcAAAABD3i1tere4/upZjnThi6T8AADk/OwcAAAAAAAABbgUAAHAAAAB4gXGNwdzuP1BJPUTELek/AAA5PzsHAAAAAAAAAW8FAABwAAAAom+4ZzMP7z/o+xbrT/noPwAAOT9KBwAAAAAAAAFwBQAAcAAAAAr6nZmWPu8/EkmT6szG6D8AwDc/SgcAAAAAAAABcQUAAHAAAADqvMB63GfvP17LVJssmOg/AEA3P1oHAAAAAAAAAXIFAABwAAAAPrggCwWL7z8+6LikfWvoPwDAND9aBwAAAAAAAAFzBQAAcAAAAO6d7p6Xqe8/jGp6Vd086D8AwDM/aQcAAAAAAAABdAUAAHAAAAC60YveosbvP5CCsaN3Bug/AEAeP2kHAAAAAAAAAXUFAABwAAAA4O+WIRjf7z8CAEaZIM7nPwCAFD95BwAAAAAAAAF2BQAAcAAAANQwTRfa7O8/Bhh957qX5z8AAJ8+eQcAAAAAAAABdwUAAHAAAACYlK6/6O/vP+j6boRyXec/AABEPqgHAAAAAAAAAXgFAABwAAAASmmKxrzm7z9ceAN6GyXnPwAAAT6oBwAAAAAAAAF5BQAAcAAAANp/En/XaNI/zL/FnaBO7T8AAEA+AAAAAAAAAAABegUAAHAAAADI8IzdnFzSP6iKgOy9Su0/AICDPg8AAAAAAAAAAXsFAABwAAAAyPCM3Zxc0j+oioDsvUrtPwCAiz4PAAAAAAAAAAF8BQAAcAAAAASNKzWOWdI/FvDdk8xI7T8AAJE+DwAAAAAAAAABfQUAAHAAAAAEjSs1jlnSP4RVOzvbRu0/AICbPhQAAAAAAAAAAX4FAABwAAAABI0rNY5Z0j/yupji6UTtPwAAnz4UAAAAAAAAAAF/BQAAcAAAAEApyox/VtI/zIVTMQdB7T8AgKc+IwAAAAAAAAABgAUAAHAAAAB6xWjkcFPSP6hQDoAkPe0/AICrPiMAAAAAAAAAAYEFAABwAAAAtmEHPGJQ0j/ygCZ2UDftPwAAuD4jAAAAAAAAAAGCBQAAcAAAACyaROtEStI/PLE+bHwx7T8AAL4+MwAAAAAAAAABgwUAAHAAAACk0oGaJ0TSP4bhVmKoK+0/AADOPjMAAAAAAAAAAYQFAABwAAAA3m4g8hhB0j/QEW9Y1CXtPwAA1T5DAAAAAAAAAAGFBQAAcAAAAFanXaH7OtI/GEKHTgAg7T8AgOM+QwAAAAAAAAABhgUAAHAAAACQQ/z47DfSP9DX/Os6GO0/AADqPkMAAAAAAAAAAYcFAABwAAAACHw5qM8x0j/20s8whA7tPwAA7j5SAAAAAAAAAAGIBQAAcAAAAIC0dleyK9I/ijMAHdwC7T8AgO8+UgAAAAAAAAABiQUAAHAAAAD07LMGlSXSP4r5jbBC9ew/AIDvPmIAAAAAAAAAAYoFAABwAAAAbCXxtXcf0j/6JHnrt+XsPwAA8D5yAAAAAAAAAAGLBQAAcAAAAOJdLmVaGdI/2LXBzTvU7D8AgO4+cgAAAAAAAAABjAUAAHAAAACWMgpsLhDSPyKsZ1fOwOw/AADuPoEAAAAAAAAAAY0FAABwAAAARgfmcgIH0j/+PLA5Uq/sPwAA8D6RAAAAAAAAAAGOBQAAcAAAADJ4YNHH+tE/3M34G9ad7D8AAPE+kQAAAAAAAAABjwUAAHAAAAAi6dovje7RP7heQf5ZjOw/AIDyPpEAAAAAAAAAAZAFAABwAAAATPbz5UPf0T8oiiw5z3zsPwCA8z6gAAAAAAAAAAGRBQAAcAAAAHIDDZz6z9E/vOpcJSdx7D8AAPg+oAAAAAAAAAABkgUAAHAAAADYrMSpor3RP+DlL2pwZ+w/AAD6PrAAAAAAAAAAAZMFAABwAAAAdvIaDzyo0T+Ye6UHq1/sPwAAAD+wAAAAAAAAAAGUBQAAcAAAAFLUD8zGj9E/4qu9/dZZ7D8AAAE/wAAAAAAAAAABlQUAAHAAAAAstgSJUXfRP+Krvf3WWew/AAAFP8AAAAAAAAAAAZYFAABwAAAAQjSYnc1b0T8G4QKvuV3sPwDABj/AAAAAAAAAAAGXBQAAcAAAAJROygk7PdE/TkuNEX9l7D8AwAg/3wAAAAAAAAABmAUAAHAAAADmaPx1qB7RP06F/30Yc+w/AIAJP98AAAAAAAAAAZkFAABwAAAAOIMu4hUA0T8Cj1n0hYbsPwAACz/fAAAAAAAAAAGaBQAAcAAAABJlI5+g59A/AAM+zbih7D8AgAs/3wAAAAAAAAABmwUAAHAAAADuRhhcK8/QPyKsZ1fOwOw/AEAMP+8AAAAAAAAAAZwFAABwAAAAUvDPadO80D9EVZHh49/sPwDADD/vAAAAAAAAAAGdBQAAcAAAAHr96B+KrdA/+JhdxOoA7T8AQAw//gAAAAAAAAABngUAAHAAAACiCgLWQJ7QPz53zP/iI+0/AAAMP/4AAAAAAAAAAZ8FAABwAAAAVt/d3BSV0D+EVTs720btPwDACj8OAQAAAAAAAAGgBQAAcAAAAJB7fDQGktA/OJkHHuJn7T8AQAo/DgEAAAAAAAABoQUAAHAAAACQe3w0BpLQP+zc0wDpiO0/AEAIPx0BAAAAAAAAAaIFAABwAAAA3qagLTKb0D9661oyDabtPwCABz8dAQAAAAAAAAGjBQAAcAAAAPA1Js9sp9A/eF8/C0DB7T8AgAU/LQEAAAAAAAABpAUAAHAAAADIKA0ZtrbQP+Q4gYuB2u0/AIAEPy0BAAAAAAAAAaUFAABwAAAAKOO2sxzM0D+aQtsB7+3tPwCAAj89AQAAAAAAAAGmBQAAcAAAABJlI5+g59A/mHxNboj77T8AgAE/PQEAAAAAAAABpwUAAHAAAADASvEyMwbRP3KBeik/Be4/AAABP0wBAAAAAAAAAagFAABwAAAAcDC/xsUk0T+Wtr/aIQnuPwAAAT9MAQAAAAAAAAGpBQAAcAAAAOJ57gJnRtE/BBwdgjAH7j8AAAE/XAEAAAAAAAABqgUAAHAAAABWwx0/CGjRPyoX8MZ5/e0/AAABP1wBAAAAAAAAAasFAABwAAAAyAxNe6mJ0T8s3X1a4O/tPwCA/z5sAQAAAAAAAAGsBQAAcAAAAHbyGg88qNE/CG7GPGTe7T8AgP4+bAEAAAAAAAABrQUAAHAAAABgdIf6v8PRP1JkbMb2yu0/AID4PnsBAAAAAAAAAa4FAABwAAAAhJKSPTXc0T/oiipGtbHtPwAA9j57AQAAAAAAAAGvBQAAcAAAAORMPNib8dE/fLHoxXOY7T8AAPE+ewEAAAAAAAABsAUAAHAAAAC+PyMi5QDSPxDYpkUyf+0/AADvPosBAAAAAAAAAbEFAABwAAAAljIKbC4Q0j84mQce4mftPwAA7z6LAQAAAAAAAAGyBQAAcAAAAOJdLmVaGdI/8PQKT4NS7T8AgO8+mgEAAAAAAAABswUAAHAAAAAwiVJehiLSPzrrsNgVP+0/AAD0PpoBAAAAAAAAAbQFAABwAAAAulAVr6Mo0j+qFpwTiy/tPwAA9j6qAQAAAAAAAAG1BQAAcAAAAIC0dleyK9I/PnfM/+Ij7T8AAP8+qgEAAAAAAAABtgUAAHAAAABCGNj/wC7SP2Jyn0QsGu0/AIABP7oBAAAAAAAAAbcFAABwAAAAQhjY/8Au0j8aCBXiZhLtPwDABD+6AQAAAAAAAAG4BQAAcAAAAEIY2P/ALtI/iG1yiXUQ7T8AQAc/2QEAAAAAAAABuQUAAHAAAAC6UBWvoyjSPxoIFeJmEu0/AEAIP9kBAAAAAAAAAboFAABwAAAAulAVr6Mo0j/Q1/zrOhjtPwCACj/ZAQAAAAAAAAG7BQAAcAAAAPTsswaVJdI/rNwpp/Eh7T8AQAs/6QEAAAAAAAABvAUAAHAAAAC6UBWvoyjSP6oWnBOLL+0/AMAMP+kBAAAAAAAAAb0FAABwAAAAQhjY/8Au0j9gIPaJ+ELtPwCADT/4AQAAAAAAAAG+BQAAcAAAAJBD/PjsN9I/FCpQAGZW7T8AQA4/+AEAAAAAAAABvwUAAHAAAADebiDyGEHSP1zOTM/Ea+0/AMAOPwgCAAAAAAAAAcAFAABwAAAA8v2lk1NN0j8Q2KZFMn/tPwDADT8IAgAAAAAAAAHBBQAAcAAAAASNKzWOWdI/xuEAvJ+S7T8AQA0/FwIAAAAAAAABwgUAAHAAAACg43Mn5mvSP+hQuNkbpO0/AEALPxcCAAAAAAAAAcMFAABwAAAAxAF/aluE0j96Jc2eprPtPwCACj82AgAAAAAAAAHEBQAAcAAAALCD61Xfn9I/nJSEvCLF7T8AAAQ/NgIAAAAAAAABxQUAAHAAAABcabnpcb7SPwg0VNDK0O0/AAABP0YCAAAAAAAAAcYFAABwAAAA0LLoJRPg0j9Snt4ykNjtPwCAzT5GAgAAAAAAAAHHBQAAcAAAAEL8F2K0AdM/5DiBi4Ha7T8AALY+VQIAAAAAAAAByAUAAHAAAAC0RUeeVSPTP1Ke3jKQ2O0/AICpPlUCAAAAAAAAAckFAABwAAAAZisVMuhB0z8uaZmBrdTtPwCApT51AgAAAAAAAAHKBQAAcAAAAOj4+/51atQ/pDcvy6zX6z8AgLk+AAAAAAAAAAABywUAAHAAAAAilZpWZ2fUP6RxoTdG5es/AID+Ph8AAAAAAAAAAcwFAABwAAAA6Pj7/nVq1D8QEXFL7vDrPwDABj8fAAAAAAAAAAHNBQAAcAAAAHDAvk+TcNQ/MoAoaWoC7D8AQAw/HwAAAAAAAAABzgUAAHAAAABwwL5Pk3DUPwyFVSQhDOw/AEAOPx8AAAAAAAAAAc8FAABwAAAAcMC+T5Nw1D96JCU4yRfsPwAADj8fAAAAAAAAAAHQBQAAcAAAAK5cXaeEbdQ/DPk5/VMn7D8AgA0/LwAAAAAAAAAB0QUAAHAAAADo+Pv+dWrUP8AClHPBOuw/AAANPy8AAAAAAAAAAdIFAABwAAAAYDE5rlhk1D+aQTObEVLsPwAADj8+AAAAAAAAAAHTBQAAcAAAANRpdl07XtQ/KlC6zDVv7D8AgA4/PgAAAAAAAAAB1AUAAHAAAABMorMMHljUP9yThq88kOw/AMANP04AAAAAAAAAAdUFAABwAAAAhj5SZA9V1D8kcvXqNLPsPwBADT9OAAAAAAAAAAHWBQAAcAAAAMLa8LsAUtQ/RhsfdUrS7D8AAA0/TgAAAAAAAAAB1wUAAHAAAAD8do8T8k7UP0KPA0597ew/AAANP14AAAAAAAAAAdgFAABwAAAA/HaPE/JO1D+uaEXOvgbtPwAADT9eAAAAAAAAAAHZBQAAcAAAAMLa8LsAUtQ/GEKHTgAg7T8AAA0/bQAAAAAAAAAB2gUAAHAAAACGPlJkD1XUP2Dmgx1fNe0/AIAJP20AAAAAAAAAAdsFAABwAAAA1Gl2XTte1D+EVTs720btPwAACD99AAAAAAAAAAHcBQAAcAAAAK5cXaeEbdQ/FCpQAGZW7T8AAAY/fQAAAAAAAAAB3QUAAHAAAAAOFwdC64LUPxRkwmz/Y+0/AEAFP4wAAAAAAAAAAd4FAABwAAAAMjUShWCb1D/uaO8ntm3tPwAAAD+cAAAAAAAAAAHfBQAAcAAAAOIa4BjzudQ/pDjXMYpz7T8AgPs+nAAAAAAAAAAB4AUAAHAAAABUZA9VlNvUP1oIvzteee0/AADwPpwAAAAAAAAAAeEFAABwAAAAyK0+kTX91D9aCL87XnntPwAA6z6sAAAAAAAAAAHiBQAAcAAAADr3bc3WHtU/NtN5int17T8AgN0+rAAAAAAAAAAB4wUAAHAAAACuQJ0JeEDVP4ADkoCnb+0/AADYPrsAAAAAAAAAAeQFAABwAAAAXCZrnQpf1T84mQce4mftPwCAxj67AAAAAAAAAAHlBQAAcAAAAEao14iOetU/XpTaYite7T8AAL8+ywAAAAAAAAAB5gUAAHAAAAAwKkR0EpbVP/D0Ck+DUu0/AACNPssAAAAAAAAAAecFAABwAAAAVEhPt4eu1T/yupji6UTtPwAAbT7LAAAAAAAAAAHoBQAAcAAAAPKel6nfwNU/8oAmdlA37T8AAFI+2wAAAAAAAAAB6QUAAHAAAADIkX7zKNDVP9ARb1jUJe0/AABIPtsAAAAAAAAAAeoFAABwAAAArktrGsZF1D9CyXW6FvvsPwAAnD4AAAAAAAAAAAHrBQAAcAAAACaEqMmoP9Q/rmhFzr4G7T8AgNU+EAAAAAAAAAAB7AUAAHAAAAAmhKjJqD/UP0AD6CawCO0/AIDiPhAAAAAAAAAAAe0FAABwAAAAYiBHIZo81D/SnYp/oQrtPwCA6z4QAAAAAAAAAAHuBQAAcAAAAGIgRyGaPNQ/0p2Kf6EK7T8AAPs+EAAAAAAAAAAB7wUAAHAAAAAmhKjJqD/UP2Q4LdiSDO0/AAAAPxAAAAAAAAAAAfAFAABwAAAArktrGsZF1D9kOC3YkgztPwDABT8fAAAAAAAAAAHxBQAAcAAAAPx2jxPyTtQ/ZDgt2JIM7T8AQAg/HwAAAAAAAAAB8gUAAHAAAAAQBhW1LFvUP9Kdin+hCu0/AMALPy8AAAAAAAAAAfMFAABwAAAArlxdp4Rt1D8czqJ1zQTtPwAADT8vAAAAAAAAAAH0BQAAcAAAAA4XB0LrgtQ/1GMYEwj97D8AQA4/PwAAAAAAAAAB9QUAAHAAAAAyNRKFYJvUP2bESP9f8ew/AMAOPz8AAAAAAAAAAfYFAABwAAAAVlMdyNWz1D9oitaSxuPsPwDADD8/AAAAAAAAAAH3BQAAcAAAAEDVibNZz9Q/2LXBzTvU7D8AwAs/TgAAAAAAAAAB+AUAAHAAAADuuldH7O3UP0bhrAixxOw/AIADP04AAAAAAAAAAfkFAABwAAAAYASHg40P1T+2DJhDJrXsPwCA/z5eAAAAAAAAAAH6BQAAcAAAABLqVBcgLtU/JDiDfpul7D8AAMw+XgAAAAAAAAAB+wUAAHAAAAC+zyKrskzVPyb+EBICmOw/AAC1Pm4AAAAAAAAAAfwFAABwAAAAMhlS51Nu1T9K+eNWS47sPwAAqT5uAAAAAAAAAAH9BQAAcAAAAGrG4ssDk9U/lCn8THeI7D8AgKU+jQAAAAAAAAAB/gUAAHAAAADk4l/d2V/WPyxqQeiKcO8/AACZPgAAAAAAAAAAAf8FAABwAAAA5OJf3dlf1j9Qn4aZbXTvPwAA0j4PAAAAAAAAAAEABgAAcAAAAKhGwYXoYtY/UJ+GmW107z8AgN4+DwAAAAAAAAABAQYAAHAAAACoRsGF6GLWPyxqQeiKcO8/AIDnPg8AAAAAAAAAAQIGAABwAAAAqEbBhehi1j8sakHoinDvPwCA/j4PAAAAAAAAAAEDBgAAcAAAAGqqIi73ZdY/LGpB6Ipw7z8AgAM/HwAAAAAAAAABBAYAAHAAAAAwDoTWBWnWP5rPno+Zbu8/AAAKPx8AAAAAAAAAAQUGAABwAAAA8nHlfhRs1j8INfw2qGzvPwCADD8fAAAAAAAAAAEGBgAAcAAAAPJx5X4UbNY/UmUULdRm7z8AgA0/HwAAAAAAAAABBwYAAHAAAAC41UYnI2/WP1JlFC3UZu8/AAAOPy8AAAAAAAAAAQgGAABwAAAAuNVGJyNv1j/AynHU4mTvPwCADj8vAAAAAAAAAAEJBgAAcAAAALjVRicjb9Y/wMpx1OJk7z8AwA4/LwAAAAAAAAABCgYAAHAAAAC41UYnI2/WP8DKcdTiZO8/AEAOPy8AAAAAAAAAAQsGAABwAAAAfjmozzFy1j9SZRQt1GbvPwAADj8+AAAAAAAAAAEMBgAAcAAAAAgBayBPeNY/LGpB6Ipw7z8AgA0/PgAAAAAAAAABDQYAAHAAAABWLI8Ze4HWP7w+Vq0VgO8/AAANP14AAAAAAAAAAQ4GAABwAAAAolezEqeK1j++eMgZr43vPwDADz9tAAAAAAAAAAEPBgAAcAAAALTmOLThltY/vLI6hkib7z8AABE/bQAAAAAAAAABEAYAAHAAAADGdb5VHKPWP7rsrPLhqO8/AIAQP30AAAAAAAAAAREGAABwAAAAnmiln2Wy1j8ojHwGirTvPwBAED99AAAAAAAAAAESBgAAcAAAALL3KkGgvtY/lCtMGjLA7z8AgA8/fQAAAAAAAAABEwYAAHAAAADEhrDi2srWP9yV1nz3x+8/AAAPP5wAAAAAAAAAARQGAABwAAAAELLU2wbU1j8kAGHfvM/vPwCADj+cAAAAAAAAAAEVBgAAcAAAAGDd+NQy3dY/2s9I6ZDV7z8AAA4/nAAAAAAAAAABFgYAAHAAAADopLslUOPWP5CfMPNk2+8/AIANP5wAAAAAAAAAARcGAABwAAAArggdzl7m1j+01HWkR9/vPwAADT+sAAAAAAAAAAEYBgAAcAAAAK4IHc5e5tY/tNR1pEff7z8AwAs/rAAAAAAAAAABGQYAAHAAAACuCB3OXubWP5CfMPNk2+8/AEALP6wAAAAAAAAAARoGAABwAAAA6KS7JVDj1j9uautBgtfvPwAACj+sAAAAAAAAAAEbBgAAcAAAAGDd+NQy3dY/JABh37zP7z8AQAk/uwAAAAAAAAABHAYAAHAAAADWFTaEFdfWPybG7nIjwu8/AAAOP8sAAAAAAAAAAR0GAABwAAAAiOoRi+nN1j8ojHwGirTvPwAAED/LAAAAAAAAAAEeBgAAcAAAADy/7ZG9xNY/BB3F6A2j7z8AQA8/2wAAAAAAAAABHwYAAHAAAACy9ypBoL7WP754yBmvje8/AMAOP+oAAAAAAAAAASAGAABwAAAAJjBo8IK41j/iOSnyXnbvPwDADj/qAAAAAAAAAAEhBgAAcAAAAGTMBkh0tdY/eGDncR1d7z8AwA4/+gAAAAAAAAABIgYAAHAAAABkzAZIdLXWP54hSErNRe8/AEAOP/oAAAAAAAAAASMGAABwAAAA7JPJmJG71j/G4qgifS7vPwAADj8JAQAAAAAAAAEkBgAAcAAAADy/7ZG9xNY/fj6sUx4Z7z8AAA4/CQEAAAAAAAABJQYAAHAAAABOTnMz+NDWP8o0Ut2wBe8/AAAOPxkBAAAAAAAAASYGAABwAAAAJkFafUHg1j84YD0YJvbuPwCACj8ZAQAAAAAAAAEnBgAAcAAAAIb7Axio9dY/FPGF+qnk7j8AAAk/KQEAAAAAAAABKAYAAHAAAADota2yDgvXPxa3E44Q1+4/AEACPykBAAAAAAAAASkGAABwAAAADNS49YMj1z+qF0R6aMvuPwAA/j44AQAAAAAAAAEqBgAAcAAAADLywzj5O9c/0BIXv7HB7j8AAOQ+OAEAAAAAAAABKwYAAHAAAABWEM97blTXPxhDL7Xdu+4/AADYPkgBAAAAAAAAASwGAABwAAAAQJI7Z/Jv1z/0DeoD+7fuPwAAQz5IAQAAAAAAAAEtBgAAcAAAAOx3CfuEjtc/hqiMXOy57j8AALI9dQEAAAAAAAABLgYAAHAAAACcXdeOF63XPzx4dGbAv+4/AADgPHUBAAAAAAAAAS8GAABwAAAAiJbRscNG2T9cz/Q1ogfvPwCA2z4AAAAAAAAAAAEwBgAAcAAAADxrrbiXPdk/fj6sUx4Z7z8AQBY/EAAAAAAAAAABMQYAAHAAAAA8a624lz3ZPzQOlF3yHu8/AIAfPxAAAAAAAAAAATIGAABwAAAAPGutuJc92T8QE8EYqSjvPwAAJj8fAAAAAAAAAAEzBgAAcAAAADxrrbiXPdk/xuKoIn0u7z8AQC0/HwAAAAAAAAABNAYAAHAAAAA8a624lz3ZPw5NM4VCNu8/AEAvPx8AAAAAAAAAATUGAABwAAAAeAdMEIk62T/oUWBA+T/vPwCAMD8/AAAAAAAAAAE2BgAAcAAAAHgHTBCJOtk/wlaN+69J7z8AADE/PwAAAAAAAAABNwYAAHAAAAB4B0wQiTrZPzD2XA9YVe8/AEAvPz8AAAAAAAAAATgGAABwAAAAtKPqZ3o32T+clSwjAGHvPwCALj8/AAAAAAAAAAE5BgAAcAAAALSj6md6N9k/LGpB6Ipw7z8AgCg/TgAAAAAAAAABOgYAAHAAAAC0o+pnejfZP7w+Vq0VgO8/AAAmP04AAAAAAAAAATsGAABwAAAAeAdMEIk62T9QE2tyoI/vPwDAGD9OAAAAAAAAAAE8BgAAcAAAAADPDmGmQNk/vLI6hkib7z8AABM/XgAAAAAAAAABPQYAAHAAAACIltGxw0bZP0yHT0vTqu8/AIDiPl4AAAAAAAAAAT4GAABwAAAA2MH1qu9P2T8ojHwGirTvPwAAxD5tAAAAAAAAAAE/BgAAcAAAAOpQe0wqXNk/cPYGaU+87z8AgLI+bQAAAAAAAAABQAYAAHAAAADCQ2KWc2vZPwKRqcFAvu8/AACsPo0AAAAAAAAAAUEGAABwAAAAMMs1ip4J2T9E4lRvjmDuPwCArz4AAAAAAAAAAAFCBgAAcAAAAHr2WYPKEtk/sruW78957j8AAPA+EAAAAAAAAAABQwYAAHAAAAAEvhzU5xjZP0RWOUjBe+4/AID+PhAAAAAAAAAAAUQGAABwAAAAFk2idSIl2T/W8Nugsn3uPwCABD8QAAAAAAAAAAFFBgAAcAAAAGR4xm5OLtk/aIt++aN/7j8AAPo+EAAAAAAAAAABRgYAAHAAAAC0o+pnejfZP/olIVKVge4/AADxPiAAAAAAAAAAAUcGAABwAAAATvoyWtJJ2T/6JSFSlYHuPwAAmj4gAAAAAAAAAAFIBgAAcAAAAOpQe0wqXNk/aIt++aN/7j8AAGc+LwAAAAAAAAABSQYAAHAAAAAQb4aPn3TZP7K7lu/Pee4/AAA6Pi8AAAAAAAAAAUoGAABwAAAAxt4vMI+82z/4X5O+Lo/uPwAAjD4AAAAAAAAAAAFLBgAAcAAAAMbeLzCPvNs/1GTAeeWY7j8AAMA+EAAAAAAAAAABTAYAAHAAAACMQpHYnb/bP/iZBSvInO4/AIDLPhAAAAAAAAAAAU0GAABwAAAAUKbygKzC2z+uae00nKLuPwAA1D4QAAAAAAAAAAFOBgAAcAAAAFCm8oCswts/ZDnVPnCo7j8AgOg+HwAAAAAAAAABTwYAAHAAAABQpvKArMLbP2Q51T5wqO4/AADwPh8AAAAAAAAAAVAGAABwAAAAUKbygKzC2z9kOdU+cKjuPwAA/T4fAAAAAAAAAAFRBgAAcAAAAFCm8oCswts/ZDnVPnCo7j8AQAE/HwAAAAAAAAABUgYAAHAAAABQpvKArMLbP2Q51T5wqO4/AEAEPy8AAAAAAAAAAVMGAABwAAAAUKbygKzC2z/203eXYaruPwBABT8vAAAAAAAAAAFUBgAAcAAAAIxCkdidv9s/9tN3l2Gq7j8AAAg/LwAAAAAAAAABVQYAAHAAAAAEe86HgLnbP2Q51T5wqO4/AAAJPy8AAAAAAAAAAVYGAABwAAAAtk+qjlSw2z/SnjLmfqbuPwBACz8/AAAAAAAAAAFXBgAAcAAAAGYkhpUop9s/HM9K3Kqg7j8AQAw/TgAAAAAAAAABWAYAAHAAAAAa+WGc/J3bP/iZBSvInO4/AMAMP04AAAAAAAAAAVkGAABwAAAABmrc+sGR2z/UZMB55ZjuPwAADT9eAAAAAAAAAAFaBgAAcAAAAPTaVlmHhds/QsodIfSW7j8AgA0/bgAAAAAAAAABWwYAAHAAAAAa6G8PPnbbP64ve8gCle4/AMANP24AAAAAAAAAAVwGAABwAAAAgpEnHeZj2z9Cyh0h9JbuPwBADT99AAAAAAAAAAFdBgAAcAAAACDXfYJ/Tts/1GTAeeWY7j8AAA0/fQAAAAAAAAABXgYAAHAAAACEgDWQJzzbPxzPStyqoO4/AIAMP40AAAAAAAAAAV8GAABwAAAAJMaL9cAm2z/SnjLmfqbuPwAADD+NAAAAAAAAAAFgBgAAcAAAAIZvQwNpFNs/Ggm9SESu7j8AAAw/nAAAAAAAAAABYQYAAHAAAAAotZloAv/aP/QN6gP7t+4/AAAMP5wAAAAAAAAAAWIGAABwAAAAUMKyHrnv2j/QEhe/scHuPwAADD+sAAAAAAAAAAFjBgAAcAAAAD4zLX1+49o/GH2hIXfJ7j8AAAw/rAAAAAAAAAABZAYAAHAAAAAqpKfbQ9faP/KBztwt0+4/AAAMP7wAAAAAAAAAAWUGAABwAAAA2niD4hfO2j/MhvuX5NzuPwAADD+8AAAAAAAAAAFmBgAAcAAAABgVIjoJy9o/FPGF+qnk7j8AAAw/ywAAAAAAAAABZwYAAHAAAAAYFSI6CcvaP8rAbQR+6u4/AAAMP8sAAAAAAAAAAWgGAABwAAAAotzkiibR2j+mxZq/NPTuPwBACz/bAAAAAAAAAAFpBgAAcAAAAPAHCYRS2to/XpWCyQj67j8AAAs/2wAAAAAAAAABagYAAHAAAAAAl44ljebaPxRlatPc/+4/AAAMP+sAAAAAAAAAAWsGAABwAAAAnO3WF+X42j84mq+EvwPvPwCADD/rAAAAAAAAAAFsBgAAcAAAADpEHwo9C9s/XM/0NaIH7z8AQA0/+gAAAAAAAAABbQYAAHAAAABeYipNsiPbP+5pl46TCe8/AMANP/oAAAAAAAAAAW4GAABwAAAAwBzU5xg52z+ABDrnhAvvPwBADT8KAQAAAAAAAAFvBgAAcAAAAOY63yqOUds/gAQ654QL7z8AAA0/CgEAAAAAAAABcAYAAHAAAADQvEsWEm3bP4AEOueEC+8/AIANPxkBAAAAAAAAAXEGAABwAAAAtj64AZaI2z8Sn9w/dg3vPwDADT8ZAQAAAAAAAAFyBgAAcAAAAKLAJO0ZpNs/pDl/mGcP7z8AwA0/KQEAAAAAAAABcwYAAHAAAACMQpHYnb/bPzbUIfFYEe8/AAAOPykBAAAAAAAAAXQGAABwAAAAsGCcGxPY2z9aCWeiOxXvPwAADj8pAQAAAAAAAAF1BgAAcAAAABAbRrZ57ds/ENlOrA8b7z8AAA4/SAEAAAAAAAABdgYAAHAAAACscY6o0f/bPzQOlF3yHu8/AAAOP0gBAAAAAAAAAXcGAABwAAAAhGR18hoP3D8QE8EYqSjvPwAADj9IAQAAAAAAAAF4BgAAcAAAAJbz+pNVG9w/6hfu018y7z8AgA4/SAEAAAAAAAABeQYAAHAAAAAiu73kciHcP8QcG48WPO8/AMAOP1gBAAAAAAAAAXoGAABwAAAAIru95HIh3D9W8S9UoUvvPwDADj9YAQAAAAAAAAF7BgAAcAAAAJbz+pNVG9w/5sVEGSxb7z8AAA8/aAEAAAAAAAABfAYAAHAAAACEZHXyGg/cPwg1/DaobO8/AIAPP2gBAAAAAAAAAX0GAABwAAAArHGOqNH/2z8qpLNUJH7vPwDADz93AQAAAAAAAAF+BgAAcAAAABAbRrZ57ds/vnjIGa+N7z8AwA4/dwEAAAAAAAABfwYAAHAAAAB4xP3DIdvbP7yyOoZIm+8/AEAOP4cBAAAAAAAAAYAGAABwAAAA2m210cnI2z+Wt2dB/6TvPwAACT+HAQAAAAAAAAGBBgAAcAAAAD4Xbd9xtts/cryU/LWu7z8AwAY/lQEAAAAAAAABggYAAHAAAABmJIaVKKfbP0zBwbdsuO8/AID7PpUBAAAAAAAAAYMGAABwAAAAzM09o9CU2z8CkanBQL7vPwCA8z6lAQAAAAAAAAGEBgAAcAAAALY+uAGWiNs/JsbuciPC7z8AgNs+pQEAAAAAAAABhQYAAHAAAACorzJgW3zbPybG7nIjwu8/AADRPrUBAAAAAAAAAYYGAABwAAAAWIQOZy9z2z9K+zMkBsbvPwAAsT61AQAAAAAAAAGHBgAAcAAAANC8SxYSbds/SvszJAbG7z8AgKM+tQEAAAAAAAABiAYAAHAAAABG9YjF9GbbPybG7nIjwu8/AACcPsQBAAAAAAAAAYkGAABwAAAARvWIxfRm2z9MwcG3bLjvPwAAmj7EAQAAAAAAAAGKBgAAcAAAALYXKlM7Vt0/wo9XAWy77T8AAMA+AAAAAAAAAAABiwYAAHAAAAC2FypTO1bdP3hfPwtAwe0/AMADPxAAAAAAAAAAAYwGAABwAAAAQN/so1hc3T94Xz8LQMHtPwCACz8QAAAAAAAAAAGNBgAAcAAAAEDf7KNYXN0/nJSEvCLF7T8AQBE/EAAAAAAAAAABjgYAAHAAAABA3+yjWFzdP5yUhLwixe0/AMAYPxAAAAAAAAAAAY8GAABwAAAAQN/so1hc3T+clIS8IsXtPwAAGz8QAAAAAAAAAAGQBgAAcAAAAEDf7KNYXN0/nJSEvCLF7T8AAB4/IAAAAAAAAAABkQYAAHAAAABA3+yjWFzdPy4vJxUUx+0/AEAfPyAAAAAAAAAAAZIGAABwAAAAQN/so1hc3T9SZGzG9srtPwDAHz8gAAAAAAAAAAGTBgAAcAAAAEDf7KNYXN0/CDRU0MrQ7T8AACA/IAAAAAAAAAABlAYAAHAAAABA3+yjWFzdP1Ke3jKQ2O0/AEAjPy8AAAAAAAAAAZUGAABwAAAAenuL+0lZ3T8uowvuRuLtPwDAJD8/AAAAAAAAAAGWBgAAcAAAAHp7i/tJWd0/vncgs9Hx7T8AQCg/PwAAAAAAAAABlwYAAHAAAAB6e4v7SVndP3KBeik/Be4/AAAqP08AAAAAAAAAAZgGAABwAAAAQN/so1hc3T+6JXf4nRruPwBALD9PAAAAAAAAAAGZBgAAcAAAAMimr/R1Yt0/JP+4eN8z7j8AQC0/XgAAAAAAAAABmgYAAHAAAAAU0tPtoWvdPyJznVEST+4/AEAuP14AAAAAAAAAAZsGAABwAAAAZP335s103T+0gSSDNmzuPwDALj9uAAAAAAAAAAGcBgAAcAAAAHaMfYgIgd0/QpCrtFqJ7j8AwC4/fQAAAAAAAAABnQYAAHAAAABOf2TSUZDdP/bTd5dhqu4/AAAvP30AAAAAAAAAAZ4GAABwAAAAJHJLHJuf3T88subSWc3uPwAALz99AAAAAAAAAAGfBgAAcAAAAIYs9bYBtd0/OGA9GCb27j8AAC8/nQAAAAAAAAABoAYAAHAAAABeH9wAS8TdP34+rFMeGe8/AMAtP50AAAAAAAAAAaEGAABwAAAAMhLDSpTT3T/EHBuPFjzvPwBALT+sAAAAAAAAAAGiBgAAcAAAAAoFqpTd4t0/nJUsIwBh7z8AgCg/rAAAAAAAAAABowYAAHAAAADk95DeJvLdP7w+Vq0VgO8/AIAmP6wAAAAAAAAAAaQGAABwAAAA9IYWgGH+3T+8sjqGSJvvPwCAHT+8AAAAAAAAAAGlBgAAcAAAAAoWnCGcCt4/lvHZrZiy7z8AwBk/vAAAAAAAAAABpgYAAHAAAABWQcAayBPeP0r7MyQGxu8/AIAQP8wAAAAAAAAAAacGAABwAAAApmzkE/Qc3j9INaaQn9PvPwCADD/MAAAAAAAAAAGoBgAAcAAAAC40p2QRI94/tNR1pEff7z8AAPU+2wAAAAAAAAABqQYAAHAAAAC2+2m1LineP/w+AAcN5+8/AIDlPtsAAAAAAAAAAaoGAABwAAAAPsMsBkwv3j+O2aJf/ujvPwAAnT7bAAAAAAAAAAGrBgAAcAAAAAQnjq5aMt4//D4ABw3n7z8AAHo+6wAAAAAAAAABrAYAAHAAAADMiu9WaTXeP7TUdaRH3+8/AABXPusAAAAAAAAAAa0GAABwAAAAzIrvVmk13j+2mgM4rtHvPwAATD7rAAAAAAAAAAGuBgAAcAAAAL6hBWCYf98/xFXllNKt7T8AgJY+AAAAAAAAAAABrwYAAHAAAADSMIsB04vfP54goOPvqe0/AIDOPhAAAAAAAAAAAbAGAABwAAAAlpTsqeGO3z/EVeWU0q3tPwAA2z4QAAAAAAAAAAGxBgAAcAAAAKgjckscm98/VvCH7cOv7T8AgOM+EAAAAAAAAAABsgYAAHAAAABsh9PzKp7fP1bwh+3Dr+0/AIAAPxAAAAAAAAAAAbMGAABwAAAA9k6WREik3z/oiipGtbHtPwBABj8QAAAAAAAAAAG0BgAAcAAAAPZOlkRIpN8/6IoqRrWx7T8AgAw/HwAAAAAAAAABtQYAAHAAAAD2TpZESKTfP+iKKka1se0/AAAPPx8AAAAAAAAAAbYGAABwAAAA9k6WREik3z/oiipGtbHtPwCADj8fAAAAAAAAAAG3BgAAcAAAADTrNJw5od8/DMBv95e17T8AQA4/HwAAAAAAAAABuAYAAHAAAADkvxCjDZjfP55aElCJt+0/AEAMPy8AAAAAAAAAAbkGAABwAAAA0jCLAdOL3z/mxJyyTr/tPwCACz8/AAAAAAAAAAG6BgAAcAAAAPo9pLeJfN8/Li8nFRTH7T8AgAo/PwAAAAAAAAABuwYAAHAAAABc51vFMWrfPwg0VNDK0O0/AAAKPz8AAAAAAAAAAbwGAABwAAAA/CyyKstU3z920yPkctztPwCACj9OAAAAAAAAAAG9BgAAcAAAAGLWaThzQt8/dg2WUAzq7T8AwAo/XgAAAAAAAAABvgYAAHAAAAAAHMCdDC3fPwbiqhWX+e0/AIALP14AAAAAAAAAAb8GAABwAAAAZsV3q7Qa3z+Wtr/aIQnuPwDACz9tAAAAAAAAAAHABgAAcAAAAAQLzhBOBd8/uiV3+J0a7j8AQAs/bQAAAAAAAAABwQYAAHAAAAAwGOfGBPbeP9yULhYaLO4/AAALP30AAAAAAAAAAcIGAABwAAAAksGe1Kzj3j9uaUPbpDvuPwAACz+NAAAAAAAAAAHDBgAAcAAAAIAyGTNy194//j1YoC9L7j8AAAs/jQAAAAAAAAABxAYAAHAAAABuo5ORN8veP2rdJ7TXVu4/AMAJP40AAAAAAAAAAcUGAABwAAAAHnhvmAvC3j/YfPfHf2LuPwBACT+cAAAAAAAAAAHGBgAAcAAAANBMS5/fuN4/tIEkgzZs7j8AgAk/nAAAAAAAAAABxwYAAHAAAABIhYhOwrLeP46GUT7tde4/AMAJP6wAAAAAAAAAAcgGAABwAAAAvr3F/aSs3j9EVjlIwXvuPwCACj+sAAAAAAAAAAHJBgAAcAAAAIQhJ6azr94/jMDDqoaD7j8AwAo/rAAAAAAAAAABygYAAHAAAABIhYhOwrLeP0KQq7Raie4/AMAJP7wAAAAAAAAAAcsGAABwAAAA0ExLn9+43j9mxfBlPY3uPwBACT+8AAAAAAAAAAHMBgAAcAAAAFgUDvD8vt4/+F+Tvi6P7j8AgAk/vAAAAAAAAAABzQYAAHAAAABuo5ORN8veP/hfk74uj+4/AMAJP8sAAAAAAAAAAc4GAABwAAAAgDIZM3LX3j+uL3vIApXuPwBACT/bAAAAAAAAAAHPBgAAcAAAAFglAH275t4/QsodIfSW7j8AAAk/2wAAAAAAAAAB0AYAAHAAAAAwGOfGBPbeP9RkwHnlmO4/AIAJP+oAAAAAAAAAAdEGAABwAAAAjNKQYWsL3z/UZMB55ZjuPwDACT/6AAAAAAAAAAHSBgAAcAAAAO6MOvzRIN8/+JkFK8ic7j8AgAs/+gAAAAAAAAAB0wYAAHAAAADYDqfnVTzfPxzPStyqoO4/AEAMPwoBAAAAAAAAAdQGAABwAAAAiPR0e+ha3z+uae00nKLuPwBADD8KAQAAAAAAAAHVBgAAcAAAADTaQg97ed8/0p4y5n6m7j8AAAw/CgEAAAAAAAAB1gYAAHAAAACoI3JLHJvfP/bTd5dhqu4/AMAOPxkBAAAAAAAAAdcGAABwAAAAHm2hh7283z8aCb1IRK7uPwAAED8ZAQAAAAAAAAHYBgAAcAAAAJC20MNe3t8/0NikUhi07j8AwBE/KQEAAAAAAAAB2QYAAHAAAAACAAAAAADgPxhDL7Xdu+4/AIASPykBAAAAAAAAAdoGAABwAAAA2PLmSUkP4D9irbkXo8PuPwBAEz85AQAAAAAAAAHbBgAAcAAAAJGX/ucZIOA/PLLm0lnN7j8AwBM/OQEAAAAAAAAB3AYAAHAAAABoiuUxYy/gPxa3E44Q1+4/AMASP0gBAAAAAAAAAd0GAABwAAAAQX3Me6w+4D/wu0BJx+DuPwBAEj9IAQAAAAAAAAHeBgAAcAAAAFMMUh3nSuA/ysBtBH7q7j8AQA8/WAEAAAAAAAAB3wYAAHAAAABlm9e+IVfgPzhgPRgm9u4/AAAOP1gBAAAAAAAAAeAGAABwAAAAl3gsDNVh4D+m/wwszgHvPwAABj93AQAAAAAAAAHhBgAAcAAAAMZVgVmIbOA/Ep/cP3YN7z8AgAI/dwEAAAAAAAAB4gYAAHAAAAD2MtamO3fgP6Jz8QQBHe8/AADUPncBAAAAAAAAAeMGAABwAAAAJhAr9O6B4D/G4qgifS7vPwAAvj53AQAAAAAAAAHkBgAAcAAAAFbtf0GijOA/euwCmepB7z8AALE+hwEAAAAAAAAB5QYAAHAAAACHytSOVZfgP55burZmU+8/AACsPocBAAAAAAAACw=="/>
</p:tagLst>
</file>

<file path=ppt/tags/tag15.xml><?xml version="1.0" encoding="utf-8"?>
<p:tagLst xmlns:a="http://schemas.openxmlformats.org/drawingml/2006/main" xmlns:r="http://schemas.openxmlformats.org/officeDocument/2006/relationships" xmlns:p="http://schemas.openxmlformats.org/presentationml/2006/main">
  <p:tag name="TIMING" val="|34.957|15.82"/>
</p:tagLst>
</file>

<file path=ppt/tags/tag16.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gAAAAm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CdFQAAAAAAAAXi////DEFjdGlvblR5cGVWMQEAAAAHdmFsdWVfXwAIAgAAAAAAAAABBQAAAAQAAAAJHwAAAAkgAAAAShgAAAAAAAAB3////+L///8AAAAAAQYAAAAEAAAACSIAAAAJIwAAAFcvAAAAAAAAAdz////i////AAAAAAEHAAAABAAAAAklAAAACSYAAACeMQAAAAAAAAHZ////4v///wAAAAABCAAAAAQAAAAJKAAAAAkpAAAAsDYAAAAAAAAB1v///+L///8AAAAAAQkAAAAEAAAACSsAAAAJLAAAAHs4AAAAAAAAAdP////i////AAAAAAEKAAAABAAAAAkuAAAACS8AAAB1OQAAAAAAAAHQ////4v///wAAAAABCwAAAAQAAAAJMQAAAAkyAAAAxjsAAAAAAAABzf///+L///8AAAAAAQwAAAAEAAAACTQAAAAJNQAAAMM8AAAAAAAAAcr////i////AAAAAAENAAAABAAAAAk3AAAACTgAAACOPQAAAAAAAAHH////4v///wAAAAABDgAAAAQAAAAJOgAAAAk7AAAAoT8AAAAAAAABxP///+L///8AAAAAAQ8AAAAEAAAACT0AAAAJPgAAAEtBAAAAAAAAAcH////i////AAAAAAEQAAAABAAAAAlAAAAACUEAAAAWRQAAAAAAAAG+////4v///wAAAAABEQAAAAQAAAAJQwAAAAlEAAAAV0gAAAAAAAABu////+L///8AAAAAARIAAAAEAAAACUYAAAAJRwAAAIpKAAAAAAAAAbj////i////AAAAAAETAAAABAAAAAlJAAAACUoAAABQTQAAAAAAAAG1////4v///wAAAAABFAAAAAQAAAAJTAAAAAlNAAAAiU4AAAAAAAABsv///+L///8AAAAAARUAAAAEAAAACU8AAAAJUAAAAJFPAAAAAAAAAa/////i////AAAAAAEWAAAABAAAAAlSAAAACVMAAABcUAAAAAAAAAGs////4v///wAAAAABFwAAAAQAAAAJVQAAAAlWAAAALFEAAAAAAAABqf///+L///8AAAAAARgAAAAEAAAACVgAAAAJWQAAACa9AAAAAAAAAab////i////AAAAAAEZAAAABAAAAAlbAAAACVwAAAD4SAEAAAAAAAGj////4v///wAAAAABGgAAAAQAAAAJXgAAAAlfAAAA4GwBAAAAAAABoP///+L///8AAAAAARsAAAAEAAAACWEAAAAJYgAAAHZuAQAAAAAAAZ3////i////AAAAAAUcAAAAD1BlbkF0dHJpYnV0ZXNWMQoAAAAHX2NvbG9yQQdfY29sb3JSB19jb2xvckcHX2NvbG9yQgpGaXRUb0N1cnZlBkhlaWdodA5JZ25vcmVQcmVzc3VyZQ1Jc0hpZ2hsaWdodGVyBVNoYXBlBVdpZHRoAAAAAAAAAAAEAAICAgIBBgEBDEJydXNoU2hhcGVWMQIAAAAGAgAAAP8AAP8AAAAAAAAACEAAAAWc////DEJydXNoU2hhcGVWMQEAAAAHdmFsdWVfXwAIAgAAAAEAAAAAAAAAAAAIQAUdAAAACklua1RyYWNlVjEDAAAADUxpc3RgMStfaXRlbXMMTGlzdGAxK19zaXplD0xpc3RgMStfdmVyc2lvbgQAABhTaGFyZWQuSW5raW5nLklua1BvaW50W10CAAAACAgCAAAACWUAAAAqAAAAKgAAAAEfAAAAHAAAAP8AAP8AAAAAAAAACEAAAAGa////nP///wEAAAAAAAAAAAAIQAEgAAAAHQAAAAlnAAAAQAAAAEAAAAABIgAAABwAAAD/AAD/AAAAAAAAAAhAAAABmP///5z///8BAAAAAAAAAAAACEABIwAAAB0AAAAJaQAAACgAAAAoAAAAASUAAAAcAAAA/wAA/wAAAAAAAAAIQAAAAZb///+c////AQAAAAAAAAAAAAhAASYAAAAdAAAACWsAAABAAAAAQAAAAAEoAAAAHAAAAP8AAP8AAAAAAAAACEAAAAGU////nP///wEAAAAAAAAAAAAIQAEpAAAAHQAAAAltAAAAHgAAAB4AAAABKwAAABwAAAD/AAD/AAAAAAAAAAhAAAABkv///5z///8BAAAAAAAAAAAACEABLAAAAB0AAAAJbwAAABQAAAAUAAAAAS4AAAAcAAAA/wAA/wAAAAAAAAAIQAAAAZD///+c////AQAAAAAAAAAAAAhAAS8AAAAdAAAACXEAAAAyAAAAMgAAAAExAAAAHAAAAP8AAP8AAAAAAAAACEAAAAGO////nP///wEAAAAAAAAAAAAIQAEyAAAAHQAAAAlzAAAAEAAAABAAAAABNAAAABwAAAD/AAD/AAAAAAAAAAhAAAABjP///5z///8BAAAAAAAAAAAACEABNQAAAB0AAAAJdQAAAAgAAAAIAAAAATcAAAAcAAAA/wAA/wAAAAAAAAAIQAAAAYr///+c////AQAAAAAAAAAAAAhAATgAAAAdAAAACXcAAAA4AAAAOAAAAAE6AAAAHAAAAP8AAP8AAAAAAAAACEAAAAGI////nP///wEAAAAAAAAAAAAIQAE7AAAAHQAAAAl5AAAAJAAAACQAAAABPQAAABwAAAD/AAD/AAAAAAAAAAhAAAABhv///5z///8BAAAAAAAAAAAACEABPgAAAB0AAAAJewAAAA0AAAANAAAAAUAAAAAcAAAA/wAA/wAAAAAAAAAIQAAAAYT///+c////AQAAAAAAAAAAAAhAAUEAAAAdAAAACX0AAABbAAAAWwAAAAFDAAAAHAAAAP8AAP8AAAAAAAAACEAAAAGC////nP///wEAAAAAAAAAAAAIQAFEAAAAHQAAAAl/AAAANgAAADYAAAABRgAAABwAAAD/AAD/AAAAAAAAAAhAAAABgP///5z///8BAAAAAAAAAAAACEABRwAAAB0AAAAJgQAAAD0AAAA9AAAAAUkAAAAcAAAA/wAA/wAAAAAAAAAIQAAAAX7///+c////AQAAAAAAAAAAAAhAAUoAAAAdAAAACYMAAAAXAAAAFwAAAAFMAAAAHAAAAP8AAP8AAAAAAAAACEAAAAF8////nP///wEAAAAAAAAAAAAIQAFNAAAAHQAAAAmFAAAAFAAAABQAAAABTwAAABwAAAD/AAD/AAAAAAAAAAhAAAABev///5z///8BAAAAAAAAAAAACEABUAAAAB0AAAAJhwAAABAAAAAQAAAAAVIAAAAcAAAA/wAA/wAAAAAAAAAIQAAAAXj///+c////AQAAAAAAAAAAAAhAAVMAAAAdAAAACYkAAAARAAAAEQAAAAFVAAAAHAAAAP8AAP8AAAAAAAAACEAAAAF2////nP///wEAAAAAAAAAAAAIQAFWAAAAHQAAAAmLAAAADAAAAAwAAAABWAAAABwAAAD/AAD/AAAAAAAAAAhAAAABdP///5z///8BAAAAAAAAAAAACEABWQAAAB0AAAAJjQAAAIEAAACBAAAAAVsAAAAcAAAA/wAA/wAAAAAAAAAIQAAAAXL///+c////AQAAAAAAAAAAAAhAAVwAAAAdAAAACY8AAACOAAAAjgAAAAFeAAAAHAAAAP8AAP8AAAAAAAAACEAAAAFw////nP///wEAAAAAAAAAAAAIQAFfAAAAHQAAAAmRAAAAKgAAACoAAAABYQAAABwAAAD/AAD/AAAAAAAAAAhAAAABbv///5z///8BAAAAAAAAAAAACEABYgAAAB0AAAAJkwAAACEAAAAhAAAAB2UAAAAAAQAAAEAAAAAECklua1BvaW50VjEC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DRYHZwAAAAABAAAAQAAAAAQKSW5rUG9pbnRWMQI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dpAAAAAAEAAABAAAAABApJbmtQb2ludFYxAgAAAAn+AAAACf8AAAAJAAEAAAkBAQAACQIBAAAJAwEAAAkEAQAACQUBAAAJBgEAAAkHAQAACQgBAAAJCQEAAAkKAQAACQsBAAAJDAEAAAkNAQAACQ4BAAAJDwEAAAkQAQAACREBAAAJEgEAAAkTAQAACRQBAAAJFQEAAAkWAQAACRcBAAAJGAEAAAkZAQAACRoBAAAJGwEAAAkcAQAACR0BAAAJHgEAAAkfAQAACSABAAAJIQEAAAkiAQAACSMBAAAJJAEAAAklAQAADRgHawAAAAABAAAAQAAAAAQKSW5rUG9pbnRWMQIA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dtAAAAAAEAAAAgAAAABApJbmtQb2ludFYxAgAAAAlmAQAACWcBAAAJaAEAAAlpAQAACWoBAAAJawEAAAlsAQAACW0BAAAJbgEAAAlvAQAACXABAAAJcQEAAAlyAQAACXMBAAAJdAEAAAl1AQAACXYBAAAJdwEAAAl4AQAACXkBAAAJegEAAAl7AQAACXwBAAAJfQEAAAl+AQAACX8BAAAJgAEAAAmBAQAACYIBAAAJgwEAAA0CB28AAAAAAQAAACAAAAAECklua1BvaW50VjECAAAACYQBAAAJhQEAAAmGAQAACYcBAAAJiAEAAAmJAQAACYoBAAAJiwEAAAmMAQAACY0BAAAJjgEAAAmPAQAACZABAAAJkQEAAAmSAQAACZMBAAAJlAEAAAmVAQAACZYBAAAJlwEAAA0MB3EAAAAAAQAAAEAAAAAECklua1BvaW50VjECAA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0OB3MAAAAAAQAAABAAAAAECklua1BvaW50VjECAAAACcoBAAAJywEAAAnMAQAACc0BAAAJzgEAAAnPAQAACdABAAAJ0QEAAAnSAQAACdMBAAAJ1AEAAAnVAQAACdYBAAAJ1wEAAAnYAQAACdkBAAAHdQAAAAABAAAACAAAAAQKSW5rUG9pbnRWMQIAAAAJ2gEAAAnbAQAACdwBAAAJ3QEAAAneAQAACd8BAAAJ4AEAAAnhAQAAB3cAAAAAAQAAAEAAAAAECklua1BvaW50VjECAA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0IB3kAAAAAAQAAAEAAAAAECklua1BvaW50VjECAAAACRoCAAAJGwIAAAkcAgAACR0CAAAJHgIAAAkfAgAACSACAAAJIQIAAAkiAgAACSMCAAAJJAIAAAklAgAACSYCAAAJJwIAAAkoAgAACSkCAAAJKgIAAAkrAgAACSwCAAAJLQIAAAkuAgAACS8CAAAJMAIAAAkxAgAACTICAAAJMwIAAAk0AgAACTUCAAAJNgIAAAk3AgAACTgCAAAJOQIAAAk6AgAACTsCAAAJPAIAAAk9AgAADRwHewAAAAABAAAAEAAAAAQKSW5rUG9pbnRWMQIAAAAJPgIAAAk/AgAACUACAAAJQQIAAAlCAgAACUMCAAAJRAIAAAlFAgAACUYCAAAJRwIAAAlIAgAACUkCAAAJSgIAAA0DB30AAAAAAQAAAIAAAAAECklua1BvaW50VjECAA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NJQd/AAAAAAEAAABAAAAABApJbmtQb2ludFYxAgA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0KB4EAAAAAAQAAAEAAAAAECklua1BvaW50VjECAA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NAweDAAAAAAEAAAAgAAAABApJbmtQb2ludFYxAgAAAAkZAwAACRoDAAAJGwMAAAkcAwAACR0DAAAJHgMAAAkfAwAACSADAAAJIQMAAAkiAwAACSMDAAAJJAMAAAklAwAACSYDAAAJJwMAAAkoAwAACSkDAAAJKgMAAAkrAwAACSwDAAAJLQMAAAkuAwAACS8DAAANCQeFAAAAAAEAAAAgAAAABApJbmtQb2ludFYxAgAAAAkwAwAACTEDAAAJMgMAAAkzAwAACTQDAAAJNQMAAAk2AwAACTcDAAAJOAMAAAk5AwAACToDAAAJOwMAAAk8AwAACT0DAAAJPgMAAAk/AwAACUADAAAJQQMAAAlCAwAACUMDAAANDAeHAAAAAAEAAAAQAAAABApJbmtQb2ludFYxAgAAAAlEAwAACUUDAAAJRgMAAAlHAwAACUgDAAAJSQMAAAlKAwAACUsDAAAJTAMAAAlNAwAACU4DAAAJTwMAAAlQAwAACVEDAAAJUgMAAAlTAwAAB4kAAAAAAQAAACAAAAAECklua1BvaW50VjECAAAACVQDAAAJVQMAAAlWAwAACVcDAAAJWAMAAAlZAwAACVoDAAAJWwMAAAlcAwAACV0DAAAJXgMAAAlfAwAACWADAAAJYQMAAAliAwAACWMDAAAJZAMAAA0PB4sAAAAAAQAAABAAAAAECklua1BvaW50VjECAAAACWUDAAAJZgMAAAlnAwAACWgDAAAJaQMAAAlqAwAACWsDAAAJbAMAAAltAwAACW4DAAAJbwMAAAlwAwAADQQHjQAAAAABAAAAAAEAAAQKSW5rUG9pbnRWMQIA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NfwePAAAAAAEAAAAAAQAABApJbmtQb2ludFYxAgA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DXIHkQAAAAABAAAAQAAAAAQKSW5rUG9pbnRWMQIA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NFgeTAAAAAAEAAABAAAAABApJbmtQb2ludFYxAgAAAAmqBAAACasEAAAJrAQAAAmtBAAACa4EAAAJrwQAAAmwBAAACbEEAAAJsgQAAAmzBAAACbQEAAAJtQQAAAm2BAAACbcEAAAJuAQAAAm5BAAACboEAAAJuwQAAAm8BAAACb0EAAAJvgQAAAm/BAAACcAEAAAJwQQAAAnCBAAACcMEAAAJxAQAAAnFBAAACcYEAAAJxwQAAAnIBAAACckEAAAJygQAAA0fBZQAAAAKSW5rUG9pbnRWMQQAAAABWAFZDlByZXNzdXJlRmFjdG9yCVRpbWVTdGFtcAAAAAAGBgsQAgAAAGT+RB0r7ps/rFD7qiEZ4T8AAHY+AAAAAAAAAAABlQAAAJQAAABI5TSq5SabP6xQ+6ohGeE/AACpPg8AAAAAAAAAAZYAAACUAAAASOU0quUmmz+sUPuqIRnhPwAAsz4PAAAAAAAAAAGXAAAAlAAAAPzecE0U9Zo/6mvcygoW4T8AgLo+DwAAAAAAAAABmAAAAJQAAAD83nBNFPWaP+pr3MoKFuE/AIC7Ph8AAAAAAAAAAZkAAACUAAAAvNis8ELDmj8qh73q8xLhPwCAuj4fAAAAAAAAAAGaAAAAlAAAALzYrPBCw5o/Koe96vMS4T8AgL8+LwAAAAAAAAABmwAAAJQAAABw0uiTcZGaP2iingrdD+E/AADCPi8AAAAAAAAAAZwAAACUAAAAMMwkN6Bfmj+ovX8qxgzhPwCAxT4vAAAAAAAAAAGdAAAAlAAAAOTFYNrOLZo/5thgSq8J4T8AAMc+LwAAAAAAAAABngAAAJQAAABUudggLMqZPyT0QWqYBuE/AIDHPj4AAAAAAAAAAZ8AAACUAAAAyKxQZ4lmmT9kDyOKgQPhPwAAyD4+AAAAAAAAAAGgAAAAlAAAADygyK3mApk/oioEqmoA4T8AAMo+TgAAAAAAAAABoQAAAJQAAADwmQRRFdGYP6IqBKpqAOE/AADLPk4AAAAAAAAAAaIAAACUAAAArJNA9EOfmD+iKgSqagDhPwAA0T5OAAAAAAAAAAGjAAAAlAAAACCHuDqhO5g/oioEqmoA4T8AANQ+TgAAAAAAAAABpAAAAJQAAADUgPTdzwmYP6IqBKpqAOE/AIDXPl0AAAAAAAAAAaUAAACUAAAASHRsJC2mlz9kDyOKgQPhPwAA2T5dAAAAAAAAAAGmAAAAlAAAAPxtqMdbdJc/qL1/KsYM4T8AAN0+XQAAAAAAAAABpwAAAJQAAAC0Z+RqikKXPy4aOWtPH+E/AIDePn0AAAAAAAAAAagAAACUAAAAtGfkaopClz/2JE9MHTvhPwCA6D6MAAAAAAAAAAGpAAAAlAAAALRn5GqKQpc/jKf/jV1m4T8AgOw+jAAAAAAAAAABqgAAAJQAAABwYSAOuRCXP57z7Y/Ll+E/AIDyPqwAAAAAAAAAAasAAACUAAAAcGEgDrkQlz80CRpSZ8/hPwCA9D6sAAAAAAAAAAGsAAAAlAAAAHBhIA65EJc/xh5GFAMH4j8AAPk+rAAAAAAAAAABrQAAAJQAAABwYSAOuRCXP2A0ctaePuI/AID6PrsAAAAAAAAAAa4AAACUAAAAcGEgDrkQlz/2SZ6YOnbiPwCA/D67AAAAAAAAAAGvAAAAlAAAAHBhIA65EJc/CikIGwS04j8AgP0+uwAAAAAAAAABsAAAAJQAAABwYSAOuRCXP+TskH3k9OI/AID9PssAAAAAAAAAAbEAAACUAAAAcGEgDrkQlz+ClTjA2zjjPwAA/j7LAAAAAAAAAAGyAAAAlAAAAHBhIA65EJc/Gj7gAtN84z8AAP8+2gAAAAAAAAABswAAAJQAAABwYSAOuRCXPzIdSoWcuuM/AID/PtoAAAAAAAAAAbQAAACUAAAAKFtcsefelj8GTldnIe/jPwCA/z7qAAAAAAAAAAG1AAAAlAAAANxUmFQWrZY/WrUmiXgd5D8AAAA/6gAAAAAAAAABtgAAAJQAAACcTtT3RHuWP2humQqLQuQ/AID6PgkBAAAAAAAAAbcAAACUAAAAUEgQm3NJlj/yXc7Lb2HkPwAA+D4JAQAAAAAAAAG4AAAAlAAAAARCTD6iF5Y/vmjkrD195D8AAOg+CQEAAAAAAAABuQAAAJQAAADAO4jh0OWVP0TFne3Gj+Q/AADhPhkBAAAAAAAAAboAAACUAAAAdDXEhP+zlT8KPThOOZ/kPwCAlT4ZAQAAAAAAAAG7AAAAlAAAADQvACgugpU/TuuU7n2o5D8AAGg+GQEAAAAAAAABvAAAAJQAAABcHLQRuuyUP4wGdg5npeQ/AAA+PhkBAAAAAAAAAb0AAACUAAAAQAOknnQllD9ExZ3txo/kPwAAMD5IAQAAAAAAAAG+AAAAlAAAAGT+RB0r7ps/lHGRKFjb4D8AADM+AAAAAAAAAAABvwAAAJQAAAD83nBNFPWaP1ZWsAhv3uA/AAB1PhAAAAAAAAAAAcAAAACUAAAA/N5wTRT1mj8WO8/oheHgPwAAgj4QAAAAAAAAAAHBAAAAlAAAAHDS6JNxkZo/mAQNqbPn4D8AgIc+EAAAAAAAAAABwgAAAJQAAABw0uiTcZGaP5gEDamz5+A/AACMPh8AAAAAAAAAAcMAAACUAAAAMMwkN6Bfmj9a6SuJyurgPwAAjT4fAAAAAAAAAAHEAAAAlAAAAFS52CAsypk/3LJpSfjw4D8AAJA+HwAAAAAAAAABxQAAAJQAAAB8powKuDSZP158pwkm9+A/AACRPi8AAAAAAAAAAcYAAACUAAAArJNA9EOfmD/iReXJU/3gPwAAlD4vAAAAAAAAAAHHAAAAlAAAAPxtqMdbdJc/JPRBapgG4T8AAJU+PwAAAAAAAAAByAAAAJQAAABQSBCbc0mWPyqHverzEuE/AICWPj8AAAAAAAAAAckAAACUAAAAXBy0EbrslD/w/ldLZiLhPwCAlz5OAAAAAAAAAAHKAAAAlAAAACjqkysvXpM/OEAwbAY44T8AAJ0+TgAAAAAAAAABywAAAJQAAACosa/o0p2RPwRLRk3UU+E/AACgPl4AAAAAAAAAAcwAAACUAAAASPKWS+26jz9SH5ruz3XhPwCAoz5eAAAAAAAAAAHNAAAAlAAAAEiBzsU0Oow/YNgMcOKa4T8AAKU+bgAAAAAAAAABzgAAAJQAAAAwEAZAfLmIP26Rf/H0v+E/AICmPm4AAAAAAAAAAc8AAACUAAAAMJ89usM4hT98SvJyB+XhPwCApz59AAAAAAAAAAHQAAAAlAAAAMg6/e2tG4I/iANl9BkK4j8AAKw+fQAAAAAAAAAB0QAAAJQAAAD4+1ROgCmAP9TXuJUVLOI/AACuPo0AAAAAAAAAAdIAAACUAAAAEEg5dxrgej8mrAw3EU7iPwAAtj6NAAAAAAAAAAHTAAAAlAAAAHCx2MR5NHY/8LYiGN9p4j8AgLk+nAAAAAAAAAAB1AAAAJQAAAAQTZj4YxdzP7zBOPmsheI/AADEPpwAAAAAAAAAAdUAAACUAAAA4J6PchFmbj8EAxEaTZviPwCAyD6sAAAAAAAAAAHWAAAAlAAAAIA6T6b7SGs/yHqrer+q4j8AgNI+rAAAAAAAAAAB1wAAAJQAAABgcc4N0A5lP8wNJ/sat+I/AADXPrwAAAAAAAAAAdgAAACUAAAA4AyOQbrxYT8QvIObX8DiPwCA3D68AAAAAAAAAAHZAAAAlAAAAODabVsvY2A/koXBW43G4j8AgN4+vAAAAAAAAAAB2gAAAJQAAADg2m1bL2NgP1Jq4DukyeI/AADkPrwAAAAAAAAAAdsAAACUAAAA4NptWy9jYD+ShcFbjcbiPwAA5j68AAAAAAAAAAHcAAAAlAAAAEA/ridFgGM/Ttdku0i94j8AgOg+ywAAAAAAAAAB3QAAAJQAAAAg1g7a5StoP4hfylrWreI/AIDpPtsAAAAAAAAAAd4AAACUAAAAgGxvjIbXbD8EAxEaTZviPwCA6D7bAAAAAAAAAAHfAAAAlAAAAOAaeBLZiHE/+twZGZaC4j8AAOg+6wAAAAAAAAAB4AAAAJQAAABAmMhRNG11PzDSAzjIZuI/AADoPvoAAAAAAAAAAeEAAACUAAAAEEg5dxrgej+k4s5240fiPwAA6D76AAAAAAAAAAHiAAAAlAAAAMDFibZ1xH4/kClc9dAi4j8AAOg+CgEAAAAAAAAB4wAAAJQAAADIOv3trRuCP4Jw6XO+/eE/AADoPgoBAAAAAAAAAeQAAACUAAAAMJ89usM4hT+20lcSldXhPwAA6T4ZAQAAAAAAAAHlAAAAlAAAALADfobZVYg/5jTGsGut4T8AgOk+GQEAAAAAAAAB5gAAAJQAAAAYaL5S73KLP9h7Uy9ZiOE/AIDoPikBAAAAAAAAAecAAACUAAAAGNmG2Kfzjj+Mp/+NXWbhPwAA6D4pAQAAAAAAAAHoAAAAlAAAAAylJy8wOpE/vJzprI9K4T8AAOk+OQEAAAAAAAAB6QAAAJQAAABM10cVu8iSP7Z28qvYMeE/AIDpPjkBAAAAAAAAAeoAAACUAAAAQAOknnQllD8uGjlrTx/hPwAA6z5IAQAAAAAAAAHrAAAAlAAAADQvACgugpU/Koe96vMS4T8AgOs+SAEAAAAAAAAB7AAAAJQAAAAoW1yx596WP+bYYEqvCeE/AADvPkgBAAAAAAAAAe0AAACUAAAAIIe4OqE7mD/m2GBKrwnhPwCA8D5sAQAAAAAAAAHuAAAAlAAAAMisUGeJZpk/Koe96vMS4T8AAPU+bAEAAAAAAAAB7wAAAJQAAAC82KzwQsOaP3LIlQuUKOE/AID2PmwBAAAAAAAAAfAAAACUAAAAZP5EHSvumz+8nOmsj0rhPwAA/j5sAQAAAAAAAAHxAAAAlAAAABQk3UkTGZ0/Uh+a7s914T8AwAA/ewEAAAAAAAAB8gAAAJQAAADASXV2+0OeP6SGaRAnpOE/AEADP3sBAAAAAAAAAfMAAACUAAAAYG8No+Nunz+20lcSldXhPwBABD+aAQAAAAAAAAH0AAAAlAAAAIzK0uflTKA/xh5GFAMH4j8AwAQ/mgEAAAAAAAAB9QAAAJQAAACE4ICsQvugPxyGFTZaNeI/AAAFP5oBAAAAAAAAAfYAAACUAAAANPBqFM53oT/sI6eXg13iPwAABT+aAQAAAAAAAAH3AAAAlAAAAAwDtypCDaI/+twZGZaC4j8AAAU/qgEAAAAAAAAB+AAAAJQAAADgFQNBtqKiP0SxbbqRpOI/AAABP6oBAAAAAAAAAfkAAACUAAAAtChPVyo4oz8QvIObX8DiPwCA/j66AQAAAAAAAAH6AAAAlAAAAJA7m22ezaM/WP1bvP/V4j8AgOg+ugEAAAAAAAAB+wAAAJQAAABkTueDEmOkP95ZFf2I6OI/AADfPskBAAAAAAAAAfwAAACUAAAAGF7R653fpD+k0a9d+/fiPwCA2D7JAQAAAAAAAAH9AAAAlAAAAMhtu1MpXKU/qmQr3lYE4z8AANY+6QEAAAAAAAAB/gAAAJQAAACMtaRuPxHAPwKTe4BbDOA/AAAUPgAAAAAAAAAAAf8AAACUAAAAZGa21yH9vz/Ed5pgcg/gPwAASz4QAAAAAAAAAAEAAQAAlAAAAGRmttch/b8/xHeaYHIP4D8AAFc+EAAAAAAAAAABAQEAAJQAAADSZIWArfC/PwKTe4BbDOA/AABgPhAAAAAAAAAAAQIBAACUAAAA0mSFgK3wvz8Ck3uAWwzgPwAAbD4gAAAAAAAAAAEDAQAAlAAAAD5jVCk55L8/ApN7gFsM4D8AAHA+IAAAAAAAAAABBAEAAJQAAACsYSPSxNe/PwKTe4BbDOA/AAB5PiAAAAAAAAAAAQUBAACUAAAAHGDyelDLvz8Ck3uAWwzgPwAAfT4gAAAAAAAAAAEGAQAAlAAAAPZckMxnsr8/ApN7gFsM4D8AAIM+IAAAAAAAAAABBwEAAJQAAADWWS4ef5m/PwKTe4BbDOA/AICEPiAAAAAAAAAAAQgBAACUAAAAsFbMb5aAvz8Ck3uAWwzgPwAAiz4vAAAAAAAAAAEJAQAAlAAAAB5VmxgidL8/ApN7gFsM4D8AAI4+LwAAAAAAAAABCgEAAJQAAAD4UTlqOVu/PwKTe4BbDOA/AACVPj8AAAAAAAAAAQsBAACUAAAA2E7Xu1BCvz8Ck3uAWwzgPwAAmD4/AAAAAAAAAAEMAQAAlAAAALJLdQ1oKb8/xHeaYHIP4D8AAKI+PwAAAAAAAAABDQEAAJQAAAAiSkS28xy/P4ZcuUCJEuA/AICmPk8AAAAAAAAAAQ4BAACUAAAAkkgTX38Qvz9GQdggoBXgPwAAqz5PAAAAAAAAAAEPAQAAlAAAAGxFsbCW974/yAoW4c0b4D8AAK0+XgAAAAAAAAABEAEAAJQAAADaQ4BZIuu+Pwy5coESJeA/AICuPl4AAAAAAAAAAREBAACUAAAA2kOAWSLrvj8STO4BbjHgPwCArz5uAAAAAAAAAAESAQAAlAAAAEZCTwKu3r4/mKinQvdD4D8AALU+fQAAAAAAAAABEwEAAJQAAAC2QB6rOdK+P6LOnkOuXOA/AAC4Po0AAAAAAAAAARQBAACUAAAAtkAeqznSvj+u9JVEZXXgPwCAuz6dAAAAAAAAAAEVAQAAlAAAALZAHqs50r4/eP+rJTOR4D8AAL0+rAAAAAAAAAABFgEAAJQAAAAkP+1TxcW+PwTv4OYXsOA/AADAPqwAAAAAAAAAARcBAACUAAAAlD28/FC5vj9QwzSIE9LgPwAAwT6sAAAAAAAAAAEYAQAAlAAAAJQ9vPxQub4/IGHG6Tz64D8AAMQ+vAAAAAAAAAABGQEAAJQAAACUPbz8ULm+P7Djdit9JeE/AADFPrwAAAAAAAAAARoBAACUAAAAlD28/FC5vj8ES0ZN1FPhPwCAxj68AAAAAAAAAAEbAQAAlAAAAJQ9vPxQub4/GJc0T0KF4T8AgMc+zAAAAAAAAAABHAEAAJQAAACUPbz8ULm+P2j+A3GZs+E/AIDGPswAAAAAAAAAAR0BAACUAAAAlD28/FC5vj84nJXSwtvhPwAAxj7fAAAAAAAAAAEeAQAAlAAAAJQ9vPxQub4/RFUIVNUA4j8AgME+3wAAAAAAAAABHwEAAJQAAACUPbz8ULm+P1IOe9XnJeI/AIC/Pu8AAAAAAAAAASABAACUAAAAlD28/FC5vj/i/a+WzETiPwCAtD7vAAAAAAAAAAEhAQAAlAAAAJQ9vPxQub4/rgjGd5pg4j8AgK8+/gAAAAAAAAABIgEAAJQAAAD+O4ul3Ky+P3gT3FhofOI/AICWPv4AAAAAAAAAASMBAACUAAAAbDpaTmigvj/AVLR5CJLiPwAAjD4OAQAAAAAAAAEkAQAAlAAAAN44Kffzk74/hMxO2nqh4j8AAIY+DgEAAAAAAAABJQEAAJQAAADeOCn385O+P0pE6TrtsOI/AACEPi0BAAAAAAAAASYBAACUAAAAKik/j2gXvj98kiemjp3gPwAAcT4AAAAAAAAAAAEnAQAAlAAAAJonDjj0Cr4/OuTKBUqU4D8AgKU+DwAAAAAAAAABKAEAAJQAAAAEJt3gf/69P7ytCMZ3muA/AICvPg8AAAAAAAAAASkBAACUAAAAdCSsiQvyvT/6yOnlYJfgPwCAtj4PAAAAAAAAAAEqAQAAlAAAAHQkrIkL8r0/+sjp5WCX4D8AALM+DwAAAAAAAAABKwEAAJQAAAB0JKyJC/K9P/rI6eVgl+A/AACwPg8AAAAAAAAAASwBAACUAAAAdCSsiQvyvT/6yOnlYJfgPwCAsD4fAAAAAAAAAAEtAQAAlAAAAHQkrIkL8r0/+sjp5WCX4D8AALE+HwAAAAAAAAABLgEAAJQAAAB0JKyJC/K9PzrkygVKlOA/AACtPh8AAAAAAAAAAS8BAACUAAAAdCSsiQvyvT94/6slM5HgPwCAqz4fAAAAAAAAAAEwAQAAlAAAAHQkrIkL8r0/thqNRRyO4D8AAKg+LgAAAAAAAAABMQEAAJQAAAB0JKyJC/K9P/Y1bmUFi+A/AICmPi4AAAAAAAAAATIBAACUAAAAdCSsiQvyvT80UU+F7ofgPwAApz4+AAAAAAAAAAEzAQAAlAAAAOQiezKX5b0/NFFPhe6H4D8AgKc+PgAAAAAAAAABNAEAAJQAAADkInsyl+W9PzRRT4Xuh+A/AACqPj4AAAAAAAAAATUBAACUAAAAUiFK2yLZvT+2Go1FHI7gPwAArT4+AAAAAAAAAAE2AQAAlAAAACwe6Cw6wL0/+sjp5WCX4D8AAK8+PgAAAAAAAAABNwEAAJQAAAB4GVUn3Zq9PwBcZWa8o+A/AACzPm0AAAAAAAAAATgBAACUAAAAwBTCIYB1vT8E7+DmF7DgPwCAtD5tAAAAAAAAAAE5AQAAlAAAAHoO/sSuQ70/ymZ7R4q/4D8AgLY+fQAAAAAAAAABOgEAAJQAAAAyCDpo3RG9P1DDNIgT0uA/AIC3Pn0AAAAAAAAAATsBAACUAAAA7AF2CwzgvD8WO8/oheHgPwAAuz6MAAAAAAAAAAE8AQAAlAAAAKb7sa46rrw/npeIKQ/04D8AgLw+jAAAAAAAAAABPQEAAJQAAABg9e1RaXy8P2QPI4qBA+E/AIC8PpoAAAAAAAAAAT4BAACUAAAAGO8p9ZdKvD8qh73q8xLhPwAAvD6aAAAAAAAAAAE/AQAAlAAAANLoZZjGGLw/8P5XS2Yi4T8AALw+qQAAAAAAAAABQAEAAJQAAACG4qE79ea7P7Z28qvYMeE/AAC8PqkAAAAAAAAAAUEBAACUAAAA1t0ONpjBuz+4CW4sND7hPwCAuT65AAAAAAAAAAFCAQAAlAAAACDZezA7nLs//LfKzHhH4T8AgLg+uQAAAAAAAAABQwEAAJQAAAD41RmCUoO7P0RmJ229UOE/AAC4PskAAAAAAAAAAUQBAACUAAAA2NK302lquz/GL2Ut61bhPwAAuD7JAAAAAAAAAAFFAQAAlAAAAETRhnz1Xbs/hhSEDQJa4T8AALk+yQAAAAAAAAABRgEAAJQAAACyz1UlgVG7P4YUhA0CWuE/AIC5PskAAAAAAAAAAUcBAACUAAAAss9VJYFRuz+GFIQNAlrhPwAAuz7JAAAAAAAAAAFIAQAAlAAAALLPVSWBUbs/xi9lLetW4T8AgLs+2AAAAAAAAAABSQEAAJQAAADY0rfTaWq7P0RmJ229UOE/AIC6PtgAAAAAAAAAAUoBAACUAAAAitdK2caPuz/8t8rMeEfhPwAAuj7oAAAAAAAAAAFLAQAAlAAAANbdDjaYwbs/9iRPTB074T8AgLc++AAAAAAAAAABTAEAAJQAAACs5QPq3f+7PzKttOuqK+E/AIC2PgcBAAAAAAAAAU0BAACUAAAAhO34nSM+vD9sNRqLOBzhPwAAtj4HAQAAAAAAAAFOAQAAlAAAAGD17VFpfLw/qL1/KsYM4T8AALY+FwEAAAAAAAABTwEAAJQAAAA4/eIFr7q8P+JF5clT/eA/AAC4PhcBAAAAAAAAAVABAACUAAAAEgXYufT4vD9a6SuJyurgPwAAuT4mAQAAAAAAAAFRAQAAlAAAAOoMzW06N70/1IxySEHY4D8AgLo+JgEAAAAAAAABUgEAAJQAAABYFvN49IG9P0wwuQe4xeA/AIC7PjYBAAAAAAAAAVMBAACUAAAAvh8ZhK7MvT+GuB6nRbbgPwAAvT42AQAAAAAAAAFUAQAAlAAAAJonDjj0Cr4/giWjJuqp4D8AgL0+RgEAAAAAAAABVQEAAJQAAAByLwPsOUm+P3ySJ6aOneA/AIC8PkYBAAAAAAAAAVYBAACUAAAA3jgp9/OTvj/6yOnlYJfgPwAAvD5VAQAAAAAAAAFXAQAAlAAAAEZCTwKu3r4/eP+rJTOR4D8AALw+VQEAAAAAAAABWAEAAJQAAACyS3UNaCm/P3j/qyUzkeA/AAC8PmUBAAAAAAAAAVkBAACUAAAAsFbMb5aAvz865MoFSpTgPwCAuj51AQAAAAAAAAFaAQAAlAAAAKxhI9LE178/fJInpo6d4D8AALo+dQEAAAAAAAABWwEAAJQAAACMtaRuPxHAP8BAhEbTpuA/AAC5PnUBAAAAAAAAAVwBAACUAAAAQLo3dJw2wD/E0//GLrPgPwAAuD6UAQAAAAAAAAFdAQAAlAAAAPa+ynn5W8A/ikuaJ6HC4D8AALc+lAEAAAAAAAABXgEAAJQAAADlQsVTHHvAP1DDNIgT0uA/AAC2PpQBAAAAAAAAAV8BAACUAAAAz8a/LT+awD8WO8/oheHgPwCAsj6UAQAAAAAAAAFgAQAAlAAAAPPJIdwns8A/3LJpSfjw4D8AALE+owEAAAAAAAABYQEAAJQAAAAWzYOKEMzAP6IqBKpqAOE/AAClPqMBAAAAAAAAAWIBAACUAAAAOdDlOPnkwD9oop4K3Q/hPwAAoD6zAQAAAAAAAAFjAQAAlAAAAF3TR+fh/cA/Lho5a08f4T8AAD4+swEAAAAAAAABZAEAAJQAAACD1qmVyhbBPzKttOuqK+E/AAAEPuIBAAAAAAAAAWUBAACUAAAAptkLRLMvwT/2JE9MHTvhPwAAwj3iAQAAAAAAAAFmAQAAlAAAANckcCGXc8s/PL97uSxZ3z8AAJA+AAAAAAAAAAABZwEAAJQAAABDIz/KImfLP7z1Pfn+Ut8/AIDFPhAAAAAAAAAAAWgBAACUAAAAQyM/yiJnyz+89T35/lLfPwCA0T4QAAAAAAAAAAFpAQAAlAAAAOmgdUd0VMs/vPU9+f5S3z8AANo+EAAAAAAAAAABagEAAJQAAADpoHVHdFTLPzy/e7ksWd8/AADePiAAAAAAAAAAAWsBAACUAAAAISDdGzpOyz9AUvc5iGXfPwAA3j4gAAAAAAAAAAFsAQAAlAAAAI0erMTFQcs/THjuOj9+3z8AAN4+IAAAAAAAAAABbQEAAJQAAAA1nOJBFy/LP1gxYbxRo98/AADePi8AAAAAAAAAAW4BAACUAAAAo5qx6qIiyz9sfU++v9TfPwAA3z4/AAAAAAAAAAFvAQAAlAAAAEcY6Gf0D8s/ApN7gFsM4D8AgN8+PwAAAAAAAAABcAEAAJQAAAC3FrcQgAPLPxJM7gFuMeA/AADhPk8AAAAAAAAAAXEBAACUAAAAIxWGuQv3yj8kmNwD3GLgPwCA4T5PAAAAAAAAAAFyAQAAlAAAAJMTVWKX6so/PndGhqWg4D8AAOY+TwAAAAAAAAABcwEAAJQAAADHkrw2XeTKP158pwkm9+A/AADoPk8AAAAAAAAAAXQBAACUAAAAARIkCyPeyj/GL2Ut61bhPwAA7j5uAAAAAAAAAAF1AQAAlAAAAAESJAsj3so/rKxgEd684T8AAPA+bgAAAAAAAAABdgEAAJQAAAABEiQLI97KP1IOe9XnJeI/AIDwPm4AAAAAAAAAAXcBAACUAAAAx5K8Nl3kyj9CHvI5NpjiPwAA8D59AAAAAAAAAAF4AQAAlAAAAJMTVWKX6so/LC5pnoQK4z8AAPA+fQAAAAAAAAABeQEAAJQAAABblO2N0fDKP9aPg2KOc+M/AADwPn0AAAAAAAAAAXoBAACUAAAA7ZUe5UX9yj86Q0GGU9PjPwCA7j6dAAAAAAAAAAF7AQAAlAAAALcWtxCAA8s/XkiiCdQp5D8AAO4+nQAAAAAAAAABfAEAAJQAAAB/l088ugnLP75o5Kw9feQ/AIDqPqwAAAAAAAAAAX0BAACUAAAARxjoZ/QPyz9cpAdwkM3kPwAA6T6sAAAAAAAAAAF+AQAAlAAAABGZgJMuFss/ujHOkp4U5T8AgOA+rAAAAAAAAAABfwEAAJQAAAARmYCTLhbLP5L1VvV+VeU/AIDcPqwAAAAAAAAAAYABAACUAAAAEZmAky4Wyz/o76GXMZDlPwCArj68AAAAAAAAAAGBAQAAlAAAAEcY6Gf0D8s//DuQmZ/B5T8AAJo+vAAAAAAAAAABggEAAJQAAAC3FrcQgAPLP46+QNvf7OU/AACOPswAAAAAAAAAAYMBAACUAAAAIxWGuQv3yj/ckpR82w7mPwAAij7MAAAAAAAAAAGEAQAAlAAAAPd0Gb6698k/nHezXPIR5j8AAKk+AAAAAAAAAAABhQEAAJQAAADj+BOY3RbKPyhn6B3XMOY/AIDnPg8AAAAAAAAAAYYBAACUAAAAd/pE71Ejyj9sFUW+GzrmPwAA9T4PAAAAAAAAAAGHAQAAlAAAAM18DnIANso/8nH+/qRM5j8AAP8+DwAAAAAAAAABiAEAAJQAAACZ/aadOjzKP/gEen8AWeY/AEABPw8AAAAAAAAAAYkBAACUAAAAKf/X9K5Iyj8AK3GAt3HmPwAAAT8fAAAAAAAAAAGKAQAAlAAAAPV/cCDpTso/jBqmQZyQ5j8AgAA/HwAAAAAAAAABiwEAAJQAAACFgaF3XVvKP57TGMOuteY/AAAAPy4AAAAAAAAAAYwBAACUAAAATQI6o5dhyj8uVskE7+DmPwAAAT8uAAAAAAAAAAGNAQAAlAAAABeD0s7RZ8o/QKK3Bl0S5z8AgAE/PgAAAAAAAAABjgEAAJQAAADhA2v6C27KP9a348j4Sec/AAD9Pj4AAAAAAAAAAY8BAACUAAAAp4QDJkZ0yj9qzQ+LlIHnPwAA+j4+AAAAAAAAAAGQAQAAlAAAAKeEAyZGdMo/gBn+jAKz5z8AAPI+TgAAAAAAAAABkQEAAJQAAACnhAMmRnTKP9KAza5Z4ec/AADuPk4AAAAAAAAAAZIBAACUAAAAp4QDJkZ0yj+iHl8QgwnoPwAA3T5dAAAAAAAAAAGTAQAAlAAAAKeEAyZGdMo/sNfRkZUu6D8AgNU+XQAAAAAAAAABlAEAAJQAAADhA2v6C27KPzrHBlN6Teg/AICfPm0AAAAAAAAAAZUBAACUAAAAF4PSztFnyj8G0hw0SGnoPwAAiD5tAAAAAAAAAAGWAQAAlAAAAE0COqOXYco/UBP1VOh+6D8AAHc+fQAAAAAAAAABlwEAAJQAAACFgaF3XVvKP5hUzXWIlOg/AABvPn0AAAAAAAAAAZgBAACUAAAAp8bzsVKIyD+m+Q/EZc7mPwCAlj4AAAAAAAAAAAGZAQAAlAAAAANJvTQBm8g/4IF1Y/O+5j8AgM4+DwAAAAAAAAABmgEAAJQAAAADSb00AZvIP57TGMOuteY/AADbPg8AAAAAAAAAAZsBAACUAAAAy8lVYDuhyD8YCtsCga/mPwCA4z4PAAAAAAAAAAGcAQAAlAAAAJdK7ot1p8g/GArbAoGv5j8AgPo+HwAAAAAAAAABnQEAAJQAAAAnTB/j6bPIP5ZAnUJTqeY/AIABPx8AAAAAAAAAAZ4BAACUAAAAgc7oZZjGyD8Ud1+CJaPmPwBABj8uAAAAAAAAAAGfAQAAlAAAAN1QsuhG2cg/kq0hwvec5j8AAAg/LgAAAAAAAAABoAEAAJQAAAABVBSXL/LIPxDk4wHKluY/AMAJPz4AAAAAAAAAAaEBAACUAAAA7dcOcVIRyT+MGqZBnJDmPwCACj8+AAAAAAAAAAGiAQAAlAAAANtbCUt1MMk/ClFogW6K5j8AQAo/TgAAAAAAAAABowEAAJQAAABZ4TR8DFzJP8aiC+EpgeY/AAAKP04AAAAAAAAAAaQBAACUAAAADebHgWmByT+E9K5A5XfmPwDABz9OAAAAAAAAAAGlAQAAlAAAAItr87IArck/QEZSoKBu5j8AwAY/XQAAAAAAAAABpgEAAJQAAADTcbcP0t7JP758FOByaOY/AIAEP10AAAAAAAAAAacBAACUAAAA4/gTmN0Wyj/8l/X/W2XmPwCAAz9tAAAAAAAAAAGoAQAAlAAAAPV/cCDpTso/vnwU4HJo5j8AAAI/bQAAAAAAAAABqQEAAJQAAACXCP7/aJPKP0BGUqCgbuY/AEABP30AAAAAAAAAAaoBAACUAAAAARIkCyPeyj9E2c0g/HrmPwCA/j59AAAAAAAAAAGrAQAAlAAAAGsbShbdKMs/SmxJoVeH5j8AAP0+jAAAAAAAAAABrAEAAJQAAADXJHAhl3PLPxDk4wHKluY/AAD6PowAAAAAAAAAAa0BAACUAAAAQS6WLFG+yz9YJbwiaqzmPwCA+D6MAAAAAAAAAAGuAQAAlAAAAOO2IwzRAsw/JDDSAzjI5j8AgPA+nAAAAAAAAAABrwEAAJQAAAC9vhjAFkHMP7AfB8Uc5+Y/AIDsPpwAAAAAAAAAAbABAACUAAAAO0RE8a1szD/881pmGAnnPwAA5j6rAAAAAAAAAAGxAQAAlAAAAPFI1/YKksw/jnYLqFg05z8AgOM+qwAAAAAAAAABsgEAAJQAAADdzNHQLbHMP+Dd2smvYuc/AADiPrsAAAAAAAAAAbMBAACUAAAAN0+bU9zDzD/yKcnLHZTnPwAA4j67AAAAAAAAAAG0AQAAlAAAAAHQM38Wysw/yFrWraLI5z8AAOQ+ywAAAAAAAAABtQEAAJQAAAA3T5tT3MPMP9ymxK8Q+uc/AADlPssAAAAAAAAAAbYBAACUAAAA3czR0C2xzD+w19GRlS7oPwCA5j7aAAAAAAAAAAG3AQAAlAAAAIFKCE5/nsw/AD+hs+xc6D8AgOc+2gAAAAAAAAABuAEAAJQAAACXxg10XH/MP9LcMhUWheg/AIDjPuoAAAAAAAAAAbkBAACUAAAA38F6bv9ZzD+iesR2P63oPwCA4T7qAAAAAAAAAAG6AQAAlAAAAGE8Tz1oLsw/sDM3+FHS6D8AgOE++gAAAAAAAAABuwEAAJQAAAAbNovglvzLP/wHi5lN9Og/AIDhPvoAAAAAAAAAAbwBAACUAAAACa8uWIvEyz+I979aMhPpPwCA4D4JAQAAAAAAAAG9AQAAlAAAAMOoavu5kss/kh23W+kr6T8AAOA+CQEAAAAAAAABvgEAAJQAAAB9oqae6GDLP9pej3yJQek/AADhPhkBAAAAAAAAAb8BAACUAAAA/Rx7bVE1yz9iu0i9ElTpPwCA4T4ZAQAAAAAAAAHAAQAAlAAAALcWtxCAA8s/pGmlXVdd6T8AgOE+KAEAAAAAAAABwQEAAJQAAAA3kYvf6NfKPyoz4x2FY+k/AADiPigBAAAAAAAAAcIBAACUAAAAuQtgrlGsyj/qFwL+m2bpPwCA3T44AQAAAAAAAAHDAQAAlAAAAAMHzaj0hso/6hcC/ptm6T8AgNs+OAEAAAAAAAABxAEAAJQAAABNAjqjl2HKPyoz4x2FY+k/AADOPjgBAAAAAAAAAcUBAACUAAAAYX4/yXRCyj+kaaVdV13pPwAAyD5IAQAAAAAAAAHGAQAAlAAAAHf6RO9RI8o/IqBnnSlX6T8AAJE+SAEAAAAAAAABxwEAAJQAAABR9+JAaQrKP97xCv3kTek/AABxPlcBAAAAAAAAAcgBAACUAAAALfSAkoDxyT+cQ65coETpPwAAUz5XAQAAAAAAAAHJAQAAlAAAAAnxHuSX2Mk/GnpwnHI+6T8AAEg+hgEAAAAAAAABygEAAJQAAABbEA12uMjOPwA/obPsXOg/AIDSPgAAAAAAAAAAAcsBAACUAAAA/41D8wm2zj+Im1r0dW/oPwBAED8QAAAAAAAAAAHMAQAAlAAAAN2K4UQhnc4/iJta9HVv6D8AwBg/EAAAAAAAAAABzQEAAJQAAAATCkkZ55bOP1AT9VTofug/AAAfPxAAAAAAAAAAAc4BAACUAAAATYmw7ayQzj+UwVH1LIjoPwDAID8QAAAAAAAAAAHPAQAAlAAAAIEIGMJyis4/WjnsVZ+X6D8AQCA/IAAAAAAAAAAB0AEAAJQAAAAnhk4/xHfOPyCxhrYRp+g/AMAdPyAAAAAAAAAAAdEBAACUAAAAlYQd6E9rzj9o8l7XsbzoPwDAHD8vAAAAAAAAAAHSAQAAlAAAAAOD7JDbXs4/sDM3+FHS6D8AQBc/LwAAAAAAAAAB0wEAAJQAAAA7AlRloVjOP7pZLvkI6+g/AMAUPz8AAAAAAAAAAdQBAACUAAAApwAjDi1Mzj/CfyX6vwPpPwDACz8/AAAAAAAAAAHVAQAAlAAAAN9/iuLyRc4/joo7240f6T8AwAc/PwAAAAAAAAAB1gEAAJQAAADff4ri8kXOP5awMtxEOOk/AIDXPk4AAAAAAAAAAdcBAACUAAAApwAjDi1Mzj+g1ind+1DpPwCAvj5OAAAAAAAAAAHYAQAAlAAAAKcAIw4tTM4/KjPjHYVj6T8AgLA+bgAAAAAAAAAB2QEAAJQAAAADg+yQ217OPy7GXp7gb+k/AACsPm4AAAAAAAAAAdoBAACUAAAAOwJUZaFYzj/QyALi4JnmPwCAxj4AAAAAAAAAAAHbAQAAlAAAAAOD7JDbXs4/1Ft+Yjym5j8AAAg/EAAAAAAAAAAB3AEAAJQAAAA7AlRloVjOPxR3X4Ilo+Y/AEAQPxAAAAAAAAAAAd0BAACUAAAAA4PskNtezj+WQJ1CU6nmPwBAFj8QAAAAAAAAAAHeAQAAlAAAAAOD7JDbXs4/GArbAoGv5j8AwAs/IAAAAAAAAAAB3wEAAJQAAADNA4W8FWXOP57TGMOuteY/AMAFPyAAAAAAAAAAAeABAACUAAAAlYQd6E9rzj8gnVaD3LvmPwAAbz4gAAAAAAAAAAHhAQAAlAAAAPEG52r+fc4/JDDSAzjI5j8AANQ9LwAAAAAAAAAB4gEAAJQAAAByeCm0VePQP4wu1nTRe+g/AIC4PgAAAAAAAAAAAeMBAACUAAAAOvnB34/p0D8Wi4+1Wo7oPwCA/D4QAAAAAAAAAAHkAQAAlAAAAAR6WgvK79A/2G+ulXGR6D8AAAY/EAAAAAAAAAAB5QEAAJQAAAAwO79MIfnQP5hUzXWIlOg/AIALPxAAAAAAAAAAAeYBAACUAAAAlnuLYj780D9aOexVn5foPwDACz8QAAAAAAAAAAHnAQAAlAAAAF78I454AtE/3AIqFs2d6D8AwAo/IAAAAAAAAAAB6AEAAJQAAABe/COOeALRP9wCKhbNneg/AIAJPyAAAAAAAAAAAekBAACUAAAAxDzwo5UF0T9ezGfW+qPoPwAACT8gAAAAAAAAAAHqAQAAlAAAACh9vLmyCNE/ILGGthGn6D8AQAY/IAAAAAAAAAAB6wEAAJQAAAAofby5sgjRPyCxhrYRp+g/AAAFPyAAAAAAAAAAAewBAACUAAAAjL2Iz88L0T8gsYa2EafoPwBABD8gAAAAAAAAAAHtAQAAlAAAAFY+IfsJEtE/Xsxn1vqj6D8AAAQ/PwAAAAAAAAAB7gEAAJQAAAAcv7kmRBjRP9wCKhbNneg/AIAEPz8AAAAAAAAAAe8BAACUAAAA5j9SUn4e0T9aOexVn5foPwDABD8/AAAAAAAAAAHwAQAAlAAAAEqAHmibIdE/FouPtVqO6D8AAAY/PwAAAAAAAAAB8QEAAJQAAACuwOp9uCTRPxL4EzX/geg/AIAGP08AAAAAAAAAAfIBAACUAAAAFAG3k9Un0T9KgHnUjHLoPwDABj9eAAAAAAAAAAHzAQAAlAAAABQBt5PVJ9E/hAjfcxpj6D8AAAc/XgAAAAAAAAAB9AEAAJQAAAAUAbeT1SfRP/yrJTORUOg/AIAHP24AAAAAAAAAAfUBAACUAAAAFAG3k9Un0T+0ak0S8TroPwDABz9uAAAAAAAAAAH2AQAAlAAAABQBt5PVJ9E/bCl18VAl6D8AwAY/fQAAAAAAAAAB9wEAAJQAAACuwOp9uCTRP+TMu7DHEug/AEAGP30AAAAAAAAAAfgBAACUAAAA5j9SUn4e0T+ci+OPJ/3nPwAABT+NAAAAAAAAAAH5AQAAlAAAABy/uSZEGNE/Fi8qT57q5z8AQAQ/nQAAAAAAAAAB+gEAAJQAAADu/VTl7A7RP1C3j+4r2+c/AAAEP50AAAAAAAAAAfsBAACUAAAAxDzwo5UF0T9KJBRu0M7nPwAABD+dAAAAAAAAAAH8AQAAlAAAADA7v0wh+dA/yFrWraLI5z8AAAQ/rAAAAAAAAAAB/QEAAJQAAACeOY71rOzQP8ha1q2iyOc/AAAEP6wAAAAAAAAAAf4BAACUAAAAqPeQiBvd0D+KP/WNucvnPwAABD+8AAAAAAAAAAH/AQAAlAAAABb2XzGn0NA/zO1RLv7U5z8AAAQ/vAAAAAAAAAABAAIAAJQAAAAgtGLEFcHQP9KAza5Z4ec/AAAFP8wAAAAAAAAAAQECAACUAAAAjrIxbaG00D/cpsSvEPrnPwCABT/bAAAAAAAAAAECAgAAlAAAAPywABYtqNA/5My7sMcS6D8AQAY/2wAAAAAAAAABAwIAAJQAAABqr8++uJvQP+7ysrF+K+g/AMAGP+sAAAAAAAAAAQQCAACUAAAAPu5qfWGS0D+4/ciSTEfoPwBABj/rAAAAAAAAAAEFAgAAlAAAAHZt0lEnjNA/hAjfcxpj6D8AAAY/+QAAAAAAAAABBgIAAJQAAAAQLQY8ConQP9LcMhUWheg/AAAGP/kAAAAAAAAAAQcCAACUAAAAEC0GPAqJ0D+e50j246DoPwAABj/5AAAAAAAAAAEIAgAAlAAAAHZt0lEnjNA/aPJe17G86D8AgAY/CQEAAAAAAAABCQIAAJQAAAA+7mp9YZLQP3IYVtho1eg/AMAGPwkBAAAAAAAAAQoCAACUAAAAaq/Pvrib0D88I2y5NvHoPwCABz8oAQAAAAAAAAELAgAAlAAAAPywABYtqNA/Rkljuu0J6T8AwAc/KAEAAAAAAAABDAIAAJQAAAD08v2CvrfQP46KO9uNH+k/AIAJPygBAAAAAAAAAQ0CAACUAAAATnXHBW3K0D8U5/QbFzLpPwBACj8oAQAAAAAAAAEOAgAAlAAAAA44XZ444NA/2l6PfIlB6T8AQAs/SAEAAAAAAAABDwIAAJQAAACWe4tiPvzQP6DWKd37UOk/AMALP0gBAAAAAAAAARACAACUAAAAgP+FPGEb0T/khIZ9QFrpPwDACj9IAQAAAAAAAAERAgAAlAAAANTDTCyhPdE/KjPjHYVj6T8AQAo/SAEAAAAAAAABEgIAAJQAAACIyN8x/mLRP+oXAv6bZuk/AIAFP1cBAAAAAAAAARMCAACUAAAAPM1yN1uI0T/qFwL+m2bpPwCAAz9XAQAAAAAAAAEUAgAAlAAAAPTRBT24rdE/Zk7EPW5g6T8AgO4+ZwEAAAAAAAABFQIAAJQAAACo1phCFdPRPyKgZ50pV+k/AADkPmcBAAAAAAAAARYCAACUAAAA+ppfMlX10T9cKM08t0fpPwCArj52AQAAAAAAAAEXAgAAlAAAAK6f8jeyGtI/lrAy3EQ46T8AAJc+dgEAAAAAAAABGAIAAJQAAACcI+0R1TnSPxBUeZu7Jek/AACJPoYBAAAAAAAAARkCAACUAAAAJGcb1tpV0j8GLoKaBA3pPwAAhD6GAQAAAAAAAAEaAgAAlAAAAFb8MG/9/dI/uI0z+Vq45T8AgJI+AAAAAAAAAAABGwIAAJQAAACKe5hDw/fSP/w7kJmfweU/AADJPg8AAAAAAAAAARwCAACUAAAAKDvMLab00j9C6uw55MrlPwAA1T4PAAAAAAAAAAEdAgAAlAAAACg7zC2m9NI/hJhJ2ijU5T8AAN4+DwAAAAAAAAABHgIAAJQAAAAoO8wtpvTSPwhih5pW2uU/AIDrPh8AAAAAAAAAAR8CAACUAAAAKDvMLab00j/O2SH7yOnlPwAA8D4fAAAAAAAAAAEgAgAAlAAAAMT6/xeJ8dI/VDbbO1L85T8AAPQ+LwAAAAAAAAABIQIAAJQAAABcujMCbO7SP15c0jwJFeY/AID1Pi8AAAAAAAAAASICAACUAAAA+nln7E7r0j9ogsk9wC3mPwAA9z4+AAAAAAAAAAEjAgAAlAAAAPp5Z+xO69I/8nH+/qRM5j8AgPc+PgAAAAAAAAABJAIAAJQAAAD6eWfsTuvSP8IPkGDOdOY/AID3Pj4AAAAAAAAAASUCAACUAAAA+nln7E7r0j9SkkCiDqDmPwAA+D4+AAAAAAAAAAEmAgAAlAAAAPp5Z+xO69I/aN4upHzR5j8AAPg+XQAAAAAAAAABJwIAAJQAAAD6eWfsTuvSP4C9mCZGD+c/AAD4Pl0AAAAAAAAAASgCAACUAAAAXLozAmzu0j8aZkBpPVPnPwAA+D5dAAAAAAAAAAEpAgAAlAAAAMT6/xeJ8dI/tg7oqzSX5z8AAPg+XQAAAAAAAAABKgIAAJQAAACKe5hDw/fSP47ScA4V2Oc/AAD4Pm0AAAAAAAAAASsCAACUAAAAVvwwb/390j+msdqQ3hXoPwAA+D59AAAAAAAAAAEsAgAAlAAAAIK9lbBUB9M//KslM5FQ6D8AAPo+fQAAAAAAAAABLQIAAJQAAACwfvrxqxDTP5TBUfUsiOg/AAD7Pn0AAAAAAAAAAS4CAACUAAAAQoArSSAd0z9o8l7XsbzoPwCA+z6MAAAAAAAAAAEvAgAAlAAAADbCKLaxLNM/PCNsuTbx6D8AAPw+jAAAAAAAAAABMAIAAJQAAACSRPI4YD/TP05vWrukIuk/AAD8PpwAAAAAAAAAATECAACUAAAAUgeI0StV0z8ioGedKVfpPwAA/D6cAAAAAAAAAAEyAgAAlAAAAHYK6n8UbtM/tiIY32mC6T8AgPk+rAAAAAAAAAABMwIAAJQAAAD8TRhEGorTP4TAqUCTquk/AID4PqwAAAAAAAAAATQCAACUAAAAhJFGCCCm0z8QsN4BeMnpPwAA9z67AAAAAAAAAAE1AgAAlAAAAHIVQeJCxdM/nJ8Tw1zo6T8AAPY+uwAAAAAAAAABNgIAAJQAAABemTu8ZeTTPyT8zAPm+uk/AIDwPssAAAAAAAAAATcCAACUAAAA5txpgGsA1D/qc2dkWArqPwAA7j7LAAAAAAAAAAE4AgAAlAAAANJgZFqOH9Q/LCLEBJ0T6j8AAOA+2gAAAAAAAAABOQIAAJQAAAD2Y8YIdzjUPywixASdE+o/AADaPtoAAAAAAAAAAToCAACUAAAAfqf0zHxU1D+qWIZEbw3qPwAAwj7qAAAAAAAAAAE7AgAAlAAAAKKqVntlbdQ/5ODr4/z96T8AgLc+6gAAAAAAAAABPAIAAJQAAABibewTMYPUP5yfE8Nc6Ok/AICwPh0BAAAAAAAAAT0CAACUAAAAvO+1lt+V1D8QsN4BeMnpPwAArj4dAQAAAAAAAAE+AgAAlAAAAPqaXzJV9dE/3AIqFs2d6D8AANY+AAAAAAAAAAABPwIAAJQAAACC3o32WhHSP17MZ9b6o+g/AMASPw8AAAAAAAAAAUACAACUAAAAeCCLY+wg0j9ezGfW+qPoPwCAGz8PAAAAAAAAAAFBAgAAlAAAAABkuSfyPNI/Xsxn1vqj6D8AACI/DwAAAAAAAAABQgIAAJQAAABa5oKqoE/SP17MZ9b6o+g/AMAiPx8AAAAAAAAAAUMCAACUAAAAGqkYQ2xl0j9ezGfW+qPoPwDAIT8fAAAAAAAAAAFEAgAAlAAAAGpt3zKsh9I/Gh4LNraa6D8AAB8/LgAAAAAAAAABRQIAAJQAAADq8gpkQ7PSPxaLj7Vajug/AMAdPy4AAAAAAAAAAUYCAACUAAAAljmb1jHo0j+MLtZ00XvoPwBAEz8+AAAAAAAAAAFHAgAAlAAAAG5BkIp3JtM/AD+hs+xc6D8AgA4/PgAAAAAAAAABSAIAAJQAAACqiVFU2mfTP7DX0ZGVLug/AICpPj4AAAAAAAAAAUkCAACUAAAA6tESHj2p0z9Y3Ybv4vPnPwAAbD5OAAAAAAAAAAFKAgAAlAAAAPCabBPa8NM/Qv4cbRm25z8AAC0+TgAAAAAAAAABSwIAAJQAAAAg1uX9PpWzP07rlO59qOQ/AABVPgAAAAAAAAAAAUwCAACUAAAA2s8hoW1jsz+MBnYOZ6XkPwAAkj4fAAAAAAAAAAFNAgAAlAAAAEbO8En5VrM/Cj04Tjmf5D8AgJo+HwAAAAAAAAABTgIAAJQAAAC2zL/yhEqzP0pYGW4inOQ/AAChPh8AAAAAAAAAAU8CAACUAAAAtsy/8oRKsz9KWBluIpzkPwAArz4fAAAAAAAAAAFQAgAAlAAAACTLjpsQPrM/SlgZbiKc5D8AALQ+HwAAAAAAAAABUQIAAJQAAACUyV1EnDGzP4hz+o0LmeQ/AIC9Pi8AAAAAAAAAAVICAACUAAAAAMgs7Sclsz/Gjtut9JXkPwCAwT4vAAAAAAAAAAFTAgAAlAAAAHDG+5WzGLM/Bqq8zd2S5D8AAMs+LwAAAAAAAAABVAIAAJQAAADexMo+PwyzPwaqvM3dkuQ/AADPPi8AAAAAAAAAAVUCAACUAAAASsOZ58r/sj8GqrzN3ZLkPwCA0z4+AAAAAAAAAAFWAgAAlAAAALrBaJBW87I/Bqq8zd2S5D8AANU+PgAAAAAAAAABVwIAAJQAAAC6wWiQVvOyP8aO2630leQ/AADYPj4AAAAAAAAAAVgCAACUAAAAusFokFbzsj8KPThOOZ/kPwAA2T4+AAAAAAAAAAFZAgAAlAAAAN7Eyj4/DLM/kpnxjsKx5D8AgNo+XgAAAAAAAAABWgIAAJQAAACUyV1EnDGzP9raya9ix+Q/AIDbPl4AAAAAAAAAAVsCAACUAAAARs7wSflWsz8qrx1RXunkPwCA2z5tAAAAAAAAAAFcAgAAlAAAAJDUtKbKiLM/PPsLU8wa5T8AANw+fQAAAAAAAAABXQIAAJQAAABo3KlaEMezP5L1VvV+VeU/AADcPo0AAAAAAAAAAV4CAACUAAAAsOJtt+H4sz+q1MB3SJPlPwAA3D6NAAAAAAAAAAFfAgAAlAAAAPjoMRSzKrQ/As8LGvvN5T8AANw+jQAAAAAAAAABYAIAAJQAAAA+7/VwhFy0P5jkN9yWBeY/AADcPpwAAAAAAAAAAWECAACUAAAAhPW5zVWOtD+qMCbeBDfmPwAA3T6cAAAAAAAAAAFiAgAAlAAAADr6TNOys7Q/PLPWH0Vi5j8AgN0+rAAAAAAAAAABYwIAAJQAAADy/t/YD9m0PwpRaIFuiuY/AADhPqwAAAAAAAAAAWQCAACUAAAAgAARMITltD+WQJ1CU6nmPwCA4j67AAAAAAAAAAFlAgAAlAAAABYCQof48bQ/omaUQwrC5j8AAOo+uwAAAAAAAAABZgIAAJQAAACkA3PebP60PyjDTYST1OY/AIDtPssAAAAAAAAAAWcCAACUAAAAOAWkNeEKtT/uOujkBeTmPwCA8T7LAAAAAAAAAAFoAgAAlAAAADgFpDXhCrU/MulEhUrt5j8AAPM+2wAAAAAAAAABaQIAAJQAAAA4BaQ14Qq1PzLpRIVK7eY/AIDwPtsAAAAAAAAAAWoCAACUAAAApANz3mz+tD+wHwfFHOfmPwAA7z7bAAAAAAAAAAFrAgAAlAAAABYCQof48bQ/KMNNhJPU5j8AAOs+6gAAAAAAAAABbAIAAJQAAACAABEwhOW0P164N6PFuOY/AADpPuoAAAAAAAAAAW0CAACUAAAAXv2ugZvMtD+MGqZBnJDmPwAA6D76AAAAAAAAAAFuAgAAlAAAADr6TNOys7Q/uOmYXxdc5j8AAOg++gAAAAAAAAABbwIAAJQAAACo+Bt8Pqe0P6IKL91NHuY/AADrPgoBAAAAAAAAAXACAACUAAAAhPW5zVWOtD+KK8VahODlPwCA7D4KAQAAAAAAAAFxAgAAlAAAAPTziHbhgbQ/MDF6uNGl5T8AAPE+GQEAAAAAAAABcgIAAJQAAABg8lcfbXW0P1wAbdZMceU/AIDyPhkBAAAAAAAAAXMCAACUAAAAYPJXH211tD9KtH7U3j/lPwCA9T44AQAAAAAAAAF0AgAAlAAAAGDyVx9tdbQ/ujHOkp4U5T8AAPc+OAEAAAAAAAABdQIAAJQAAABg8lcfbXW0P2xdevGi8uQ/AAD7PjgBAAAAAAAAAXYCAACUAAAAYPJXH211tD+gUmQQ1dbkPwCA/D44AQAAAAAAAAF3AgAAlAAAAPTziHbhgbQ/WBGM7zTB5D8AgP4+SAEAAAAAAAABeAIAAJQAAACE9bnNVY60P5KZ8Y7CseQ/AID/PkgBAAAAAAAAAXkCAACUAAAAqPgbfD6ntD9O65TufajkPwCA/j5YAQAAAAAAAAF6AgAAlAAAAM77fSonwLQ/TuuU7n2o5D8AAP4+WAEAAAAAAAABewIAAJQAAACAABEwhOW0P9C00q6rruQ/AAD+PlgBAAAAAAAAAXwCAACUAAAAOAWkNeEKtT+WLG0PHr7kPwAA/j5nAQAAAAAAAAF9AgAAlAAAAFwIBuTJI7U/3m1FML7T5D8AAP8+ZwEAAAAAAAABfgIAAJQAAAAQDZnpJkm1P6x4WxGM7+Q/AID/PncBAAAAAAAAAX8CAACUAAAANBD7lw9itT/4TK+yhxHlPwCA/j6HAQAAAAAAAAGAAgAAlAAAAFgTXUb4erU/iM9f9Mc85T8AAP4+hwEAAAAAAAABgQIAAJQAAAB6Fr/04JO1P9o2LxYfa+U/AAD9PocBAAAAAAAAAYICAACUAAAAMhtS+j25tT8snv43dpnlPwAA/D6WAQAAAAAAAAGDAgAAlAAAAFIetKgm0rU/vCCvebbE5T8AAPw+lgEAAAAAAAABhAIAAJQAAAB4IRZXD+u1P87ZIfvI6eU/AAD8PqsBAAAAAAAAAYUCAACUAAAACCNHroP3tT9YyVa8rQjmPwCA+j6rAQAAAAAAAAGGAgAAlAAAAC4mqVxsELY/Yu9NvWQh5j8AAPo+ugEAAAAAAAABhwIAAJQAAABOKQsLVSm2P6owJt4EN+Y/AAD6ProBAAAAAAAAAYgCAACUAAAA5io8Ysk1tj9wqMA+d0bmPwAA+j7KAQAAAAAAAAGJAgAAlAAAAHQsbbk9QrY/tFYd37tP5j8AgPg+ygEAAAAAAAABigIAAJQAAAAGLp4Qsk62PzYgW5/pVeY/AAD4PsoBAAAAAAAAAYsCAACUAAAALDEAv5pntj+0Vh3fu0/mPwAA+j7aAQAAAAAAAAGMAgAAlAAAALoyMRYPdLY/sMOhXmBD5j8AAP0+2gEAAAAAAAABjQIAAJQAAADiNZPE94y2P2iCyT3ALeY/AAD/PvkBAAAAAAAAAY4CAACUAAAAAjn1cuCltj9eXNI8CRXmPwBAAD/5AQAAAAAAAAGPAgAAlAAAAJQ6JspUsrY/0mydeyT25T8AwAA/CQIAAAAAAAABkAIAAJQAAAC6PYh4Pcu2P4SYSdoo1OU/AMAAPwkCAAAAAAAAAZECAACUAAAASD+5z7HXtj82xPU4LbLlPwAAAT8YAgAAAAAAAAGSAgAAlAAAAOBA6iYm5LY/qtTAd0iT5T8AAAI/GAIAAAAAAAABkwIAAJQAAABuQht+mvC2P+DJqpZ6d+U/AIACPygCAAAAAAAAAZQCAACUAAAAAERM1Q79tj+WiNJ12mHlPwCABD8oAgAAAAAAAAGVAgAAlAAAAJJFfSyDCbc/ECwZNVFP5T8AQAU/NwIAAAAAAAABlgIAAJQAAACSRX0sgwm3PwyZnbT1QuU/AAAIPzcCAAAAAAAAAZcCAACUAAAAkkV9LIMJtz8GBiI0mjblPwAACT9HAgAAAAAAAAGYAgAAlAAAACZHroP3Fbc/hDzkc2ww5T8AQAo/RwIAAAAAAAABmQIAAJQAAAAmR66D9xW3P4Q85HNsMOU/AMAKP0cCAAAAAAAAAZoCAACUAAAARkoQMuAutz8GBiI0mjblPwBACj9HAgAAAAAAAAGbAgAAlAAAAGxNcuDIR7c/zH28lAxG5T8AAAo/VwIAAAAAAAABnAIAAJQAAAAkUgXmJW23P9ajs5XDXuU/AAAKP2YCAAAAAAAAAZ0CAACUAAAA2laY64KStz8ieAc3v4DlPwAACj9mAgAAAAAAAAGeAgAAlAAAACBdXEhUxLc/8hWZmOio5T8AQAc/hgIAAAAAAAABnwIAAJQAAABmYyClJfa3P8SzKvoR0eU/AAAGP4YCAAAAAAAAAaACAACUAAAAPmsVWWs0uD+UUbxbO/nlPwAA+z6GAgAAAAAAAAGhAgAAlAAAAKx0O2Qlf7g/Yu9NvWQh5j8AgPM+hgIAAAAAAAABogIAAJQAAAAYfmFv38m4P3CowD53RuY/AIDPPpUCAAAAAAAAAaMCAACUAAAAfoeHepkUuT++fBTgcmjmPwCAvz6VAgAAAAAAAAGkAgAAlAAAAOyQrYVTX7k/iIcqwUCE5j8AgLY+pQIAAAAAAAABpQIAAJQAAABYmtOQDaq5P9DIAuLgmeY/AAC0PqUCAAAAAAAAAaYCAACUAAAAxv4TXSPHvD/2qBQZRLXlPwAAqj4AAAAAAAAAAAGnAgAAlAAAAMb+E10jx7w/uI0z+Vq45T8AAOk+EAAAAAAAAAABqAIAAJQAAADG/hNdI8e8P3pyUtlxu+U/AAD3PhAAAAAAAAAAAakCAACUAAAA7AF2CwzgvD96clLZcbvlPwCAAD8QAAAAAAAAAAGqAgAAlAAAAH4Dp2KA7Lw/OldxuYi+5T8AQAI/HwAAAAAAAAABqwIAAJQAAACkBgkRaQW9P/w7kJmfweU/AAACPx8AAAAAAAAAAawCAACUAAAAxAlrv1EevT+8IK95tsTlPwDAAD8fAAAAAAAAAAGtAgAAlAAAAOoMzW06N70/fgXOWc3H5T8AQAA/HwAAAAAAAAABrgIAAJQAAACgEWBzl1y9P34FzlnNx+U/AID7Pi8AAAAAAAAAAa8CAACUAAAAWBbzePSBvT9+Bc5ZzcflPwCA+T4vAAAAAAAAAAGwAgAAlAAAAJ4ct9XFs70/vCCvebbE5T8AAPc+PwAAAAAAAAABsQIAAJQAAABSIUrbItm9PzpXcbmIvuU/AAD2Pk4AAAAAAAAAAbICAACUAAAAmicOOPQKvj/2qBQZRLXlPwAA9j5OAAAAAAAAAAGzAgAAlAAAAFIsoT1RML4/8hWZmOio5T8AAPY+TgAAAAAAAAABtAIAAJQAAACYMmWaImK+P+6CHRiNnOU/AAD3Pl4AAAAAAAAAAbUCAACUAAAATDf4n3+Hvj8oC4O3Go3lPwCA9z5eAAAAAAAAAAG2AgAAlAAAAP47i6XcrL4/YpPoVqh95T8AgPc+bQAAAAAAAAABtwIAAJQAAAAkP+1TxcW+P1wAbdZMceU/AAD4Pm0AAAAAAAAAAbgCAACUAAAARkJPAq7evj+WiNJ12mHlPwCA9D59AAAAAAAAAAG5AgAAlAAAANpDgFki674/kvVW9X5V5T8AAPM+fQAAAAAAAAABugIAAJQAAABsRbGwlve+P45i23QjSeU/AADvPo0AAAAAAAAAAbsCAACUAAAAbEWxsJb3vj+Iz1/0xzzlPwAA7T6NAAAAAAAAAAG8AgAAlAAAAGxFsbCW974/hDzkc2ww5T8AAOo+jQAAAAAAAAABvQIAAJQAAADaQ4BZIuu+P0COh9MnJ+U/AIDoPpwAAAAAAAAAAb4CAACUAAAAtkAeqznSvj/+3yoz4x3lPwAA6j6cAAAAAAAAAAG/AgAAlAAAAJQ9vPxQub4/ujHOkp4U5T8AAOs+vAAAAAAAAAABwAIAAJQAAADeOCn385O+PzhokNJwDuU/AIDsPrwAAAAAAAAAAcECAACUAAAAJjSW8ZZuvj92g3HyWQvlPwCA7T7LAAAAAAAAAAHCAgAAlAAAAAAxNEOuVb4/tJ5SEkMI5T8AAO8+ywAAAAAAAAABwwIAAJQAAABSLKE9UTC+P7SeUhJDCOU/AIDvPssAAAAAAAAAAcQCAACUAAAABCbd4H/+vT84aJDScA7lPwCA7j7LAAAAAAAAAAHFAgAAlAAAAFIhStsi2b0/ehbtcrUX5T8AAO4+6gAAAAAAAAABxgIAAJQAAAAsHugsOsC9P0COh9MnJ+U/AIDrPuoAAAAAAAAAAccCAACUAAAAeBlVJ92avT+Iz1/0xzzlPwCA6j7qAAAAAAAAAAHIAgAAlAAAAFgW83j0gb0/FL+Utaxb5T8AAOo++gAAAAAAAAAByQIAAJQAAACgEWBzl1y9PyJ4Bze/gOU/AADqPvoAAAAAAAAAAcoCAACUAAAAEBAvHCNQvT/yFZmY6KjlPwCA6D4KAQAAAAAAAAHLAgAAlAAAABAQLxwjUL0/xLMq+hHR5T8AAOg+CgEAAAAAAAABzAIAAJQAAACgEWBzl1y9P5RRvFs7+eU/AADoPhkBAAAAAAAAAc0CAACUAAAAwBTCIYB1vT+iCi/dTR7mPwAA6D4ZAQAAAAAAAAHOAgAAlAAAAOYXJNBojr0/7t6CfklA5j8AAOo+KQEAAAAAAAABzwIAAJQAAACeHLfVxbO9Pzyz1h9FYuY/AADrPikBAAAAAAAAAdACAACUAAAAUiFK2yLZvT/GogvhKYHmPwCA7D45AQAAAAAAAAHRAgAAlAAAAJonDjj0Cr4/UpJAog6g5j8AgO0+OQEAAAAAAAAB0gIAAJQAAAByLwPsOUm+P164N6PFuOY/AIDsPkgBAAAAAAAAAdMCAACUAAAATDf4n3+Hvj+m+Q/EZc7mPwAA7D5IAQAAAAAAAAHUAgAAlAAAACQ/7VPFxb4/bHGqJNjd5j8AAOQ+SAEAAAAAAAAB1QIAAJQAAACSSBNffxC/P3IEJqUz6uY/AIDgPlgBAAAAAAAAAdYCAACUAAAAkFNqwa1nvz/0zWNlYfDmPwCA0T5YAQAAAAAAAAHXAgAAlAAAAIxewSPcvr8/tLKCRXjz5j8AgMo+ZwEAAAAAAAAB2AIAAJQAAACMtaRuPxHAP7SygkV48+Y/AACcPmcBAAAAAAAAAdkCAACUAAAAmzwB90pJwD8y6USFSu3mPwCAhz53AQAAAAAAAAHaAgAAlAAAAOVCxVMce8A/LlbJBO/g5j8AAHc+dwEAAAAAAAAB2wIAAJQAAAArSYmw7azAP2RLsyMhxeY/AABwPpYBAAAAAAAAAdwCAACUAAAAuBMh3oP8wj/QoKJ7dsPiPwCAuT4AAAAAAAAAAAHdAgAAlAAAAIKUuQm+AsM/1jMe/NHP4j8AgP4+DwAAAAAAAAAB3gIAAJQAAACClLkJvgLDP9rGmXwt3OI/AMAGPw8AAAAAAAAAAd8CAACUAAAAE5bqYDIPwz9gI1O9tu7iPwBADD8PAAAAAAAAAAHgAgAAlAAAANsWg4xsFcM/ZrbOPRL74j8AwA0/DwAAAAAAAAAB4QIAAJQAAACmlxu4phvDP673pl6yEOM/AEANPx8AAAAAAAAAAeICAACUAAAAppcbuKYbwz9+Ar0/gCzjPwAADD8fAAAAAAAAAAHjAgAAlAAAAKaXG7imG8M/SqBOoalU4z8AQAs/LgAAAAAAAAAB5AIAAJQAAACmlxu4phvDP5wHHsMAg+M/AAAGPy4AAAAAAAAAAeUCAACUAAAAbhi04+Ahwz/ubu3kV7HjPwDAAz8+AAAAAAAAAAHmAgAAlAAAAG4YtOPgIcM/QNa8Bq/f4z8AAP4+PgAAAAAAAAAB5wIAAJQAAAA2mUwPGyjDP9JYbUjvCuQ/AAD6Pj4AAAAAAAAAAegCAACUAAAANplMDxsowz9i2x2KLzbkPwAA9T5RAAAAAAAAAAHpAgAAlAAAAAIa5TpVLsM/cJSQC0Jb5D8AAPM+UQAAAAAAAAAB6gIAAJQAAADJmn1mjzTDP75o5Kw9feQ/AADwPmAAAAAAAAAAAesCAACUAAAAkhsWksk6wz+Ic/qNC5nkPwCA7j5gAAAAAAAAAAHsAgAAlAAAAFucrr0DQcM/Un4Qb9m05D8AAO8+cAAAAAAAAAAB7QIAAJQAAAAlHUfpPUfDP9raya9ix+Q/AIDvPnAAAAAAAAAAAe4CAACUAAAAJR1H6T1Hwz+gUmQQ1dbkPwCA7z6AAAAAAAAAAAHvAgAAlAAAAOyd3xR4TcM/pOXfkDDj5D8AAPA+gAAAAAAAAAAB8AIAAJQAAADsnd8UeE3DP6x4WxGM7+Q/AIDuPo8AAAAAAAAAAfECAACUAAAAtR54QLJTwz/uJrix0PjkPwAA7j6PAAAAAAAAAAHyAgAAlAAAAH+fEGzsWcM/cvD1cf7+5D8AgOs+jwAAAAAAAAAB8wIAAJQAAAB/nxBs7FnDPzLVFFIVAuU/AIDqPp8AAAAAAAAAAfQCAACUAAAAf58QbOxZwz/0uTMyLAXlPwAA6z6fAAAAAAAAAAH1AgAAlAAAAH+fEGzsWcM/9LkzMiwF5T8AgOs+nwAAAAAAAAAB9gIAAJQAAAC1HnhAslPDP/S5MzIsBeU/AADuPp8AAAAAAAAAAfcCAACUAAAAtR54QLJTwz/0uTMyLAXlPwAA7z6fAAAAAAAAAAH4AgAAlAAAAOyd3xR4TcM/MtUUUhUC5T8AgO8+nwAAAAAAAAAB+QIAAJQAAABbnK69A0HDP3Lw9XH+/uQ/AADwPq4AAAAAAAAAAfoCAACUAAAAyZp9Zo80wz+wC9eR5/vkPwCA7j6uAAAAAAAAAAH7AgAAlAAAAG4YtOPgIcM/7ia4sdD45D8AAO4+zgAAAAAAAAAB/AIAAJQAAABLFVI1+AjDPy5CmdG59eQ/AIDrPt0AAAAAAAAAAf0CAACUAAAAKBLwhg/wwj8uQpnRufXkPwCA6j7dAAAAAAAAAAH+AgAAlAAAADmO9azs0MI/7ia4sdD45D8AgOQ+7QAAAAAAAAAB/wIAAJQAAABOCvvSybHCP7AL15Hn++Q/AADiPu0AAAAAAAAAAQADAACUAAAAmAVozWyMwj8y1RRSFQLlPwAA3z79AAAAAAAAAAEBAwAAlAAAAOUA1ccPZ8I/doNx8lkL5T8AAN4+/QAAAAAAAAABAgMAAJQAAAAu/EHCskHCP7oxzpKeFOU/AADdPgwBAAAAAAAAAQMDAACUAAAAePeuvFUcwj+AqWjzECTlPwAA3D4cAQAAAAAAAAEEAwAAlAAAAMTyG7f49sE/RiEDVIMz5T8AAN4+HAEAAAAAAAABBQMAAJQAAADVbiHd1dfBP45i23QjSeU/AADfPhwBAAAAAAAAAQYDAACUAAAA6+omA7O4wT+WiNJ12mHlPwCA4D4rAQAAAAAAAAEHAwAAlAAAAMjnxFTKn8E/YpPoVqh95T8AgOE+OwEAAAAAAAABCAMAAJQAAABsZfvRG43BP+6CHRiNnOU/AADmPjsBAAAAAAAAAQkDAACUAAAA2WPKeqeAwT+4jTP5WrjlPwAA6D5LAQAAAAAAAAEKAwAAlAAAANljynqngME/xLMq+hHR5T8AgOk+SwEAAAAAAAABCwMAAJQAAADZY8p6p4DBPwz1Ahuy5uU/AADqPloBAAAAAAAAAQwDAACUAAAAbGX70RuNwT9UNts7UvzlPwAA7D5aAQAAAAAAAAENAwAAlAAAAMjnxFTKn8E/Gq51nMQL5j8AAO0+agEAAAAAAAABDgMAAJQAAAAiao7XeLLBPx5B8RwgGOY/AIDuPmoBAAAAAAAAAQ8DAACUAAAARW3whWHLwT9i7029ZCHmPwCA7z5qAQAAAAAAAAEQAwAAlAAAAGlwUjRK5ME/5LiLfZIn5j8AgO8+egEAAAAAAAABEQMAAJQAAACMc7TiMv3BP+S4i32SJ+Y/AADwPnoBAAAAAAAAARIDAACUAAAAr3YWkRsWwj8k1GydeyTmPwCA7D6ZAQAAAAAAAAETAwAAlAAAANJ5eD8EL8I/4CUQ/TYb5j8AAOs+mQEAAAAAAAABFAMAAJQAAAD2fNrt7EfCP9ySlHzbDuY/AADcPpkBAAAAAAAAARUDAACUAAAAGYA8nNVgwj9UNts7UvzlPwAA1T6ZAQAAAAAAAAEWAwAAlAAAAHUCBh+Ec8I/ztkh+8jp5T8AAGc+uAEAAAAAAAABFwMAAJQAAADPhM+hMobCP4SYSdoo1OU/AAAQPrgBAAAAAAAAARgDAACUAAAAYoYA+aaSwj/8O5CZn8HlPwAAuj24AQAAAAAAAAEZAwAAlAAAAF6EJcyw+7g/rKC7d/bF6D8AANY+AAAAAAAAAAABGgMAAJQAAADGgvR0PO+4Py5q+TckzOg/AMASPxAAAAAAAAAAARsDAACUAAAAxoL0dDzvuD8uavk3JMzoPwCAGz8QAAAAAAAAAAEcAwAAlAAAADiBwx3I4rg/Lmr5NyTM6D8AACI/EAAAAAAAAAABHQMAAJQAAAA4gcMdyOK4Py5q+TckzOg/AMAiPxAAAAAAAAAAAR4DAACUAAAAOIHDHcjiuD8uavk3JMzoPwDAIT8gAAAAAAAAAAEfAwAAlAAAADiBwx3I4rg/Lmr5NyTM6D8AgCA/IAAAAAAAAAABIAMAAJQAAACmf5LGU9a4Py5q+TckzOg/AAAgPyAAAAAAAAAAASEDAACUAAAApn+SxlPWuD/uThgYO8/oPwAAID8gAAAAAAAAAAEiAwAAlAAAABh+YW/fybg/9OGTmJbb6D8AQB4/LwAAAAAAAAABIwMAAJQAAADyev/A9rC4P3o+Tdkf7ug/AIAdPz8AAAAAAAAAASQDAACUAAAAYHnOaYKkuD8GLoKaBA3pPwAAHD9OAAAAAAAAAAElAwAAlAAAAMx3nRIOmLg/GnpwnHI+6T8AQBs/TgAAAAAAAAABJgMAAJQAAADMd50SDpi4P/Q9+f5Sf+k/AEAZP14AAAAAAAAAAScDAACUAAAAzHedEg6YuD9KOEShBbrpPwCAGD9eAAAAAAAAAAEoAwAAlAAAAGB5zmmCpLg/JPzMA+b66T8AgBE/bgAAAAAAAAABKQMAAJQAAACAfDAYa724P3r2F6aYNeo/AEAOP24AAAAAAAAAASoDAACUAAAApn+SxlPWuD8SDERoNG3qPwDAAz99AAAAAAAAAAErAwAAlAAAAMaC9HQ877g/IlgyaqKe6j8AAP4+jQAAAAAAAAABLAMAAJQAAADuhVYjJQi5PzakIGwQ0Oo/AIDZPo0AAAAAAAAAAS0DAACUAAAADom40Q0huT/GJtGtUPvqPwCAyT6NAAAAAAAAAAEuAwAAlAAAAKSK6SiCLbk/UhYGbzUa6z8AADM+ywAAAAAAAAABLwMAAJQAAADGjUvXaka5P6LqWRAxPOs/AACePcsAAAAAAAAAATADAACUAAAAitdK2caPuz+ECN9zGmPoPwCAzj4AAAAAAAAAAAExAwAAlAAAAD7nNEFSDLw/nudI9uOg6D8AgA0/DwAAAAAAAAABMgMAAJQAAADS6GWYxhi8P6J6xHY/reg/AAAWPw8AAAAAAAAAATMDAACUAAAA8uvHRq8xvD8uavk3JMzoPwAAHD8PAAAAAAAAAAE0AwAAlAAAABjvKfWXSrw/tMayeK3e6D8AQB0/HwAAAAAAAAABNQMAAJQAAAA68oujgGO8P0C25zmS/eg/AIAcPx8AAAAAAAAAATYDAACUAAAAYPXtUWl8vD+SHbdb6SvpPwCAGz8vAAAAAAAAAAE3AwAAlAAAAPD2HqndiLw/6hcC/ptm6T8AABs/LwAAAAAAAAABOAMAAJQAAACA+E8AUpW8P4AtLsA3nuk/AAAWPz4AAAAAAAAAATkDAACUAAAAgPhPAFKVvD+SeRzCpc/pPwDAEz8+AAAAAAAAAAE6AwAAlAAAAID4TwBSlbw/psUKxBMB6j8AQAw/TgAAAAAAAAABOwMAAJQAAAAY+oBXxqG8PzZIuwVULOo/AAAJP04AAAAAAAAAATwDAACUAAAAGPqAV8ahvD8I5kxnfVTqPwCAAj9OAAAAAAAAAAE9AwAAlAAAABj6gFfGobw/VLqgCHl26j8AgP8+bAAAAAAAAAABPgMAAJQAAAAY+oBXxqG8P+Cp1cldleo/AADpPmwAAAAAAAAAAT8DAACUAAAApvuxrjquvD/qz8zKFK7qPwAA3z5sAAAAAAAAAAFAAwAAlAAAAKb7sa46rrw/ciyGC57A6j8AgJY+ewAAAAAAAAABQQMAAJQAAACm+7GuOq68PzakIGwQ0Oo/AABsPnsAAAAAAAAAAUIDAACUAAAApvuxrjquvD86N5zsa9zqPwAASD6LAAAAAAAAAAFDAwAAlAAAABj6gFfGobw//hu7zILf6j8AADw+iwAAAAAAAAABRAMAAJQAAABehCXMsPu4P8jKa0eUV+o/AACdPgAAAAAAAAAAAUUDAACUAAAAxoL0dDzvuD8Mecjn2GDqPwAA1z4PAAAAAAAAAAFGAwAAlAAAAMaC9HQ877g/zl3nx+9j6j8AAOQ+DwAAAAAAAAABRwMAAJQAAABehCXMsPu4P45CBqgGZ+o/AIDtPg8AAAAAAAAAAUgDAACUAAAAXoQlzLD7uD+OQgaoBmfqPwCA+T4PAAAAAAAAAAFJAwAAlAAAAF6EJcyw+7g/jkIGqAZn6j8AAP0+HwAAAAAAAAABSgMAAJQAAAB+h4d6mRS5P1AnJYgdauo/AEABPx8AAAAAAAAAAUsDAACUAAAApIrpKIItuT9QJyWIHWrqPwBAAj8fAAAAAAAAAAFMAwAAlAAAAFqPfC7fUrk/UCcliB1q6j8AgAA/HwAAAAAAAAABTQMAAJQAAACglUCLsIS5P1AnJYgdauo/AID/Pi8AAAAAAAAAAU4DAACUAAAAeJ01P/bCuT9QJyWIHWrqPwAA8j4vAAAAAAAAAAFPAwAAlAAAAHSojKEkGro/jkIGqAZn6j8AAOw+PgAAAAAAAAABUAMAAJQAAAAAtRRbx326P0yUqQfCXeo/AACfPj4AAAAAAAAAAVEDAACUAAAAlMGcFGrhuj+GHA+nT07qPwAAeT5OAAAAAAAAAAFSAwAAlAAAALLPVSWBUbs/evYXppg16j8AAFE+TgAAAAAAAAABUwMAAJQAAABA3N3eI7W7PywixASdE+o/AABEPm0AAAAAAAAAAVQDAACUAAAAptkLRLMvwT+A0chZe/roPwAAwD4AAAAAAAAAAAFVAwAAlAAAAJJdBh7WTsE/yBKhehsQ6T8AwAM/EAAAAAAAAAABVgMAAJQAAAC1YGjMvmfBPwrB/RpgGek/AIALPxAAAAAAAAAAAVcDAACUAAAANOaT/VWTwT9UAtY7AC/pPwBAET8QAAAAAAAAAAFYAwAAlAAAAI9oXYAEpsE/GnpwnHI+6T8AgBQ/HwAAAAAAAAABWQMAAJQAAAB77FdaJ8XBPyKgZ50pV+k/AMAUPx8AAAAAAAAAAVoDAACUAAAAaXBSNErkwT+wj5xeDnbpPwBAFD8fAAAAAAAAAAFbAwAAlAAAABx15TmnCcI//mPw/wmY6T8AABQ/LwAAAAAAAAABXAMAAJQAAACb+hBrPjXCP0o4RKEFuuk/AAAQPy8AAAAAAAAAAV0DAACUAAAAGYA8nNVgwj9Y8bYiGN/pPwBADj8+AAAAAAAAAAFeAwAAlAAAAJgFaM1sjMI/JPzMA+b66T8AQAM/PgAAAAAAAAABXwMAAJQAAAAWi5P+A7jCPywixASdE+o/AAD9Pj4AAAAAAAAAAWADAACUAAAAzI8mBGHdwj82SLsFVCzqPwCA1D5OAAAAAAAAAAFhAwAAlAAAAEsVUjX4CMM//L9VZsY76j8AgMI+TgAAAAAAAAABYgMAAJQAAAACGuU6VS7DP4YcD6dPTuo/AABNPm0AAAAAAAAAAWMDAACUAAAAtR54QLJTwz/IymtHlFfqPwAA+D1tAAAAAAAAAAFkAwAAlAAAAGsjC0YPecM/yMprR5RX6j8AAJ49bQAAAAAAAAABZQMAAJQAAADHpdTIvYvDP1o57FWfl+g/AAClPgAAAAAAAAAAAWYDAACUAAAASCCplyZgwz8o1323yL/oPwAA4j4PAAAAAAAAAAFnAwAAlAAAAOyd3xR4TcM/chhW2GjV6D8AgO8+DwAAAAAAAAABaAMAAJQAAAACGuU6VS7DP77sqXlk9+g/AID5Pg8AAAAAAAAAAWkDAACUAAAAppcbuKYbwz/IEqF6GxDpPwCABj8vAAAAAAAAAAFqAwAAlAAAALgTId6D/MI/lrAy3EQ46T8AAAo/LwAAAAAAAAABawMAAJQAAAA5jvWs7NDCP3J0uz4leek/AMAHPy8AAAAAAAAAAWwDAACUAAAA8ocxUBufwj9KOEShBbrpPwCABj8vAAAAAAAAAAFtAwAAlAAAAOUA1ccPZ8I/5ODr4/z96T8AANk+PgAAAAAAAAABbgMAAJQAAAAL+d8TyijCP36Jkyb0Qeo/AADCPj4AAAAAAAAAAW8DAACUAAAAaXBSNErkwT/cFlpJAonqPwCAtD5dAAAAAAAAAAFwAwAAlAAAAMjnxFTKn8E/9og/TCfT6j8AALA+XQAAAAAAAAABcQMAAJQAAADW0SzgRqDXP2bmuT3Kxe8/AAChPgAAAAAAAAAAAXIDAACUAAAAcpFgyimd1z9qeTW+JdLvPwCA3D4QAAAAAAAAAAFzAwAAlAAAAA5RlLQMmtc/ank1viXS7z8AAOo+EAAAAAAAAAABdAMAAJQAAACoEMie75bXPy5eVJ481e8/AIDzPhAAAAAAAAAAAXUDAACUAAAAqBDInu+W1z8uXlSePNXvPwAA/D4gAAAAAAAAAAF2AwAAlAAAAKgQyJ7vltc/Ll5UnjzV7z8AAP4+IAAAAAAAAAABdwMAAJQAAACoEMie75bXPy5eVJ481e8/AMAAPyAAAAAAAAAAAXgDAACUAAAAqBDInu+W1z8uXlSePNXvPwCAAT8gAAAAAAAAAAF5AwAAlAAAAA5RlLQMmtc/Ll5UnjzV7z8AwAE/MwAAAAAAAAABegMAAJQAAABykWDKKZ3XP2p5Nb4l0u8/AAACPzMAAAAAAAAAAXsDAACUAAAA1tEs4Eag1z/qr/f998vvPwBAAT8zAAAAAAAAAAF8AwAAlAAAADoS+fVjo9c/6q/3/ffL7z8AAAE/MwAAAAAAAAABfQMAAJQAAACgUsULgabXP2bmuT3Kxe8/AIABP0MAAAAAAAAAAX4DAACUAAAABJORIZ6p1z9m5rk9ysXvPwDAAT9DAAAAAAAAAAF/AwAAlAAAAMwTKk3Yr9c/pgGbXbPC7z8AAAM/UgAAAAAAAAABgAMAAJQAAAAwVPZi9bLXPyI4XZ2FvO8/AIADP1IAAAAAAAAAAYEDAACUAAAA+tSOji+51z8iOF2dhbzvPwAABT9SAAAAAAAAAAGCAwAAlAAAACiW88+Gwtc/om4f3Ve27z8AgAU/YgAAAAAAAAABgwMAAJQAAABUV1gR3svXP6JuH91Xtu8/AAAHP3IAAAAAAAAAAYQDAACUAAAA5liJaFLY1z/eiQD9QLPvPwCABz+BAAAAAAAAAAGFAwAAlAAAANyahtXj59c/HqXhHCqw7z8AQAg/kQAAAAAAAAABhgMAAJQAAADS3INCdffXP17AwjwTre8/AMAIP5EAAAAAAAAAAYcDAACUAAAALl9NxSMK2D/a9oR85abvPwAACj+hAAAAAAAAAAGIAwAAlAAAAIjhFkjSHNg/2vaEfOWm7z8AgAo/oQAAAAAAAAABiQMAAJQAAADiY+DKgC/YPxYSZpzOo+8/AMAKP7AAAAAAAAAAAYoDAACUAAAAoiZ2Y0xF2D+WSCjcoJ3vPwAACz/AAAAAAAAAAAGLAwAAlAAAAMgp2BE1Xtg/En/qG3OX7z8AAAs/wAAAAAAAAAABjAMAAJQAAADqLDrAHXfYP1KayztclO8/AAALP88AAAAAAAAAAY0DAACUAAAAcnBohCOT2D/O0I17Lo7vPwBACj/PAAAAAAAAAAGOAwAAlAAAAMI0L3Rjtdg/TgdQuwCI7z8AAAo/3wAAAAAAAAABjwMAAJQAAAAS+fVjo9fYP8o9EvvSge8/AAALP98AAAAAAAAAAZADAACUAAAAyP2IaQD92D+Gj7VajnjvPwCACz/fAAAAAAAAAAGRAwAAlAAAAOJC6IR6Jdk/xqqWend17z8AQAs/7wAAAAAAAAABkgMAAJQAAACYR3uK10rZP0LhWLpJb+8/AAALP+8AAAAAAAAAAZMDAACUAAAATkwOkDRw2T/CFxv6G2nvPwAACz/+AAAAAAAAAAGUAwAAlAAAAAJRoZWRldk/whcb+htp7z8AAAs//gAAAAAAAAABlQMAAJQAAABWFWiF0bfZP8IXG/obae8/AAALPw4BAAAAAAAAAZYDAACUAAAA3FiWSdfT2T/CFxv6G2nvPwAACz8OAQAAAAAAAAGXAwAAlAAAAC4dXTkX9tk/whcb+htp7z8AAAs/HgEAAAAAAAABmAMAAJQAAAC2YIv9HBLaP8IXG/obae8/AAALPx4BAAAAAAAAAZkDAACUAAAAPqS5wSIu2j/CFxv6G2nvPwBACj8tAQAAAAAAAAGaAwAAlAAAACootJtFTdo/whcb+htp7z8AAAo/LQEAAAAAAAABmwMAAJQAAAAYrK51aGzaP8IXG/obae8/AIAKPz0BAAAAAAAAAZwDAACUAAAAaHB1ZaiO2j/CFxv6G2nvPwDACj89AQAAAAAAAAGdAwAAlAAAALo0PFXosNo/whcb+htp7z8AwAo/TAEAAAAAAAABngMAAJQAAABuOc9aRdbaP8IXG/obae8/AAALP0wBAAAAAAAAAZ8DAACUAAAAJD5iYKL72j/CFxv6G2nvPwAACz9cAQAAAAAAAAGgAwAAlAAAANpC9WX/INs/QuFYuklv7z8AAAs/XAEAAAAAAAABoQMAAJQAAAAqB7xVP0PbP8aqlnp3de8/AEAKP2wBAAAAAAAAAaIDAACUAAAAFou2L2Ji2z+Gj7VajnjvPwAACj9sAQAAAAAAAAGjAwAAlAAAAAQPsQmFgds/ho+1Wo547z8AAAo/bAEAAAAAAAABpAMAAJQAAADwkqvjp6DbPwpZ8xq8fu8/AAAKP4sBAAAAAAAAAaUDAACUAAAAeNbZp6282z/KPRL70oHvPwAACj+LAQAAAAAAAAGmAwAAlAAAAJzZO1aW1ds/iiIx2+mE7z8AAAo/iwEAAAAAAAABpwMAAJQAAADA3J0Ef+7bP04HULsAiO8/AAAKP4sBAAAAAAAAAagDAACUAAAA4t//smcH3D9OB1C7AIjvPwAACj+qAQAAAAAAAAGpAwAAlAAAAAbjYWFQINw/ztCNey6O7z8AAAo/qgEAAAAAAAABqgMAAJQAAAAs5sMPOTncP461rFtFke8/AAAKP6oBAAAAAAAAAasDAACUAAAAsiny0z5V3D+OtaxbRZHvPwAACj+qAQAAAAAAAAGsAwAAlAAAAKCt7K1hdNw/jrWsW0WR7z8AAAo/ugEAAAAAAAABrQMAAJQAAACMMeeHhJPcP461rFtFke8/AIAKP7oBAAAAAAAAAa4DAACUAAAAQjZ6jeG43D+OtaxbRZHvPwDACj/JAQAAAAAAAAGvAwAAlAAAAJL6QH0h29w/jrWsW0WR7z8AwAo/yQEAAAAAAAABsAMAAJQAAADkvgdtYf3cP461rFtFke8/AAALP9kBAAAAAAAAAbEDAACUAAAAzkICR4Qc3T+OtaxbRZHvPwBACj/ZAQAAAAAAAAGyAwAAlAAAAL7G/CCnO90/jrWsW0WR7z8AAAo/6QEAAAAAAAABswMAAJQAAABECivlrFfdP461rFtFke8/AAAKP+kBAAAAAAAAAbQDAACUAAAAzE1ZqbJz3T9Smss7XJTvPwAACj/4AQAAAAAAAAG1AwAAlAAAAFaRh224j90/En/qG3OX7z8AAAo/+AEAAAAAAAABtgMAAJQAAAB4lOkboajdPxJ/6htzl+8/AAAKPwgCAAAAAAAAAbcDAACUAAAAnJdLyonB3T8Sf+obc5fvPwAACj8IAgAAAAAAAAG4AwAAlAAAAFxa4WJV190/lkgo3KCd7z8AAAo/GAIAAAAAAAABuQMAAJQAAAB+XUMRPvDdP5ZIKNygne8/AIAKPxgCAAAAAAAAAboDAACUAAAACKFx1UMM3j9WLUe8t6DvPwDACj8nAgAAAAAAAAG7AwAAlAAAAI7kn5lJKN4/Vi1HvLeg7z8AgAs/JwIAAAAAAAABvAMAAJQAAAAWKM5dT0TeP1YtR7y3oO8/AMALPysCAAAAAAAAAb0DAACUAAAABqzIN3Jj3j9WLUe8t6DvPwAADj8rAgAAAAAAAAG+AwAAlAAAAFZwjyeyhd4/FhJmnM6j7z8AAA8/OgIAAAAAAAABvwMAAJQAAACmNFYX8qfeP9r2hHzlpu8/AAAOPzoCAAAAAAAAAcADAACUAAAA+PgcBzLK3j/a9oR85abvPwCADT86AgAAAAAAAAHBAwAAlAAAAEi94/Zx7N4/XsDCPBOt7z8AgAw/SgIAAAAAAAABwgMAAJQAAAA0Qd7QlAvfPx6l4RwqsO8/AAAMP0oCAAAAAAAAAcMDAACUAAAAIMXYqrcq3z/eiQD9QLPvPwAADD9aAgAAAAAAAAHEAwAAlAAAAKgIB2+9Rt8/om4f3Ve27z8AAAw/WgIAAAAAAAABxQMAAJQAAAAyTDUzw2LfP6JuH91Xtu8/AAAMP2kCAAAAAAAAAcYDAACUAAAAuo9j98h+3z8iOF2dhbzvPwAADD9pAgAAAAAAAAHHAwAAlAAAAN6SxaWxl98/IjhdnYW87z8AQAs/eQIAAAAAAAAByAMAAJQAAABm1vNpt7PfP6YBm12zwu8/AAALP3kCAAAAAAAAAckDAACUAAAA7BkiLr3P3z9m5rk9ysXvPwAADD+JAgAAAAAAAAHKAwAAlAAAANqdHAjg7t8/Zua5PcrF7z8AgAw/iQIAAAAAAAABywMAAJQAAADjkAtxAQfgP+qv9/33y+8/AMAMP5gCAAAAAAAAAcwDAACUAAAAC/PuaCEY4D/qr/f998vvPwAADT+YAgAAAAAAAAHNAwAAlAAAADRV0mBBKeA/6q/3/ffL7z8AgA0/qAIAAAAAAAABzgMAAJQAAABct7VYYTrgP2p5Nb4l0u8/AMANP6gCAAAAAAAAAc8DAACUAAAAhRmZUIFL4D9qeTW+JdLvPwAADz+3AgAAAAAAAAHQAwAAlAAAAK17fEihXOA/Ll5UnjzV7z8AgA8/twIAAAAAAAAB0QMAAJQAAADV3V9AwW3gPy5eVJ481e8/AMAPP8cCAAAAAAAAAdIDAACUAAAAmv92IsR74D8uXlSePNXvPwAAED/HAgAAAAAAAAHTAwAAlAAAAF4hjgTHieA/Ll5UnjzV7z8AgBA/1wIAAAAAAAAB1AMAAJQAAABUY4txWJngPy5eVJ481e8/AMAQP9cCAAAAAAAAAdUDAACUAAAAGYWiU1un4D8uXlSePNXvPwAAEj/mAgAAAAAAAAHWAwAAlAAAAN2muTVeteA/Ll5UnjzV7z8AgBI/5gIAAAAAAAAB1wMAAJQAAABvqOqM0sHgP2p5Nb4l0u8/AMASP+YCAAAAAAAAAdgDAACUAAAAAKob5EbO4D9qeTW+JdLvPwAAEz/2AgAAAAAAAAHZAwAAlAAAAMTLMsZJ3OA/ank1viXS7z8AgBM/9gIAAAAAAAAB2gMAAJQAAADtLRa+ae3gP+qv9/33y+8/AMATPwYDAAAAAAAAAdsDAACUAAAASLDfQBgA4T/qr/f998vvPwDAEj8GAwAAAAAAAAHcAwAAlAAAAHESwzg4EeE/6q/3/ffL7z8AQBI/FQMAAAAAAAAB3QMAAJQAAADKlIy75iPhP+qv9/33y+8/AIASPxUDAAAAAAAAAd4DAACUAAAA8/ZvswY14T/qr/f998vvPwDAEj8lAwAAAAAAAAHfAwAAlAAAABtZU6smRuE/ank1viXS7z8AwBI/JQMAAAAAAAAB4AMAAJQAAAASm1AYuFXhP2p5Nb4l0u8/AAATPzQDAAAAAAAAAeEDAACUAAAACN1NhUll4T9qeTW+JdLvPwAAEz80AwAAAAAAAAHiAwAAlAAAAJrefty9ceE/Ll5UnjzV7z8AABM/RAMAAAAAAAAB4wMAAJQAAACRIHxJT4HhPy5eVJ481e8/AIATP0QDAAAAAAAAAeQDAACUAAAAIiKtoMON4T8uXlSePNXvPwDAEz9UAwAAAAAAAAHlAwAAlAAAAOdDxILGm+E/Ll5UnjzV7z8AwBM/VAMAAAAAAAAB5gMAAJQAAABGJQ9PrKbhP+5Cc35T2O8/AAAUP2MDAAAAAAAAAecDAACUAAAApgZaG5Kx4T/uQnN+U9jvPwAAFD9jAwAAAAAAAAHoAwAAlAAAANLHvlzpuuE/7kJzflPY7z8AABQ/cwMAAAAAAAAB6QMAAJQAAAAzqQkpz8XhP+5Cc35T2O8/AAAUP3MDAAAAAAAAAeoDAACUAAAAYGpuaibP4T/uQnN+U9jvPwAAFD+DAwAAAAAAAAHrAwAAlAAAAL9LuTYM2uE/7kJzflPY7z8AwBI/gwMAAAAAAAAB7AMAAJQAAAAfLQQD8uThP+5Cc35T2O8/AEASP5IDAAAAAAAAAe0DAACUAAAAfg5Pz9fv4T/uQnN+U9jvPwBADj+SAwAAAAAAAAHuAwAAlAAAAKzPsxAv+eE/7kJzflPY7z8AQAw/ogMAAAAAAAAB7wMAAJQAAADakBhShgLiP+5Cc35T2O8/AIDqPqIDAAAAAAAAAfADAACUAAAA1DGXCE8K4j+uJ5JeatvvPwAA1j7RAwAAAAAAAAHxAwAAlAAAAJ6yLzSJEOI/rieSXmrb7z8AgMg+0QMAAAAAAAAB8gMAAJQAAACF1tdulRjtP+BKVbG6u6E/AAA9PgAAAAAAAAAAAfMDAACUAAAA9dSmFyEM7T/AZoqrcCehPwCAgT4QAAAAAAAAAAH0AwAAlAAAAC1UDuzmBe0/gM6tp5TEoD8AgIk+EAAAAAAAAAAB9QMAAJQAAADNcsMfAfvsP2Dq4qFKMKA/AACPPhAAAAAAAAAAAfYDAACUAAAAaTL3CeT37D+APOk/uf2fPwAAlD4fAAAAAAAAAAH3AwAAlAAAAG2ReFMb8Ow/QKQMPN2anz8AAJU+HwAAAAAAAAAB+AMAAJQAAAA/0BMSxObsPwB0UzQl1Z4/AACbPi8AAAAAAAAAAfkDAACUAAAAEQ+v0Gzd7D+Aq70okaydPwAAnj4vAAAAAAAAAAH6AwAAlAAAALQtZASH0uw/wOInHf2DnD8AAJ4+PwAAAAAAAAAB+wMAAJQAAADuC00ihMTsP4AakhFpW5s/AACePj8AAAAAAAAAAfwDAACUAAAA98lPtfK07D8AUvwF1TKaPwCAmD5OAAAAAAAAAAH9AwAAlAAAAJ5HhjJEouw/gPGJ9mSnmD8AAJY+TgAAAAAAAAAB/gMAAJQAAAAQpdYkB47sP8CQF+f0G5c/AICNPk4AAAAAAAAAAf8DAACUAAAAUOJAjDt47D9AMKXXhJCVPwAAij5OAAAAAAAAAAEABAAAlAAAAGD/xGjhYOw/wM8yyBQFlD8AAIQ+XgAAAAAAAAABAQQAAJQAAAChPC/QFUvsPwDX47TIFpI/AICBPl4AAAAAAAAAAQIEAACUAAAAr1mzrLsz7D+AdnGlWIuQPwAAgD5uAAAAAAAAAAEDBAAAlAAAAL92N4lhHOw/gCv+K9H/jT8AAIA+bgAAAAAAAAABBAQAAJQAAACac9XaeAPsP4Ca0hSpros/AACAPn0AAAAAAAAAAQUEAACUAAAARVCNoQHp6z8A2e31yJeIPwAAgD59AAAAAAAAAAEGBAAAlAAAAInseFJty+s/AEjC3qBGhj8AAIM+jQAAAAAAAAABBwQAAJQAAACeaH54SqzrP4DnT88wu4Q/AICEPo0AAAAAAAAAAQgEAACUAAAAfsSdE5mL6z8Ah92/wC+DPwAAiT6cAAAAAAAAAAEJBAAAlAAAAMVgicQEbus/APaxqJjegD8AgIo+nAAAAAAAAAABCgQAAJQAAAAK/XR1cFDrPwArfzJRpn4/AICNPqwAAAAAAAAAAQsEAACUAAAAHnl6m00x6z8Aa5oTcY97PwAAjz6sAAAAAAAAAAEMBAAAlAAAADD1f8EqEus/AKm19JB4eD8AgI8+vAAAAAAAAAABDQQAAJQAAACtENNGXO7qPwDo0NWwYXU/AACQPrwAAAAAAAAAAQ4EAACUAAAAxutZtnDH6j8AiF7GQNZzPwCAjj7LAAAAAAAAAAEPBAAAlAAAAKym+pr2nuo/ACfsttBKcj8AAI4+ywAAAAAAAAABEAQAAJQAAADFgYEKC3jqPwAn7LbQSnI/AACNPtsAAAAAAAAAAREEAACUAAAA3FwIeh9R6j8AJ+y20EpyPwAAjD7bAAAAAAAAAAESBAAAlAAAAF7X3EiIJeo/AIhexkDWcz8AgIg+6wAAAAAAAAABEwQAAJQAAACtMcuMYvjpPwDo0NWwYXU/AACHPusAAAAAAAAAARQEAACUAAAAL6yfW8vM6T8AqbX0kHh4PwAAhT76AAAAAAAAAAEVBAAAlAAAABVnQEBRpOk/AAooBAEEej8AAIQ++gAAAAAAAAABFgQAAJQAAAAtQsevZX3pPwDLDCPhGn0/AACDPvoAAAAAAAAAARcEAACUAAAARh1OH3pW6T8A9rGomN6APwAAgj4ZAQAAAAAAAAEYBAAAlAAAAF/41I6OL+k/gLeWx3j1gz8AAIE+GQEAAAAAAAABGQQAAJQAAABEs3VzFAfpPwBIwt6gRoY/AACAPhkBAAAAAAAAARoEAACUAAAAxS1KQn3b6D+ACaf9gF2JPwAAgT4ZAQAAAAAAAAEbBAAAlAAAAN4I0bGRtOg/gPtEJBk6jT8AgIE+KQEAAAAAAAABHAQAAJQAAAApBD6sNI/oP4B2caVYi5A/AACDPikBAAAAAAAAAR0EAACUAAAAQt/EG0lo6D8A1+O0yBaSPwCAgz45AQAAAAAAAAEeBAAAlAAAACaaZQDPP+g/wM8yyBQFlD8AgIM+OQEAAAAAAAABHwQAAJQAAADbNCBaxhXoP4BgXt88VpY/AACEPkgBAAAAAAAAASAEAACUAAAA8w+nydru5z+A8Yn2ZKeYPwCAgj5IAQAAAAAAAAEhBAAAlAAAAD8LFMR9yec/gBqSEWlbmz8AAII+ZwEAAAAAAAABIgQAAJQAAADtRk3UPafnPwDcdjBJcp4/AACDPmcBAAAAAAAAASMEAACUAAAAzaJsb4yG5z+gGpypAvagPwCAgz53AQAAAAAAAAEkBAAAlAAAAOZ9896gX+c/gKvHwCpHoz8AgIM+dwEAAAAAAAABJQQAAJQAAAAxeWDZQzrnP4CI4dnAyaU/AACEPoYBAAAAAAAAASYEAACUAAAAe3TN0+YU5z+Asen0xH2oPwAAhD6GAQAAAAAAAAEnBAAAlAAAAPiPIFkY8eY/gNrxD8kxqz8AAIQ+lgEAAAAAAAABKAQAAJQAAADa6z/0ZtDmP6C3CylftK0/AACEPpYBAAAAAAAAASkEAACUAAAA7GdFGkSx5j9gFgGj6EywPwAAhD6lAQAAAAAAAAEqBAAAlAAAADMEMcuvk+Y/0FB8saG/sT8AAIQ+pQEAAAAAAAABKwQAAJQAAADb4OiROHnmP3CL979aMrM/AACEPrUBAAAAAAAAASwEAACUAAAAh72gWMFe5j8AoHvNXIy0PwAAhj61AQAAAAAAAAEtBAAAlAAAAP55cpS7QuY/oCbl3YMwtj8AAIc+xQEAAAAAAAABLgQAAJQAAACpVipbRCjmP3AfNPHPHrg/AACLPsUBAAAAAAAAAS8EAACUAAAAUzPiIc0N5j9AimgHQVe6PwCAjD7UAQAAAAAAAAEwBAAAlAAAADAwgHPk9OU/EM+lHPt2vD8AgI4+1AEAAAAAAAABMQQAAJQAAAA9TQRQit3lPwA62jJsr74/AICPPuQBAAAAAAAAATIEAACUAAAAsKpUQk3J5T9gLJCjN1vAPwAAlD7kAQAAAAAAAAEzBAAAlAAAAIhIcUotuOU/yDuzLblewT8AAJY+5AEAAAAAAAABNAQAAJQAAABf5o1SDaflPyjeUTiWbsI/AACcPvQBAAAAAAAAATUEAACUAAAAm8R2cAqZ5T+oOWPEhaPDPwAAnj70AQAAAAAAAAE2BAAAlAAAADzjK6QkjuU/KCjw0NDkxD8AgKE+AwIAAAAAAAABNwQAAJQAAABCQq3tW4blP6ip+F13MsY/AACjPgMCAAAAAAAAATgEAACUAAAARaEuN5N+5T8wKwHrHYDHPwCApD4TAgAAAAAAAAE5BAAAlAAAAOFgYiF2e+U/qBmO92jByD8AgKU+EwIAAAAAAAABOgQAAJQAAACwQHyW53nlPyAIGwS0Aso/AIClPiICAAAAAAAAATsEAACUAAAAsEB8lud55T+4QpYSbXXLPwAApj4iAgAAAAAAAAE8BAAAlAAAAOFgYiF2e+U/QH0RISbozD8AgKQ+MgIAAAAAAAABPQQAAJQAAABFoS43k37lP+BKCLA6Z84/AACkPjICAAAAAAAAAT4EAACUAAAADyLHYs2E5T9ohYO+89nPPwAApz5CAgAAAAAAAAE/BAAAlAAAAAnDRRmWjOU/BGB/Zlam0D8AgKg+QgIAAAAAAAABQAQAAJQAAACbxHZwCpnlP8xZdi48ctE/AICpPlECAAAAAAAAAUEEAACUAAAAxCZaaCqq5T+c5uh2fUrSPwAAqj5RAgAAAAAAAAFCBAAAlAAAAILp7wD2v+U/cODfPmMW0z8AAKo+YQIAAAAAAAABQwQAAJQAAACn7FGv3tjlPzhHW4bt1dM/AACqPmECAAAAAAAAAUQEAACUAAAA/Q+a6FXz5T8EG1tNHInUPwCApj5xAgAAAAAAAAFFBAAAlAAAAIVTyKxbD+Y/zIHWlKZI1T8AAKU+cQIAAAAAAAABRgQAAJQAAAA/t9z77yzmPxyyj5xeDtY/AACiPoACAAAAAAAAAUcEAACUAAAAkHuj6y9P5j9o4kikFtTWPwCAoD6AAgAAAAAAAAFIBAAAlAAAAEaANvGMdOY/qOwKqxeB1z8AAKE+gAIAAAAAAAABSQQAAJQAAACS5XuXlZ7mP+xjUTG9Idg/AIChPpACAAAAAAAAAUoEAACUAAAA3krBPZ7I5j8kSBw3B7bYPwCAoT6QAgAAAAAAAAFLBAAAlAAAAFzQ7G419OY/XCznPFFK2T8AAKI+nwIAAAAAAAABTAQAAJQAAAA/luS16SLnPxhHdIJt2Nk/AICgPp8CAAAAAAAAAU0EAACUAAAA7Nx0KNhX5z9ImMMHXGDaPwAAoD6vAgAAAAAAAAFOBAAAlAAAAMlD6yVVjuc/+IxZTMHV2j8AAKI+rwIAAAAAAAABTwQAAJQAAADZykeuYMbnP6DucxDLPts/AACjPr8CAAAAAAAAAVAEAACUAAAAG3KKwfr/5z/IhlAUp6HbPwCAoj6/AgAAAAAAAAFRBAAAlAAAAL76F6F6ROg/7Iuxlyf42z8AAKI+zgIAAAAAAAABUgQAAJQAAAD7Qtlq3YXoPwyREhuoTtw/AICfPs4CAAAAAAAAAVMEAACUAAAA0OtM1evL6D+wX7FeVqvcPwCAnj7eAgAAAAAAAAFUBAAAlAAAAJ81P/bCGek/0GQS4tYB3T8AAJ0+3gIAAAAAAAABVQQAAJQAAAA7X0uMC2bpP3SgNaUpUt0/AACcPu4CAAAAAAAAAVYEAACUAAAAPskjOHG16T8MSd3nIJbdPwAAmz7uAgAAAAAAAAFXBAAAlAAAAAm0lA8RC+o/JChHaurT3T8AAJo+/QIAAAAAAAABWAQAAJQAAACifh9cIl/qP7g9cyyGC94/AICUPv0CAAAAAAAAAVkEAACUAAAAnYl2vlC26j/MiWEu9DzePwAAkj4NAwAAAAAAAAFaBAAAlAAAAGl055XwC+s/3ELUrwZi3j8AAIs+DQMAAAAAAAABWwQAAJQAAACc/qXM5FzrP+Roy7C9et4/AACIPhwDAAAAAAAAAVwEAACUAAAAmAn9LhO06z/o+0YxGYfePwCAiD4cAwAAAAAAAAFdBAAAlAAAAP+zofCVBuw/6PtGMRmH3j8AAIk+LAMAAAAAAAABXgQAAJQAAADO/ZMRbVTsP2CfjfCPdN4/AICSPiwDAAAAAAAAAV8EAACUAAAANag40++m7D/QHN2uT0nePwCAlj48AwAAAAAAAAFgBAAAlAAAADUSEX9V9uw/vNDurOEX3j8AgJ4+PAMAAAAAAAABYQQAAJQAAABt+1D/gD/tPyQoR2rq090/AACiPksDAAAAAAAAAWIEAACUAAAADSVdlcmL7T8EI+bmaX3dPwCApT5LAwAAAAAAAAFjBAAAlAAAAHcug6CD1u0/0GQS4tYB3T8AAKc+SwMAAAAAAAABZAQAAJQAAAAZtxCAAxvuPxAkjpsDW9w/AICoPmsDAAAAAAAAAWUEAACUAAAAI9/rvtda7j9IvRJUeZvbPwCAqT5rAwAAAAAAAAFmBAAAlAAAAC8Hx/2rmu4/dMMbjJPP2j8AAKs+awMAAAAAAAABZwQAAJQAAADX7tUmY9fuP6jJJMStA9o/AICrPnoDAAAAAAAAAWgEAACUAAAAs1VMJOAN7z9I4Pg64xjZPwCAsj56AwAAAAAAAAFpBAAAlAAAAMk7KvYiPu8/aJoTcY8b2D8AgLU+egMAAAAAAAABagQAAJQAAADjgIkRnWbvP4RULqc7Htc/AIC8PooDAAAAAAAAAWsEAACUAAAAl4UcF/qL7z8cso+cXg7WPwAAwD6KAwAAAAAAAAFsBAAAlAAAAOlJ4wY6ru8/JCC80Jzf1D8AAMc+mQMAAAAAAAABbQQAAJQAAACjrfdVzsvvPzAhZIU2vdM/AADKPpkDAAAAAAAAAW4EAACUAAAAY3CN7pnh7z9AIgw60JrSPwAA1D6pAwAAAAAAAAFvBAAAlAAAAPNxvkUO7u8/QGpBbVdT0T8AgNg+qQMAAAAAAAABcAQAAJQAAAAnkqTQnO/vP0jYbaGVJNA/AADlPrkDAAAAAAAAAXEEAACUAAAA+dA/j0Xm7z+4H7ArA/jNPwAA6j65AwAAAAAAAAFyBAAAlAAAANFuXJcl1e8/wNURk8iByz8AgPM+yAMAAAAAAAABcwQAAJQAAAB7SxRerrrvP8D493ky/8g/AID3PsgDAAAAAAAAAXQEAACUAAAA/cXoLBeP7z/Y1FDirqHGPwAAAD/YAwAAAAAAAAF1BAAAlAAAAIn+v47uU+8/6LCpSitExD8AwAE/2AMAAAAAAAABdgQAAJQAAABJtv7EixLvP/D5hjJM2sE/AIACP+gDAAAAAAAAAXcEAACUAAAATaunYl277j8wHqU4tkO/PwAAAz/oAwAAAAAAAAF4BAAAlAAAAB+AanWgYu4/wHj1E4yYuz8AQAE/9wMAAAAAAAABeQQAAJQAAABjsn16pvXtP4BrIvM9ULg/AIAAP/cDAAAAAAAAAXoEAACUAAAAcWUpq+aO7T9wjgjap821PwAA/T4HBAAAAAAAAAF7BAAAlAAAAB03ig9BHe0/wLuwxxL4sz8AAPs+BwQAAAAAAAABfAQAAJQAAACUiYOf1bHsP1DzGrx+z7I/AADwPgcEAAAAAAAAAX0EAACUAAAAEDv+eKE+7D8gNUe361OyPwCA6z4mBAAAAAAAAAF+BAAAlAAAAO4sRWiKzus/MIE1uVmFsj8AgOg+JgQAAAAAAAABfwQAAJQAAABuPUGLjVPrP6Aj1MM2lbM/AADoPiYEAAAAAAAAAYAEAACUAAAAeAMFTi6U4z9AewQh2eacPwAATT4AAAAAAAAAAAGBBAAAlAAAAKsj69i8leM/gLJuFUW+mz8AgIw+EAAAAAAAAAABggQAAJQAAACrI+vYvJXjP4AakhFpW5s/AACVPhAAAAAAAAAAAYMEAACUAAAAEGS37tmY4z9AgrUNjfiaPwAAmz4QAAAAAAAAAAGEBAAAlAAAABBkt+7ZmOM/QOrYCbGVmj8AgJo+HwAAAAAAAAABhQQAAJQAAABBhJ15aJrjPwBS/AXVMpo/AACZPh8AAAAAAAAAAYYEAACUAAAAQYSdeWia4z/AuR8C+c+ZPwCAmj4fAAAAAAAAAAGHBAAAlAAAAEGEnXlomuM/gIlm+kAKmT8AAJs+HwAAAAAAAAABiAQAAJQAAABBhJ15aJrjP0BZrfKIRJg/AICcPi8AAAAAAAAAAYkEAACUAAAAEGS37tmY4z8AwdDurOGXPwCAnT4vAAAAAAAAAAGKBAAAlAAAANxD0WNLl+M/wJAX5/Qblz8AgJs+PwAAAAAAAAABiwQAAJQAAACrI+vYvJXjP8D4OuMYuZY/AICaPj8AAAAAAAAAAYwEAACUAAAAFMM4OBGR4z9AyIHbYPOVPwAAnD4/AAAAAAAAAAGNBAAAlAAAAK6CbCL0jeM/QDCl14SQlT8AAJ0+TgAAAAAAAAABjgQAAJQAAAC04e1rK4bjP0AwpdeEkJU/AACgPl4AAAAAAAAAAY8EAACUAAAAhyCJKtR84z9AMKXXhJCVPwCApz5eAAAAAAAAAAGQBAAAlAAAAFlfJOl8c+M/QDCl14SQlT8AAKs+fQAAAAAAAAABkQQAAJQAAACWPQ0HemXjP4BgXt88VpY/AICyPn0AAAAAAAAAAZIEAACUAAAAO7tDhMtS4z/AkBfn9BuXPwAAtj59AAAAAAAAAAGTBAAAlAAAAEnYx2BxO+M/gPGJ9mSnmD8AAL4+jQAAAAAAAAABlAQAAJQAAAD0tH8n+iDjP4AakhFpW5s/AIDBPo0AAAAAAAAAAZUEAACUAAAAa3FRY/QE4z8AdFM0JdWePwCAxz6cAAAAAAAAAAGWBAAAlAAAALENPRRg5+I/4EpVsbq7oT8AAMo+nAAAAAAAAAABlwQAAJQAAAD3qSjFy8niPwDAS84soaQ/AIDMPqwAAAAAAAAAAZgEAACUAAAACiYu66iq4j8gNULrnoanPwCAzT6sAAAAAAAAAAGZBAAAlAAAAB2iMxGGi+I/IF5KBqM6qj8AAM8+vAAAAAAAAAABmgQAAJQAAABjPh/C8W3iP2CHUiGn7qw/AIDPPrwAAAAAAAAAAZsEAACUAAAA2vrw/etR4j8gzI82YQ6vPwAA0T7LAAAAAAAAAAGcBAAAlAAAAFO3wjnmNeI/kNTUp3vIsD8AgNE+ywAAAAAAAAABnQQAAJQAAABh1EYWjB7iP9BQfLGhv7E/AADTPtsAAAAAAAAAAZ4EAACUAAAAohGxfcAI4j9Apyy6EJ6yPwCA0z7bAAAAAAAAAAGfBAAAlAAAAHmvzYWg9+E/gLHuwBFLsz8AgNM+6gAAAAAAAAABoAQAAJQAAABRTeqNgObhP8C7sMcS+LM/AADUPuoAAAAAAAAAAaEEAACUAAAAjCvTq33Y4T/weYTMpXO0PwAA1D4KAQAAAAAAAAGiBAAAlAAAAC1KiN+XzeE/EBJh0IHWtD8AAM0+CgEAAAAAAAABowQAAJQAAAAAiSOeQMThP0CqPdRdObU/AADKPgoBAAAAAAAAAaQEAACUAAAAOAiLcga+4T9gHCPXgoO1PwAAuT4ZAQAAAAAAAAGlBAAAlAAAAG6H8kbMt+E/gGgR2fC0tT8AgLE+GQEAAAAAAAABpgQAAJQAAAAKRyYxr7ThP4BoEdnwtLU/AACMPikBAAAAAAAAAacEAACUAAAACkcmMa+04T9gHCPXgoO1PwAAeD4pAQAAAAAAAAGoBAAAlAAAADxnDLw9tuE/MIRG06YgtT8AAGY+KQEAAAAAAAABqQQAAJQAAAChp9jRWrnhP/B5hMylc7Q/AABgPkgBAAAAAAAAAaoEAACUAAAAfg5Pz9fv4T/AQ5osbQ+ePwAAbD4AAAAAAAAAAAGrBAAAlAAAAH4OT8/X7+E/gKu9KJGsnT8AAKI+EAAAAAAAAAABrAQAAJQAAABM7mhESe7hP4CrvSiRrJ0/AICrPhAAAAAAAAAAAa0EAACUAAAA562cLizr4T/AQ5osbQ+ePwCAsj4QAAAAAAAAAAGuBAAAlAAAAOetnC4s6+E/wEOaLG0Pnj8AgL0+LwAAAAAAAAABrwQAAJQAAACEbdAYD+jhP0AMMDgBOJ8/AIDHPi8AAAAAAAAAAbAEAACUAAAAuuw37dTh4T9gNtGjuGGgPwCAzD4vAAAAAAAAAAGxBAAAlAAAAPJrn8Ga2+E/wLJ4rd5YoT8AgNQ+PwAAAAAAAAABsgQAAJQAAAAp6waWYNXhP2AT67xO5KI/AADYPj8AAAAAAAAAAbMEAACUAAAA+ymiVAnM4T8gWCjSCASlPwCA2T5OAAAAAAAAAAG0BAAAlAAAAJxIV4gjweE/QIEw7Qy4pz8AANo+TgAAAAAAAAABtQQAAJQAAAA8Zwy8PbbhP0D2Jgp/nao/AADaPk4AAAAAAAAAAbYEAACUAAAAqmXbZMmp4T+gtwspX7StPwAA2j5eAAAAAAAAAAG3BAAAlAAAAOdDxILGm+E/YDz4o59lsD8AgNg+XgAAAAAAAAABuAQAAJQAAADwAccVNYzhP+B2c7JY2LE/AADYPl4AAAAAAAAAAbkEAACUAAAALOCvMzJ+4T9wi/e/WjKzPwCA1D59AAAAAAAAAAG6BAAAlAAAAGi+mFEvcOE/AKB7zVyMtD8AANM+fQAAAAAAAAABuwQAAJQAAADXvGf6umPhP4C0/9pe5rU/AADRPn0AAAAAAAAAAbwEAACUAAAAdtscLtVY4T8AyYPoYEC3PwAA0D6NAAAAAAAAAAG9BAAAlAAAAHs6nncMUeE/gJEZ9PRouD8AANE+jQAAAAAAAAABvgQAAJQAAACyuQVM0krhP/AzuP7ReLk/AIDRPo0AAAAAAAAAAb8EAACUAAAAG1lTqyZG4T9QsF8I+G+6PwAA1D6sAAAAAAAAAAHABAAAlAAAAOo4bSCYROE/oAYQEWdOuz8AANU+rAAAAAAAAAABwQQAAJQAAAAbWVOrJkbhP+AQ0hdo+7s/AADZPqwAAAAAAAAAAcIEAACUAAAAsrkFTNJK4T8g9Zwdso+8PwCA2j6sAAAAAAAAAAHDBAAAlAAAAK1ahAKbUuE/QI15IY7yvD8AgN0+vAAAAAAAAAABxAQAAJQAAADbG+lD8lvhP2D/XiSzPL0/AADfPrwAAAAAAAAAAcUEAACUAAAAbB0am2Zo4T9wS00mIW69PwAA2T7LAAAAAAAAAAHGBAAAlAAAAP8eS/LadOE/cEtNJiFuvT8AANY+ywAAAAAAAAABxwQAAJQAAADCQGLU3YLhP2AlViVqVb0/AACNPtsAAAAAAAAAAcgEAACUAAAAuYJfQW+S4T9Qs3AiRQu9PwAAWD7bAAAAAAAAAAHJBAAAlAAAAOLkQjmPo+E/IPWcHbKPvD8AADE+6wAAAAAAAAABygQAAJQAAAA8Zwy8PbbhP9DE4xX6ybs/AAAkPusAAAAAAAAACw=="/>
</p:tagLst>
</file>

<file path=ppt/tags/tag17.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kAAAAYAAAABwMAAAAAAQAAABAAAAAECUlua0F0b21WMQIAAAAJBAAAAAkFAAAACQYAAAAJBwAAAAkIAAAACQkAAAAJCgAAAAkLAAAACQwAAAANBwUEAAAAC1BlblN0cm9rZVYxBAAAAApBdHRyaWJ1dGVzBVRyYWNlCVN0YXJ0VGltZQRUeXBlBAQABA9QZW5BdHRyaWJ1dGVzVjECAAAACklua1RyYWNlVjECAAAAEAxBY3Rpb25UeXBlVjECAAAAAgAAAAkNAAAACQ4AAAASfQAAAAAAAAXx////DEFjdGlvblR5cGVWMQEAAAAHdmFsdWVfXwAIAgAAAAAAAAABBQAAAAQAAAAJEAAAAAkRAAAAK38AAAAAAAAB7v////H///8AAAAAAQYAAAAEAAAACRMAAAAJFAAAAKWKAAAAAAAAAev////x////AAAAAAEHAAAABAAAAAkWAAAACRcAAADujgAAAAAAAAHo////8f///wAAAAABCAAAAAQAAAAJGQAAAAkaAAAAUKAAAAAAAAAB5f////H///8AAAAAAQkAAAAEAAAACRwAAAAJHQAAANalAAAAAAAAAeL////x////AAAAAAEKAAAABAAAAAkfAAAACSAAAACovQAAAAAAAAHf////8f///wAAAAABCwAAAAQAAAAJIgAAAAkjAAAAMNIAAAAAAAAB3P////H///8AAAAAAQwAAAAEAAAACSUAAAAJJgAAABHZAAAAAAAAAdn////x////AAAAAAUNAAAAD1BlbkF0dHJpYnV0ZXNWMQoAAAAHX2NvbG9yQQdfY29sb3JSB19jb2xvckcHX2NvbG9yQgpGaXRUb0N1cnZlBkhlaWdodA5JZ25vcmVQcmVzc3VyZQ1Jc0hpZ2hsaWdodGVyBVNoYXBlBVdpZHRoAAAAAAAAAAAEAAICAgIBBgEBDEJydXNoU2hhcGVWMQIAAAAGAgAAAP8AAP8AAAAAAAAACEAAAAXY////DEJydXNoU2hhcGVWMQEAAAAHdmFsdWVfXwAIAgAAAAEAAAAAAAAAAAAIQAUOAAAACklua1RyYWNlVjEDAAAADUxpc3RgMStfaXRlbXMMTGlzdGAxK19zaXplD0xpc3RgMStfdmVyc2lvbgQAABhTaGFyZWQuSW5raW5nLklua1BvaW50W10CAAAACAgCAAAACSkAAAAgAAAAIAAAAAEQAAAADQAAAP8AAP8AAAAAAAAACEAAAAHW////2P///wEAAAAAAAAAAAAIQAERAAAADgAAAAkrAAAAPQAAAD0AAAABEwAAAA0AAAD/AAD/AAAAAAAAAAhAAAAB1P///9j///8BAAAAAAAAAAAACEABFAAAAA4AAAAJLQAAAFEAAABRAAAAARYAAAANAAAA/wAA/wAAAAAAAAAIQAAAAdL////Y////AQAAAAAAAAAAAAhAARcAAAAOAAAACS8AAABcAAAAXAAAAAEZAAAADQAAAP8AAP8AAAAAAAAACEAAAAHQ////2P///wEAAAAAAAAAAAAIQAEaAAAADgAAAAkxAAAAPgAAAD4AAAABHAAAAA0AAAD/AAD/AAAAAAAAAAhAAAABzv///9j///8BAAAAAAAAAAAACEABHQAAAA4AAAAJMwAAAKAAAACgAAAAAR8AAAANAAAA/wAA/wAAAAAAAAAIQAAAAcz////Y////AQAAAAAAAAAAAAhAASAAAAAOAAAACTUAAACKAAAAigAAAAEiAAAADQAAAP8AAP8AAAAAAAAACEAAAAHK////2P///wEAAAAAAAAAAAAIQAEjAAAADgAAAAk3AAAAIQAAACEAAAABJQAAAA0AAAD/AAD/AAAAAAAAAAhAAAAByP///9j///8BAAAAAAAAAAAACEABJgAAAA4AAAAJOQAAACMAAAAjAAAABykAAAAAAQAAACAAAAAECklua1BvaW50VjECAAAACToAAAAJOwAAAAk8AAAACT0AAAAJPgAAAAk/AAAACUAAAAAJQQAAAAlCAAAACUMAAAAJRAAAAAlFAAAACUYAAAAJRwAAAAlIAAAACUkAAAAJSgAAAAlLAAAACUwAAAAJTQAAAAlOAAAACU8AAAAJUAAAAAlRAAAACVIAAAAJUwAAAAlUAAAACVUAAAAJVgAAAAlXAAAACVgAAAAJWQAAAAcrAAAAAAEAAABAAAAABApJbmtQb2ludFYxAg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DQMHLQAAAAABAAAAgAAAAAQKSW5rUG9pbnRWMQI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NLwcvAAAAAAEAAACAAAAABApJbmtQb2ludFYxAg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NJAcxAAAAAAEAAABAAAAABApJbmtQb2ludFYxAgA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NAgczAAAAAAEAAAAAAQAABApJbmtQb2ludFYxAgA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DWAHNQAAAAABAAAAAAEAAAQKSW5rUG9pbnRWMQIA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Ndgc3AAAAAAEAAABAAAAABApJbmtQb2ludFYxAgAAAAmsAgAACa0CAAAJrgIAAAmvAgAACbACAAAJsQIAAAmyAgAACbMCAAAJtAIAAAm1AgAACbYCAAAJtwIAAAm4AgAACbkCAAAJugIAAAm7AgAACbwCAAAJvQIAAAm+AgAACb8CAAAJwAIAAAnBAgAACcICAAAJwwIAAAnEAgAACcUCAAAJxgIAAAnHAgAACcgCAAAJyQIAAAnKAgAACcsCAAAJzAIAAA0fBzkAAAAAAQAAAEAAAAAECklua1BvaW50VjECAAAACc0CAAAJzgIAAAnPAgAACdACAAAJ0QIAAAnSAgAACdMCAAAJ1AIAAAnVAgAACdYCAAAJ1wIAAAnYAgAACdkCAAAJ2gIAAAnbAgAACdwCAAAJ3QIAAAneAgAACd8CAAAJ4AIAAAnhAgAACeICAAAJ4wIAAAnkAgAACeUCAAAJ5gIAAAnnAgAACegCAAAJ6QIAAAnqAgAACesCAAAJ7AIAAAntAgAACe4CAAAJ7wIAAA0dBToAAAAKSW5rUG9pbnRWMQQAAAABWAFZDlByZXNzdXJlRmFjdG9yCVRpbWVTdGFtcAAAAAAGBgsQAgAAAOzx9tfxF9o/uPWMqmsmwj8AAAs/AAAAAAAAAAABOwAAADoAAAC0xUUqoyHaPzxbGmw9+ME/AAALPxAAAAAAAAAAATwAAAA6AAAAVtFzs8ox2j+8wKctD8rBPwDACj8QAAAAAAAAAAE9AAAAOgAAACClwgV8O9o/GK+wrkWrwT8AAAw/EAAAAAAAAAABPgAAADoAAADWFIFzaEjaP3CduS98jME/AIAMPyAAAAAAAAAAAT8AAAA6AAAAeiCv/I9Y2j8gessx6U7BPwDADD8gAAAAAAAAAAFAAAAAOgAAAArITKHya9o/AM5hdPEBwT8AAA0/LwAAAAAAAAABQQAAADoAAACIC1phkILaPzgQATgwlsA/AMALPy8AAAAAAAAAAUIAAAA6AAAA9urWPGmc2j+cySQ8ChvAPwBACz8vAAAAAAAAAAFDAAAAOgAAAExmwzN9udo/UPSZAf8gvz8AQAk/PwAAAAAAAAABRAAAADoAAACWfR9GzNnaP8hD8wsg7b0/AIAIPz8AAAAAAAAAAUUAAAA6AAAAomjKqswD2z9Ak0wWQbm8PwCACD8/AAAAAAAAAAFGAAAAOgAAAMS3BfSRKts/INGuoZhmuz8AwAg/TgAAAAAAAAABRwAAADoAAACu2o+PCFvbP+AOES3wE7o/AIAKP04AAAAAAAAAAUgAAAA6AAAAYNFofTCV2z8YO3w5fqK4PwBACz9eAAAAAAAAAAFJAAAAOgAAANqbkL0J2ds/SGfnRQwxtz8AQBE/bgAAAAAAAAABSgAAADoAAAAunpc0WSPcP7CBW9PQoLU/AAAUP24AAAAAAAAAAUsAAAA6AAAAhKCeq6ht3D+gitjhy/GzPwDAGD9uAAAAAAAAAAFMAAAAOgAAAMY+FT4zu9w/2IFecf0jsj8AwBo/fQAAAAAAAAABTQAAADoAAADQsNoibxLdP1hn7YFlN7A/AMAdP30AAAAAAAAAAU4AAAA6AAAAuFp/PiFw3T+QdgonCFisPwAAHz+NAAAAAAAAAAFPAAAAOgAAAHg8A5FJ1N0/kEEoSNh+qD8AQB8/jQAAAAAAAAABUAAAADoAAACErsh1hSveP1BTImXOIKU/AAAfP6wAAAAAAAAAAVEAAAA6AAAAjiCOWsGC3j9giAqAVwCiPwCAHj+sAAAAAAAAAAFSAAAAOgAAAL5adAiH094/QMHBMec6nj8AAB4/vAAAAAAAAAABUwAAADoAAADulFq2TCTfP6C4Sl9F8Jg/AMAaP7wAAAAAAAAAAVQAAAA6AAAAMjPRSNdx3z+A9q+IySCUPwAAGT+8AAAAAAAAAAFVAAAAOgAAAJqZaKTruN8/wPXiW+eYjz8AABE/vAAAAAAAAAABVgAAADoAAAA4LLGtTvbfP0AZ15XT3Ig/AIANP8sAAAAAAAAAAVcAAAA6AAAAiHVVMgAV4D/AyYPHCxeDPwCA2D7LAAAAAAAAAAFYAAAAOgAAABkd89ZiKOA/ACpD0bd7fj8AgLo+2wAAAAAAAAABWQAAADoAAADFWmnS7DbgP4DAfhNYyXY/AICqPtsAAAAAAAAAAVoAAAA6AAAA5AZBPVdR2z8gxmltgiqkPwCAkj4AAAAAAAAAAAFbAAAAOgAAANKisFiSVNs/0KJ7b+/soz8AAMk+DwAAAAAAAAABXAAAADoAAADSorBYklTbP9Cie2/v7KM/AADVPg8AAAAAAAAAAV0AAAA6AAAA0qKwWJJU2z+Af41xXK+jPwAA3j4PAAAAAAAAAAFeAAAAOgAAANKisFiSVNs/MFyfc8lxoz8AAO8+HwAAAAAAAAABXwAAADoAAADAPiB0zVfbPzBcn3PJcaM/AAD1Ph8AAAAAAAAAAWAAAAA6AAAAwD4gdM1X2z8wXJ9zyXGjPwAA/j4fAAAAAAAAAAFhAAAAOgAAAMA+IHTNV9s/MFyfc8lxoz8AAAE/HwAAAAAAAAABYgAAADoAAADAPiB0zVfbP+A4sXU2NKM/AMADPy4AAAAAAAAAAWMAAAA6AAAAwD4gdM1X2z/gOLF1NjSjPwAABT8uAAAAAAAAAAFkAAAAOgAAANKisFiSVNs/4DixdTY0oz8AQAY/LgAAAAAAAAABZQAAADoAAAD6atEhHE7bPzBcn3PJcaM/AMAGPy4AAAAAAAAAAWYAAAA6AAAAMJeCz2pE2z+Af41xXK+jPwCACD8+AAAAAAAAAAFnAAAAOgAAAGjDM325Ots/cOlXaxVopD8AQAk/TgAAAAAAAAABaAAAADoAAACwU3UPzS3bP6B2EGNhXqU/AIALP10AAAAAAAAAAWkAAAA6AAAA/OO2oeAg2z/AbZNUZg2nPwBADD9dAAAAAAAAAAFqAAAAOgAAAFrYiBi5ENs/gKvyQZE3qT8AgA4/bQAAAAAAAAABawAAADoAAADalHtYG/raP0BTHCl1Gqw/AEAPP30AAAAAAAAAAWwAAAA6AAAAgBmPYQfd2j/g+kUQWf2uPwBAED+MAAAAAAAAAAFtAAAAOgAAACqeomrzv9o/8OKu+ucOsT8AwBA/jAAAAAAAAAABbgAAADoAAADihkZYpJ/aPxjaMezsvbI/AIASP4wAAAAAAAAAAW8AAAA6AAAAwjcLD9942j840bTd8Wy0PwBAEz+cAAAAAAAAAAFwAAAAOgAAAKDoz8UZUto/+NkuTsA6tj8AQBM/nAAAAAAAAAABcQAAADoAAAB+mZR8VCvaPyAGl7whRrg/AAATP5wAAAAAAAAAAXIAAAA6AAAAXkpZM48E2j94Ve0oFo+6PwCAEz+7AAAAAAAAAAFzAAAAOgAAAE5frs6O2tk/kLY6FNT2vD8AwBM/uwAAAAAAAAABdAAAADoAAAAarOKgBLfZP7AXiP+RXr8/AEATP8sAAAAAAAAAAXUAAAA6AAAA5vgWc3qT2T+0qnN2XsTAPwAAEz/LAAAAAAAAAAF2AAAAOgAAAIx9Knxmdtk/6Dcsbqq6wT8AABQ/ywAAAAAAAAABdwAAADoAAAA0Aj6FUlnZP6wqcifIgsI/AIAUP8sAAAAAAAAAAXgAAAA6AAAAxiLBqXk/2T9oHbjg5UrDPwAAFj/aAAAAAAAAAAF5AAAAOgAAADp7IwUXLNk/gP4GGzr0wz8AgBY/2gAAAAAAAAABegAAADoAAACUb/V77xvZP/TNXtbEfsQ/AIAYP+oAAAAAAAAAAXsAAAA6AAAA4P82DgMP2T+8i78ShurEPwBAGT/qAAAAAAAAAAF8AAAAOgAAAPBjx/LHC9k/hEkgT0dWxT8AQBo/+gAAAAAAAAABfQAAADoAAADwY8fyxwvZP3x+BcyjssU/AMAaP/oAAAAAAAAAAX4AAAA6AAAAujcWRXkV2T+cKm+Jm//FPwCAGz8JAQAAAAAAAAF/AAAAOgAAAIILZZcqH9k/6E1dhy49xj8AwBs/GQEAAAAAAAABgAAAADoAAAASswI8jTLZPxD6xkQmisY/AAAdPygBAAAAAAAAAYEAAAA6AAAAfpJ/F2ZM2T+MlDmDVLjGPwCAHT8oAQAAAAAAAAGCAAAAOgAAAOhx/PI+Ztk/MKYwAh7Xxj8AwB0/KAEAAAAAAAABgwAAADoAAAAyiVgFjobZPwQvrMGC5sY/AAAePygBAAAAAAAAAYQAAAA6AAAAQHQDao6w2T8EL6zBgubGPwAAHj84AQAAAAAAAAGFAAAAOgAAACiXjQUF4dk/BC+swYLmxj8AAB4/OAEAAAAAAAABhgAAADoAAADs8fbX8RfaPwQvrMGC5sY/AIAePzgBAAAAAAAAAYcAAAA6AAAAxrDwjqNL2j8wpjACHtfGPwDAHj9nAQAAAAAAAAGIAAAAOgAAAJxv6kVVf9o/YB21QrnHxj8AACA/ZwEAAAAAAAABiQAAADoAAAB0LuT8BrPaP4yUOYNUuMY/AIAgP2cBAAAAAAAAAYoAAAA6AAAAXFFumH3j2j/kgkIEi5nGPwDAID9nAQAAAAAAAAGLAAAAOgAAAER0+DP0E9s/PHFLhcF6xj8AACE/dwEAAAAAAAABjAAAADoAAABWX6OY9D3bP5hfVAb4W8Y/AEAgP3cBAAAAAAAAAY0AAAA6AAAAdK7e4blk2z/oTV2HLj3GPwAAID93AQAAAAAAAAGOAAAAOgAAAJb9GSt/i9s/RDxmCGUexj8AwB0/dwEAAAAAAAABjwAAADoAAADKsOVYCa/bP3Cz6kgAD8Y/AMAcP4YBAAAAAAAAAZAAAAA6AAAAEMhBa1jP2z9ws+pIAA/GPwBAFz+GAQAAAAAAAAGRAAAAOgAAAGpDLmJs7Ns/cLPqSAAPxj8AwBQ/lgEAAAAAAAABkgAAADoAAADqhjsiCgPcP5wqb4mb/8U/AEAHP5YBAAAAAAAAAZMAAAA6AAAAeC7ZxmwW3D/IofPJNvDFPwBAAT+qAQAAAAAAAAGUAAAAOgAAAC6elzRZI9w/yKHzyTbwxT8AAIQ+qgEAAAAAAAABlQAAADoAAADSqcW9gDPcP5wqb4mb/8U/AAAXPskBAAAAAAAAAZYAAAA6AAAArOGk9PY53D/oTV2HLj3GPwAAsD3JAQAAAAAAAAGXAAAAOgAAAF1qzvz2X8s//LNcEsdJ2D8AAGQ+AAAAAAAAAAABmAAAADoAAADNwjBYlEzLP2R4GnJ5Udg/AICcPg8AAAAAAAAAAZkAAAA6AAAAOxuTszE5yz9keBpyeVHYPwAApj4PAAAAAAAAAAGaAAAAOgAAAKlz9Q7PJcs/kO+eshRC2D8AgKw+DwAAAAAAAAABmwAAADoAAADPOxbYWB/LPygr4VJiOtg/AAC+Pg8AAAAAAAAAAZwAAAA6AAAAGcxXamwSyz9UomWT/SrYPwCAxD4PAAAAAAAAAAGdAAAAOgAAAIckusUJ/8o/gBnq05gb2D8AgMo+LwAAAAAAAAABngAAADoAAAAdRT3qMOXKP0TMsLSBBNg/AADNPi8AAAAAAAAAAZ8AAAA6AAAAjZ2fRc7Ryj+curk1uOXXPwCAyz4vAAAAAAAAAAGgAAAAOgAAAPv1AaFrvso/+KjCtu7G1z8AgMo+LwAAAAAAAAABoQAAADoAAABpTmT8CKvKP1CXyzclqNc/AADIPj4AAAAAAAAAAaIAAAA6AAAA26bGV6aXyj8QSpIYDpHXPwCAxj4+AAAAAAAAAAGjAAAAOgAAAEn/KLNDhMo/0PxY+fZ51z8AgMo+PgAAAAAAAAABpAAAADoAAACTj2pFV3fKP5SvH9rfYtc/AADMPj4AAAAAAAAAAaUAAAA6AAAAt1eLDuFwyj/AJqQae1PXPwCA2z5OAAAAAAAAAAGmAAAAOgAAAAXozKD0Y8o/7J0oWxZE1z8AgOI+TgAAAAAAAAABpwAAADoAAAAF6Myg9GPKP4TZavtjPNc/AIDwPk4AAAAAAAAAAagAAAA6AAAA3x+s12pqyj8cFa2bsTTXPwAA9j5dAAAAAAAAAAGpAAAAOgAAAJOPakVXd8o/HBWtm7E01z8AgP4+XQAAAAAAAAABqgAAADoAAAAjNwjquYrKPxwVrZuxNNc/AAABP10AAAAAAAAAAasAAAA6AAAAkRaFxZKkyj+E2Wr7YzzXPwCABT+MAAAAAAAAAAGsAAAAOgAAANUt4dfhxMo/7J0oWxZE1z8AgAc/jAAAAAAAAAABrQAAADoAAAAdRT3qMOXKP8AmpBp7U9c/AEAKP5sAAAAAAAAAAa4AAAA6AAAAPZR4M/YLyz8AdN05kmrXPwBACz+bAAAAAAAAAAGvAAAAOgAAABNTcuqnP8s/QMEWWamB1z8AAA4/uwAAAAAAAAABsAAAADoAAADtEWyhWXPLP3wOUHjAmNc/AAAPP7sAAAAAAAAAAbEAAAA6AAAAnwhFj4Gtyz+4W4mX16/XPwBAED+7AAAAAAAAAAGyAAAAOgAAACs3/bMf7ss/jOQEVzy/1z8AwBA/ygAAAAAAAAABswAAADoAAABt1XNGqjvMP2BtgBahztc/AMAQP8oAAAAAAAAAAbQAAAA6AAAAZ+OoRiGWzD809vvVBd7XPwAAET/aAAAAAAAAAAG1AAAAOgAAADcpvX0O98w/nLq5Nbjl1z8AABI/2gAAAAAAAAABtgAAADoAAADpprDrcV7NP3BDNfUc9dc/AIASP+kAAAAAAAAAAbcAAAA6AAAAlySkWdXFzT9EzLC0gQTYPwCAFD/pAAAAAAAAAAG4AAAAOgAAAB/adv6uM84/GFUsdOYT2D8AQBU/+QAAAAAAAAABuQAAADoAAADLV2psEpvOP+zdpzNLI9g/AMAWP/kAAAAAAAAAAboAAAA6AAAAo51+o//7zj/AZiPzrzLYPwCAFz8YAQAAAAAAAAG7AAAAOgAAAClTUUjZac8/kO+eshRC2D8AwBc/GAEAAAAAAAABvAAAADoAAABDsMGRFevPP/yzXBLHSdg/AAAYPygBAAAAAAAAAb0AAAA6AAAArgaZ7Sg20D9keBpyeVHYPwCAGD8oAQAAAAAAAAG+AAAAOgAAACjRwC0CetA/ZHgacnlR2D8AwBg/KAEAAAAAAAABvwAAADoAAAC2/3hSoLrQP2R4GnJ5Udg/AIAZPygBAAAAAAAAAcAAAAA6AAAAVJLBWwP40D/8s1wSx0nYPwDAGT8oAQAAAAAAAAHBAAAAOgAAAAaJmkkrMtE/kO+eshRC2D8AQBk/OAEAAAAAAAABwgAAADoAAACoG+NSjm/RP8BmI/OvMtg/AAAZPzgBAAAAAAAAAcMAAAA6AAAARq4rXPGs0T9UomWT/SrYPwAAGj9HAQAAAAAAAAHEAAAAOgAAANTc44CP7dE/gBnq05gb2D8AgBo/RwEAAAAAAAABxQAAADoAAABgC5ylLS7SPxhVLHTmE9g/AMAaP1cBAAAAAAAAAcYAAAA6AAAA7jlUystu0j9EzLC0gQTYPwAAGz9XAQAAAAAAAAHHAAAAOgAAAHpoDO9pr9I/3AfzVM/81z8AgBs/ZgEAAAAAAAAByAAAADoAAABQJwamG+PSP9wH81TP/Nc/AMAbP2YBAAAAAAAAAckAAAA6AAAAFoJveAga0z/cB/NUz/zXPwDAGz+GAQAAAAAAAAHKAAAAOgAAAACl+RN/StM/3AfzVM/81z8AABw/hgEAAAAAAAABywAAADoAAAD6KxSUunfTP6yQbhQ0DNg/AEAbP4YBAAAAAAAAAcwAAAA6AAAAHHtP3X+e0z8YVSx05hPYPwAAGz+VAQAAAAAAAAHNAAAAOgAAACxm+kGAyNM/7N2nM0sj2D8AgBs/lQEAAAAAAAABzgAAADoAAABMtTWLRe/TP8BmI/OvMtg/AMAbP5UBAAAAAAAAAc8AAAA6AAAAgGgBuc8S1D/8s1wSx0nYPwBAGz+lAQAAAAAAAAHQAAAAOgAAAMZ/XcseM9Q/OAGWMd5g2D8AABs/pQEAAAAAAAAB0QAAADoAAAAOl7ndbVPUPwyKEfFCcNg/AAAbP7UBAAAAAAAAAdIAAAA6AAAAZhKm1IFw1D/gEo2wp3/YPwAAGz+1AQAAAAAAAAHTAAAAOgAAANLxIrBaitQ/tJsIcAyP2D8AABw/tQEAAAAAAAAB1AAAADoAAABSNTBw+KDUP4gkhC9xntg/AIAcP9QBAAAAAAAAAdUAAAA6AAAA4NzNFFu01D9crf/u1a3YPwBAHT/UAQAAAAAAAAHWAAAAOgAAAHKEa7m9x9Q/yHG9Toi12D8AwB0/4wEAAAAAAAAB1wAAADoAAAAUkJlC5dfUP8hxvU6Itdg/AIAeP+MBAAAAAAAAAdgAAAA6AAAAyv9XsNHk1D8wNnuuOr3YPwDAHj/jAQAAAAAAAAHZAAAAOgAAAG4Lhjn59NQ/nPo4Du3E2D8AgB8/4wEAAAAAAAAB2gAAADoAAAAke0Sn5QHVP5z6OA7txNg/AMAfP/MBAAAAAAAAAdsAAAA6AAAA/rIj3lsI1T+c+jgO7cTYPwDAHz/zAQAAAAAAAAHcAAAAOgAAANjqAhXSDtU/nPo4Du3E2D8AACA/AwIAAAAAAAAB3QAAADoAAAC0IuJLSBXVP5z6OA7txNg/AEAfPwMCAAAAAAAAAd4AAAA6AAAAtCLiS0gV1T+c+jgO7cTYPwAAHz8iAgAAAAAAAAHfAAAAOgAAAKK+UWeDGNU/nPo4Du3E2D8AQB0/IgIAAAAAAAAB4AAAADoAAACOWsGCvhvVP5z6OA7txNg/AIAcPzICAAAAAAAAAeEAAAA6AAAAfPYwnvke1T8wNnuuOr3YPwDAGT8yAgAAAAAAAAHiAAAAOgAAAGqSoLk0ItU/MDZ7rjq92D8AwBg/MgIAAAAAAAAB4wAAADoAAABqkqC5NCLVPzA2e646vdg/AIAQPzICAAAAAAAAAeQAAAA6AAAAapKguTQi1T/Icb1OiLXYPwDADD8yAgAAAAAAAAHlAAAAOgAAAGqSoLk0ItU/yHG9Toi12D8AgNU+QQIAAAAAAAAB5gAAADoAAACivlFngxjVP8hxvU6Itdg/AAC3PkECAAAAAAAAAecAAAA6AAAA/rIj3lsI1T/Icb1OiLXYPwCApT5BAgAAAAAAAAHoAAAAOgAAAExmwzN9udo/gKSC4Npc2j8AAEg+AAAAAAAAAAAB6QAAADoAAABiylMYQrbaPxjgxIAoVdo/AACJPg8AAAAAAAAAAeoAAAA6AAAAdC7k/Aaz2j9EV0nBw0XaPwAAkT4PAAAAAAAAAAHrAAAAOgAAAHQu5PwGs9o/2JKLYRE+2j8AAJc+DwAAAAAAAAAB7AAAADoAAAB0LuT8BrPaP3DOzQFfNto/AACcPg8AAAAAAAAAAe0AAAA6AAAAdC7k/Aaz2j8IChCirC7aPwAAnT4fAAAAAAAAAAHuAAAAOgAAAISSdOHLr9o/NIGU4kcf2j8AgJo+HwAAAAAAAAAB7wAAADoAAACY9gTGkKzaP2D4GCPjD9o/AACZPh8AAAAAAAAAAfAAAAA6AAAAqlqVqlWp2j8kq98DzPjZPwAAlj4fAAAAAAAAAAHxAAAAOgAAANAitnPfoto/UCJkRGfp2T8AgJQ+LwAAAAAAAAAB8gAAADoAAAD26tY8aZzaPxDVKiVQ0tk/AICQPi8AAAAAAAAAAfMAAAA6AAAAGLP3BfOV2j/Uh/EFObvZPwAAjz4+AAAAAAAAAAH0AAAAOgAAAEB7GM98j9o/LHb6hm+c2T8AAI8+PgAAAAAAAAAB9QAAADoAAAB2p8l8y4XaP+wowWdYhdk/AICPPj4AAAAAAAAAAfYAAAA6AAAArtN6Khp82j+w24dIQW7ZPwCAmT5OAAAAAAAAAAH3AAAAOgAAAOT/K9hocto/3FIMidxe2T8AAJ4+TgAAAAAAAAAB+AAAADoAAAAcLN2Ft2jaPwjKkMl3T9k/AACrPl4AAAAAAAAAAfkAAAA6AAAAVFiOMwZf2j80QRUKE0DZPwAAsD5eAAAAAAAAAAH6AAAAOgAAAI6EP+FUVdo/ZLiZSq4w2T8AAMA+XgAAAAAAAAAB+wAAADoAAADGsPCOo0vaP/jz2+r7KNk/AADHPm0AAAAAAAAAAfwAAAA6AAAA/tyhPPJB2j+QLx6LSSHZPwCA0j5tAAAAAAAAAAH9AAAAOgAAACClwgV8O9o/JGtgK5cZ2T8AANc+fQAAAAAAAAAB/gAAADoAAABW0XOzyjHaP7ymosvkEdk/AIDdPn0AAAAAAAAAAf8AAAA6AAAAfpmUfFQr2j9Q4uRrMgrZPwAA4D6MAAAAAAAAAAEAAQAAOgAAAJL9JGEZKNo/UOLkazIK2T8AgOQ+jAAAAAAAAAABAQEAADoAAAC0xUUqoyHaP1Di5GsyCtk/AIDmPpwAAAAAAAAAAQIBAAA6AAAA3I1m8ywb2j9Q4uRrMgrZPwCA5z6cAAAAAAAAAAEDAQAAOgAAAABWh7y2FNo/6B0nDIAC2T8AAOg+rAAAAAAAAAABBAEAADoAAAAkHqiFQA7aP+gdJwyAAtk/AADrPqwAAAAAAAAAAQUBAAA6AAAASubITsoH2j+AWWmszfrYPwCA7D67AAAAAAAAAAEGAQAAOgAAAF5KWTOPBNo/FJWrTBvz2D8AAPI+uwAAAAAAAAABBwEAADoAAABwrukXVAHaPxSVq0wb89g/AAD0PrsAAAAAAAAAAQgBAAA6AAAAgBJ6/Bj+2T8UlatMG/PYPwAA/D7LAAAAAAAAAAEJAQAAOgAAAJZ2CuHd+tk/FJWrTBvz2D8AgP8+ywAAAAAAAAABCgEAADoAAACWdgrh3frZPxSVq0wb89g/AMACP9sAAAAAAAAAAQsBAAA6AAAAlnYK4d362T+s0O3saOvYPwAABD/bAAAAAAAAAAEMAQAAOgAAAIASevwY/tk/rNDt7Gjr2D8AwAU/6gAAAAAAAAABDQEAADoAAABwrukXVAHaP0AMMI2249g/AIAGP+oAAAAAAAAAAQ4BAAA6AAAAOII4agUL2j/YR3ItBNzYPwDABj/6AAAAAAAAAAEPAQAAOgAAAABWh7y2FNo/bIO0zVHU2D8AAAc/CQEAAAAAAAABEAEAADoAAACiYbVF3iTaPwS/9m2fzNg/AIAIPxkBAAAAAAAAAREBAAA6AAAARm3jzgU12j+c+jgO7cTYPwBACT8ZAQAAAAAAAAESAQAAOgAAAMaw8I6jS9o/MDZ7rjq92D8AgAs/KQEAAAAAAAABEwEAADoAAAAwkG1qfGXaP8hxvU6Itdg/AEAMPzgBAAAAAAAAARQBAAA6AAAAiAtaYZCC2j/Icb1OiLXYPwDADT84AQAAAAAAAAEVAQAAOgAAANAitnPfoto/XK3/7tWt2D8AgA4/SAEAAAAAAAABFgEAADoAAAAqnqJq87/aP1yt/+7Vrdg/AAARP0gBAAAAAAAAARcBAAA6AAAAbrX+fELg2j9crf/u1a3YPwAAEj9YAQAAAAAAAAEYAQAAOgAAAJAEOsYHB9s/XK3/7tWt2D8AABU/WAEAAAAAAAABGQEAADoAAACwU3UPzS3bP1yt/+7Vrdg/AAAWP1gBAAAAAAAAARoBAAA6AAAAwD4gdM1X2z/Icb1OiLXYPwDAFj9nAQAAAAAAAAEbAQAAOgAAAJb9GSt/i9s/yHG9Toi12D8AABc/ZwEAAAAAAAABHAEAADoAAABI9PIYp8XbPzA2e646vdg/AIAXP3cBAAAAAAAAAR0BAAA6AAAA1iKrPUUG3D8wNnuuOr3YPwDAFz93AQAAAAAAAAEeAQAAOgAAAGJRY2LjRtw/MDZ7rjq92D8AABk/lgEAAAAAAAABHwEAADoAAADwfxuHgYfcP1yt/+7Vrdg/AIAZP5YBAAAAAAAAASABAAA6AAAAfq7Tqx/I3D/06EGPI6bYPwDAGT+mAQAAAAAAAAEhAQAAOgAAAPh4++v4C90/HGDGz76W2D8AABo/pgEAAAAAAAABIgEAADoAAABe35JHDVPdP0jXShBah9g/AAAcP6YBAAAAAAAAASMBAAA6AAAAtOGZvlyd3T8MihHxQnDYPwAAHT+mAQAAAAAAAAEkAQAAOgAAAOQbgGwi7t0/ZHgacnlR2D8AwB4/tQEAAAAAAAABJQEAADoAAABe5qes+zHeP8BmI/OvMtg/AIAfP7UBAAAAAAAAASYBAAA6AAAAxEw/CBB53j+AGerTmBvYPwAAIT/FAQAAAAAAAAEnAQAAOgAAAHhDGPY3s94/RMywtIEE2D8AgCE/xQEAAAAAAAABKAEAADoAAAAoOvHjX+3ePwh/d5Vq7dc/AAAjP9UBAAAAAAAAASkBAAA6AAAAAvnqmhEh3z/IMT52U9bXPwCAIz/VAQAAAAAAAAEqAQAAOgAAANi35FHDVN8/+KjCtu7G1z8AwCM/9AEAAAAAAAABKwEAADoAAADWPv/R/oHfPyQgR/eJt9c/AAAkP/QBAAAAAAAAASwBAAA6AAAA4imqNv+r3z+4W4mX16/XPwAAJD/0AQAAAAAAAAEtAQAAOgAAABbddWSJz98/UJfLNyWo1z8AACQ/9AEAAAAAAAABLgEAADoAAABg9NF22O/fP1CXyzclqNc/AIAkP/QBAAAAAAAAAS8BAAA6AAAA5WknqdgE4D9Ql8s3JajXPwDAJD8DAgAAAAAAAAEwAQAAOgAAAK09dvuJDuA/UJfLNyWo1z8AwCM/AwIAAAAAAAABMQEAADoAAACIdVUyABXgP1CXyzclqNc/AEAjPxMCAAAAAAAAATIBAAA6AAAAY600aXYb4D9Ql8s3JajXPwCAIj8TAgAAAAAAAAEzAQAAOgAAAFBJpISxHuA/UJfLNyWo1z8AACI/EwIAAAAAAAABNAEAADoAAAA95ROg7CHgP1CXyzclqNc/AAAiPyMCAAAAAAAAATUBAAA6AAAAPeUToOwh4D9Ql8s3JajXPwAAIj8jAgAAAAAAAAE2AQAAOgAAAD3lE6DsIeA/UJfLNyWo1z8AwCA/IwIAAAAAAAABNwEAADoAAAA95ROg7CHgP1CXyzclqNc/AEAgPyMCAAAAAAAAATgBAAA6AAAAPeUToOwh4D9Ql8s3JajXPwBAHj9CAgAAAAAAAAE5AQAAOgAAAD3lE6DsIeA/UJfLNyWo1z8AgB0/QgIAAAAAAAABOgEAADoAAAA95ROg7CHgP1CXyzclqNc/AEAZP0ICAAAAAAAAATsBAAA6AAAAPeUToOwh4D9Ql8s3JajXPwBAFz9CAgAAAAAAAAE8AQAAOgAAAD3lE6DsIeA/UJfLNyWo1z8AgBI/UgIAAAAAAAABPQEAADoAAAA95ROg7CHgP1CXyzclqNc/AEAQP1ICAAAAAAAAAT4BAAA6AAAAPeUToOwh4D9Ql8s3JajXPwDACD9hAgAAAAAAAAE/AQAAOgAAAD3lE6DsIeA/UJfLNyWo1z8AQAU/YQIAAAAAAAABQAEAADoAAAA95ROg7CHgP7hbiZfXr9c/AIDWPmECAAAAAAAAAUEBAAA6AAAAPeUToOwh4D+M5ARXPL/XPwCAvz5hAgAAAAAAAAFCAQAAOgAAADSzyy2KI+A/YG2AFqHO1z8AALE+cQIAAAAAAAABQwEAADoAAAA0s8stiiPgPzT2+9UF3tc/AACsPnECAAAAAAAAAUQBAAA6AAAA1nEdlQ081T+0WJW52EDnPwAAbz4AAAAAAAAAAAFFAQAAOgAAACACXychL9U/SpTXWSY55z8AgKM+DwAAAAAAAAABRgEAADoAAAA0Zu8L5ivVP4B2ton/POc/AICtPg8AAAAAAAAAAUcBAAA6AAAAfPYwnvke1T8WsvgpTTXnPwCAtD4PAAAAAAAAAAFIAQAAOgAAAI5awYK+G9U/FrL4KU015z8AALw+HwAAAAAAAAABSQEAADoAAAC0IuJLSBXVPxay+ClNNec/AAC+Ph8AAAAAAAAAAUoBAAA6AAAAxoZyMA0S1T8WsvgpTTXnPwCAwj4fAAAAAAAAAAFLAQAAOgAAAOxOk/mWC9U/4M8Z+nMx5z8AgMQ+HwAAAAAAAAABTAEAADoAAAASF7TCIAXVP6ztOsqaLec/AADJPi4AAAAAAAAAAU0BAAA6AAAANt/Ui6r+1D9CKX1q6CXnPwCAyj4uAAAAAAAAAAFOAQAAOgAAAFyn9VQ0+NQ/DkeeOg8i5z8AAM8+PgAAAAAAAAABTwEAADoAAACAbxYevvHUP6SC4NpcGuc/AIDQPj4AAAAAAAAAAVABAAA6AAAApjc350fr1D86viJ7qhLnPwAA2D4+AAAAAAAAAAFRAQAAOgAAALibx8sM6NQ/Or4ie6oS5z8AgNs+PgAAAAAAAAABUgEAADoAAAC4m8fLDOjUPwTcQ0vRDuc/AADlPj4AAAAAAAAAAVMBAAA6AAAApjc350fr1D/Q+WQb+ArnPwAA6T5OAAAAAAAAAAFUAQAAOgAAAIBvFh6+8dQ/nBeG6x4H5z8AgO4+TgAAAAAAAAABVQEAADoAAABIQ2Vwb/vUPzJTyIts/+Y/AIDwPk4AAAAAAAAAAVYBAAA6AAAA7E6T+ZYL1T/+cOlbk/vmPwCA8z5tAAAAAAAAAAFXAQAAOgAAAI5awYK+G9U/lKwr/ODz5j8AAPU+fQAAAAAAAAABWAEAADoAAAAMns5CXDLVP2DKTMwH8OY/AID2PowAAAAAAAAAAVkBAAA6AAAAeH1LHjVM1T8o6G2cLuzmPwCA9z6MAAAAAAAAAAFaAQAAOgAAAORcyPkNZtU/8gWPbFXo5j8AAPo+nAAAAAAAAAABWwEAADoAAAAqdCQMXYbVP74jsDx85OY/AAD7PpwAAAAAAAAAAVwBAAA6AAAAXifwOeep1T++I7A8fOTmPwAA/j6rAAAAAAAAAAFdAQAAOgAAAG4Sm57n09U/8gWPbFXo5j8AAP8+qwAAAAAAAAABXgEAADoAAABqmbUeIwHWPyjobZwu7OY/AIABP7sAAAAAAAAAAV8BAAA6AAAAQFiv1dQ01j9gykzMB/DmPwBAAj+7AAAAAAAAAAFgAQAAOgAAAAazGKjBa9Y/lKwr/ODz5j8AwAM/ywAAAAAAAAABYQEAADoAAADKDYJ6rqLWP/5w6VuT++Y/AIAEP8sAAAAAAAAAAWIBAAA6AAAAoMx7MWDW1j9oNae7RQPnPwCABj/aAAAAAAAAAAFjAQAAOgAAAHaLdegRCtc/nBeG6x4H5z8AQAc/2gAAAAAAAAABZAEAADoAAAA65t66/kDXPwTcQ0vRDuc/AIAJP+oAAAAAAAAAAWUBAAA6AAAA7ty3qCZ71z9uoAGrgxbnPwBACj/qAAAAAAAAAAFmAQAAOgAAAI5vALKJuNc/pILg2lwa5z8AQAs/6gAAAAAAAAABZwEAADoAAAAuAkm77PXXP9hkvwo2Huc/AMALP/oAAAAAAAAAAWgBAAA6AAAAqMxw+8U52D8OR546DyLnPwDACz/6AAAAAAAAAAFpAQAAOgAAAEhfuQQpd9g/Qil9augl5z8AAAw/CQEAAAAAAAABagEAADoAAAD4VZLyULHYP0IpfWroJec/AIAMPwkBAAAAAAAAAWsBAAA6AAAA4ngcjsfh2D9CKX1q6CXnPwDADD8ZAQAAAAAAAAFsAQAAOgAAAM6bpik+Etk/Qil9augl5z8AgA0/GQEAAAAAAAABbQEAADoAAADGIsGpeT/ZP0IpfWroJec/AMANPygBAAAAAAAAAW4BAAA6AAAAxKnbKbVs2T8OR546DyLnPwDADT8oAQAAAAAAAAFvAQAAOgAAANSUho61ltk/DkeeOg8i5z8AAA4/RwEAAAAAAAABcAEAADoAAADifzHztcDZPw5HnjoPIuc/AIAOP0cBAAAAAAAAAXEBAAA6AAAABs9sPHvn2T8OR546DyLnPwDADj9XAQAAAAAAAAFyAQAAOgAAACQeqIVADto/2GS/CjYe5z8AwA0/VwEAAAAAAAABcwEAADoAAABW0XOzyjHaP6SC4NpcGuc/AEANP2YBAAAAAAAAAXQBAAA6AAAAoOjPxRlS2j+kguDaXBrnPwCADD9mAQAAAAAAAAF1AQAAOgAAAPpjvLwtb9o/pILg2lwa5z8AAAw/dgEAAAAAAAABdgEAADoAAAB2p8l8y4XaP6SC4NpcGuc/AAAMP3YBAAAAAAAAAXcBAAA6AAAABk9nIS6Z2j+kguDaXBrnPwAADD+GAQAAAAAAAAF4AQAAOgAAAJj2BMaQrNo/pILg2lwa5z8AgAw/hgEAAAAAAAABeQEAADoAAAA6AjNPuLzaP9hkvwo2Huc/AMAMP5UBAAAAAAAAAXoBAAA6AAAA8nHxvKTJ2j8OR546DyLnPwAACj+VAQAAAAAAAAF7AQAAOgAAALhFQA9W09o/DkeeOg8i5z8AAAk/pQEAAAAAAAABfAEAADoAAACAGY9hB93aP0IpfWroJec/AIABP6UBAAAAAAAAAX0BAAA6AAAAXFFumH3j2j92C1yawSnnPwCA/D60AQAAAAAAAAF+AQAAOgAAAFxRbph949o/dgtcmsEp5z8AAOE+tAEAAAAAAAABfwEAADoAAABcUW6YfePaP3YLXJrBKec/AIDUPrQBAAAAAAAAAYABAAA6AAAAXFFumH3j2j/gzxn6czHnPwAAzj60AQAAAAAAAAGBAQAAOgAAAIAZj2EH3do/gHa2if885z8AAMw+xAEAAAAAAAABggEAADoAAAAtyBWT71zhP+o6dOmxROc/AAA9PgAAAAAAAAAAAYMBAAA6AAAA9Ztk5aBm4T+AdraJ/zznPwCAgT4PAAAAAAAAAAGEAQAAOgAAAPWbZOWgZuE/tFiVudhA5z8AgIk+DwAAAAAAAAABhQEAADoAAADZBYyOeWvhP7RYlbnYQOc/AACPPg8AAAAAAAAAAYYBAAA6AAAAxqH7qbRu4T+0WJW52EDnPwCAoj4PAAAAAAAAAAGHAQAAOgAAALM9a8XvceE/6jp06bFE5z8AAKo+DwAAAAAAAAABiAEAADoAAACh2drgKnXhP+o6dOmxROc/AAC2Ph8AAAAAAAAAAYkBAAA6AAAAhkMCigN64T+0WJW52EDnPwAAuz4fAAAAAAAAAAGKAQAAOgAAAGmtKTPcfuE/tFiVudhA5z8AgME+HwAAAAAAAAABiwEAADoAAABE5QhqUoXhP4B2ton/POc/AADEPi8AAAAAAAAAAYwBAAA6AAAAKU8wEyuK4T9KlNdZJjnnPwCAxD4vAAAAAAAAAAGNAQAAOgAAAPlUx9c+kuE/FrL4KU015z8AAMQ+PgAAAAAAAAABjgEAADoAAADCKBYq8JvhP+DPGfpzMec/AADEPj4AAAAAAAAAAY8BAAA6AAAAlC6t7gOk4T+s7TrKmi3nPwAAxD5OAAAAAAAAAAGQAQAAOgAAAGQ0RLMXrOE/dgtcmsEp5z8AAMQ+TgAAAAAAAAABkQEAADoAAAAtCJMFybXhP0IpfWroJec/AADIPl4AAAAAAAAAAZIBAAA6AAAA7amZ5RfB4T8OR546DyLnPwAAyj5tAAAAAAAAAAGTAQAAOgAAAKMZWFMEzuE/DkeeOg8i5z8AANE+bQAAAAAAAAABlAEAADoAAABQV85OjtzhPw5HnjoPIuc/AADUPn0AAAAAAAAAAZUBAAA6AAAA+5REShjr4T8OR546DyLnPwCA2T59AAAAAAAAAAGWAQAAOgAAAKCgctM/++E/Qil9augl5z8AANw+nAAAAAAAAAABlwEAADoAAABWEDFBLAjiP0IpfWroJec/AIDgPpwAAAAAAAAAAZgBAAA6AAAA+BtfylMY4j+s7TrKmi3nPwCA4j67AAAAAAAAAAGZAQAAOgAAAJH1ROEYKuI/FrL4KU015z8AgOQ+uwAAAAAAAAABmgEAADoAAAA2AXNqQDriP4B2ton/POc/AIDlPrsAAAAAAAAAAZsBAAA6AAAA4T7pZcpI4j/qOnTpsUTnPwCA5D67AAAAAAAAAAGcAQAAOgAAAIVKF+/xWOI/Uv8xSWRM5z8AAOQ+ywAAAAAAAAABnQEAADoAAAAeJP0Ft2riP7zD76gWVOc/AADnPssAAAAAAAAAAZ4BAAA6AAAAuf3iHHx84j8miK0IyVvnPwCA6D7LAAAAAAAAAAGfAQAAOgAAAEqlgMHej+I/kExraHtj5z8AgOs+ywAAAAAAAAABoAEAADoAAADRGtbz3qTiP8QuSphUZ+c/AADtPuoAAAAAAAAAAaEBAAA6AAAAWJArJt+54j/6ECnILWvnPwCA7j7qAAAAAAAAAAGiAQAAOgAAANbTOOZ80OI/LvMH+AZv5z8AgO8+6gAAAAAAAAABowEAADoAAABUF0amGufiP2TV5ifgcuc/AADxPuoAAAAAAAAAAaQBAAA6AAAAyigL9FX/4j+Yt8VXuXbnPwCA8T7qAAAAAAAAAAGlAQAAOgAAAFGeYCZWFOM/AnyDt2t+5z8AAPQ++gAAAAAAAAABpgEAADoAAADXE7ZYVinjPzpeYudEguc/AAD1PvoAAAAAAAAAAacBAAA6AAAAYIkLi1Y+4z9uQEEXHobnPwCA9j4JAQAAAAAAAAGoAQAAOgAAAOf+YL1WU+M/bkBBFx6G5z8AgPc+CQEAAAAAAAABqQEAADoAAABtdLbvVmjjP6QiIEf3iec/AAD5PhkBAAAAAAAAAaoBAAA6AAAA44V7PZKA4z+kIiBH94nnPwCA+T4ZAQAAAAAAAAGrAQAAOgAAAE5l+BhrmuM/2AT/dtCN5z8AAPs+KQEAAAAAAAABrAEAADoAAACn4OQPf7fjPw7n3aapkec/AID7PikBAAAAAAAAAa0BAAA6AAAAAVzRBpPU4z9CybzWgpXnPwAA/T44AQAAAAAAAAGuAQAAOgAAAGMJBnAJ8OM/eKubBlyZ5z8AgP0+OAEAAAAAAAABrwEAADoAAADO6IJL4gnkP+BvWWYOoec/AID9PkgBAAAAAAAAAbABAAA6AAAAO8j/Jrsj5D9KNBfGwKjnPwAA/j5IAQAAAAAAAAGxAQAAOgAAAKanfAKUPeQ/tPjUJXOw5z8AAP8+WAEAAAAAAAABsgEAADoAAAARh/ndbFfkP+ras1VMtOc/AID/PlgBAAAAAAAAAbMBAAA6AAAAczQuR+Ny5D8evZKFJbjnPwCA/z5nAQAAAAAAAAG0AQAAOgAAAN4TqyK8jOQ/Up9xtf675z8AAAA/ZwEAAAAAAAABtQEAADoAAABBwd+LMqjkP4iBUOXXv+c/AAABP2cBAAAAAAAAAbYBAAA6AAAAo24U9ajD5D+8Yy8VscPnPwCAAT93AQAAAAAAAAG3AQAAOgAAAAYcSV4f3+Q/8kUORYrH5z8AAAM/dwEAAAAAAAABuAEAADoAAAB7LQ6sWvfkP/JFDkWKx+c/AIADP4YBAAAAAAAAAbkBAAA6AAAA7z7T+ZUP5T8mKO10Y8vnPwBABD+GAQAAAAAAAAG6AQAAOgAAAG2C4LkzJuU/JijtdGPL5z8AwAQ/lgEAAAAAAAABuwEAADoAAADsxe150TzlPyYo7XRjy+c/AMAEP5YBAAAAAAAAAbwBAAA6AAAAYdeyxwxV5T8mKO10Y8vnPwAABT+1AQAAAAAAAAG9AQAAOgAAANXodxVIbeU/JijtdGPL5z8AgAU/tQEAAAAAAAABvgEAADoAAABByPTwIIflPyYo7XRjy+c/AMAFP7UBAAAAAAAAAb8BAAA6AAAAo3UpWpei5T8mKO10Y8vnPwBABT+1AQAAAAAAAAHAAQAAOgAAAPzwFVGrv+U/JijtdGPL5z8AAAU/xQEAAAAAAAABwQEAADoAAABenkq6IdvlPyYo7XRjy+c/AIAFP8UBAAAAAAAAAcIBAAA6AAAAyX3Hlfr05T8mKO10Y8vnPwDABT/TAQAAAAAAAAHDAQAAOgAAAD6PjOM1DeY/JijtdGPL5z8AwAU/0wEAAAAAAAABxAEAADoAAACqbgm/DifmPyYo7XRjy+c/AAAGP+IBAAAAAAAAAcUBAAA6AAAAHoDODEo/5j/yRQ5FisfnPwAABj/iAQAAAAAAAAHGAQAAOgAAAIAtA3bAWuY/vGMvFbHD5z8AAAY/8gEAAAAAAAABxwEAADoAAADbqO9s1HfmP4iBUOXXv+c/AAAGP/IBAAAAAAAAAcgBAAA6AAAAMyTcY+iU5j9Sn3G1/rvnPwAABj8BAgAAAAAAAAHJAQAAOgAAAIJtgOiZs+Y/Hr2ShSW45z8AQAU/AQIAAAAAAAABygEAADoAAADd6GzfrdDmPx69koUluOc/AAAFPxECAAAAAAAAAcsBAAA6AAAAP5ahSCTs5j8evZKFJbjnPwAABT8RAgAAAAAAAAHMAQAAOgAAAJcRjj84Cec/6tqzVUy05z8AAAU/IQIAAAAAAAABzQEAADoAAADwjHo2TCbnP7T41CVzsOc/AAAFPyECAAAAAAAAAc4BAAA6AAAASQhnLWBD5z+AFvb1maznPwAABT8wAgAAAAAAAAHPAQAAOgAAAI8fwz+vY+c/SjQXxsCo5z8AAAc/MAIAAAAAAAAB0AEAADoAAADOBNffm4XnPxZSOJbnpOc/AAAIP0ACAAAAAAAAAdEBAAA6AAAAEhwz8uql5z8WUjiW56TnPwDACD9AAgAAAAAAAAHSAQAAOgAAAFozjwQ6xuc/FlI4luek5z8AAAk/QAIAAAAAAAAB0wEAADoAAACpfDOJ6+TnP+BvWWYOoec/AEAIP1ACAAAAAAAAAdQBAAA6AAAA+cXXDZ0D6D+sjXo2NZ3nPwAACD9QAgAAAAAAAAHVAQAAOgAAAEkPfJJOIug/eKubBlyZ5z8AgAg/XwIAAAAAAAAB1gEAADoAAACG9I8yO0ToPw7n3aapkec/AMAIP18CAAAAAAAAAdcBAAA6AAAAuqdbYMVn6D+kIiBH94nnPwDACD9vAgAAAAAAAAHYAQAAOgAAAOQo3xvtjOg/bkBBFx6G5z8AAAk/bwIAAAAAAAAB2QEAADoAAAAhDvO72a7oPzpeYudEguc/AAAJP34CAAAAAAAAAdoBAAA6AAAAaCVPzijP6D/OmaSHknrnPwAACT9+AgAAAAAAAAHbAQAAOgAAAK48q+B37+g/mLfFV7l25z8AAAk/jgIAAAAAAAAB3AEAADoAAAD/hU9lKQ7pPy7zB/gGb+c/AAAJP44CAAAAAAAAAd0BAAA6AAAAOmtjBRYw6T/ELkqYVGfnPwBACD+tAgAAAAAAAAHeAQAAOgAAAHAeLzOgU+k/XGqMOKJf5z8AAAg/rQIAAAAAAAAB3wEAADoAAACk0fpgKnfpPyaIrQjJW+c/AIAJP60CAAAAAAAAAeABAAA6AAAA4LYOAReZ6T+8w++oFlTnPwBACj+tAgAAAAAAAAHhAQAAOgAAAB6cIqEDu+k/iOEQeT1Q5z8AwAo/vQIAAAAAAAAB4gEAADoAAABt5cYltdnpPx4dUxmLSOc/AAALP70CAAAAAAAAAeMBAAA6AAAAs/wiOAT66T+0WJW52EDnPwAACz/NAgAAAAAAAAHkAQAAOgAAAPoTf0pTGuo/FrL4KU015z8AAAs/zQIAAAAAAAAB5QEAADoAAAAsx0p43T3qP6ztOsqaLec/AAALP9wCAAAAAAAAAeYBAAA6AAAAYHoWpmdh6j9CKX1q6CXnPwAACz/cAgAAAAAAAAHnAQAAOgAAAGgzeZgFjeo/pILg2lwa5z8AgAs/3AIAAAAAAAAB6AEAADoAAACQtPxTLbLqPwTcQ0vRDuc/AMALP+wCAAAAAAAAAekBAAA6AAAA0JkQ9BnU6j9oNae7RQPnPwAADj/sAgAAAAAAAAHqAQAAOgAAABaxbAZp9Oo//nDpW5P75j8AAA8/+wIAAAAAAAAB6wEAADoAAABayMgYuBTrP8qOCiy69+Y/AAAUP/sCAAAAAAAAAewBAAA6AAAAmq3cuKQ26z9gykzMB/DmPwBAFj8LAwAAAAAAAAHtAQAAOgAAAM5gqOYuWus/KOhtnC7s5j8AQBk/CwMAAAAAAAAB7gEAADoAAAAAFHQUuX3rP/IFj2xV6OY/AEAaPyoDAAAAAAAAAe8BAAA6AAAAPvmHtKWf6z+KQdEMo+DmPwDAGj8qAwAAAAAAAAHwAQAAOgAAAI5CLDlXvus/IH0TrfDY5j8AABs/KgMAAAAAAAAB8QEAADoAAAD4IakUMNjrP4DWdh1lzeY/AIAbPyoDAAAAAAAAAfIBAAA6AAAAXM/dfabz6z/iL9qN2cHmPwDAGz86AwAAAAAAAAHzAQAAOgAAAKwYggJYEuw/rk37XQC+5j8AwBs/OgMAAAAAAAAB9AEAADoAAAD6YSaHCTHsPw6nXs50suY/AAAcP1kDAAAAAAAAAfUBAAA6AAAAQnmCmVhR7D+k4qBuwqrmPwCAHD9ZAwAAAAAAAAH2AQAAOgAAAH5eljlFc+w/CDwE3zaf5j8AwBw/WQMAAAAAAAAB9wEAADoAAAC8Q6rZMZXsP553Rn+El+Y/AIAeP1kDAAAAAAAAAfgBAAA6AAAABFsG7IC17D8A0anv+IvmPwBAHz9pAwAAAAAAAAH5AQAAOgAAAGQIO1X30Ow/lgzsj0aE5j8AgCI/aQMAAAAAAAAB+gEAADoAAADGtW++bezsPyxILjCUfOY/AAAkP3gDAAAAAAAAAfsBAAA6AAAAKGOkJ+QH7T/Cg3DQ4XTmPwDAJT94AwAAAAAAAAH8AQAAOgAAAILekB74JO0/jqGRoAhx5j8AgCY/iAMAAAAAAAAB/QEAADoAAADSJzWjqUPtP1i/snAvbeY/AEAnP4gDAAAAAAAAAf4BAAA6AAAADg1JQ5Zl7T/u+vQQfWXmPwDAJz+YAwAAAAAAAAH/AQAAOgAAAFQkpVXlhe0/gjY3scpd5j8AQCc/mAMAAAAAAAABAAIAADoAAACcOwFoNKbtPxhyeVEYVuY/AAAnP6cDAAAAAAAAAQECAAA6AAAA/ug10arB7T/kj5ohP1LmPwAAJz+nAwAAAAAAAAECAgAAOgAAAGCWajoh3e0/esvcwYxK5j8AACc/pwMAAAAAAAABAwIAADoAAADMdecV+vbtP0Tp/ZGzRuY/AAAnP8cDAAAAAAAAAQQCAAA6AAAAGr+LmqsV7j/cJEAyAT/mPwAAJz/HAwAAAAAAAAEFAgAAOgAAAGwIMB9dNO4/qEJhAig75j8AgCc/xwMAAAAAAAABBgIAADoAAACyH4wxrFTuPz5+o6J1M+Y/AMAnP8cDAAAAAAAAAQcCAAA6AAAA+DboQ/t07j/UueVCwyvmPwAAKT/rAwAAAAAAAAEIAgAAOgAAAEiAjMisk+4/avUn4xAk5j8AgCk/6wMAAAAAAAABCQIAADoAAACg+3i/wLDuPwAxaoNeHOY/AMApP+sDAAAAAAAAAQoCAAA6AAAAFA0+DfzI7j/MTotThRjmPwAAKj/rAwAAAAAAAAELAgAAOgAAAIoeA1s34e4/mGysI6wU5j8AQCk/+gMAAAAAAAABDAIAADoAAAAIYhAb1ffuP2KKzfPSEOY/AAApP/oDAAAAAAAAAQ0CAAA6AAAAfHPVaBAQ7z9iis3z0hDmPwCAKT8KBAAAAAAAAAEOAgAAOgAAAPy24iiuJu8/YorN89IQ5j8AwCk/CgQAAAAAAAABDwIAADoAAAByyKd26T7vP2KKzfPSEOY/AEApPxoEAAAAAAAAARACAAA6AAAA7gu1NodV7z9iis3z0hDmPwAAKT8aBAAAAAAAAAERAgAAOgAAAGIdeoTCbe8/YorN89IQ5j8AwCc/KQQAAAAAAAABEgIAADoAAADsks+2woLvP2KKzfPSEOY/AEAnPykEAAAAAAAAARMCAAA6AAAAfDptWyWW7z9iis3z0hDmPwDAJD85BAAAAAAAAAEUAgAAOgAAACBGm+RMpu8/YorN89IQ5j8AwCM/OQQAAAAAAAABFQIAADoAAADMgxHg1rTvP5hsrCOsFOY/AEAgP0kEAAAAAAAAARYCAAA6AAAAgvPPTcPB7z+YbKwjrBTmPwAAHz9JBAAAAAAAAAEXAgAAOgAAAECV1i0Sze8/zE6LU4UY5j8AQBk/WAQAAAAAAAABGAIAADoAAAAQm23yJdXvP8xOi1OFGOY/AMAWP1gEAAAAAAAAARkCAAA6AAAA5KAEtznd7z8AMWqDXhzmPwCAED9oBAAAAAAAAAEaAgAAOgAAALamm3tN5e8/avUn4xAk5j8AAAY/aAQAAAAAAAABGwIAADoAAACaEMMkJurvP9S55ULDK+Y/AEABP3cEAAAAAAAAARwCAAA6AAAAfHrqzf7u7z8+fqOidTPmPwAA5z53BAAAAAAAAAEdAgAAOgAAAHx66s3+7u8/qEJhAig75j8AANw+dwQAAAAAAAABHgIAADoAAAB8eurN/u7vP0Tp/ZGzRuY/AACWPncEAAAAAAAAAR8CAAA6AAAAhqwyQGHt7z/kj5ohP1LmPwAAbj6XBAAAAAAAAAEgAgAAOgAAAKJCC5eI6O8/7vr0EH1l5j8AAEs+lwQAAAAAAAABIQIAADoAAADQPHTSdODvP46hkaAIceY/AABAPpcEAAAAAAAAASICAAA6AAAAAGjvPNvZZT9MlWETUo3tPwAAcT4AAAAAAAAAAAEjAgAAOgAAAEB6U82/nmI/gndAQyuR7T8AgKU+DwAAAAAAAAABJAIAADoAAABAcSGFTTxkP4J3QEMrke0/AICvPg8AAAAAAAAAASUCAAA6AAAAQHpTzb+eYj+Cd0BDK5HtPwCAtj4PAAAAAAAAAAEmAgAAOgAAAEB6U82/nmI/gndAQyuR7T8AALo+DwAAAAAAAAABJwIAADoAAABAelPNv55iP4J3QEMrke0/AAC6Pg8AAAAAAAAAASgCAAA6AAAAQHpTzb+eYj+Cd0BDK5HtPwAAuj4fAAAAAAAAAAEpAgAAOgAAAEB6U82/nmI/gndAQyuR7T8AALo+HwAAAAAAAAABKgIAADoAAABAelPNv55iP0yVYRNSje0/AIC0Ph8AAAAAAAAAASsCAAA6AAAAgIOFFTIBYT8Ys4LjeIntPwAAsj4fAAAAAAAAAAEsAgAAOgAAAICDhRUyAWE/4tCjs5+F7T8AgLA+LgAAAAAAAAABLQIAADoAAACAg4UVMgFhP+LQo7Ofhe0/AACwPi4AAAAAAAAAAS4CAAA6AAAAgIOFFTIBYT+u7sSDxoHtPwAAsj4uAAAAAAAAAAEvAgAAOgAAAICDhRUyAWE/ru7Eg8aB7T8AALM+LgAAAAAAAAABMAIAADoAAACAg4UVMgFhP67uxIPGge0/AAC5Pj4AAAAAAAAAATECAAA6AAAAgIOFFTIBYT+u7sSDxoHtPwAAvD4+AAAAAAAAAAEyAgAAOgAAAICDhRUyAWE/ru7Eg8aB7T8AAMQ+PgAAAAAAAAABMwIAADoAAABAelPNv55iP67uxIPGge0/AIDHPj4AAAAAAAAAATQCAAA6AAAAAGjvPNvZZT+u7sSDxoHtPwAA0D4+AAAAAAAAAAE1AgAAOgAAAMBVi6z2FGk/egzmU+197T8AgNM+PgAAAAAAAAABNgIAADoAAAAAOfXTn+1tP0QqByQUeu0/AIDXPm0AAAAAAAAAATcCAAA6AAAAQIqWWesxcj8QSCj0OnbtPwAA2T59AAAAAAAAAAE4AgAAOgAAAKB3MskGbXU/2mVJxGFy7T8AANw+kAAAAAAAAAABOQIAADoAAABgYLUU6XZ5P6aDapSIbu0/AADdPpAAAAAAAAAAAToCAAA6AAAAwEQfPJJPfj88v6w01mbtPwAA4D6gAAAAAAAAAAE7AgAAOgAAAMCPq43kYoI/mhgQpUpb7T8AAOE+vwAAAAAAAAABPAIAADoAAACQeC7ZxmyGP8aPlOXlS+0/AADmPr8AAAAAAAAAAT0CAAA6AAAAsFyYAHBFiz++JDr2pzjtPwAA6D6/AAAAAAAAAAE+AgAAOgAAABie9AFwdpA/gtcA15Ah7T8AgOg+vwAAAAAAAAABPwIAADoAAAC4zJa62X2TP0SKx7d5Cu0/AADoPs8AAAAAAAAAAUACAAA6AAAAQPs4c0OFlj8IPY6YYvPsPwAA6T7PAAAAAAAAAAFBAgAAOgAAANDo1OJewJk//tEzqSTg7D8AgOk+3gAAAAAAAAABQgIAADoAAAAw1nBSevucP/Zm2bnmzOw/AADrPt4AAAAAAAAAAUMCAAA6AAAAbIKJBXIBoD+6GaCaz7XsPwCA6z7uAAAAAAAAAAFEAgAAOgAAACB5V73/nqE/sK5Fq5Gi7D8AgOs+7gAAAAAAAAABRQIAADoAAABIT6JQZlajP6hD67tTj+w/AADsPv4AAAAAAAAAAUYCAAA6AAAA2ARqv6UnpT/Wum/87n/sPwAA7z7+AAAAAAAAAAFHAgAAOgAAAGS6MS7l+KY/AjL0PIpw7D8AgPA+/gAAAAAAAAABSAIAADoAAAD0b/mcJMqoPy6peH0lYew/AIDxPg0BAAAAAAAAAUkCAAA6AAAAHEZEMIuBqj+QAtztmVXsPwAA8j4NAQAAAAAAAAFKAgAAOgAAADwcj8PxOKw/8Fs/Xg5K7D8AAPI+HQEAAAAAAAABSwIAADoAAAD4El17f9atP4iXgf5bQuw/AADyPh0BAAAAAAAAAUwCAAA6AAAAQCquVzRarz/m8ORu0DbsPwAA9D4sAQAAAAAAAAFNAgAAOgAAAMag/5n0brA/fCwnDx4v7D8AAPU+LAEAAAAAAAABTgIAADoAAAByLCgIzzCxP96Fin+SI+w/AAD4PjwBAAAAAAAAAU8CAAA6AAAAFrhQdqnysT+oo6tPuR/sPwAA+T48AQAAAAAAAAFQAgAAOgAAAL5DeeSDtLI/Pt/t7wYY7D8AgPo+TAEAAAAAAAABUQIAADoAAABiz6FSXnazPz7f7e8GGOw/AID7PkwBAAAAAAAAAVICAAA6AAAAdjpHnBFStD8K/Q7ALRTsPwCA+z5bAQAAAAAAAAFTAgAAOgAAAGZWsZz/BrU/Pt/t7wYY7D8AAPw+WwEAAAAAAAABVAIAADoAAABachud7bu1Pz7f7e8GGOw/AAD9PmsBAAAAAAAAAVUCAAA6AAAA2q4IwgJXtj90wcwf4BvsPwCA/T5rAQAAAAAAAAFWAgAAOgAAAF7r9eYX8rY/dMHMH+Ab7D8AgP0+ewEAAAAAAAABVwIAADoAAAAuuCSeQIC3P6ijq0+5H+w/AAD+PnsBAAAAAAAAAVgCAAA6AAAAtvQRw1UbuD+oo6tPuR/sPwAA/j6KAQAAAAAAAAFZAgAAOgAAAIbBQHp+qbg/3oWKf5Ij7D8AAP4+igEAAAAAAAABWgIAADoAAAAK/i2fk0S5P96Fin+SI+w/AAD/PpoBAAAAAAAAAVsCAAA6AAAAkjobxKjfuT/ehYp/kiPsPwCA/z6aAQAAAAAAAAFcAgAAOgAAAMrmxlaqh7o/3oWKf5Ij7D8AAAI/qQEAAAAAAAABXQIAADoAAAAKk3Lpqy+7PxJoaa9rJ+w/AAADP6kBAAAAAAAAAV4CAAA6AAAAis9fDsHKuz8SaGmvayfsPwBABD+5AQAAAAAAAAFfAgAAOgAAABIMTTPWZbw/SEpI30Qr7D8AwAQ/uQEAAAAAAAABYAIAADoAAACWSDpY6wC9P3wsJw8eL+w/AIAFP7kBAAAAAAAAAWECAAA6AAAAGoUnfQCcvT/m8ORu0DbsPwDABT/JAQAAAAAAAAFiAgAAOgAAAOpRVjQpKr4/GtPDnqk67D8AgAY/yQEAAAAAAAABYwIAADoAAAByjkNZPsW+P4iXgf5bQuw/AMAGP9gBAAAAAAAAAWQCAAA6AAAAjuuzonpGvz+8eWAuNUbsPwCABz/YAQAAAAAAAAFlAgAAOgAAAKJIJOy2x78/Jj4ejudN7D8AwAc/6AEAAAAAAAABZgIAADoAAADfUsqaeSTAPyY+Ho7nTew/AEAHP+gBAAAAAAAAAWcCAAA6AAAARblh9o1rwD+QAtztmVXsPwAABz/4AQAAAAAAAAFoAgAAOgAAAK0f+VGissA/xOS6HXNZ7D8AgAc/+AEAAAAAAAABaQIAADoAAADL9U4bowbBPy6peH0lYew/AMAHPwcCAAAAAAAAAWoCAAA6AAAA68uk5KNawT9ii1et/mTsPwCACD8HAgAAAAAAAAFrAgAAOgAAAOPZ2eQatcE/mG023ddo7D8AwAg/FwIAAAAAAAABbAIAADoAAAD/ry+uGwnCP8xPFQ2xbOw/AIAJPxcCAAAAAAAAAW0CAAA6AAAA971krpJjwj82FNNsY3TsPwDACT8mAgAAAAAAAAFuAgAAOgAAADlc20AdscI/bPaxnDx47D8AgAo/JgIAAAAAAAABbwIAADoAAABXMjEKHgXDP9a6b/zuf+w/AMAKPzYCAAAAAAAAAXACAAA6AAAAv5jIZTJMwz8KnU4syIPsPwDACj82AgAAAAAAAAFxAgAAOgAAAN9uHi8zoMM/Pn8tXKGH7D8AAAs/RgIAAAAAAAABcgIAADoAAAAfDZXBve3DPz5/LVyhh+w/AIALP0YCAAAAAAAAAXMCAAA6AAAAGRvKwTRIxD90YQyMeovsPwDACz9VAgAAAAAAAAF0AgAAOgAAABEp/8GrosQ/dGEMjHqL7D8AwAs/VQIAAAAAAAABdQIAADoAAAC9pvIvDwrFP3RhDIx6i+w/AAAMP2UCAAAAAAAAAXYCAAA6AAAAk+wGZ/xqxT90YQyMeovsPwAADD9lAgAAAAAAAAF3AgAAOgAAAGUyG57py8U/qEPru1OP7D8AAAw/dQIAAAAAAAABeAIAADoAAABfQFCeYCbGP94lyussk+w/AAAOP3UCAAAAAAAAAXkCAAA6AAAAV06FnteAxj8SCKkbBpfsPwAADz91AgAAAAAAAAF6AgAAOgAAAHMk22fY1MY/EgipGwaX7D8AQBE/lAIAAAAAAAABewIAADoAAAC3wlH6YiLHP0jqh0vfmuw/AEASP5QCAAAAAAAAAXwCAAA6AAAA+WDIjO1vxz9I6odL35rsPwBAEj+UAgAAAAAAAAF9AgAAOgAAAGHHX+gBt8c/SOqHS9+a7D8AABI/lAIAAAAAAAABfgIAADoAAACjZdZ6jATIP0jqh0vfmuw/AAATP6MCAAAAAAAAAX8CAAA6AAAAwTssRI1YyD9I6odL35rsPwCAEz+jAgAAAAAAAAGAAgAAOgAAAN8Rgg2OrMg/EgipGwaX7D8AwBI/swIAAAAAAAABgQIAADoAAAD759fWjgDJPxIIqRsGl+w/AEASP7MCAAAAAAAAAYICAAA6AAAA8/UM1wVbyT8SCKkbBpfsPwAAEz/DAgAAAAAAAAGDAgAAOgAAABPMYqAGr8k/EgipGwaX7D8AgBM/wwIAAAAAAAABhAIAADoAAAAxorhpBwPKPxIIqRsGl+w/AMATP+ICAAAAAAAAAYUCAAA6AAAAc0Av/JFQyj/eJcrrLJPsPwAAFD/iAgAAAAAAAAGGAgAAOgAAANumxleml8o/3iXK6yyT7D8AABQ/4gIAAAAAAAABhwIAADoAAABn1X58RNjKP94lyussk+w/AAAUP+ICAAAAAAAAAYgCAAA6AAAA9QM3oeIYyz+oQ+u7U4/sPwCAFD/yAgAAAAAAAAGJAgAAOgAAAKX6D48KU8s/qEPru1OP7D8AwBQ/8gIAAAAAAAABigIAADoAAABZ8eh8Mo3LP6hD67tTj+w/AIAVPwEDAAAAAAAAAYsCAAA6AAAAL7DiM+TAyz+oQ+u7U4/sPwDAFT8BAwAAAAAAAAGMAgAAOgAAAAVv3OqV9Ms/dGEMjHqL7D8AwBU/EQMAAAAAAAABjQIAADoAAAC7ZbXYvS7MPz5/LVyhh+w/AAAWPxEDAAAAAAAAAY4CAAA6AAAAaVyOxuVozD8KnU4syIPsPwBAFT8gAwAAAAAAAAGPAgAAOgAAAB1TZ7QNo8w/1rpv/O5/7D8AABU/IAMAAAAAAAABkAIAADoAAACFuf4PIurMP6DYkMwVfOw/AAAVPyADAAAAAAAAAZECAAA6AAAAEei2NMAqzT+g2JDMFXzsPwAAFT9AAwAAAAAAAAGSAgAAOgAAAJ0Wb1lea80/bPaxnDx47D8AgBU/QAMAAAAAAAABkwIAADoAAABPDUhHhqXNP2z2sZw8eOw/AMAVP0ADAAAAAAAAAZQCAAA6AAAAJcxB/jfZzT82FNNsY3TsPwDAFT9AAwAAAAAAAAGVAgAAOgAAAPuKO7XpDM4/NhTTbGN07D8AABY/TwMAAAAAAAABlgIAADoAAAD5EVY1JTrOPzYU02xjdOw/AIAWP08DAAAAAAAAAZcCAAA6AAAA9ZhwtWBnzj9s9rGcPHjsPwDAFj9fAwAAAAAAAAGYAgAAOgAAABfoq/4ljs4/bPaxnDx47D8AQBY/XwMAAAAAAAABmQIAADoAAABd/wcRda7OP2z2sZw8eOw/AAAWP28DAAAAAAAAAZoCAAA6AAAApRZkI8TOzj82FNNsY3TsPwCAFj9vAwAAAAAAAAGbAgAAOgAAABH24P6c6M4/NhTTbGN07D8AwBY/fgMAAAAAAAABnAIAADoAAAB71V3adQLPPzYU02xjdOw/AEAWP34DAAAAAAAAAZ0CAAA6AAAA57TatU4czz82FNNsY3TsPwAAFj+OAwAAAAAAAAGeAgAAOgAAAJ0kmSM7Kc8/AjL0PIpw7D8AABY/jgMAAAAAAAABnwIAADoAAAArzDbInTzPPwIy9DyKcOw/AAAWP44DAAAAAAAAAaACAAA6AAAAK8w2yJ08zz8CMvQ8inDsPwDAFD+dAwAAAAAAAAGhAgAAOgAAACvMNsidPM8/AjL0PIpw7D8AQBQ/nQMAAAAAAAABogIAADoAAAArzDbInTzPPwIy9DyKcOw/AMAQP50DAAAAAAAAAaMCAAA6AAAA4zv1NYpJzz8CMvQ8inDsPwAADz+dAwAAAAAAAAGkAgAAOgAAAOM79TWKSc8/AjL0PIpw7D8AQAg/rQMAAAAAAAABpQIAADoAAADjO/U1iknPPwIy9DyKcOw/AAAFP60DAAAAAAAAAaYCAAA6AAAA4zv1NYpJzz8CMvQ8inDsPwAA8z6tAwAAAAAAAAGnAgAAOgAAAOM79TWKSc8/AjL0PIpw7D8AAOk+rQMAAAAAAAABqAIAADoAAADjO/U1iknPPwIy9DyKcOw/AICiPr0DAAAAAAAAAakCAAA6AAAA4zv1NYpJzz8CMvQ8inDsPwCAgz69AwAAAAAAAAGqAgAAOgAAAAsEFv8TQ88/AjL0PIpw7D8AAGM+vQMAAAAAAAABqwIAADoAAAArzDbInTzPPwIy9DyKcOw/AABYPr0DAAAAAAAAAawCAAA6AAAAZvP7JSw06j8eqOslzYnpPwAAjz4AAAAAAAAAAAGtAgAAOgAAADj5kuo/POo/JhNGFQud6T8AgMM+DwAAAAAAAAABrgIAADoAAAA4+ZLqPzzqP7xOiLVYlek/AIDPPg8AAAAAAAAAAa8CAAA6AAAAOPmS6j886j+IbKmFf5HpPwAA2D4PAAAAAAAAAAGwAgAAOgAAABxjupMYQeo/vE6ItViV6T8AAOA+HwAAAAAAAAABsQIAADoAAAAK/ymvU0TqP7xOiLVYlek/AIDkPh8AAAAAAAAAAbICAAA6AAAA9pqZyo5H6j+8Toi1WJXpPwCA5j4fAAAAAAAAAAGzAgAAOgAAAOI2CebJSuo/iGyphX+R6T8AgOc+LgAAAAAAAAABtAIAADoAAADS0ngBBU7qP4hsqYV/kek/AADoPi4AAAAAAAAAAbUCAAA6AAAAyKAwj6JP6j9SispVpo3pPwCA4z4uAAAAAAAAAAG2AgAAOgAAALY8oKrdUuo/UorKVaaN6T8AgOE+PgAAAAAAAAABtwIAADoAAACi2A/GGFbqP7xOiLVYlek/AADdPj4AAAAAAAAAAbgCAAA6AAAAkHR/4VNZ6j/EueKklqjpPwAA2z4+AAAAAAAAAAG5AgAAOgAAAIhCN2/xWuo/zCQ9lNS76T8AANg+TgAAAAAAAAABugIAADoAAAB+EO/8jlzqPwpydrPr0uk/AIDWPl0AAAAAAAAAAbsCAAA6AAAAbKxeGMpf6j9Iv6/SAurpPwAA1j5dAAAAAAAAAAG8AgAAOgAAAFAWhsGiZOo/vO7HIfME6j8AANY+bQAAAAAAAAABvQIAADoAAAAgHB2GtmzqPy4e4HDjH+o/AADXPm0AAAAAAAAAAb4CAAA6AAAA4L0jZgV46j9saxmQ+jbqPwCA1z5xAAAAAAAAAAG/AgAAOgAAAIz7mWGPhuo/dNZzfzhK6j8AANk+cQAAAAAAAAABwAIAADoAAAAm1X94VJjqP0hf7z6dWeo/AIDZPpAAAAAAAAAAAcECAAA6AAAArkrVqlSt6j/mBYzOKGXqPwCA4T6QAAAAAAAAAAHCAgAAOgAAADbAKt1Uwuo/Guhq/gFp6j8AAOU+kAAAAAAAAAABwwIAADoAAAC8NYAPVdfqP+YFjM4oZeo/AADkPpAAAAAAAAAAAcQCAAA6AAAAMkdFXZDv6j98Qc5udl3qPwAA4z6fAAAAAAAAAAHFAgAAOgAAAJwmwjhpCes/dNZzfzhK6j8AAOI+nwAAAAAAAAABxgIAADoAAADsb2a9GijrPwKnWzBIL+o/AADiPq8AAAAAAAAAAccCAAA6AAAAGPHpeEJN6z9alWSxfhDqPwAA2D6vAAAAAAAAAAHIAgAAOgAAAERybTRqcus/soNtMrXx6T8AgNM+vwAAAAAAAAAByQIAADoAAABs8/DvkZfrP6CtuFM5y+k/AACRPr8AAAAAAAAAAcoCAAA6AAAAoKa8HRy76z+Q1wN1vaTpPwAAZj7OAAAAAAAAAAHLAgAAOgAAAN6L0L0I3es/Sh9wZmh66T8AAEM+zgAAAAAAAAABzAIAADoAAAAaceRd9f7rPwRn3FcTUOk/AAA4Pu4AAAAAAAAAAc0CAAA6AAAAGPHpeEJN6z+UmA5WtBnvPwCAqz4AAAAAAAAAAAHOAgAAOgAAACpVel0HSus/aCGKFRkp7z8AAOs+DwAAAAAAAAABzwIAADoAAAAY8el4Qk3rP54DaUXyLO8/AAD5Pg8AAAAAAAAAAdACAAA6AAAA/FoRIhtS6z/S5Ud1yzDvPwCAAT8PAAAAAAAAAAHRAgAAOgAAAPxaESIbUus/0uVHdcsw7z8AQAI/HwAAAAAAAAAB0gIAADoAAADo9oA9VlXrP9LlR3XLMO8/AIABPx8AAAAAAAAAAdMCAAA6AAAA6PaAPVZV6z/S5Ud1yzDvPwCAAD8fAAAAAAAAAAHUAgAAOgAAAODEOMvzVus/BsgmpaQ07z8AAAA/HwAAAAAAAAAB1QIAADoAAADgxDjL81brPwbIJqWkNO8/AAAAPy8AAAAAAAAAAdYCAAA6AAAA1pLwWJFY6z88qgXVfTjvPwAAAD8vAAAAAAAAAAHXAgAAOgAAAM5gqOYuWus/cIzkBFc87z8AgP0+LwAAAAAAAAAB2AIAADoAAADELmB0zFvrP9pQomQJRO8/AID8Pi8AAAAAAAAAAdkCAAA6AAAAxC5gdMxb6z9EFWDEu0vvPwAA+z4+AAAAAAAAAAHaAgAAOgAAALr8FwJqXes/4rv8U0dX7z8AAPo+TgAAAAAAAAAB2wIAADoAAACyys+PB1/rP7REeBOsZu8/AAD5Pk4AAAAAAAAAAdwCAAA6AAAAnmY/q0Ji6z+8r9IC6nnvPwAA+D5eAAAAAAAAAAHdAgAAOgAAAIwCr8Z9Zes/jjhOwk6J7z8AAPg+bQAAAAAAAAAB3gIAADoAAABwbNZvVmrrP2LByYGzmO8/AAD4Pm0AAAAAAAAAAd8CAAA6AAAAVNb9GC9v6z88SkVBGKjvPwAA+z59AAAAAAAAAAHgAgAAOgAAADAO3U+ldes/ENPAAH237z8AgPw+fQAAAAAAAAAB4QIAADoAAAAAFHQUuX3rP655XZAIw+8/AIABP30AAAAAAAAAAeICAAA6AAAAyufCZmqH6z9MIPoflM7vPwAAAz+MAAAAAAAAAAHjAgAAOgAAAIiJyUa5kus/ggLZT23S7z8AQAU/nAAAAAAAAAAB5AIAADoAAAA0xz9CQ6HrP0wg+h+Uzu8/AEAGP6wAAAAAAAAAAeUCAAA6AAAAzqAlWQiz6z+ueV2QCMPvPwAACj+sAAAAAAAAAAHmAgAAOgAAAGBIw/1qxus/pg4Docqv7z8AwAs/rAAAAAAAAAAB5wIAADoAAADmvRgwa9vrP8QaLfInje8/AEANP8sAAAAAAAAAAegCAAA6AAAAZgEm8Ajy6z+0RHgTrGbvPwDADT/LAAAAAAAAAAHpAgAAOgAAAOJEM7CmCOw/cIzkBFc87z8AwAw/ywAAAAAAAAAB6gIAADoAAABYVvj94SDsP/bxccYoDu8/AEAMP8sAAAAAAAAAAesCAAA6AAAAxDV12bo67D98V/+H+t/uPwAABj/bAAAAAAAAAAHsAgAAOgAAAByxYdDOV+w/YhbwuUCm7j8AAAM/2wAAAAAAAAAB7QIAADoAAABalnVwu3nsP94QI4zUZO4/AACgPvoAAAAAAAAAAe4CAAA6AAAAlnuJEKib7D+GgtqeAxTuPwAAZD76AAAAAAAAAAHvAgAAOgAAALjKxFltwuw/MPSRsTLD7T8AACs++gAAAAAAAAAL"/>
</p:tagLst>
</file>

<file path=ppt/tags/tag18.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EMAAABE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09BQQAAAALUGVuU3Ryb2tlVjEEAAAACkF0dHJpYnV0ZXMFVHJhY2UJU3RhcnRUaW1lBFR5cGUEBAAED1BlbkF0dHJpYnV0ZXNWMQIAAAAKSW5rVHJhY2VWMQIAAAAQDEFjdGlvblR5cGVWMQIAAAACAAAACUcAAAAJSAAAAJoqAAAAAAAABbf///8MQWN0aW9uVHlwZVYxAQAAAAd2YWx1ZV9fAAgCAAAAAAAAAAEFAAAABAAAAAlKAAAACUsAAABENQAAAAAAAAG0////t////wAAAAABBgAAAAQAAAAJTQAAAAlOAAAAZjsAAAAAAAABsf///7f///8AAAAAAQcAAAAEAAAACVAAAAAJUQAAANtAAAAAAAAAAa7///+3////AAAAAAEIAAAABAAAAAlTAAAACVQAAABBQwAAAAAAAAGr////t////wAAAAABCQAAAAQAAAAJVgAAAAlXAAAAFkUAAAAAAAABqP///7f///8AAAAAAQoAAAAEAAAACVkAAAAJWgAAAAhLAAAAAAAAAaX///+3////AAAAAAELAAAABAAAAAlcAAAACV0AAAA/TQAAAAAAAAGi////t////wAAAAABDAAAAAQAAAAJXwAAAAlgAAAAA08AAAAAAAABn////7f///8AAAAAAQ0AAAAEAAAACWIAAAAJYwAAAEpRAAAAAAAAAZz///+3////AAAAAAEOAAAABAAAAAllAAAACWYAAAAkUwAAAAAAAAGZ////t////wAAAAABDwAAAAQAAAAJaAAAAAlpAAAAfFQAAAAAAAABlv///7f///8AAAAAARAAAAAEAAAACWsAAAAJbAAAAGNVAAAAAAAAAZP///+3////AAAAAAERAAAABAAAAAluAAAACW8AAACdWQAAAAAAAAGQ////t////wAAAAABEgAAAAQAAAAJcQAAAAlyAAAAQVwAAAAAAAABjf///7f///8AAAAAARMAAAAEAAAACXQAAAAJdQAAAGheAAAAAAAAAYr///+3////AAAAAAEUAAAABAAAAAl3AAAACXgAAADYYAAAAAAAAAGH////t////wAAAAABFQAAAAQAAAAJegAAAAl7AAAAHmMAAAAAAAABhP///7f///8AAAAAARYAAAAEAAAACX0AAAAJfgAAAJVkAAAAAAAAAYH///+3////AAAAAAEXAAAABAAAAAmAAAAACYEAAADSZQAAAAAAAAF+////t////wAAAAABGAAAAAQAAAAJgwAAAAmEAAAA350AAAAAAAABe////7f///8AAAAAARkAAAAEAAAACYYAAAAJhwAAAG6gAAAAAAAAAXj///+3////AAAAAAEaAAAABAAAAAmJAAAACYoAAADiowAAAAAAAAF1////t////wAAAAABGwAAAAQAAAAJjAAAAAmNAAAAxaUAAAAAAAABcv///7f///8AAAAAARwAAAAEAAAACY8AAAAJkAAAAOynAAAAAAAAAW////+3////AAAAAAEdAAAABAAAAAmSAAAACZMAAAC3qAAAAAAAAAFs////t////wAAAAABHgAAAAQAAAAJlQAAAAmWAAAAHaoAAAAAAAABaf///7f///8AAAAAAR8AAAAEAAAACZgAAAAJmQAAAGSsAAAAAAAAAWb///+3////AAAAAAEgAAAABAAAAAmbAAAACZwAAADUwgAAAAAAAAFj////t////wAAAAABIQAAAAQAAAAJngAAAAmfAAAA+M4AAAAAAAABYP///7f///8AAAAAASIAAAAEAAAACaEAAAAJogAAAELXAAAAAAAAAV3///+3////AAAAAAEjAAAABAAAAAmkAAAACaUAAABm3wAAAAAAAAFa////t////wAAAAABJAAAAAQAAAAJpwAAAAmoAAAA3OEAAAAAAAABV////7f///8AAAAAASUAAAAEAAAACaoAAAAJqwAAAK7kAAAAAAAAAVT///+3////AAAAAAEmAAAABAAAAAmtAAAACa4AAAAT5wAAAAAAAAFR////t////wAAAAABJwAAAAQAAAAJsAAAAAmxAAAAaugAAAAAAAABTv///7f///8AAAAAASgAAAAEAAAACbMAAAAJtAAAAIPpAAAAAAAAAUv///+3////AAAAAAEpAAAABAAAAAm2AAAACbcAAACm6wAAAAAAAAFI////t////wAAAAABKgAAAAQAAAAJuQAAAAm6AAAAM+wAAAAAAAABRf///7f///8AAAAAASsAAAAEAAAACbwAAAAJvQAAAJXwAAAAAAAAAUL///+3////AAAAAAEsAAAABAAAAAm/AAAACcAAAAAj8wAAAAAAAAE/////t////wAAAAABLQAAAAQAAAAJwgAAAAnDAAAAOhIBAAAAAAABPP///7f///8AAAAAAS4AAAAEAAAACcUAAAAJxgAAAJsbAQAAAAAAATn///+3////AAAAAAEvAAAABAAAAAnIAAAACckAAABhHQEAAAAAAAE2////t////wAAAAABMAAAAAQAAAAJywAAAAnMAAAASx4BAAAAAAABM////7f///8AAAAAATEAAAAEAAAACc4AAAAJzwAAAFIgAQAAAAAAATD///+3////AAAAAAEyAAAABAAAAAnRAAAACdIAAAAzJAEAAAAAAAEt////t////wAAAAABMwAAAAQAAAAJ1AAAAAnVAAAA0iYBAAAAAAABKv///7f///8AAAAAATQAAAAEAAAACdcAAAAJ2AAAAMYoAQAAAAAAASf///+3////AAAAAAE1AAAABAAAAAnaAAAACdsAAAAmKgEAAAAAAAEk////t////wAAAAABNgAAAAQAAAAJ3QAAAAneAAAAPysBAAAAAAABIf///7f///8AAAAAATcAAAAEAAAACeAAAAAJ4QAAACovAQAAAAAAAR7///+3////AAAAAAE4AAAABAAAAAnjAAAACeQAAAAJMgEAAAAAAAEb////t////wAAAAABOQAAAAQAAAAJ5gAAAAnnAAAAJjwBAAAAAAABGP///7f///8AAAAAAToAAAAEAAAACekAAAAJ6gAAAN89AQAAAAAAARX///+3////AAAAAAE7AAAABAAAAAnsAAAACe0AAACEPwEAAAAAAAES////t////wAAAAABPAAAAAQAAAAJ7wAAAAnwAAAAIUcBAAAAAAABD////7f///8AAAAAAT0AAAAEAAAACfIAAAAJ8wAAADtLAQAAAAAAAQz///+3////AAAAAAE+AAAABAAAAAn1AAAACfYAAAAVTQEAAAAAAAEJ////t////wAAAAABPwAAAAQAAAAJ+AAAAAn5AAAAD04BAAAAAAABBv///7f///8AAAAAAUAAAAAEAAAACfsAAAAJ/AAAADJQAQAAAAAAAQP///+3////AAAAAAFBAAAABAAAAAn+AAAACf8AAADqUQEAAAAAAAEA////t////wAAAAABQgAAAAQAAAAJAQEAAAkCAQAAlVMBAAAAAAAB/f7//7f///8AAAAAAUMAAAAEAAAACQQBAAAJBQEAAApWAQAAAAAAAfr+//+3////AAAAAAFEAAAABAAAAAkHAQAACQgBAAAhWAEAAAAAAAH3/v//t////wAAAAABRQAAAAQAAAAJCgEAAAkLAQAA1VkBAAAAAAAB9P7//7f///8AAAAAAUYAAAAEAAAACQ0BAAAJDgEAAANbAQAAAAAAAfH+//+3////AAAAAAVHAAAAD1BlbkF0dHJpYnV0ZXNWMQoAAAAHX2NvbG9yQQdfY29sb3JSB19jb2xvckcHX2NvbG9yQgpGaXRUb0N1cnZlBkhlaWdodA5JZ25vcmVQcmVzc3VyZQ1Jc0hpZ2hsaWdodGVyBVNoYXBlBVdpZHRoAAAAAAAAAAAEAAICAgIBBgEBDEJydXNoU2hhcGVWMQIAAAAGAgAAAP8AAP8AAAAAAAAACEAAAAXw/v//DEJydXNoU2hhcGVWMQEAAAAHdmFsdWVfXwAIAgAAAAEAAAAAAAAAAAAIQAVIAAAACklua1RyYWNlVjEDAAAADUxpc3RgMStfaXRlbXMMTGlzdGAxK19zaXplD0xpc3RgMStfdmVyc2lvbgQAABhTaGFyZWQuSW5raW5nLklua1BvaW50W10CAAAACAgCAAAACREBAACEAAAAhAAAAAFKAAAARwAAAP8AAP8AAAAAAAAACEAAAAHu/v//8P7//wEAAAAAAAAAAAAIQAFLAAAASAAAAAkTAQAALAAAACwAAAABTQAAAEcAAAD/AAD/AAAAAAAAAAhAAAAB7P7///D+//8BAAAAAAAAAAAACEABTgAAAEgAAAAJFQEAAEcAAABHAAAAAVAAAABHAAAA/wAA/wAAAAAAAAAIQAAAAer+///w/v//AQAAAAAAAAAAAAhAAVEAAABIAAAACRcBAAA9AAAAPQAAAAFTAAAARwAAAP8AAP8AAAAAAAAACEAAAAHo/v//8P7//wEAAAAAAAAAAAAIQAFUAAAASAAAAAkZAQAALgAAAC4AAAABVgAAAEcAAAD/AAD/AAAAAAAAAAhAAAAB5v7///D+//8BAAAAAAAAAAAACEABVwAAAEgAAAAJGwEAAHAAAABwAAAAAVkAAABHAAAA/wAA/wAAAAAAAAAIQAAAAeT+///w/v//AQAAAAAAAAAAAAhAAVoAAABIAAAACR0BAAAcAAAAHAAAAAFcAAAARwAAAP8AAP8AAAAAAAAACEAAAAHi/v//8P7//wEAAAAAAAAAAAAIQAFdAAAASAAAAAkfAQAAIQAAACEAAAABXwAAAEcAAAD/AAD/AAAAAAAAAAhAAAAB4P7///D+//8BAAAAAAAAAAAACEABYAAAAEgAAAAJIQEAADgAAAA4AAAAAWIAAABHAAAA/wAA/wAAAAAAAAAIQAAAAd7+///w/v//AQAAAAAAAAAAAAhAAWMAAABIAAAACSMBAAAyAAAAMgAAAAFlAAAARwAAAP8AAP8AAAAAAAAACEAAAAHc/v//8P7//wEAAAAAAAAAAAAIQAFmAAAASAAAAAklAQAAHgAAAB4AAAABaAAAAEcAAAD/AAD/AAAAAAAAAAhAAAAB2v7///D+//8BAAAAAAAAAAAACEABaQAAAEgAAAAJJwEAABQAAAAUAAAAAWsAAABHAAAA/wAA/wAAAAAAAAAIQAAAAdj+///w/v//AQAAAAAAAAAAAAhAAWwAAABIAAAACSkBAAAhAAAAIQAAAAFuAAAARwAAAP8AAP8AAAAAAAAACEAAAAHW/v//8P7//wEAAAAAAAAAAAAIQAFvAAAASAAAAAkrAQAAJwAAACcAAAABcQAAAEcAAAD/AAD/AAAAAAAAAAhAAAAB1P7///D+//8BAAAAAAAAAAAACEABcgAAAEgAAAAJLQEAADQAAAA0AAAAAXQAAABHAAAA/wAA/wAAAAAAAAAIQAAAAdL+///w/v//AQAAAAAAAAAAAAhAAXUAAABIAAAACS8BAAA6AAAAOgAAAAF3AAAARwAAAP8AAP8AAAAAAAAACEAAAAHQ/v//8P7//wEAAAAAAAAAAAAIQAF4AAAASAAAAAkxAQAAPQAAAD0AAAABegAAAEcAAAD/AAD/AAAAAAAAAAhAAAABzv7///D+//8BAAAAAAAAAAAACEABewAAAEgAAAAJMwEAACIAAAAiAAAAAX0AAABHAAAA/wAA/wAAAAAAAAAIQAAAAcz+///w/v//AQAAAAAAAAAAAAhAAX4AAABIAAAACTUBAAAWAAAAFgAAAAGAAAAARwAAAP8AAP8AAAAAAAAACEAAAAHK/v//8P7//wEAAAAAAAAAAAAIQAGBAAAASAAAAAk3AQAAPQAAAD0AAAABgwAAAEcAAAD/AAD/AAAAAAAAAAhAAAAByP7///D+//8BAAAAAAAAAAAACEABhAAAAEgAAAAJOQEAAEMAAABDAAAAAYYAAABHAAAA/wAA/wAAAAAAAAAIQAAAAcb+///w/v//AQAAAAAAAAAAAAhAAYcAAABIAAAACTsBAABkAAAAZAAAAAGJAAAARwAAAP8AAP8AAAAAAAAACEAAAAHE/v//8P7//wEAAAAAAAAAAAAIQAGKAAAASAAAAAk9AQAADAAAAAwAAAABjAAAAEcAAAD/AAD/AAAAAAAAAAhAAAABwv7///D+//8BAAAAAAAAAAAACEABjQAAAEgAAAAJPwEAADsAAAA7AAAAAY8AAABHAAAA/wAA/wAAAAAAAAAIQAAAAcD+///w/v//AQAAAAAAAAAAAAhAAZAAAABIAAAACUEBAAATAAAAEwAAAAGSAAAARwAAAP8AAP8AAAAAAAAACEAAAAG+/v//8P7//wEAAAAAAAAAAAAIQAGTAAAASAAAAAlDAQAAJwAAACcAAAABlQAAAEcAAAD/AAD/AAAAAAAAAAhAAAABvP7///D+//8BAAAAAAAAAAAACEABlgAAAEgAAAAJRQEAADgAAAA4AAAAAZgAAABHAAAA/wAA/wAAAAAAAAAIQAAAAbr+///w/v//AQAAAAAAAAAAAAhAAZkAAABIAAAACUcBAAAqAAAAKgAAAAGbAAAARwAAAP8AAP8AAAAAAAAACEAAAAG4/v//8P7//wEAAAAAAAAAAAAIQAGcAAAASAAAAAlJAQAAtAAAALQAAAABngAAAEcAAAD/AAD/AAAAAAAAAAhAAAABtv7///D+//8BAAAAAAAAAAAACEABnwAAAEgAAAAJSwEAAIoAAACKAAAAAaEAAABHAAAA/wAA/wAAAAAAAAAIQAAAAbT+///w/v//AQAAAAAAAAAAAAhAAaIAAABIAAAACU0BAAA0AAAANAAAAAGkAAAARwAAAP8AAP8AAAAAAAAACEAAAAGy/v//8P7//wEAAAAAAAAAAAAIQAGlAAAASAAAAAlPAQAAQQAAAEEAAAABpwAAAEcAAAD/AAD/AAAAAAAAAAhAAAABsP7///D+//8BAAAAAAAAAAAACEABqAAAAEgAAAAJUQEAAEgAAABIAAAAAaoAAABHAAAA/wAA/wAAAAAAAAAIQAAAAa7+///w/v//AQAAAAAAAAAAAAhAAasAAABIAAAACVMBAABBAAAAQQAAAAGtAAAARwAAAP8AAP8AAAAAAAAACEAAAAGs/v//8P7//wEAAAAAAAAAAAAIQAGuAAAASAAAAAlVAQAAHgAAAB4AAAABsAAAAEcAAAD/AAD/AAAAAAAAAAhAAAABqv7///D+//8BAAAAAAAAAAAACEABsQAAAEgAAAAJVwEAABYAAAAWAAAAAbMAAABHAAAA/wAA/wAAAAAAAAAIQAAAAaj+///w/v//AQAAAAAAAAAAAAhAAbQAAABIAAAACVkBAAAgAAAAIAAAAAG2AAAARwAAAP8AAP8AAAAAAAAACEAAAAGm/v//8P7//wEAAAAAAAAAAAAIQAG3AAAASAAAAAlbAQAAAwAAAAMAAAABuQAAAEcAAAD/AAD/AAAAAAAAAAhAAAABpP7///D+//8BAAAAAAAAAAAACEABugAAAEgAAAAJXQEAAC4AAAAuAAAAAbwAAABHAAAA/wAA/wAAAAAAAAAIQAAAAaL+///w/v//AQAAAAAAAAAAAAhAAb0AAABIAAAACV8BAAAeAAAAHgAAAAG/AAAARwAAAP8AAP8AAAAAAAAACEAAAAGg/v//8P7//wEAAAAAAAAAAAAIQAHAAAAASAAAAAlhAQAAMQAAADEAAAABwgAAAEcAAAD/AAD/AAAAAAAAAAhAAAABnv7///D+//8BAAAAAAAAAAAACEABwwAAAEgAAAAJYwEAAF4AAABeAAAAAcUAAABHAAAA/wAA/wAAAAAAAAAIQAAAAZz+///w/v//AQAAAAAAAAAAAAhAAcYAAABIAAAACWUBAAAqAAAAKgAAAAHIAAAARwAAAP8AAP8AAAAAAAAACEAAAAGa/v//8P7//wEAAAAAAAAAAAAIQAHJAAAASAAAAAlnAQAADQAAAA0AAAABywAAAEcAAAD/AAD/AAAAAAAAAAhAAAABmP7///D+//8BAAAAAAAAAAAACEABzAAAAEgAAAAJaQEAADQAAAA0AAAAAc4AAABHAAAA/wAA/wAAAAAAAAAIQAAAAZb+///w/v//AQAAAAAAAAAAAAhAAc8AAABIAAAACWsBAAAQAAAAEAAAAAHRAAAARwAAAP8AAP8AAAAAAAAACEAAAAGU/v//8P7//wEAAAAAAAAAAAAIQAHSAAAASAAAAAltAQAAQwAAAEMAAAAB1AAAAEcAAAD/AAD/AAAAAAAAAAhAAAABkv7///D+//8BAAAAAAAAAAAACEAB1QAAAEgAAAAJbwEAADEAAAAxAAAAAdcAAABHAAAA/wAA/wAAAAAAAAAIQAAAAZD+///w/v//AQAAAAAAAAAAAAhAAdgAAABIAAAACXEBAAAgAAAAIAAAAAHaAAAARwAAAP8AAP8AAAAAAAAACEAAAAGO/v//8P7//wEAAAAAAAAAAAAIQAHbAAAASAAAAAlzAQAAFwAAABcAAAAB3QAAAEcAAAD/AAD/AAAAAAAAAAhAAAABjP7///D+//8BAAAAAAAAAAAACEAB3gAAAEgAAAAJdQEAAEQAAABEAAAAAeAAAABHAAAA/wAA/wAAAAAAAAAIQAAAAYr+///w/v//AQAAAAAAAAAAAAhAAeEAAABIAAAACXcBAAAgAAAAIAAAAAHjAAAARwAAAP8AAP8AAAAAAAAACEAAAAGI/v//8P7//wEAAAAAAAAAAAAIQAHkAAAASAAAAAl5AQAAOAAAADgAAAAB5gAAAEcAAAD/AAD/AAAAAAAAAAhAAAABhv7///D+//8BAAAAAAAAAAAACEAB5wAAAEgAAAAJewEAABkAAAAZAAAAAekAAABHAAAA/wAA/wAAAAAAAAAIQAAAAYT+///w/v//AQAAAAAAAAAAAAhAAeoAAABIAAAACX0BAAATAAAAEwAAAAHsAAAARwAAAP8AAP8AAAAAAAAACEAAAAGC/v//8P7//wEAAAAAAAAAAAAIQAHtAAAASAAAAAl/AQAACwAAAAsAAAAB7wAAAEcAAAD/AAD/AAAAAAAAAAhAAAABgP7///D+//8BAAAAAAAAAAAACEAB8AAAAEgAAAAJgQEAACEAAAAhAAAAAfIAAABHAAAA/wAA/wAAAAAAAAAIQAAAAX7+///w/v//AQAAAAAAAAAAAAhAAfMAAABIAAAACYMBAAAsAAAALAAAAAH1AAAARwAAAP8AAP8AAAAAAAAACEAAAAF8/v//8P7//wEAAAAAAAAAAAAIQAH2AAAASAAAAAmFAQAADgAAAA4AAAAB+AAAAEcAAAD/AAD/AAAAAAAAAAhAAAABev7///D+//8BAAAAAAAAAAAACEAB+QAAAEgAAAAJhwEAADQAAAA0AAAAAfsAAABHAAAA/wAA/wAAAAAAAAAIQAAAAXj+///w/v//AQAAAAAAAAAAAAhAAfwAAABIAAAACYkBAAAoAAAAKAAAAAH+AAAARwAAAP8AAP8AAAAAAAAACEAAAAF2/v//8P7//wEAAAAAAAAAAAAIQAH/AAAASAAAAAmLAQAAEQAAABEAAAABAQEAAEcAAAD/AAD/AAAAAAAAAAhAAAABdP7///D+//8BAAAAAAAAAAAACEABAgEAAEgAAAAJjQEAAD8AAAA/AAAAAQQBAABHAAAA/wAA/wAAAAAAAAAIQAAAAXL+///w/v//AQAAAAAAAAAAAAhAAQUBAABIAAAACY8BAAA2AAAANgAAAAEHAQAARwAAAP8AAP8AAAAAAAAACEAAAAFw/v//8P7//wEAAAAAAAAAAAAIQAEIAQAASAAAAAmRAQAAIgAAACIAAAABCgEAAEcAAAD/AAD/AAAAAAAAAAhAAAABbv7///D+//8BAAAAAAAAAAAACEABCwEAAEgAAAAJkwEAABgAAAAYAAAAAQ0BAABHAAAA/wAA/wAAAAAAAAAIQAAAAWz+///w/v//AQAAAAAAAAAAAAhAAQ4BAABIAAAACZUBAABGAAAARgAAAAcRAQAAAAEAAAAAAQAABApJbmtQb2ludFYxAgA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18BxMBAAAAAQAAAEAAAAAECklua1BvaW50VjECAA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0UBxUBAAAAAQAAAIAAAAAECklua1BvaW50VjECAA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05BxcBAAAAAQAAAEAAAAAECklua1BvaW50VjECAA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NAwcZAQAAAAEAAABAAAAABApJbmtQb2ludFYxAgA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DRIHGwEAAAABAAAAgAAAAAQKSW5rUG9pbnRWMQIA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0QBx0BAAAAAQAAACAAAAAECklua1BvaW50VjECAAAACWgDAAAJaQMAAAlqAwAACWsDAAAJbAMAAAltAwAACW4DAAAJbwMAAAlwAwAACXEDAAAJcgMAAAlzAwAACXQDAAAJdQMAAAl2AwAACXcDAAAJeAMAAAl5AwAACXoDAAAJewMAAAl8AwAACX0DAAAJfgMAAAl/AwAACYADAAAJgQMAAAmCAwAACYMDAAANBAcfAQAAAAEAAABAAAAABApJbmtQb2ludFYxAgAAAAmEAwAACYUDAAAJhgMAAAmHAwAACYgDAAAJiQMAAAmKAwAACYsDAAAJjAMAAAmNAwAACY4DAAAJjwMAAAmQAwAACZEDAAAJkgMAAAmTAwAACZQDAAAJlQMAAAmWAwAACZcDAAAJmAMAAAmZAwAACZoDAAAJmwMAAAmcAwAACZ0DAAAJngMAAAmfAwAACaADAAAJoQMAAAmiAwAACaMDAAAJpAMAAA0fByEBAAAAAQAAAEAAAAAECklua1BvaW50VjECAA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0IByMBAAAAAQAAAEAAAAAECklua1BvaW50VjECAA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0OByUBAAAAAQAAACAAAAAECklua1BvaW50VjECAAAACQ8EAAAJEAQAAAkRBAAACRIEAAAJEwQAAAkUBAAACRUEAAAJFgQAAAkXBAAACRgEAAAJGQQAAAkaBAAACRsEAAAJHAQAAAkdBAAACR4EAAAJHwQAAAkgBAAACSEEAAAJIgQAAAkjBAAACSQEAAAJJQQAAAkmBAAACScEAAAJKAQAAAkpBAAACSoEAAAJKwQAAAksBAAADQIHJwEAAAABAAAAIAAAAAQKSW5rUG9pbnRWMQIAAAAJLQQAAAkuBAAACS8EAAAJMAQAAAkxBAAACTIEAAAJMwQAAAk0BAAACTUEAAAJNgQAAAk3BAAACTgEAAAJOQQAAAk6BAAACTsEAAAJPAQAAAk9BAAACT4EAAAJPwQAAAlABAAADQwHKQEAAAABAAAAQAAAAAQKSW5rUG9pbnRWMQIAAAAJQQQAAAlCBAAACUMEAAAJRAQAAAlFBAAACUYEAAAJRwQAAAlIBAAACUkEAAAJSgQAAAlLBAAACUwEAAAJTQQAAAlOBAAACU8EAAAJUAQAAAlRBAAACVIEAAAJUwQAAAlUBAAACVUEAAAJVgQAAAlXBAAACVgEAAAJWQQAAAlaBAAACVsEAAAJXAQAAAldBAAACV4EAAAJXwQAAAlgBAAACWEEAAANHwcrAQAAAAEAAABAAAAABApJbmtQb2ludFYxAgAAAAliBAAACWMEAAAJZAQAAAllBAAACWYEAAAJZwQAAAloBAAACWkEAAAJagQAAAlrBAAACWwEAAAJbQQAAAluBAAACW8EAAAJcAQAAAlxBAAACXIEAAAJcwQAAAl0BAAACXUEAAAJdgQAAAl3BAAACXgEAAAJeQQAAAl6BAAACXsEAAAJfAQAAAl9BAAACX4EAAAJfwQAAAmABAAACYEEAAAJggQAAAmDBAAACYQEAAAJhQQAAAmGBAAACYcEAAAJiAQAAA0ZBy0BAAAAAQAAAEAAAAAECklua1BvaW50VjECA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NDAcvAQAAAAEAAABAAAAABApJbmtQb2ludFYxAgA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DQYHMQEAAAABAAAAQAAAAAQKSW5rUG9pbnRWMQIA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0DBzMBAAAAAQAAAEAAAAAECklua1BvaW50VjECAAAACTQFAAAJNQUAAAk2BQAACTcFAAAJOAUAAAk5BQAACToFAAAJOwUAAAk8BQAACT0FAAAJPgUAAAk/BQAACUAFAAAJQQUAAAlCBQAACUMFAAAJRAUAAAlFBQAACUYFAAAJRwUAAAlIBQAACUkFAAAJSgUAAAlLBQAACUwFAAAJTQUAAAlOBQAACU8FAAAJUAUAAAlRBQAACVIFAAAJUwUAAAlUBQAACVUFAAANHgc1AQAAAAEAAAAgAAAABApJbmtQb2ludFYxAgAAAAlWBQAACVcFAAAJWAUAAAlZBQAACVoFAAAJWwUAAAlcBQAACV0FAAAJXgUAAAlfBQAACWAFAAAJYQUAAAliBQAACWMFAAAJZAUAAAllBQAACWYFAAAJZwUAAAloBQAACWkFAAAJagUAAAlrBQAADQoHNwEAAAABAAAAQAAAAAQKSW5rUG9pbnRWMQIA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0DBzkBAAAAAQAAAIAAAAAECklua1BvaW50VjECAA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NPQc7AQAAAAEAAACAAAAABApJbmtQb2ludFYxAgA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DRwHPQEAAAABAAAAEAAAAAQKSW5rUG9pbnRWMQIAAAAJUAYAAAlRBgAACVIGAAAJUwYAAAlUBgAACVUGAAAJVgYAAAlXBgAACVgGAAAJWQYAAAlaBgAACVsGAAANBAc/AQAAAAEAAABAAAAABApJbmtQb2ludFYxAgA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NBQdBAQAAAAEAAAAgAAAABApJbmtQb2ludFYxAgAAAAmXBgAACZgGAAAJmQYAAAmaBgAACZsGAAAJnAYAAAmdBgAACZ4GAAAJnwYAAAmgBgAACaEGAAAJogYAAAmjBgAACaQGAAAJpQYAAAmmBgAACacGAAAJqAYAAAmpBgAADQ0HQwEAAAABAAAAQAAAAAQKSW5rUG9pbnRWMQIAAAAJqgYAAAmrBgAACawGAAAJrQYAAAmuBgAACa8GAAAJsAYAAAmxBgAACbIGAAAJswYAAAm0BgAACbUGAAAJtgYAAAm3BgAACbgGAAAJuQYAAAm6BgAACbsGAAAJvAYAAAm9BgAACb4GAAAJvwYAAAnABgAACcEGAAAJwgYAAAnDBgAACcQGAAAJxQYAAAnGBgAACccGAAAJyAYAAAnJBgAACcoGAAAJywYAAAnMBgAACc0GAAAJzgYAAAnPBgAACdAGAAANGQdFAQAAAAEAAABAAAAABApJbmtQb2ludFYxAgA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NCAdHAQAAAAEAAABAAAAABApJbmtQb2ludFYxAgA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0WB0kBAAAAAQAAAAABAAAECklua1BvaW50VjECAA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DUwHSwEAAAABAAAAAAEAAAQKSW5rUG9pbnRWMQIAAAAJ5wcAAAnoBwAACekHAAAJ6gcAAAnrBwAACewHAAAJ7QcAAAnuBwAACe8HAAAJ8AcAAAnxBwAACfIHAAAJ8wcAAAn0BwAACfUHAAAJ9gcAAAn3BwAACfgHAAAJ+QcAAAn6BwAACfsHAAAJ/AcAAAn9BwAACf4HAAAJ/wcAAAkACAAACQEIAAAJAggAAAkDCAAACQQIAAAJBQgAAAkGCAAACQcIAAAJCAgAAAkJCAAACQoIAAAJCwgAAAkMCAAACQ0IAAAJDggAAAkPCAAACRAIAAAJEQg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k/CAAACUAIAAAJQQgAAAlCCAAACUMIAAAJRAgAAAlFCAAACUYIAAAJRwgAAAlICAAACUkIAAAJSggAAAlLCAAACUwIAAAJTQgAAAlOCAAACU8IAAAJUAgAAAlRCAAACVIIAAAJUwgAAAlUCAAACVUIAAAJVggAAAlXCAAACVgIAAAJWQgAAAlaCAAACVsIAAAJXAgAAAldCAAACV4IAAAJXwgAAAlgCAAACWEIAAAJYggAAAljCAAACWQIAAAJZQgAAAlmCAAACWcIAAAJaAgAAAlpCAAACWoIAAAJawgAAAlsCAAACW0IAAAJbggAAAlvCAAACXAIAAANdgdNAQAAAAEAAABAAAAABApJbmtQb2ludFYxAgA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DQwHTwEAAAABAAAAgAAAAAQKSW5rUG9pbnRWMQIAAAAJpQgAAAmmCAAACacIAAAJqAgAAAmpCAAACaoIAAAJqwgAAAmsCAAACa0IAAAJrggAAAmvCAAACbAIAAAJsQgAAAmyCAAACbMIAAAJtAgAAAm1CAAACbYIAAAJtwgAAAm4CAAACbkIAAAJuggAAAm7CAAACbwIAAAJvQgAAAm+CAAACb8IAAAJwAgAAAnBCAAACcIIAAAJwwgAAAnECAAACcUIAAAJxggAAAnHCAAACcgIAAAJyQgAAAnKCAAACcsIAAAJzAgAAAnNCAAACc4IAAAJzwgAAAnQCAAACdEIAAAJ0ggAAAnTCAAACdQIAAAJ1QgAAAnWCAAACdcIAAAJ2AgAAAnZCAAACdoIAAAJ2wgAAAncCAAACd0IAAAJ3ggAAAnfCAAACeAIAAAJ4QgAAAniCAAACeMIAAAJ5AgAAAnlCAAADT8HUQEAAAABAAAAgAAAAAQKSW5rUG9pbnRWMQIAAAAJ5ggAAAnnCAAACegIAAAJ6QgAAAnqCAAACesIAAAJ7AgAAAntCAAACe4IAAAJ7wgAAAnwCAAACfEIAAAJ8ggAAAnzCAAACfQIAAAJ9QgAAAn2CAAACfcIAAAJ+AgAAAn5CAAACfoIAAAJ+wgAAAn8CAAACf0IAAAJ/ggAAAn/CAAACQAJAAAJAQkAAAkCCQAACQMJAAAJBAkAAAkFCQAACQYJAAAJBwkAAAkICQAACQkJAAAJCgkAAAkLCQAACQwJAAAJDQkAAAkOCQAACQ8JAAAJEAkAAAkRCQAACRIJAAAJEwkAAAkUCQAACRUJAAAJFgkAAAkXCQAACRgJAAAJGQkAAAkaCQAACRsJAAAJHAkAAAkdCQAACR4JAAAJHwkAAAkgCQAACSEJAAAJIgkAAAkjCQAACSQJAAAJJQkAAAkmCQAACScJAAAJKAkAAAkpCQAACSoJAAAJKwkAAAksCQAACS0JAAANOAdTAQAAAAEAAACAAAAABApJbmtQb2ludFYxAgAAAAkuCQAACS8JAAAJMAkAAAkxCQAACTIJAAAJMwkAAAk0CQAACTUJAAAJNgkAAAk3CQAACTgJAAAJOQkAAAk6CQAACTsJAAAJPAkAAAk9CQAACT4JAAAJPwkAAAlACQAACUEJAAAJQgkAAAlDCQAACUQJAAAJRQkAAAlGCQAACUcJAAAJSAkAAAlJCQAACUoJAAAJSwkAAAlMCQAACU0JAAAJTgkAAAlPCQAACVAJAAAJUQkAAAlSCQAACVMJAAAJVAkAAAlVCQAACVYJAAAJVwkAAAlYCQAACVkJAAAJWgkAAAlbCQAACVwJAAAJXQkAAAleCQAACV8JAAAJYAkAAAlhCQAACWIJAAAJYwkAAAlkCQAACWUJAAAJZgkAAAlnCQAACWgJAAAJaQkAAAlqCQAACWsJAAAJbAkAAAltCQAACW4JAAANPwdVAQAAAAEAAAAgAAAABApJbmtQb2ludFYxAgAAAAlvCQAACXAJAAAJcQkAAAlyCQAACXMJAAAJdAkAAAl1CQAACXYJAAAJdwkAAAl4CQAACXkJAAAJegkAAAl7CQAACXwJAAAJfQkAAAl+CQAACX8JAAAJgAkAAAmBCQAACYIJAAAJgwkAAAmECQAACYUJAAAJhgkAAAmHCQAACYgJAAAJiQkAAAmKCQAACYsJAAAJjAkAAA0CB1cBAAAAAQAAACAAAAAECklua1BvaW50VjECAAAACY0JAAAJjgkAAAmPCQAACZAJAAAJkQkAAAmSCQAACZMJAAAJlAkAAAmVCQAACZYJAAAJlwkAAAmYCQAACZkJAAAJmgkAAAmbCQAACZwJAAAJnQkAAAmeCQAACZ8JAAAJoAkAAAmhCQAACaIJAAANCgdZAQAAAAEAAAAgAAAABApJbmtQb2ludFYxAgAAAAmjCQAACaQJAAAJpQkAAAmmCQAACacJAAAJqAkAAAmpCQAACaoJAAAJqwkAAAmsCQAACa0JAAAJrgkAAAmvCQAACbAJAAAJsQkAAAmyCQAACbMJAAAJtAkAAAm1CQAACbYJAAAJtwkAAAm4CQAACbkJAAAJugkAAAm7CQAACbwJAAAJvQkAAAm+CQAACb8JAAAJwAkAAAnBCQAACcIJAAAHWwEAAAABAAAABAAAAAQKSW5rUG9pbnRWMQIAAAAJwwkAAAnECQAACcUJAAAKB10BAAAAAQAAAEAAAAAECklua1BvaW50VjECAAAACcYJAAAJxwkAAAnICQAACckJAAAJygkAAAnLCQAACcwJAAAJzQkAAAnOCQAACc8JAAAJ0AkAAAnRCQAACdIJAAAJ0wkAAAnUCQAACdUJAAAJ1gkAAAnXCQAACdgJAAAJ2QkAAAnaCQAACdsJAAAJ3AkAAAndCQAACd4JAAAJ3wkAAAngCQAACeEJAAAJ4gkAAAnjCQAACeQJAAAJ5QkAAAnmCQAACecJAAAJ6AkAAAnpCQAACeoJAAAJ6wkAAAnsCQAACe0JAAAJ7gkAAAnvCQAACfAJAAAJ8QkAAAnyCQAACfMJAAANEgdfAQAAAAEAAAAgAAAABApJbmtQb2ludFYxAgAAAAn0CQAACfUJAAAJ9gkAAAn3CQAACfgJAAAJ+QkAAAn6CQAACfsJAAAJ/AkAAAn9CQAACf4JAAAJ/wkAAAkACgAACQEKAAAJAgoAAAkDCgAACQQKAAAJBQoAAAkGCgAACQcKAAAJCAoAAAkJCgAACQoKAAAJCwoAAAkMCgAACQ0KAAAJDgoAAAkPCgAACRAKAAAJEQoAAA0CB2EBAAAAAQAAAEAAAAAECklua1BvaW50VjECAAAACRIKAAAJEwoAAAkUCgAACRUKAAAJFgoAAAkXCgAACRgKAAAJGQoAAAkaCgAACRsKAAAJHAoAAAkdCgAACR4KAAAJHwoAAAkgCgAACSEKAAAJIgoAAAkjCgAACSQKAAAJJQoAAAkmCgAACScKAAAJKAoAAAkpCgAACSoKAAAJKwoAAAksCgAACS0KAAAJLgoAAAkvCgAACTAKAAAJMQoAAAkyCgAACTMKAAAJNAoAAAk1CgAACTYKAAAJNwoAAAk4CgAACTkKAAAJOgoAAAk7CgAACTwKAAAJPQoAAAk+CgAACT8KAAAJQAoAAAlBCgAACUIKAAANDwdjAQAAAAEAAACAAAAABApJbmtQb2ludFYxAgAAAAlDCgAACUQKAAAJRQoAAAlGCgAACUcKAAAJSAoAAAlJCgAACUoKAAAJSwoAAAlMCgAACU0KAAAJTgoAAAlPCgAACVAKAAAJUQoAAAlSCgAACVMKAAAJVAoAAAlVCgAACVYKAAAJVwoAAAlYCgAACVkKAAAJWgoAAAlbCgAACVwKAAAJXQoAAAleCgAACV8KAAAJYAoAAAlhCgAACWIKAAAJYwoAAAlkCgAACWUKAAAJZgoAAAlnCgAACWgKAAAJaQoAAAlqCgAACWsKAAAJbAoAAAltCgAACW4KAAAJbwoAAAlwCgAACXEKAAAJcgoAAAlzCgAACXQKAAAJdQoAAAl2CgAACXcKAAAJeAoAAAl5CgAACXoKAAAJewoAAAl8CgAACX0KAAAJfgoAAAl/CgAACYAKAAAJgQoAAAmCCgAACYMKAAAJhAoAAAmFCgAACYYKAAAJhwoAAAmICgAACYkKAAAJigoAAAmLCgAACYwKAAAJjQoAAAmOCgAACY8KAAAJkAoAAAmRCgAACZIKAAAJkwoAAAmUCgAACZUKAAAJlgoAAAmXCgAACZgKAAAJmQoAAAmaCgAACZsKAAAJnAoAAAmdCgAACZ4KAAAJnwoAAAmgCgAADSIHZQEAAAABAAAAQAAAAAQKSW5rUG9pbnRWMQIAAAAJoQoAAAmiCgAACaMKAAAJpAoAAAmlCgAACaYKAAAJpwoAAAmoCgAACakKAAAJqgoAAAmrCgAACawKAAAJrQoAAAmuCgAACa8KAAAJsAoAAAmxCgAACbIKAAAJswoAAAm0CgAACbUKAAAJtgoAAAm3CgAACbgKAAAJuQoAAAm6CgAACbsKAAAJvAoAAAm9CgAACb4KAAAJvwoAAAnACgAACcEKAAAJwgoAAAnDCgAACcQKAAAJxQoAAAnGCgAACccKAAAJyAoAAAnJCgAACcoKAAANFgdnAQAAAAEAAAAQAAAABApJbmtQb2ludFYxAgAAAAnLCgAACcwKAAAJzQoAAAnOCgAACc8KAAAJ0AoAAAnRCgAACdIKAAAJ0woAAAnUCgAACdUKAAAJ1goAAAnXCgAADQMHaQEAAAABAAAAQAAAAAQKSW5rUG9pbnRWMQIAAAAJ2AoAAAnZCgAACdoKAAAJ2woAAAncCgAACd0KAAAJ3goAAAnfCgAACeAKAAAJ4QoAAAniCgAACeMKAAAJ5AoAAAnlCgAACeYKAAAJ5woAAAnoCgAACekKAAAJ6goAAAnrCgAACewKAAAJ7QoAAAnuCgAACe8KAAAJ8AoAAAnxCgAACfIKAAAJ8woAAAn0CgAACfUKAAAJ9goAAAn3CgAACfgKAAAJ+QoAAAn6CgAACfsKAAAJ/AoAAAn9CgAACf4KAAAJ/woAAAkACwAACQELAAAJAgsAAAkDCwAACQQLAAAJBQsAAAkGCwAACQcLAAAJCAsAAAkJCwAACQoLAAAJCwsAAA0MB2sBAAAAAQAAABAAAAAECklua1BvaW50VjECAAAACQwLAAAJDQsAAAkOCwAACQ8LAAAJEAsAAAkRCwAACRILAAAJEwsAAAkUCwAACRULAAAJFgsAAAkXCwAACRgLAAAJGQsAAAkaCwAACRsLAAAHbQEAAAABAAAAgAAAAAQKSW5rUG9pbnRWMQIAAAAJHAsAAAkdCwAACR4LAAAJHwsAAAkgCwAACSELAAAJIgsAAAkjCwAACSQLAAAJJQsAAAkmCwAACScLAAAJKAsAAAkpCwAACSoLAAAJKwsAAAksCwAACS0LAAAJLgsAAAkvCwAACTALAAAJMQsAAAkyCwAACTMLAAAJNAsAAAk1CwAACTYLAAAJNwsAAAk4CwAACTkLAAAJOgsAAAk7CwAACTwLAAAJPQsAAAk+CwAACT8LAAAJQAsAAAlBCwAACUILAAAJQwsAAAlECwAACUULAAAJRgsAAAlHCwAACUgLAAAJSQsAAAlKCwAACUsLAAAJTAsAAAlNCwAACU4LAAAJTwsAAAlQCwAACVELAAAJUgsAAAlTCwAACVQLAAAJVQsAAAlWCwAACVcLAAAJWAsAAAlZCwAACVoLAAAJWwsAAAlcCwAACV0LAAAJXgsAAA09B28BAAAAAQAAAEAAAAAECklua1BvaW50VjECAAAACV8LAAAJYAsAAAlhCwAACWILAAAJYwsAAAlkCwAACWULAAAJZgsAAAlnCwAACWgLAAAJaQsAAAlqCwAACWsLAAAJbAsAAAltCwAACW4LAAAJbwsAAAlwCwAACXELAAAJcgsAAAlzCwAACXQLAAAJdQsAAAl2CwAACXcLAAAJeAsAAAl5CwAACXoLAAAJewsAAAl8CwAACX0LAAAJfgsAAAl/CwAACYALAAAJgQsAAAmCCwAACYMLAAAJhAsAAAmFCwAACYYLAAAJhwsAAAmICwAACYkLAAAJigsAAAmLCwAACYwLAAAJjQsAAAmOCwAACY8LAAANDwdxAQAAAAEAAAAgAAAABApJbmtQb2ludFYxAgAAAAmQCwAACZELAAAJkgsAAAmTCwAACZQLAAAJlQsAAAmWCwAACZcLAAAJmAsAAAmZCwAACZoLAAAJmwsAAAmcCwAACZ0LAAAJngsAAAmfCwAACaALAAAJoQsAAAmiCwAACaMLAAAJpAsAAAmlCwAACaYLAAAJpwsAAAmoCwAACakLAAAJqgsAAAmrCwAACawLAAAJrQsAAAmuCwAACa8LAAAHcwEAAAABAAAAIAAAAAQKSW5rUG9pbnRWMQIAAAAJsAsAAAmxCwAACbILAAAJswsAAAm0CwAACbULAAAJtgsAAAm3CwAACbgLAAAJuQsAAAm6CwAACbsLAAAJvAsAAAm9CwAACb4LAAAJvwsAAAnACwAACcELAAAJwgsAAAnDCwAACcQLAAAJxQsAAAnGCwAADQkHdQEAAAABAAAAgAAAAAQKSW5rUG9pbnRWMQIAAAAJxwsAAAnICwAACckLAAAJygsAAAnLCwAACcwLAAAJzQsAAAnOCwAACc8LAAAJ0AsAAAnRCwAACdILAAAJ0wsAAAnUCwAACdULAAAJ1gsAAAnXCwAACdgLAAAJ2QsAAAnaCwAACdsLAAAJ3AsAAAndCwAACd4LAAAJ3wsAAAngCwAACeELAAAJ4gsAAAnjCwAACeQLAAAJ5QsAAAnmCwAACecLAAAJ6AsAAAnpCwAACeoLAAAJ6wsAAAnsCwAACe0LAAAJ7gsAAAnvCwAACfALAAAJ8QsAAAnyCwAACfMLAAAJ9AsAAAn1CwAACfYLAAAJ9wsAAAn4CwAACfkLAAAJ+gsAAAn7CwAACfwLAAAJ/QsAAAn+CwAACf8LAAAJAAwAAAkBDAAACQIMAAAJAwwAAAkEDAAACQUMAAAJBgwAAAkHDAAACQgMAAAJCQwAAAkKDAAADTwHdwEAAAABAAAAIAAAAAQKSW5rUG9pbnRWMQIAAAAJCwwAAAkMDAAACQ0MAAAJDgwAAAkPDAAACRAMAAAJEQwAAAkSDAAACRMMAAAJFAwAAAkVDAAACRYMAAAJFwwAAAkYDAAACRkMAAAJGgwAAAkbDAAACRwMAAAJHQwAAAkeDAAACR8MAAAJIAwAAAkhDAAACSIMAAAJIwwAAAkkDAAACSUMAAAJJgwAAAknDAAACSgMAAAJKQwAAAkqDAAAB3kBAAAAAQAAAEAAAAAECklua1BvaW50VjECAAAACSsMAAAJLAwAAAktDAAACS4MAAAJLwwAAAkwDAAACTEMAAAJMgwAAAkzDAAACTQMAAAJNQwAAAk2DAAACTcMAAAJOAwAAAk5DAAACToMAAAJOwwAAAk8DAAACT0MAAAJPgwAAAk/DAAACUAMAAAJQQwAAAlCDAAACUMMAAAJRAwAAAlFDAAACUYMAAAJRwwAAAlIDAAACUkMAAAJSgwAAAlLDAAACUwMAAAJTQwAAAlODAAACU8MAAAJUAwAAAlRDAAACVIMAAAJUwwAAAlUDAAACVUMAAAJVgwAAAlXDAAACVgMAAAJWQwAAAlaDAAACVsMAAAJXAwAAAldDAAACV4MAAAJXwwAAAlgDAAACWEMAAAJYgwAAA0IB3sBAAAAAQAAACAAAAAECklua1BvaW50VjECAAAACWMMAAAJZAwAAAllDAAACWYMAAAJZwwAAAloDAAACWkMAAAJagwAAAlrDAAACWwMAAAJbQwAAAluDAAACW8MAAAJcAwAAAlxDAAACXIMAAAJcwwAAAl0DAAACXUMAAAJdgwAAAl3DAAACXgMAAAJeQwAAAl6DAAACXsMAAANBwd9AQAAAAEAAAAgAAAABApJbmtQb2ludFYxAgAAAAl8DAAACX0MAAAJfgwAAAl/DAAACYAMAAAJgQwAAAmCDAAACYMMAAAJhAwAAAmFDAAACYYMAAAJhwwAAAmIDAAACYkMAAAJigwAAAmLDAAACYwMAAAJjQwAAAmODAAADQ0HfwEAAAABAAAAEAAAAAQKSW5rUG9pbnRWMQIAAAAJjwwAAAmQDAAACZEMAAAJkgwAAAmTDAAACZQMAAAJlQwAAAmWDAAACZcMAAAJmAwAAAmZDAAADQUHgQEAAAABAAAAQAAAAAQKSW5rUG9pbnRWMQIAAAAJmgwAAAmbDAAACZwMAAAJnQwAAAmeDAAACZ8MAAAJoAwAAAmhDAAACaIMAAAJowwAAAmkDAAACaUMAAAJpgwAAAmnDAAACagMAAAJqQwAAAmqDAAACasMAAAJrAwAAAmtDAAACa4MAAAJrwwAAAmwDAAACbEMAAAJsgwAAAmzDAAACbQMAAAJtQwAAAm2DAAACbcMAAAJuAwAAAm5DAAACboMAAANHweDAQAAAAEAAABAAAAABApJbmtQb2ludFYxAgAAAAm7DAAACbwMAAAJvQwAAAm+DAAACb8MAAAJwAwAAAnBDAAACcIMAAAJwwwAAAnEDAAACcUMAAAJxgwAAAnHDAAACcgMAAAJyQwAAAnKDAAACcsMAAAJzAwAAAnNDAAACc4MAAAJzwwAAAnQDAAACdEMAAAJ0gwAAAnTDAAACdQMAAAJ1QwAAAnWDAAACdcMAAAJ2AwAAAnZDAAACdoMAAAJ2wwAAAncDAAACd0MAAAJ3gwAAAnfDAAACeAMAAAJ4QwAAAniDAAACeMMAAAJ5AwAAAnlDAAACeYMAAANFAeFAQAAAAEAAAAQAAAABApJbmtQb2ludFYxAgAAAAnnDAAACegMAAAJ6QwAAAnqDAAACesMAAAJ7AwAAAntDAAACe4MAAAJ7wwAAAnwDAAACfEMAAAJ8gwAAAnzDAAACfQMAAANAgeHAQAAAAEAAABAAAAABApJbmtQb2ludFYxAgAAAAn1DAAACfYMAAAJ9wwAAAn4DAAACfkMAAAJ+gwAAAn7DAAACfwMAAAJ/QwAAAn+DAAACf8MAAAJAA0AAAkBDQAACQINAAAJAw0AAAkEDQAACQUNAAAJBg0AAAkHDQAACQgNAAAJCQ0AAAkKDQAACQsNAAAJDA0AAAkNDQAACQ4NAAAJDw0AAAkQDQAACRENAAAJEg0AAAkTDQAACRQNAAAJFQ0AAAkWDQAACRcNAAAJGA0AAAkZDQAACRoNAAAJGw0AAAkcDQAACR0NAAAJHg0AAAkfDQAACSANAAAJIQ0AAAkiDQAACSMNAAAJJA0AAAklDQAACSYNAAAJJw0AAAkoDQAADQwHiQEAAAABAAAAQAAAAAQKSW5rUG9pbnRWMQIAAAAJKQ0AAAkqDQAACSsNAAAJLA0AAAktDQAACS4NAAAJLw0AAAkwDQAACTENAAAJMg0AAAkzDQAACTQNAAAJNQ0AAAk2DQAACTcNAAAJOA0AAAk5DQAACToNAAAJOw0AAAk8DQAACT0NAAAJPg0AAAk/DQAACUANAAAJQQ0AAAlCDQAACUMNAAAJRA0AAAlFDQAACUYNAAAJRw0AAAlIDQAACUkNAAAJSg0AAAlLDQAACUwNAAAJTQ0AAAlODQAACU8NAAAJUA0AAA0YB4sBAAAAAQAAACAAAAAECklua1BvaW50VjECAAAACVENAAAJUg0AAAlTDQAACVQNAAAJVQ0AAAlWDQAACVcNAAAJWA0AAAlZDQAACVoNAAAJWw0AAAlcDQAACV0NAAAJXg0AAAlfDQAACWANAAAJYQ0AAA0PB40BAAAAAQAAAEAAAAAECklua1BvaW50VjECAAAACWINAAAJYw0AAAlkDQAACWUNAAAJZg0AAAlnDQAACWgNAAAJaQ0AAAlqDQAACWsNAAAJbA0AAAltDQAACW4NAAAJbw0AAAlwDQAACXENAAAJcg0AAAlzDQAACXQNAAAJdQ0AAAl2DQAACXcNAAAJeA0AAAl5DQAACXoNAAAJew0AAAl8DQAACX0NAAAJfg0AAAl/DQAACYANAAAJgQ0AAAmCDQAACYMNAAAJhA0AAAmFDQAACYYNAAAJhw0AAAmIDQAACYkNAAAJig0AAAmLDQAACYwNAAAJjQ0AAAmODQAACY8NAAAJkA0AAAmRDQAACZINAAAJkw0AAAmUDQAACZUNAAAJlg0AAAmXDQAACZgNAAAJmQ0AAAmaDQAACZsNAAAJnA0AAAmdDQAACZ4NAAAJnw0AAAmgDQAACgePAQAAAAEAAABAAAAABApJbmtQb2ludFYxAgAAAAmhDQAACaINAAAJow0AAAmkDQAACaUNAAAJpg0AAAmnDQAACagNAAAJqQ0AAAmqDQAACasNAAAJrA0AAAmtDQAACa4NAAAJrw0AAAmwDQAACbENAAAJsg0AAAmzDQAACbQNAAAJtQ0AAAm2DQAACbcNAAAJuA0AAAm5DQAACboNAAAJuw0AAAm8DQAACb0NAAAJvg0AAAm/DQAACcANAAAJwQ0AAAnCDQAACcMNAAAJxA0AAAnFDQAACcYNAAAJxw0AAAnIDQAACckNAAAJyg0AAAnLDQAACcwNAAAJzQ0AAAnODQAACc8NAAAJ0A0AAAnRDQAACdINAAAJ0w0AAAnUDQAACdUNAAAJ1g0AAA0KB5EBAAAAAQAAAEAAAAAECklua1BvaW50VjECAAAACdcNAAAJ2A0AAAnZDQAACdoNAAAJ2w0AAAncDQAACd0NAAAJ3g0AAAnfDQAACeANAAAJ4Q0AAAniDQAACeMNAAAJ5A0AAAnlDQAACeYNAAAJ5w0AAAnoDQAACekNAAAJ6g0AAAnrDQAACewNAAAJ7Q0AAAnuDQAACe8NAAAJ8A0AAAnxDQAACfINAAAJ8w0AAAn0DQAACfUNAAAJ9g0AAAn3DQAACfgNAAANHgeTAQAAAAEAAAAgAAAABApJbmtQb2ludFYxAgAAAAn5DQAACfoNAAAJ+w0AAAn8DQAACf0NAAAJ/g0AAAn/DQAACQAOAAAJAQ4AAAkCDgAACQMOAAAJBA4AAAkFDgAACQYOAAAJBw4AAAkIDgAACQkOAAAJCg4AAAkLDgAACQwOAAAJDQ4AAAkODgAACQ8OAAAJEA4AAA0IB5UBAAAAAQAAAIAAAAAECklua1BvaW50VjECAAAACREOAAAJEg4AAAkTDgAACRQOAAAJFQ4AAAkWDgAACRcOAAAJGA4AAAkZDgAACRoOAAAJGw4AAAkcDgAACR0OAAAJHg4AAAkfDgAACSAOAAAJIQ4AAAkiDgAACSMOAAAJJA4AAAklDgAACSYOAAAJJw4AAAkoDgAACSkOAAAJKg4AAAkrDgAACSwOAAAJLQ4AAAkuDgAACS8OAAAJMA4AAAkxDgAACTIOAAAJMw4AAAk0DgAACTUOAAAJNg4AAAk3DgAACTgOAAAJOQ4AAAk6DgAACTsOAAAJPA4AAAk9DgAACT4OAAAJPw4AAAlADgAACUEOAAAJQg4AAAlDDgAACUQOAAAJRQ4AAAlGDgAACUcOAAAJSA4AAAlJDgAACUoOAAAJSw4AAAlMDgAACU0OAAAJTg4AAAlPDgAACVAOAAAJUQ4AAAlSDgAACVMOAAAJVA4AAAlVDgAACVYOAAANOgWWAQAACklua1BvaW50VjEEAAAAAVgBWQ5QcmVzc3VyZUZhY3RvcglUaW1lU3RhbXAAAAAABgYLEAIAAAByTr1mKOKwP6w4yUi8sOk/AICePgAAAAAAAAAAAZcBAACWAQAAck69ZijisD/U4Z3+RbXpPwAA2T4QAAAAAAAAAAGYAQAAlgEAAOKxaZai7LA/Oho6O8m26T8AAOY+EAAAAAAAAAABmQEAAJYBAADGeML1lgGxP9Thnf5Ftek/AIDvPhAAAAAAAAAAAZoBAACWAQAArD8bVYsWsT/U4Z3+RbXpPwAA9T4gAAAAAAAAAAGbAQAAlgEAAJQGdLR/K7E/1OGd/kW16T8AgPU+IAAAAAAAAAABnAEAAJYBAADqMHlD7kqxP9Thnf5Ftek/AID1PiAAAAAAAAAAAZ0BAACWAQAAQlt+0lxqsT9yqQHCwrPpPwAA9j4vAAAAAAAAAAGeAQAAlgEAAAzpL5FFlLE/rDjJSLyw6T8AgPM+LwAAAAAAAAABnwEAAJYBAABM2o1/qMixP0kALQw5r+k/AIDyPj8AAAAAAAAAAaABAACWAQAAisvrbQv9sT9JAC0MOa/pPwAA8T4/AAAAAAAAAAGhAQAAlgEAAMi8SVxuMbI/SQAtDDmv6T8AAPA+TgAAAAAAAAABogEAAJYBAAB2EVR6S3CyP0kALQw5r+k/AADvPk4AAAAAAAAAAaMBAACWAQAAKGZemCivsj9JAC0MOa/pPwAA7j5OAAAAAAAAAAGkAQAAlgEAAEweFeZ/+LI/SQAtDDmv6T8AAO4+XgAAAAAAAAABpQEAAJYBAADgOXhjUUyzP0kALQw5r+k/AADuPl4AAAAAAAAAAaYBAACWAQAA6riHEJ2qsz9JAC0MOa/pPwCA7D5uAAAAAAAAAAGnAQAAlgEAAGCbQ+1iE7Q/SQAtDDmv6T8AAOw+bgAAAAAAAAABqAEAAJYBAADERFgpHZG0P+fHkM+1rek/AIDwPn0AAAAAAAAAAakBAACWAQAAfBhy9EUutT/nx5DPta3pPwAA8j6NAAAAAAAAAAGqAQAAlgEAAB6z5B5j4LU/58eQz7Wt6T8AgPY+jQAAAAAAAAABqwEAAJYBAACeFLCodKe2P+fHkM+1rek/AID4Po0AAAAAAAAAAawBAACWAQAAltknYgB5tz/nx5DPta3pPwCA+j6dAAAAAAAAAAGtAQAAlgEAAIqenxuMSrg/58eQz7Wt6T8AgPs+nQAAAAAAAAABrgEAAJYBAADajRxkhju5P+fHkM+1rek/AAD9PqwAAAAAAAAAAa8BAACWAQAAEETyC3VBuj/nx5DPta3pPwCA/T6sAAAAAAAAAAGwAQAAlgEAACTBIBNYXLs/58eQz7Wt6T8AgP0+ywAAAAAAAAABsQEAAJYBAACcaFSpqZa8P+fHkM+1rek/AAD+PssAAAAAAAAAAbIBAACWAQAAsOWCsIyxvT/nx5DPta3pPwCA/D7LAAAAAAAAAAGzAQAAlgEAACSNtkbe674/58eQz7Wt6T8AAPw+ywAAAAAAAAABtAEAAJYBAAB2r/c1zyLAP4SP9JIyrOk/AAD8PtsAAAAAAAAAAbUBAACWAQAAEkpqYOzUwD+Ej/SSMqzpPwAA/D7bAAAAAAAAAAG2AQAAlgEAALLk3IoJh8E/hI/0kjKs6T8AAP0+6wAAAAAAAAABtwEAAJYBAABQf0+1JjnCP4SP9JIyrOk/AID9PusAAAAAAAAAAbgBAACWAQAAYH1uD771wj+Ej/SSMqzpPwAA/z76AAAAAAAAAAG5AQAAlgEAAOTeOZnPvMM/hI/0kjKs6T8AgP8++gAAAAAAAAABugEAAJYBAACuDi8LpH7EP+fHkM+1rek/AIABPwoBAAAAAAAAAbsBAACWAQAAMnD6lLVFxT/nx5DPta3pPwBAAj8KAQAAAAAAAAG8AQAAlgEAAORmSGZ+HMY/58eQz7Wt6T8AwAM/CgEAAAAAAAABvQEAAJYBAACSXZY3R/PGP0kALQw5r+k/AIAEPxoBAAAAAAAAAb4BAACWAQAAFr9hwVi6xz9JAC0MOa/pPwBABD8aAQAAAAAAAAG/AQAAlgEAAAyE2Xrki8g/SQAtDDmv6T8AAAQ/KQEAAAAAAAABwAEAAJYBAAB0rP1j6mfJP0kALQw5r+k/AAAEPykBAAAAAAAAAcEBAACWAQAAlgb4ZC1Jyj9JAC0MOa/pPwAABD85AQAAAAAAAAHCAQAAlgEAANSZmQZ8Fcs/SQAtDDmv6T8AwAI/OQEAAAAAAAABwwEAAJYBAAA8wr3vgfHLP0kALQw5r+k/AEACP0gBAAAAAAAAAcQBAACWAQAAXhy48MTSzD+sOMlIvLDpPwCAAT9IAQAAAAAAAAHFAQAAlgEAAA4TBsKNqc0/D3FlhT+y6T8AAAE/WAEAAAAAAAABxgEAAJYBAAC8CVSTVoDOPw9xZYU/suk/AIAAP1gBAAAAAAAAAccBAACWAQAAmpUkrNZmzz8PcWWFP7LpPwAAAD9oAQAAAAAAAAHIAQAAlgEAAKBX08GfO9A/cqkBwsKz6T8AAAA/aAEAAAAAAAAByQEAAJYBAABHzxHmHLTQPw9xZYU/suk/AAAAP3cBAAAAAAAAAcoBAACWAQAA7kZQCpos0T+sOMlIvLDpPwCA/j53AQAAAAAAAAHLAQAAlgEAAE7wZEZUqtE/rDjJSLyw6T8AAP4+hwEAAAAAAAABzAEAAJYBAABgHeLG9RrSP6w4yUi8sOk/AAD9PocBAAAAAAAAAc0BAACWAQAAcUpfR5eL0j+sOMlIvLDpPwAA/D6XAQAAAAAAAAHOAQAAlgEAABnCnWsUBNM/rDjJSLyw6T8AAP0+lwEAAAAAAAABzwEAAJYBAADiIPED83nTP6w4yUi8sOk/AID9PqYBAAAAAAAAAdABAACWAQAAFzWD+PXn0z9JAC0MOa/pPwCA/D6mAQAAAAAAAAHRAQAAlgEAAEtJFe34VdQ/58eQz7Wt6T8AAPw+tgEAAAAAAAAB0gEAAJYBAAA4j335OMnUP4SP9JIyrOk/AAD8PrYBAAAAAAAAAdMBAACWAQAAk4okYp001T+Ej/SSMqzpPwAA/D7FAQAAAAAAAAHUAQAAlgEAAAxt4D5jndU/vx68GSyp6T8AAPw+xQEAAAAAAAAB1QEAAJYBAAD6skhLoxDWP78evBksqek/AAD8PtUBAAAAAAAAAdYBAACWAQAAL8faP6Z+1j+/HrwZLKnpPwCA+j7VAQAAAAAAAAHXAQAAlgEAAIXCgagK6tY/vx68GSyp6T8AAPo+5QEAAAAAAAAB2AEAAJYBAADfvSgRb1XXP1zmH92op+k/AAD6PuUBAAAAAAAAAdkBAACWAQAA7+qlkRDG1z/5rYOgJabpPwAA+j7lAQAAAAAAAAHaAQAAlgEAAAEYIxKyNtg/+a2DoCWm6T8AAPs+9AEAAAAAAAAB2wEAAJYBAAB7+t7ud5/YP5Z152OipOk/AID7PvQBAAAAAAAAAdwBAACWAQAA1fWFV9wK2T/RBK/qm6HpPwCA+z4EAgAAAAAAAAHdAQAAlgEAAOMiA9h9e9k/0QSv6puh6T8AAPw+BAIAAAAAAAAB3gEAAJYBAAAZN5XMgOnZP27MEq4YoOk/AAAAPxQCAAAAAAAAAd8BAACWAQAAbzI8NeVU2j9uzBKuGKDpPwAAAT8UAgAAAAAAAAHgAQAAlgEAAKVGzinowto/qVvaNBKd6T8AwAI/IwIAAAAAAAAB4QEAAJYBAACTjDY2KDbbP0YjPviOm+k/AIADPyMCAAAAAAAAAeIBAACWAQAA64fdnoyh2z+AsgV/iJjpPwBAAz9CAgAAAAAAAAHjAQAAlgEAAPu0Wh8uEtw/u0HNBYKV6T8AAAM/QgIAAAAAAAAB5AEAAJYBAADr+sIrboXcP5OY+E/4kOk/AAAEP0ICAAAAAAAAAeUBAACWAQAAtVkWxEz73D9q7yOabozpPwCABD9CAgAAAAAAAAHmAQAAlgEAAA1VvSyxZt0/QkZP5OSH6T8AQAU/UgIAAAAAAAAB5wEAAJYBAAC1zPtQLt/dPxqdei5bg+k/AMAFP1ICAAAAAAAAAegBAACWAQAAfStP6QxV3j+Puwk8Tn3pPwBABT9iAgAAAAAAAAHpAQAAlgEAAEmKooHryt4/oqH8DL516T8AAAU/YgIAAAAAAAAB6gEAAJYBAADNGswxB0bfPxfAixqxb+k/AAAFP3ECAAAAAAAAAesBAACWAQAAC93L+V/G3z8qpn7rIGjpPwAABT9xAgAAAAAAAAHsAQAAlgEAAFgqBY9uH+A/n8QN+RNi6T8AAAU/gQIAAAAAAAAB7QEAAJYBAACa8hln/FzgP7GqAMqDWuk/AAAFP4ECAAAAAAAAAe4BAACWAQAAluwEV8ef4D9gWFdecFHpPwCABT+BAgAAAAAAAAHvAQAAlgEAAPqbLqO22uA/EAau8lxI6T8AwAU/kQIAAAAAAAAB8AEAAJYBAAA+ZEN7RBjhP1p7aErGPek/AIAGP5ECAAAAAAAAAfEBAACWAQAAytE4JcBZ4T+n8CKiLzPpPwDABj+gAgAAAAAAAAHyAQAAlgEAAAyaTf1Nl+E/9GXd+Zgo6T8AwAY/oAIAAAAAAAAB8wEAAJYBAAC87lcbK9bhP9+i+xR/HOk/AAAHP7ACAAAAAAAAAfQBAACWAQAASFxNxaYX4j/J3xkwZRDpPwAACD+wAgAAAAAAAAH1AQAAlgEAAPqwV+ODVuI/FlXUh84F6T8AgAg/vwIAAAAAAAAB9gEAAJYBAAA8eWy7EZTiPwCS8qK0+eg/AAALP78CAAAAAAAAAfcBAACWAQAANnNXq9zW4j/qzhC+mu3oPwAADD/fAgAAAAAAAAH4AQAAlgEAAHg7bINqFOM/N0TLFQTj6D8AQA4/3wIAAAAAAAAB+QEAAJYBAABMd4sVqVDjP4S5hW1t2Og/AEAPP+4CAAAAAAAAAfoBAACWAQAAaliLedWQ4z8xZ9wBWs/oPwDADj/uAgAAAAAAAAH7AQAAlgEAAIg5i90B0eM/RE3P0snH6D8AQA4/7gIAAAAAAAAB/AEAAJYBAABcdapvQA3kP1czwqM5wOg/AMAPP+4CAAAAAAAAAf0BAACWAQAAMLHJAX9J5D9pGbV0qbjoPwBAED/+AgAAAAAAAAH+AQAAlgEAAHJ53tkMh+Q/e/+nRRmx6D8AQBE//gIAAAAAAAAB/wEAAJYBAABonBLgrMDkP/AdN1MMq+g/AMARPw4DAAAAAAAAAQACAACWAQAA8jJRoP345D/IdGKdgqboPwCAEz8OAwAAAAAAAAEBAgAAlgEAAFbieuzsM+U/PZPxqnWg6D8AQBQ/HQMAAAAAAAABAgIAAJYBAABw7MNm7mrlPxXqHPXrm+g/AIAWPx0DAAAAAAAAAQMCAACWAQAAivYM4e+h5T9PeeR75ZjoPwBAFz8tAwAAAAAAAAEEAgAAlgEAAKYAVlvx2OU/J9APxluU6D8AwBg/LQMAAAAAAAABBQIAAJYBAACcI4phkRLmP2Ff10xVkeg/AIAZPzwDAAAAAAAAAQYCAACWAQAAJrrIIeJK5j+c7p7TTo7oPwBAGj88AwAAAAAAAAEHAgAAlgEAAIaSO4SmfOY/ObYCl8uM6D8AwBo/TAMAAAAAAAABCAIAAJYBAADEg5lyCbHmP9Z9ZlpIi+g/AEAaP0wDAAAAAAAAAQkCAACWAQAA3o3i7Aro5j90RcodxYnoPwAAGj9cAwAAAAAAAAEKAgAAlgEAAEBmVU/PGec/dEXKHcWJ6D8AgBo/XAMAAAAAAAABCwIAAJYBAAAwstJrRErnP3RFyh3Fieg/AMAaP2sDAAAAAAAAAQwCAACWAQAAJP5PiLl65z90RcodxYnoPwCAGz9rAwAAAAAAAAENAgAAlgEAAITWwup9rOc/dEXKHcWJ6D8AwBs/awMAAAAAAAABDgIAAJYBAAB2IkAH89znP3RFyh3Fieg/AMAbP3sDAAAAAAAAAQ8CAACWAQAAIMncUXoJ6D/WfWZaSIvoPwAAHD97AwAAAAAAAAEQAgAAlgEAAOpWjhBjM+g/1n1mWkiL6D8AQBs/mgMAAAAAAAABEQIAAJYBAACQ/Spb6l/oP9Z9ZlpIi+g/AAAbP5oDAAAAAAAAARICAACWAQAAyhfSXyKL6D85tgKXy4zoPwDAGD+qAwAAAAAAAAETAgAAlgEAACYZjti7s+g/nO6e006O6D8AwBc/qgMAAAAAAAABFAIAAJYBAADK6HM5GNfoP2Ff10xVkeg/AAARP6oDAAAAAAAAARUCAACWAQAAkJ9uDtb36D8n0A/GW5ToPwAADj+qAwAAAAAAAAEWAgAAlgEAAOjJc51EF+k/igisAt+V6D8AAO8+uQMAAAAAAAABFwIAAJYBAABA9HgsszbpP0955HvlmOg/AADbPrkDAAAAAAAAARgCAACWAQAAKpKIddJU6T+ysYC4aJroPwCA0D7JAwAAAAAAAAEZAgAAlgEAAKajoniicek/dyK5MW+d6D8AgM0+yQMAAAAAAAABGgIAAJYBAADMNL8/be/IP8h0Yp2Cpug/AABVPgAAAAAAAAAAARsCAACWAQAAXNESEPPkyD9lPMZg/6ToPwAAkj4PAAAAAAAAAAEcAgAAlgEAAKCfPPi138g/AgQqJHyj6D8AgJo+DwAAAAAAAAABHQIAAJYBAACgnzz4td/IPwIEKiR8o+g/AAChPg8AAAAAAAAAAR4CAACWAQAAoJ88+LXfyD8CBCokfKPoPwAAsT4PAAAAAAAAAAEfAgAAlgEAAOZtZuB42sg/AgQqJHyj6D8AALc+DwAAAAAAAAABIAIAAJYBAAAuPJDIO9XIP6DLjef4oeg/AIDCPh8AAAAAAAAAASECAACWAQAAdAq6sP7PyD89k/GqdaDoPwAAxz4fAAAAAAAAAAEiAgAAlgEAALzY45jBysg/2lpVbvKe6D8AgM4+HwAAAAAAAAABIwIAAJYBAAACpw2BhMXIP3ciuTFvneg/AADSPh8AAAAAAAAAASQCAACWAQAASnU3aUfAyD8V6hz165voPwCA1T4fAAAAAAAAAAElAgAAlgEAAI5DYVEKu8g/srGAuGia6D8AANc+HwAAAAAAAAABJgIAAJYBAAAc4LQhkLDIP+xASD9il+g/AADaPj4AAAAAAAAAAScCAACWAQAAqnwI8hWmyD+KCKwC35XoPwAA2z4+AAAAAAAAAAEoAgAAlgEAADYZXMKbm8g/xJdzidiS6D8AgOU+PgAAAAAAAAABKQIAAJYBAAB854WqXpbIP2Ff10xVkeg/AADqPj4AAAAAAAAAASoCAACWAQAAxLWvkiGRyD//JjsQ0o/oPwCA9T4+AAAAAAAAAAErAgAAlgEAAAyE2Xrki8g//yY7ENKP6D8AgPo+TgAAAAAAAAABLAIAAJYBAABSUgNjp4bIP/8mOxDSj+g/AAADP04AAAAAAAAAAS0CAACWAQAAmCAtS2qByD//JjsQ0o/oPwBABT9OAAAAAAAAAAEuAgAAlgEAAODuVjMtfMg/YV/XTFWR6D8AwAg/XQAAAAAAAAABLwIAAJYBAAAovYAb8HbIP2Ff10xVkeg/AAAKP10AAAAAAAAAATACAACWAQAAKL2AG/B2yD/El3OJ2JLoPwDACz9dAAAAAAAAAAExAgAAlgEAACi9gBvwdsg/igisAt+V6D8AgAw/XQAAAAAAAAABMgIAAJYBAAAovYAb8HbIP0955HvlmOg/AEANP20AAAAAAAAAATMCAACWAQAAKL2AG/B2yD89k/GqdaDoPwDADT+MAAAAAAAAAAE0AgAAlgEAACi9gBvwdsg/8B03Uwyr6D8AgA4/nAAAAAAAAAABNQIAAJYBAAAovYAb8HbIP5HCiSozveg/AMAOP6wAAAAAAAAAATYCAACWAQAAKL2AG/B2yD++SE30ZtXoPwDADj+7AAAAAAAAAAE3AgAAlgEAACi9gBvwdsg/EnjlcyTy6D8AAA8/uwAAAAAAAAABOAIAAJYBAAAovYAb8HbIP8nfGTBlEOk/AAAPP8sAAAAAAAAAATkCAACWAQAAKL2AG/B2yD9/R07spS7pPwAADz/LAAAAAAAAAAE6AgAAlgEAACi9gBvwdsg/1Xbma2NL6T8AgA8/2gAAAAAAAAABOwIAAJYBAAAovYAb8HbIPyqmfusgaOk/AMAPP9oAAAAAAAAAATwCAACWAQAAKL2AG/B2yD991RZr3oTpPwDADj/qAAAAAAAAAAE9AgAAlgEAACi9gBvwdsg/bswSrhig6T8AQA4/6gAAAAAAAAABPgIAAJYBAAAovYAb8HbIP/+KcrTPuek/AAANP+oAAAAAAAAAAT8CAACWAQAA4O5WMy18yD8qETZ+A9LpPwBADD8JAQAAAAAAAAFAAgAAlgEAAJggLUtqgcg/815dC7To6T8AwAQ/CQEAAAAAAAABQQIAAJYBAAAMhNl65IvIP/c7TB9e/Ok/AIABPwkBAAAAAAAAAUICAACWAQAAxLWvkiGRyD81qAK6AQ3qPwCAtz4JAQAAAAAAAAFDAgAAlgEAADYZXMKbm8g/rqOA254a6j8AAJY+GQEAAAAAAAABRAIAAJYBAAA2GVzCm5vIP2EuxoM1Jeo/AACBPhkBAAAAAAAAAUUCAACWAQAAxLWvkiGRyD9QSNOyxSzqPwAAdD48AQAAAAAAAAFGAgAAlgEAAKyWPdhS3sY/vntzz0ST6z8AgJ8+AAAAAAAAAAABRwIAAJYBAACslj3YUt7GP1tD15LBkes/AIDaPg8AAAAAAAAAAUgCAACWAQAA9GRnwBXZxj++e3PPRJPrPwAA6D4PAAAAAAAAAAFJAgAAlgEAADgzkajY08Y/vntzz0ST6z8AgPE+DwAAAAAAAAABSgIAAJYBAAA4M5Go2NPGP757c89Ek+s/AAD4Ph8AAAAAAAAAAUsCAACWAQAAODORqNjTxj++e3PPRJPrPwAA+T4fAAAAAAAAAAFMAgAAlgEAADgzkajY08Y/vntzz0ST6z8AgPg+HwAAAAAAAAABTQIAAJYBAAA4M5Go2NPGP757c89Ek+s/AAD4Ph8AAAAAAAAAAU4CAACWAQAA9GRnwBXZxj++e3PPRJPrPwCA9T4fAAAAAAAAAAFPAgAAlgEAAKyWPdhS3sY/W0PXksGR6z8AgPQ+HwAAAAAAAAABUAIAAJYBAABkyBPwj+PGP/gKO1Y+kOs/AAD0Pi8AAAAAAAAAAVECAACWAQAA2ivAHwruxj8zmgLdN43rPwAA9D4vAAAAAAAAAAFSAgAAlgEAAEqPbE+E+MY/bSnKYzGK6z8AAPU+PgAAAAAAAAABUwIAAJYBAAAEwUJnwf3GP6i4keoqh+s/AID1Pj4AAAAAAAAAAVQCAACWAQAAdiTvljsIxz9FgPWtp4XrPwAA+j4+AAAAAAAAAAFVAgAAlgEAAKS5cd7yF8c/gA+9NKGC6z8AAPw+TgAAAAAAAAABVgIAAJYBAACIgMo95yzHP7qehLuaf+s/AIABP14AAAAAAAAAAVcCAACWAQAAJnn5tBhHxz+S9a8FEXvrPwAAAz9tAAAAAAAAAAFYAgAAlgEAAMZxKCxKYcc/L70TyY156z8AQAU/bQAAAAAAAAABWQIAAJYBAAAgnC27uIDHP2hM20+Hdus/AEAGP30AAAAAAAAAAVoCAACWAQAAdMYySiegxz8GFD8TBHXrPwDABj99AAAAAAAAAAFbAgAAlgEAAIYiDvHSxMc/o9ui1oBz6z8AAAc/jAAAAAAAAAABXAIAAJYBAACafumXfunHP0CjBpr9ces/AAAHP5wAAAAAAAAAAV0CAACWAQAArNrEPioOyD/dampdenDrPwAABz+cAAAAAAAAAAFeAgAAlgEAAHZodv0SOMg/3WpqXXpw6z8AQAY/rAAAAAAAAAABXwIAAJYBAABC9ie8+2HIP91qal16cOs/AAAGP6wAAAAAAAAAAWACAACWAQAAUlIDY6eGyD/dampdenDrPwDAAz+sAAAAAAAAAAFhAgAAlgEAAGSu3glTq8g/3WpqXXpw6z8AwAI/ywAAAAAAAAABYgIAAJYBAAC82OOYwcrIP0CjBpr9ces/AAAAP8sAAAAAAAAAAWMCAACWAQAAXNESEPPkyD+j26LWgHPrPwCA/T7LAAAAAAAAAAFkAgAAlgEAAIZmlVeq9Mg/y4R3jAp46z8AAPo+ywAAAAAAAAABZQIAAJYBAAD4yUGHJP/IP5L1rwURe+s/AID4PtsAAAAAAAAAAWYCAACWAQAAJl/EztsOyT+6noS7mn/rPwCA8j7bAAAAAAAAAAFnAgAAlgEAACZfxM7bDsk/RYD1raeF6z8AAPA+6gAAAAAAAAABaAIAAJYBAABuLe62ngnJP9BhZqC0i+s/AADfPuoAAAAAAAAAAWkCAACWAQAAQJhrb+f5yD8htA8MyJTrPwCA1z76AAAAAAAAAAFqAgAAlgEAAKCfPPi138g/Nnfx8OGg6z8AgL4++gAAAAAAAAABawIAAJYBAADWEYs5zbXIP3Xjp4uFses/AICzPgkBAAAAAAAAAWwCAACWAQAAUlIDY6eGyD94wJafL8XrPwCAoD4JAQAAAAAAAAFtAgAAlgEAAFovz1wHTcg/Qg6+LODb6z8AgJg+GQEAAAAAAAABbgIAAJYBAABkDJtWZxPIPwxc5bmQ8us/AICZPhkBAAAAAAAAAW8CAACWAQAAJhs9aATfxz9ycXAKvgfsPwAAmj4pAQAAAAAAAAFwAgAAlgEAAKJbtZHer8c/dk5fHmgb7D8AgKY+KQEAAAAAAAABcQIAAJYBAADYzQPT9YXHP1GCeXyIKuw/AACsPjwBAAAAAAAAAXICAACWAQAAxnEoLEphxz/KffedJTjsPwAAvD48AQAAAAAAAAFzAgAAlgEAACZ5+bQYR8c/Q3l1v8JF7D8AAMM+TAEAAAAAAAABdAIAAJYBAABAsqBVJDLHP1k8V6TcUew/AIDRPkwBAAAAAAAAAXUCAACWAQAAFh0eDm0ixz+qjgAQ8FrsPwAA2D5cAQAAAAAAAAF2AgAAlgEAAKS5cd7yF8c/NXBxAv1g7D8AAN8+XAEAAAAAAAABdwIAAJYBAACkuXHe8hfHP8BR4vQJZ+w/AADiPmsBAAAAAAAAAXgCAACWAQAAFh0eDm0ixz+GwhpuEGrsPwAA6T5rAQAAAAAAAAF5AgAAlgEAAPzjdm1hN8c/6fq2qpNr7D8AAOw+ewEAAAAAAAABegIAAJYBAACY3KXkklHHP0szU+cWbew/AIDuPnsBAAAAAAAAAXsCAACWAQAAqjiBiz52xz/p+raqk2vsPwCA7z57AQAAAAAAAAF8AgAAlgEAAHTGMkonoMc/I4p+MY1o7D8AAPI+igEAAAAAAAABfQIAAJYBAAC0t5A4itTHP14ZRriGZew/AADzPooBAAAAAAAAAX4CAACWAQAArNrEPioOyD81cHEC/WDsPwAA9j6aAQAAAAAAAAF/AgAAlgEAAKD9+ETKR8g/qo4AEPBa7D8AAPc+mgEAAAAAAAABgAIAAJYBAACYIC1LaoHIPx6tjx3jVOw/AAD6PqoBAAAAAAAAAYECAACWAQAA1hGLOc21yD8xk4LuUk3sPwAA+z6qAQAAAAAAAAGCAgAAlgEAABQD6Scw6sg/Q3l1v8JF7D8AAP4+uQEAAAAAAAABgwIAAJYBAACWwnD+VRnJP1VfaJAyPuw/AAD/PrkBAAAAAAAAAYQCAACWAQAAYlAivT5DyT9nRVthojbsPwCA/j7JAQAAAAAAAAGFAgAAlgEAAC7e03snbck/eitOMhIv7D8AAP4+yQEAAAAAAAABhgIAAJYBAACGCNkKlozJP4wRQQOCJ+w/AID6PtkBAAAAAAAAAYcCAACWAQAAJAEIgsemyT8BMNAQdSHsPwAA+T7ZAQAAAAAAAAGIAgAAlgEAAAjIYOG7u8k/dk5fHmgb7D8AgOU+6AEAAAAAAAABiQIAAJYBAADujrlAsNDJP06limjeFuw/AIDcPugBAAAAAAAAAYoCAACWAQAAGiQ8iGfgyT8m/LWyVBLsPwAAdj4HAgAAAAAAAAGLAgAAlgEAAJCH6Lfh6sk//VLh/MoN7D8AAB8+BwIAAAAAAAABjAIAAJYBAABIub7PHvDJP5saRcBHDOw/AADYPQcCAAAAAAAAAY0CAACWAQAAfG+Udw32yj8QOdTNOgbsPwCAoj4AAAAAAAAAAAGOAgAAlgEAAAgM6EeT68o/mxpFwEcM7D8AgN4+EAAAAAAAAAABjwIAAJYBAABQ2hEwVubKP/1S4fzKDew/AADsPhAAAAAAAAAAAZACAACWAQAACAzoR5Pryj/9UuH8yg3sPwCA9T4QAAAAAAAAAAGRAgAAlgEAAAgM6EeT68o//VLh/MoN7D8AQAE/IAAAAAAAAAABkgIAAJYBAAAIDOhHk+vKPyb8tbJUEuw/AEADPyAAAAAAAAAAAZMCAACWAQAAwj2+X9Dwyj/rbO4rWxXsPwAABD8gAAAAAAAAAAGUAgAAlgEAAHxvlHcN9so/ExbD4eQZ7D8AAAQ/LwAAAAAAAAABlQIAAJYBAADs0kCnhwDLP573M9TxH+w/AMABPy8AAAAAAAAAAZYCAACWAQAAYjbt1gELyz9Rgnl8iCrsPwDAAD8/AAAAAAAAAAGXAgAAlgEAAIzLbx65Gss/yn33nSU47D8AgPk+TwAAAAAAAAABmAIAAJYBAAAsxJ6V6jTLP85a5rHPS+w/AAD2Pk8AAAAAAAAAAZkCAACWAQAAhO6jJFlUyz+YqA0/gGLsPwAA7z5PAAAAAAAAAAGaAgAAlgEAAN4YqbPHc8s/ip8Jgrp97D8AAOw+XgAAAAAAAAABmwIAAJYBAADudIRac5jLP2mwEvSEoOw/AADpPl4AAAAAAAAAAZwCAACWAQAARJ+J6eG3yz+r+bei0sTsPwAA6D5uAAAAAAAAAAGdAgAAlgEAAJzJjnhQ18s/KNIk2Bnm7D8AAOg+bgAAAAAAAAABngIAAJYBAAD285MHv/bLP3wBvVfXAu0/AADoPn0AAAAAAAAAAZ8CAACWAQAA3LrsZrMLzD8LwBxejhztPwAA6D59AAAAAAAAAAGgAgAAlgEAAMCBRcanIMw/N0bgJ8I07T8AAOg+fQAAAAAAAAABoQIAAJYBAADuFsgNXzDMPzwjzztsSO0/AADpPp0AAAAAAAAAAaICAACWAQAAXnp0Pdk6zD9S5rAghlTtPwCA6T6dAAAAAAAAAAGjAgAAlgEAANLdIG1TRcw/aKmSBaBg7T8AAO4+nQAAAAAAAAABpAIAAJYBAACMD/eEkErMP1XDnzQwaO0/AADwPp0AAAAAAAAAAaUCAACWAQAAjA/3hJBKzD9+bHTquWztPwCA8j6sAAAAAAAAAAGmAgAAlgEAAIwP94SQSsw/fmx06rls7T8AgPM+rAAAAAAAAAABpwIAAJYBAAAWrEpVFkDMPxs02K02a+0/AAD1PrwAAAAAAAAAAagCAACWAQAA7hbIDV8wzD8tGst+pmPtPwCA9T68AAAAAAAAAAGpAgAAlgEAAAhQb65qG8w/eo+F1g9Z7T8AAPk+zAAAAAAAAAABqgIAAJYBAACuJWof/PvLPzwjzztsSO0/AID6PswAAAAAAAAAAasCAACWAQAAWPtkkI3cyz/UDUTrPjPtPwAAAD/bAAAAAAAAAAGsAgAAlgEAAP7QXwEfvcs/Rk/k5IcZ7T8AAAE/2wAAAAAAAAABrQIAAJYBAACoplpysJ3LP/EfTGXK/Ow/AAAEP+sAAAAAAAAAAa4CAACWAQAABq4r+36Dyz/FmYibluTsPwAABT/rAAAAAAAAAAGvAgAAlgEAACDn0puKbss/N9sold/K7D8AQAY/+gAAAAAAAAABsAIAAJYBAAD2UVBU017LP0TkLFKlr+w/AMAGP/oAAAAAAAAAAbECAACWAQAAhO6jJFlUyz97lgXF9JjsPwBABj8KAQAAAAAAAAGyAgAAlgEAAMy8zQwcT8s/FYF6dMeD7D8AAAY/CgEAAAAAAAABswIAAJYBAADMvM0MHE/LPxGki2AdcOw/AMAEPxoBAAAAAAAAAbQCAACWAQAAhO6jJFlUyz/TN9XFeV/sPwBABD8aAQAAAAAAAAG1AgAAlgEAAPZRUFTTXss/9gO7Z1lQ7D8AwAU/GgEAAAAAAAABtgIAAJYBAAAg59Kbim7LP30IPUa8Quw/AEAGPzkBAAAAAAAAAbcCAACWAQAATnxV40F+yz9nRVthojbsPwBABz85AQAAAAAAAAG4AgAAlgEAAHoR2Cr5jcs/F/Ox9Y4t7D8AwAc/OQEAAAAAAAABuQIAAJYBAABg2DCK7aLLP4wRQQOCJ+w/AEAGPzkBAAAAAAAAAboCAACWAQAARJ+J6eG3yz/GoAiKeyTsPwCABT9JAQAAAAAAAAG7AgAAlgEAACpm4kjWzMs/ZGhsTfgi7D8AwAE/SQEAAAAAAAABvAIAAJYBAADKXhHAB+fLP8agCIp7JOw/AAAAP2gBAAAAAAAAAb0CAACWAQAA9vOTB7/2yz/vSd0/BSnsPwCA9j5oAQAAAAAAAAG+AgAAlgEAANy67GazC8w/3GPqbpUw7D8AgPI+aAEAAAAAAAABvwIAAJYBAAAIUG+uahvMP8p9950lOOw/AIDuPmgBAAAAAAAAAcACAACWAQAAeLMb3uQlzD99CD1GvELsPwCA7D53AQAAAAAAAAHBAgAAlgEAAO4WyA1fMMw/MZOC7lJN7D8AAOs+dwEAAAAAAAABwgIAAJYBAACmSJ4lnDXMP6qOABDwWuw/AADqPocBAAAAAAAAAcMCAACWAQAAXnp0Pdk6zD8jin4xjWjsPwCA5D6HAQAAAAAAAAHEAgAAlgEAAF56dD3ZOsw/nIX8Uip27D8AAOI+lwEAAAAAAAABxQIAAJYBAABeenQ92TrMP7JI3jdEguw/AADTPpcBAAAAAAAAAcYCAACWAQAAXnp0Pdk6zD/IC8AcXo7sPwCAzD6mAQAAAAAAAAHHAgAAlgEAAKZIniWcNcw/e5YFxfSY7D8AAIY+pgEAAAAAAAAByAIAAJYBAADuFsgNXzDMP8vorjAIouw/AABMPtUBAAAAAAAAAckCAACWAQAAMuXx9SErzD8cO1icG6vsPwAAKD7VAQAAAAAAAAHKAgAAlgEAABTWnNWwN88/A6IHkjzL6z8AALM+AAAAAAAAAAABywIAAJYBAAAwD0R2vCLPP46DeIRJ0es/AID1PhAAAAAAAAAAAcwCAACWAQAAvKuXRkIYzz/xuxTBzNLrPwBAAj8QAAAAAAAAAAHNAgAAlgEAAB6zaM8Q/s4/tyxNOtPV6z8AgAc/EAAAAAAAAAABzgIAAJYBAADyHeaHWe7OPxll6XZW1+s/AAAMPxAAAAAAAAAAAc8CAACWAQAAUiW3ECjUzj/f1SHwXNrrPwAADT8gAAAAAAAAAAHQAgAAlgEAAPz6sYG5tM4/B3/2pebe6z8AgAo/IAAAAAAAAAAB0QIAAJYBAADqntbaDZDOP5JgZ5jz5Os/AAAJPyAAAAAAAAAAAdICAACWAQAA2EL7M2Jrzj9G66xAiu/rPwBAAj8/AAAAAAAAAAHTAgAAlgEAAFSDc108PM4/v+YqYif96z8AAP4+PwAAAAAAAAAB1AIAAJYBAABCJ5i2kBfOP/1S4fzKDew/AADyPj8AAAAAAAAAAdUCAACWAQAA6vySJyL4zT+e9zPU8R/sPwAA7T4/AAAAAAAAAAHWAgAAlgEAAEwEZLDw3c0/otQi6Jsz7D8AAOY+PwAAAAAAAAAB1wIAAJYBAABkPQtR/MjNP0N5db/CRew/AIDjPk8AAAAAAAAAAdgCAACWAQAA9NleIYK+zT9HVmTTbFnsPwAA4T5PAAAAAAAAAAHZAgAAlgEAADyoiAlFuc0/6fq2qpNr7D8AAOA+XgAAAAAAAAAB2gIAAJYBAAA8qIgJRbnNP8Qu0Qi0euw/AIDcPl4AAAAAAAAAAdsCAACWAQAArAs1Ob/DzT+gYutm1InsPwAA2z5uAAAAAAAAAAHcAgAAlgEAANigt4B2080/tiXNS+6V7D8AANo+bgAAAAAAAAAB3QIAAJYBAAB2meb3p+3NP6M/2np+new/AADaPn0AAAAAAAAAAd4CAACWAQAA0MPrhhYNzj8uIUtti6PsPwAA2z59AAAAAAAAAAHfAgAAlgEAAOIfxy3CMc4/kVnnqQ6l7D8AgNs+jQAAAAAAAAAB4AIAAJYBAABm304E6GDOPy4hS22Lo+w/AIDiPo0AAAAAAAAAAeECAACWAQAAMm0Aw9CKzj8GeHa3AZ/sPwCA5T6dAAAAAAAAAAHiAgAAlgEAAETJ22l8r84/e5YFxfSY7D8AgOs+nQAAAAAAAAAB4wIAAJYBAACY8+D46s7OPytEXFnhj+w/AADuPqwAAAAAAAAAAeQCAACWAQAAOOwPcBzpzj93uRaxSoXsPwAA9D6sAAAAAAAAAAHlAgAAlgEAAGaBkrfT+M4/YfY0zDB57D8AAPY+vAAAAAAAAAAB5gIAAJYBAACSFhX/igjPP65r7yOabuw/AMACP7wAAAAAAAAAAecCAACWAQAAAnrBLgUTzz9eGUa4hmXsPwBABj/MAAAAAAAAAAHoAgAAlgEAALyrl0ZCGM8/DcecTHNc7D8AQA0/zAAAAAAAAAAB6QIAAJYBAAACesEuBRPPPx6tjx3jVOw/AAAQP9sAAAAAAAAAAeoCAACWAQAASkjrFsgNzz8xk4LuUk3sPwDAFD/bAAAAAAAAAAHrAgAAlgEAAJIWFf+KCM8/zlrmsc9L7D8AwBY/2wAAAAAAAAAB7AIAAJYBAADY5D7nTQPPP2siSnVMSuw/AIAVP+sAAAAAAAAAAe0CAACWAQAAZoGSt9P4zj9rIkp1TErsPwDAFD/rAAAAAAAAAAHuAgAAlgEAAGaBkrfT+M4/MZOC7lJN7D8AwA8/+gAAAAAAAAAB7wIAAJYBAABmgZK30/jOP4HlK1pmVuw/AIANP/oAAAAAAAAAAfACAACWAQAA2OQ+500Dzz81cHEC/WDsPwBADD8KAQAAAAAAAAHxAgAAlgEAAAJ6wS4FE88/rmvvI5pu7D8AAAw/GgEAAAAAAAAB8gIAAJYBAABcpMa9czLPP4qfCYK6few/AMAFPxoBAAAAAAAAAfMCAACWAQAAss7LTOJRzz9l0yPg2ozsPwAAAz8pAQAAAAAAAAH0AgAAlgEAAH5cfQvLe88/e5YFxfSY7D8AgNI+KQEAAAAAAAAB9QIAAJYBAABI6i7Ks6XPP8vorjAIouw/AIC7PikBAAAAAAAAAfYCAACWAQAAiNuMuBbazz/0kYPmkabsPwAArj45AQAAAAAAAAH3AgAAlgEAABuYS+t5DNA/9JGD5pGm7D8AAKo+OQEAAAAAAAAB+AIAAJYBAADUDalpjkHRP+YkSIXOl+s/AAC3PgAAAAAAAAAAAfkCAACWAQAA+PS93e8+0T+HyZpc9anrPwAA+z4PAAAAAAAAAAH6AgAAlgEAAD3D58WyOdE/OlTgBIy06z8AAAU/DwAAAAAAAAAB+wIAAJYBAADLXzuWOC/RP9v4Mtyyxus/AIAKPw8AAAAAAAAAAfwCAACWAQAA7kZQCpos0T+Og3iESdHrPwDAED8fAAAAAAAAAAH9AgAAlgEAADQVevJcJ9E/ze8uH+3h6z8AgBI/HwAAAAAAAAAB/gIAAJYBAAB846PaHyLRP9HMHTOX9es/AMAUPy4AAAAAAAAAAf8CAACWAQAA5ZjiNkQa0T+bGkXARwzsPwCAFT8uAAAAAAAAAAEAAwAAlgEAACxnDB8HFdE/ZGhsTfgi7D8AABI/PgAAAAAAAAABAQMAAJYBAABzNTYHyg/RPy22k9qoOew/AEAQPz4AAAAAAAAAAQIDAACWAQAAlhxLeysN0T8xk4LuUk3sPwBACj9OAAAAAAAAAAEDAwAAlgEAAJYcS3srDdE/++CpewNk7D8AwAc/TgAAAAAAAAABBAMAAJYBAACWHEt7Kw3RP5yF/FIqduw/AIABP04AAAAAAAAAAQUDAACWAQAAT04hk2gS0T93uRaxSoXsPwCA/T5dAAAAAAAAAAEGAwAAlgEAAOWY4jZEGtE/U+0wD2uU7D8AAPU+XQAAAAAAAAABBwMAAJYBAABY/I5mviTRPwZ4drcBn+w/AADyPm0AAAAAAAAAAQgDAACWAQAAp3gmItcx0T/0kYPmkabsPwAA7j5tAAAAAAAAAAEJAwAAlgEAALAmlPUsRNE/HDtYnBur7D8AgOw+fQAAAAAAAAABCgMAAJYBAADduxY95FPRPxw7WJwbq+w/AADtPn0AAAAAAAAAAQsDAACWAQAAn5taKHdr0T/0kYPmkabsPwCA7T6MAAAAAAAAAAEMAwAAlgEAAIRis4drgNE/oz/aen6d7D8AgO0+nAAAAAAAAAABDQMAAJYBAACNECFbwZLRP8gLwBxejuw/AADuPpwAAAAAAAAAAQ4DAACWAQAActd5urWn0T+KnwmCun3sPwCA7D6cAAAAAAAAAAEPAwAAlgEAAFee0hmqvNE/++CpewNk7D8AAOw+qwAAAAAAAAABEAMAAJYBAAA8ZSt5ntHRP+BA2YI/ROw/AADsPqsAAAAAAAAAAREDAACWAQAAIyyE2JLm0T8BMNAQdSHsPwAA7D67AAAAAAAAAAESAwAAlgEAAE3BBiBK9tE/hVdj2y0A7D8AAOw+uwAAAAAAAAABEwMAAJYBAACePZ7bYgPSP83vLh/t4es/AADsPssAAAAAAAAAARQDAACWAQAAEaFKC90N0j94wJafL8XrPwCA8j7LAAAAAAAAAAEVAwAAlgEAAKbrC6+4FdI/6gE3mXir6z8AgPU+ywAAAAAAAAABFgMAAJYBAACEBPc6VxjSPyG0DwzIlOs/AID8PtoAAAAAAAAAARcDAACWAQAAhAT3OlcY0j8d1yD4HYHrPwAAAD/aAAAAAAAAAAEYAwAAlgEAAKbrC6+4FdI/3WpqXXpw6z8AQAI/+gAAAAAAAAABGQMAAJYBAADJ0iAjGhPSP2Vv7DvdYus/AEADP/oAAAAAAAAAARoDAACWAQAAEaFKC90N0j8UHUPQyVnrPwAABz/6AAAAAAAAAAEbAwAAlgEAAFZvdPOfCNI/iTvS3bxT6z8AwAg/+gAAAAAAAAABHAMAAJYBAACePZ7bYgPSP4k70t28U+s/AEAKPwkBAAAAAAAAAR0DAACWAQAACPPcN4f70T8UHUPQyVnrPwDACj8ZAQAAAAAAAAEeAwAAlgEAAHGoG5Sr89E/jRjB8WZn6z8AAAw/GQEAAAAAAAABHwMAAJYBAADbXVrwz+vRP5L1rwURe+s/AIAMPxkBAAAAAAAAASADAACWAQAARhOZTPTj0T+D7KtIS5brPwBADT8oAQAAAAAAAAEhAwAAlgEAAIzhwjS33tE/Yv20uhW56z8AwA0/KAEAAAAAAAABIgMAAJYBAACwyNeoGNzRP0IOvizg2+s/AMANPzgBAAAAAAAAASMDAACWAQAA06/sHHrZ0T9cro4lpPvrPwAADj84AQAAAAAAAAEkAwAAlgEAAPaWAZHb1tE/sd0mpWEY7D8AQA0/SAEAAAAAAAABJQMAAJYBAAD2lgGR29bRP6LUIuibM+w/AAANP0gBAAAAAAAAASYDAACWAQAA9pYBkdvW0T9rIkp1TErsPwAADj9XAQAAAAAAAAEnAwAAlgEAAPaWAZHb1tE/0zfVxXlf7D8AgA4/VwEAAAAAAAABKAMAAJYBAADTr+wcetnRPxGki2AdcOw/AEAOP2cBAAAAAAAAASkDAACWAQAA06/sHHrZ0T+KnwmCun3sPwAADj9nAQAAAAAAAAEqAwAAlgEAALDI16gY3NE/PSpPKlGI7D8AAAk/ZwEAAAAAAAABKwMAAJYBAABo+q3AVeHRPytEXFnhj+w/AMAGP4YBAAAAAAAAASwDAACWAQAAIyyE2JLm0T/wtJTS55LsPwCAAD+GAQAAAAAAAAEtAwAAlgEAAJWPMAgN8dE/8LSU0ueS7D8AgPs+hgEAAAAAAAABLgMAAJYBAAAI89w3h/vRPytEXFnhj+w/AID0PoYBAAAAAAAAAS8DAACWAQAAelaJZwEG0j+gYutm1InsPwCA8T6WAQAAAAAAAAEwAwAAlgEAAMnSICMaE9I/skjeN0SC7D8AgPE+lgEAAAAAAAABMQMAAJYBAAAZT7jeMiDSP2H2NMwweew/AIDxPqUBAAAAAAAAATIDAACWAQAAactPmkst0j+ua+8jmm7sPwAA9T6lAQAAAAAAAAEzAwAAlgEAALhH51VkOtI/XhlGuIZl7D8AgPY+tQEAAAAAAAABNAMAAJYBAAAHxH4RfUfSPw3HnExzXOw/AAD/PrUBAAAAAAAAATUDAACWAQAAV0AWzZVU0j8erY8d41TsPwCAAT+5AQAAAAAAAAE2AwAAlgEAAKe8rYiuYdI/MZOC7lJN7D8AAAM/uQEAAAAAAAABNwMAAJYBAAD1OEVEx27SP2siSnVMSuw/AMADP8gBAAAAAAAAATgDAACWAQAARLXc/9970j9DeXW/wkXsPwDAAj/IAQAAAAAAAAE5AwAAlgEAALgYiS9ahtI/Q3l1v8JF7D8AQAI/2AEAAAAAAAABOgMAAJYBAAApfDVf1JDSP2siSnVMSuw/AAADP9gBAAAAAAAAATsDAACWAQAAnd/hjk6b0j/2A7tnWVDsPwCAAz/oAQAAAAAAAAE8AwAAlgEAADMqozIqo9I/R1Zk02xZ7D8AAAU/6AEAAAAAAAABPQMAAJYBAACljU9ipK3SP/vgqXsDZOw/AIAFP/cBAAAAAAAAAT4DAACWAQAAO9gQBoC10j8RpItgHXDsPwBABT/3AQAAAAAAAAE/AwAAlgEAANIi0qlbvdI/xC7RCLR67D8AAAU/BwIAAAAAAAABQAMAAJYBAABnbZNNN8XSP3e5FrFKhew/AEACPwcCAAAAAAAAAUEDAACWAQAA/bdU8RLN0j9l0yPg2ozsPwAAAT8WAgAAAAAAAAFCAwAAlgEAAHEbASGN19I/U+0wD2uU7D8AAPs+FgIAAAAAAAABQwMAAJYBAADifq1QB+LSP3uWBcX0mOw/AAD4PiYCAAAAAAAAAUQDAACWAQAAMftEDCDv0j/ezqEBeJrsPwAA9T4mAgAAAAAAAAFFAwAAlgEAAF6Qx1PX/tI/GF5piHGX7D8AAPQ+NgIAAAAAAAABRgMAAJYBAACvDF8P8AvTP418+JVkkew/AIDxPjYCAAAAAAAAAUcDAACWAQAA2qHhVqcb0z93uRaxSoXsPwCA8D5FAgAAAAAAAAFIAwAAlgEAAAY3ZJ5eK9M/YfY0zDB57D8AgOw+RQIAAAAAAAABSQMAAJYBAAAzzOblFTvTPyOKfjGNaOw/AADrPkUCAAAAAAAAAUoDAACWAQAAPXpUuWtN0z8erY8d41TsPwAA3j5VAgAAAAAAAAFLAwAAlgEAAEMowozBX9M/8ibMU6887D8AANg+VQIAAAAAAAABTAMAAJYBAABL1i9gF3LTP8agCIp7JOw/AIDPPmUCAAAAAAAAAU0DAACWAQAAVoSdM22E0z844qiDxArsPwAAzD5lAgAAAAAAAAFOAwAAlgEAADtL9pJhmdM/b5SB9hP06z8AgMs+dAIAAAAAAAABTwMAAJYBAABF+WNmt6vTP2q3kuJp4Os/AIDLPnQCAAAAAAAAAVADAACWAQAAbo7mrW670z+Og3iESdHrPwCAyz6EAgAAAAAAAAFRAwAAlgEAAJsjafUly9M/eMCWny/F6z8AAMw+hAIAAAAAAAABUgMAAJYBAACl0dbIe93TPyhu7TMcvOs/AADPPpMCAAAAAAAAAVMDAACWAQAArH9EnNHv0z+djHxBD7brPwCA0D6TAgAAAAAAAAFUAwAAlgEAAJJGnfvFBNQ/1xtEyAiz6z8AgNM+owIAAAAAAAABVQMAAJYBAAB3DfZauhnUP9cbRMgIs+s/AADVPqMCAAAAAAAAAVYDAACWAQAAOu05Rk0x1D8AxRh+krfrPwCA1j6zAgAAAAAAAAFXAwAAlgEAAB+0kqVBRtQ/7d4lrSK/6z8AgNc+swIAAAAAAAABWAMAAJYBAAAEe+sENlvUP6Fpa1W5yes/AADbPsICAAAAAAAAAVkDAACWAQAADSlZ2Itt1D8ZZel2VtfrPwCA3D7CAgAAAAAAAAFaAwAAlgEAADq+2x9DfdQ/WNGfEfrn6z8AAOU+0gIAAAAAAAABWwMAAJYBAACJOnPbW4rUP5c9Vqyd+Os/AADpPtICAAAAAAAAAVwDAACWAQAA/Z0fC9aU1D844qiDxArsPwCA8D7iAgAAAAAAAAFdAwAAlgEAAJHo4K6xnNQ/dk5fHmgb7D8AAPQ+4gIAAAAAAAABXgMAAJYBAABLGrfG7qHUPxfzsfWOLew/AAD9PuICAAAAAAAAAV8DAACWAQAAJzOiUo2k1D+4lwTNtT/sPwCAAD/xAgAAAAAAAAFgAwAAlgEAAG4BzDpQn9Q/WTxXpNxR7D8AQAM/8QIAAAAAAAABYQMAAJYBAAD9nR8L1pTUP/vgqXsDZOw/AEAEPwEDAAAAAAAAAWIDAACWAQAArCGIT72H1D85TWAWp3TsPwBABD8BAwAAAAAAAAFjAwAAlgEAAOxBRGQqcNQ/d7kWsUqF7D8AAAQ/EAMAAAAAAAABZAMAAJYBAACTFz/Vu1DUP3uWBcX0mOw/AID6PhADAAAAAAAAAWUDAACWAQAA6nCiijQk1D+5ArxfmKnsPwCA9D4gAwAAAAAAAAFmAwAAlgEAAKx/RJzR79M/z8WdRLK17D8AAPI+IAMAAAAAAAABZwMAAJYBAABMp9E5Db7TP+WIfynMwew/AIDxPj8DAAAAAAAAAWgDAACWAQAApVv3abU+3D+TyQkZGP3nPwCAuD4AAAAAAAAAAAFpAwAAlgEAAMdCDN4WPNw/k8kJGRj95z8AgPw+DwAAAAAAAAABagMAAJYBAAClW/dptT7cP5PJCRkY/ec/AAAGPw8AAAAAAAAAAWsDAACWAQAAf3Ti9VNB3D+TyQkZGP3nPwCACz8PAAAAAAAAAAFsAwAAlgEAAH904vVTQdw/9gGmVZv+5z8AwBA/DwAAAAAAAAABbQMAAJYBAAB/dOL1U0HcP/YBplWb/uc/AAASPw8AAAAAAAAAAW4DAACWAQAApVv3abU+3D+8ct7OoQHoPwDAFD8fAAAAAAAAAAFvAwAAlgEAAMdCDN4WPNw/geMWSKgE6D8AABY/HwAAAAAAAAABcAMAAJYBAADrKSFSeDncP6mM6/0xCeg/AMAWPx8AAAAAAAAAAXEDAACWAQAADRE2xtk23D80blzwPg/oPwAAFz8vAAAAAAAAAAFyAwAAlgEAADH4Sjo7NNw/hcAFXFIY6D8AABg/LwAAAAAAAAABcwMAAJYBAABV31+unDHcP5uD50BsJOg/AIAYPz4AAAAAAAAAAXQDAACWAQAAm62Jll8s3D+eYNZUFjjoPwDAGD8+AAAAAAAAAAF1AwAAlgEAAL+UngrBKdw/yuaZHkpQ6D8AABk/TgAAAAAAAAABdgMAAJYBAADhe7N+IifcP+WGahcOcOg/AAAaP04AAAAAAAAAAXcDAACWAQAA4XuzfiIn3D93Irkxb53oPwCAGj9eAAAAAAAAAAF4AwAAlgEAAL+UngrBKdw/zi5AxdbN6D8AwBo/XgAAAAAAAAABeQMAAJYBAAB3xnQi/i7cPyg7x1g+/ug/AAAbP20AAAAAAAAAAXoDAACWAQAADRE2xtk23D+51hVznyvpPwBAGT9tAAAAAAAAAAF7AwAAlgEAAKVb92m1Ptw/saoAyoNa6T8AgBg/fQAAAAAAAAABfAMAAJYBAAA7prgNkUbcP6V+6yBoiek/AIASP30AAAAAAAAAAX0DAACWAQAArQllPQtR3D/U4Z3+RbXpPwAAED+MAAAAAAAAAAF+AwAAlgEAAEFUJuHmWNw/emPf6Rbb6T8AAAU/jAAAAAAAAAABfwMAAJYBAADXnueEwmDcP/c7TB9e/Ok/AEAAP5wAAAAAAAAAAYADAACWAQAAb+moKJ5o3D9La+SeGxnqPwAAqD6cAAAAAAAAAAGBAwAAlgEAAAU0asx5cNw/2ylEpdIy6j8AAIA+rAAAAAAAAAABggMAAJYBAAC9ZUDktnXcP6R3azKDSeo/AABRPqwAAAAAAAAAAYMDAACWAQAAd5cW/PN63D9FHL4JqlvqPwAAQD7LAAAAAAAAAAGEAwAAlgEAAMn+hHc/DNs/UBfC6aXA6z8AAGQ+AAAAAAAAAAABhQMAAJYBAAARza5fAgfbPyhu7TMcvOs/AICcPhAAAAAAAAAAAYYDAACWAQAAVZvYR8UB2z/FNVH3mLrrPwAApj4QAAAAAAAAAAGHAwAAlgEAAFWb2EfFAds/Yv20uhW56z8AgKw+EAAAAAAAAAABiAMAAJYBAABVm9hHxQHbPwDFGH6St+s/AIC3PhAAAAAAAAAAAYkDAACWAQAAeYLtuyb/2j86VOAEjLTrPwAAuz4gAAAAAAAAAAGKAwAAlgEAAHmC7bsm/9o/1xtEyAiz6z8AAMU+IAAAAAAAAAABiwMAAJYBAACdaQIwiPzaPxKrC08CsOs/AADJPiAAAAAAAAAAAYwDAACWAQAAvVAXpOn52j9MOtPV+6zrPwAA0z4gAAAAAAAAAAGNAwAAlgEAAOM3LBhL99o/h8maXPWp6z8AANc+LwAAAAAAAAABjgMAAJYBAAAFH0GMrPTaPySR/h9yqOs/AADlPi8AAAAAAAAAAY8DAACWAQAAKwZWAA7y2j9fIMama6XrPwCA6z4vAAAAAAAAAAGQAwAAlgEAAE3tanRv79o//Ocpauij6z8AwAA/PwAAAAAAAAABkQMAAJYBAACVu5RcMuraPzZ38fDhoOs/AIAFPz8AAAAAAAAAAZIDAACWAQAAt6Kp0JPn2j82d/Hw4aDrPwAADj8/AAAAAAAAAAGTAwAAlgEAAP1w07hW4to/Nnfx8OGg6z8AwBE/TgAAAAAAAAABlAMAAJYBAAAhWOgsuN/aP/znKWroo+s/AEAXP04AAAAAAAAAAZUDAACWAQAAQz/9oBnd2j8kkf4fcqjrPwCAGT9eAAAAAAAAAAGWAwAAlgEAAGcmEhV72to/deOni4Wx6z8AgBo/bgAAAAAAAAABlwMAAJYBAABnJhIVe9raP+3eJa0iv+s/AAAbP30AAAAAAAAAAZgDAACWAQAAZyYSFXva2j8sS9xHxs/rPwDAGT+NAAAAAAAAAAGZAwAAlgEAAGcmEhV72to/kmBnmPPk6z8AQBk/nQAAAAAAAAABmgMAAJYBAABDP/2gGd3aP/p18ugg+us/AEAXP50AAAAAAAAAAZsDAACWAQAAQz/9oBnd2j/9UuH8yg3sPwCAFj+dAAAAAAAAAAGcAwAAlgEAAP1w07hW4to/xqAIinsk7D8AwBE/rAAAAAAAAAABnQMAAJYBAAC3oqnQk+faP8p9950lOOw/AIAPP6wAAAAAAAAAAZ4DAACWAQAAb9R/6NDs2j/OWuaxz0vsPwAABT+8AAAAAAAAAAGfAwAAlgEAAAUfQYys9No/cP84ifZd7D8AQAA/vAAAAAAAAAABoAMAAJYBAACdaQIwiPzaPxGki2AdcOw/AADhPrwAAAAAAAAAAaEDAACWAQAAMbTD02ME2z9PEEL7wIDsPwCA0z7LAAAAAAAAAAGiAwAAlgEAAMn+hHc/DNs/8LSU0ueS7D8AAFU+2wAAAAAAAAABowMAAJYBAABfSUYbGxTbP5FZ56kOpew/AADuPfoAAAAAAAAAAaQDAACWAQAArcXd1jMh2z/PxZ1EsrXsPwAAfD36AAAAAAAAAAGlAwAAlgEAAAPWrX9lCN0/QQc+Pvub7D8AgLg+AAAAAAAAAAABpgMAAJYBAABLpNdnKAPdPxw7WJwbq+w/AID8PhAAAAAAAAAAAacDAACWAQAAS6TXZygD3T8KVWXLq7LsPwAABj8QAAAAAAAAAAGoAwAAlgEAAEuk12coA90/q/m3otLE7D8AgAs/EAAAAAAAAAABqQMAAJYBAABLpNdnKAPdP8K8mYfs0Ow/AEANPxAAAAAAAAAAAaoDAACWAQAAJb3C88YF3T9jYexeE+PsPwAADT8gAAAAAAAAAAGrAwAAlgEAAAPWrX9lCN0/LK8T7MP57D8AAAk/IAAAAAAAAAABrAMAAJYBAADh7pgLBAvdP/X8Onl0EO0/AEAHPy8AAAAAAAAAAa0DAACWAQAAmyBvI0EQ3T9bEsbJoSXtPwBAAD8vAAAAAAAAAAGuAwAAlgEAAFNSRTt+Fd0/JmDtVlI87T8AAPo+PwAAAAAAAAABrwMAAJYBAAANhBtTuxrdPyo93Gr8T+0/AAD2Pj8AAAAAAAAAAbADAACWAQAAxbXxavgf3T/K4S5CI2LtPwAA9D4/AAAAAAAAAAGxAwAAlgEAAKHO3PaWIt0/phVJoENx7T8AAPM+TwAAAAAAAAABsgMAAJYBAACB58eCNSXdP7zYKoVdfe0/AADyPk8AAAAAAAAAAbMDAACWAQAAXQCzDtQn3T9vY3At9IftPwAA9T5eAAAAAAAAAAG0AwAAlgEAADkZnppyKt0/+kThHwGO7T8AgPY+XgAAAAAAAAABtQMAAJYBAAAVMokmES3dP+he7k6Rle0/AID3Pm4AAAAAAAAAAbYDAACWAQAAFTKJJhEt3T+tzybIl5jtPwAA+D5uAAAAAAAAAAG3AwAAlgEAABUyiSYRLd0/rc8myJeY7T8AAPo+bgAAAAAAAAABuAMAAJYBAAAVMokmES3dP+he7k6Rle0/AAD7Pm4AAAAAAAAAAbkDAACWAQAAXQCzDtQn3T/6ROEfAY7tPwAAAD99AAAAAAAAAAG6AwAAlgEAAKHO3PaWIt0/qvI3tO2E7T8AAAE/fQAAAAAAAAABuwMAAJYBAAANhBtTuxrdPzH3uZJQd+0/AEADP40AAAAAAAAAAbwDAACWAQAAmyBvI0EQ3T+QUme7KWXtPwBABD+dAAAAAAAAAAG9AwAAlgEAACW9wvPGBd0/Kj3cavxP7T8AAAg/nQAAAAAAAAABvgMAAJYBAAC1WRbETPvcP9QNROs+M+0/AMAJP7wAAAAAAAAAAb8DAACWAQAAHw9VIHHz3D8dpg8v/hTtPwBADD+8AAAAAAAAAAHAAwAAlgEAAInEk3yV69w/BAY/Njr17D8AQA0/vAAAAAAAAAABwQMAAJYBAADPkr1kWObcP02eCnr51uw/AMANP7wAAAAAAAAAAcIDAACWAQAA8XnS2Lnj3D/PxZ1EsrXsPwAADj/MAAAAAAAAAAHDAwAAlgEAAPF50ti549w/e5YFxfSY7D8AgA4/zAAAAAAAAAABxAMAAJYBAADPkr1kWObcP2H2NMwweew/AMAOP9sAAAAAAAAAAcUDAACWAQAAicSTfJXr3D9HVmTTbFnsPwAADD/bAAAAAAAAAAHGAwAAlgEAAB8PVSBx89w/kO4vFyw77D8AAAs/6wAAAAAAAAABxwMAAJYBAACTcgFQ6/3cP573M9TxH+w/AIAJP+sAAAAAAAAAAcgDAACWAQAA4e6YCwQL3T/VqQxHQQnsPwAACT/6AAAAAAAAAAHJAwAAlgEAADFrMMccGN0/NAW6bxr36z8AgAg/+gAAAAAAAAABygMAAJYBAACB58eCNSXdP1jRnxH65+s/AAAIPwoBAAAAAAAAAcsDAACWAQAAq3xKyuw03T+kRlppY93rPwAACT8KAQAAAAAAAAHMAwAAlgEAAPv44YUFQt0/tyxNOtPV6z8AgAk/GgEAAAAAAAABzQMAAJYBAABLdXlBHk/dP46DeIRJ0es/AMAIPxoBAAAAAAAAAc4DAACWAQAAm/EQ/TZc3T+Og3iESdHrPwBACD8pAQAAAAAAAAHPAwAAlgEAAA1VvSyxZt0/VPSw/U/U6z8AgAc/KQEAAAAAAAAB0AMAAJYBAAChn37QjG7dP0IOvizg2+s/AAAHPzkBAAAAAAAAAdEDAACWAQAAW9FU6Mlz3T/1mAPVdubrPwCABj85AQAAAAAAAAHSAwAAlgEAAFvRVOjJc90/0cwdM5f16z8AAAY/SQEAAAAAAAAB0wMAAJYBAAChn37QjG7dPxA51M06Buw/AAAGP0kBAAAAAAAAAdQDAACWAQAALzzSoBJk3T+x3SalYRjsPwAABj9YAQAAAAAAAAHVAwAAlgEAAN+/OuX5Vt0/UYJ5fIgq7D8AgAE/WAEAAAAAAAAB1gMAAJYBAACPQ6Mp4UndP/ImzFOvPOw/AAD/PlgBAAAAAAAAAdcDAACWAQAAQ8cLbsg83T8xk4LuUk3sPwAA7D5oAQAAAAAAAAHYAwAAlgEAABUyiSYRLd0/cP84ifZd7D8AAOQ+aAEAAAAAAAAB2QMAAJYBAADFtfFq+B/dP0szU+cWbew/AAClPncBAAAAAAAAAdoDAACWAQAAU1JFO34V3T9h9jTMMHnsPwAAiT53AQAAAAAAAAHbAwAAlgEAALsHhJeiDd0/d7kWsUqF7D8AAHQ+hwEAAAAAAAAB3AMAAJYBAADh7pgLBAvdP418+JVkkew/AABrPocBAAAAAAAAAd0DAACWAQAAJXQv538Z3z8iH8eeqv7rPwCAoz4AAAAAAAAAAAHeAwAAlgEAAB3GwRMqB98/rQA4kbcE7D8AAOA+DwAAAAAAAAAB3wMAAJYBAACnYhXkr/zeP60AOJG3BOw/AIDtPg8AAAAAAAAAAeADAACWAQAAfc2SnPjs3j+tADiRtwTsPwCA9z4PAAAAAAAAAAHhAwAAlgEAAAtq5mx+4t4/rQA4kbcE7D8AwAI/HwAAAAAAAAAB4gMAAJYBAAC77U6xZdXeP60AOJG3BOw/AAAFPx8AAAAAAAAAAeMDAACWAQAA1Sb2UXHA3j9KyJtUNAPsPwCABj8uAAAAAAAAAAHkAwAAlgEAAM14iH4brt4/SsibVDQD7D8AAAc/LgAAAAAAAAAB5QMAAJYBAADFyhqrxZveP0rIm1Q0A+w/AMAEPz4AAAAAAAAAAeYDAACWAQAAuxyt12+J3j+tADiRtwTsPwDAAz8+AAAAAAAAAAHnAwAAlgEAALNuPwQad94/EDnUzToG7D8AQAA/TgAAAAAAAAAB6AMAAJYBAACH2by8YmfePzjiqIPECuw/AAD+Pk4AAAAAAAAAAekDAACWAQAAN10lAUpa3j8m/LWyVBLsPwAA+j5OAAAAAAAAAAHqAwAAlgEAAMX5eNHPT94/dk5fHmgb7D8AgPg+XQAAAAAAAAAB6wMAAJYBAABPlsyhVUXeP4wRQQOCJ+w/AAD3Pl0AAAAAAAAAAewDAACWAQAAvUsL/nk93j+i1CLomzPsPwAA9j5tAAAAAAAAAAHtAwAAlgEAAEnoXs7/Mt4/G9CgCTlB7D8AAPc+bQAAAAAAAAAB7gMAAJYBAABrz3NCYTDePzGTgu5STew/AID3Pn0AAAAAAAAAAe8DAACWAQAAj7aItsIt3j8Nx5xMc1zsPwAA8j59AAAAAAAAAAHwAwAAlgEAAGvPc0JhMN4/wFHi9Aln7D8AAPA+jAAAAAAAAAAB8QMAAJYBAAAnAUpanjXeP65r7yOabuw/AIDlPowAAAAAAAAAAfIDAACWAQAAvUsL/nk93j85TWAWp3TsPwAA4T6cAAAAAAAAAAHzAwAAlgEAAC+vty30R94/nIX8Uip27D8AgNw+nAAAAAAAAAAB9AMAAJYBAAB9K0/pDFXeP5yF/FIqduw/AIDaPpwAAAAAAAAAAfUDAACWAQAAqcDRMMRk3j/WFMTZI3PsPwAA2j6rAAAAAAAAAAH2AwAAlgEAANdVVHh7dN4/SzNT5xZt7D8AANo+qwAAAAAAAAAB9wMAAJYBAAAB69a/MoTeP8BR4vQJZ+w/AADbPqsAAAAAAAAAAfgDAACWAQAAL4BZB+qT3j9w/ziJ9l3sPwCA2z7LAAAAAAAAAAH5AwAAlgEAAH388MICod4/Hq2PHeNU7D8AAN8+ywAAAAAAAAAB+gMAAJYBAACrkXMKurDeP85a5rHPS+w/AIDgPssAAAAAAAAAAfsDAACWAQAA+Q0LxtK93j+4lwTNtT/sPwAA6D7aAAAAAAAAAAH8AwAAlgEAAEmKooHryt4/otQi6Jsz7D8AgOs+6gAAAAAAAAAB/QMAAJYBAADd1GMlx9LeP+9J3T8FKew/AIDwPuoAAAAAAAAAAf4DAACWAQAAdR8lyaLa3j+e9zPU8R/sPwCA8j76AAAAAAAAAAH/AwAAlgEAAC1R++Df394/ExbD4eQZ7D8AgP8++gAAAAAAAAABAAQAAJYBAAALauZsfuLeP+ts7itbFew/AMACPwkBAAAAAAAAAQEEAACWAQAA54LR+Bzl3j/rbO4rWxXsPwAABz8JAQAAAAAAAAECBAAAlgEAAJ+0pxBa6t4/sd0mpWEY7D8AAAk/CQEAAAAAAAABAwQAAJYBAAB9zZKc+OzePzu/l5duHuw/AEAKPwkBAAAAAAAAAQQEAACWAQAAN/9otDXy3j+MEUEDgifsPwDACj8ZAQAAAAAAAAEFBAAAlgEAAM1JKlgR+t4/P5yGqxgy7D8AwAo/GQEAAAAAAAABBgQAAJYBAABllOv77AHfP/ImzFOvPOw/AAALPygBAAAAAAAAAQcEAACWAQAA1feXK2cM3z9DeXW/wkXsPwCABz8oAQAAAAAAAAEIBAAAlgEAACV0L+d/Gd8/WTxXpNxR7D8AAAY/SAEAAAAAAAABCQQAAJYBAAB18MaimCbfPw3HnExzXOw/AADxPkgBAAAAAAAAAQoEAACWAQAAn4VJ6k823z9eGUa4hmXsPwAA5T5IAQAAAAAAAAELBAAAlgEAAKkzt72lSN8/6fq2qpNr7D8AgKI+SAEAAAAAAAABDAQAAJYBAACx4SSR+1rfPxGki2AdcOw/AICFPlcBAAAAAAAAAQ0EAACWAQAAl6h98O9v3z8RpItgHXDsPwAAaj5XAQAAAAAAAAEOBAAAlgEAAFmIwduCh98/rmvvI5pu7D8AAGA+hgEAAAAAAAABDwQAAJYBAAA+8V3uYjTgPz4xzxg2yOs/AACLPgAAAAAAAAAAARAEAACWAQAAhL+H1iUv4D8+Mc8YNsjrPwCAvj4QAAAAAAAAAAERBAAAlgEAADoapwQ4K+A/PjHPGDbI6z8AAMo+EAAAAAAAAAABEgQAAJYBAAASXNumqyTgPz4xzxg2yOs/AADSPhAAAAAAAAAAARMEAACWAQAAWCoFj24f4D+haWtVucnrPwCA6D4fAAAAAAAAAAEUBAAAlgEAADBsOTHiGOA/A6IHkjzL6z8AAPE+HwAAAAAAAAABFQQAAJYBAACaIXiNBhHgPyxL3EfGz+s/AAD+Ph8AAAAAAAAAARYEAACWAQAAlkrBo9sH4D9U9LD9T9TrPwCAAT8vAAAAAAAAAAEXBAAAlgEAAEfOKejC+t8/Qg6+LODb6z8AAAM/LwAAAAAAAAABGAQAAJYBAAA/ILwUbejfP5JgZ5jz5Os/AMADPz4AAAAAAAAAARkEAACWAQAAW1ljtXjT3z9G66xAiu/rPwBAAz8+AAAAAAAAAAEaBAAAlgEAAE+r9eEiwd8/v+YqYif96z8AAAM/PgAAAAAAAAABGwQAAJYBAABH/YcOza7fP5saRcBHDOw/AIADP04AAAAAAAAAARwEAACWAQAAG2gFxxWf3z/Zhvta6xzsPwDAAz9OAAAAAAAAAAEdBAAAlgEAAKkEWZeblN8/F/Ox9Y4t7D8AQAM/XgAAAAAAAAABHgQAAJYBAAARupfzv4zfP7iXBM21P+w/AAADP14AAAAAAAAAAR8EAACWAQAAWYjB24KH3z/2A7tnWVDsPwCAAz9tAAAAAAAAAAEgBAAAlgEAADWhrGchit8/0zfVxXlf7D8AwAM/bQAAAAAAAAABIQQAAJYBAAARupfzv4zfP65r7yOabuw/AMADP30AAAAAAAAAASIEAACWAQAAhR1EIzqX3z8nZ21FN3zsPwAABD+NAAAAAAAAAAEjBAAAlgEAANOZ295SpN8/d7kWsUqF7D8AQAM/jQAAAAAAAAABJAQAAJYBAAC5YDQ+R7nfPytEXFnhj+w/AAADP40AAAAAAAAAASUEAACWAQAANXJOQRfW3z+2Jc1L7pXsPwCAAj+cAAAAAAAAAAEmBAAAlgEAAEfOKejC+t8/e5YFxfSY7D8AAAI/nAAAAAAAAAABJwQAAJYBAACaIXiNBhHgP3uWBcX0mOw/AID9PqwAAAAAAAAAASgEAACWAQAAgOjQ7Pol4D+2Jc1L7pXsPwAA+j6sAAAAAAAAAAEpBAAAlgEAAPYiNAagOeA/yAvAHF6O7D8AgOQ+uwAAAAAAAAABKgQAAJYBAAAA0aHZ9UvgPxWBenTHg+w/AADbPrsAAAAAAAAAASsEAACWAQAACH8PrUte4D85TWAWp3TsPwAARj7LAAAAAAAAAAEsBAAAlgEAABItfYChcOA/NXBxAv1g7D8AALY9ywAAAAAAAAABLQQAAJYBAADUDMFrNIjgPwmGdpTLHus/AADEPgAAAAAAAAAAAS4EAACWAQAAiGfgmUaE4D/7fHLXBTrrPwBABj8PAAAAAAAAAAEvBAAAlgEAAPjz1d+VheA/S88bQxlD6z8AgA4/DwAAAAAAAAABMAQAAJYBAACIZ+CZRoTgP0+sClfDVus/AEAUPw8AAAAAAAAAATEEAACWAQAAiGfgmUaE4D8CN1D/WWHrPwDAGz8fAAAAAAAAAAEyBAAAlgEAAIhn4JlGhOA/QKMGmv1x6z8AAB4/HwAAAAAAAAABMwQAAJYBAACIZ+CZRoTgP0WA9a2nhes/AIAfPy8AAAAAAAAAATQEAACWAQAAiGfgmUaE4D9xBrl3253rPwAAID8vAAAAAAAAAAE1BAAAlgEAAPjz1d+VheA/xTVR95i66z8AQB0/PgAAAAAAAAABNgQAAJYBAABmgMsl5YbgPxll6XZW1+s/AAAcPz4AAAAAAAAAATcEAACWAQAA1AzBazSI4D8MXOW5kPLrPwDAFT9OAAAAAAAAAAE4BAAAlgEAAEKZtrGDieA/mxpFwEcM7D8AABM/TgAAAAAAAAABOQQAAJYBAACwJaz30orgPwEw0BB1Iew/AMAKP04AAAAAAAAAAToEAACWAQAAHrKhPSKM4D8FDb8kHzXsPwBABz9dAAAAAAAAAAE7BAAAlgEAAPzKjMnAjuA/4EDZgj9E7D8AgO4+XQAAAAAAAAABPAQAAJYBAADY43dVX5HgP1k8V6TcUew/AADgPm0AAAAAAAAAAT0EAACWAQAAIolYJ02V4D8Nx5xMc1zsPwCAtj5tAAAAAAAAAAE+BAAAlgEAAG4uOfk6meA/mKgNP4Bi7D8AAKQ+bQAAAAAAAAABPwQAAJYBAACW7ARXx5/gP14ZRriGZew/AACbPn0AAAAAAAAAAUAEAACWAQAALDfG+qKn4D9eGUa4hmXsPwAAmD59AAAAAAAAAAFBBAAAlgEAAE7AHiLwPOE/7d4lrSK/6z8AAGk+AAAAAAAAAAABQgQAAJYBAAB2fup/fEPhP2L9tLoVues/AACgPhAAAAAAAAAAAUMEAACWAQAAUpfVCxtG4T8AxRh+krfrPwCAqT4QAAAAAAAAAAFEBAAAlgEAADCwwJe5SOE/AMUYfpK36z8AgLA+EAAAAAAAAAABRQQAAJYBAAAwsMCXuUjhPwDFGH6St+s/AIDQPhAAAAAAAAAAAUYEAACWAQAAMLDAl7lI4T8AxRh+krfrPwCA3T4gAAAAAAAAAAFHBAAAlgEAAMAjy1FqR+E/Yv20uhW56z8AAO0+IAAAAAAAAAABSAQAAJYBAAB2fup/fEPhPyhu7TMcvOs/AAD0PiAAAAAAAAAAAUkEAACWAQAA4DMp3KA74T9QF8LppcDrPwCA9j4/AAAAAAAAAAFKBAAAlgEAAG7QfKwmMeE/2/gy3LLG6z8AgPc+PwAAAAAAAAABSwQAAJYBAACwx++qviLhPyxL3EfGz+s/AAD4Pj8AAAAAAAAAAUwEAACWAQAAFKZ3HbgR4T/f1SHwXNrrPwCA9T4/AAAAAAAAAAFNBAAAlgEAAHqE/4+xAOE/WNGfEfrn6z8AgPQ+TwAAAAAAAAABTgQAAJYBAADgYocCq+/gPzQFum8a9+s/AAD1Pk8AAAAAAAAAAU8EAACWAQAAtM0Eu/Pf4D8QOdTNOgbsPwCA9T5eAAAAAAAAAAFQBAAAlgEAAGRRbf/a0uA/62zuK1sV7D8AAPc+XgAAAAAAAAABUQQAAJYBAADy7cDPYMjgP2RobE34Iuw/AID3Pm4AAAAAAAAAAVIEAACWAQAA7hYK5jW/4D/cY+pulTDsPwAA+T5uAAAAAAAAAAFTBAAAlgEAADTlM874ueA/VV9okDI+7D8AgPk+fQAAAAAAAAABVAQAAJYBAABYzEhCWrfgP2siSnVMSuw/AAD8Pn0AAAAAAAAAAVUEAACWAQAAxlg+iKm44D/kHciW6VfsPwAA/T6NAAAAAAAAAAFWBAAAlgEAAH6KFKDmveA/++CpewNk7D8AgP0+jQAAAAAAAAABVwQAAJYBAABgerYVsMngP65r7yOabuw/AAD+Pp0AAAAAAAAAAVgEAACWAQAAaCgk6QXc4D+chfxSKnbsPwAA/j6dAAAAAAAAAAFZBAAAlgEAALx7co5J8uA/J2dtRTd87D8AAP4+rAAAAAAAAAABWgQAAJYBAADu56u/KwvhP4qfCYK6few/AID5PqwAAAAAAAAAAVsEAACWAQAA+mzQfKwm4T9PEEL7wIDsPwCA9z68AAAAAAAAAAFcBAAAlgEAAFKX1QsbRuE/ip8Jgrp97D8AAOg+vAAAAAAAAAABXQQAAJYBAABk87CyxmrhP2H2NMwweew/AADhPswAAAAAAAAAAV4EAACWAQAA5NuBn8GQ4T/WFMTZI3PsPwCAnj7MAAAAAAAAAAFfBAAAlgEAANJQSNILuOE/I4p+MY1o7D8AgIA+2wAAAAAAAAABYAQAAJYBAADAxQ4FVt/hP6qOABDwWuw/AABdPtsAAAAAAAAAAWEEAACWAQAArjrVN6AG4j9rIkp1TErsPwAAUD76AAAAAAAAAAFiBAAAlgEAAKi8zvQZqeQ/c+GSecdf5z8AgIU+AAAAAAAAAAABYwQAAJYBAACovM70GankP0s4vsM9W+c/AAC3Pg8AAAAAAAAAAWQEAACWAQAAqLzO9Bmp5D+Gx4VKN1jnPwAAwj4PAAAAAAAAAAFlBAAAlgEAAITVuYC4q+Q/XR6xlK1T5z8AAMo+DwAAAAAAAAABZgQAAJYBAACE1bmAuKvkP/vlFFgqUuc/AIDWPg8AAAAAAAAAAWcEAACWAQAA8mGvxget5D+YrXgbp1DnPwCA2j4fAAAAAAAAAAFoBAAAlgEAAPJhr8YHreQ/0zxAoqBN5z8AAN8+HwAAAAAAAAABaQQAAJYBAABg7qQMV67kP6qTa+wWSec/AADhPh8AAAAAAAAAAWoEAACWAQAA0HqaUqav5D8fsvr5CUPnPwAA5T4uAAAAAAAAAAFrBAAAlgEAANB6mlKmr+Q/lNCJB/085z8AgOY+LgAAAAAAAAABbAQAAJYBAADQeppSpq/kPwnvGBXwNuc/AADsPj4AAAAAAAAAAW0EAACWAQAA0HqaUqav5D/hRURfZjLnPwAA7j4+AAAAAAAAAAFuBAAAlgEAANB6mlKmr+Q/uZxvqdwt5z8AgPs+PgAAAAAAAAABbwQAAJYBAADQeppSpq/kP/MrNzDWKuc/AMAAP04AAAAAAAAAAXAEAACWAQAA0HqaUqav5D8uu/62zyfnPwBABz9OAAAAAAAAAAFxBAAAlgEAANB6mlKmr+Q/y4Jiekwm5z8AAAo/TgAAAAAAAAABcgQAAJYBAADQeppSpq/kP8uCYnpMJuc/AIAQP20AAAAAAAAAAXMEAACWAQAA0HqaUqav5D+R85rzUinnPwAAEz9tAAAAAAAAAAF0BAAAlgEAAGDupAxXruQ/fg2oIuMw5z8AwBY/bQAAAAAAAAABdQQAAJYBAABg7qQMV67kP5TQiQf9POc/AAAYP30AAAAAAAAAAXYEAACWAQAAYO6kDFeu5D/TPECioE3nPwBAGT99AAAAAAAAAAF3BAAAlgEAAGDupAxXruQ/OVLL8s1i5z8AwBk/jAAAAAAAAAABeAQAAJYBAABg7qQMV67kPypJxzUIfuc/AMAZP4wAAAAAAAAAAXkEAACWAQAA0HqaUqav5D/Qyggh2aPnPwAAGj+cAAAAAAAAAAF6BAAAlgEAADwHkJj1sOQ/nfUewjPO5z8AABo/nAAAAAAAAAABewQAAJYBAAAaIHsklLPkP2sgNWOO+Oc/AAAaP6sAAAAAAAAAAXwEAACWAQAA9jhmsDK25D/VEq/HZSHoPwAAGj+rAAAAAAAAAAF9BAAAlgEAAELeRoIguuQ/oj3FaMBL6D8AABo/uwAAAAAAAAABfgQAAJYBAAAe9zEOv7zkP3Bo2wkbdug/AAAaP7sAAAAAAAAAAX8EAACWAQAAaJwS4KzA5D89k/GqdaDoPwAAGj/LAAAAAAAAAAGABAAAlgEAAEa1/WtLw+Q/RE3P0snH6D8AQBk/ywAAAAAAAAABgQQAAJYBAAAizuj36cXkP4eWdIEX7Og/AAAZP9oAAAAAAAAAAYIEAACWAQAA/ubTg4jI5D+hNkV62wvpPwBAFj/aAAAAAAAAAAGDBAAAlgEAAEqMtFV2zOQ/kS1BvRUn6T8AABU/6gAAAAAAAAABhAQAAJYBAAAmpZ/hFM/kP1p7aErGPek/AMAKP+oAAAAAAAAAAYUEAACWAQAAAr6KbbPR5D9gWFdecFHpPwBABj/6AAAAAAAAAAGGBAAAlgEAAODWdflR1OQ/PIxxvJBg6T8AgOY++gAAAAAAAAABhwQAAJYBAAC+72CF8NbkP7WH790tbuk/AADWPgkBAAAAAAAAAYgEAACWAQAAmghMEY/Z5D9oEjWGxHjpPwAAzT4JAQAAAAAAAAGJBAAAlgEAAIjbzpDtaOQ/NQw6Xv826z8AgLg+AAAAAAAAAAABigQAAJYBAAD2Z8TWPGrkP121DhSJO+s/AID8PhAAAAAAAAAAAYsEAACWAQAAZPS5HIxr5D/A7apQDD3rPwAABj8QAAAAAAAAAAGMBAAAlgEAAPZnxNY8auQ/+3xy1wU66z8AgAs/EAAAAAAAAAABjQQAAJYBAAD2Z8TWPGrkP/t8ctcFOus/AEARPx8AAAAAAAAAAY4EAACWAQAAZPS5HIxr5D+YRNaagjjrPwDAEj8fAAAAAAAAAAGPBAAAlgEAAEINpagqbuQ/NQw6Xv826z8AABI/HwAAAAAAAAABkAQAAJYBAAAeJpA0yXDkPw1jZah1Mus/AIARPx8AAAAAAAAAAZEEAACWAQAA2FdmTAZ25D/luZDy6y3rPwAAED8vAAAAAAAAAAGSBAAAlgEAAJKJPGRDe+Q/WtgfAN8n6z8AQA8/LwAAAAAAAAABkwQAAJYBAAC4RwjCz4HkP2y+EtFOIOs/AIAPPz8AAAAAAAAAAZQEAACWAQAATpLJZauJ5D9+pAWivhjrPwDADz8/AAAAAAAAAAGVBAAAlgEAAOTcigmHkeQ/kYr4ci4R6z8AwA8/PwAAAAAAAAABlgQAAJYBAADqs0HzsZrkPwaph4AhC+s/AAAQP04AAAAAAAAAAZcEAACWAQAAXBfuIiyl5D/c/7LKlwbrPwBADz9eAAAAAAAAAAGYBAAAlgEAANB6mlKmr+Q/F496UZED6z8AAA8/XgAAAAAAAAABmQQAAJYBAADUUVE80bjkP7RW3hQOAus/AIAOP20AAAAAAAAAAZoEAACWAQAA2CgIJvzB5D+0Vt4UDgLrPwAADj9tAAAAAAAAAAGbBAAAlgEAANr/vg8ny+Q/eccWjhQF6z8AAA4/fQAAAAAAAAABnAQAAJYBAABySoCzAtPkP6Nw60OeCes/AAAOP30AAAAAAAAAAZ0EAACWAQAAmghMEY/Z5D+RivhyLhHrPwDACz+NAAAAAAAAAAGeBAAAlgEAAOStLON83eQ/4dyh3kEa6z8AwAo/nAAAAAAAAAABnwQAAJYBAABSOiIpzN7kP5Rn54bYJOs/AEAHP5wAAAAAAAAAAaAEAACWAQAA5K0s43zd5D+qKslr8jDrPwAABj+cAAAAAAAAAAGhBAAAlgEAAJoITBGP2eQ/hl7jyRJA6z8AwAE/rAAAAAAAAAABogQAAJYBAABySoCzAtPkP2GS/SczT+s/AAAAP6wAAAAAAAAAAaMEAACWAQAA2v++DyfL5D89xheGU17rPwCA/j68AAAAAAAAAAGkBAAAlgEAANgoCCb8weQ/ezLOIPdu6z8AAP4+vAAAAAAAAAABpQQAAJYBAADUUVE80bjkPx3XIPgdges/AAD+PrwAAAAAAAAAAaYEAACWAQAAYO6kDFeu5D++e3PPRJPrPwAA/j7LAAAAAAAAAAGnBAAAlgEAAFwX7iIspeQ/XyDGpmul6z8AAP8+ywAAAAAAAAABqAQAAJYBAADGzCx/UJ3kP52MfEEPtus/AID/PtsAAAAAAAAAAakEAACWAQAAng5hIcSW5D/b+DLcssbrPwCA/j7bAAAAAAAAAAGqBAAAlgEAAOTcigmHkeQ/VPSw/U/U6z8AAP4+6gAAAAAAAAABqwQAAJYBAACaN6o3mY3kP2q3kuJp4Os/AAD+PuoAAAAAAAAAAawEAACWAQAAvB6/q/qK5D8eQtiKAOvrPwAA/j76AAAAAAAAAAGtBAAAlgEAAE6SyWWrieQ/b5SB9hP06z8AAP4++gAAAAAAAAABrgQAAJYBAABOksllq4nkP1yujiWk++s/AAD+PgoBAAAAAAAAAa8EAACWAQAAKqu08UmM5D9KyJtUNAPsPwAA/j4KAQAAAAAAAAGwBAAAlgEAAHZQlcM3kOQ/cnFwCr4H7D8AAP4+HQEAAAAAAAABsQQAAJYBAACeDmEhxJbkPzjiqIPECuw/AAAAPx0BAAAAAAAAAbIEAACWAQAAouUXC++f5D+bGkXARwzsPwCAAD8tAQAAAAAAAAGzBAAAlgEAAITVuYC4q+Q/OOKog8QK7D8AQAE/LQEAAAAAAAABtAQAAJYBAABC3kaCILrkP3JxcAq+B+w/AMABPz0BAAAAAAAAAbUEAACWAQAAbnPJydfJ5D9KyJtUNAPsPwDAAD89AQAAAAAAAAG2BAAAlgEAAAiVQVfe2uQ/Ih/Hnqr+6z8AQAA/TAEAAAAAAAABtwQAAJYBAACitrnk5OvkP5c9Vqyd+Os/AAD2PkwBAAAAAAAAAbgEAACWAQAAzks8LJz75D8MXOW5kPLrPwCA8T5cAQAAAAAAAAG5BAAAlgEAAIxUyS0ECuU/gXp0x4Ps6z8AgNg+XAEAAAAAAAABugQAAJYBAAC46Ut1uxnlP5JgZ5jz5Os/AADOPmsBAAAAAAAAAbsEAACWAQAAdvLYdiMo5T+kRlppY93rPwCAxj5rAQAAAAAAAAG8BAAAlgEAAKKHW77aN+U/GWXpdlbX6z8AAMQ+iwEAAAAAAAABvQQAAJYBAABaW3WJA9XlP1T0sP1P1Os/AAC2PgAAAAAAAAAAAb4EAACWAQAAWlt1iQPV5T8vKMtbcOPrPwAA+T4QAAAAAAAAAAG/BAAAlgEAAMjnas9S1uU/gXp0x4Ps6z8AAAQ/EAAAAAAAAAABwAQAAJYBAACmAFZb8djlP7/mKmIn/es/AIAJPxAAAAAAAAAAAcEEAACWAQAAFI1LoUDa5T8QOdTNOgbsPwAADT8QAAAAAAAAAAHCBAAAlgEAAIIZQeeP2+U/Jvy1slQS7D8AgA0/HwAAAAAAAAABwwQAAJYBAADwpTYt39zlP573M9TxH+w/AIAKPx8AAAAAAAAAAcQEAACWAQAAYDIscy7e5T96K04yEi/sPwAACT8fAAAAAAAAAAHFBAAAlgEAAMy+Ibl93+U/VV9okDI+7D8AwAI/LwAAAAAAAAABxgQAAJYBAAA8Sxf/zODlPzGTgu5STew/AAAAPy8AAAAAAAAAAccEAACWAQAAGGQCi2vj5T+qjgAQ8FrsPwCA+D4+AAAAAAAAAAHIBAAAlgEAAIjw99C65OU/I4p+MY1o7D8AgPU+PgAAAAAAAAAByQQAAJYBAABkCeNcWeflPzlNYBandOw/AID1Pj4AAAAAAAAAAcoEAACWAQAA0pXYoqjo5T+KnwmCun3sPwCA9T5OAAAAAAAAAAHLBAAAlgEAAEAizuj36eU/d7kWsUqF7D8AgPQ+TgAAAAAAAAABzAQAAJYBAABAIs7o9+nlP8gLwBxejuw/AAD0Pl4AAAAAAAAAAc0EAACWAQAAQCLO6Pfp5T9T7TAPa5TsPwAA8z5eAAAAAAAAAAHOBAAAlgEAAEAizuj36eU/e5YFxfSY7D8AAPI+XgAAAAAAAAABzwQAAJYBAABAIs7o9+nlP0EHPj77m+w/AIDuPm0AAAAAAAAAAdAEAACWAQAA0pXYoqjo5T+jP9p6fp3sPwAA7T5tAAAAAAAAAAHRBAAAlgEAAPR87RYK5uU/oz/aen6d7D8AAOs+fQAAAAAAAAAB0gQAAJYBAACq1wxFHOLlP97OoQF4muw/AADqPn0AAAAAAAAAAdMEAACWAQAAzL4huX3f5T+2Jc1L7pXsPwAA6z6NAAAAAAAAAAHUBAAAlgEAABSNS6FA2uU/yAvAHF6O7D8AgOs+jQAAAAAAAAAB1QQAAJYBAADI52rPUtblPxWBenTHg+w/AADtPpwAAAAAAAAAAdYEAACWAQAAfkKK/WTS5T+chfxSKnbsPwCA7T6sAAAAAAAAAAHXBAAAlgEAADSdqSt3zuU/XhlGuIZl7D8AAPM+rAAAAAAAAAAB2AQAAJYBAABWhL6f2MvlPzGTgu5STew/AAD2PrsAAAAAAAAAAdkEAACWAQAAemvTEzrJ5T+i1CLomzPsPwCA+T67AAAAAAAAAAHaBAAAlgEAAAzf3c3qx+U/62zuK1sV7D8AAPs+ywAAAAAAAAAB2wQAAJYBAACcUuiHm8blP5c9Vqyd+Os/AID7PssAAAAAAAAAAdwEAACWAQAAnFLoh5vG5T8Hf/al5t7rPwAA/D7bAAAAAAAAAAHdBAAAlgEAAAzf3c3qx+U/eMCWny/F6z8AAP0+2wAAAAAAAAAB3gQAAJYBAADo98hZicrlP69ybxJ/rus/AID9PuoAAAAAAAAAAd8EAACWAQAAxBC05SfN5T9JXeTBUZnrPwCA/T7qAAAAAAAAAAHgBAAAlgEAAH5Civ1k0uU/qLiR6iqH6z8AAP4+6gAAAAAAAAAB4QQAAJYBAAA2dGAVotflP2hM20+Hdus/AID8PgkBAAAAAAAAAeIEAACWAQAA8KU2Ld/c5T/wUF0u6mjrPwAA/D4JAQAAAAAAAAHjBAAAlgEAABhkAotr4+U/PcYXhlNe6z8AAP4+CQEAAAAAAAAB5AQAAJYBAADSldiiqOjlP+xzbhpAVes/AAD/PgkBAAAAAAAAAeUEAACWAQAA+lOkADXv5T9hkv0nM0/rPwCA/z4YAQAAAAAAAAHmBAAAlgEAACAScF7B9eU/nCHFrixM6z8AAAA/GAEAAAAAAAAB5wQAAJYBAABI0Du8TfzlPznpKHKpSus/AID7PigBAAAAAAAAAegEAACWAQAAco4HGtoC5j856ShyqUrrPwCA+T4oAQAAAAAAAAHpBAAAlgEAAAbZyL21CuY//llh669N6z8AgPI+NwEAAAAAAAAB6gQAAJYBAADACp/V8g/mPycDNqE5Uus/AADwPjcBAAAAAAAAAesEAACWAQAAeDx17S8V5j8UHUPQyVnrPwCA5j5HAQAAAAAAAAHsBAAAlgEAADJuSwVtGuY/AjdQ/1lh6z8AgOI+RwEAAAAAAAAB7QQAAJYBAACi+kBLvBvmP7XBlafwa+s/AIDgPlcBAAAAAAAAAe4EAACWAQAAovpAS7wb5j9oTNtPh3brPwAA4D5XAQAAAAAAAAHvBAAAlgEAADJuSwVtGuY/Hdcg+B2B6z8AAOE+ZgEAAAAAAAAB8AQAAJYBAABWVWB5zhfmP9BhZqC0i+s/AIDhPmYBAAAAAAAAAfEEAACWAQAAnCOKYZES5j+D7KtIS5brPwCA3j52AQAAAAAAAAHyBAAAlgEAAHRlvgMFDOY/Nnfx8OGg6z8AAN0+dgEAAAAAAAAB8wQAAJYBAABOp/KleAXmP4fJmlz1qes/AADHPoYBAAAAAAAAAfQEAACWAQAAtlwxAp395T9146eLhbHrPwCAvT6GAQAAAAAAAAH1BAAAlgEAALKFehhy9OU/AMUYfpK36z8AgLc+lQEAAAAAAAAB9gQAAJYBAACursMuR+vlPyhu7TMcvOs/AAC2PpUBAAAAAAAAAfcEAACWAQAAaio2vZDd5j8htA8MyJTrPwAApT4AAAAAAAAAAAH4BAAAlgEAAB6FVeui2eY/q5WA/tSa6z8AAOI+EAAAAAAAAAAB+QQAAJYBAAAehVXrotnmPw7OHDtYnOs/AIDvPhAAAAAAAAAAAfoEAACWAQAAsvhfpVPY5j9xBrl3253rPwCA+T4QAAAAAAAAAAH7BAAAlgEAAEJsal8E1+Y/cQa5d9ud6z8AgAQ/EAAAAAAAAAAB/AQAAJYBAAD4xomNFtPmPw7OHDtYnOs/AAAHPx8AAAAAAAAAAf0EAACWAQAArCGpuyjP5j9JXeTBUZnrPwBABz8fAAAAAAAAAAH+BAAAlgEAAPTv0qPryeY/IbQPDMiU6z8AQAc/LwAAAAAAAAAB/wQAAJYBAAA6vvyLrsTmPzOaAt03jes/AMADPy8AAAAAAAAAAQAFAACWAQAApHM76NK85j/iR1lxJITrPwAAAj8+AAAAAAAAAAEBBQAAlgEAABApekT3tOY/L70TyY156z8AAPw+PgAAAAAAAAABAgUAAJYBAAB43rigG63mP3syziD3bus/AAD4Pj4AAAAAAAAAAQMFAACWAQAAdAcCt/Cj5j/Ip4h4YGTrPwCA9j5OAAAAAAAAAAEEBQAAlgEAAHAwS83FmuY/d1XfDE1b6z8AAPY+TgAAAAAAAAABBQUAAJYBAABqWZTjmpHmP4k70t28U+s/AID0Pl4AAAAAAAAAAQYFAACWAQAAZoLd+W+I5j+cIcWuLEzrPwAA9D5eAAAAAAAAAAEHBQAAlgEAAPQeMcr1feY/c3jw+KJH6z8AAPQ+bQAAAAAAAAABCAUAAJYBAACCu4Sae3PmPxFAVLwfRus/AAD0Pm0AAAAAAAAAAQkFAACWAQAADljYagFp5j8RQFS8H0brPwAA9T59AAAAAAAAAAEKBQAAlgEAAAyBIYHWX+Y/1rCMNSZJ6z8AgPU+fQAAAAAAAAABCwUAAJYBAAAGqmqXq1bmP8TKmWS2UOs/AAD3Po0AAAAAAAAAAQwFAACWAQAAAtOzrYBN5j8UHUPQyVnrPwCA9z6NAAAAAAAAAAENBQAAlgEAANoU6E/0RuY/KuAkteNl6z8AAPk+oAAAAAAAAAABDgUAAJYBAAAg4xE4t0HmP6PbotaAc+s/AID5PqAAAAAAAAAAAQ8FAACWAQAAaLE7IHo85j/iR1lxJITrPwAA/T6wAAAAAAAAAAEQBQAAlgEAAIqYUJTbOeY/g+yrSEuW6z8AgP4+sAAAAAAAAAABEQUAAJYBAAAcDFtOjDjmPySR/h9yqOs/AMAAP7AAAAAAAAAAARIFAACWAQAAiphQlNs55j/FNVH3mLrrPwCAAT+/AAAAAAAAAAETBQAAlgEAAPgkRtoqO+Y/oWlrVbnJ6z8AwAA/vwAAAAAAAAABFAUAAJYBAABEyiasGD/mP3ydhbPZ2Os/AEAAP88AAAAAAAAAARUFAACWAQAA/vv8w1VE5j8vKMtbcOPrPwAAAD/PAAAAAAAAAAEWBQAAlgEAACa6yCHiSuY/gXp0x4Ps6z8AAAA/3wAAAAAAAAABFwUAAJYBAAC8BIrFvVLmP6kjSX0N8es/AAAAP98AAAAAAAAAARgFAACWAQAAwNtAr+hb5j8MXOW5kPLrPwAAAD/uAAAAAAAAAAEZBQAAlgEAAMSy95gTZeY/qSNJfQ3x6z8AAAA/7gAAAAAAAAABGgUAAJYBAAA2FqTIjW/mPx5C2IoA6+s/AAAAP/4AAAAAAAAAARsFAACWAQAAOu1asrh45j8vKMtbcOPrPwCA/j7+AAAAAAAAAAEcBQAAlgEAAEDEEZzjgeY/fJ2Fs9nY6z8AAP4+DgEAAAAAAAABHQUAAJYBAADWDtM/v4nmP8kSQAtDzus/AID7Pg4BAAAAAAAAAR4FAACWAQAAalmU45qR5j+zT14mKcLrPwCA+j4dAQAAAAAAAAEfBQAAlgEAAJIXYEEnmOY/nYx8QQ+26z8AAPo+HQEAAAAAAAABIAUAAJYBAABMSTZZZJ3mP+oBN5l4q+s/AAD6Pi0BAAAAAAAAASEFAACWAQAAmO4WK1Kh5j+Zr40tZaLrPwCA/z4tAQAAAAAAAAEiBQAAlgEAAOKT9/w/peY/SV3kwVGZ6z8AAAE/PAEAAAAAAAABIwUAAJYBAADArOKI3qfmP757c89Ek+s/AMADPzwBAAAAAAAAASQFAACWAQAAwKziiN6n5j+W0p4Zu47rPwAABT88AQAAAAAAAAElBQAAlgEAAC452M4tqeY/0GFmoLSL6z8AQAc/TAEAAAAAAAABJgUAAJYBAACcxc0UfarmP20pymMxius/AEAIP0wBAAAAAAAAAScFAACWAQAAnMXNFH2q5j9tKcpjMYrrPwBACD9cAQAAAAAAAAEoBQAAlgEAAApSw1rMq+Y/0GFmoLSL6z8AAAg/XAEAAAAAAAABKQUAAJYBAADmaq7maq7mP/gKO1Y+kOs/AIAHP1wBAAAAAAAAASoFAACWAQAAxIOZcgmx5j+D7KtIS5brPwAABz9rAQAAAAAAAAErBQAAlgEAABApekT3tOY/cQa5d9ud6z8AwAQ/ewEAAAAAAAABLAUAAJYBAABYzloW5bjmP8FYYuPupus/AMADP3sBAAAAAAAAAS0FAACWAQAAFAAxLiK+5j9146eLhbHrPwCA/j6LAQAAAAAAAAEuBQAAlgEAADq+/IuuxOY/KG7tMxy86z8AgPo+iwEAAAAAAAABLwUAAJYBAABAlbN12c3mP3jAlp8vxes/AIDiPpoBAAAAAAAAATAFAACWAQAAsvhfpVPY5j8DogeSPMvrPwAA2D6aAQAAAAAAAAExBQAAlgEAAJLoARsd5OY/yRJAC0PO6z8AAFA+uQEAAAAAAAABMgUAAJYBAABS8Y4chfLmP8kSQAtDzus/AADYPbkBAAAAAAAAATMFAACWAQAADvobHu0A5z9m2qPOv8zrPwAARD25AQAAAAAAAAE0BQAAlgEAAPKRFlfXYec/S88bQxlD6z8AALI+AAAAAAAAAAABNQUAAJYBAADM00r5SlvnPznpKHKpSus/AAD0Ph8AAAAAAAAAATYFAACWAQAAXkdVs/tZ5z/+WWHrr03rPwBAAT8fAAAAAAAAAAE3BQAAlgEAAKQVf5u+VOc/xMqZZLZQ6z8AgAY/HwAAAAAAAAABOAUAAJYBAADG/JMPIFLnPycDNqE5Uus/AAAPPx8AAAAAAAAAATkFAACWAQAAfFezPTJO5z/sc24aQFXrPwDAET8fAAAAAAAAAAE6BQAAlgEAAMIl3SX1SOc/T6wKV8NW6z8AgBU/LwAAAAAAAAABOwUAAJYBAACaZxHIaELnP7LkppNGWOs/AAAXPy8AAAAAAAAAATwFAACWAQAAdKlFatw75z93Vd8MTVvrPwCAFj8/AAAAAAAAAAE9BQAAlgEAAHDSjoCxMuc/2o17SdBc6z8AQBY/PwAAAAAAAAABPgUAAJYBAABIFMMiJSznP5/+s8LWX+s/AIAWP04AAAAAAAAAAT8FAACWAQAAsskBf0kk5z/Ip4h4YGTrPwDAFj9OAAAAAAAAAAFABQAAlgEAABx/QNttHOc/8FBdLupo6z8AQBY/TgAAAAAAAAABQQUAAJYBAABiTWrDMBfnPxj6MeRzbes/AAAWP14AAAAAAAAAAUIFAACWAQAAqBuUq/MR5z+j26LWgHPrPwAAFj9eAAAAAAAAAAFDBQAAlgEAAFx2s9kFDuc/kvWvBRF76z8AABY/bQAAAAAAAAABRAUAAJYBAAAS0dIHGArnP4APvTShgus/AAAWP20AAAAAAAAAAUUFAACWAQAApETdwcgI5z/QYWagtIvrPwAAFj99AAAAAAAAAAFGBQAAlgEAABLR0gcYCuc/IbQPDMiU6z8AQBU/fQAAAAAAAAABRwUAAJYBAADu6b2TtgznP3EGuXfbnes/AAAVP40AAAAAAAAAAUgFAACWAQAAqBuUq/MR5z/BWGLj7qbrPwDAET+NAAAAAAAAAAFJBQAAlgEAAEBmVU/PGec/EqsLTwKw6z8AABA/nAAAAAAAAAABSgUAAJYBAACyyQF/SSTnPwDFGH6St+s/AAAOP6wAAAAAAAAAAUsFAACWAQAAAEaZOmIx5z+Lpolwn73rPwBADT+sAAAAAAAAAAFMBQAAlgEAACzbG4IZQec/s09eJinC6z8AQAs/rAAAAAAAAAABTQUAAJYBAADq46iDgU/nP3jAlp8vxes/AIAKP7wAAAAAAAAAAU4FAACWAQAAqOw1held5z/b+DLcssbrPwBABj+8AAAAAAAAAAFPBQAAlgEAAGb1woZRbOc/2/gy3LLG6z8AQAQ/ywAAAAAAAAABUAUAAJYBAABI5WT8GnjnP7NPXiYpwus/AAD3PssAAAAAAAAAAVEFAACWAQAAdHrnQ9KH5z+Lpolwn73rPwCA7z7LAAAAAAAAAAFSBQAAlgEAAML2fv/qlOc/nYx8QQ+26z8AgLU+2wAAAAAAAAABUwUAAJYBAAAScxa7A6LnP0w609X7rOs/AICbPtsAAAAAAAAAAVQFAACWAQAAznujvGuw5z+Zr40tZaLrPwAAjj7qAAAAAAAAAAFVBQAAlgEAAB74OniEvec/IbQPDMiU6z8AgIk+6gAAAAAAAAABVgUAAJYBAAByS4kdyNPnP4OIdKRNbOo/AICWPgAAAAAAAAAAAVcFAACWAQAA3gDIeezL5z9evI4CbnvqPwCAzj4QAAAAAAAAAAFYBQAAlgEAAJJb56f+x+c/6Z3/9HqB6j8AANs+EAAAAAAAAAABWQUAAJYBAAAiz/Fhr8bnP2KZfRYYj+o/AIDjPhAAAAAAAAAAAVoFAACWAQAAtkL8G2DF5z+06yaCK5jqPwDAAT8QAAAAAAAAAAFbBQAAlgEAANgpEZDBwuc/LOeko8il6j8AAAg/EAAAAAAAAAABXAUAAJYBAADYKRGQwcLnPzDEk7dyueo/AEARPx8AAAAAAAAAAV0FAACWAQAA/BAmBCPA5z9cSleBptHqPwAAFT8fAAAAAAAAAAFeBQAAlgEAAIyEML7Tvuc/TUFTxODs6j8AABc/LwAAAAAAAAABXwUAAJYBAACwa0UyNbznP0A4TwcbCOs/AMAXPy8AAAAAAAAAAWAFAACWAQAAQt9P7OW65z/P9q4N0iHrPwDAFj8/AAAAAAAAAAFhBQAAlgEAANRSWqaWuec/XbUOFIk76z8AQBY/PwAAAAAAAAABYgUAAJYBAADUUlqmlrnnP4k70t28U+s/AMATPz8AAAAAAAAAAWMFAACWAQAAZsZkYEe45z9SiflqbWrrPwDAEj9OAAAAAAAAAAFkBQAAlgEAAGbGZGBHuOc/up6Eu5p/6z8AQA8/TgAAAAAAAAABZQUAAJYBAABmxmRgR7jnP757c89Ek+s/AAAOP14AAAAAAAAAAWYFAACWAQAAZsZkYEe45z9fIMama6XrPwDAAz9eAAAAAAAAAAFnBQAAlgEAANRSWqaWuec/AMUYfpK36z8AgP4+bQAAAAAAAAABaAUAAJYBAACwa0UyNbznP9v4Mtyyxus/AADfPm0AAAAAAAAAAWkFAACWAQAAHvg6eIS95z9U9LD9T9TrPwCA0T6cAAAAAAAAAAFqBQAAlgEAAPwQJgQjwOc/areS4mng6z8AAMo+nAAAAAAAAAABawUAAJYBAAC2QvwbYMXnP1jRnxH65+s/AADIPpwAAAAAAAAAAWwFAACWAQAAIqCTO6US6D/7fHLXBTrrPwAAsj4AAAAAAAAAAAFtBQAAlgEAANQj/H+MBeg/OekocqlK6z8AAPQ+DwAAAAAAAAABbgUAAJYBAACsZTAiAP/nPycDNqE5Uus/AEABPw8AAAAAAAAAAW8FAACWAQAAzHWOrDbz5z/ajXtJ0FzrPwCABj8PAAAAAAAAAAFwBQAAlgEAAKS3wk6q7Oc/ZW/sO91i6z8AAAo/DwAAAAAAAAABcQUAAJYBAAB8+fbwHebnP7XBlafwa+s/AIAKPx8AAAAAAAAAAXIFAACWAQAAVDsrk5Hf5z8GFD8TBHXrPwAADD8fAAAAAAAAAAFzBQAAlgEAAL7wae+11+c/V2bofhd+6z8AgAw/LgAAAAAAAAABdAUAAJYBAACWMp6RKdHnP6i4keoqh+s/AIAKPy4AAAAAAAAAAXUFAACWAQAA3gDIeezL5z9bQ9eSwZHrPwDACT8uAAAAAAAAAAF2BQAAlgEAAJJb56f+x+c/Ds4cO1ic6z8AgAg/PgAAAAAAAAABdwUAAJYBAAC2QvwbYMXnPySR/h9yqOs/AAAIPz4AAAAAAAAAAXgFAACWAQAAtkL8G2DF5z86VOAEjLTrPwDABj8+AAAAAAAAAAF5BQAAlgEAAJJb56f+x+c/UBfC6aXA6z8AQAY/TgAAAAAAAAABegUAAJYBAADeAMh57MvnPwOiB5I8y+s/AAAFP04AAAAAAAAAAXsFAACWAQAAckuJHcjT5z+3LE0609XrPwBABD9dAAAAAAAAAAF8BQAAlgEAAOauNU1C3uc/pEZaaWPd6z8AQAI/XQAAAAAAAAABfQUAAJYBAACkt8JOquznP83vLh/t4es/AIABP20AAAAAAAAAAX4FAACWAQAA0ExFlmH85z8vKMtbcOPrPwAA/z5tAAAAAAAAAAF/BQAAlgEAANj6smm3Dug/ze8uH+3h6z8AAP0+fQAAAAAAAAABgAUAAJYBAAByHCv3vR/oP0IOvizg2+s/AAD5Pn0AAAAAAAAAAYEFAACWAQAAfMqYyhMy6D/xuxTBzNLrPwAA9z6MAAAAAAAAAAGCBQAAlgEAABbsEFgaQ+g/PjHPGDbI6z8AAPQ+jAAAAAAAAAABgwUAAJYBAACMJnRxv1boP2L9tLoVues/AIDyPpwAAAAAAAAAAYQFAACWAQAAltThRBVp6D8kkf4fcqjrPwAA8D6cAAAAAAAAAAGFBQAAlgEAAJ6CTxhre+g/5iRIhc6X6z8AgO4+qwAAAAAAAAABhgUAAJYBAAA4pMelcYzoP0WA9a2nhes/AADuPqsAAAAAAAAAAYcFAACWAQAAZjlK7Sic6D+j26LWgHPrPwAA7j67AAAAAAAAAAGIBQAAlgEAALS14ahBqeg/AjdQ/1lh6z8AAPA+uwAAAAAAAAABiQUAAJYBAACUpYMeC7XoP2GS/SczT+s/AADxPssAAAAAAAAAAYoFAACWAQAAmHw6CDa+6D+GXuPJEkDrPwAA9T7LAAAAAAAAAAGLBQAAlgEAADDH+6sRxug/DWNlqHUy6z8AgPY+2gAAAAAAAAABjAUAAJYBAADo+NHDTsvoP1rYHwDfJ+s/AAD9PtoAAAAAAAAAAY0FAACWAQAANJ6ylTzP6D9svhLRTiDrPwAAAD/qAAAAAAAAAAGOBQAAlgEAAKIqqNuL0Og/4dyh3kEa6z8AAAU/6gAAAAAAAAABjwUAAJYBAAAQt50h29HoP7kzzSi4Fes/AEAHP+oAAAAAAAAAAZAFAACWAQAAELedIdvR6D+5M80ouBXrPwBACj/6AAAAAAAAAAGRBQAAlgEAAH5Dk2cq0+g/fqQFor4Y6z8AQAs/+gAAAAAAAAABkgUAAJYBAABcXH7zyNXoP6ZN2ldIHes/AMALPxkBAAAAAAAAAZMFAACWAQAAqAFfxbbZ6D+UZ+eG2CTrPwBACj8ZAQAAAAAAAAGUBQAAlgEAAGAzNd3z3ug/H0lYeeUq6z8AgAk/GQEAAAAAAAABlQUAAJYBAACI8QA7gOXoPw1jZah1Mus/AIAHPxkBAAAAAAAAAZYFAACWAQAAjMi3JKvu6D/7fHLXBTrrPwCABj8oAQAAAAAAAAGXBQAAlgEAAP4rZFQl+eg/6JZ/BpZB6z8AwAM/OAEAAAAAAAABmAUAAJYBAADgGwbK7gTpP9awjDUmSes/AMACPzgBAAAAAAAAAZkFAACWAQAALpidhQcS6T+JO9LdvFPrPwAAAT9IAQAAAAAAAAGaBQAAlgEAAIAUNUEgH+k/2o17SdBc6z8AQAA/SAEAAAAAAAABmwUAAJYBAAA8HcJCiC3pP40YwfFmZ+s/AAAAP1cBAAAAAAAAAZwFAACWAQAAjJlZ/qA66T9Aowaa/XHrPwAAAD9XAQAAAAAAAAGdBQAAlgEAANoV8bm5R+k/V2bofhd+6z8AAAI/ZwEAAAAAAAABngUAAJYBAAC8BZMvg1PpP9BhZqC0i+s/AAADP2cBAAAAAAAAAZ8FAACWAQAALmk/X/1d6T+rlYD+1JrrPwBABD93AQAAAAAAAAGgBQAAlgEAAMSzAAPZZek/TDrT1fus6z8AwAQ/dwEAAAAAAAABoQUAAJYBAAAQWeHUxmnpP1AXwumlwOs/AEAEP4YBAAAAAAAAAaIFAACWAQAAEFnh1MZp6T8ZZel2VtfrPwAABD+GAQAAAAAAAAGjBQAAlgEAAFYnC72JZOk/5LIQBAfu6z8AQAE/lgEAAAAAAAABpAUAAJYBAADA3EkZrlzpP0rIm1Q0A+w/AAAAP5YBAAAAAAAAAaUFAACWAQAAcGCyXZVP6T+x3SalYRjsPwAA8T6lAQAAAAAAAAGmBQAAlgEAAGiyRIo/Pek/F/Ox9Y4t7D8AgOo+pQEAAAAAAAABpwUAAJYBAAA4RgtZXSTpP30IPUa8Quw/AADlPsgBAAAAAAAAAagFAACWAQAAvDTxVY0H6T+B5StaZlbsPwCA4j7IAQAAAAAAAAGpBQAAlgEAAAomHS7QI8k/RbMbiYVD7j8AAHE+AAAAAAAAAAABqgUAAJYBAABS9EYWkx7JP+N6f0wCQu4/AIClPhAAAAAAAAAAAasFAACWAQAACiYdLtAjyT9FsxuJhUPuPwCArz4QAAAAAAAAAAGsBQAAlgEAAAomHS7QI8k/RbMbiYVD7j8AgLY+EAAAAAAAAAABrQUAAJYBAAAKJh0u0CPJP0WzG4mFQ+4/AIC/Ph8AAAAAAAAAAa4FAACWAQAAUvRGFpMeyT9FsxuJhUPuPwAAwj4fAAAAAAAAAAGvBQAAlgEAAFL0RhaTHsk/43p/TAJC7j8AAM0+HwAAAAAAAAABsAUAAJYBAABS9EYWkx7JP7vRqpZ4Pe4/AADSPh8AAAAAAAAAAbEFAACWAQAAUvRGFpMeyT+70aqWeD3uPwCA2j4vAAAAAAAAAAGyBQAAlgEAAFL0RhaTHsk/9WByHXI67j8AAN4+LwAAAAAAAAABswUAAJYBAACWwnD+VRnJP5Mo1uDuOO4/AADlPi8AAAAAAAAAAbQFAACWAQAA3pCa5hgUyT/Nt51n6DXuPwAA6D4+AAAAAAAAAAG1BQAAlgEAACZfxM7bDsk/zbedZ+g17j8AgOo+PgAAAAAAAAABtgUAAJYBAABuLe62ngnJP823nWfoNe4/AIDrPj4AAAAAAAAAAbcFAACWAQAAsPsXn2EEyT/Nt51n6DXuPwAA7T4+AAAAAAAAAAG4BQAAlgEAAECYa2/n+cg/u9Gqlng97j8AgO0+TgAAAAAAAAABuQUAAJYBAADMNL8/be/IP29c8D4PSO4/AIDtPm0AAAAAAAAAAboFAACWAQAAXNESEPPkyD+tyKbZsljuPwAA7j5tAAAAAAAAAAG7BQAAlgEAAOZtZuB42sg/r6WV7Vxs7j8AAO4+fQAAAAAAAAABvAUAAJYBAAAuPJDIO9XIP9srWbeQhO4/AADuPo0AAAAAAAAAAb0FAACWAQAAvNjjmMHKyD+Tk41z0aLuPwAA7j6NAAAAAAAAAAG+BQAAlgEAAAKnDYGExcg/SfvBLxLB7j8AAO4+jQAAAAAAAAABvwUAAJYBAABKdTdpR8DIP50qWq/P3e4/AIDsPpwAAAAAAAAAAcAFAACWAQAAjkNhUQq7yD8t6bm1hvfuPwAA7D6cAAAAAAAAAAHBBQAAlgEAANYRiznNtcg/9zbhQjcO7z8AAOw+rAAAAAAAAAABwgUAAJYBAAAc4LQhkLDIP8GECNDnJO8/AADsPqwAAAAAAAAAAcMFAACWAQAAZK7eCVOryD+buCIuCDTvPwAA7T67AAAAAAAAAAHEBQAAlgEAAGSu3glTq8g/d+w8jChD7z8AgO0+uwAAAAAAAAABxQUAAJYBAACqfAjyFabIP8c+5vc7TO8/AIDsPssAAAAAAAAAAcYFAACWAQAA8koy2tigyD+1WPMmzFPvPwAA7D7LAAAAAAAAAAHHBQAAlgEAAPJKMtrYoMg/3QHI3FVY7z8AgOY+2wAAAAAAAAAByAUAAJYBAADySjLa2KDIP0E6ZBnZWe8/AADkPtsAAAAAAAAAAckFAACWAQAA8koy2tigyD/dAcjcVVjvPwCA4j7bAAAAAAAAAAHKBQAAlgEAAPJKMtrYoMg/7+e6rcVQ7z8AAOI+2wAAAAAAAAABywUAAJYBAADySjLa2KDIP09DaNaePu8/AIDgPvkAAAAAAAAAAcwFAACWAQAAqnwI8hWmyD/BhAjQ5yTvPwAA4D75AAAAAAAAAAHNBQAAlgEAAGSu3glTq8g/RaybmqAD7z8AAOA+CQEAAAAAAAABzgUAAJYBAADWEYs5zbXIP8fTLmVZ4u4/AADgPgkBAAAAAAAAAc8FAACWAQAAjkNhUQq7yD/nwiXzjr/uPwAA4D4YAQAAAAAAAAHQBQAAlgEAAAKnDYGExcg/CbIcgcSc7j8AAOA+GAEAAAAAAAAB0QUAAJYBAAAuPJDIO9XIP8Vod9J2eO4/AADgPigBAAAAAAAAAdIFAACWAQAAXNESEPPkyD+FH9IjKVTuPwAA4D4oAQAAAAAAAAHTBQAAlgEAAIZmlVeq9Mg/zbedZ+g17j8AAOA+KAEAAAAAAAAB1AUAAJYBAABuLe62ngnJPwNqdto3H+4/AADgPjcBAAAAAAAAAdUFAACWAQAAlsJw/lUZyT/+jIfGjQvuPwCA5j43AQAAAAAAAAHWBQAAlgEAAH6JyV1KLsk/hpEJpfD97T8AgOk+RwEAAAAAAAAB1wUAAJYBAADw7HWNxDjJPzY/YDnd9O0/AAD1PkcBAAAAAAAAAdgFAACWAQAAHIL41HtIyT8OlouDU/DtPwAA+j5XAQAAAAAAAAHZBQAAlgEAAEoXexwzWMk/DpaLg1Pw7T8AgAM/VwEAAAAAAAAB2gUAAJYBAAB0rP1j6mfJP/uvmLLj9+0/AAAGP2YBAAAAAAAAAdsFAACWAQAAWnNWw958yT86HE9NhwjuPwBACj9mAQAAAAAAAAHcBQAAlgEAAD46ryLTkck/Pfk9YTEc7j8AAAw/dgEAAAAAAAAB3QUAAJYBAAAkAQiCx6bJP2t/AStlNO4/AMANP3YBAAAAAAAAAd4FAACWAQAAxPk2+fjAyT9bdv1tn0/uPwCADj+GAQAAAAAAAAHfBQAAlgEAAGLyZXAq28k/TW35sNlq7j8AwA0/hgEAAAAAAAAB4AUAAJYBAAAA65TnW/XJP6GckTCXh+4/AEANP5UBAAAAAAAAAeEFAACWAQAAoOPDXo0Pyj/3yymwVKTuPwAADT+VAQAAAAAAAAHiBQAAlgEAAPgNye37Lso/58Il846/7j8AAA0/pQEAAAAAAAAB4wUAAJYBAABOOM58ak7KP3WBhflF2e4/AEALP6UBAAAAAAAAAeQFAACWAQAAqGLTC9ltyj95XnQN8OzuPwCACj/EAQAAAAAAAAHlBQAAlgEAAP6M2JpHjco/fztjIZoA7z8AAAM/xAEAAAAAAAAB5gUAAJYBAABYt90ptqzKPx/gtfjAEu8/AAD/PsQBAAAAAAAAAecFAACWAQAAsOHiuCTMyj/TavugVx3vPwAA4j7EAQAAAAAAAAHoBQAAlgEAAAgM6EeT68o/6S3dhXEp7z8AANU+1AEAAAAAAAAB6QUAAJYBAACoBBe/xAXLPzmAhvGEMu8/AABjPtQBAAAAAAAAAeoFAACWAQAARv1FNvYfyz8nmpMgFTrvPwAACz4DAgAAAAAAAAHrBQAAlgEAAHKSyH2tL8s/T0No1p4+7z8AALA9AwIAAAAAAAAB7AUAAJYBAADMNL8/be/IP28yX2TUG+8/AIDGPgAAAAAAAAAAAe0FAACWAQAAzDS/P23vyD+F9UBJ7ifvPwAACD8QAAAAAAAAAAHuBQAAlgEAABQD6Scw6sg/S2Z5wvQq7z8AQBA/EAAAAAAAAAAB7wUAAJYBAADMNL8/be/IP62eFf93LO8/AEAWPxAAAAAAAAAAAfAFAACWAQAAzDS/P23vyD+tnhX/dyzvPwBAFz8QAAAAAAAAAAHxBQAAlgEAAMw0vz9t78g/rZ4V/3cs7z8AgBY/EAAAAAAAAAAB8gUAAJYBAAD4yUGHJP/IP4X1QEnuJ+8/AEATPy8AAAAAAAAAAfMFAACWAQAA3pCa5hgUyT+X2zMaXiDvPwCADT8vAAAAAAAAAAH0BQAAlgEAAH6JyV1KLsk/gRhSNUQU7z8AwAo/LwAAAAAAAAAB9QUAAJYBAAAcgvjUe0jJP+Nz/10dAu8/AEAEPz8AAAAAAAAAAfYFAACWAQAAdKz9Y+pnyT8/z6yG9u/uPwDAAT8/AAAAAAAAAAH3BQAAlgEAAMzWAvNYh8k/O/K9ckzc7j8AAPo+PwAAAAAAAAAB+AUAAJYBAABszzFqiqHJP5tNa5slyu4/AAD2Pk4AAAAAAAAAAfkFAACWAQAACMhg4bu7yT9b4bQAgrnuPwCA8z5OAAAAAAAAAAH6BQAAlgEAAKjAj1jt1ck/5eU23+Sr7j8AAPI+XgAAAAAAAAAB+wUAAJYBAABIub7PHvDJP2vquL1Hnu4/AAD1Pl4AAAAAAAAAAfwFAACWAQAA5rHtRlAKyj990KuOt5buPwCA9j5xAAAAAAAAAAH9BQAAlgEAAISqHL6BJMo/kbaeXyeP7j8AgPg+cQAAAAAAAAAB/gUAAJYBAADc1CFN8EPKP8lFZuYgjO4/AID5PoAAAAAAAAAAAf8FAACWAQAANP8m3F5jyj9lDcqpnYruPwAA/D6AAAAAAAAAAAEABgAAlgEAAEZbAoMKiMo/yUVm5iCM7j8AAP0+kAAAAAAAAAABAQYAAJYBAAAQ6bNB87HKPxuYD1I0le4/AIABP58AAAAAAAAAAQIGAACWAQAA2nZlANzbyj8xW/E2TqHuPwAAAz+fAAAAAAAAAAEDBgAAlgEAAKgEF7/EBcs/0/9DDnWz7j8AwAU/nwAAAAAAAAABBAYAAJYBAAByksh9rS/LPzcVz16iyO4/AAAHP68AAAAAAAAAAQUGAACWAQAAPCB6PJZZyz+dKlqvz93uPwDACD+vAAAAAAAAAAEGBgAAlgEAAE58VeNBfss/Z3iBPID07j8AgAk/vwAAAAAAAAABBwYAAJYBAACoplpysJ3LP21VcFAqCO8/AIALP78AAAAAAAAAAQgGAACWAQAAuAI2GVzCyz/lUO5xxxXvPwBADD/OAAAAAAAAAAEJBgAAlgEAAFj7ZJCN3Ms/wYQI0Ock7z8AwAw/zgAAAAAAAAABCgYAAJYBAAD285MHv/bLP3MPTnh+L+8/AAANP94AAAAAAAAAAQsGAACWAQAA3LrsZrMLzD9hKVunDjfvPwBADD/eAAAAAAAAAAEMBgAAlgEAADLl8fUhK8w/w2H345E47z8AAAs/3gAAAAAAAAABDQYAAJYBAADS3SBtU0XMP2EpW6cON+8/AEAKP/0AAAAAAAAAAQ4GAACWAQAAcNZP5IRfzD/VR+q0ATHvPwCACT/9AAAAAAAAAAEPBgAAlgEAABDPflu2ecw/XUxsk2Qj7z8AAAk//QAAAAAAAAABEAYAAJYBAAD0lde6qo7MP72nGbw9Ee8/AIAIPw0BAAAAAAAAAREGAACWAQAAlI4GMtyozD/zWfIujfruPwAACD8NAQAAAAAAAAESBgAAlgEAAHpVX5HQvcw/KQzLodzj7j8AAAg/HAEAAAAAAAABEwYAAJYBAACk6uHYh83MP/2FB9ioy+4/AAAIPxwBAAAAAAAAARQGAACWAQAA0n9kID/dzD81OOBK+LTuPwBABj8sAQAAAAAAAAEVBgAAlgEAAETjEFC558w/MVvxNk6h7j8AgAU/LAEAAAAAAAABFgYAAJYBAABueJOXcPfMP5G2nl8nj+4/AAAFPzwBAAAAAAAAARcGAACWAQAAnA0W3ycHzT+zgoQBB4DuPwAABT88AQAAAAAAAAEYBgAAlgEAAMiimCbfFs0/OYcG4Gly7j8AQAQ/SwEAAAAAAAABGQYAAJYBAACuafGF0yvNPyPEJPtPZu4/AAAEP0sBAAAAAAAAARoGAACWAQAA2v5zzYo7zT+Z4rMIQ2DuPwCABD9bAQAAAAAAAAEbBgAAlgEAAAaU9hRCS80/DwFDFjZa7j8AwAQ/WwEAAAAAAAABHAYAAJYBAAAyKXlc+VrNP0mQCp0vV+4/AIAHP1sBAAAAAAAAAR0GAACWAQAAGPDRu+1vzT+FH9IjKVTuPwAACT9rAQAAAAAAAAEeBgAAlgEAALToADMfis0/SZAKnS9X7j8AwAo/awEAAAAAAAABHwYAAJYBAABW4S+qUKTNP3E531K5W+4/AIALP3oBAAAAAAAAASAGAACWAQAArAs1Ob/DzT/7GlBFxmHuPwBADD96AQAAAAAAAAEhBgAAlgEAAL5nEOBq6M0/I8Qk+09m7j8AwAw/igEAAAAAAAABIgYAAJYBAADQw+uGFg3OP6+lle1cbO4/AMAMP4oBAAAAAAAAASMGAACWAQAAmlGdRf82zj/XTmqj5nDuPwAADT+ZAQAAAAAAAAEkBgAAlgEAAB4RJRwlZs4///c+WXB17j8AQAw/mQEAAAAAAAABJQYAAJYBAADqntbaDZDOP4vZr0t9e+4/AAAMP6kBAAAAAAAAASYGAACWAQAAtCyImfa5zj+zgoQBB4DuPwAADD+pAQAAAAAAAAEnBgAAlgEAAIC6OVjf484/d/O8eg2D7j8AAAw/uQEAAAAAAAABKAYAAJYBAAACesEuBRPPP9srWbeQhO4/AIAMP7kBAAAAAAAAASkGAACWAQAAzAdz7e08zz/bK1m3kITuPwDADD/IAQAAAAAAAAEqBgAAlgEAAFTH+sMTbM8/FbsgPoqB7j8AQAw/yAEAAAAAAAABKwYAAJYBAABkI9Zqv5DPP+0RTIgAfe4/AAAMP9gBAAAAAAAAASwGAACWAQAALrGHKai6zz/FaHfSdnjuPwAADD/YAQAAAAAAAAEtBgAAlgEAAIjbjLgW2s8/105qo+Zw7j8AAAw/6AEAAAAAAAABLgYAAJYBAADgBZJHhfnPP+k0XXRWae4/AEALP+gBAAAAAAAAAS8GAACWAQAAP39gX9sJ0D+Z4rMIQ2DuPwAACz/3AQAAAAAAAAEwBgAAlgEAAI779xr0FtA/SZAKnS9X7j8AgAo/9wEAAAAAAAABMQYAAJYBAAABX6RKbiHQP5cFxfSYTO4/AAAKPwcCAAAAAAAAATIGAACWAQAAl6ll7kkp0D/jen9MAkLuPwCACT8HAgAAAAAAAAEzBgAAlgEAAC70JpIlMdA/a38BK2U07j8AAAk/FgIAAAAAAAABNAYAAJYBAAAKDRIexDPQP/GDgwnIJu4/AMAHPxYCAAAAAAAAATUGAACWAQAACg0SHsQz0D93iAXoKhnuPwBABz8mAgAAAAAAAAE2BgAAlgEAAC70JpIlMdA/YcUjAxEN7j8AAAY/JgIAAAAAAAABNwYAAJYBAABQ2zsGhy7QP6863lp6Au4/AEAFPzYCAAAAAAAAATgGAACWAQAAl6ll7kkp0D/BINEr6vrtPwAABj82AgAAAAAAAAE5BgAAlgEAAAFfpEpuIdA/Nj9gOd307T8AgAY/RQIAAAAAAAABOgYAAJYBAABqFOOmkhnQP9MGxPxZ8+0/AAAJP0UCAAAAAAAAATsGAACWAQAA97A2dxgP0D+Zd/x1YPbtPwAACj9VAgAAAAAAAAE8BgAAlgEAAIVNikeeBNA/hpEJpfD97T8AwAs/VQIAAAAAAAABPQYAAJYBAAC0cA8AzunPP/6Mh8aNC+4/AIAMP2UCAAAAAAAAAT4GAACWAQAAFnjgiJzPzz89+T1hMRzuPwBADT9lAgAAAAAAAAE/BgAAlgEAALpN2/ktsM8/352QOFgu7j8AwA0/agIAAAAAAAABQAYAAJYBAAAeVayC/JXPP0WzG4mFQ+4/AAAPP2oCAAAAAAAAAUEGAACWAQAAflx9C8t7zz+tyKbZsljuPwCADz9qAgAAAAAAAAFCBgAAlgEAAJqVJKzWZs8/Ed4xKuBt7j8AQBA/egIAAAAAAAABQwYAAJYBAAAmMnh8XFzPP9srWbeQhO4/AMAQP3oCAAAAAAAAAUQGAACWAQAAbgCiZB9Xzz8JshyBxJzuPwBAED+JAgAAAAAAAAFFBgAAlgEAAG4AomQfV88/0/9DDnWz7j8AABA/iQIAAAAAAAABRgYAAJYBAADeY06UmWHPPzcVz16iyO4/AMANP5kCAAAAAAAAAUcGAACWAQAADPnQ21Bxzz91gYX5RdnuPwDADD+ZAgAAAAAAAAFIBgAAlgEAAKzx/1KCi88/UbWfV2bo7j8AwAg/qQIAAAAAAAABSQYAAJYBAAACHAXi8KrPPwVA5f/88u4/AAAHP6kCAAAAAAAAAUoGAACWAQAAWkYKcV/Kzz/zWfIujfruPwBAAT+4AgAAAAAAAAFLBgAAlgEAAGyi5RcL788/VZKOaxD87j8AgP0+uAIAAAAAAAABTAYAAJYBAAD3sDZ3GA/QP1WSjmsQ/O4/AADIPsgCAAAAAAAAAU0GAACWAQAAl6ll7kkp0D9neIE8gPTuPwAAsD7IAgAAAAAAAAFOBgAAlgEAABO7f/EZRtA/eV50DfDs7j8AgKI+2AIAAAAAAAABTwYAAJYBAACxs65oS2DQPykMy6Hc4+4/AACePtgCAAAAAAAAAVAGAACWAQAAIopAJadO0T8LHdQTpwbvPwCA6T4AAAAAAAAAAAFRBgAAlgEAAI0/f4HLRtE/l9szGl4g7z8AACA/DwAAAAAAAAABUgYAAJYBAABqWGoNaknRP+kt3YVxKe8/AMApPw8AAAAAAAAAAVMGAACWAQAAjT9/gctG0T9hKVunDjfvPwDAMD8PAAAAAAAAAAFUBgAAlgEAAGpYag1qSdE/T0No1p4+7z8AgDQ/HwAAAAAAAAABVQYAAJYBAABGcVWZCEzRP2UGSru4Su8/AMA0Px8AAAAAAAAAAVYGAACWAQAAIopAJadO0T/dAcjcVVjvPwBALT8vAAAAAAAAAAFXBgAAlgEAAP+iK7FFUdE/88SpwW9k7z8AwCk/LwAAAAAAAAABWAYAAJYBAACW7exUIVnRP8/4wx+Qc+8/AAAGPz4AAAAAAAAAAVkGAACWAQAACFGZhJtj0T+DgwnIJn7vPwAA7D4+AAAAAAAAAAFaBgAAlgEAAFfNMEC0cNE/mUbrrECK7z8AANo+XgAAAAAAAAABWwYAAJYBAABge54TCoPRP+mYlBhUk+8/AADUPl4AAAAAAAAAAVwGAACWAQAAeQ8IL0Ub2j8vhYIRic3tPwCAqz4AAAAAAAAAAAFdBgAAlgEAAF/WYI45MNo/Vy5XxxLS7T8AAOs+DwAAAAAAAAABXgYAAJYBAAAXCDemdjXaPxyfj0AZ1e0/AAD5Pg8AAAAAAAAAAV8GAACWAQAArVL4SVI92j8KuZxvqdztPwCAAT8PAAAAAAAAAAFgBgAAlgEAAGmEzmGPQto/MmJxJTPh7T8AAAo/DwAAAAAAAAABYQYAAJYBAAAhtqR5zEfaPyB8flTD6O0/AMAMPx8AAAAAAAAAAWIGAACWAQAAkxlRqUZS2j9wzifA1vHtPwAAED8fAAAAAAAAAAFjBgAAlgEAAE9LJ8GDV9o/hpEJpfD97T8AQBE/LgAAAAAAAAABZAYAAJYBAAApZBJNIlraP2HFIwMRDe4/AIAPPy4AAAAAAAAAAWUGAACWAQAAKWQSTSJa2j9nohIXuyDuPwDADj8+AAAAAAAAAAFmBgAAlgEAAClkEk0iWto/zbedZ+g17j8AgA0/PgAAAAAAAAABZwYAAJYBAABvMjw15VTaP5cFxfSYTO4/AAANPz4AAAAAAAAAAWgGAACWAQAAtwBmHahP2j/pNF10VmnuPwAADT9OAAAAAAAAAAFpBgAAlgEAAEWdue0tRdo/oZyRMJeH7j8AAA0/TgAAAAAAAAABagYAAJYBAACtUvhJUj3aPx91/mXeqO4/AAAOP10AAAAAAAAAAWsGAACWAQAAFwg3pnY12j83Fc9eosjuPwCADj9dAAAAAAAAAAFsBgAAlgEAAIW9dQKbLdo/i0Rn3l/l7j8AwA0/bQAAAAAAAAABbQYAAJYBAADtcrRevyXaP1WSjmsQ/O4/AEANP20AAAAAAAAAAW4GAACWAQAAMUHeRoIg2j/lUO5xxxXvPwAADT99AAAAAAAAAAFvBgAAlgEAAHkPCC9FG9o/wYQI0Ock7z8AAA0/fQAAAAAAAAABcAYAAJYBAACd9hyjphjaP5u4Ii4INO8/AIANP4wAAAAAAAAAAXEGAACWAQAA48RGi2kT2j9PQ2jWnj7vPwDADT+MAAAAAAAAAAFyBgAAlgEAAOPERotpE9o/PV11BS9G7z8AwA0/nAAAAAAAAAABcwYAAJYBAADjxEaLaRPaP2UGSru4Su8/AAAOP5wAAAAAAAAAAXQGAACWAQAA48RGi2kT2j9lBkq7uErvPwAAED+cAAAAAAAAAAF1BgAAlgEAAJ32HKOmGNo/PV11BS9G7z8AABE/qwAAAAAAAAABdgYAAJYBAAAxQd5GgiDaP09DaNaePu8/AMANP6sAAAAAAAAAAXcGAACWAQAAyYuf6l0o2j/pLd2FcSnvPwBADD/LAAAAAAAAAAF4BgAAlgEAAD3vSxrYMto/9zbhQjcO7z8AQAs/ywAAAAAAAAABeQYAAJYBAACtUvhJUj3aP3ledA3w7O4/AAALP8sAAAAAAAAAAXoGAACWAQAAtwBmHahP2j/9hQfYqMvuPwAACz/LAAAAAAAAAAF7BgAAlgEAAOOV6GRfX9o/H3X+Zd6o7j8AAAs/2gAAAAAAAAABfAYAAJYBAAARK2usFm/aP3fzvHoNg+4/AAALP9oAAAAAAAAAAX0GAACWAQAAO8Dt881+2j9xOd9SuVvuPwAACz/qAAAAAAAAAAF+BgAAlgEAAGdVcDuFjto/a38BK2U07j8AgAs/6gAAAAAAAAABfwYAAJYBAAC10Qf3nZvaP4lu+LiaEe4/AMALP/oAAAAAAAAAAYAGAACWAQAA42aKPlWr2j82P2A53fTtPwAADT/6AAAAAAAAAAGBBgAAlgEAADHjIfptuNo/Crmcb6nc7T8AgA0/CQEAAAAAAAABggYAAJYBAACDX7m1hsXaP2kUSpiCyu0/AAARPwkBAAAAAAAAAYMGAACWAQAA88Jl5QDQ2j/wGMx25bztPwDAEj8ZAQAAAAAAAAGEBgAAlgEAAIsNJ4nc19o/PY6Gzk6y7T8AQBo/GQEAAAAAAAABhQYAAJYBAAD9cNO4VuLaP3gdTlVIr+0/AAAiPy0BAAAAAAAAAYYGAACWAQAAb9R/6NDs2j+gxiIL0rPtPwDAJT8tAQAAAAAAAAGHBgAAlgEAAOM3LBhL99o/GcKgLG/B7T8AACg/LQEAAAAAAAABiAYAAJYBAAARza5fAgfbP0RIZPai2e0/AMAoPz0BAAAAAAAAAYkGAACWAQAAX0lGGxsU2z/7r5iy4/ftPwDAKD89AQAAAAAAAAGKBgAAlgEAAGf3s+5wJts/E1Bpq6cX7j8AACk/TAEAAAAAAAABiwYAAJYBAABvpSHCxjjbP823nWfoNe4/AEAoP0wBAAAAAAAAAYwGAACWAQAAVWx6IbtN2z+tyKbZsljuPwAAKD9cAQAAAAAAAAGNBgAAlgEAADsz04CvYts/J6ETD/p57j8AQCY/XAEAAAAAAAABjgYAAJYBAAAh+ivgo3fbP0NB5Ae+me4/AIAlP2wBAAAAAAAAAY8GAACWAQAABcGEP5iM2z/5qBjE/rfuPwBAIj9sAQAAAAAAAAGQBgAAlgEAAA9v8hLunts/h2d4yrXR7j8AACE/ewEAAAAAAAABkQYAAJYBAAAXHWDmQ7HbP1G1n1dm6O4/AEAWP3sBAAAAAAAAAZIGAACWAQAAZZn3oVy+2z+PIVbyCfnuPwCAET+LAQAAAAAAAAGTBgAAlgEAANn8o9HWyNs/Cx3UE6cG7z8AAN4+iwEAAAAAAAABlAYAAJYBAABvR2V1stDbP/c24UI3Du8/AAC/PpoBAAAAAAAAAZUGAACWAQAATWBQAVHT2z+BGFI1RBTvPwCArD6aAQAAAAAAAAGWBgAAlgEAALcVj111y9s/H+C1+MAS7z8AAKY+mgEAAAAAAAABlwYAAJYBAAA1cDxtjNTZP1kExuzXpe4/AIDFPgAAAAAAAAAAAZgGAACWAQAA7aEShcnZ2T9HHtMbaK3uPwBABz8QAAAAAAAAAAGZBgAAlgEAAGEFv7RD5Nk/Rx7TG2it7j8AgA8/EAAAAAAAAAABmgYAAJYBAACLmkH8+vPZP0ce0xtore4/AEAVPxAAAAAAAAAAAZsGAACWAQAA//3tK3X+2T8NjwuVbrDuPwCAGT8fAAAAAAAAAAGcBgAAlgEAACuTcHMsDto/DY8LlW6w7j8AQBo/HwAAAAAAAAABnQYAAJYBAAARWsnSICPaP0ce0xtore4/AEAbPy8AAAAAAAAAAZ4GAACWAQAA9SAiMhU42j/l5Tbf5KvuPwDAGz8vAAAAAAAAAAGfBgAAlgEAAJMZUalGUto/H3X+Zd6o7j8AABk/PwAAAAAAAAABoAYAAJYBAABX+ZSU2WnaP/fLKbBUpO4/AAAYPz8AAAAAAAAAAaEGAACWAQAA9fHDCwuE2j9r6ri9R57uPwBAEz9OAAAAAAAAAAGiBgAAlgEAAJXq8oI8nto/fdCrjreW7j8AQBE/TgAAAAAAAAABowYAAJYBAAAx4yH6bbjaP8lFZuYgjO4/AIAMP04AAAAAAAAAAaQGAACWAQAA09tQcZ/S2j/bK1m3kITuPwBACj9eAAAAAAAAAAGlBgAAlgEAAE3tanRv79o/J6ETD/p57j8AgPw+XgAAAAAAAAABpgYAAJYBAADJ/oR3PwzbPxHeMSrgbe4/AADyPm0AAAAAAAAAAacGAACWAQAAQxCfeg8p2z/Bi4i+zGTuPwCAkT5tAAAAAAAAAAGoBgAAlgEAAJ06pAl+SNs/DwFDFjZa7j8AAE0+fQAAAAAAAAABqQYAAJYBAADzZKmY7GfbP7+umaoiUe4/AAAcPpwAAAAAAAAAAaoGAACWAQAADRE2xtk23D+/rpmqIlHuPwCAlT4AAAAAAAAAAAGrBgAAlgEAAA0RNsbZNtw/rcim2bJY7j8AgMw+EAAAAAAAAAABrAYAAJYBAADrKSFSeDncP3E531K5W+4/AADZPhAAAAAAAAAAAa0GAACWAQAA6ykhUng53D9fU+yBSWPuPwCA4T4QAAAAAAAAAAGuBgAAlgEAAMdCDN4WPNw/I8Qk+09m7j8AAP0+HwAAAAAAAAABrwYAAJYBAADHQgzeFjzcPxHeMSrgbe4/AMADPx8AAAAAAAAAAbAGAACWAQAAx0IM3hY83D//9z5ZcHXuPwBACz8fAAAAAAAAAAGxBgAAlgEAAMdCDN4WPNw/7RFMiAB97j8AQA4/LwAAAAAAAAABsgYAAJYBAADHQgzeFjzcP9srWbeQhO4/AMASPy8AAAAAAAAAAbMGAACWAQAApVv3abU+3D/JRWbmIIzuPwDAFD8/AAAAAAAAAAG0BgAAlgEAAH904vVTQdw/4QhIyzqY7j8AgBU/PwAAAAAAAAABtQYAAJYBAAA7prgNkUbcP/fLKbBUpO4/AAAWPz8AAAAAAAAAAbYGAACWAQAA89eOJc5L3D9vx6fR8bHuPwCAFj9cAAAAAAAAAAG3BgAAlgEAAIkiUMmpU9w/58Il846/7j8AwBY/XAAAAAAAAAABuAYAAJYBAAAfbRFthVvcP8P2P1Gvzu4/AEAWP2wAAAAAAAAAAbkGAACWAQAAtbfSEGFj3D878r1yTNzuPwAAFj9sAAAAAAAAAAG6BgAAlgEAAEsClLQ8a9w/FybY0Gzr7j8AgBc/fAAAAAAAAAABuwYAAJYBAAC9ZUDktnXcPy3pubWG9+4/AEAYP3wAAAAAAAAAAbwGAACWAQAAM8nsEzGA3D9/O2MhmgDvPwCAGj+LAAAAAAAAAAG9BgAAlgEAAH9FhM9Jjdw/bVVwUCoI7z8AQBs/iwAAAAAAAAABvgYAAJYBAADPwRuLYprcP5X+RAa0DO8/AEAbP5sAAAAAAAAAAb8GAACWAQAAHT6zRnun3D+V/kQGtAzvPwAAGz+bAAAAAAAAAAHABgAAlgEAAEnTNY4yt9w/z40Mja0J7z8AQB0/qgAAAAAAAAABwQYAAJYBAABTgaNhiMncPx0Dx+QW/+4/AAAeP7oAAAAAAAAAAcIGAACWAQAAgRYmqT/Z3D8FQOX//PLuPwDAHj+6AAAAAAAAAAHDBgAAlgEAAInEk3yV69w/x9MuZVni7j8AAB8/ugAAAAAAAAABxAYAAJYBAAC1WRbETPvcP4dneMq10e4/AIAgP7oAAAAAAAAAAcUGAACWAQAA4e6YCwQL3T8hUu15iLzuPwBAIT/ZAAAAAAAAAAHGBgAAlgEAADFrMMccGN0/ga2aomGq7j8AQCI/2QAAAAAAAAABxwYAAJYBAACB58eCNSXdPxuYD1I0le4/AMAiP9kAAAAAAAAAAcgGAACWAQAA80p0sq8v3T+zgoQBB4DuPwDAIT/ZAAAAAAAAAAHJBgAAlgEAAGWuIOIpOt0/I8Qk+09m7j8AQCE/6QAAAAAAAAABygYAAJYBAAD7+OGFBULdP5cFxfSYTO4/AMAYP+kAAAAAAAAAAcsGAACWAQAAsyq4nUJH3T9rfwErZTTuPwAAFT/5AAAAAAAAAAHMBgAAlgEAAG1cjrV/TN0/Pfk9YTEc7j8AgAU/+QAAAAAAAAABzQYAAJYBAAAnjmTNvFHdP3SrFtSABe4/AID9PggBAAAAAAAAAc4GAACWAQAA37865flW3T9wzifA1vHtPwCAmD4IAQAAAAAAAAHPBgAAlgEAAHUK/IjVXt0/MmJxJTPh7T8AAFg+NwEAAAAAAAAB0AYAAJYBAAAvPNKgEmTdPxyfj0AZ1e0/AAAlPjcBAAAAAAAAAdEGAACWAQAAm5NUsCL03T/J2q5TPiLuPwCAlj4AAAAAAAAAAAHSBgAAlgEAAOkP7Gs7Ad4/352QOFgu7j8AgM4+EAAAAAAAAAAB0wYAAJYBAADpD+xrOwHeP823nWfoNe4/AADbPhAAAAAAAAAAAdQGAACWAQAAf1qtDxcJ3j+70aqWeD3uPwCA4z4QAAAAAAAAAAHVBgAAlgEAADeMgydUDt4/qeu3xQhF7j8AgPo+HwAAAAAAAAAB1gYAAJYBAADvvVk/kRPeP5cFxfSYTO4/AIABPx8AAAAAAAAAAdcGAACWAQAAhQgb42wb3j+FH9IjKVTuPwAACD8vAAAAAAAAAAHYBgAAlgEAAB1T3IZII94/DwFDFjZa7j8AgAo/LwAAAAAAAAAB2QYAAJYBAADVhLKehSjeP/saUEXGYe4/AIAKPz4AAAAAAAAAAdoGAACWAQAAa89zQmEw3j8jxCT7T2buPwBACj8+AAAAAAAAAAHbBgAAlgEAAAMaNeY8ON4/Ed4xKuBt7j8AAAs/PgAAAAAAAAAB3AYAAJYBAAB1feEVt0LePzmHBuBpcu4/AIALPz4AAAAAAAAAAd0GAACWAQAA5+CNRTFN3j//9z5ZcHXuPwDACz9OAAAAAAAAAAHeBgAAlgEAADddJQFKWt4/xWh30nZ47j8AAAw/TgAAAAAAAAAB3wYAAJYBAABh8qdIAWreP8Vod9J2eO4/AAANP14AAAAAAAAAAeAGAACWAQAAa6AVHFd83j//9z5ZcHXuPwCADT9eAAAAAAAAAAHhBgAAlgEAAHNOg++sjt4/nb+iHO1z7j8AwA0/bQAAAAAAAAAB4gYAAJYBAAB9/PDCAqHeP9dOaqPmcO4/AAAOP20AAAAAAAAAAeMGAACWAQAAhapelliz3j+vpZXtXGzuPwAADj99AAAAAAAAAAHkBgAAlgEAAJFYzGmuxd4/I8Qk+09m7j8AAA4/fQAAAAAAAAAB5QYAAJYBAADd1GMlx9LePzeqF8y/Xu4/AIAOP40AAAAAAAAAAeYGAACWAQAALVH74N/f3j+FH9IjKVTuPwDADj+cAAAAAAAAAAHnBgAAlgEAAJ+0pxBa6t4/lwXF9JhM7j8AwA0/nAAAAAAAAAAB6AYAAJYBAABb5n0ol+/eP+N6f0wCQu4/AEANP5wAAAAAAAAAAekGAACWAQAAN/9otDXy3j/Nt51n6DXuPwAADD+sAAAAAAAAAAHqBgAAlgEAAFvmfSiX794/t/S7gs4p7j8AQAs/rAAAAAAAAAAB6wYAAJYBAACftKcQWurePwNqdto3H+4/AAAKP7sAAAAAAAAAAewGAACWAQAALVH74N/f3j9P3zAyoRTuPwBACT+7AAAAAAAAAAHtBgAAlgEAAAG8eJko0N4/JzZcfBcQ7j8AgAg/ywAAAAAAAAAB7gYAAJYBAABB3DSulbjeP2HFIwMRDe4/AAAIP8sAAAAAAAAAAe8GAACWAQAAffzwwgKh3j9hxSMDEQ3uPwDABj/bAAAAAAAAAAHwBgAAlgEAAN8DwkvRht4/iW74uJoR7j8AQAY/2wAAAAAAAAAB8QYAAJYBAAAdJH5gPm/eP3eIBegqGe4/AIAGP+oAAAAAAAAAAfIGAACWAQAAWUQ6datX3j8tE0uQwSPuPwDABj/qAAAAAAAAAAHzBgAAlgEAAHV94RW3Qt4/pQ7JsV4x7j8AgAg/6gAAAAAAAAAB9AYAAJYBAABrz3NCYTDeP7vRqpZ4Pe4/AEAJP+8AAAAAAAAAAfUGAACWAQAAZSEGbwse3j+XBcX0mEzuPwAADD/vAAAAAAAAAAH2BgAAlgEAABWlbrPyEN4/N6oXzL9e7j8AAA0//wAAAAAAAAAB9wYAAJYBAAChQcKDeAbePxHeMSrgbe4/AEAOP/8AAAAAAAAAAfgGAACWAQAAC/cA4Jz+3T+zgoQBB4DuPwDADj8OAQAAAAAAAAH5BgAAlgEAAC/eFVT++90/kbaeXyeP7j8AQA4/DgEAAAAAAAAB+gYAAJYBAAAv3hVU/vvdP2vquL1Hnu4/AAAOPx4BAAAAAAAAAfsGAACWAQAA6Q/sazsB3j9HHtMbaK3uPwAADj8eAQAAAAAAAAH8BgAAlgEAADeMgydUDt4/W+G0AIK57j8AAA4/LQEAAAAAAAAB/QYAAJYBAABDOvH6qSDePw9s+qgYxO4/AIAOPy0BAAAAAAAAAf4GAACWAQAAvUsL/nk93j/9hQfYqMvuPwDADj89AQAAAAAAAAH/BgAAlgEAABV2EI3oXN4/w/Y/Ua/O7j8AQA4/PQEAAAAAAAABAAcAAJYBAAAB69a/MoTeP8P2P1Gvzu4/AAAOP00BAAAAAAAAAQEHAACWAQAA71+d8nyr3j/9hQfYqMvuPwDADD9NAQAAAAAAAAECBwAAlgEAALvtTrFl1d4/NxXPXqLI7j8AQAw/XAEAAAAAAAABAwcAAJYBAADNSSpYEfreP60zXmyVwu4/AIAFP1wBAAAAAAAAAQQHAACWAQAAAY0acx4c3z9b4bQAgrnuPwBAAj9sAQAAAAAAAAEFBwAAlgEAAFm3HwKNO98/DY8LlW6w7j8AgM0+bAEAAAAAAAABBgcAAJYBAACx4SSR+1rfP1kExuzXpe4/AIC0PnwBAAAAAAAAAQcHAACWAQAAK/M+lMt33z8JshyBxJzuPwCApT58AQAAAAAAAAEIBwAAlgEAAM3rbQv9kd8/VSfX2C2S7j8AAKA+mwEAAAAAAAABCQcAAJYBAABqhuA1GkTgP62eFf93LO8/AIC5PgAAAAAAAAAAAQoHAACWAQAAANGh2fVL4D+buCIuCDTvPwCA/j4PAAAAAAAAAAELBwAAlgEAAEx2gqvjT+A/w2H345E47z8AwAY/DwAAAAAAAAABDAcAAJYBAAByNE4JcFbgP8Nh9+OROO8/AEAMPw8AAAAAAAAAAQ0HAACWAQAAvtku211a4D8nmpMgFTrvPwAAET8PAAAAAAAAAAEOBwAAlgEAAAh/D61LXuA/w2H345E47z8AABI/HwAAAAAAAAABDwcAAJYBAAAwPdsK2GTgP2EpW6cON+8/AMATPx8AAAAAAAAAARAHAACWAQAAWPumaGRr4D+buCIuCDTvPwCAFD8fAAAAAAAAAAERBwAAlgEAAIC5csbwceA/1UfqtAEx7z8AQBM/LwAAAAAAAAABEgcAAJYBAAA460jeLXfgP62eFf93LO8/AIASPy8AAAAAAAAAARMHAACWAQAAYKkUPLp94D+F9UBJ7ifvPwAAEj8+AAAAAAAAAAEUBwAAlgEAAPjz1d+VheA/XUxsk2Qj7z8AABI/PgAAAAAAAAABFQcAAJYBAAAesqE9IozgP9Nq+6BXHe8/AAASPz4AAAAAAAAAARYHAACWAQAAaleCDxCQ4D8N+sInURrvPwAAEj9OAAAAAAAAAAEXBwAAlgEAALT8YuH9k+A/q8Em680Y7z8AgBI/TgAAAAAAAAABGAcAAJYBAACQFU5tnJbgP+VQ7nHHFe8/AMASP04AAAAAAAAAARkHAACWAQAAbi45+TqZ4D/lUO5xxxXvPwBAEj9dAAAAAAAAAAEaBwAAlgEAANy6Lj+KmuA/q8Em680Y7z8AABI/XQAAAAAAAAABGwcAAJYBAADcui4/iprgP9Nq+6BXHe8/AMAPP20AAAAAAAAAARwHAACWAQAAAKJDs+uX4D9dTGyTZCPvPwDADj9tAAAAAAAAAAEdBwAAlgEAALT8YuH9k+A/rZ4V/3cs7z8AgAw/fQAAAAAAAAABHgcAAJYBAACOPpeDcY3gPyeakyAVOu8/AIALP4wAAAAAAAAAAR8HAACWAQAA+PPV35WF4D89XXUFL0bvPwDABz+MAAAAAAAAAAEgBwAAlgEAAISQKbAbe+A/3QHI3FVY7z8AAAY/nAAAAAAAAAABIQcAAJYBAACAuXLG8HHgP3+mGrR8au8/AAAEP5wAAAAAAAAAASIHAACWAQAADFbGlnZn4D8hS22Lo3zvPwBAAz+sAAAAAAAAAAEjBwAAlgEAAAh/D61LXuA/X7cjJkeN7z8AAAM/rAAAAAAAAAABJAcAAJYBAAByNE4JcFbgP2OUEjrxoO8/AAADP78AAAAAAAAAASUHAACWAQAAugJ48TJR4D8DOWURGLPvPwBAAj+/AAAAAAAAAAEmBwAAlgEAAG5dlx9FTeA/QaUbrLvD7z8AAAI/zwAAAAAAAAABJwcAAJYBAAAA0aHZ9UvgP7ugmc1Y0e8/AIADP88AAAAAAAAAASgHAACWAQAAbl2XH0VN4D9tK99179vvPwBABD/eAAAAAAAAAAEpBwAAlgEAACiPbTeCUuA/IbYkHobm7z8AwAM/3gAAAAAAAAABKgcAAJYBAAC+2S7bXVrgP0lf+dMP6+8/AEADP94AAAAAAAAAASsHAACWAQAAMD3bCthk4D8P0DFNFu7vPwAAAj/uAAAAAAAAAAEsBwAAlgEAAO5FaAxAc+A/D9AxTRbu7z8AQAE/7gAAAAAAAAABLQcAAJYBAAD489XflYXgP0lf+dMP6+8/AAD4Pv4AAAAAAAAAAS4HAACWAQAASkckhdmb4D+X1LMreeDvPwCA8z7+AAAAAAAAAAEvBwAAlgEAAOo/U/wKtuA/u6CZzVjR7z8AAL0+DQEAAAAAAAABMAcAAJYBAABkUW3/2tLgP7fDqrmuve8/AICkPg0BAAAAAAAAATEHAACWAQAActaRvFvu4D+z5rulBKrvPwCAlT4dAQAAAAAAAAEyBwAAlgEAAO7nq78rC+E/JShcn02Q7z8AAJA+HQEAAAAAAAABMwcAAJYBAADA1MkhA7dhP7EYDifPYOA/AAAzPgAAAAAAAAAAATQHAACWAQAAgGY9LL1nYD+JbzlxRVzgPwAAdT4QAAAAAAAAAAE1BwAAlgEAAMDUySEDt2E/iW85cUVc4D8AAII+EAAAAAAAAAABNgcAAJYBAADA1MkhA7dhP8L+APg+WeA/AICHPhAAAAAAAAAAATcHAACWAQAAwNTJIQO3YT/C/gD4PlngPwAAjD4QAAAAAAAAAAE4BwAAlgEAAMDUySEDt2E/X8Zku7tX4D8AAI0+HwAAAAAAAAABOQcAAJYBAADA1MkhA7dhP/yNyH44VuA/AICKPh8AAAAAAAAAAToHAACWAQAAgGY9LL1nYD/U5PPIrlHgPwAAiT4fAAAAAAAAAAE7BwAAlgEAAIBmPSy9Z2A/rTsfEyVN4D8AgIM+HwAAAAAAAAABPAcAAJYBAACAZj0svWdgPyJariAYR+A/AICBPi8AAAAAAAAAAT0HAACWAQAAgGY9LL1nYD80QKHxhz/gPwAAgD4vAAAAAAAAAAE+BwAAlgEAAADwYW3uMF4/4+33hXQ24D8AAIA+PwAAAAAAAAABPwcAAJYBAAAA8GFt7jBeP5ObThphLeA/AACEPj8AAAAAAAAAAUAHAACWAQAAABNJgmKSWz+lgUHr0CXgPwAAhj4/AAAAAAAAAAFBBwAAlgEAAAATSYJikls/t2c0vEAe4D8AAJA+TgAAAAAAAAABQgcAAJYBAAAAE0mCYpJbPyyGw8kzGOA/AICUPk4AAAAAAAAAAUMHAACWAQAAABNJgmKSWz+hpFLXJhLgPwAAoz5eAAAAAAAAAAFEBwAAlgEAAAATSYJikls/eft9IZ0N4D8AgKk+XgAAAAAAAAABRQcAAJYBAAAA8GFt7jBeP1BSqWsTCeA/AACyPm0AAAAAAAAAAUYHAACWAQAAgGY9LL1nYD8oqdS1iQTgPwAAtj5tAAAAAAAAAAFHBwAAlgEAAABDVhdJBmM/////////3z8AgLs+fQAAAAAAAAABSAcAAJYBAADAH28C1aRlP3Mejw3z+d8/AAC+Pn0AAAAAAAAAAUkHAACWAQAAAGsU46aSaT8jzOWh3/DfPwAAxz6NAAAAAAAAAAFKBwAAlgEAAAC2ucN4gG0/03k8Nszn3z8AAMs+jQAAAAAAAAABSwcAAJYBAACgt/VMyF5xP4Mnk8q43t8/AIDQPpwAAAAAAAAAAUwHAACWAQAAQJQOOFT9cz/3RSLYq9jfPwCA0j6cAAAAAAAAAAFNBwAAlgEAAOBwJyPgm3Y/a2Sx5Z7S3z8AANc+rAAAAAAAAAABTgcAAJYBAADAhAYJD+J5P+GCQPORzN8/AIDYPqwAAAAAAAAAAU8HAACWAQAA4M+r6eDPfT9Voc8AhcbfPwCA2z68AAAAAAAAAAFQBwAAlgEAAICNKGXZ3oA/y79eDnjA3z8AAN0+ywAAAAAAAAABUQcAAJYBAACgTt7SkymDPz/e7Rtrut8/AIDcPssAAAAAAAAAAVIHAACWAQAAQCv3vR/IhT95bbWiZLffPwAA3D7bAAAAAAAAAAFTBwAAlgEAAGAjcyZ9uog/tfx8KV603z8AAN0+2wAAAAAAAAABVAcAAJYBAABAN1IMrACMP++LRLBXsd8/AIDdPuoAAAAAAAAAAVUHAACWAQAAsGaUb6yajz8pGww3Ua7fPwCA3T7qAAAAAAAAAAFWBwAAlgEAAAhLa2lWmpE/ZarTvUqr3z8AAN4++gAAAAAAAAABVwcAAJYBAADIYgybVmeTP2Wq071Kq98/AADePvoAAAAAAAAAAVgHAACWAQAAgHqtzFY0lT9lqtO9SqvfPwAA3j4KAQAAAAAAAAFZBwAAlgEAAHAEnT9u15Y/ZarTvUqr3z8AAN8+CgEAAAAAAAABWgcAAJYBAABgjoyyhXqYP585m0REqN8/AIDfPgoBAAAAAAAAAVsHAACWAQAAsPwYqMvJmT/ZyGLLPaXfPwAA4z4pAQAAAAAAAAFcBwAAlgEAANj4Vlz6Qps/2chiyz2l3z8AgOQ+KQEAAAAAAAABXQcAAJYBAACQEPiN+g+dPxNYKlI3ot8/AIDnPikBAAAAAAAAAV4HAACWAQAAgJrnABKznj8TWCpSN6LfPwAA6T45AQAAAAAAAAFfBwAAlgEAADCS67kUK6A/E1gqUjei3z8AgOg+OQEAAAAAAAABYAcAAJYBAAAUHrzSlBGhPxNYKlI3ot8/AADoPkgBAAAAAAAAAWEHAACWAQAA7KmM6xT4oT8TWCpSN6LfPwAA6T5IAQAAAAAAAAFiBwAAlgEAAMg1XQSV3qI/E1gqUjei3z8AgOk+WAEAAAAAAAABYwcAAJYBAACkwS0dFcWjPxNYKlI3ot8/AADrPlgBAAAAAAAAAWQHAACWAQAAYBRXlYnApD8TWCpSN6LfPwCA6z5YAQAAAAAAAAFlBwAAlgEAADygJ64Jp6U/E1gqUjei3z8AgOs+ZwEAAAAAAAABZgcAAJYBAAAYLPjGiY2mP9nIYss9pd8/AADsPmcBAAAAAAAAAWcHAACWAQAAEPFvgBVfpz9lqtO9SqvfPwAA7D53AQAAAAAAAAFoBwAAlgEAACTvjtqsG6g/KRsMN1Gu3z8AAOw+dwEAAAAAAAABaQcAAJYBAABMJlXVT8OoP++LRLBXsd8/AADtPocBAAAAAAAAAWoHAACWAQAAdF0b0PJqqT+1/HwpXrTfPwCA7T6HAQAAAAAAAAFrBwAAlgEAAKCU4cqVEqo/P97tG2u63z8AgOw+lgEAAAAAAAABbAcAAJYBAADQy6fFOLqqP8u/Xg54wN8/AADsPpYBAAAAAAAAAW0HAACWAQAA+AJuwNthqz8bEgh6i8nfPwAA7T6mAQAAAAAAAAFuBwAAlgEAACQ6NLt+Caw/a2Sx5Z7S3z8AgO0+pgEAAAAAAAABbwcAAJYBAABMcfq1IbGsP722WlGy298/AIDtPqYBAAAAAAAAAXAHAACWAQAAfKjAsMRYrT8NCQS9xeTfPwAA7j62AQAAAAAAAAFxBwAAlgEAAIym3wpcFa4/I8zlod/w3z8AAO8+tgEAAAAAAAABcgcAAJYBAACEa1fE5+auPzmPx4b5/N8/AIDvPsUBAAAAAAAAAXMHAACWAQAAYPcn3WfNrz8oqdS1iQTgPwCA7z7FAQAAAAAAAAF0BwAAlgEAACzeT8t5T7A/s4pFqJYK4D8AAPA+1QEAAAAAAAABdQcAAJYBAAAYJLjXucKwPz5stpqjEOA/AADwPtUBAAAAAAAAAXYHAACWAQAAlAZ0tH8rsT/JTSeNsBbgPwAA8D70AQAAAAAAAAF3BwAAlgEAAAzpL5FFlLE/8fb7Qjob4D8AAPA+9AEAAAAAAAABeAcAAJYBAACKy+ttC/2xPxqg0PjDH+A/AADwPvQBAAAAAAAAAXkHAACWAQAAlEr7Gldbsj9CSaWuTSTgPwAA8D70AQAAAAAAAAF6BwAAlgEAABAtt/ccxLI/CLrdJ1Qn4D8AAPA+BAIAAAAAAAABewcAAJYBAAAWrMakaCKzPzBjst3dK+A/AADwPgQCAAAAAAAAAXwHAACWAQAAICvWUbSAsz9YDIeTZzDgPwAA8D4TAgAAAAAAAAF9BwAAlgEAALRGOc+F1LM/Hn2/DG4z4D8AAPE+EwIAAAAAAAABfgcAAJYBAABIYpxMVyi0P+Pt94V0NuA/AIDxPiMCAAAAAAAAAX8HAACWAQAAVOGr+aKGtD+pXjD/ejngPwAA8z4jAgAAAAAAAAGABwAAlgEAAMzDZ9Zo77Q/bs9oeIE84D8AgPM+MwIAAAAAAAABgQcAAJYBAAC6CdDiqGK1P5d4PS4LQeA/AIDxPjMCAAAAAAAAAYIHAACWAQAAqk847+jVtT9c6XWnEUTgPwCA8D5CAgAAAAAAAAGDBwAAlgEAAJqVoPsoSbY/IlquIBhH4D8AAPA+QgIAAAAAAAABhAcAAJYBAAD4PrU348a2P4SSSl2bSOA/AADwPlICAAAAAAAAAYUHAACWAQAAVujJc51Etz/nyuaZHkrgPwAA8D5SAgAAAAAAAAGGBwAAlgEAAEIuMoDdt7c/rTsfEyVN4D8AAPA+YQIAAAAAAAABhwcAAJYBAAAwdJqMHSu4Pw90u0+oTuA/AADwPmECAAAAAAAAAYgHAACWAQAAIroCmV2euD9xrFeMK1DgPwAA8D5xAgAAAAAAAAGJBwAAlgEAABAAa6WdEbk/Nx2QBTJT4D8AAPE+cQIAAAAAAAABigcAAJYBAAAYf3pS6W+5P5pVLEK1VOA/AIDxPoECAAAAAAAAAYsHAACWAQAArJrdz7rDuT/8jch+OFbgPwCA8D6BAgAAAAAAAAGMBwAAlgEAALQZ7XwGIro//I3IfjhW4D8AAPA+kAIAAAAAAAABjQcAAJYBAAC8mPwpUoC6P1/GZLu7V+A/AADwPpACAAAAAAAAAY4HAACWAQAAxBcM153euj8lN500wlrgPwAA8D6QAgAAAAAAAAGPBwAAlgEAAED6x7NjR7s/iW85cUVc4D8AAPA+oAIAAAAAAAABkAcAAJYBAAAwQDDAo7q7P+un1a3IXeA/AADwPqACAAAAAAAAAZEHAACWAQAAIIaYzOMtvD9O4HHqS1/gPwAA8T6/AgAAAAAAAAGSBwAAlgEAAAzMANkjobw/sRgOJ89g4D8AgPE+vwIAAAAAAAABkwcAAJYBAAD4EWnlYxS9PxRRqmNSYuA/AADzPr8CAAAAAAAAAZQHAACWAQAA5FfR8aOHvT8UUapjUmLgPwCA8z6/AgAAAAAAAAGVBwAAlgEAANSdOf7j+r0/FFGqY1Ji4D8AgPM+zwIAAAAAAAABlgcAAJYBAABQgPXaqWO+PxRRqmNSYuA/AAD0Ps8CAAAAAAAAAZcHAACWAQAAPMZd5+nWvj8UUapjUmLgPwAA9T7hAgAAAAAAAAGYBwAAlgEAAEhFbZQ1Nb8/FFGqY1Ji4D8AgPU+4QIAAAAAAAABmQcAAJYBAAA0i9Wgdai/P7EYDifPYOA/AID1PvECAAAAAAAAAZoHAACWAQAAkOie1toNwD9O4HHqS1/gPwAA9j7xAgAAAAAAAAGbBwAAlgEAAM7Z/MQ9QsA/66fVrchd4D8AAPg+AQMAAAAAAAABnAcAAJYBAAB+LgfjGoHAP+un1a3IXeA/AAD5PgEDAAAAAAAAAZ0HAACWAQAAdlE76bq6wD/rp9WtyF3gPwCA+T4QAwAAAAAAAAGeBwAAlgEAAODXGx/V/sA/66fVrchd4D8AAPo+EAMAAAAAAAABnwcAAJYBAACQLCY9sj3BP4lvOXFFXOA/AID4PiADAAAAAAAAAaAHAACWAQAA+rIGc8yBwT8lN500wlrgPwAA+D4gAwAAAAAAAAGhBwAAlgEAAGI556jmxcE/JTedNMJa4D8AAPg+MAMAAAAAAAABogcAAJYBAAAUjvHGwwTCP8L+APg+WeA/AAD4PjADAAAAAAAAAaMHAACWAQAAxOL75KBDwj/C/gD4PlngPwAA+D4wAwAAAAAAAAGkBwAAlgEAAHI3BgN+gsI/wv4A+D5Z4D8AAPg+TwMAAAAAAAABpQcAAJYBAABqWjoJHrzCP8L+APg+WeA/AID2Pk8DAAAAAAAAAaYHAACWAQAAYH1uD771wj/C/gD4PlngPwAA9j5PAwAAAAAAAAGnBwAAlgEAAJ5uzP0gKsM/wv4A+D5Z4D8AAPg+TwMAAAAAAAABqAcAAJYBAADcXyrsg17DP8L+APg+WeA/AAD5Pl4DAAAAAAAAAakHAACWAQAAGlGI2uaSwz/C/gD4PlngPwCA+T5eAwAAAAAAAAGqBwAAlgEAABB0vOCGzMM/wv4A+D5Z4D8AAPo+bgMAAAAAAAABqwcAAJYBAADAyMb+YwvEPyU3nTTCWuA/AAD7Pm4DAAAAAAAAAawHAACWAQAAch3RHEFKxD8lN500wlrgPwCA+z5+AwAAAAAAAAGtBwAAlgEAANqjsVJbjsQ/iW85cUVc4D8AgPo+fgMAAAAAAAABrgcAAJYBAABGKpKIddLEP+un1a3IXeA/AAD6Po0DAAAAAAAAAa8HAACWAQAA9H6cplIRxT9O4HHqS1/gPwAA+j6NAwAAAAAAAAGwBwAAlgEAAF4FfdxsVcU/FFGqY1Ji4D8AAPo+nQMAAAAAAAABsQcAAJYBAAAOWof6SZTFP3aJRqDVY+A/AAD8Pp0DAAAAAAAAAbIHAACWAQAASkvl6KzIxT/ZweLcWGXgPwAA/T6tAwAAAAAAAAGzBwAAlgEAAIo8Q9cP/cU/nzIbVl9o4D8AgP0+rQMAAAAAAAABtAcAAJYBAAAM/MqtNSzGPwFrt5LiaeA/AAD+PrwDAAAAAAAAAbUHAACWAQAATO0onJhgxj9ko1PPZWvgPwAA/z68AwAAAAAAAAG2BwAAlgEAAIjehor7lMY/x9vvC+ls4D8AgP8+zAMAAAAAAAABtwcAAJYBAADIz+R4XsnGP4xMKIXvb+A/AID/PswDAAAAAAAAAbgHAACWAQAAdiTvljsIxz/vhMTBcnHgPwAAAD/bAwAAAAAAAAG5BwAAlgEAACZ5+bQYR8c/tfX8Onl04D8AgAA/2wMAAAAAAAABugcAAJYBAADYzQPT9YXHP3pmNbR/d+A/AMAAP+sDAAAAAAAAAbsHAACWAQAAQFTkCBDKxz/cntHwAnngPwBAAD/rAwAAAAAAAAG8BwAAlgEAAKzaxD4qDsg/P9dtLYZ64D8AAAA/+wMAAAAAAAABvQcAAJYBAABaL89cB03IP6IPCmoJfOA/AAAAP/sDAAAAAAAAAb4HAACWAQAADITZeuSLyD8ESKamjH3gPwAAAD/7AwAAAAAAAAG/BwAAlgEAAAKnDYGExcg/Z4BC4w9/4D8AgAA/GgQAAAAAAAABwAcAAJYBAACw+xefYQTJP8q43h+TgOA/AMAAPxoEAAAAAAAAAcEHAACWAQAAqB5MpQE+yT8t8XpcFoLgPwCAAT8aBAAAAAAAAAHCBwAAlgEAAFpzVsPefMk/jykXmZmD4D8AwAE/GgQAAAAAAAABwwcAAJYBAABQlorJfrbJP48pF5mZg+A/AMABPzkEAAAAAAAAAcQHAACWAQAALIAXLxMFyj8t8XpcFoLgPwAAAj85BAAAAAAAAAHFBwAAlgEAAE44znxqTso/LfF6XBaC4D8AAAI/OQQAAAAAAAABxgcAAJYBAAAsIlvi/pzKP8q43h+TgOA/AAACPzkEAAAAAAAAAccHAACWAQAAwj2+X9Dwyj9ngELjD3/gPwAAAj9JBAAAAAAAAAHIBwAAlgEAAJ4nS8VkP8s/BEimpox94D8AAAI/SQQAAAAAAAAByQcAAJYBAAAyQ65CNpPLP6IPCmoJfOA/AIACP1gEAAAAAAAAAcoHAACWAQAAnMmOeFDXyz+iDwpqCXzgPwDAAj9YBAAAAAAAAAHLBwAAlgEAAMCBRcanIMw/og8Kagl84D8AAAQ/aAQAAAAAAAABzAcAAJYBAACea9IrPG/MPz/XbS2GeuA/AIAEP2gEAAAAAAAAAc0HAACWAQAAwCOJeZO4zD/cntHwAnngPwBABT94BAAAAAAAAAHOBwAAlgEAABBxwg6iEc0/emY1tH934D8AwAU/eAQAAAAAAAABzwcAAJYBAABcvvujsGrNPxcumXf8deA/AAAHP4cEAAAAAAAAAdAHAACWAQAAIG/haDnOzT+19fw6eXTgPwCABz+HBAAAAAAAAAHRBwAAlgEAAJpRnUX/Ns4/Ur1g/vVy4D8AQAg/lwQAAAAAAAAB0gcAAJYBAABeAoMKiJrOP++ExMFyceA/AMAIP5cEAAAAAAAAAdMHAACWAQAAqk+8n5bzzj8qFIxIbG7gPwCACT+XBAAAAAAAAAHUBwAAlgEAAEJrHx1oR88/x9vvC+ls4D8AwAk/tgQAAAAAAAAB1QcAAJYBAACQuFiydqDPP2SjU89la+A/AIALP7YEAAAAAAAAAdYHAACWAQAA4AWSR4X5zz8Ba7eS4mngPwBADD+2BAAAAAAAAAHXBwAAlgEAAFDbOwaHLtA/nzIbVl9o4D8AwA0/tgQAAAAAAAAB2AcAAJYBAACNzJn06WLQPzz6fhncZuA/AIAOP8YEAAAAAAAAAdkHAACWAQAAy7334kyX0D/ZweLcWGXgPwBADT/GBAAAAAAAAAHaBwAAlgEAAAqvVdGvy9A/dolGoNVj4D8AgAw/1QQAAAAAAAAB2wcAAJYBAACObt2n1frQPxRRqmNSYuA/AEANP9UEAAAAAAAAAdwHAACWAQAAEi5lfvsp0T8UUapjUmLgPwCADT/aBAAAAAAAAAHdBwAAlgEAALnUAcmCVtE/FFGqY1Ji4D8AwA0/2gQAAAAAAAAB3gcAAJYBAAAbrXQrR4jRPxRRqmNSYuA/AAAOP+oEAAAAAAAAAd8HAACWAQAAnmz8AW230T8UUapjUmLgPwCADj/qBAAAAAAAAAHgBwAAlgEAAP9Eb2Qx6dE/dolGoNVj4D8AwA4/+QQAAAAAAAAB4QcAAJYBAAA9Ns1SlB3SP9nB4txYZeA/AIALP/kEAAAAAAAAAeIHAACWAQAAng5AtVhP0j88+n4Z3GbgPwAACj8JBQAAAAAAAAHjBwAAlgEAAES13P/fe9I/AWu3kuJp4D8AgNs+CQUAAAAAAAAB5AcAAJYBAAAQQ46+yKXSPyoUjEhsbuA/AADCPhkFAAAAAAAAAeUHAACWAQAA/bdU8RLN0j8XLpl3/HXgPwAAsz4ZBQAAAAAAAAHmBwAAlgEAAFbiWYCB7NI/og8Kagl84D8AAK4+OAUAAAAAAAAB5wcAAJYBAAC71hOdDVjXP5tKXkoOCMU/AAB+PgAAAAAAAAAAAegHAACWAQAAUSHVQOlf1z8mLM88Gw7FPwAArj4QAAAAAAAAAAHpBwAAlgEAAOdrluTEZ9c/sQ1ALygUxT8AgLg+EAAAAAAAAAAB6gcAAJYBAAATARksfHfXP7ENQC8oFMU/AIDAPhAAAAAAAAAAAesHAACWAQAAqUvaz1d/1z8877AhNRrFPwCAzD4gAAAAAAAAAAHsBwAAlgEAAD+Wm3Mzh9c/x9AhFEIgxT8AgNA+IAAAAAAAAAAB7QcAAJYBAACx+UejrZHXP1KykgZPJsU/AADTPi8AAAAAAAAAAe4HAACWAQAAAXbfXsae1z/dkwP5WyzFPwAA1D4vAAAAAAAAAAHvBwAAlgEAAFHydhrfq9c/aHV062gyxT8AANQ+PwAAAAAAAAAB8AcAAJYBAAB9h/lhlrvXP/RW5d11OMU/AADUPj8AAAAAAAAAAfEHAACWAQAAywORHa/I1z9/OFbQgj7FPwAA1D5PAAAAAAAAAAHyBwAAlgEAANOx/vAE29c/ChrHwo9ExT8AANQ+TwAAAAAAAAAB8wcAAJYBAADfX2zEWu3XP5X7N7WcSsU/AADVPk8AAAAAAAAAAfQHAACWAQAAoT+wr+0E2D8g3ainqVDFPwCA1T5eAAAAAAAAAAH1BwAAlgEAAPdptT5cJNg/q74ZmrZWxT8AgNw+XgAAAAAAAAAB9gcAAJYBAAAvraVZaUbYPzagiozDXMU/AIDfPm4AAAAAAAAAAfcHAACWAQAAGyJsjLNt2D/Bgft+0GLFPwAA6j5uAAAAAAAAAAH4BwAAlgEAAOWvHUucl9g/TGNscd1oxT8AgO4+fQAAAAAAAAAB+QcAAJYBAACNVrqVI8TYP9dE3WPqbsU/AID2Pn0AAAAAAAAAAfoHAACWAQAANf1W4Krw2D/XRN1j6m7FPwAA+j6NAAAAAAAAAAH7BwAAlgEAALu83rbQH9k/YiZOVvd0xT8AAAE/jQAAAAAAAAAB/AcAAJYBAADTxicx0lbZP+0Hv0gEe8U/AMACP50AAAAAAAAAAf0HAACWAQAAgxsyT6+V2T946S87EYHFPwBABD+dAAAAAAAAAAH+BwAAlgEAAA+JJ/kq19k/A8ugLR6HxT8AwAQ/rAAAAAAAAAAB/wcAAJYBAAB5DwgvRRvaPwPLoC0eh8U/AAAGP6wAAAAAAAAAAQAIAACWAQAAv67T8P1h2j8Dy6AtHofFPwCABj+8AAAAAAAAAAEBCAAAlgEAAJ2YYFaSsNo/A8ugLR6HxT8AQAY/vAAAAAAAAAABAggAAJYBAAARza5fAgfbPwPLoC0eh8U/AAAGP8wAAAAAAAAAAQMIAACWAQAAgQH9aHJd2z8Dy6AtHofFPwAABj/MAAAAAAAAAAEECAAAlgEAABcdYOZDsds/A8ugLR6HxT8AAAY/zAAAAAAAAAABBQgAAJYBAABnapl7UgrcPwPLoC0eh8U/AIAGP9sAAAAAAAAAAQYIAACWAQAASwKUtDxr3D8Dy6AtHofFPwDABj/bAAAAAAAAAAEHCAAAlgEAAC+aju0mzNw/jqwRICuNxT8AwAY/6wAAAAAAAAABCAgAAJYBAABdALMO1CfdPxmOghI4k8U/AAAHP+sAAAAAAAAAAQkIAACWAQAAZX/Cux+G3T+kb/MERZnFPwAABz/6AAAAAAAAAAEKCAAAlgEAAANJkwxH7N0/L1Fk91GfxT8AAAc/+gAAAAAAAAABCwgAAJYBAADF+XjRz0/eP7oy1elepcU/AIAHPwoBAAAAAAAAAQwIAACWAQAAq5FzCrqw3j9GFEbca6vFPwDABz8KAQAAAAAAAAENCAAAlgEAAElbRFvhFt8/0fW2znixxT8AQAc/GgEAAAAAAAABDggAAJYBAADDPQA4p3/fP1zXJ8GFt8U/AAAHPxoBAAAAAAAAAQ8IAACWAQAAYQfRiM7l3z/nuJizkr3FPwAACD8pAQAAAAAAAAEQCAAAlgEAAKTP5WBcI+A/cpoJpp/DxT8AgAg/KQEAAAAAAAABEQgAAJYBAAAEqFjDIFXgP/17episycU/AMAIPzkBAAAAAAAAARIIAACWAQAAsCWs99KK4D+IXeuKuc/FPwAACT85AQAAAAAAAAETCAAAlgEAABL+HlqXvOA/Ez9cfcbVxT8AAAk/SQEAAAAAAAABFAgAAJYBAACWvaYwvevgP54gzW/T28U/AAAJP0kBAAAAAAAAARUIAACWAQAAhgkkTTIc4T8pAj5i4OHFPwAACT9YAQAAAAAAAAEWCAAAlgEAAFZujPVFT+E/P8UfR/rtxT8AAAk/WAEAAAAAAAABFwgAAJYBAABKugkSu3/hPz/FH0f67cU/AAAJP2gBAAAAAAAAARgIAACWAQAAPAaHLjCw4T/JppA5B/TFPwAACT9oAQAAAAAAAAEZCAAAlgEAAFYQ0Kgx5+E/yaaQOQf0xT8AAAk/dwEAAAAAAAABGggAAJYBAADepg5pgh/iP8mmkDkH9MU/AAAJP3cBAAAAAAAAARsIAACWAQAAiiRinTRV4j8/xR9H+u3FPwAACT93AQAAAAAAAAEcCAAAlgEAAOz81P/4huI/tOOuVO3nxT8AAAk/lwEAAAAAAAABHQgAAJYBAADeSFIcbrfiP54gzW/T28U/AAAJP5cBAAAAAAAAAR4IAACWAQAAHDqwCtHr4j8TP1x9xtXFPwAACT+XAQAAAAAAAAEfCAAAlgEAAHwSI22VHeM//Xt6mKzJxT8AAAo/lwEAAAAAAAABIAgAAJYBAAAA0qpDu0zjP+e4mLOSvcU/AIAKP7YBAAAAAAAAASEIAACWAQAAqHhHjkJ54z/R9bbOeLHFPwBACz+2AQAAAAAAAAEiCAAAlgEAACw4z2RoqOM/L1Fk91GfxT8AwAs/tgEAAAAAAAABIwgAAJYBAAAghEyB3djjP46sESArjcU/AAANP7YBAAAAAAAAASQIAACWAQAAEtDJnVIJ5D9iJk5W93TFPwCADT/GAQAAAAAAAAElCAAAlgEAALh2ZujZNeQ/NqCKjMNcxT8AwA0/xgEAAAAAAAABJggAAJYBAADOqfh4sGPkPwoax8KPRMU/AAAOP9UBAAAAAAAAAScIAACWAQAAwPV1lSWU5D9SspIGTybFPwDADD/VAQAAAAAAAAEoCAAAlgEAALRB87GaxOQ/EGntVwECxT8AQAw/5QEAAAAAAAABKQgAAJYBAABc6I/8IfHkP1kBuZvA48Q/AAANP+UBAAAAAAAAASoIAACWAQAATjQNGZch5T8WuBPtcr/EPwCADT/0AQAAAAAAAAErCAAAlgEAAECAijUMUuU/1G5uPiWbxD8AAA8/9AEAAAAAAAABLAgAAJYBAAA0zAdSgYLlPx0HOoLkfMQ/AIAPPwQCAAAAAAAAAS0IAACWAQAASv+Z4lew5T9mnwXGo17EPwAAET8EAgAAAAAAAAEuCAAAlgEAAMy+Ibl93+U/I1ZgF1Y6xD8AgBE/FAIAAAAAAAABLwgAAJYBAACcI4phkRLmP2zuK1sVHMQ/AAAUPxQCAAAAAAAAATAIAACWAQAA2hToT/RG5j+1hvee1P3DPwAAFT8jAgAAAAAAAAExCAAAlgEAAMxgZWxpd+Y/iQA01aDlwz8AwBU/IwIAAAAAAAABMggAAJYBAABQIO1Cj6bmP9GY/xhgx8M/AAAWPzMCAAAAAAAAATMIAACWAQAAjhFLMfLa5j8bMctcH6nDPwCAFz8zAgAAAAAAAAE0CAAAlgEAAMwCqR9VD+c/76oHk+uQwz8AQBg/QwIAAAAAAAABNQgAAJYBAAAs2xuCGUHnPzdD09aqcsM/AMAZP0MCAAAAAAAAATYIAACWAQAAjrOO5N1y5z/1+S0oXU7DPwCAGj9SAgAAAAAAAAE3CAAAlgEAADox4hiQqOc/s7CIeQ8qwz8AABw/UgIAAAAAAAABOAgAAJYBAADmrjVNQt7nP4cqxa/bEcM/AIAcP1ICAAAAAAAAATkIAACWAQAARoeorwYQ6D9E4R8Bju3CPwAAHz9xAgAAAAAAAAE6CAAAlgEAABbsEFgaQ+g/jXnrRE3Pwj8AACA/cQIAAAAAAAABOwgAAJYBAACegk8Ya3voP9YRt4gMscI/AMAhP3ECAAAAAAAAATwIAACWAQAASgCjTB2x6D8fqoLMy5LCPwCAIj9xAgAAAAAAAAE9CAAAlgEAADxMIGmS4eg/Z0JOEIt0wj8AgCQ/kQIAAAAAAAABPggAAJYBAAAMsYgRphTpP7DaGVRKVsI/AEAlP5ECAAAAAAAAAT8IAACWAQAAJrvRi6dL6T/5cuWXCTjCPwDAJj+RAgAAAAAAAAFACAAAlgEAAEDFGgapguk/zOwhztUfwj8AgCc/kQIAAAAAAAABQQgAAJYBAACinY1obbTpPxWF7RGVAcI/AEAoP6ACAAAAAAAAAUIIAACWAQAAKjTMKL7s6T9eHblVVOPBPwDAKD+gAgAAAAAAAAFDCAAAlgEAALLKCukOJeo/qbWEmRPFwT8AACo/sAIAAAAAAAABRAgAAJYBAABeSF4dwVrqP+9NUN3SpsE/AIAqP7ACAAAAAAAAAUUIAACWAQAACsaxUXOQ6j/Dx4wTn47BPwCALD/AAgAAAAAAAAFGCAAAlgEAAADp5VcTyuo/DmBYV15wwT8AQC0/wAIAAAAAAAABRwgAAJYBAAAa8y7SFAHrP+LZlI0qWME/AEAuP88CAAAAAAAAAUgIAACWAQAAWOSMwHc16z8pcmDR6TnBPwDALj/PAgAAAAAAAAFJCAAAlgEAAHLu1Tp5bOs/cwosFakbwT8AgDA/3wIAAAAAAAABSggAAJYBAABoEQpBGabrP0eEaEt1A8E/AEAxP98CAAAAAAAAAUsIAACWAQAAFI9ddcvb6z+m3xV0TvHAPwBAMT/uAgAAAAAAAAFMCAAAlgEAAHZn0NePDew/ellSqhrZwD8AADE/7gIAAAAAAAABTQgAAJYBAACyWC7G8kHsP03TjuDmwMA/AAAyPwIDAAAAAAAAAU4IAACWAQAAYNaB+qR37D83EK37zLTAPwCAMj8CAwAAAAAAAAFPCAAAlgEAAFIi/xYaqOw/IU3LFrOowD8AQDI/AgMAAAAAAAABUAgAAJYBAADY4YbtP9fsPwuK6TGZnMA/AAAyPxIDAAAAAAAAAVEIAACWAQAA7BQZfhYF7T/1xgdNf5DAPwCAMj8SAwAAAAAAAAFSCAAAlgEAAOBglpqLNe0/auWWWnKKwD8AwDI/IQMAAAAAAAABUwgAAJYBAAD0kygrYmPtP2rlllpyisA/AMAyPyEDAAAAAAAAAVQIAACWAQAALq7PL5qO7T/fAyZoZYTAPwAAMz8xAwAAAAAAAAFVCAAAlgEAAK6WoByVtO0/VCK1dVh+wD8AgDM/MQMAAAAAAAABVggAAJYBAAAKmFyVLt3tP8lARINLeMA/AMAzP0EDAAAAAAAAAVcIAACWAQAA1CUOVBcH7j/JQESDS3jAPwDAMz9BAwAAAAAAAAFYCAAAlgEAAMSa1IZhLu4/yUBEg0t4wD8AADQ/UAMAAAAAAAABWQgAAJYBAAD43cShblDuP8lARINLeMA/AAA0P1ADAAAAAAAAAVoIAACWAQAAUAjKMN1v7j/JQESDS3jAPwAAND9gAwAAAAAAAAFbCAAAlgEAAMwZ5DOtjO4/yUBEg0t4wD8AADQ/YAMAAAAAAAABXAgAAJYBAABIK/42fanuP8lARINLeMA/AAA0P28DAAAAAAAAAV0IAACWAQAAwjwYOk3G7j/JQESDS3jAPwCAND9vAwAAAAAAAAFeCAAAlgEAANDBPPfN4e4/yUBEg0t4wD8AwDQ/fwMAAAAAAAABXwgAAJYBAADcRmG0Tv3uP8lARINLeMA/AMA0P38DAAAAAAAAAWAIAACWAQAADLOa5TAW7z/JQESDS3jAPwAANT+PAwAAAAAAAAFhCAAAlgEAAPJ580QlK+8/yUBEg0t4wD8AADU/jwMAAAAAAAABYggAAJYBAAD8J2EYez3vP8lARINLeMA/AAA1P54DAAAAAAAAAWMIAACWAQAAlknZpYFO7z/JQESDS3jAPwDAMz+eAwAAAAAAAAFkCAAAlgEAAFRSZqfpXO8/yUBEg0t4wD8AQDM/rgMAAAAAAAABZQgAAJYBAACizv1iAmrvP1QitXVYfsA/AIAuP64DAAAAAAAAAWYIAACWAQAAhL6f2Mt17z9UIrV1WH7APwCALD++AwAAAAAAAAFnCAAAlgEAAGauQU6Vge8/VCK1dVh+wD8AQCU/vgMAAAAAAAABaAgAAJYBAABGnuPDXo3vP1QitXVYfsA/AAAiP80DAAAAAAAAAWkIAACWAQAAJo6FOSiZ7z9UIrV1WH7APwBAGD/NAwAAAAAAAAFqCAAAlgEAAHgKHfVApu8/VCK1dVh+wD8AABQ/zQMAAAAAAAABawgAAJYBAADGhrSwWbPvP1QitXVYfsA/AIAJP+wDAAAAAAAAAWwIAACWAQAAhI9BssHB7z9UIrV1WH7APwAABT/sAwAAAAAAAAFtCAAAlgEAAEKYzrMp0O8/VCK1dVh+wD8AgMM+7AMAAAAAAAABbggAAJYBAAD+oFu1kd7vP98DJmhlhMA/AACkPuwDAAAAAAAAAW8IAACWAQAA4JD9Klvq7z9q5ZZacorAPwCAkD78AwAAAAAAAAFwCAAAlgEAAHbbvs428u8/auWWWnKKwD8AAIo+/AMAAAAAAAABcQgAAJYBAAAlMKiAqOndP9q8nJQ96L4/AICaPgAAAAAAAAAAAXIIAACWAQAAJTCogKjp3T/wf355V/S+PwCA0z4QAAAAAAAAAAFzCAAAlgEAAG3+0Whr5N0/8H9+eVf0vj8AgOA+EAAAAAAAAAABdAgAAJYBAAAlMKiAqOndP9q8nJQ96L4/AIDpPhAAAAAAAAAAAXUIAACWAQAAJTCogKjp3T/avJyUPei+PwCA9D4QAAAAAAAAAAF2CAAAlgEAAN1hfpjl7t0/2ryclD3ovj8AgPc+IAAAAAAAAAABdwgAAJYBAADdYX6Y5e7dP9q8nJQ96L4/AAD5PiAAAAAAAAAAAXgIAACWAQAA3WF+mOXu3T/avJyUPei+PwAA+j4gAAAAAAAAAAF5CAAAlgEAAN1hfpjl7t0/2ryclD3ovj8AAPo+IAAAAAAAAAABeggAAJYBAACbk1SwIvTdP9q8nJQ96L4/AAD6Pi8AAAAAAAAAAXsIAACWAQAAm5NUsCL03T/avJyUPei+PwCA+D4vAAAAAAAAAAF8CAAAlgEAAHWsPzzB9t0/8H9+eVf0vj8AAPg+LwAAAAAAAAABfQgAAJYBAAB1rD88wfbdP/B/fnlX9L4/AAD6Pi8AAAAAAAAAAX4IAACWAQAAL94VVP773T8KQ2BecQC/PwAA+z4/AAAAAAAAAAF/CAAAlgEAAC/eFVT++90/NskjKKUYvz8AAAA/PwAAAAAAAAABgAgAAJYBAADpD+xrOwHeP2JP5/HYML8/AAABPz8AAAAAAAAAAYEIAACWAQAA6Q/sazsB3j+imIygJlW/PwAABD9PAAAAAAAAAAGCCAAAlgEAAKFBwoN4Bt4/5OExT3R5vz8AAAU/XgAAAAAAAAABgwgAAJYBAAChQcKDeAbeP1Kxmsf1tb8/AEAGP24AAAAAAAAAAYQIAACWAQAAf1qtDxcJ3j93g+OEVQXAPwDABj99AAAAAAAAAAGFCAAAlgEAAH9arQ8XCd4/5VJM/dZBwD8AgAc/jQAAAAAAAAABhggAAJYBAABbc5ibtQveP/XGB01/kMA/AMAHP50AAAAAAAAAAYcIAACWAQAAN4yDJ1QO3j+m3xV0TvHAPwCACT+dAAAAAAAAAAGICAAAlgEAABWlbrPyEN4/V/gjmx1SwT8AQAo/nQAAAAAAAAABiQgAAJYBAADvvVk/kRPeP5PyorT5uME/AMAKP6wAAAAAAAAAAYoIAACWAQAAzdZEyy8W3j9YzpLA4iXCPwAACz+sAAAAAAAAAAGLCAAAlgEAAM3WRMsvFt4/H6qCzMuSwj8AgAs/vAAAAAAAAAABjAgAAJYBAACr7y9XzhjeP/xIVL3OC8M/AMALP7wAAAAAAAAAAY0IAACWAQAAhQgb42wb3j/vqgeT65DDPwCADD+8AAAAAAAAAAGOCAAAlgEAAGUhBm8LHt4/98+cTSIixD8AwAw/ygAAAAAAAAABjwgAAJYBAABDOvH6qSDeP+oxUCM/p8Q/AIANP8oAAAAAAAAAAZAIAACWAQAA+2vHEucl3j/dkwP5WyzFPwDADT/ZAAAAAAAAAAGRCAAAlgEAANWEsp6FKN4/ujLV6V6lxT8AwA0/2QAAAAAAAAABkggAAJYBAACPtoi2wi3ePw3wNehUGMY/AAAOP+kAAAAAAAAAAZMIAACWAQAASehezv8y3j9G6rQBMX/GPwBADT/pAAAAAAAAAAGUCAAAlgEAACcBSlqeNd4/guQzGw3mxj8AAA0/+AAAAAAAAAABlQgAAJYBAAADGjXmPDjeP8DesjTpTMc/AAAOP/gAAAAAAAAAAZYIAACWAQAAvUsL/nk93j9v98BbuK3HPwCADj8IAQAAAAAAAAGXCAAAlgEAAJdk9okYQN4/HhDPgocOyD8AQA4/CAEAAAAAAAABmAgAAJYBAAB1feEVt0LeP7tl+8Q8Y8g/AAAOPxgBAAAAAAAAAZkIAACWAQAAT5bMoVVF3j8/+EUi2KvIPwCADj8YAQAAAAAAAAGaCAAAlgEAAC+vty30R94/q8eumlnoyD8AwA4/JwEAAAAAAAABmwgAAJYBAAANyKK5kkrePwfUNS7BGMk/AEAOPycBAAAAAAAAAZwIAACWAQAA5+CNRTFN3j/T/kvPG0PJPwAADj83AQAAAAAAAAGdCAAAlgEAAMX5eNHPT94/FUjxfWlnyT8AQAw/NwEAAAAAAAABnggAAJYBAADF+XjRz0/eP8uvJTqqhck/AIALP0cBAAAAAAAAAZ8IAACWAQAAoRJkXW5S3j/3NekD3p3JPwBAAj9HAQAAAAAAAAGgCAAAlgEAAKESZF1uUt4/DfnK6PepyT8AAPw+RwEAAAAAAAABoQgAAJYBAAChEmRdblLePyO8rM0Rtsk/AIDAPlYBAAAAAAAAAaIIAACWAQAAoRJkXW5S3j85f46yK8LJPwAApj5WAQAAAAAAAAGjCAAAlgEAAKESZF1uUt4/xWD/pDjIyT8AAJc+VgEAAAAAAAABpAgAAJYBAAChEmRdblLeP8Vg/6Q4yMk/AACSPlYBAAAAAAAAAaUIAACWAQAAf4kLNiG93T/toDHanbTNPwAAfD4AAAAAAAAAAAGmCAAAlgEAABPUzNn8xN0/GSf1o9HMzT8AgKw+EAAAAAAAAAABpwgAAJYBAADx7Ldlm8fdPxkn9aPRzM0/AAC3PhAAAAAAAAAAAagIAACWAQAAzwWj8TnK3T8ZJ/Wj0czNPwCAvj4QAAAAAAAAAAGpCAAAlgEAAM8Fo/E5yt0/GSf1o9HMzT8AANA+EAAAAAAAAAABqggAAJYBAADPBaPxOcrdPxkn9aPRzM0/AIDWPhAAAAAAAAAAAasIAACWAQAAzwWj8TnK3T8ZJ/Wj0czNPwCA4z4vAAAAAAAAAAGsCAAAlgEAAKsejn3YzN0/GSf1o9HMzT8AgOg+LwAAAAAAAAABrQgAAJYBAACJN3kJd8/dPxkn9aPRzM0/AIDyPi8AAAAAAAAAAa4IAACWAQAAY1BklRXS3T+PRYSxxMbNPwAA9z4vAAAAAAAAAAGvCAAAlgEAAEFpTyG01N0/A2QTv7fAzT8AgP0+LwAAAAAAAAABsAgAAJYBAAD5miU58dndP+2gMdqdtM0/AAAAPy8AAAAAAAAAAbEIAACWAQAAtcz7UC7f3T9N/N4Cd6LNPwDAAT8vAAAAAAAAAAGyCAAAlgEAAEkXvfQJ590/Nzn9HV2WzT8AgAI/PwAAAAAAAAABswgAAJYBAADdYX6Y5e7dP5WUqkY2hM0/AIAFPz8AAAAAAAAAAbQIAACWAQAAU8UqyF/53T9rDud8AmzNPwAABz9OAAAAAAAAAAG1CAAAlgEAAKFBwoN4Bt4/O4gjs85TzT8AQAk/XgAAAAAAAAABtggAAJYBAADN1kTLLxbePw8CYOmaO80/AEAKP14AAAAAAAAAAbcIAACWAQAA1YSynoUo3j/je5wfZyPNPwCADD9uAAAAAAAAAAG4CAAAlgEAAHV94RW3Qt4/LRRoYyYFzT8AQA0/fQAAAAAAAAABuQgAAJYBAADxjvsYh1/ePwGOpJny7Mw/AEAOP40AAAAAAAAAAboIAACWAQAASbkAqPV+3j/VB+HPvtTMPwDADj+NAAAAAAAAAAG7CAAAlgEAAKHjBTdknt4/NWOO+JfCzD8AwA0/jQAAAAAAAAABvAgAAJYBAAD5DQvG0r3ePx+grBN+tsw/AEANP5wAAAAAAAAAAb0IAACWAQAAUzgQVUHd3j8foKwTfrbMPwCADT+cAAAAAAAAAAG+CAAAlgEAAM1JKlgR+t4/qYEdBou8zD8AwA0/rAAAAAAAAAABvwgAAJYBAACzEIO3BQ/fPzVjjviXwsw/AMANP6wAAAAAAAAAAcAIAACWAQAAl9fbFvoj3z/VB+HPvtTMPwAADj+8AAAAAAAAAAHBCAAAlgEAAMVsXl6xM98/d6wzp+XmzD8AwAw/vAAAAAAAAAABwggAAJYBAAAT6fUZykDfPy0UaGMmBc0/AEAMP8sAAAAAAAAAAcMIAACWAQAAqTO3vaVI3z/je5wfZyPNPwAADD/LAAAAAAAAAAHECAAAlgEAAGFljdXiTd8/saaywMFNzT8AAAw/4AAAAAAAAAABxQgAAJYBAACFTKJJREvfPwuzOVQpfs0/AEAKP+AAAAAAAAAAAcYIAACWAQAA8QHhpWhD3z95gqLMqrrNPwCACT/wAAAAAAAAAAHHCAAAlgEAAMVsXl6xM98/51ELRSz3zT8AQAY/8AAAAAAAAAAByAgAAJYBAADfpQX/vB7fP98C5a+6Oc4/AAAFP/AAAAAAAAAAAckIAACWAQAAZZTr++wB3z9llS8NVoLOPwCAAz//AAAAAAAAAAHKCAAAlgEAAOeC0fgc5d4/6Sd6avHKzj8AAAM//wAAAAAAAAABywgAAJYBAACRWMxprsXeP/mbNbqZGc8/AIACPw8BAAAAAAAAAcwIAACWAQAANy7H2j+m3j8JEPEJQmjPPwAAAj8PAQAAAAAAAAHNCAAAlgEAAJk1mGMOjN4/F4SsWeq2zz8AgAI/HgEAAAAAAAABzggAAJYBAADXVVR4e3TePxT8s1TJAtA/AMACPx4BAAAAAAAAAc8IAACWAQAA8Y77GIdf3j9WRVkDFyfQPwCABD8uAQAAAAAAAAHQCAAAlgEAAOfgjUUxTd4/0h3GOF5I0D8AQAU/LgEAAAAAAAAB0QgAAJYBAAC9Swv+eT3eP4mF+vSeZtA/AIAHP00BAAAAAAAAAdIIAACWAQAASehezv8y3j98fPY32YHQPwBACD9NAQAAAAAAAAHTCAAAlgEAANWEsp6FKN4/4pGBiAaX0D8AwAk/TQEAAAAAAAAB1AgAAJYBAAD7a8cS5yXeP0mnDNkzrNA/AIAKP00BAAAAAAAAAdUIAACWAQAA1YSynoUo3j/qS1+wWr7QPwDACj9tAQAAAAAAAAHWCAAAlgEAAI+2iLbCLd4/AA9BlXTK0D8AgAs/bQEAAAAAAAAB1wgAAJYBAAAnAUpanjXePxXSInqO1tA/AMALP20BAAAAAAAAAdgIAACWAQAAdX3hFbdC3j9mJMzlod/QPwAADT98AQAAAAAAAAHZCAAAlgEAAFlEOnWrV94/8gU92K7l0D8AgA0/fAEAAAAAAAAB2ggAAJYBAAD5PGns3HHeP7h2dVG16NA/AEAOP3wBAAAAAAAAAdsIAACWAQAAUWdue0uR3j+4dnVRtejQPwDADj+bAQAAAAAAAAHcCAAAlgEAAIWqXpZYs94/8gU92K7l0D8AwA0/mwEAAAAAAAAB3QgAAJYBAACXBjo9BNjeP2YkzOWh39A/AEANP5sBAAAAAAAAAd4IAACWAQAA7zA/zHL33j8V0iJ6jtbQPwCACD+bAQAAAAAAAAHfCAAAlgEAACV0L+d/Gd8/xX95DnvN0D8AgAY/qwEAAAAAAAAB4AgAAJYBAAB9njR27jjfP3Ut0KJnxNA/AAD5PqsBAAAAAAAAAeEIAACWAQAA+a9Oeb5V3z8k2yY3VLvQPwAA8D67AQAAAAAAAAHiCAAAlgEAALuPkmRRbd8/1Ih9y0Cy0D8AAJs+uwEAAAAAAAAB4wgAAJYBAAChVuvDRYLfP4M21F8tqdA/AABqPsoBAAAAAAAAAeQIAACWAQAAqQRZl5uU3z/4VGNtIKPQPwAAPD7KAQAAAAAAAAHlCAAAlgEAANOZ295SpN8/qAK6AQ2a0D8AACw+6gEAAAAAAAAB5ggAAJYBAAA+8V3uYjTgPx/T0u5bdM8/AACMPgAAAAAAAAAAAecIAACWAQAAGgpJegE34D8JEPEJQmjPPwAAwD4QAAAAAAAAAAHoCAAAlgEAAIiWPsBQOOA/CRDxCUJozz8AgMs+EAAAAAAAAAAB6QgAAJYBAABmrylM7zrgPx/T0u5bdM8/AADUPhAAAAAAAAAAAeoIAACWAQAAZq8pTO864D8f09LuW3TPPwAA4z4QAAAAAAAAAAHrCAAAlgEAAELIFNiNPeA/q7RD4Wh6zz8AAOg+HwAAAAAAAAAB7AgAAJYBAACwVAoe3T7gP8F3JcaChs8/AADrPh8AAAAAAAAAAe0IAACWAQAAHuH/YyxA4D9hHHidqZjPPwAA7D4fAAAAAAAAAAHuCAAAlgEAAI5t9al7QeA/F4SsWeq2zz8AAPA+LwAAAAAAAAAB7wgAAJYBAAD6+ervykLgP+WuwvpE4c8/AADyPi8AAAAAAAAAAfAIAACWAQAA+vnq78pC4D9kTl3A3AvQPwAA+D4/AAAAAAAAAAHxCAAAlgEAAPr56u/KQuA/4SbK9SMt0D8AAPo+PwAAAAAAAAAB8ggAAJYBAAD6+ervykLgPyNwb6RxUdA/AID8Pk4AAAAAAAAAAfMIAACWAQAAaobgNRpE4D+gSNzZuHLQPwCA/T5OAAAAAAAAAAH0CAAAlgEAANoS1ntpReA/4pGBiAaX0D8AAP8+XgAAAAAAAAAB9QgAAJYBAABGn8vBuEbgP19q7r1NuNA/AID/Pl4AAAAAAAAAAfYIAACWAQAAIri2TVdJ4D8V0iJ6jtbQPwCA/j5sAAAAAAAAAAH3CAAAlgEAAG5dlx9FTeA/zjlXNs/00D8AAP4+bAAAAAAAAAAB+AgAAJYBAABMdoKr40/gP/m/GgADDdE/AAD/PnsAAAAAAAAAAfkIAACWAQAAKI9tN4JS4D9g1aVQMCLRPwCA/z57AAAAAAAAAAH6CAAAlgEAAHI0TglwVuA/AXr4J1c00T8AgAA/ewAAAAAAAAAB+wgAAJYBAAC+2S7bXVrgP6EeS/99RtE/AMAAP4sAAAAAAAAAAfwIAACWAQAAmvIZZ/xc4D+54Szkl1LRPwDAAD+LAAAAAAAAAAH9CAAAlgEAAAh/D61LXuA/CTTWT6tb0T8AAAE/iwAAAAAAAAAB/ggAAJYBAAB2CwXzml/gP1qGf7u+ZNE/AAADP5oAAAAAAAAAAf8IAACWAQAAVCTwfjli4D/lZ/Cty2rRPwAABD+aAAAAAAAAAAEACQAAlgEAAMKw5cSIY+A/qtgoJ9Jt0T8AAAk/qgAAAAAAAAABAQkAAJYBAADCsOXEiGPgP6rYKCfSbdE/AEALP6oAAAAAAAAAAQIJAACWAQAAwrDlxIhj4D+q2Cgn0m3RPwCADD+qAAAAAAAAAAEDCQAAlgEAAMKw5cSIY+A/5Wfwrctq0T8AAA0/qgAAAAAAAAABBAkAAJYBAADCsOXEiGPgP5QVR0K4YdE/AAANP7oAAAAAAAAAAQUJAACWAQAAVCTwfjli4D9+UmVdnlXRPwAADT/JAAAAAAAAAAEGCQAAlgEAAOSX+jjqYOA/oR5L/31G0T8AQAw/2QAAAAAAAAABBwkAAJYBAAB2CwXzml/gPwF6+CdXNNE/AAAMP9kAAAAAAAAAAQgJAACWAQAACH8PrUte4D/V8zReIxzRPwAADD/pAAAAAAAAAAEJCQAAlgEAACxmJCGtW+A/4/w4G+kA0T8AAAw/+AAAAAAAAAABCgkAAJYBAAC+2S7bXVrgP2YkzOWh39A/AEALP/gAAAAAAAAAAQsJAACWAQAATk05lQ5Z4D9fau69TbjQPwAACz8IAQAAAAAAAAEMCQAAlgEAAE5NOZUOWeA/zM6fo+yK0D8AAAs/CAEAAAAAAAABDQkAAJYBAABOTTmVDlngP3PCGBCFWtA/AAALPxcBAAAAAAAAAQ4JAACWAQAAvtku211a4D+mlwJvKjDQPwAACz8XAQAAAAAAAAEPCQAAlgEAACxmJCGtW+A/n90kR9YI0D8AAAs/JwEAAAAAAAABEAkAAJYBAACa8hln/FzgP0MKcCMez88/AAAMPycBAAAAAAAAAREJAACWAQAAdgsF85pf4D/VOgernJLPPwCADD83AQAAAAAAAAESCQAAlgEAAFQk8H45YuA/aWueMhtWzz8AwAs/NwEAAAAAAAABEwkAAJYBAACgydBQJ2bgP/mbNbqZGc8/AEALP0YBAAAAAAAAARQJAACWAQAA6G6xIhVq4D+hj64mMunOPwCACj9GAQAAAAAAAAEVCQAAlgEAADQUkvQCbuA/02SYhde+zj8AAAo/VgEAAAAAAAABFgkAAJYBAABc0l1Sj3TgP5Eb89aJms4/AAAKP1YBAAAAAAAAARcJAACWAQAAFgQ0asx54D9llS8NVoLOPwAACj9mAQAAAAAAAAEYCQAAlgEAAKxO9Q2ogeA/OQ9sQyJqzj8AwAg/ZgEAAAAAAAABGQkAAJYBAADUDMFrNIjgPyNMil4IXs4/AEAIP2YBAAAAAAAAARoJAACWAQAA/MqMycCO4D+Zahls+1fOPwAACD91AQAAAAAAAAEbCQAAlgEAAJAVTm2cluA/mWoZbPtXzj8AAAg/dQEAAAAAAAABHAkAAJYBAAC40xnLKJ3gPyNMil4IXs4/AEAGP4UBAAAAAAAAAR0JAACWAQAAcgXw4mWi4D85D2xDImrOPwCABT+FAQAAAAAAAAEeCQAAlgEAAL6q0LRTpuA/T9JNKDx2zj8AAAQ/lAEAAAAAAAABHwkAAJYBAAAIULGGQargP3tYEfJvjs4/AEADP5QBAAAAAAAAASAJAACWAQAA5micEuCs4D+n3tS7o6bOPwAAAj+kAQAAAAAAAAEhCQAAlgEAAOZonBLgrOA/X0YJeOTEzj8AQAE/pAEAAAAAAAABIgkAAJYBAADmaJwS4KzgP6GPriYy6c4/AID+PrQBAAAAAAAAASMJAACWAQAACFCxhkGq4D9tusTHjBPPPwAA/T60AQAAAAAAAAEkCQAAlgEAAL6q0LRTpuA/x8ZLW/RDzz8AAPs+wwEAAAAAAAABJQkAAJYBAACW7ARXx5/gPx/T0u5bdM8/AAD6PsMBAAAAAAAAASYJAACWAQAAkBVObZyW4D8Bwcp00KrPPwAA+j7TAQAAAAAAAAEnCQAAlgEAALAlrPfSiuA/b5Az7VHnzz8AAPo+0wEAAAAAAAABKAkAAJYBAABgqRQ8un3gPyq/lTnjDtA/AADzPuMBAAAAAAAAASkJAACWAQAAgLlyxvBx4D8btpF8HSrQPwAA8D7jAQAAAAAAAAEqCQAAlgEAAKDJ0FAnZuA/gssczUo/0D8AAL0+8gEAAAAAAAABKwkAAJYBAAAsZiQhrVvgP+jgpx14VNA/AACmPvIBAAAAAAAAASwJAACWAQAAugJ48TJR4D/EFMJ7mGPQPwCAmj7yAQAAAAAAAAEtCQAAlgEAACK4tk1XSeA/T/YybqVp0D8AAJc+IQIAAAAAAAABLgkAAJYBAABwpzOWUTrhP72htqC9ss4/AICnPgAAAAAAAAAAAS8JAACWAQAATsAeIvA84T/pJ3pq8crOPwCA5T4QAAAAAAAAAAEwCQAAlgEAACzZCa6OP+E/6Sd6avHKzj8AgPM+EAAAAAAAAAABMQkAAJYBAAAI8vQ5LULhP+knemrxys4/AAD9PhAAAAAAAAAAATIJAACWAQAACPL0OS1C4T/pJ3pq8crOPwBABT8QAAAAAAAAAAEzCQAAlgEAAAjy9DktQuE/6Sd6avHKzj8AQAc/HwAAAAAAAAABNAkAAJYBAAAI8vQ5LULhP+knemrxys4/AMALPx8AAAAAAAAAATUJAACWAQAACPL0OS1C4T/pJ3pq8crOPwDADT8fAAAAAAAAAAE2CQAAlgEAAAjy9DktQuE/X0YJeOTEzj8AgAw/HwAAAAAAAAABNwkAAJYBAACYZf/z3UDhP9NkmIXXvs4/AMALPy8AAAAAAAAAATgJAACWAQAAmGX/891A4T8zwEWusKzOPwBABz8vAAAAAAAAAAE5CQAAlgEAACzZCa6OP+E/BzqC5HyUzj8AQAU/PgAAAAAAAAABOgkAAJYBAAC8TBRoPz7hP9uzvhpJfM4/AIAAPz4AAAAAAAAAATsJAACWAQAATsAeIvA84T+vLftQFWTOPwCA/D5OAAAAAAAAAAE8CQAAlgEAAOAzKdygO+E/g6c3h+FLzj8AgPs+TgAAAAAAAAABPQkAAJYBAABwpzOWUTrhP1UhdL2tM84/AID7Pl4AAAAAAAAAAT4JAACWAQAAcKczllE64T8pm7DzeRvOPwAA/T5eAAAAAAAAAAE/CQAAlgEAAAQbPlACOeE//RTtKUYDzj8AgP0+bQAAAAAAAAABQAkAAJYBAACUjkgKszfhP1twmlIf8c0/AIAAP20AAAAAAAAAAUEJAACWAQAAuHVdfhQ14T9FrbhtBeXNPwBAAT99AAAAAAAAAAFCCQAAlgEAAG7QfKwmMeE/u8tHe/jezT8AwAA/fQAAAAAAAAABQwkAAJYBAAC0nqaU6SvhP0WtuG0F5c0/AEAAP40AAAAAAAAAAUQJAACWAQAAjODaNl0l4T9bcJpSH/HNPwAA/z6NAAAAAAAAAAFFCQAAlgEAAPaVGZOBHeE/h/ZdHFMJzj8AAP4+nAAAAAAAAAABRgkAAJYBAABgS1jvpRXhPz9ektiTJ84/AIAAP5wAAAAAAAAAAUcJAACWAQAAXHShBXsM4T8Niah57lHOPwBAAT+sAAAAAAAAAAFICQAAlgEAAMYp4GGfBOE/27O+Gkl8zj8AwAA/uwAAAAAAAAABSQkAAJYBAAAw3x6+w/zgPzPARa6wrM4/AEAAP7sAAAAAAAAAAUoJAACWAQAACCFTYDf24D8Vrj00JePOPwAAAD/LAAAAAAAAAAFLCQAAlgEAAOBihwKr7+A/hX2mrKYfzz8AAAA/ywAAAAAAAAABTAkAAJYBAACWvaYwvevgP2lrnjIbVs8/AIABP8sAAAAAAAAAAU0JAACWAQAAuKS7pB7p4D/VOgernJLPPwBAAj/bAAAAAAAAAAFOCQAAlgEAAEoYxl7P5+A/uSj/MBHJzz8AQAI/2wAAAAAAAAABTwkAAJYBAABKGMZez+fgPxE1hsR4+c8/AAACP/oAAAAAAAAAAVAJAACWAQAAuKS7pB7p4D/vL86y6RHQPwAAAj/6AAAAAAAAAAFRCQAAlgEAAJa9pjC96+A/y2PoEAoh0D8AAAI/+gAAAAAAAAABUgkAAJYBAADgYocCq+/gP+EmyvUjLdA/AIACP/oAAAAAAAAAAVMJAACWAQAALAho1Jjz4D9sCDvoMDPQPwDAAj8ZAQAAAAAAAAFUCQAAlgEAAOQ5PuzV+OA/bAg76DAz0D8AgAM/GQEAAAAAAAABVQkAAJYBAAAM+AlKYv/gP6aXAm8qMNA/AMADPxkBAAAAAAAAAVYJAACWAQAANLbVp+4F4T9WRVkDFyfQPwDAAz8ZAQAAAAAAAAFXCQAAlgEAAFx0oQV7DOE/ehE/pfYX0D8AAAQ/KQEAAAAAAAABWAkAAJYBAACCMm1jBxPhP9ls7M3PBdA/AMACPykBAAAAAAAAAVkJAACWAQAAPmRDe0QY4T9vkDPtUefPPwBAAj84AQAAAAAAAAFaCQAAlgEAAPaVGZOBHeE/LUeOPgTDzz8AAAI/OAEAAAAAAAABWwkAAJYBAACwx++qviLhP+v96I+2ns8/AAACP0gBAAAAAAAAAVwJAACWAQAA+mzQfKwm4T/BdyXGgobPPwCAAz9IAQAAAAAAAAFdCQAAlgEAANiFuwhLKeE/lfFh/E5uzz8AQAQ/WAEAAAAAAAABXgkAAJYBAAC0nqaU6SvhP2lrnjIbVs8/AMAEP1gBAAAAAAAAAV8JAACWAQAAkLeRIIgu4T9TqLxNAUrPPwAABT9YAQAAAAAAAAFgCQAAlgEAAP5Dh2bXL+E/x8ZLW/RDzz8AAAU/ZwEAAAAAAAABYQkAAJYBAABu0HysJjHhPz3l2mjnPc8/AAAFP2cBAAAAAAAAAWIJAACWAQAAbtB8rCYx4T895dpo5z3PPwAABT9nAQAAAAAAAAFjCQAAlgEAANpccvJ1MuE/U6i8TQFKzz8AAAU/ZwEAAAAAAAABZAkAAJYBAABK6Wc4xTPhP38ugBc1Ys8/AIAGP3cBAAAAAAAAAWUJAACWAQAAuHVdfhQ14T/BdyXGgobPPwBABz+HAQAAAAAAAAFmCQAAlgEAACYCU8RjNuE/jaI7Z92wzz8AwAg/lgEAAAAAAAABZwkAAJYBAAAEGz5QAjnhP+WuwvpE4c8/AIAJP5YBAAAAAAAAAWgJAACWAQAA4DMp3KA74T/ZbOzNzwXQPwAABz+mAQAAAAAAAAFpCQAAlgEAACzZCa6OP+E/QIJ3Hv0a0D8AAAY/pgEAAAAAAAABagkAAJYBAAB2fup/fEPhP6aXAm8qMNA/AADzPrkBAAAAAAAAAWsJAACWAQAAnjy23QhK4T+CyxzNSj/QPwAA6D65AQAAAAAAAAFsCQAAlgEAAMT6gTuVUOE/0h3GOF5I0D8AAIw+2QEAAAAAAAABbQkAAJYBAABcRUPfcFjhP5iO/rFkS9A/AABGPtkBAAAAAAAAAW4JAACWAQAA8o8Eg0xg4T8NrY2/V0XQPwAAFz7ZAQAAAAAAAAFvCQAAlgEAAOiyOInsmeE/OQ9sQyJqzj8AgJE+AAAAAAAAAAABcAkAAJYBAADosjiJ7JnhP8Xw3DUvcM4/AADHPhAAAAAAAAAAAXEJAACWAQAAWD8uzzub4T85D2xDImrOPwAA0z4QAAAAAAAAAAFyCQAAlgEAAFg/Ls87m+E/xfDcNS9wzj8AANw+EAAAAAAAAAABcwkAAJYBAABYPy7PO5vhP8Xw3DUvcM4/AIDyPi8AAAAAAAAAAXQJAACWAQAAWD8uzzub4T/bs74aSXzOPwBAAD8vAAAAAAAAAAF1CQAAlgEAAHomQ0OdmOE/BzqC5HyUzj8AwAU/LwAAAAAAAAABdgkAAJYBAACeDVi3/pXhPzPARa6wrM4/AAAIPz8AAAAAAAAAAXcJAACWAQAAwvRsK2CT4T9fRgl45MTOPwBACD8/AAAAAAAAAAF4CQAAlgEAAOTbgZ/BkOE/i8zMQRjdzj8AAAg/TgAAAAAAAAABeQkAAJYBAAB2T4xZco/hP7dSkAtM9c4/AAAIP04AAAAAAAAAAXoJAACWAQAABsOWEyOO4T9tusTHjBPPPwAACD9OAAAAAAAAAAF7CQAAlgEAAJo2oc3TjOE/JyL5g80xzz8AgAg/XgAAAAAAAAABfAkAAJYBAACaNqHN04zhP92JLUAOUM8/AMAIP14AAAAAAAAAAX0JAACWAQAAmjahzdOM4T+V8WH8Tm7PPwDACD9uAAAAAAAAAAF+CQAAlgEAAAbDlhMjjuE/S1mWuI+Mzz8AAAk/bgAAAAAAAAABfwkAAJYBAADk24GfwZDhPwHBynTQqs8/AIAKP30AAAAAAAAAAYAJAACWAQAALoFica+U4T+5KP8wEcnPPwBACz99AAAAAAAAAAGBCQAAlgEAAOiyOInsmeE/b5Az7VHnzz8AwAs/jQAAAAAAAAABggkAAJYBAADsie9yF6PhP50W97aF/88/AAAMP50AAAAAAAAAAYMJAACWAQAA8GCmXEKs4T+f3SRH1gjQPwCADD+dAAAAAAAAAAGECQAAlgEAAGTEUoy8tuE/ZE5dwNwL0D8AwAw/rAAAAAAAAAABhQkAAJYBAADWJ/+7NsHhP2ROXcDcC9A/AAAKP7wAAAAAAAAAAYYJAACWAQAAuBehMQDN4T/ZbOzNzwXQPwAACT+8AAAAAAAAAAGHCQAAlgEAACp7TWF61+E/nRb3toX/zz8AgP4+vAAAAAAAAAABiAkAAJYBAACc3vmQ9OHhP2+QM+1R588/AAD2PrwAAAAAAAAAAYkJAACWAQAAorWweh/r4T9DCnAjHs/PPwAAwD7LAAAAAAAAAAGKCQAAlgEAAKaMZ2RK9OE/jaI7Z92wzz8AAKg+ywAAAAAAAAABiwkAAJYBAABgvj18h/nhP9U6B6ucks8/AICbPtsAAAAAAAAAAYwJAACWAQAAGPATlMT+4T8JEPEJQmjPPwCAlz7bAAAAAAAAAAGNCQAAlgEAANIh6qsBBOI/mQ1ituJtzD8AgJY+AAAAAAAAAAABjgkAAJYBAADSIeqrAQTiP1N1lnIjjMw/AIDOPh8AAAAAAAAAAY8JAACWAQAA0iHqqwEE4j99+1k8V6TMPwAA2z4fAAAAAAAAAAGQCQAAlgEAAECu3/FQBeI/SyZw3bHOzD8AgOM+HwAAAAAAAAABkQkAAJYBAABArt/xUAXiPwGOpJny7Mw/AAD+Ph8AAAAAAAAAAZIJAACWAQAAQK7f8VAF4j/PuLo6TRfNPwAABD8fAAAAAAAAAAGTCQAAlgEAAECu3/FQBeI/JcVBzrRHzT8AgA0/LwAAAAAAAAABlAkAAJYBAABArt/xUAXiPwuzOVQpfs0/AIARPy8AAAAAAAAAAZUJAACWAQAAQK7f8VAF4j95gqLMqrrNPwAAFj8/AAAAAAAAAAGWCQAAlgEAANIh6qsBBOI/cTN8Nzn9zT8AABg/PwAAAAAAAAABlwkAAJYBAADSIeqrAQTiP98C5a+6Oc4/AMAZP04AAAAAAAAAAZgJAACWAQAAZJX0ZbIC4j/bs74aSXzOPwCAGj9OAAAAAAAAAAGZCQAAlgEAAGSV9GWyAuI/SYMnk8q4zj8AwBk/TgAAAAAAAAABmgkAAJYBAAD0CP8fYwHiP7dSkAtM9c4/AEAZP14AAAAAAAAAAZsJAACWAQAA9Aj/H2MB4j8nIvmDzTHPPwCAEz9eAAAAAAAAAAGcCQAAlgEAAPQI/x9jAeI/CRDxCUJozz8AABE/bQAAAAAAAAABnQkAAJYBAAD0CP8fYwHiP2EceJ2pmM8/AEADP20AAAAAAAAAAZ4JAACWAQAA9Aj/H2MB4j8tR44+BMPPPwCA+j59AAAAAAAAAAGfCQAAlgEAAGSV9GWyAuI/5a7C+kThzz8AgLU+fQAAAAAAAAABoAkAAJYBAADSIeqrAQTiP50W97aF/88/AICWPo0AAAAAAAAAAaEJAACWAQAAQK7f8VAF4j/ZbOzNzwXQPwCAhT6NAAAAAAAAAAGiCQAAlgEAAECu3/FQBeI/2Wzszc8F0D8AAIA+rAAAAAAAAAABowkAAJYBAABej99VfUXiP5lqGWz7V84/AICEPgAAAAAAAAAAAaQJAACWAQAAgnb0yd5C4j+Zahls+1fOPwCAtT4QAAAAAAAAAAGlCQAAlgEAAIJ29MneQuI/mWoZbPtXzj8AgMA+EAAAAAAAAAABpgkAAJYBAAAU6v6Dj0HiP5lqGWz7V84/AADIPhAAAAAAAAAAAacJAACWAQAApl0JPkBA4j8jTIpeCF7OPwCA1T4QAAAAAAAAAAGoCQAAlgEAADbRE/jwPuI/ry37UBVkzj8AANo+IAAAAAAAAAABqQkAAJYBAADsKzMmAzviP8Xw3DUvcM4/AADfPiAAAAAAAAAAAaoJAACWAQAANPpcDsY14j/bs74aSXzOPwAA4T4vAAAAAAAAAAGrCQAAlgEAAHrIhvaIMOI/e1gR8m+Ozj8AgOE+LwAAAAAAAAABrAkAAJYBAADkfcVSrSjiP6fe1Lujps4/AADiPj8AAAAAAAAAAa0JAACWAQAATDMEr9Eg4j/TZJiF177OPwAA4j4/AAAAAAAAAAGuCQAAlgEAACZ1OFFFGuI/dQnrXP7Qzj8AAOI+PwAAAAAAAAABrwkAAJYBAACQKnetaRLiP6GPriYy6c4/AADlPk4AAAAAAAAAAbAJAACWAQAA1viglSwN4j/NFXLwZQHPPwCA5j5OAAAAAAAAAAGxCQAAlgEAABzHyn3vB+I/+Zs1upkZzz8AgOk+XgAAAAAAAAABsgkAAJYBAABArt/xUAXiP7EDanbaN88/AADrPl4AAAAAAAAAAbMJAACWAQAA0iHqqwEE4j9pa54yG1bPPwAA7z5eAAAAAAAAAAG0CQAAlgEAAECu3/FQBeI/H9PS7lt0zz8AgPA+bgAAAAAAAAABtQkAAJYBAACuOtU3oAbiP9U6B6ucks8/AID8Pm4AAAAAAAAAAbYJAACWAQAA+t+1CY4K4j8XhKxZ6rbPPwAAAT99AAAAAAAAAAG3CQAAlgEAALQRjCHLD+I/z+vgFSvVzz8AQAc/fQAAAAAAAAABuAkAAJYBAABIXE3FphfiP4VTFdJr888/AAAKP40AAAAAAAAAAbkJAACWAQAATDMEr9Eg4j/ZbOzNzwXQPwAADT+NAAAAAAAAAAG6CQAAlgEAAMCWsN5LK+I/7y/OsukR0D8AQA4/nQAAAAAAAAABuwkAAJYBAACihlJUFTfiP0CCdx79GtA/AMAOP6wAAAAAAAAAAbwJAACWAQAAXo/fVX1F4j+Q1CCKECTQPwAADz+sAAAAAAAAAAG9CQAAlgEAAIokYp00VeI/VkVZAxcn0D8AQA0/rAAAAAAAAAABvgkAAJYBAAC2ueTk62TiP1ZFWQMXJ9A/AIAMP7wAAAAAAAAAAb8JAACWAQAAUNtccvJ14j+Q1CCKECTQPwAA/z68AAAAAAAAAAHACQAAlgEAAOz81P/4huI/BfOvlwMe0D8AAPM+ywAAAAAAAAABwQkAAJYBAAAYkldHsJbiP+8vzrLpEdA/AADsPssAAAAAAAAAAcIJAACWAQAARCfajmem4j8U/LNUyQLQPwAA6j7rAAAAAAAAAAHDCQAAlgEAAHoNF8clYeY/7NSYbSa9wj8AgJo+AAAAAAAAAAABxAkAAJYBAACc9Cs7h17mP+zUmG0mvcI/AIDTPi8AAAAAAAAAAcUJAACWAQAALmg29Tdd5j/ATtWj8qTCPwCA4D4vAAAAAAAAAAHGCQAAlgEAADIQj7hYsuY/fjdekSnOvz8AAHk+AAAAAAAAAAABxwkAAJYBAAB8tW+KRrbmP2h0fKwPwr8/AICqPg8AAAAAAAAAAcgJAACWAQAAWM5aFuW45j9+N16RKc6/PwAAtT4PAAAAAAAAAAHJCQAAlgEAAKRzO+jSvOY/lPo/dkPavz8AgLw+DwAAAAAAAAABygkAAJYBAACkczvo0rzmP5T6P3ZD2r8/AADYPg8AAAAAAAAAAcsJAACWAQAAFAAxLiK+5j/CgANAd/K/PwAA4z4fAAAAAAAAAAHMCQAAlgEAAIKMJnRxv+Y/AmVUd2ILwD8AgPU+HwAAAAAAAAABzQkAAJYBAADwGBy6wMDmP6MJp06JHcA/AID9Ph8AAAAAAAAAAc4JAACWAQAAzDEHRl/D5j9acdsKyjvAPwAABz8+AAAAAAAAAAHPCQAAlgEAAMwxB0Zfw+Y/nbqAuRdgwD8AgAo/PgAAAAAAAAAB0AkAAJYBAAA6vvyLrsTmP4CoeD+MlsA/AMARPz4AAAAAAAAAAdEJAACWAQAAOr78i67E5j/vd+G3DdPAPwAAFT8+AAAAAAAAAAHSCQAAlgEAADq+/IuuxOY//eucB7YhwT8AQBs/TgAAAAAAAAAB0wkAAJYBAADMMQdGX8PmPw5gWFdecME/AAAeP04AAAAAAAAAAdQJAACWAQAAXqURABDC5j80l/WLIMvBPwBAIj9hAAAAAAAAAAHVCQAAlgEAAPAYHLrAwOY/WM6SwOIlwj8AACQ/YQAAAAAAAAAB1gkAAJYBAADwGBy6wMDmPwjnoOexhsI/AIAnP3AAAAAAAAAAAdcJAACWAQAAgowmdHG/5j9E4R8Bju3CPwAAKT9wAAAAAAAAAAHYCQAAlgEAAIKMJnRxv+Y/IYDx8ZBmwz8AQCs/gAAAAAAAAAAB2QkAAJYBAACCjCZ0cb/mP/0ew+KT38M/AEAsP4AAAAAAAAAAAdoJAACWAQAAgowmdHG/5j9mnwXGo17EPwBALT+PAAAAAAAAAAHbCQAAlgEAAPAYHLrAwOY/uFxmxJnRxD8AwC0/jwAAAAAAAAAB3AkAAJYBAABepREAEMLmP5X7N7WcSsU/AMAtP58AAAAAAAAAAd0JAACWAQAAqEry0f3F5j9c1yfBhbfFPwAALj+fAAAAAAAAAAHeCQAAlgEAAIZj3V2cyOY/mNGm2mEexj8AAC4/rwAAAAAAAAAB3wkAAJYBAADQCL4viszmP0bqtAExf8Y/AAAuP68AAAAAAAAAAeAJAACWAQAAHK6eAXjQ5j9sIVI289nGPwBAKz++AAAAAAAAAAHhCQAAlgEAAGZTf9Nl1OY/lFjvarU0xz8AACo/vgAAAAAAAAAB4gkAAJYBAACy+F+lU9jmPy2uG61qicc/AIAoP74AAAAAAAAAAeMJAACWAQAAjhFLMfLa5j9R5bjhLOTHPwAAKD/OAAAAAAAAAAHkCQAAlgEAANq2KwPg3uY/2HcDP8gsyD8AACg/zgAAAAAAAAAB5QkAAJYBAADatisD4N7mP9Eo3alWb8g/AAAoP94AAAAAAAAAAeYJAACWAQAAts8Wj37h5j+zFtUvy6XIPwBAJz/eAAAAAAAAAAHnCQAAlgEAALbPFo9+4eY/CyNcwzLWyD8AACc/7QAAAAAAAAAB6AkAAJYBAAAkXAzVzeLmP9tNcmSNAMk/AMAkP+0AAAAAAAAAAekJAACWAQAAJFwM1c3i5j8dlxcT2yTJPwDAIz/9AAAAAAAAAAHqCQAAlgEAACRcDNXN4uY/0/5LzxtDyT8AwB8//QAAAAAAAAAB6wkAAJYBAAC2zxaPfuHmP/+ED5lPW8k/AAAePwwBAAAAAAAAAewJAACWAQAAts8Wj37h5j+fKWJwdm3JPwDAGD8MAQAAAAAAAAHtCQAAlgEAAEhDIUkv4OY/Qc60R51/yT8AgBY/DAEAAAAAAAAB7gkAAJYBAADatisD4N7mP1eRliy3i8k/AAAMPxwBAAAAAAAAAe8JAACWAQAAaio2vZDd5j/hcgcfxJHJPwBABz8cAQAAAAAAAAHwCQAAlgEAAGoqNr2Q3eY/4XIHH8SRyT8AAM4+HAEAAAAAAAAB8QkAAJYBAABqKja9kN3mP21UeBHRl8k/AICxPhwBAAAAAAAAAfIJAACWAQAA/p1Ad0Hc5j9XkZYst4vJPwAAoT4sAQAAAAAAAAHzCQAAlgEAAP6dQHdB3OY/KwvTYoNzyT8AAJw+LAEAAAAAAAAB9AkAAJYBAAATiznNtdjfP7MVb+MU6qw/AACpPgAAAAAAAAAAAfUJAACWAQAAfUB4KdrQ3z8vgySGeaGsPwCA5z4PAAAAAAAAAAH2CQAAlgEAAMMOohGdy98/L4MkhnmhrD8AAPU+DwAAAAAAAAAB9wkAAJYBAACdJ42dO87fPy+DJIZ5oaw/AAD/Pg8AAAAAAAAAAfgJAACWAQAAnSeNnTvO3z8vgySGeaGsPwCABz8fAAAAAAAAAAH5CQAAlgEAAJ0njZ07zt8/L4MkhnmhrD8AAAo/HwAAAAAAAAAB+gkAAJYBAACdJ42dO87fPy+DJIZ5oaw/AAANPx8AAAAAAAAAAfsJAACWAQAAnSeNnTvO3z8vgySGeaGsPwBADj8fAAAAAAAAAAH8CQAAlgEAAJ0njZ07zt8/h4+rGeHRrD8AwA8/HwAAAAAAAAAB/QkAAJYBAAB9QHgp2tDfPwsi9nZ8Gq0/AIAQPx8AAAAAAAAAAf4JAACWAQAAW1ljtXjT3z/nwMdnf5OtPwBAET8+AAAAAAAAAAH/CQAAlgEAADVyTkEX1t8/S/LjtR1Vrj8AwBE/PgAAAAAAAAABAAoAAJYBAAATiznNtdjfPy22SmFXX68/AMARP04AAAAAAAAAAQEKAACWAQAAy7wP5fLd3z9iyd8ZMGWwPwAAEj9OAAAAAAAAAAECCgAAlgEAAKfV+nCR4N8/2r3dTOgysT8AQBE/XgAAAAAAAAABAwoAAJYBAABhB9GIzuXfP344n0nUGLI/AAARP14AAAAAAAAAAQQKAACWAQAAHTmnoAvr3z8K8H5hpvKyPwCAET9tAAAAAAAAAAEFCgAAlgEAAPdRkiyq7d8/mKdeeXjMsz8AwBE/bQAAAAAAAAABBgoAAJYBAADVan24SPDfP/rYescWjrQ/AEARP30AAAAAAAAAAQcKAACWAQAAr4NoROfy3z9yzXj6zlu1PwAAET99AAAAAAAAAAEICgAAlgEAAI2cU9CF9d8/6MF2LYcptj8AgBE/jAAAAAAAAAABCQoAAJYBAABptT5cJPjfP3R5VkVZA7c/AMARP4wAAAAAAAAAAQoKAACWAQAAR84p6ML63z/qbVR4EdG3PwBAET+sAAAAAAAAAAELCgAAlgEAACXnFHRh/d8/YmJSq8meuD8AABE/rAAAAAAAAAABDAoAAJYBAAAAAAAAAADgP67QjBROVLk/AMANP6wAAAAAAAAAAQ0KAACWAQAAboz1RU8B4D/6Psd90gm6PwAADD+sAAAAAAAAAAEOCgAAlgEAANwY64ueAuA/BGRcOAmbuj8AAOQ+uwAAAAAAAAABDwoAAJYBAAAovstdjAbgP/TFDw4mILs/AADMPrsAAAAAAAAAARAKAACWAQAA4O+hdckL4D+8of8ZD427PwCAvj7LAAAAAAAAAAERCgAAlgEAAAqubdNVEuA/FK6GrXa9uz8AALo+ywAAAAAAAAABEgoAAJYBAACytNg+fKjlPwdVHFJa2K8/AICePgAAAAAAAAAAARMKAACWAQAASv+Z4lew5T99nTw6iP6uPwAA2T4QAAAAAAAAAAEUCgAAlgEAACYYhW72suU/+Qry3Oy1rj8AAOY+EAAAAAAAAAABFQoAAJYBAACaezGecL3lP0vy47UdVa4/AIDvPhAAAAAAAAAAARYKAACWAQAAwDn9+/zD5T/t5VwitiSuPwCA+z4fAAAAAAAAAAEXCgAAlgEAAFaEvp/Yy+U/wV+ZWIIMrj8AAP8+HwAAAAAAAAABGAoAAJYBAABaW3WJA9XlPxNHizGzq60/AEACPy8AAAAAAAAAARkKAACWAQAAzL4huX3f5T9jLn0K5EqtPwBAAz8vAAAAAAAAAAEaCgAAlgEAAK6uwy5H6+U/sxVv4xTqrD8AwAM/PwAAAAAAAAABGwoAAJYBAAD+KlvqX/jlPwP9YLxFiaw/AAAEPz8AAAAAAAAAARwKAACWAQAA3hr9XykE5j9P5FKVdiisPwDAAj9OAAAAAAAAAAEdCgAAlgEAAJwjimGREuY/c0WBpHOvqz8AQAI/TgAAAAAAAAABHgoAAJYBAADKuAypSCLmP++yNkfYZqs/AIABP04AAAAAAAAAAR8KAACWAQAA9E2P8P8x5j+Xpq+zcDarPwAAAT9eAAAAAAAAAAEgCgAAlgEAACDjETi3QeY/P5ooIAkGqz8AgAA/XgAAAAAAAAABIQoAAJYBAADe6545H1DmPz+aKCAJBqs/AAAAP20AAAAAAAAAASIKAACWAQAAwNtAr+hb5j+Xpq+zcDarPwCA/D5tAAAAAAAAAAEjCgAAlgEAADI/7d5iZuY/Gzn6EAx/qz8AAPs+fQAAAAAAAAABJAoAAJYBAADIia6CPm7mP/fXywEP+Ks/AAD5Pn0AAAAAAAAAASUKAACWAQAAEi+PVCxy5j8vgySGeaGsPwAA+D6NAAAAAAAAAAEmCgAAlgEAABIvj1QscuY/58DHZ3+TrT8AAPo+jQAAAAAAAAABJwoAAJYBAAA2FqTIjW/mPyWRtaYgzq4/AAD7PpwAAAAAAAAAASgKAACWAQAAoMviJLJn5j8ggDpr4kCwPwCA/D6cAAAAAAAAAAEpCgAAlgEAAMDbQK/oW+Y/8IC/MQI/sT8AgP0+nAAAAAAAAAABKgoAAJYBAABwX6nzz07mP76BRPghPbI/AID9PrwAAAAAAAAAASsKAACWAQAAIOMROLdB5j+Ogsm+QTuzPwAA/j68AAAAAAAAAAEsCgAAlgEAAPRNj/D/MeY/Mv2Kuy0htD8AAP4+vAAAAAAAAAABLQoAAJYBAAA4RQLvlyPmP9Z3TLgZB7U/AAD+PrwAAAAAAAAAAS4KAACWAQAACrB/p+AT5j9ObErr0dS1PwAA/z7LAAAAAAAAAAEvCgAAlgEAACrA3TEXCOY/sJ1mOXCWtj8AgP8+ywAAAAAAAAABMAoAAJYBAABI0Du8TfzlP/oLoaL0S7c/AAACP9sAAAAAAAAAATEKAACWAQAARPmE0iLz5T8wt/kmX/W3PwAAAz/bAAAAAAAAAAEyCgAAlgEAABw7uXSW7OU/IBmt/Ht6uD8AgAY/6gAAAAAAAAABMwoAAJYBAADSldiiqOjlPwC4fu1+87g/AAAIP+oAAAAAAAAAATQKAACWAQAA9HztFgrm5T+u0IwUTlS5PwDACj/6AAAAAAAAAAE1CgAAlgEAAGQJ41xZ5+U/SCa5VgOpuT8AAAw/+gAAAAAAAAABNgoAAJYBAACursMuR+vlP6IyQOpq2bk/AEAOPwoBAAAAAAAAATcKAACWAQAARPmE0iLz5T/OuAO0nvG5PwBADz8KAQAAAAAAAAE4CgAAlgEAALZcMQKd/eU/zrgDtJ7xuT8AQA8/GQEAAAAAAAABOQoAAJYBAAB0Zb4DBQzmP7j1Ic+E5bk/AAAPPxkBAAAAAAAAAToKAACWAQAA7J8hHaof5j9i6Zo7HbW5PwAADz8pAQAAAAAAAAE7CgAAlgEAAK5/ZQg9N+Y/8Bkyw5t4uT8AAA8/KQEAAAAAAAABPAoAAJYBAABMeJR/blHmP4JKyUoaPLk/AEAMPzkBAAAAAAAAAT0KAACWAQAAWv24PO9s5j8We2DSmP+4PwAACz85AQAAAAAAAAE+CgAAlgEAAGaC3flviOY/pKv3WRfDuD8AAAI/SAEAAAAAAAABPwoAAJYBAAAGewxxoaLmPzbcjuGVhrg/AAD8PkgBAAAAAAAAAUAKAACWAQAAFAAxLiK+5j/KDCZpFEq4PwAAnT5IAQAAAAAAAAFBCgAAlgEAAI4RSzHy2uY/cgCf1awZuD8AAGU+WAEAAAAAAAABQgoAAJYBAACclm/ucvbmPzC3+SZf9bc/AAAyPmcBAAAAAAAAAUMKAACWAQAAvJj8KVKAuj9Zo+QSQxjkPwAADz4AAAAAAAAAAAFECgAAlgEAALyY/ClSgLo/9mpI1r8W5D8AAEM+EAAAAAAAAAABRQoAAJYBAABINVD613W6P/ZqSNa/FuQ/AABPPhAAAAAAAAAAAUYKAACWAQAASDVQ+td1uj/2akjWvxbkPwAAWD4QAAAAAAAAAAFHCgAAlgEAAEg1UPrXdbo/9mpI1r8W5D8AAG8+EAAAAAAAAAABSAoAAJYBAABINVD613W6P/ZqSNa/FuQ/AAB4Ph8AAAAAAAAAAUkKAACWAQAASDVQ+td1uj/2akjWvxbkPwAAgT4fAAAAAAAAAAFKCgAAlgEAAEg1UPrXdbo/9mpI1r8W5D8AAIM+HwAAAAAAAAABSwoAAJYBAABINVD613W6P/ZqSNa/FuQ/AICDPh8AAAAAAAAAAUwKAACWAQAASDVQ+td1uj/2akjWvxbkPwAAhD4vAAAAAAAAAAFNCgAAlgEAAEg1UPrXdbo/9mpI1r8W5D8AgIk+LwAAAAAAAAABTgoAAJYBAABINVD613W6P/ZqSNa/FuQ/AACMPi8AAAAAAAAAAU8KAACWAQAASDVQ+td1uj/2akjWvxbkPwAAlj4vAAAAAAAAAAFQCgAAlgEAAEg1UPrXdbo/9mpI1r8W5D8AgJo+LwAAAAAAAAABUQoAAJYBAABINVD613W6P/ZqSNa/FuQ/AACmPi8AAAAAAAAAAVIKAACWAQAASDVQ+td1uj/2akjWvxbkPwCAqj4/AAAAAAAAAAFTCgAAlgEAAEg1UPrXdbo/9mpI1r8W5D8AgLM+PwAAAAAAAAABVAoAAJYBAAC8mPwpUoC6P/ZqSNa/FuQ/AIC3Pj8AAAAAAAAAAVUKAACWAQAAMPyoWcyKuj/2akjWvxbkPwAAwD4/AAAAAAAAAAFWCgAAlgEAAKRfVYlGlbo/kzKsmTwV5D8AgMM+TgAAAAAAAAABVwoAAJYBAACMJq7oOqq6PzH6D125E+Q/AIDKPk4AAAAAAAAAAVgKAACWAQAAbO0GSC+/uj/OwXMgNhLkPwAAzj5uAAAAAAAAAAFZCgAAlgEAANxQs3epybo/a4nX47IQ5D8AgNI+bgAAAAAAAAABWgoAAJYBAAA4e7gGGOm6PwhRO6cvD+Q/AADZPn0AAAAAAAAAAVsKAACWAQAAkKW9lYYIuz8IUTunLw/kPwAA3D6NAAAAAAAAAAFcCgAAlgEAAOjPwiT1J7s/CFE7py8P5D8AAOM+rAAAAAAAAAABXQoAAJYBAAC0XXTj3VG7P2uJ1+OyEOQ/AADmPqwAAAAAAAAAAV4KAACWAQAAgOslosZ7uz/OwXMgNhLkPwCA6T68AAAAAAAAAAFfCgAAlgEAALzcg5ApsLs/MfoPXbkT5D8AAOs+vAAAAAAAAAABYAoAAJYBAAD8zeF+jOS7P5MyrJk8FeQ/AIDrPssAAAAAAAAAAWEKAACWAQAAOL8/be8YvD/2akjWvxbkPwAA7D7bAAAAAAAAAAFiCgAAlgEAAOgTSovMV7w/WaPkEkMY5D8AAO4+2wAAAAAAAAABYwoAAJYBAACcaFSpqZa8P7zbgE/GGeQ/AADvPtsAAAAAAAAAAWQKAACWAQAASL1ex4bVvD8eFB2MSRvkPwCA7z7rAAAAAAAAAAFlCgAAlgEAAGh1FRXeHr0/HhQdjEkb5D8AAPA++gAAAAAAAAABZgoAAJYBAACMLcxiNWi9Px4UHYxJG+Q/AADyPvoAAAAAAAAAAWcKAACWAQAAsOWCsIyxvT8eFB2MSRvkPwAA8z4KAQAAAAAAAAFoCgAAlgEAANSdOf7j+r0/HhQdjEkb5D8AAPY+CgEAAAAAAAABaQoAAJYBAAD0VfBLO0S+Px4UHYxJG+Q/AAD3PgoBAAAAAAAAAWoKAACWAQAAqKr6aRiDvj8eFB2MSRvkPwCA+D4ZAQAAAAAAAAFrCgAAlgEAAMxisbdvzL4/HhQdjEkb5D8AgPk+GQEAAAAAAAABbAoAAJYBAAB4t7vVTAu/Px4UHYxJG+Q/AAD7Ph4BAAAAAAAAAW0KAACWAQAAENMeUx5fvz8eFB2MSRvkPwCA+j4eAQAAAAAAAAFuCgAAlgEAADSL1aB1qL8/HhQdjEkb5D8AAPo+PQEAAAAAAAABbwoAAJYBAADk39++Uue/Px4UHYxJG+Q/AAD6Pj0BAAAAAAAAAXAKAACWAQAAShp17hcTwD8eFB2MSRvkPwAA+j49AQAAAAAAAAFxCgAAlgEAAOgSpGVJLcA/HhQdjEkb5D8AAPo+TQEAAAAAAAABcgoAAJYBAACIC9PcekfAPx4UHYxJG+Q/AAD6Pk0BAAAAAAAAAXMKAACWAQAAJgQCVKxhwD8eFB2MSRvkPwAA+j5dAQAAAAAAAAF0CgAAlgEAAArLWrOgdsA/HhQdjEkb5D8AAPo+XQEAAAAAAAABdQoAAJYBAADwkbMSlYvAPx4UHYxJG+Q/AAD6PmwBAAAAAAAAAXYKAACWAQAAkIriicalwD8eFB2MSRvkPwAA+j5sAQAAAAAAAAF3CgAAlgEAAHZRO+m6usA/gUy5yMwc5D8AAPs+fAEAAAAAAAABeAoAAJYBAAASSmpg7NTAP4FMucjMHOQ/AID7PnwBAAAAAAAAAXkKAACWAQAAbHRv71r0wD+BTLnIzBzkPwCA+j6LAQAAAAAAAAF6CgAAlgEAAAptnmaMDsE/gUy5yMwc5D8AAPo+iwEAAAAAAAABewoAAJYBAACqZc3dvSjBP4FMucjMHOQ/AAD6PpsBAAAAAAAAAXwKAACWAQAASF78VO9CwT+BTLnIzBzkPwAA+j6bAQAAAAAAAAF9CgAAlgEAAOhWK8wgXcE/gUy5yMwc5D8AAPw+qwEAAAAAAAABfgoAAJYBAACGT1pDUnfBP4FMucjMHOQ/AAD9PqsBAAAAAAAAAX8KAACWAQAAJEiJuoORwT+BTLnIzBzkPwCA/D66AQAAAAAAAAGACgAAlgEAAMRAuDG1q8E/gUy5yMwc5D8AAPw+ugEAAAAAAAABgQoAAJYBAABiOeeo5sXBP4FMucjMHOQ/AAD8ProBAAAAAAAAAYIKAACWAQAAAjIWIBjgwT+BTLnIzBzkPwAA/D7aAQAAAAAAAAGDCgAAlgEAAOb4bn8M9cE/gUy5yMwc5D8AAPw+2gEAAAAAAAABhAoAAJYBAADMv8feAArCP4FMucjMHOQ/AAD8PtoBAAAAAAAAAYUKAACWAQAAsoYgPvUewj+BTLnIzBzkPwCA+j7aAQAAAAAAAAGGCgAAlgEAAJZNeZ3pM8I/gUy5yMwc5D8AAPo+6QEAAAAAAAABhwoAAJYBAAB8FNL83UjCP4FMucjMHOQ/AAD7PukBAAAAAAAAAYgKAACWAQAAqKlURJVYwj+BTLnIzBzkPwCA+z75AQAAAAAAAAGJCgAAlgEAAI5wraOJbcI/gUy5yMwc5D8AgPs++QEAAAAAAAABigoAAJYBAAC6BTDrQH3CP4FMucjMHOQ/AAD8PggCAAAAAAAAAYsKAACWAQAA5pqyMviMwj8eFB2MSRvkPwCA+j4IAgAAAAAAAAGMCgAAlgEAABIwNXqvnMI/vNuAT8YZ5D8AAPo+CAIAAAAAAAABjQoAAJYBAABAxbfBZqzCP1mj5BJDGOQ/AAD7PhgCAAAAAAAAAY4KAACWAQAAalo6CR68wj/2akjWvxbkPwCA+z4YAgAAAAAAAAGPCgAAlgEAAJbvvFDVy8I/kzKsmTwV5D8AAP4+KAIAAAAAAAABkAoAAJYBAADChD+YjNvCPzH6D125E+Q/AAD/PigCAAAAAAAAAZEKAACWAQAA7hnC30Prwj/OwXMgNhLkPwCA/T43AgAAAAAAAAGSCgAAlgEAAGB9bg++9cI/a4nX47IQ5D8AgPw+NwIAAAAAAAABkwoAAJYBAADU4Bo/OADDPwhRO6cvD+Q/AAD9PkcCAAAAAAAAAZQKAACWAQAAAHadhu8Pwz+mGJ9qrA3kPwCA/T5HAgAAAAAAAAGVCgAAlgEAAHDZSbZpGsM/Q+ACLikM5D8AgPs+VwIAAAAAAAABlgoAAJYBAAAuCyDOph/DP+CnZvGlCuQ/AID6PlcCAAAAAAAAAZcKAACWAQAAnm7M/SAqwz99b8q0IgnkPwAA+T5XAgAAAAAAAAGYCgAAlgEAABLSeC2bNMM/GzcueJ8H5D8AAPg+ZgIAAAAAAAABmQoAAJYBAAAS0ngtmzTDPxs3LnifB+Q/AIDyPmYCAAAAAAAAAZoKAACWAQAAEtJ4LZs0wz8bNy54nwfkPwAA8D52AgAAAAAAAAGbCgAAlgEAAMoDT0XYOcM/uP6ROxwG5D8AAOE+dgIAAAAAAAABnAoAAJYBAACCNSVdFT/DP7j+kTscBuQ/AIDaPnYCAAAAAAAAAZ0KAACWAQAAgjUlXRU/wz+4/pE7HAbkPwAAwT52AgAAAAAAAAGeCgAAlgEAAII1JV0VP8M/uP6ROxwG5D8AALY+dgIAAAAAAAABnwoAAJYBAACCNSVdFT/DPxs3LnifB+Q/AACwPnYCAAAAAAAAAaAKAACWAQAAygNPRdg5wz/gp2bxpQrkPwAArj52AgAAAAAAAAGhCgAAlgEAAJp7MZ5wveU/ucKyelVNyj8AAJQ+AAAAAAAAAAABogoAAJYBAAAq7ztYIbzlP6P/0JU7Qco/AADLPhAAAAAAAAAAAaMKAACWAQAAmnsxnnC95T+j/9CVO0HKPwAA1z4QAAAAAAAAAAGkCgAAlgEAAJp7MZ5wveU/o//QlTtByj8AAOA+EAAAAAAAAAABpQoAAJYBAACaezGecL3lP6P/0JU7Qco/AIDrPiAAAAAAAAAAAaYKAACWAQAAmnsxnnC95T+j/9CVO0HKPwAA7z4gAAAAAAAAAAGnCgAAlgEAAJp7MZ5wveU/o//QlTtByj8AgPM+IAAAAAAAAAABqAoAAJYBAACaezGecL3lP6P/0JU7Qco/AAD1PiAAAAAAAAAAAakKAACWAQAAmnsxnnC95T8XHmCjLjvKPwAA+T4vAAAAAAAAAAGqCgAAlgEAAJp7MZ5wveU/Fx5goy47yj8AgPo+LwAAAAAAAAABqwoAAJYBAACaezGecL3lPxceYKMuO8o/AIAAPy8AAAAAAAAAAawKAACWAQAAmnsxnnC95T8XHmCjLjvKPwAAAj8vAAAAAAAAAAGtCgAAlgEAAJp7MZ5wveU/Fx5goy47yj8AwAQ/PwAAAAAAAAABrgoAAJYBAACaezGecL3lP6P/0JU7Qco/AAAGPz8AAAAAAAAAAa8KAACWAQAAmnsxnnC95T9DpCNtYlPKPwBACD8/AAAAAAAAAAGwCgAAlgEAAAYIJ+S/vuU/he3IG7B3yj8AQAk/XgAAAAAAAAABsQoAAJYBAAB2lBwqD8DlP1EY37wKoso/AIAMP24AAAAAAAAAAbIKAACWAQAA5CAScF7B5T/D50c1jN7KPwAADj99AAAAAAAAAAGzCgAAlgEAAOQgEnBeweU/0VsDhTQtyz8AwA8/fQAAAAAAAAABtAoAAJYBAADkIBJwXsHlPyUZZIMqoMs/AIAQP40AAAAAAAAAAbUKAACWAQAAUq0Htq3C5T+JmaZmOh/MPwBAET+NAAAAAAAAAAG2CgAAlgEAAMA5/fv8w+U/8xnpSUqezD8AwBE/nQAAAAAAAAABtwoAAJYBAAAuxvJBTMXlP1maKy1aHc0/AIASP50AAAAAAAAAAbgKAACWAQAAnFLoh5vG5T83Of0dXZbNPwDAEj+dAAAAAAAAAAG5CgAAlgEAAAzf3c3qx+U//RTtKUYDzj8AwBI/rAAAAAAAAAABugoAAJYBAAB6a9MTOsnlP8Xw3DUvcM4/AAATP6wAAAAAAAAAAbsKAACWAQAA6PfIWYnK5T//6ltPC9fOPwCAEz+8AAAAAAAAAAG8CgAAlgEAAFaEvp/Yy+U/sQNqdto3zz8AwBM/vAAAAAAAAAABvQoAAJYBAADEELTlJ83lP9U6B6ucks8/AAAVP8wAAAAAAAAAAb4KAACWAQAANJ2pK3fO5T9vkDPtUefPPwCAFT/MAAAAAAAAAAG/CgAAlgEAAKIpn3HGz+U/ehE/pfYX0D8AQBY/2wAAAAAAAAABwAoAAJYBAAAQtpS3FdHlPzF5c2E3NtA/AMAWP9sAAAAAAAAAAcEKAACWAQAAfkKK/WTS5T9d/zYra07QPwBAFj/rAAAAAAAAAAHCCgAAlgEAAOzOf0O00+U/xBTCe5hj0D8AABY/6wAAAAAAAAABwwoAAJYBAADszn9DtNPlP6BI3Nm4ctA/AIAQP/oAAAAAAAAAAcQKAACWAQAA7M5/Q7TT5T98fPY32YHQPwAADj/6AAAAAAAAAAHFCgAAlgEAAOzOf0O00+U/B15nKuaH0D8AAAM/+gAAAAAAAAABxgoAAJYBAADszn9DtNPlPwdeZyrmh9A/AID8PgoBAAAAAAAAAccKAACWAQAA7M5/Q7TT5T8HXmcq5ofQPwCAvz4KAQAAAAAAAAHICgAAlgEAAFpbdYkD1eU/tgu+vtJ+0D8AAKQ+GgEAAAAAAAAByQoAAJYBAADszn9DtNPlPxRna+erbNA/AACVPhoBAAAAAAAAAcoKAACWAQAA7M5/Q7TT5T9zwhgQhVrQPwAAkD4pAQAAAAAAAAHLCgAAlgEAACC0sxGtjeY/SYMnk8q4zj8AgMY+AAAAAAAAAAABzAoAAJYBAAD+zJ6dS5DmP0mDJ5PKuM4/AAAIPw8AAAAAAAAAAc0KAACWAQAAalmU45qR5j9JgyeTyrjOPwBAED8PAAAAAAAAAAHOCgAAlgEAAGpZlOOakeY/02SYhde+zj8AQBY/DwAAAAAAAAABzwoAAJYBAABqWZTjmpHmP9NkmIXXvs4/AIAZPx8AAAAAAAAAAdAKAACWAQAAalmU45qR5j9fRgl45MTOPwDAGT8fAAAAAAAAAAHRCgAAlgEAAP7Mnp1LkOY/6Sd6avHKzj8AABc/LgAAAAAAAAAB0goAAJYBAACOQKlX/I7mP//qW08L184/AAAWPy4AAAAAAAAAAdMKAACWAQAAILSzEa2N5j8Vrj00JePOPwBAAT8uAAAAAAAAAAHUCgAAlgEAALInvstdjOY/oY+uJjLpzj8AAPA+LgAAAAAAAAAB1QoAAJYBAABEm8iFDovmP6GPriYy6c4/AICMPj4AAAAAAAAAAdYKAACWAQAA1g7TP7+J5j8Vrj00JePOPwAAQD4+AAAAAAAAAAHXCgAAlgEAAGaC3flviOY/dQnrXP7Qzj8AABI+PgAAAAAAAAAB2AoAAJYBAAD4lytnDB/nP52GGSaPV8s/AACZPgAAAAAAAAAAAdkKAACWAQAA1LAW86oh5z+HwzdBdUvLPwAA0j4QAAAAAAAAAAHaCgAAlgEAAEI9DDn6Iuc/++HGTmhFyz8AgN4+EAAAAAAAAAAB2woAAJYBAACyyQF/SSTnP/vhxk5oRcs/AIDnPhAAAAAAAAAAAdwKAACWAQAAsskBf0kk5z/74cZOaEXLPwCA8T4QAAAAAAAAAAHdCgAAlgEAALLJAX9JJOc/++HGTmhFyz8AAPQ+EAAAAAAAAAAB3goAAJYBAACyyQF/SSTnP/vhxk5oRcs/AID3Pi8AAAAAAAAAAd8KAACWAQAAQj0MOfoi5z8RpagzglHLPwAA+T4vAAAAAAAAAAHgCgAAlgEAAPiXK2cMH+c/s0n7Cqljyz8AgPg+LwAAAAAAAAAB4QoAAJYBAABAZlVPzxnnP1PuTeLPdcs/AAD4Pi8AAAAAAAAAAeIKAACWAQAAhDR/N5IU5z9/dBGsA47LPwAA+j4+AAAAAAAAAAHjCgAAlgEAAMwCqR9VD+c/OdxFaESsyz8AAPs+PgAAAAAAAAAB5AoAAJYBAAAS0dIHGArnP/FDeiSFyss/AID5Pj4AAAAAAAAAAeUKAACWAQAAWp/879oE5z+nq67gxejLPwCA+D5OAAAAAAAAAAHmCgAAlgEAAKBtJtid/+Y/XRPjnAYHzD8AAPg+TgAAAAAAAAAB5woAAJYBAADmO1DAYPrmPxV7F1lHJcw/AAD4Pl4AAAAAAAAAAegKAACWAQAAeK9aehH55j/L4ksViEPMPwCA9D5eAAAAAAAAAAHpCgAAlgEAAJyWb+5y9uY/g0qA0chhzD8AAPM+bQAAAAAAAAAB6goAAJYBAAAuCnqoI/XmPz2ytI0JgMw/AADxPm0AAAAAAAAAAesKAACWAQAALgp6qCP15j/zGelJSp7MPwAA8D59AAAAAAAAAAHsCgAAlgEAAAojZTTC9+Y/qYEdBou8zD8AAPA+fQAAAAAAAAAB7QoAAJYBAADmO1DAYPrmP9UH4c++1Mw/AADwPo0AAAAAAAAAAe4KAACWAQAAoG0m2J3/5j+NbxWM//LMPwAA8D6NAAAAAAAAAAHvCgAAlgEAAFqf/O/aBOc/ufXYVTMLzT8AAPA+nAAAAAAAAAAB8AoAAJYBAADu6b2TtgznP+N7nB9nI80/AADwPpwAAAAAAAAAAfEKAACWAQAAhDR/N5IU5z+FIO/2jTXNPwAA8D6cAAAAAAAAAAHyCgAAlgEAAIoLNiG9Hec/JcVBzrRHzT8AAPM+rAAAAAAAAAAB8woAAJYBAACO4uwK6CbnP8dplKXbWc0/AID0PrsAAAAAAAAAAfQKAACWAQAAAEaZOmIx5z9rDud8AmzNPwCA9z67AAAAAAAAAAH1CgAAlgEAAHSpRWrcO+c/C7M5VCl+zT8AAPk+ywAAAAAAAAAB9goAAJYBAAB4gPxTB0XnP6tXjCtQkM0/AID5PssAAAAAAAAAAfcKAACWAQAADsu99+JM5z9N/N4Cd6LNPwAA+j7bAAAAAAAAAAH4CgAAlgEAAKQVf5u+VOc/7aAx2p20zT8AgPg+2wAAAAAAAAAB+QoAAJYBAADM00r5SlvnPxkn9aPRzM0/AAD4PuoAAAAAAAAAAfoKAACWAQAAhAUhEYhg5z9FrbhtBeXNPwAA9z7qAAAAAAAAAAH7CgAAlgEAAPKRFlfXYec//RTtKUYDzj8AAPY++gAAAAAAAAAB/AoAAJYBAABiHgydJmPnP7N8IeaGIc4/AAD2PvoAAAAAAAAAAf0KAACWAQAAFnkryzhf5z+DpzeH4UvOPwAA9j76AAAAAAAAAAH+CgAAlgEAAF5HVbP7Wec/xfDcNS9wzj8AAPo+CgEAAAAAAAAB/woAAJYBAABacJ7J0FDnP5Eb89aJms4/AAD8PgoBAAAAAAAAAQALAACWAQAAeID8UwdF5z9fRgl45MTOPwAAAT8ZAQAAAAAAAAEBCwAAlgEAAEzreQxQNec/t1KQC0z1zj8AAAI/GQEAAAAAAAABAgsAAJYBAAAgVvfEmCXnP4V9pqymH88/AMACPykBAAAAAAAAAQMLAACWAQAA9MB0feEV5z9TqLxNAUrPPwAAAz8pAQAAAAAAAAEECwAAlgEAADa453t5B+c/lfFh/E5uzz8AAP4+OAEAAAAAAAABBQsAAJYBAAAKI2U0wvfmP0tZlriPjM8/AID6PjgBAAAAAAAAAQYLAACWAQAATBrYMlrp5j9331mCw6TPPwAA5j5YAQAAAAAAAAEHCwAAlgEAAI4RSzHy2uY/F4SsWeq2zz8AgNw+WAEAAAAAAAABCAsAAJYBAABAlbN12c3mP6NlHUz3vM8/AICVPlgBAAAAAAAAAQkLAACWAQAAgowmdHG/5j8XhKxZ6rbPPwAAbD5YAQAAAAAAAAEKCwAAlgEAADIQj7hYsuY/AcHKdNCqzz8AAEg+agEAAAAAAAABCwsAAJYBAABQIO1Cj6bmP9U6B6ucks8/AAA8PmoBAAAAAAAAAQwLAACWAQAAlpBa3j055z9dPXR3QTPLPwAAtz4AAAAAAAAAAAENCwAAlgEAAJpnEchoQuc/0VsDhTQtyz8AAPs+DwAAAAAAAAABDgsAAJYBAAAOy7334kznP0d6kpInJ8s/AAAFPw8AAAAAAAAAAQ8LAACWAQAAzNNK+Upb5z+7mCGgGiHLPwCACj8PAAAAAAAAAAEQCwAAlgEAAGIeDJ0mY+c/MbewrQ0byz8AgBM/HwAAAAAAAAABEQsAAJYBAACK3Nf6smnnPxv0zsjzDss/AIAWPx8AAAAAAAAAARILAACWAQAAjrOO5N1y5z8FMe3j2QLLPwBAGD8uAAAAAAAAAAETCwAAlgEAAJKKRc4IfOc/720L/7/2yj8AABk/LgAAAAAAAAABFAsAAJYBAAAE7vH9gobnP8PnRzWM3so/AMAWPz4AAAAAAAAAARULAACWAQAACMWo562P5z+BnqKGPrrKPwDAFT8+AAAAAAAAAAEWCwAAlgEAAOq0Sl13m+c/sXOM5eOPyj8AwAs/TgAAAAAAAAABFwsAAJYBAADKpOzSQKfnP1lnBVJ8X8o/AEAHP04AAAAAAAAAARgLAACWAQAArJSOSAqz5z93eQ3MBynKPwAAtz5OAAAAAAAAAAEZCwAAlgEAAIyEML7Tvuc/fcgzYXnmyT8AAJA+XQAAAAAAAAABGgsAAJYBAABudNIzncrnP/c16QPenck/AABwPl0AAAAAAAAAARsLAACWAQAA4td+YxfV5z//hA+ZT1vJPwAAYD5dAAAAAAAAAAEcCwAAlgEAAKYAVlvx2OU/h3f6F9Xm0T8AAKo+AAAAAAAAAAABHQsAAJYBAAA2dGAVotflPzclUazB3dE/AADpPg8AAAAAAAAAAR4LAACWAQAApgBWW/HY5T83JVGswd3RPwAA9z4PAAAAAAAAAAEfCwAAlgEAAKYAVlvx2OU/cbQYM7va0T8AgAA/DwAAAAAAAAABIAsAAJYBAACmAFZb8djlP3G0GDO72tE/AMAHPw8AAAAAAAAAASELAACWAQAApgBWW/HY5T9xtBgzu9rRPwAACj8fAAAAAAAAAAEiCwAAlgEAAKYAVlvx2OU/cbQYM7va0T8AAAs/HwAAAAAAAAABIwsAAJYBAAAUjUuhQNrlP3G0GDO72tE/AAALPx8AAAAAAAAAASQLAACWAQAAFI1LoUDa5T9xtBgzu9rRPwCACj8fAAAAAAAAAAElCwAAlgEAAIIZQeeP2+U/NyVRrMHd0T8AAAo/LgAAAAAAAAABJgsAAJYBAACCGUHnj9vlPxFZawri7NE/AMAIPy4AAAAAAAAAAScLAACWAQAA8KU2Ld/c5T8CUGdNHAjSPwBACD8+AAAAAAAAAAEoCwAAlgEAAPClNi3f3OU/0np97nYy0j8AgAg/PgAAAAAAAAABKQsAAJYBAABgMixzLt7lP2MWzAjYX9I/AMAIP04AAAAAAAAAASoLAACWAQAAzL4huX3f5T+Ak4sVRpPSPwDACD9OAAAAAAAAAAErCwAAlgEAADxLF//M4OU/nxBLIrTG0j8AAAk/XQAAAAAAAAABLAsAAJYBAACq1wxFHOLlP7yNCi8i+tI/AAAJP10AAAAAAAAAAS0LAACWAQAAiPD30Lrk5T/aCso7kC3TPwAACT99AAAAAAAAAAEuCwAAlgEAAGQJ41xZ5+U/MhdRz/dd0z8AAAk/fQAAAAAAAAABLwsAAJYBAADSldiiqOjlP4sj2GJfjtM/AAAJP30AAAAAAAAAATALAACWAQAAQCLO6Pfp5T8evyZ9wLvTPwAACT99AAAAAAAAAAExCwAAlgEAAK6uwy5H6+U/6uk8Hhvm0z8AAAk/jAAAAAAAAAABMgsAAJYBAAAcO7l0luzlP2jCqVNiB9Q/AAAJP4wAAAAAAAAAATMLAACWAQAAjMeuuuXt5T9ZuaWWnCLUPwAACT+cAAAAAAAAAAE0CwAAlgEAAIzHrrrl7eU/wM4w58k31D8AAAo/nAAAAAAAAAABNQsAAJYBAAD6U6QANe/lP5sCS0XqRtQ/AIAKP6sAAAAAAAAAATYLAACWAQAA+lOkADXv5T/sVPSw/U/UPwCADD+rAAAAAAAAAAE3CwAAlgEAAPpTpAA17+U/scUsKgRT1D8AQA0/qwAAAAAAAAABOAsAAJYBAACMx6665e3lP+xU9LD9T9Q/AAARP7sAAAAAAAAAATkLAACWAQAAHDu5dJbs5T/WkRLM40PUPwDAEj+7AAAAAAAAAAE6CwAAlgEAAEAizuj36eU/Ne2/9Lwx1D8AABc/ywAAAAAAAAABOwsAAJYBAADSldiiqOjlP0P2w7GCFtQ/AMAYP9oAAAAAAAAAATwLAACWAQAA9HztFgrm5T+Njo/1QfjTPwDAGz/aAAAAAAAAAAE9CwAAlgEAAIjw99C65OU/D7YiwPrW0z8AAB0/6gAAAAAAAAABPgsAAJYBAAAYZAKLa+PlPwj8RJimr9M/AEAfP+oAAAAAAAAAAT8LAACWAQAAGGQCi2vj5T870S73S4XTPwBAID/6AAAAAAAAAAFACwAAlgEAABhkAotr4+U/pzXg3OpX0z8AwCA/+gAAAAAAAAABQQsAAJYBAACI8PfQuuTlP4q4INB8JNM/AAAhP/oAAAAAAAAAAUILAACWAQAA9HztFgrm5T9rO2HDDvHSPwDAHz8JAQAAAAAAAAFDCwAAlgEAAEAizuj36eU/Tr6htqC90j8AQB8/CQEAAAAAAAABRAsAAJYBAACMx6665e3lP7siU5w/kNI/AAAePxkBAAAAAAAAAUULAACWAQAARPmE0iLz5T/u9zz75GXSPwBAHT8ZAQAAAAAAAAFGCwAAlgEAAJCeZaQQ9+U/rK6XTJdB0j8AAB0/KAEAAAAAAAABRwsAAJYBAAC2XDECnf3lP/RGY5BWI9I/AAAdPygBAAAAAAAAAUgLAACWAQAAAgIS1IoB5j/IwJ/GIgvSPwDAGz9IAQAAAAAAAAFJCwAAlgEAACrA3TEXCOY/YasUdvX10T8AQBs/SAEAAAAAAAABSgsAAJYBAADk8bNJVA3mP4d3+hfV5tE/AIAaP0gBAAAAAAAAAUsLAACWAQAACrB/p+AT5j9xtBgzu9rRPwAAGj9IAQAAAAAAAAFMCwAAlgEAADJuSwVtGuY/IWJvx6fR0T8AwBg/VwEAAAAAAAABTQsAAJYBAADsnyEdqh/mP5aA/tSay9E/AEAYP1cBAAAAAAAAAU4LAACWAQAAyrgMqUgi5j+WgP7UmsvRPwAAFz9nAQAAAAAAAAFPCwAAlgEAABRe7Xo2JuY/IWJvx6fR0T8AQBY/ZwEAAAAAAAABUAsAAJYBAACC6uLAhSfmPzclUazB3dE/AEAUP3cBAAAAAAAAAVELAACWAQAA8HbYBtUo5j/WyaOD6O/RPwCAEz93AQAAAAAAAAFSCwAAlgEAAILq4sCFJ+Y/AlBnTRwI0j8AgBE/hgEAAAAAAAABUwsAAJYBAAAUXu16NibmP7m3mwldJtI/AIAQP4YBAAAAAAAAAVQLAACWAQAAOEUC75cj5j/8AEG4qkrSPwAADz+lAQAAAAAAAAFVCwAAlgEAAOyfIR2qH+Y/edmt7fFr0j8AQA4/pQEAAAAAAAABVgsAAJYBAADE4VW/HRnmP7siU5w/kNI/AAAOP7QBAAAAAAAAAVcLAACWAQAALpeUG0IR5j9ziodYgK7SPwAADj+0AQAAAAAAAAFYCwAAlgEAAAbZyL21CuY/KvK7FMHM0j8AwAw/tAEAAAAAAAABWQsAAJYBAABOp/KleAXmP1V4f9705NI/AEAMP8QBAAAAAAAAAVoLAACWAQAAlHUcjjsA5j+B/kKoKP3SPwCAAT/EAQAAAAAAAAFbCwAAlgEAANpDRnb++uU/6BPO+FUS0z8AgPk+1AEAAAAAAAABXAsAAJYBAAAgEnBewfXlP8RH6FZ2IdM/AIDDPtQBAAAAAAAAAV0LAACWAQAA1myPjNPx5T/aCso7kC3TPwCAqz7jAQAAAAAAAAFeCwAAlgEAAPpTpAA17+U/K11zp6M20z8AAJ0+4wEAAAAAAAABXwsAAJYBAABAlbN12c3mP0voMpHb6dE/AICwPgAAAAAAAAAAAWALAACWAQAArCGpuyjP5j9L6DKR2+nRPwAA8j4PAAAAAAAAAAFhCwAAlgEAAKwhqbsoz+Y/h3f6F9Xm0T8AQAA/DwAAAAAAAAABYgsAAJYBAADQCL4viszmP8IGwp7O49E/AIAFPw8AAAAAAAAAAWMLAACWAQAA0Ai+L4rM5j/CBsKezuPRPwAADj8PAAAAAAAAAAFkCwAAlgEAAGJ8yOk6y+Y//JWJJcjg0T8AwBA/LwAAAAAAAAABZQsAAJYBAAAY1+cXTcfmP/yViSXI4NE/AEARPy8AAAAAAAAAAWYLAACWAQAAzDEHRl/D5j/8lYklyODRPwBAET8vAAAAAAAAAAFnCwAAlgEAABQAMS4ivuY/wgbCns7j0T8AABA/PgAAAAAAAAABaAsAAJYBAADsQWXQlbfmP0voMpHb6dE/AEAPPz4AAAAAAAAAAWkLAACWAQAAMhCPuFiy5j9hqxR29fXRPwAADz8+AAAAAAAAAAFqCwAAlgEAAApSw1rMq+Y/Pd8u1BUF0j8AAA8/TgAAAAAAAAABawsAAJYBAABQIO1Cj6bmP2ll8p1JHdI/AMANP14AAAAAAAAAAWwLAACWAQAAmO4WK1Kh5j9cXO7ggzjSPwBADT9eAAAAAAAAAAFtCwAAlgEAAExJNllkneY/EsQincRW0j8AQAs/bQAAAAAAAAABbgsAAJYBAABwMEvNxZrmPwS7HuD+cdI/AIAKP20AAAAAAAAAAW8LAACWAQAAkhdgQSeY5j8wQeKpMorSPwCACD99AAAAAAAAAAFwCwAAlgEAACaLavvXluY/llZt+l+f0j8AgAc/fQAAAAAAAAABcQsAAJYBAAAmi2r715bmP/5r+EqNtNI/AAAGP4wAAAAAAAAAAXILAACWAQAAJotq+9eW5j/ZnxKprcPSPwBABT+MAAAAAAAAAAFzCwAAlgEAAJIXYEEnmOY/tdMsB87S0j8AwAE/jAAAAAAAAAABdAsAAJYBAABwMEvNxZrmPwUm1nLh29I/AAAAP5wAAAAAAAAAAXULAACWAQAATEk2WWSd5j+QB0dl7uHSPwAA/D6cAAAAAAAAAAF2CwAAlgEAAChiIeUCoOY/kAdHZe7h0j8AgPo+rAAAAAAAAAABdwsAAJYBAAB0BwK38KPmP8qWDuzn3tI/AAD6PqwAAAAAAAAAAXgLAACWAQAAUCDtQo+m5j8/tZ352tjSPwAA+j6sAAAAAAAAAAF5CwAAlgEAAJzFzRR9quY/KvK7FMHM0j8AAPs+uwAAAAAAAAABegsAAJYBAADmaq7maq7mPxQv2i+nwNI/AID7PrsAAAAAAAAAAXsLAACWAQAAMhCPuFiy5j84+7/RhrHSPwAA/T7LAAAAAAAAAAF8CwAAlgEAABApekT3tOY/llZt+l+f0j8AgP0+ywAAAAAAAAABfQsAAJYBAABYzloW5bjmP/WxGiM5jdI/AAABP9sAAAAAAAAAAX4LAACWAQAAWM5aFuW45j8afgDFGH7SPwAAAj/bAAAAAAAAAAF/CwAAlgEAADbnRaKDu+Y/BLse4P5x0j8AQAM/6gAAAAAAAAABgAsAAJYBAAAUADEuIr7mP7NodXTraNI/AMADP+oAAAAAAAAAAYELAACWAQAAgowmdHG/5j8ohwSC3mLSPwDAAz/6AAAAAAAAAAGCCwAAlgEAAIKMJnRxv+Y/KIcEgt5i0j8AAAQ/+gAAAAAAAAABgwsAAJYBAABepREAEMLmP7NodXTraNI/AIAEPwkBAAAAAAAAAYQLAACWAQAAXqURABDC5j+PnI/SC3jSPwDABD8JAQAAAAAAAAGFCwAAlgEAADq+/IuuxOY/9bEaIzmN0j8AwAM/GQEAAAAAAAABhgsAAJYBAACoSvLR/cXmP1zHpXNmotI/AEADPxkBAAAAAAAAAYcLAACWAQAAhmPdXZzI5j+JTWk9mrrSPwCAAz8pAQAAAAAAAAGICwAAlgEAAGJ8yOk6y+Y/tdMsB87S0j8AwAM/OAEAAAAAAAABiQsAAJYBAACsIam7KM/mP6bKKEoI7tI/AIAAPzgBAAAAAAAAAYoLAACWAQAA+MaJjRbT5j9Hb3shLwDTPwAA/j5IAQAAAAAAAAGLCwAAlgEAAEJsal8E1+Y/IqOVf08P0z8AAOM+SAEAAAAAAAABjAsAAJYBAABqKja9kN3mP3T1PutiGNM/AADXPlgBAAAAAAAAAY0LAACWAQAAkugBGx3k5j//1q/dbx7TPwAAST5YAQAAAAAAAAGOCwAAlgEAAJa/uARI7eY/OWZ3ZGkb0z8AAMQ9hgEAAAAAAAABjwsAAJYBAAAKI2U0wvfmP+gTzvhVEtM/AAAkPYYBAAAAAAAAAZALAACWAQAAPjf3KMVl5z/GVegzQKHRPwCAtD4AAAAAAAAAAAGRCwAAlgEAANCqAeN1ZOc/xlXoM0Ch0T8AgPc+DwAAAAAAAAABkgsAAJYBAAA+N/coxWXnP8ZV6DNAodE/AAADPw8AAAAAAAAAAZMLAACWAQAA0KoB43Vk5z/GVegzQKHRPwCACD8PAAAAAAAAAAGUCwAAlgEAAGIeDJ0mY+c/xlXoM0Ch0T8AABE/DwAAAAAAAAABlQsAAJYBAADykRZX12HnP4zGIK1GpNE/AMATPx8AAAAAAAAAAZYLAACWAQAAhAUhEYhg5z9RN1kmTafRPwBAFT8fAAAAAAAAAAGXCwAAlgEAAKjsNYXpXec/F6iRn1Oq0T8AABY/LwAAAAAAAAABmAsAAJYBAABeR1Wz+1nnP6KJApJgsNE/AEAVPy8AAAAAAAAAAZkLAACWAQAAEqJ04Q1W5z/y26v9c7nRPwAAFT8vAAAAAAAAAAGaCwAAlgEAAFpwnsnQUOc/RS5VaYfC0T8AQBM/PgAAAAAAAAABmwsAAJYBAACePsixk0vnPyFib8en0dE/AIASPz4AAAAAAAAAAZwLAACWAQAA5gzymVZG5z/CBsKezuPRPwCAET8+AAAAAAAAAAGdCwAAlgEAAL5OJjzKP+c/7IyFaAL80T8AABE/TgAAAAAAAAABngsAAJYBAAAGHVAkjTrnP96Dgas8F9I/AIAQP04AAAAAAAAAAZ8LAACWAQAATOt5DFA15z+X67VnfTXSPwAAED9eAAAAAAAAAAGgCwAAlgEAACQtrq7DLuc/TVPqI75T0j8AABA/XgAAAAAAAAABoQsAAJYBAABIFMMiJSznPz5K5mb4btI/AAAQP20AAAAAAAAAAaILAACWAQAA2IfN3NUq5z8wQeKpMorSPwCAED9tAAAAAAAAAAGjCwAAlgEAANiHzdzVKuc/XMelc2ai0j8AwBA/fQAAAAAAAAABpAsAAJYBAAC0oLhodC3nP8PcMMSTt9I/AMAQP30AAAAAAAAAAaULAACWAQAAcNKOgLEy5z9kgYObusnSPwAAET+MAAAAAAAAAAGmCwAAlgEAAHSpRWrcO+c/P7Wd+drY0j8AABE/jAAAAAAAAAABpwsAAJYBAAB4gPxTB0XnP5AHR2Xu4dI/AAARP5wAAAAAAAAAAagLAACWAQAA6uOog4FP5z8b6bdX++fSPwBADj+cAAAAAAAAAAGpCwAAlgEAAF5HVbP7Wec/G+m3V/vn0j8AAA0/rAAAAAAAAAABqgsAAJYBAAA+N/coxWXnP1V4f9705NI/AIAFP6wAAAAAAAAAAasLAACWAQAAsJqjWD9w5z8FJtZy4dvSPwBAAj+7AAAAAAAAAAGsCwAAlgEAAJKKRc4IfOc/72L0jcfP0j8AgM0+uwAAAAAAAAABrQsAAJYBAAAE7vH9gobnP06+obagvdI/AIC0PssAAAAAAAAAAa4LAACWAQAAeFGeLf2Q5z8iON7sbKXSPwCApj7LAAAAAAAAAAGvCwAAlgEAAHwoVRcomuc/MEHiqTKK0j8AAKI+6gAAAAAAAAABsAsAAJYBAAByS4kdyNPnP5I/2BzzjdA/AACdPgAAAAAAAAAAAbELAACWAQAABL+T13jS5z9JpwzZM6zQPwAA1z4QAAAAAAAAAAGyCwAAlgEAAJYynpEp0ec/mfm1REe10D8AAOQ+EAAAAAAAAAABswsAAJYBAAByS4kdyNPnPzqeCBxux9A/AIDtPhAAAAAAAAAAAbQLAACWAQAAckuJHcjT5z9QYeoAiNPQPwAABD8QAAAAAAAAAAG1CwAAlgEAAHJLiR3I0+c/LZUEX6ji0D8AAAk/HwAAAAAAAAABtgsAAJYBAAByS4kdyNPnP1kbyCjc+tA/AIASPx8AAAAAAAAAAbcLAACWAQAABL+T13jS5z9KEsRrFhbRPwCAFj8vAAAAAAAAAAG4CwAAlgEAACimqEvaz+c/xuowoV030T8AABo/LwAAAAAAAAABuQsAAJYBAABKjb2/O83nP8+kDsmxXtE/AEAbPz8AAAAAAAAAAboLAACWAQAA3gDIeezL5z9hQF3jEozRPwBAGz8/AAAAAAAAAAG7CwAAlgEAAADo3O1Nyec/fb0c8IC/0T8AABs/PwAAAAAAAAABvAsAAJYBAACSW+en/sfnP5w63Pzu8tE/AMAZPz8AAAAAAAAAAb0LAACWAQAAIs/xYa/G5z/0RmOQViPSPwBAGT9OAAAAAAAAAAG+CwAAlgEAACLP8WGvxuc/TVPqI75T0j8AwBE/TgAAAAAAAAABvwsAAJYBAAAiz/Fhr8bnP1QNyEsSe9I/AIAOP14AAAAAAAAAAcALAACWAQAAklvnp/7H5z+WVm36X5/SPwAAAj9eAAAAAAAAAAHBCwAAlgEAAJJb56f+x+c/Tr6htqC90j8AgPk+bgAAAAAAAAABwgsAAJYBAAAA6NztTcnnP3pEZYDU1dI/AIDZPn0AAAAAAAAAAcMLAACWAQAAbnTSM53K5z8b6bdX++fSPwCAyz59AAAAAAAAAAHECwAAlgEAAEqNvb87zec/9hzStRv30j8AAGo+fQAAAAAAAAABxQsAAJYBAAC6GbMFi87nP0dveyEvANM/AAAdPqwAAAAAAAAAAcYLAACWAQAAljKekSnR5z8M4LOaNQPTPwAA5D2sAAAAAAAAAAHHCwAAlgEAAMZveZwBNug/sZIGTyaV0T8AAHQ+AAAAAAAAAAAByAsAAJYBAAA0/G7iUDfoP+shztUfktE/AACnPhAAAAAAAAAAAckLAACWAQAAoohkKKA46D8nsZVcGY/RPwAAsT4QAAAAAAAAAAHKCwAAlgEAAKKIZCigOOg/J7GVXBmP0T8AgLg+EAAAAAAAAAABywsAAJYBAACiiGQooDjoPyexlVwZj9E/AADHPhAAAAAAAAAAAcwLAACWAQAANPxu4lA36D/rIc7VH5LRPwAAzD4gAAAAAAAAAAHNCwAAlgEAAOpWjhBjM+g/sZIGTyaV0T8AgNQ+IAAAAAAAAAABzgsAAJYBAAAwJbj4JS7oPzx0d0Ezm9E/AADYPi8AAAAAAAAAAc8LAACWAQAAdvPh4Ogo6D/GVegzQKHRPwCA3T4vAAAAAAAAAAHQCwAAlgEAAE41FoNcIug/F6iRn1Oq0T8AAOA+PwAAAAAAAAAB0QsAAJYBAAAmd0ol0BvoP2f6Ogtns9E/AADnPj8AAAAAAAAAAdILAACWAQAAALl+x0MV6D9FLlVph8LRPwAA6j4/AAAAAAAAAAHTCwAAlgEAAEaHqK8GEOg/5tKnQK7U0T8AgO4+TwAAAAAAAAAB1AsAAJYBAACOVdKXyQroP0voMpHb6dE/AIDwPk8AAAAAAAAAAdULAACWAQAAsDznCysI6D+y/b3hCP/RPwCA8j5eAAAAAAAAAAHWCwAAlgEAANQj/H+MBeg/3oOBqzwX0j8AgPM+XgAAAAAAAAAB1wsAAJYBAABklwY6PQToPwoKRXVwL9I/AAD3Pm4AAAAAAAAAAdgLAACWAQAA1CP8f4wF6D83kAg/pEfSPwCA+D5uAAAAAAAAAAHZCwAAlgEAAEKw8cXbBug/YxbMCNhf0j8AAP0+fQAAAAAAAAAB2gsAAJYBAACOVdKXyQroP8krV1kFddI/AID+Pn0AAAAAAAAAAdsLAACWAQAA2PqyabcO6D9q0KkwLIfSPwCAAz+NAAAAAAAAAAHcCwAAlgEAAAC5fsdDFeg/gJOLFUaT0j8AgAU/jQAAAAAAAAAB3QsAAJYBAAAmd0ol0BvoP9HlNIFZnNI/AAAHP40AAAAAAAAAAd4LAACWAQAAvsELyasj6D9cx6VzZqLSPwDABz+dAAAAAAAAAAHfCwAAlgEAAFQMzWyHK+g/XMelc2ai0j8AAAk/nQAAAAAAAAAB4AsAAJYBAADqVo4QYzPoP5ZWbfpfn9I/AIAJP50AAAAAAAAAAeELAACWAQAAEhVabu856D8LdfwHU5nSPwDACT+rAAAAAAAAAAHiCwAAlgEAAKZfGxLLQeg/9bEaIzmN0j8AAAo/qwAAAAAAAAAB4wsAAJYBAADQHedvV0joPxp+AMUYftI/AEAJP7sAAAAAAAAAAeQLAACWAQAAZGioEzNQ6D952a3t8WvSPwAACT+7AAAAAAAAAAHlCwAAlgEAAIwmdHG/Vug/EsQincRW0j8AAAk/ywAAAAAAAAAB5gsAAJYBAAC05D/PS13oP+Y9X9OQPtI/AAAJP+oAAAAAAAAAAecLAACWAQAAAIogoTlh6D+5t5sJXSbSPwBACD/qAAAAAAAAAAHoCwAAlgEAAEwvAXMnZeg/jTHYPykO0j8AAAg/6gAAAAAAAAAB6QsAAJYBAAAoSOz+xWfoPyccTe/7+NE/AMAGP+oAAAAAAAAAAeoLAACWAQAABGHXimRq6D/CBsKezuPRPwBABj/5AAAAAAAAAAHrCwAAlgEAAHLtzNCza+g/IWJvx6fR0T8AAAU/+QAAAAAAAAAB7AsAAJYBAADgecIWA23oP0UuVWmHwtE/AEAEPwkBAAAAAAAAAe0LAACWAQAATga4XFJu6D8ta3OEbbbRPwDAAT8JAQAAAAAAAAHuCwAAlgEAAL6SraKhb+g/F6iRn1Oq0T8AwAA/GQEAAAAAAAAB7wsAAJYBAAC+kq2ioW/oP8ZV6DNAodE/AAD8PhkBAAAAAAAAAfALAACWAQAALB+j6PBw6D88dHdBM5vRPwCA+T4ZAQAAAAAAAAHxCwAAlgEAAJqrmC5Acug/dgM/yCyY0T8AAPc+KAEAAAAAAAAB8gsAAJYBAAB2xIO63nToP3YDP8gsmNE/AAD2PigBAAAAAAAAAfMLAACWAQAAVN1uRn136D88dHdBM5vRPwAA9T4oAQAAAAAAAAH0CwAAlgEAAJ6CTxhre+g/AeWvujme0T8AAPQ+OAEAAAAAAAAB9QsAAJYBAADoJzDqWH/oP4zGIK1GpNE/AAD3PjgBAAAAAAAAAfYLAACWAQAAEub7R+WF6D8XqJGfU6rRPwCA+D5IAQAAAAAAAAH3CwAAlgEAADikx6VxjOg/ookCkmCw0T8AgPo+VwEAAAAAAAAB+AsAAJYBAAA8e36PnJXoP/Lbq/1zudE/AID7PmcBAAAAAAAAAfkLAACWAQAAQlI1ecee6D9FLlVph8LRPwCA+j5nAQAAAAAAAAH6CwAAlgEAALS14ahBqeg/W/E2TqHO0T8AAPo+dgEAAAAAAAAB+wsAAJYBAAAmGY7Yu7PoPzclUazB3dE/AAD5PnYBAAAAAAAAAfwLAACWAQAALPBEwua86D/WyaOD6O/RPwAA+D6GAQAAAAAAAAH9CwAAlgEAAMA6BmbCxOg/Pd8u1BUF0j8AAPg+hgEAAAAAAAAB/gsAAJYBAADo+NHDTsvoP6P0uSRDGtI/AAD4PoYBAAAAAAAAAf8LAACWAQAANJ6ylTzP6D/Sen3udjLSPwAA+D6WAQAAAAAAAAEADAAAlgEAAKIqqNuL0Og//ABBuKpK0j8AAPg+lgEAAAAAAAABAQwAAJYBAADGEb1P7c3oP+73PPvkZdI/AAD6PqUBAAAAAAAAAQIMAACWAQAADODmN7DI6D8afgDFGH7SPwAA+z6lAQAAAAAAAAEDDAAAlgEAAAgJME6Fv+g/RgTEjkyW0j8AAP8+tQEAAAAAAAABBAwAAJYBAAAmGY7Yu7PoP3OKh1iArtI/AEAAP7UBAAAAAAAAAQUMAACWAQAA2Jz2HKOm6D/ZnxKprcPSPwCA/z7FAQAAAAAAAAEGDAAAlgEAABqUaRs7mOg/ekRlgNTV0j8AgP4+xQEAAAAAAAABBwwAAJYBAABci9wZ04noPxvpt1f759I/AADbPtQBAAAAAAAAAQgMAACWAQAAwGlkjMx46D8xrJk8FfTSPwCAyj7UAQAAAAAAAAEJDAAAlgEAALi79rh2Zug/vI0KLyL60j8AAMI+5AEAAAAAAAABCgwAAJYBAADU9J1ZglHoPzGsmTwV9NI/AIC/PuQBAAAAAAAAAQsMAACWAQAAKmQzuY2h7D9CFI9VvYWyPwCAjT4AAAAAAAAAAAEMDAAAlgEAAC476qK4quw/voFE+CE9sj8AAMI+EAAAAAAAAAABDQwAAJYBAADobMC69a/sP5L7gC7uJLI/AIDNPhAAAAAAAAAAAQ4MAACWAQAAfreBXtG37D887/mahvSxPwAA1j4QAAAAAAAAAAEPDAAAlgEAADbpV3YOvew/JiwYtmzosT8AAOc+IAAAAAAAAAABEAwAAJYBAADyGi6OS8LsP/qlVOw40LE/AADtPiAAAAAAAAAAAREMAACWAQAAqkwEpojH7D/g4nIHH8SxPwCA+T4vAAAAAAAAAAESDAAAlgEAANQK0AMVzuw/4OJyBx/EsT8AgP4+LwAAAAAAAAABEwwAAJYBAACMPKYbUtPsPxBpNtFS3LE/AEACPz8AAAAAAAAAARQMAACWAQAARG58M4/Y7D9+OJ9J1BiyPwBAAz8/AAAAAAAAAAEVDAAAlgEAAJATXQV93Ow/QhSPVb2Fsj8AgAY/TwAAAAAAAAABFgwAAJYBAABIRTMduuHsPzZ2QivaCrM/AAAIP08AAAAAAAAAARcMAACWAQAAlOoT76fl7D+C5HyUXsCzPwDACT9PAAAAAAAAAAEYDAAAlgEAAN6P9MCV6ew/EJxcrDCatD8AgAo/XgAAAAAAAAABGQwAAJYBAAAqNdWSg+3sPwwjpTyEsLU/AIAMP14AAAAAAAAAARoMAACWAQAAdNq1ZHHx7D+4wvvzpie3PwBADT9uAAAAAAAAAAEbDAAAlgEAAL5/ljZf9ew/eCU0kOOquD8AwA4/fQAAAAAAAAABHAwAAJYBAAAKJXcITfnsP1JLThE6Oro/AIAPP30AAAAAAAAAAR0MAACWAQAAwlZNIIr+7D8qcWiSkMm7PwBAED99AAAAAAAAAAEeDAAAlgEAAOwUGX4WBe0/XKMJp06JvT8AwBA/jQAAAAAAAAABHwwAAJYBAAAW0+TbogvtP0yMBQ2/JL8/AMAQP40AAAAAAAAAASAMAACWAQAAOpGwOS8S7T/7FS7i8E3APwAAET+dAAAAAAAAAAEhDAAAlgEAAGRPfJe7GO0/vKL3WGj9wD8AQBA/nQAAAAAAAAABIgwAAJYBAAAcgVKv+B3tP8PHjBOfjsE/AAAQP50AAAAAAAAAASMMAACWAQAA1rIoxzUj7T8rSM/2rg3CPwBADT+sAAAAAAAAAAEkDAAAlgEAACBYCZkjJ+0/fQUw9aSAwj8AAAw/rAAAAAAAAAABJQwAAJYBAABs/elqESvtP7n/rg6B58I/AEAGP7wAAAAAAAAAASYMAACWAQAASBbV9q8t7T9UVdtQNjzDPwDAAz+8AAAAAAAAAAEnDAAAlgEAACYvwIJOMO0/2eclrtGEwz8AgOo+2wAAAAAAAAABKAwAAJYBAACUu7XInTHtP0a3jiZTwcM/AIDdPtsAAAAAAAAAASkMAACWAQAAlLu1yJ0x7T8U4qTHrevDPwAA1j7bAAAAAAAAAAEqDAAAlgEAACYvwIJOMO0/QGhokeEDxD8AANQ+2wAAAAAAAAABKwwAAJYBAABoVZGn8NXsPygXTsKmRnE/AICVPgAAAAAAAAAAASwMAACWAQAAAncJNffm7D+Y5TF0CIVwPwCAzD4EAAAAAAAAAAEtDAAAlgEAAHTatWRx8ew/mOUxdAiFcD8AANk+BAAAAAAAAAABLgwAAJYBAADCVk0giv7sP7AF86+XA24/AIDhPgQAAAAAAAAAAS8MAACWAQAAWqEOxGUG7T+wBfOvlwNuPwAA6j4UAAAAAAAAAAEwDAAAlgEAAM4Eu/PfEO0/sAXzr5cDbj8AAOw+FAAAAAAAAAABMQwAAJYBAACu9FxpqRztP/CiuhNbgGw/AIDtPiQAAAAAAAAAATIMAACWAQAAbP3pahEr7T9QQIJ3Hv1qPwAA7j4kAAAAAAAAAAEzDAAAlgEAAJiSbLLIOu0/kN1J2+F5aT8AgOo+MwAAAAAAAAABNAwAAJYBAAAytOQ/z0vtPxAY2aJoc2Y/AADpPjMAAAAAAAAAATUMAACWAQAAztVczdVc7T+QUmhq72xjPwCA4D5DAAAAAAAAAAE2DAAAlgEAAPhq3xSNbO0/0O8vzrLpYT8AgNw+QwAAAAAAAAABNwwAAJYBAAC2c2wW9XrtP9DvL86y6WE/AADUPkMAAAAAAAAAATgMAACWAQAAmGMOjL6G7T/Q7y/OsulhPwAA0D5TAAAAAAAAAAE5DAAAlgEAAJw6xXXpj+0/0O8vzrLpYT8AAMg+UwAAAAAAAAABOgwAAJYBAADE+JDTdZbtP5BSaGrvbGM/AADEPmIAAAAAAAAAATsMAACWAQAAEJ5xpWOa7T8QGNmiaHNmPwAAwD5iAAAAAAAAAAE8DAAAlgEAABCecaVjmu0/8KK6E1uAbD8AgL4+YgAAAAAAAAABPQwAAJYBAAAyhYYZxZftP4hIahBFCHI/AIDEPnIAAAAAAAAAAT4MAACWAQAAelOwAYiS7T+4cBPl+pF2PwCAxz5yAAAAAAAAAAE/DAAAlgEAAHR8+Rddie0/WMrYB0/dez8AANA+gQAAAAAAAAABQAwAAJYBAAACGU3o4n7tP7wqXbwg9YA/AIDTPpEAAAAAAAAAAUEMAACWAQAAIimrchlz7T/kCNwbaVyEPwCA2j6hAAAAAAAAAAFCDAAAlgEAAD45Cf1PZ+0/fM5MVOJihz8AAN4+oQAAAAAAAAABQwwAAJYBAABeSWeHhlvtP0R7r2WMCIo/AADnPqEAAAAAAAAAAUQMAACWAQAAWnKwnVtS7T8UKBJ3Nq6MPwAA6z6wAAAAAAAAAAFFDAAAlgEAAFab+bMwSe0/9NR0iOBTjz8AgPI+sAAAAAAAAAABRgwAAJYBAAAu3S1WpELtPzbNcuAsLZE/AAD2PrAAAAAAAAAAAUcMAACWAQAAdKtXPmc97T9GF51Vmk+SPwCA+j7AAAAAAAAAAAFIDAAAlgEAAJiSbLLIOu0/tm1OXm+ikz8AgPw+wAAAAAAAAAABSQwAAJYBAAC8eYEmKjjtP26r8T91lJQ/AID/PtAAAAAAAAAAAUoMAACWAQAAvHmBJio47T8m6ZQhe4aVPwCAAD/QAAAAAAAAAAFLDAAAlgEAAJiSbLLIOu0/5iY4A4F4lj8AQAA/3wAAAAAAAAABTAwAAJYBAADAUDgQVUHtP0ZYVFEfOpc/AAAAP98AAAAAAAAAAU0MAACWAQAAxCfv+X9K7T/+lfcyJSyYPwAA/z7+AAAAAAAAAAFODAAAlgEAAKYXkW9JVu0//rqM7Vu9mD8AAP4+/gAAAAAAAAABTwwAAJYBAABiIB5xsWTtP27sqDv6fpk/AID7Pv4AAAAAAAAAAVAMAACWAQAAIimrchlz7T/OHcWJmECaPwCA+j7+AAAAAAAAAAFRDAAAlgEAAN4xOHSBge0/Kk/h1zYCmz8AAPg+DgEAAAAAAAABUgwAAJYBAACcOsV16Y/tP96MhLk89Js/AID2Pg4BAAAAAAAAAVMMAACWAQAAfipn67Kb7T+iyiebQuacPwAA9z4eAQAAAAAAAAFUDAAAlgEAAIABHtXdpO0/BiHZoxc5nj8AgPc+HgEAAAAAAAABVQwAAJYBAAAYTN94uaztP75efIUdK58/AID3Pi0BAAAAAAAAAVYMAACWAQAA0H21kPax7T+Z2hZH+T6gPwAA+D4tAQAAAAAAAAFXDAAAlgEAAK6WoByVtO0/9wszlZcAoT8AAPw+PQEAAAAAAAABWAwAAJYBAACulqAclbTtP1U9T+M1wqE/AAD+Pj0BAAAAAAAAAVkMAACWAQAA9GTKBFiv7T/l9C77B5yiPwDABD89AQAAAAAAAAFaDAAAlgEAAIABHtXdpO0/nTLS3A2Ooz8AAAc/XAEAAAAAAAABWwwAAJYBAABUbJuNJpXtPwFk7iqsT6Q/AMAKP1wBAAAAAAAAAVwMAACWAQAA3jE4dIGB7T+3oZEMskGlPwAADD9cAQAAAAAAAAFdDAAAlgEAAIre6c49a+0/G9OtWlADpj8AQAw/XAEAAAAAAAABXgwAAJYBAADI/qXjqlPtP6WKjXIi3aY/AAAMP2wBAAAAAAAAAV8MAACWAQAACB9i+Bc87T8LvKnAwJ6nPwCA8z5sAQAAAAAAAAFgDAAAlgEAAIoNSPVHH+0/EeE+e/cvqD8AAOM+ewEAAAAAAAABYQwAAJYBAADCVk0giv7sP0OMl/9h2ag/AADYPnsBAAAAAAAAAWIMAACWAQAA/J9SS8zd7D8nK2nwZFKpPwAA1D6bAQAAAAAAAAFjDAAAlgEAABAAa6WdEbk/RYVgis5z5j8AAIw+AAAAAAAAAAABZAwAAJYBAACcnL51Iwe5P6i9/MZRdeY/AADAPg8AAAAAAAAAAWUMAACWAQAAEABrpZ0RuT9FhWCKznPmPwCAyz4PAAAAAAAAAAFmDAAAlgEAAJycvnUjB7k/RYVgis5z5j8AANQ+DwAAAAAAAAABZwwAAJYBAACcnL51Iwe5P0WFYIrOc+Y/AIDdPg8AAAAAAAAAAWgMAACWAQAAnJy+dSMHuT9FhWCKznPmPwAA4D4fAAAAAAAAAAFpDAAAlgEAAJycvnUjB7k/RYVgis5z5j8AgOQ+HwAAAAAAAAABagwAAJYBAACcnL51Iwe5P0WFYIrOc+Y/AIDmPh8AAAAAAAAAAWsMAACWAQAAnJy+dSMHuT9FhWCKznPmPwCA5T4fAAAAAAAAAAFsDAAAlgEAAJycvnUjB7k/4kzETUty5j8AgOQ+MgAAAAAAAAABbQwAAJYBAACcnL51Iwe5P38UKBHIcOY/AADlPjIAAAAAAAAAAW4MAACWAQAAEABrpZ0RuT8d3IvURG/mPwCA5T4yAAAAAAAAAAFvDAAAlgEAAIJjF9UXHLk/V2tTWz5s5j8AgOU+MgAAAAAAAAABcAwAAJYBAADajRxkhju5P1drU1s+bOY/AADmPjIAAAAAAAAAAXEMAACWAQAApBvOIm9luT/0Mrceu2rmPwAA5z5hAAAAAAAAAAFyDAAAlgEAAOAMLBHSmbk/L8J+pbRn5j8AgOc+YQAAAAAAAAABcwwAAJYBAAAg/on/NM65P8yJ4mgxZuY/AIDnPmEAAAAAAAAAAXQMAACWAQAAzFKUHRINuj8HGarvKmPmPwAA6D5xAAAAAAAAAAF1DAAAlgEAABBE8gt1Qbo/QahxdiRg5j8AgOY+cQAAAAAAAAABdgwAAJYBAAAw/KhZzIq6P95v1TmhXuY/AADmPpAAAAAAAAAAAXcMAACWAQAAVLRfpyPUuj/eb9U5oV7mPwAA2j6QAAAAAAAAAAF4DAAAlgEAAFgzb1RvMrs/3m/VOaFe5j8AANQ+oAAAAAAAAAABeQwAAJYBAADUFSsxNZu7P95v1TmhXuY/AICWPqAAAAAAAAAAAXoMAACWAQAAxFuTPXUOvD/eb9U5oV7mPwAAdj6gAAAAAAAAAAF7DAAAlgEAALSh+0m1gbw/3m/VOaFe5j8AAFY+vwAAAAAAAAABfAwAAJYBAAD4VEomuBnCP5XXCfbhfOY/AABvPgAAAAAAAAAAAX0MAACWAQAAzL/H3gAKwj++gN6ra4HmPwCAoz4QAAAAAAAAAAF+DAAAlgEAAFhcG6+G/8E/voDeq2uB5j8AgK0+EAAAAAAAAAABfwwAAJYBAACgKkWXSfrBPyC5eujuguY/AIC0Ph8AAAAAAAAAAYAMAACWAQAAoCpFl0n6wT8guXro7oLmPwAAwz4fAAAAAAAAAAGBDAAAlgEAAKAqRZdJ+sE/ILl66O6C5j8AAMg+HwAAAAAAAAABggwAAJYBAACgKkWXSfrBPyC5eujuguY/AIDRPh8AAAAAAAAAAYMMAACWAQAAoCpFl0n6wT8guXro7oLmPwCA1T4fAAAAAAAAAAGEDAAAlgEAAFhcG6+G/8E/ILl66O6C5j8AANY+HwAAAAAAAAABhQwAAJYBAADMv8feAArCPyC5eujuguY/AADWPi8AAAAAAAAAAYYMAACWAQAA+FRKJrgZwj++gN6ra4HmPwAA1z4vAAAAAAAAAAGHDAAAlgEAAJZNeZ3pM8I/W0hCb+h/5j8AgNc+TgAAAAAAAAABiAwAAJYBAAB8FNL83UjCP5XXCfbhfOY/AIDVPk4AAAAAAAAAAYkMAACWAQAAHA0BdA9jwj8zn225XnvmPwCA1D5OAAAAAAAAAAGKDAAAlgEAACxp3Bq7h8I/bS41QFh45j8AgMU+XgAAAAAAAAABiwwAAJYBAAD49o3Zo7HCP6i9/MZRdeY/AAC/Pm0AAAAAAAAAAYwMAACWAQAAwoQ/mIzbwj/iTMRNS3LmPwAAMj5tAAAAAAAAAAGNDAAAlgEAAIwS8VZ1BcM/fxQoEchw5j8AAK49mwAAAAAAAAABjgwAAJYBAAAS0ngtmzTDP7qj75fBbeY/AAAEPZsAAAAAAAAAAY8MAACWAQAASjGwAnCQxz/IrPNUh1LmPwAAdj4AAAAAAAAAAAGQDAAAlgEAANjNA9P1hcc/8VXIChFX5j8AAKk+EAAAAAAAAAABkQwAAJYBAACQ/9nqMovHP/FVyAoRV+Y/AACzPhAAAAAAAAAAAZIMAACWAQAABGOGGq2Vxz/xVcgKEVfmPwCAuj4QAAAAAAAAAAGTDAAAlgEAAARjhhqtlcc/8VXIChFX5j8AAL4+HwAAAAAAAAABlAwAAJYBAAB0xjJKJ6DHP/FVyAoRV+Y/AAC+Ph8AAAAAAAAAAZUMAACWAQAAWo2LqRu1xz/xVcgKEVfmPwCAuT4fAAAAAAAAAAGWDAAAlgEAAPyFuiBNz8c/8VXIChFX5j8AgLc+LwAAAAAAAAABlwwAAJYBAAAM4pXH+PPHPyvlj5EKVOY/AICCPj4AAAAAAAAAAZgMAACWAQAA1m9HhuEdyD8DPLvbgE/mPwAAVT4+AAAAAAAAAAGZDAAAlgEAAOjLIi2NQsg/FSKurPBH5j8AADk+XgAAAAAAAAABmgwAAJYBAACmSJ4lnDXMP8NkTa761OU/AABVPgAAAAAAAAAAAZsMAACWAQAAMuXx9SErzD8mnenqfdblPwAAkj4QAAAAAAAAAAGcDAAAlgEAAHizG97kJcw/idWFJwHY5T8AgJo+EAAAAAAAAAABnQwAAJYBAADAgUXGpyDMP+wNImSE2eU/AAChPhAAAAAAAAAAAZ4MAACWAQAAwIFFxqcgzD9ORr6gB9vlPwCArT4fAAAAAAAAAAGfDAAAlgEAAAhQb65qG8w/sX5a3Yrc5T8AALI+HwAAAAAAAAABoAwAAJYBAABMHpmWLRbMP3fvklaR3+U/AAC3Pi8AAAAAAAAAAaEMAACWAQAA3LrsZrMLzD88YMvPl+LlPwAAuT4vAAAAAAAAAAGiDAAAlgEAAGZXQDc5Acw/AtEDSZ7l5T8AgLk+LwAAAAAAAAABowwAAJYBAAD285MHv/bLP42ydDur6+U/AAC6Pj8AAAAAAAAAAaQMAACWAQAAyl4RwAfnyz9SI620se7lPwCAuD4/AAAAAAAAAAGlDAAAlgEAAFj7ZJCN3Ms/esyBajvz5T8AALg+TgAAAAAAAAABpgwAAJYBAAAqZuJI1szLP6N1ViDF9+U/AAC5Pk4AAAAAAAAAAacMAACWAQAA/tBfAR+9yz/LHivWTvzlPwCAuT5OAAAAAAAAAAGoDAAAlgEAANI73blnrcs/88f/i9gA5j8AALw+XgAAAAAAAAABqQwAAJYBAADudIRac5jLPxtx1EFiBeY/AAC9Pl4AAAAAAAAAAaoMAACWAQAABq4r+36Dyz+mUkU0bwvmPwAAwD5tAAAAAAAAAAGrDAAAlgEAACDn0puKbss/lGxSY/8S5j8AAME+bQAAAAAAAAABrAwAAJYBAAA8IHo8llnLP4KGX5KPGuY/AIDCPn0AAAAAAAAAAa0MAACWAQAAVlkh3aFEyz/S2Aj+oiPmPwCAwz59AAAAAAAAAAGuDAAAlgEAAHKSyH2tL8s/wPIVLTMr5j8AAMU+jQAAAAAAAAABrwwAAJYBAADUmZkGfBXLPxJFv5hGNOY/AIDFPo0AAAAAAAAAAbAMAACWAQAANKFqj0r7yj/FzwRB3T7mPwCAwz6NAAAAAAAAAAGxDAAAlgEAANp2ZQDc28o/eFpK6XNJ5j8AgMI+rAAAAAAAAAABsgwAAJYBAAA+fjaJqsHKPyvlj5EKVOY/AADDPqwAAAAAAAAAAbMMAACWAQAAoIUHEnmnyj/eb9U5oV7mPwCAwz6sAAAAAAAAAAG0DAAAlgEAAP6M2JpHjco/9DK3Hrtq5j8AgMA+vAAAAAAAAAABtQwAAJYBAAAaxn87U3jKPwr2mAPVduY/AAC/PrwAAAAAAAAAAbYMAACWAQAANP8m3F5jyj9bSEJv6H/mPwCAtT7LAAAAAAAAAAG3DAAAlgEAAE44znxqTso/q5rr2vuI5j8AALE+ywAAAAAAAAABuAwAAJYBAABqcXUddjnKP5m0+AmMkOY/AAAtPuoAAAAAAAAAAbkMAACWAQAAQNzy1b4pyj/qBqJ1n5nmPwAAuD3qAAAAAAAAAAG6DAAAlgEAAMp4RqZEH8o/2CCvpC+h5j8AADA96gAAAAAAAAABuwwAAJYBAABGWVPzwVzrP9zGKdQ56sc/AACgPAAAAAAAAAAAAbwMAACWAQAARllT88Fc6z+bfYQl7MXHPwAA4DwfAAAAAAAAAAG9DAAAlgEAACJyPn9gX+s/+tgxTsWzxz8AAPA8HwAAAAAAAAABvgwAAJYBAAD+iikL/2HrP85SboSRm8c/AADCPR8AAAAAAAAAAb8MAACWAQAA3qMUl51k6z+izKq6XYPHPwAAAD4vAAAAAAAAAAHADAAAlgEAAEowCt3sZes/AShY4zZxxz8AAE0+LwAAAAAAAAABwQwAAJYBAAC6vP8iPGfrP+tkdv4cZcc/AABuPi8AAAAAAAAAAcIMAACWAQAAltXqrtpp6z/WoZQZA1nHPwAAhz4vAAAAAAAAAAHDDAAAlgEAAHLu1Tp5bOs/S8AjJ/ZSxz8AAI0+LwAAAAAAAAABxAwAAJYBAADiesuAyG3rP8DesjTpTMc/AICRPj4AAAAAAAAAAcUMAACWAQAAUAfBxhdv6z81/UFC3EbHPwAAkz4+AAAAAAAAAAHGDAAAlgEAAL6TtgxncOs/qhvRT89Axz8AgJw+PgAAAAAAAAABxwwAAJYBAAAsIKxStnHrP6ob0U/PQMc/AICgPk4AAAAAAAAAAcgMAACWAQAAmqyhmAVz6z8fOmBdwjrHPwCAsz5OAAAAAAAAAAHJDAAAlgEAAAg5l95UdOs/lFjvarU0xz8AALw+XgAAAAAAAAABygwAAJYBAAB2xYwkpHXrP5RY72q1NMc/AIDXPl4AAAAAAAAAAcsMAACWAQAAdsWMJKR16z+UWO9qtTTHPwCA4z5eAAAAAAAAAAHMDAAAlgEAAORRgmrzdus/lFjvarU0xz8AAPY+XgAAAAAAAAABzQwAAJYBAABU3newQnjrPwZ3fnioLsc/AID9Pl4AAAAAAAAAAc4MAACWAQAAVN53sEJ46z8Gd354qC7HPwBABT9eAAAAAAAAAAHPDAAAlgEAAFTed7BCeOs/Bnd+eKguxz8AAAg/bQAAAAAAAAAB0AwAAJYBAADCam32kXnrPx86YF3COsc/AIAKP20AAAAAAAAAAdEMAACWAQAAMPdiPOF66z/WoZQZA1nHPwCACz9tAAAAAAAAAAHSDAAAlgEAADD3Yjzheus/La4brWqJxz8AAA4/rAAAAAAAAAAB0wwAAJYBAAAw92I84XrrPzsi1/wS2Mc/AAAPP7sAAAAAAAAAAdQMAACWAQAAMPdiPOF66z9iWXQx1TLIPwAAEz/LAAAAAAAAAAHVDAAAlgEAAJ6DWIIwfOs/KTVkPb6fyD8AwBQ/ywAAAAAAAAAB1gwAAJYBAAAMEE7If33rPwfUNS7BGMk/AMAWP8sAAAAAAAAAAdcMAACWAQAAepxDDs9+6z/hcgcfxJHJPwCAFz/bAAAAAAAAAAHYDAAAlgEAAOgoOVQegOs/S/NJAtQQyj8AwBc/2wAAAAAAAAAB2QwAAJYBAABYtS6abYHrP7FzjOXjj8o/AAAYP+oAAAAAAAAAAdoMAACWAQAANM4ZJgyE6z8b9M7I8w7LPwAAGD/qAAAAAAAAAAHbDAAAlgEAABDnBLKqhus/f3QRrAOOyz8AABg/+gAAAAAAAAAB3AwAAJYBAABcjOWDmIrrP9Mxcqr5AMw/AAAYP/oAAAAAAAAAAd0MAACWAQAAqDHGVYaO6z+ZDWK24m3MPwAAGD/6AAAAAAAAAAHeDAAAlgEAAIRKseEkkes/v0T/6qTIzD8AQBY/GQEAAAAAAAAB3wwAAJYBAADO75GzEpXrP0PXSUhAEc0/AIAVPxkBAAAAAAAAAeAMAACWAQAArAh9P7GX6z+xprLAwU3NPwCADj8ZAQAAAAAAAAHhDAAAlgEAAPitXRGfm+s/C7M5VCl+zT8AQAs/GQEAAAAAAAAB4gwAAJYBAABCUz7jjJ/rP0383gJ3os0/AID3PikBAAAAAAAAAeMMAACWAQAAjvgetXqj6z8DZBO/t8DNPwAA6j4pAQAAAAAAAAHkDAAAlgEAAEYq9cy3qOs/pQhmlt7SzT8AgI0+SAEAAAAAAAAB5QwAAJYBAABu6MAqRK/rPy/q1ojr2M0/AABJPkgBAAAAAAAAAeYMAACWAQAAlqaMiNC16z8ZJ/Wj0czNPwAAHT5IAQAAAAAAAAHnDAAAlgEAAIprBEJch+w/r/rUdTemyz8AAM0+AAAAAAAAAAAB6AwAAJYBAACKawRCXIfsP6/61HU3pss/AIAMPw8AAAAAAAAAAekMAACWAQAAimsEQlyH7D+v+tR1N6bLPwAAFT8PAAAAAAAAAAHqDAAAlgEAAIprBEJch+w/r/rUdTemyz8AABs/DwAAAAAAAAAB6wwAAJYBAACKawRCXIfsP6/61HU3pss/AEAhPx8AAAAAAAAAAewMAACWAQAAimsEQlyH7D/FvbZaUbLLPwDAIj8fAAAAAAAAAAHtDAAAlgEAAIprBEJch+w/24CYP2u+yz8AACM/HwAAAAAAAAAB7gwAAJYBAAAe3w78DIbsP3sl6xaS0Ms/AAAjPx8AAAAAAAAAAe8MAACWAQAAsFIZtr2E7D+nq67gxejLPwCAHT8vAAAAAAAAAAHwDAAAlgEAAEDGI3Bug+w/0zFyqvkAzD8AABs/PgAAAAAAAAAB8QwAAJYBAADSOS4qH4LsP3PWxIEgE8w/AAD1Pj4AAAAAAAAAAfIMAACWAQAA0jkuKh+C7D+JmaZmOh/MPwAA2D5OAAAAAAAAAAHzDAAAlgEAALBSGba9hOw/iZmmZjofzD8AgMg+TgAAAAAAAAAB9AwAAJYBAABohO/N+onsP3PWxIEgE8w/AIDDPk4AAAAAAAAAAfUMAACWAQAATO2L4No27T8ZwajtFVHIPwCArz4AAAAAAAAAAAH2DAAAlgEAAABIqw7tMu0/RUdst0lpyD8AAPA+DwAAAAAAAAAB9wwAAJYBAAAASKsO7TLtP3HNL4F9gcg/AID+Pg8AAAAAAAAAAfgMAACWAQAAlLu1yJ0x7T8/+EUi2KvIPwCABD8PAAAAAAAAAAH5DAAAlgEAAJS7tcidMe0/9V963hjKyD8AwAo/DwAAAAAAAAAB+gwAAJYBAACUu7XInTHtP9tNcmSNAMk/AIAMPx8AAAAAAAAAAfsMAACWAQAAJi/Agk4w7T9HHdvcDj3JPwBAED8fAAAAAAAAAAH8DAAAlgEAALaiyjz/Lu0/V5GWLLeLyT8AABI/LwAAAAAAAAAB/QwAAJYBAADcid+wYCztP2cFUnxf2sk/AMASPy8AAAAAAAAAAf4MAACWAQAA/nD0JMIp7T8BW36+FC/KPwAAEz8+AAAAAAAAAAH/DAAAlgEAAJDk/t5yKO0/m7CqAMqDyj8AQBI/PgAAAAAAAAABAA0AAJYBAACQ5P7ecijtP8PnRzWM3so/AAASPz4AAAAAAAAAAQENAACWAQAA/nD0JMIp7T/nHuVpTjnLPwAADD8+AAAAAAAAAAECDQAAlgEAANyJ37BgLO0/C1aCnhCUyz8AAAk/XQAAAAAAAAABAw0AAJYBAAAmL8CCTjDtP6erruDF6Ms/AID/Pl0AAAAAAAAAAQQNAACWAQAA4GCWmos17T+1H2owbjfMPwCA9z5dAAAAAAAAAAEFDQAAlgEAAHSrVz5nPe0/PbK0jQmAzD8AAOU+XQAAAAAAAAABBg0AAJYBAAB4gg4okkbtP6mBHQaLvMw/AADdPm0AAAAAAAAAAQcNAACWAQAAWnKwnVtS7T8BjqSZ8uzMPwCA0j5tAAAAAAAAAAEIDQAAlgEAABZ7PZ/DYO0/Q9dJSEARzT8AAM4+fQAAAAAAAAABCQ0AAJYBAADWg8qgK2/tP29dDRJ0Kc0/AADJPn0AAAAAAAAAAQoNAACWAQAAlIxXopN97T+FIO/2jTXNPwAAxz6MAAAAAAAAAAELDQAAlgEAAFCV5KP7i+0/hSDv9o01zT8AAMY+jAAAAAAAAAABDA0AAJYBAACgEXxfFJntP+N7nB9nI80/AADGPpwAAAAAAAAAAQ0NAACWAQAAgAEe1d2k7T+59dhVMwvNPwAAyT6cAAAAAAAAAAEODQAAlgEAAITY1L4Iru0/d6wzp+XmzD8AgMo+rAAAAAAAAAABDw0AAJYBAAAcI5Zi5LXtP6mBHQaLvMw/AIDNPqwAAAAAAAAAARANAACWAQAAROFhwHC87T/dVgdlMJLMPwAAzz67AAAAAAAAAAERDQAAlgEAAI6GQpJewO0/DSzxw9VnzD8AgNA+uwAAAAAAAAABEg0AAJYBAADaKyNkTMTtP7UfajBuN8w/AIDRPssAAAAAAAAAARMNAACWAQAAtkQO8OrG7T9dE+OcBgfMPwCA0D7LAAAAAAAAAAEUDQAAlgEAALZEDvDqxu0/kejM+6vcyz8AANA+2gAAAAAAAAABFQ0AAJYBAADaKyNkTMTtP0+fJ01euMs/AADRPtoAAAAAAAAAARYNAACWAQAAjoZCkl7A7T+ZN/OQHZrLPwCA0T7qAAAAAAAAAAEXDQAAlgEAANZUbHohu+0/9ZKgufaHyz8AANQ+6gAAAAAAAAABGA0AAJYBAABACqvWRbPtP/WSoLn2h8s/AADVPvoAAAAAAAAAARkNAACWAQAAOjP07Bqq7T9/dBGsA47LPwCA4D76AAAAAAAAAAEaDQAAlgEAAMjPR72gn+0/r/rUdTemyz8AAOY+CQEAAAAAAAABGw0AAJYBAADo36VH15PtP/FDeiSFyss/AIDyPgkBAAAAAAAAARwNAACWAQAAmGMOjL6G7T/TMXKq+QDMPwAA+D4ZAQAAAAAAAAEdDQAAlgEAALZzbBb1eu0/y+JLFYhDzD8AwAA/GQEAAAAAAAABHg0AAJYBAADWg8qgK2/tP1N1lnIjjMw/AMACPykBAAAAAAAAAR8NAACWAQAAYiAecbFk7T9LJnDdsc7MPwBABD8pAQAAAAAAAAEgDQAAlgEAAM7VXM3VXO0/Q9dJSEARzT8AwAQ/OAEAAAAAAAABIQ0AAJYBAAASpIa1mFftPyXFQc60R80/AEAEPzgBAAAAAAAAASINAACWAQAAyP6l46pT7T+B0chhHHjNPwAABD9IAQAAAAAAAAEjDQAAlgEAAHxZxRG9T+0/TfzeAneizT8AgPc+SAEAAAAAAAABJA0AAJYBAAB8WcURvU/tPwNkE7+3wM0/AADwPkgBAAAAAAAAASUNAACWAQAAyP6l46pT7T+lCGaW3tLNPwAAsz5XAQAAAAAAAAEmDQAAlgEAAF5JZ4eGW+0/u8tHe/jezT8AAJg+VwEAAAAAAAABJw0AAJYBAADSrBO3AGbtP6UIZpbe0s0/AACIPmcBAAAAAAAAASgNAACWAQAAspy1LMpx7T9jv8DnkK7NPwAAgj5nAQAAAAAAAAEpDQAAlgEAABrF2RXQTe4/EJwTM9+/xz8AgK8+AAAAAAAAAAABKg0AAJYBAAD43cShblDuPxCcEzPfv8c/AADwPg8AAAAAAAAAASsNAACWAQAAQoOlc1xU7j8QnBMz37/HPwCA/j4PAAAAAAAAAAEsDQAAlgEAAPy0e4uZWe4/EJwTM9+/xz8AgAQ/DwAAAAAAAAABLQ0AAJYBAADYzWYXOFzuPxCcEzPfv8c/AEALPx8AAAAAAAAAAS4NAACWAQAAJHNH6SVg7j8QnBMz37/HPwBADT8fAAAAAAAAAAEvDQAAlgEAANykHQFjZe4/EJwTM9+/xz8AwBA/LgAAAAAAAAABMA0AAJYBAACW1vMYoGruP4W6okDSucc/AAASPy4AAAAAAAAAATENAACWAQAAvpS/dixx7j9v98BbuK3HPwCAET8+AAAAAAAAAAEyDQAAlgEAAFTfgBoIee4/zlJuhJGbxz8AQBE/PgAAAAAAAAABMw0AAJYBAABYtjcEM4LuP6LMqrpdg8c/AAAMP04AAAAAAAAAATQNAACWAQAAXI3u7V2L7j/rZHb+HGXHPwDACT9OAAAAAAAAAAE1DQAAlgEAANDwmh3Yle4/qhvRT89Axz8AAAQ/TgAAAAAAAAABNg0AAJYBAABEVEdNUqDuP9rwuq50Fsc/AIABP10AAAAAAAAAATcNAACWAQAAtrfzfMyq7j8NxqQNGuzGPwAA+z5dAAAAAAAAAAE4DQAAlgEAACoboKxGte4/QJuObL/Bxj8AAPg+bQAAAAAAAAABOQ0AAJYBAACafkzcwL/uP/9R6b1xncY/AID2Pm0AAAAAAAAAAToNAACWAQAAnlUDxuvI7j9G6rQBMX/GPwAA9j59AAAAAAAAAAE7DQAAlgEAAKQsuq8W0u4/GmTxN/1mxj8AgPs+fQAAAAAAAAABPA0AAJYBAAA6d3tT8tnuPwWhD1PjWsY/AAD+PowAAAAAAAAAAT0NAACWAQAAYDVHsX7g7j96v55g1lTGPwCAAj+MAAAAAAAAAAE+DQAAlgEAABhnHcm75e4/BaEPU+Naxj8AAAQ/jwAAAAAAAAABPw0AAJYBAABkDP6aqenuPzAn0xwXc8Y/AIAHP58AAAAAAAAAAUANAACWAQAAQiXpJkjs7j//Uem9cZ3GPwAACT+fAAAAAAAAAAFBDQAAlgEAAEIl6SZI7O4/4T/hQ+bTxj8AQAo/rgAAAAAAAAABQg0AAJYBAADUmPPg+OruP/CznJOOIsc/AMAKP64AAAAAAAAAAUMNAACWAQAA+H8IVVro7j+4j4yfd4/HPwCADD++AAAAAAAAAAFEDQAAlgEAAKzaJ4Ns5O4/rPE/dZQUyD8AQA0/vgAAAAAAAAABRQ0AAJYBAABgNUexfuDuPxNyglikk8g/AMANP84AAAAAAAAAAUYNAACWAQAAFpBm35Dc7j8H1DUuwRjJPwAADj/OAAAAAAAAAAFHDQAAlgEAAMrqhQ2j2O4/V5GWLLeLyT8AAA4/3QAAAAAAAAABSA0AAJYBAADw0ZqBBNbuPx9thjig+Mk/AAAOP90AAAAAAAAAAUkNAACWAQAAErmv9WXT7j/PhZRfb1nKPwBACz/tAAAAAAAAAAFKDQAAlgEAAKQsuq8W0u4/gZ6ihj66yj8AAAo/7QAAAAAAAAABSw0AAJYBAAA0oMRpx9DuP6XVP7sAFcs/AID+Pv0AAAAAAAAAAUwNAACWAQAANKDEacfQ7j+zSfsKqWPLPwAA9T79AAAAAAAAAAFNDQAAlgEAADSgxGnH0O4/OdxFaESsyz8AgKs+DAEAAAAAAAABTg0AAJYBAAA0oMRpx9DuP6erruDF6Ms/AICKPgwBAAAAAAAAAU8NAACWAQAANKDEacfQ7j+JmaZmOh/MPwAAcD4cAQAAAAAAAAFQDQAAlgEAAKQsuq8W0u4/y+JLFYhDzD8AAGQ+HAEAAAAAAAABUQ0AAJYBAAAAXdROuq7uP+uXnNn6Iso/AIC0PgAAAAAAAAAAAVINAACWAQAAAF3UTrqu7j/rl5zZ+iLKPwCA9z4QAAAAAAAAAAFTDQAAlgEAAN51v9pYse4/d3kNzAcpyj8AAAM/EAAAAAAAAAABVA0AAJYBAAC6jqpm97PuPwFbfr4UL8o/AIAIPxAAAAAAAAAAAVUNAACWAQAAKhugrEa17j+NPO+wITXKPwCAET8fAAAAAAAAAAFWDQAAlgEAAJanlfKVtu4/Fx5goy47yj8AgBQ/HwAAAAAAAAABVw0AAJYBAAB0wIB+NLnuP6P/0JU7Qco/AIAYPx8AAAAAAAAAAVgNAACWAQAATtlrCtO77j8t4UGISEfKPwAAGj8fAAAAAAAAAAFZDQAAlgEAAAoLQiIQwe4/ucKyelVNyj8AAB0/LwAAAAAAAAABWg0AAJYBAACeVQPG68juP7nCsnpVTco/AAAePz8AAAAAAAAAAVsNAACWAQAAErmv9WXT7j+5wrJ6VU3KPwDAGj9OAAAAAAAAAAFcDQAAlgEAANDBPPfN4e4/LeFBiEhHyj8AQBk/TgAAAAAAAAABXQ0AAJYBAADYb6rKI/TuPxceYKMuO8o/AMANP04AAAAAAAAAAV4NAACWAQAAvjYDKhgJ7z/rl5zZ+iLKPwDACD9OAAAAAAAAAAFfDQAAlgEAADZxZkO9HO8/NTBoHboEyj8AAHk+bQAAAAAAAAABYA0AAJYBAAA+H9QWEy/vP/Pmwm5s4Mk/AADoPW0AAAAAAAAAAWENAACWAQAAtFk3MLhC7z8jvKzNEbbJPwAAGD1tAAAAAAAAAAFiDQAAlgEAAIyaYmhmO+w/XMelc2ai0j8AgLk+AAAAAAAAAAABYw0AAJYBAAAcDm0iFzrsP5ZWbfpfn9I/AID+Pg8AAAAAAAAAAWQNAACWAQAAjJpiaGY77D8iON7sbKXSPwDABj8PAAAAAAAAAAFlDQAAlgEAAIyaYmhmO+w/XMelc2ai0j8AQAw/DwAAAAAAAAABZg0AAJYBAAD6JliutTzsPyI43uxspdI/AAARPx8AAAAAAAAAAWcNAACWAQAA+iZYrrU87D+tGU/feavSPwAAEj8fAAAAAAAAAAFoDQAAlgEAAPomWK61POw/w9wwxJO30j8AQBM/HwAAAAAAAAABaQ0AAJYBAACMmmJoZjvsP58QSyK0xtI/AMATPy4AAAAAAAAAAWoNAACWAQAAHA5tIhc67D8FJtZy4dvSPwBAEz8uAAAAAAAAAAFrDQAAlgEAAK6Bd9zHOOw/vI0KLyL60j8AABM/PgAAAAAAAAABbA0AAJYBAABC9YGWeDfsP8RH6FZ2IdM/AIASPz4AAAAAAAAAAW0NAACWAQAA1GiMUCk27D9X4zZx107TPwAAEj8+AAAAAAAAAAFuDQAAlgEAANRojFApNuw/O9Eu90uF0z8AgBE/TgAAAAAAAAABbw0AAJYBAADUaIxQKTbsP24R0OjTxNM/AAARP04AAAAAAAAAAXANAACWAQAA1GiMUCk27D/d4DhhVQHUPwDADj9dAAAAAAAAAAFxDQAAlgEAAEL1gZZ4N+w/hT9pYNA61D8AwA0/XQAAAAAAAAABcg0AAJYBAACugXfcxzjsP95L8PM3a9Q/AEAKP20AAAAAAAAAAXMNAACWAQAAjJpiaGY77D82WHeHn5vUPwAACT9tAAAAAAAAAAF0DQAAlgEAAPomWK61POw/PhJVr/PC1D8AgAY/fQAAAAAAAAABdQ0AAJYBAABos030BD7sP7vqweQ65NQ/AIAFP30AAAAAAAAAAXYNAACWAQAAaLNN9AQ+7D+t4b0ndf/UPwCABD+MAAAAAAAAAAF3DQAAlgEAAGizTfQEPuw/2GeB8agX1T8AAAQ/jAAAAAAAAAABeA0AAJYBAABos030BD7sP7Sbm0/JJtU/AAAFP5wAAAAAAAAAAXkNAACWAQAAaLNN9AQ+7D/KXn004zLVPwCABT+cAAAAAAAAAAF6DQAAlgEAAGizTfQEPuw/BO5Eu9wv1T8AwAU/nAAAAAAAAAABew0AAJYBAAD6JliutTzsP+4qY9bCI9U/AEAJP7sAAAAAAAAAAXwNAACWAQAA+iZYrrU87D9OhhD/mxHVPwDACj+7AAAAAAAAAAF9DQAAlgEAAIyaYmhmO+w/0a2jyVTw1D8AQA4/ywAAAAAAAAABfg0AAJYBAACMmmJoZjvsPwODjSj6xdQ/AAAQP8sAAAAAAAAAAX8NAACWAQAAHA5tIhc67D/mBc4bjJLUPwDAEj/LAAAAAAAAAAGADQAAlgEAABwObSIXOuw/PKedHBFZ1D8AABQ/2gAAAAAAAAABgQ0AAJYBAAAcDm0iFzrsP5RIbR2WH9Q/AMAUP9oAAAAAAAAAAYINAACWAQAAjJpiaGY77D+al5OyB93TPwAAFT/qAAAAAAAAAAGDDQAAlgEAAPomWK61POw/3HWBznKX0z8AQBQ/6gAAAAAAAAABhA0AAJYBAADYP0M6VD/sP1fjNnHXTtM/AAAUP/oAAAAAAAAAAYUNAACWAQAAslguxvJB7D/SUOwTPAbTPwBAEj/6AAAAAAAAAAGGDQAAlgEAAG6KBN4vR+w/2Z8Sqa3D0j8AgBE/CQEAAAAAAAABhw0AAJYBAAAmvNr1bEzsP2rQqTAsh9I/AAARPwkBAAAAAAAAAYgNAACWAQAAUHqmU/lS7D9NU+ojvlPSPwAAET8ZAQAAAAAAAAGJDQAAlgEAAOTEZ/fUWuw/ubebCV0m0j8AQBA/GQEAAAAAAAABig0AAJYBAAB4DymbsGLsP3du9loPAtI/AAAQPygBAAAAAAAAAYsNAACWAQAAEFrqPoxq7D/CBsKezuPRPwBADj8oAQAAAAAAAAGMDQAAlgEAABYxoSi3c+w/W/E2TqHO0T8AgA0/OAEAAAAAAAABjQ0AAJYBAAAaCFgS4nzsP7hM5HZ6vNE/AAAMPzgBAAAAAAAAAY4NAACWAQAAsFIZtr2E7D+iiQKSYLDRPwBACz9MAQAAAAAAAAGPDQAAlgEAAEad2lmZjOw/F6iRn1Oq0T8AgAs/TAEAAAAAAAABkA0AAJYBAABsW6a3JZPsP1E3WSZNp9E/AMALP1sBAAAAAAAAAZENAACWAQAAlhlyFbKZ7D8XqJGfU6rRPwAACT9bAQAAAAAAAAGSDQAAlgEAAE5LSC3vnuw/Z/o6C2ez0T8AAAg/awEAAAAAAAABkw0AAJYBAACY8Cj/3KLsP329HPCAv9E/AEACP2sBAAAAAAAAAZQNAACWAQAAdgkUi3ul7D8hYm/Hp9HRPwCA/z57AQAAAAAAAAGVDQAAlgEAAHYJFIt7pew/h3f6F9Xm0T8AgPo+ewEAAAAAAAABlg0AAJYBAACY8Cj/3KLsP3du9loPAtI/AID4PooBAAAAAAAAAZcNAACWAQAATktILe+e7D8u1ioXUCDSPwAA+D6KAQAAAAAAAAGYDQAAlgEAACaNfM9imOw/5j1f05A+0j8AAPg+mgEAAAAAAAABmQ0AAJYBAACSQrsrh5DsP52lk4/RXNI/AAD6PpoBAAAAAAAAAZoNAACWAQAA+vf5h6uI7D+PnI/SC3jSPwAA+z6aAQAAAAAAAAGbDQAAlgEAAPQgQ56Af+w/uyJTnD+Q0j8AAPQ+uQEAAAAAAAABnA0AAJYBAABg1oH6pHfsPyI43uxspdI/AIDwPrkBAAAAAAAAAZ0NAACWAQAAyovAVslv7D/+a/hKjbTSPwAAmj65AQAAAAAAAAGeDQAAlgEAADRB/7LtZ+w/FC/aL6fA0j8AAGU+uQEAAAAAAAABnw0AAJYBAACe9j0PEmDsP58QSyK0xtI/AAA1PskBAAAAAAAAAaANAACWAQAAdDhysYVZ7D+fEEsitMbSPwAAJD7JAQAAAAAAAAGhDQAAlgEAAAz2GOJCRe0/U6IQuS8R0j8AAJk+AAAAAAAAAAABog0AAJYBAAB4gg4okkbtP40x2D8pDtI/AADSPg8AAAAAAAAAAaMNAACWAQAADPYY4kJF7T/IwJ/GIgvSPwCA3j4PAAAAAAAAAAGkDQAAlgEAAAz2GOJCRe0/Pd8u1BUF0j8AgOc+HwAAAAAAAAABpQ0AAJYBAAAM9hjiQkXtP3du9loPAtI/AAD7Ph8AAAAAAAAAAaYNAACWAQAAnGkjnPND7T/sjIVoAvzRPwAAAT8fAAAAAAAAAAGnDQAAlgEAAMBQOBBVQe0/nDrc/O7y0T8AAAY/HwAAAAAAAAABqA0AAJYBAADkN02Etj7tP4d3+hfV5tE/AAAIPy4AAAAAAAAAAakNAACWAQAACB9i+Bc87T9xtBgzu9rRPwDACT8uAAAAAAAAAAGqDQAAlgEAACoGd2x5Oe0/W/E2TqHO0T8AgAo/PgAAAAAAAAABqw0AAJYBAABM7Yvg2jbtP0UuVWmHwtE/AMAKPz4AAAAAAAAAAawNAACWAQAActSgVDw07T8ta3OEbbbRPwAACz9OAAAAAAAAAAGtDQAAlgEAACYvwIJOMO0/F6iRn1Oq0T8AgAs/TgAAAAAAAAABrg0AAJYBAABIFtX2ry3tP4zGIK1GpNE/AMALP04AAAAAAAAAAa8NAACWAQAAbP3pahEr7T/GVegzQKHRPwCADD9dAAAAAAAAAAGwDQAAlgEAAJDk/t5yKO0/xlXoM0Ch0T8AwAw/XQAAAAAAAAABsQ0AAJYBAACyyxNT1CXtP4zGIK1GpNE/AMAMP10AAAAAAAAAAbINAACWAQAAaCYzgeYh7T/cGMoYWq3RPwAADT9tAAAAAAAAAAGzDQAAlgEAAIoNSPVHH+0/8tur/XO50T8AgA0/bQAAAAAAAAABtA0AAJYBAACu9FxpqRztP5aA/tSay9E/AMANP30AAAAAAAAAAbUNAACWAQAAQGhnI1ob7T/8lYklyODRPwCADj+MAAAAAAAAAAG2DQAAlgEAAEBoZyNaG+0/JxxN7/v40T8AwA4/nAAAAAAAAAABtw0AAJYBAABAaGcjWhvtP1OiELkvEdI/AEAOP5wAAAAAAAAAAbgNAACWAQAAQGhnI1ob7T9/KNSCYynSPwAADj+rAAAAAAAAAAG5DQAAlgEAAK70XGmpHO0/5j1f05A+0j8AgA0/qwAAAAAAAAABug0AAJYBAACu9FxpqRztP4fisaq3UNI/AAANP6sAAAAAAAAAAbsNAACWAQAAHIFSr/gd7T9jFswI2F/SPwCADT/LAAAAAAAAAAG8DQAAlgEAAIoNSPVHH+0/s2h1dOto0j8AwA0/ywAAAAAAAAABvQ0AAJYBAABoJjOB5iHtPz5K5mb4btI/AMAMP8sAAAAAAAAAAb4NAACWAQAARD8eDYUk7T8+SuZm+G7SPwBADD/LAAAAAAAAAAG/DQAAlgEAACBYCZkjJ+0/edmt7fFr0j8AAAs/ywAAAAAAAAABwA0AAJYBAABs/elqESvtP2MWzAjYX9I/AEAKP88AAAAAAAAAAcENAACWAQAAtqLKPP8u7T+H4rGqt1DSPwAACT/PAAAAAAAAAAHCDQAAlgEAAABIqw7tMu0/5j1f05A+0j8AQAg/3wAAAAAAAAABww0AAJYBAABM7Yvg2jbtP38o1IJjKdI/AAAJP98AAAAAAAAAAcQNAACWAQAAmJJsssg67T/eg4GrPBfSPwCACT/vAAAAAAAAAAHFDQAAlgEAAOQ3TYS2Pu0/d272Wg8C0j8AAAs/7wAAAAAAAAABxg0AAJYBAADAUDgQVUHtP9bJo4Po79E/AIALP/4AAAAAAAAAAccNAACWAQAAnGkjnPND7T/8lYklyODRPwAADz/+AAAAAAAAAAHIDQAAlgEAAAz2GOJCRe0/5tKnQK7U0T8AwBA/DgEAAAAAAAAByQ0AAJYBAAB4gg4okkbtP5aA/tSay9E/AIARPw4BAAAAAAAAAcoNAACWAQAA5g4EbuFH7T/QD8ZblMjRPwAAEj8dAQAAAAAAAAHLDQAAlgEAAOYOBG7hR+0/0A/GW5TI0T8AgBI/HQEAAAAAAAABzA0AAJYBAADmDgRu4UftPyFib8en0dE/AMASPy0BAAAAAAAAAc0NAACWAQAA5g4EbuFH7T/8lYklyODRPwBAEj8tAQAAAAAAAAHODQAAlgEAAOYOBG7hR+0/YasUdvX10T8AABI/PQEAAAAAAAABzw0AAJYBAABWm/mzMEntP40x2D8pDtI/AMAQP0wBAAAAAAAAAdANAACWAQAAMrTkP89L7T+5t5sJXSbSPwBAED9MAQAAAAAAAAHRDQAAlgEAAHxZxRG9T+0/5j1f05A+0j8AQAg/TAEAAAAAAAAB0g0AAJYBAAA4i5sp+lTtP01T6iO+U9I/AMAEP1wBAAAAAAAAAdMNAACWAQAAXklnh4Zb7T/u9zz75GXSPwCA5z5cAQAAAAAAAAHUDQAAlgEAAPSTKCtiY+0/yStXWQV10j8AgNg+ewEAAAAAAAAB1Q0AAJYBAACK3unOPWvtP1QNyEsSe9I/AABBPnsBAAAAAAAAAdYNAACWAQAAjrWguGh07T/f7jg+H4HSPwAAqj2aAQAAAAAAAAHXDQAAlgEAAFoU9FBH6u0/Ee6zd/+C0T8AALI+AAAAAAAAAAAB2A0AAJYBAABaFPRQR+rtPxHus3f/gtE/AAD0PhAAAAAAAAAAAdkNAACWAQAAWhT0UEfq7T9LfXv++H/RPwBAAT8QAAAAAAAAAAHaDQAAlgEAAFoU9FBH6u0/S317/vh/0T8AgAY/EAAAAAAAAAAB2w0AAJYBAABaFPRQR+rtP0t9e/74f9E/AMALPxAAAAAAAAAAAdwNAACWAQAAWhT0UEfq7T9LfXv++H/RPwAADT8gAAAAAAAAAAHdDQAAlgEAAFoU9FBH6u0/S317/vh/0T8AAA0/IAAAAAAAAAAB3g0AAJYBAABaFPRQR+rtPxHus3f/gtE/AAANPyAAAAAAAAAAAd8NAACWAQAA7If+Cvjo7T/WXuzwBYbRPwBACj8gAAAAAAAAAAHgDQAAlgEAAA5vE39Z5u0/nM8kagyJ0T8AAAk/LwAAAAAAAAAB4Q0AAJYBAAAyVijzuuPtPyexlVwZj9E/AIAHPy8AAAAAAAAAAeINAACWAQAAVj09Zxzh7T+xkgZPJpXRPwAABz8/AAAAAAAAAAHjDQAAlgEAAOiwRyHN3+0/PHR3QTOb0T8AAAc/PwAAAAAAAAAB5A0AAJYBAAB4JFLbfd7tP4zGIK1GpNE/AAAHPz8AAAAAAAAAAeUNAACWAQAACphclS7d7T/cGMoYWq3RPwAABz9PAAAAAAAAAAHmDQAAlgEAAJ4LZ0/f2+0/8tur/XO50T8AAAc/TwAAAAAAAAAB5w0AAJYBAAAuf3EJkNrtPwufjeKNxdE/AIAHP14AAAAAAAAAAegNAACWAQAALn9xCZDa7T/m0qdArtTRPwDABz9uAAAAAAAAAAHpDQAAlgEAAC5/cQmQ2u0/wgbCns7j0T8AgAg/bgAAAAAAAAAB6g0AAJYBAAAuf3EJkNrtP9bJo4Po79E/AMAIP30AAAAAAAAAAesNAACWAQAALn9xCZDa7T+y/b3hCP/RPwBACD99AAAAAAAAAAHsDQAAlgEAAC5/cQmQ2u0/yMCfxiIL0j8AAAg/jQAAAAAAAAAB7Q0AAJYBAACeC2dP39vtP96Dgas8F9I/AMAGP40AAAAAAAAAAe4NAACWAQAACphclS7d7T/0RmOQViPSPwBABj+dAAAAAAAAAAHvDQAAlgEAAOiwRyHN3+0/CgpFdXAv0j8AwAI/nQAAAAAAAAAB8A0AAJYBAAAyVijzuuPtP1xc7uCDONI/AAABP6wAAAAAAAAAAfENAACWAQAADm8Tf1nm7T/mPV/TkD7SPwAA/D6sAAAAAAAAAAHyDQAAlgEAAMag6ZaW6+0/rK6XTJdB0j8AgPA+vAAAAAAAAAAB8w0AAJYBAACC0r+u0/DtP3Ef0MWdRNI/AIDrPrwAAAAAAAAAAfQNAACWAQAAOgSWxhD27T9xH9DFnUTSPwCA0T7aAAAAAAAAAAH1DQAAlgEAAPQ1bN5N++0/rK6XTJdB0j8AAMY+2gAAAAAAAAAB9g0AAJYBAAAc9Dc82gHuPyLNJlqKO9I/AABJPvkAAAAAAAAAAfcNAACWAQAAQrIDmmYI7j/Sen3udjLSPwAA5D35AAAAAAAAAAH4DQAAlgEAAGxwz/fyDu4/ubebCV0m0j8AAIA9GAEAAAAAAAAB+Q0AAJYBAADoUovUuHfuP2EceJ2pmM8/AACcPgAAAAAAAAAAAfoNAACWAQAA6FKL1Lh37j9331mCw6TPPwCA1T4QAAAAAAAAAAH7DQAAlgEAAFTfgBoIee4/AcHKdNCqzz8AgOI+EAAAAAAAAAAB/A0AAJYBAABU34AaCHnuPy1Hjj4Ew88/AIDrPhAAAAAAAAAAAf0NAACWAQAAVN+AGgh57j9ZzVEIONvPPwAA/j4QAAAAAAAAAAH+DQAAlgEAAOhSi9S4d+4/nRb3toX/zz8AQAI/IAAAAAAAAAAB/w0AAJYBAAAKOqBIGnXuP0CCdx79GtA/AAAHPyAAAAAAAAAAAQAOAACWAQAALCG1vHty7j+8WuRTRDzQPwAACT8vAAAAAAAAAAEBDgAAlgEAAHTv3qQ+be4/xBTCe5hj0D8AwAo/LwAAAAAAAAABAg4AAJYBAAC6vQiNAWjuP1ewEJb5kNA/AIALPz8AAAAAAAAAAQMOAACWAQAAAowydcRi7j8k2yY3VLvQPwDACz8/AAAAAAAAAAEEDgAAlgEAAEZaXF2HXe4/uHZ1UbXo0D8AAAw/PwAAAAAAAAABBQ4AAJYBAACOKIZFSljuP78wU3kJENE/AIANP04AAAAAAAAAAQYOAACWAQAA1vavLQ1T7j/G6jChXTfRPwBADj9OAAAAAAAAAAEHDgAAlgEAABrF2RXQTe4/z6QOybFe0T8AwA4/XgAAAAAAAAABCA4AAJYBAADOH/lD4knuP9Ze7PAFhtE/AAAPP14AAAAAAAAAAQkOAACWAQAAhHoYcvRF7j/cGMoYWq3RPwBADD9uAAAAAAAAAAEKDgAAlgEAAKphLeZVQ+4/5tKnQK7U0T8AAAs/bgAAAAAAAAABCw4AAJYBAADKSEJat0DuPyccTe/7+NE/AIADP30AAAAAAAAAAQwOAACWAQAA8C9Xzhg+7j+j9LkkQxrSPwBAAD+NAAAAAAAAAAENDgAAlgEAABIXbEJ6O+4/XFzu4IM40j8AgOI+jQAAAAAAAAABDg4AAJYBAAA2/oC22zjuP4fisaq3UNI/AIDVPo0AAAAAAAAAAQ8OAACWAQAAyHGLcIw37j8ohwSC3mLSPwCAzz68AAAAAAAAAAEQDgAAlgEAAFrllSo9Nu4/edmt7fFr0j8AgM0+vAAAAAAAAAABEQ4AAJYBAADYngjxLajuP3BJYaDYcNE/AICjPgAAAAAAAAAAARIOAACWAQAASCv+Nn2p7j9wSWGg2HDRPwAA4D4PAAAAAAAAAAETDgAAlgEAALa383zMqu4/NbqZGd9z0T8AgO0+DwAAAAAAAAABFA4AAJYBAACS0N4Ia63uPzW6mRnfc9E/AID3Pg8AAAAAAAAAARUOAACWAQAAktDeCGut7j81upkZ33PRPwBAAT8fAAAAAAAAAAEWDgAAlgEAAJLQ3ghrre4/NbqZGd9z0T8AwAI/HwAAAAAAAAABFw4AAJYBAACS0N4Ia63uP/sq0pLldtE/AIADPy8AAAAAAAAAARgOAACWAQAAIkTpwhus7j/7KtKS5XbRPwAABD8vAAAAAAAAAAEZDgAAlgEAAEgr/jZ9qe4/+yrSkuV20T8AQAI/LwAAAAAAAAABGg4AAJYBAABqEhOr3qbuP/sq0pLldtE/AIABPz4AAAAAAAAAARsOAACWAQAAHm0y2fCi7j/AmwoM7HnRPwAAAT8+AAAAAAAAAAEcDgAAlgEAANTHUQcDn+4/wJsKDOx50T8AAAE/PgAAAAAAAAABHQ4AAJYBAACIInE1FZvuP8CbCgzsedE/AAABPz4AAAAAAAAAAR4OAACWAQAAPn2QYyeX7j+GDEOF8nzRPwAAAT9OAAAAAAAAAAEfDgAAlgEAAPLXr5E5k+4/S317/vh/0T8AAAE/TgAAAAAAAAABIA4AAJYBAACoMs+/S4/uP9Ze7PAFhtE/AAABP14AAAAAAAAAASEOAACWAQAAXI3u7V2L7j9hQF3jEozRPwCAAT9eAAAAAAAAAAEiDgAAlgEAABDoDRxwh+4/sZIGTyaV0T8AwAE/bQAAAAAAAAABIw4AAJYBAAA2zyKQ0YTuP8ZV6DNAodE/AIACP20AAAAAAAAAASQOAACWAQAAWLY3BDOC7j+iiQKSYLDRPwDAAj99AAAAAAAAAAElDgAAlgEAAH6dTHiUf+4/RS5VaYfC0T8AwAI/fQAAAAAAAAABJg4AAJYBAACghGHs9XzuP6xD4Lm019E/AAADP4wAAAAAAAAAAScOAACWAQAAMvhrpqZ77j8RWWsK4uzRPwAAAz+MAAAAAAAAAAEoDgAAlgEAADL4a6ame+4/d272Wg8C0j8AAAM/nAAAAAAAAAABKQ4AAJYBAACghGHs9XzuPxgTSTI2FNI/AAADP6wAAAAAAAAAASoOAACWAQAADBFXMkV+7j+5t5sJXSbSPwAAAz+sAAAAAAAAAAErDgAAlgEAAOwpQr7jgO4/l+u1Z3010j8AwAE/rAAAAAAAAAABLA4AAJYBAADIQi1KgoPuP3Ef0MWdRNI/AEABP7sAAAAAAAAAAS0OAACWAQAAEOgNHHCH7j/CcXkxsU3SPwCA/j67AAAAAAAAAAEuDgAAlgEAAPAA+acOiu4/TVPqI75T0j8AAP0+ywAAAAAAAAABLw4AAJYBAAA6ptl5/I3uPxLEIp3EVtI/AAD6PssAAAAAAAAAATAOAACWAQAA8tevkTmT7j9NU+ojvlPSPwCA+D7LAAAAAAAAAAExDgAAlgEAAK4Jhql2mO4/wnF5MbFN0j8AAPY+2wAAAAAAAAABMg4AAJYBAABmO1zBs53uP3Ef0MWdRNI/AID0PtsAAAAAAAAAATMOAACWAQAAHm0y2fCi7j+X67VnfTXSPwAA8z7qAAAAAAAAAAE0DgAAlgEAANieCPEtqO4/9EZjkFYj0j8AAPI+6gAAAAAAAAABNQ4AAJYBAAAAXdROuq7uP40x2D8pDtI/AIDuPvoAAAAAAAAAATYOAACWAQAAuo6qZvez7j8nHE3v+/jRPwAA7T76AAAAAAAAAAE3DgAAlgEAAHTAgH40ue4//JWJJcjg0T8AAOw+CQEAAAAAAAABOA4AAJYBAAAu8laWcb7uP5aA/tSay9E/AADsPhkBAAAAAAAAATkOAACWAQAAeJc3aF/C7j8ta3OEbbbRPwAA7D4ZAQAAAAAAAAE6DgAAlgEAADDJDYCcx+4/xlXoM0Ch0T8AAOw+KQEAAAAAAAABOw4AAJYBAAB8bu5RisvuPyexlVwZj9E/AADvPikBAAAAAAAAATwOAACWAQAAxhPPI3jP7j9LfXv++H/RPwCA8D44AQAAAAAAAAE9DgAAlgEAAKQsuq8W0u4/cElhoNhw0T8AAPY+OAEAAAAAAAABPg4AAJYBAACARaU7tdTuP1qGf7u+ZNE/AAD4PkgBAAAAAAAAAT8OAACWAQAAXF6Qx1PX7j/PpA7JsV7RPwCA+j5IAQAAAAAAAAFADgAAlgEAADp3e1Py2e4/RMOd1qRY0T8AgPs+WAEAAAAAAAABQQ4AAJYBAACGHFwl4N3uP35SZV2eVdE/AID4PlgBAAAAAAAAAUIOAACWAQAA0ME8983h7j9+UmVdnlXRPwAA9z5nAQAAAAAAAAFDDgAAlgEAAIrzEg8L5+4/flJlXZ5V0T8AAPY+ZwEAAAAAAAABRA4AAJYBAACwsd5sl+3uP0TDndakWNE/AAD2PncBAAAAAAAAAUUOAACWAQAA2G+qyiP07j/PpA7JsV7RPwCA9D53AQAAAAAAAAFGDgAAlgEAAAAudiiw+u4/WoZ/u75k0T8AAPQ+hgEAAAAAAAABRw4AAJYBAAAm7EGGPAHvP6rYKCfSbdE/AAD0PoYBAAAAAAAAAUgOAACWAQAAvjYDKhgJ7z/AmwoM7HnRPwAA9D6WAQAAAAAAAAFJDgAAlgEAAOb0zoekD+8/1l7s8AWG0T8AAPQ+lgEAAAAAAAABSg4AAJYBAACeJqWf4RTvP7GSBk8mldE/AAD0PqYBAAAAAAAAAUsOAACWAQAA6suFcc8Y7z9RN1kmTafRPwCA8j6mAQAAAAAAAAFMDgAAlgEAAMjkcP1tG+8/8tur/XO50T8AAPI+tQEAAAAAAAABTQ4AAJYBAADI5HD9bRvvP1vxNk6hztE/AID2PrUBAAAAAAAAAU4OAACWAQAA6suFcc8Y7z+Hd/oX1ebRPwAA+D61AQAAAAAAAAFPDgAAlgEAADKar1mSE+8/d272Wg8C0j8AAAE/xQEAAAAAAAABUA4AAJYBAACaT+61tgvvP2ll8p1JHdI/AEADP8UBAAAAAAAAAVEOAACWAQAAul9MQO3/7j9cXO7ggzjSPwCABT/VAQAAAAAAAAFSDgAAlgEAAGrjtITU8u4/TVPqI75T0j8AgAY/1QEAAAAAAAABUw4AAJYBAACs2ieDbOTuP3nZre3xa9I/AADoPuQBAAAAAAAAAVQOAACWAQAAgEWlO7XU7j/f7jg+H4HSPwCA1z7kAQAAAAAAAAFVDgAAlgEAAJp+TNzAv+4/gJOLFUaT0j8AAM0+9AEAAAAAAAABVg4AAJYBAABIK/42fanuPwt1/AdTmdI/AADKPvQBAAAAAAAACw=="/>
</p:tagLst>
</file>

<file path=ppt/tags/tag19.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EAAAAlAAAABwMAAAAAAQAAAEAAAAAECUlua0F0b21WMQIAAAAJBAAAAAkFAAAACQYAAAAJBwAAAAkIAAAACQkAAAAJCgAAAAkLAAAACQwAAAAJDQAAAAkOAAAACQ8AAAAJEAAAAAkRAAAACRIAAAAJEwAAAAkUAAAACRUAAAAJFgAAAAkXAAAACRgAAAAJGQAAAAkaAAAACRsAAAAJHAAAAAkdAAAACR4AAAAJHwAAAAkgAAAACSEAAAAJIgAAAAkjAAAACSQAAAANHwUEAAAAC1BlblN0cm9rZVYxBAAAAApBdHRyaWJ1dGVzBVRyYWNlCVN0YXJ0VGltZQRUeXBlBAQABA9QZW5BdHRyaWJ1dGVzVjECAAAACklua1RyYWNlVjECAAAAEAxBY3Rpb25UeXBlVjECAAAAAgAAAAklAAAACSYAAADuhQAAAAAAAAXZ////DEFjdGlvblR5cGVWMQEAAAAHdmFsdWVfXwAIAgAAAAAAAAABBQAAAAQAAAAJKAAAAAkpAAAA2pkAAAAAAAAB1v///9n///8AAAAAAQYAAAAEAAAACSsAAAAJLAAAAAObAAAAAAAAAdP////Z////AAAAAAEHAAAABAAAAAkuAAAACS8AAABBngAAAAAAAAHQ////2f///wAAAAABCAAAAAQAAAAJMQAAAAkyAAAAWp8AAAAAAAABzf///9n///8AAAAAAQkAAAAEAAAACTQAAAAJNQAAABqgAAAAAAAAAcr////Z////AAAAAAEKAAAABAAAAAk3AAAACTgAAAASogAAAAAAAAHH////2f///wAAAAABCwAAAAQAAAAJOgAAAAk7AAAAzqIAAAAAAAABxP///9n///8AAAAAAQwAAAAEAAAACT0AAAAJPgAAAF+oAAAAAAAAAcH////Z////AAAAAAENAAAABAAAAAlAAAAACUEAAABXqgAAAAAAAAG+////2f///wAAAAABDgAAAAQAAAAJQwAAAAlEAAAAtq0AAAAAAAABu////9n///8AAAAAAQ8AAAAEAAAACUYAAAAJRwAAAJjMAAAAAAAAAbj////Z////AAAAAAEQAAAABAAAAAlJAAAACUoAAACDzQAAAAAAAAG1////2f///wAAAAABEQAAAAQAAAAJTAAAAAlNAAAAefoAAAAAAAABsv///9n///8AAAAAARIAAAAEAAAACU8AAAAJUAAAABn9AAAAAAAAAa/////Z////AAAAAAETAAAABAAAAAlSAAAACVMAAADO/gAAAAAAAAGs////2f///wAAAAABFAAAAAQAAAAJVQAAAAlWAAAAbRQBAAAAAAABqf///9n///8AAAAAARUAAAAEAAAACVgAAAAJWQAAAOIvAQAAAAAAAab////Z////AAAAAAEWAAAABAAAAAlbAAAACVwAAADhMAEAAAAAAAGj////2f///wAAAAABFwAAAAQAAAAJXgAAAAlfAAAAvjMBAAAAAAABoP///9n///8AAAAAARgAAAAEAAAACWEAAAAJYgAAAMY1AQAAAAAAAZ3////Z////AAAAAAEZAAAABAAAAAlkAAAACWUAAAB4OAEAAAAAAAGa////2f///wAAAAABGgAAAAQAAAAJZwAAAAloAAAAojkBAAAAAAABl////9n///8AAAAAARsAAAAEAAAACWoAAAAJawAAAJVTAQAAAAAAAZT////Z////AAAAAAEcAAAABAAAAAltAAAACW4AAABDgwEAAAAAAAGR////2f///wAAAAABHQAAAAQAAAAJcAAAAAlxAAAAU5ABAAAAAAABjv///9n///8AAAAAAR4AAAAEAAAACXMAAAAJdAAAAOCUAQAAAAAAAYv////Z////AAAAAAEfAAAABAAAAAl2AAAACXcAAAAQmwEAAAAAAAGI////2f///wAAAAABIAAAAAQAAAAJeQAAAAl6AAAA2aEBAAAAAAABhf///9n///8AAAAAASEAAAAEAAAACXwAAAAJfQAAAPujAQAAAAAAAYL////Z////AAAAAAEiAAAABAAAAAl/AAAACYAAAADvpQEAAAAAAAF/////2f///wAAAAABIwAAAAQAAAAJggAAAAmDAAAAKKcBAAAAAAABfP///9n///8AAAAAASQAAAAEAAAACYUAAAAJhgAAAHioAQAAAAAAAXn////Z////AAAAAAUlAAAAD1BlbkF0dHJpYnV0ZXNWMQoAAAAHX2NvbG9yQQdfY29sb3JSB19jb2xvckcHX2NvbG9yQgpGaXRUb0N1cnZlBkhlaWdodA5JZ25vcmVQcmVzc3VyZQ1Jc0hpZ2hsaWdodGVyBVNoYXBlBVdpZHRoAAAAAAAAAAAEAAICAgIBBgEBDEJydXNoU2hhcGVWMQIAAAAGAgAAAP9wMKAAAAAAAAAACEAAAAV4////DEJydXNoU2hhcGVWMQEAAAAHdmFsdWVfXwAIAgAAAAEAAAAAAAAAAAAIQAUmAAAACklua1RyYWNlVjEDAAAADUxpc3RgMStfaXRlbXMMTGlzdGAxK19zaXplD0xpc3RgMStfdmVyc2lvbgQAABhTaGFyZWQuSW5raW5nLklua1BvaW50W10CAAAACAgCAAAACYkAAAB+AAAAfgAAAAEoAAAAJQAAAP9wMKAAAAAAAAAACEAAAAF2////eP///wEAAAAAAAAAAAAIQAEpAAAAJgAAAAmLAAAAGAAAABgAAAABKwAAACUAAAD/cDCgAAAAAAAAAAhAAAABdP///3j///8BAAAAAAAAAAAACEABLAAAACYAAAAJjQAAADYAAAA2AAAAAS4AAAAlAAAA/3AwoAAAAAAAAAAIQAAAAXL///94////AQAAAAAAAAAAAAhAAS8AAAAmAAAACY8AAAAVAAAAFQAAAAExAAAAJQAAAP9wMKAAAAAAAAAACEAAAAFw////eP///wEAAAAAAAAAAAAIQAEyAAAAJgAAAAmRAAAACQAAAAkAAAABNAAAACUAAAD/cDCgAAAAAAAAAAhAAAABbv///3j///8BAAAAAAAAAAAACEABNQAAACYAAAAJkwAAADgAAAA4AAAAATcAAAAlAAAA/3AwoAAAAAAAAAAIQAAAAWz///94////AQAAAAAAAAAAAAhAATgAAAAmAAAACZUAAAALAAAACwAAAAE6AAAAJQAAAP9wMKAAAAAAAAAACEAAAAFq////eP///wEAAAAAAAAAAAAIQAE7AAAAJgAAAAmXAAAADAAAAAwAAAABPQAAACUAAAD/cDCgAAAAAAAAAAhAAAABaP///3j///8BAAAAAAAAAAAACEABPgAAACYAAAAJmQAAADUAAAA1AAAAAUAAAAAlAAAA/3AwoAAAAAAAAAAIQAAAAWb///94////AQAAAAAAAAAAAAhAAUEAAAAmAAAACZsAAABfAAAAXwAAAAFDAAAAJQAAAP9wMKAAAAAAAAAACEAAAAFk////eP///wEAAAAAAAAAAAAIQAFEAAAAJgAAAAmdAAAANAAAADQAAAABRgAAACUAAAD/cDCgAAAAAAAAAAhAAAABYv///3j///8BAAAAAAAAAAAACEABRwAAACYAAAAJnwAAAAkAAAAJAAAAAUkAAAAlAAAA/3AwoAAAAAAAAAAIQAAAAWD///94////AQAAAAAAAAAAAAhAAUoAAAAmAAAACaEAAADyAAAA8gAAAAFMAAAAJQAAAP9wMKAAAAAAAAAACEAAAAFe////eP///wEAAAAAAAAAAAAIQAFNAAAAJgAAAAmjAAAARAAAAEQAAAABTwAAACUAAAD/cDCgAAAAAAAAAAhAAAABXP///3j///8BAAAAAAAAAAAACEABUAAAACYAAAAJpQAAACAAAAAgAAAAAVIAAAAlAAAA/3AwoAAAAAAAAAAIQAAAAVr///94////AQAAAAAAAAAAAAhAAVMAAAAmAAAACacAAAAiAAAAIgAAAAFVAAAAJQAAAP8AAP8AAAAAAAAACEAAAAFY////eP///wEAAAAAAAAAAAAIQAFWAAAAJgAAAAmpAAAAvwAAAL8AAAABWAAAACUAAAD/AAD/AAAAAAAAAAhAAAABVv///3j///8BAAAAAAAAAAAACEABWQAAACYAAAAJqwAAAA0AAAANAAAAAVsAAAAlAAAA/wAA/wAAAAAAAAAIQAAAAVT///94////AQAAAAAAAAAAAAhAAVwAAAAmAAAACa0AAABYAAAAWAAAAAFeAAAAJQAAAP8AAP8AAAAAAAAACEAAAAFS////eP///wEAAAAAAAAAAAAIQAFfAAAAJgAAAAmvAAAANQAAADUAAAABYQAAACUAAAD/AAD/AAAAAAAAAAhAAAABUP///3j///8BAAAAAAAAAAAACEABYgAAACYAAAAJsQAAADwAAAA8AAAAAWQAAAAlAAAA/wAA/wAAAAAAAAAIQAAAAU7///94////AQAAAAAAAAAAAAhAAWUAAAAmAAAACbMAAAAVAAAAFQAAAAFnAAAAJQAAAP8AAP8AAAAAAAAACEAAAAFM////eP///wEAAAAAAAAAAAAIQAFoAAAAJgAAAAm1AAAAVgAAAFYAAAABagAAACUAAAD/ALDwAAAAAAAAAAhAAAABSv///3j///8BAAAAAAAAAAAACEABawAAACYAAAAJtwAAADMBAAAzAQAAAW0AAAAlAAAA/wCw8AAAAAAAAAAIQAAAAUj///94////AQAAAAAAAAAAAAhAAW4AAAAmAAAACbkAAACIAAAAiAAAAAFwAAAAJQAAAP8AsPAAAAAAAAAACEAAAAFG////eP///wEAAAAAAAAAAAAIQAFxAAAAJgAAAAm7AAAAGQAAABkAAAABcwAAACUAAAD/ALDwAAAAAAAAAAhAAAABRP///3j///8BAAAAAAAAAAAACEABdAAAACYAAAAJvQAAACMAAAAjAAAAAXYAAAAlAAAA/wCw8AAAAAAAAAAIQAAAAUL///94////AQAAAAAAAAAAAAhAAXcAAAAmAAAACb8AAADYAAAA2AAAAAF5AAAAJQAAAP8AsPAAAAAAAAAACEAAAAFA////eP///wEAAAAAAAAAAAAIQAF6AAAAJgAAAAnBAAAAOAAAADgAAAABfAAAACUAAAD/ALDwAAAAAAAAAAhAAAABPv///3j///8BAAAAAAAAAAAACEABfQAAACYAAAAJwwAAADkAAAA5AAAAAX8AAAAlAAAA/wCw8AAAAAAAAAAIQAAAATz///94////AQAAAAAAAAAAAAhAAYAAAAAmAAAACcUAAAAYAAAAGAAAAAGCAAAAJQAAAP8AsPAAAAAAAAAACEAAAAE6////eP///wEAAAAAAAAAAAAIQAGDAAAAJgAAAAnHAAAAFgAAABYAAAABhQAAACUAAAD/ALDwAAAAAAAAAAhAAAABOP///3j///8BAAAAAAAAAAAACEABhgAAACYAAAAJyQAAAEQAAABEAAAAB4kAAAAAAQAAAIAAAAAECklua1BvaW50VjEC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DQIHiwAAAAABAAAAIAAAAAQKSW5rUG9pbnRWMQIAAAAJSAEAAAlJAQAACUoBAAAJSwEAAAlMAQAACU0BAAAJTgEAAAlPAQAACVABAAAJUQEAAAlSAQAACVMBAAAJVAEAAAlVAQAACVYBAAAJVwEAAAlYAQAACVkBAAAJWgEAAAlbAQAACVwBAAAJXQEAAAleAQAACV8BAAANCAeNAAAAAAEAAABAAAAABApJbmtQb2ludFYxAgA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0KB48AAAAAAQAAACAAAAAECklua1BvaW50VjECAAAACZYBAAAJlwEAAAmYAQAACZkBAAAJmgEAAAmbAQAACZwBAAAJnQEAAAmeAQAACZ8BAAAJoAEAAAmhAQAACaIBAAAJowEAAAmkAQAACaUBAAAJpgEAAAmnAQAACagBAAAJqQEAAAmqAQAADQsHkQAAAAABAAAAEAAAAAQKSW5rUG9pbnRWMQIAAAAJqwEAAAmsAQAACa0BAAAJrgEAAAmvAQAACbABAAAJsQEAAAmyAQAACbMBAAANBweTAAAAAAEAAABAAAAABApJbmtQb2ludFYxAgA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NCAeVAAAAAAEAAAAQAAAABApJbmtQb2ludFYxAgAAAAnsAQAACe0BAAAJ7gEAAAnvAQAACfABAAAJ8QEAAAnyAQAACfMBAAAJ9AEAAAn1AQAACfYBAAANBQeXAAAAAAEAAAAQAAAABApJbmtQb2ludFYxAgAAAAn3AQAACfgBAAAJ+QEAAAn6AQAACfsBAAAJ/AEAAAn9AQAACf4BAAAJ/wEAAAkAAgAACQECAAAJAgIAAA0EB5kAAAAAAQAAAEAAAAAECklua1BvaW50VjECAA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0LB5sAAAAAAQAAAIAAAAAECklua1BvaW50VjECAA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0hB50AAAAAAQAAAEAAAAAECklua1BvaW50VjECAA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NDAefAAAAAAEAAAAQAAAABApJbmtQb2ludFYxAgAAAAnLAgAACcwCAAAJzQIAAAnOAgAACc8CAAAJ0AIAAAnRAgAACdICAAAJ0wIAAA0HB6EAAAAAAQAAAAABAAAECklua1BvaW50VjECAA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0OB6MAAAAAAQAAAIAAAAAECklua1BvaW50VjECAA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08B6UAAAAAAQAAACAAAAAECklua1BvaW50VjECAAAACQoEAAAJCwQAAAkMBAAACQ0EAAAJDgQAAAkPBAAACRAEAAAJEQQAAAkSBAAACRMEAAAJFAQAAAkVBAAACRYEAAAJFwQAAAkYBAAACRkEAAAJGgQAAAkbBAAACRwEAAAJHQQAAAkeBAAACR8EAAAJIAQAAAkhBAAACSIEAAAJIwQAAAkkBAAACSUEAAAJJgQAAAknBAAACSgEAAAJKQQAAAenAAAAAAEAAABAAAAABApJbmtQb2ludFYxAgAAAAkqBAAACSsEAAAJLAQAAAktBAAACS4EAAAJLwQAAAkwBAAACTEEAAAJMgQAAAkzBAAACTQEAAAJNQQAAAk2BAAACTcEAAAJOAQAAAk5BAAACToEAAAJOwQAAAk8BAAACT0EAAAJPgQAAAk/BAAACUAEAAAJQQQAAAlCBAAACUMEAAAJRAQAAAlFBAAACUYEAAAJRwQAAAlIBAAACUkEAAAJSgQAAAlLBAAADR4HqQAAAAABAAAAAAEAAAQKSW5rUG9pbnRWMQIA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DUEHqwAAAAABAAAAEAAAAAQKSW5rUG9pbnRWMQIAAAAJCwUAAAkMBQAACQ0FAAAJDgUAAAkPBQAACRAFAAAJEQUAAAkSBQAACRMFAAAJFAUAAAkVBQAACRYFAAAJFwUAAA0DB60AAAAAAQAAAIAAAAAECklua1BvaW50VjECAA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NKAevAAAAAAEAAABAAAAABApJbmtQb2ludFYxAgA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NCwexAAAAAAEAAABAAAAABApJbmtQb2ludFYxAgA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0EB7MAAAAAAQAAACAAAAAECklua1BvaW50VjECAAAACeEFAAAJ4gUAAAnjBQAACeQFAAAJ5QUAAAnmBQAACecFAAAJ6AUAAAnpBQAACeoFAAAJ6wUAAAnsBQAACe0FAAAJ7gUAAAnvBQAACfAFAAAJ8QUAAAnyBQAACfMFAAAJ9AUAAAn1BQAADQsHtQAAAAABAAAAgAAAAAQKSW5rUG9pbnRWMQIA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DSoHtwAAAAABAAAAAAIAAAQKSW5rUG9pbnRWMQIA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3NB7kAAAAAAQAAAAABAAAECklua1BvaW50VjECAA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nkBwAACeUHAAAJ5gcAAAnnBwAACegHAAAJ6QcAAAnqBwAACesHAAAJ7AcAAAntBwAACe4HAAAJ7wcAAAnwBwAACfEHAAAJ8gcAAAnzBwAACfQHAAAJ9QcAAAn2BwAACfcHAAAJ+AcAAAn5BwAACfoHAAAJ+wcAAAn8BwAACf0HAAAJ/gcAAAn/BwAACQAIAAAJAQgAAAkCCAAACQMIAAAJBAgAAAkFCAAACQYIAAANeAe7AAAAAAEAAAAgAAAABApJbmtQb2ludFYxAgAAAAkHCAAACQgIAAAJCQgAAAkKCAAACQsIAAAJDAgAAAkNCAAACQ4IAAAJDwgAAAkQCAAACREIAAAJEggAAAkTCAAACRQIAAAJFQgAAAkWCAAACRcIAAAJGAgAAAkZCAAACRoIAAAJGwgAAAkcCAAACR0IAAAJHggAAAkfCAAADQcHvQAAAAABAAAAQAAAAAQKSW5rUG9pbnRWMQIAAAAJIAgAAAkhCAAACSIIAAAJIwgAAAkkCAAACSUIAAAJJggAAAknCAAACSgIAAAJKQgAAAkqCAAACSsIAAAJLAgAAAktCAAACS4IAAAJLwgAAAkwCAAACTEIAAAJMggAAAkzCAAACTQIAAAJNQgAAAk2CAAACTcIAAAJOAgAAAk5CAAACToIAAAJOwgAAAk8CAAACT0IAAAJPggAAAk/CAAACUAIAAAJQQgAAAlCCAAADR0HvwAAAAABAAAAAAEAAAQKSW5rUG9pbnRWMQIAAAAJQwgAAAlECAAACUUIAAAJRggAAAlHCAAACUgIAAAJSQgAAAlKCAAACUsIAAAJTAgAAAlNCAAACU4IAAAJTwgAAAlQCAAACVEIAAAJUggAAAlTCAAACVQIAAAJVQgAAAlWCAAACVcIAAAJWAgAAAlZCAAACVoIAAAJWwgAAAlcCAAACV0IAAAJXggAAAlfCAAACWAIAAAJYQgAAAliCAAACWMIAAAJZAgAAAllCAAACWYIAAAJZwgAAAloCAAACWkIAAAJagg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meCAAACZ8IAAAJoAgAAAmhCAAACaIIAAAJowgAAAmkCAAACaUIAAAJpggAAAmnCAAACagIAAAJqQgAAAmqCAAACasIAAAJrAgAAAmtCAAACa4IAAAJrwgAAAmwCAAACbEIAAAJsggAAAmzCAAACbQIAAAJtQgAAAm2CAAACbcIAAAJuAgAAAm5CAAACboIAAAJuwgAAAm8CAAACb0IAAAJvggAAAm/CAAACcAIAAAJwQgAAAnCCAAACcMIAAAJxAgAAAnFCAAACcYIAAAJxwgAAAnICAAACckIAAAJyggAAAnLCAAACcwIAAAJzQgAAAnOCAAACc8IAAAJ0AgAAAnRCAAACdIIAAAJ0wgAAAnUCAAACdUIAAAJ1ggAAAnXCAAACdgIAAAJ2QgAAAnaCAAACdsIAAAJ3AgAAAndCAAACd4IAAAJ3wgAAAngCAAACeEIAAAJ4ggAAAnjCAAACeQIAAAJ5QgAAAnmCAAACecIAAAJ6AgAAAnpCAAACeoIAAAJ6wgAAAnsCAAACe0IAAAJ7ggAAAnvCAAACfAIAAAJ8QgAAAnyCAAACfMIAAAJ9AgAAAn1CAAACfYIAAAJ9wgAAAn4CAAACfkIAAAJ+ggAAAn7CAAACfwIAAAJ/QgAAAn+CAAACf8IAAAJAAkAAAkBCQAACQIJAAAJAwkAAAkECQAACQUJAAAJBgkAAAkHCQAACQgJAAAJCQkAAAkKCQAACQsJAAAJDAkAAAkNCQAACQ4JAAAJDwkAAAkQCQAACREJAAAJEgkAAAkTCQAACRQJAAAJFQkAAAkWCQAACRcJAAAJGAkAAAkZCQAACRoJAAANKAfBAAAAAAEAAABAAAAABApJbmtQb2ludFYxAgAAAAkbCQAACRwJAAAJHQkAAAkeCQAACR8JAAAJIAkAAAkhCQAACSIJAAAJIwkAAAkkCQAACSUJAAAJJgkAAAknCQAACSgJAAAJKQkAAAkqCQAACSsJAAAJLAkAAAktCQAACS4JAAAJLwkAAAkwCQAACTEJAAAJMgkAAAkzCQAACTQJAAAJNQkAAAk2CQAACTcJAAAJOAkAAAk5CQAACToJAAAJOwkAAAk8CQAACT0JAAAJPgkAAAk/CQAACUAJAAAJQQkAAAlCCQAACUMJAAAJRAkAAAlFCQAACUYJAAAJRwkAAAlICQAACUkJAAAJSgkAAAlLCQAACUwJAAAJTQkAAAlOCQAACU8JAAAJUAkAAAlRCQAACVIJAAANCAfDAAAAAAEAAABAAAAABApJbmtQb2ludFYxAgAAAAlTCQAACVQJAAAJVQkAAAlWCQAACVcJAAAJWAkAAAlZCQAACVoJAAAJWwkAAAlcCQAACV0JAAAJXgkAAAlfCQAACWAJAAAJYQkAAAliCQAACWMJAAAJZAkAAAllCQAACWYJAAAJZwkAAAloCQAACWkJAAAJagkAAAlrCQAACWwJAAAJbQkAAAluCQAACW8JAAAJcAkAAAlxCQAACXIJAAAJcwkAAAl0CQAACXUJAAAJdgkAAAl3CQAACXgJAAAJeQkAAAl6CQAACXsJAAAJfAkAAAl9CQAACX4JAAAJfwkAAAmACQAACYEJAAAJggkAAAmDCQAACYQJAAAJhQkAAAmGCQAACYcJAAAJiAkAAAmJCQAACYoJAAAJiwkAAA0HB8UAAAAAAQAAACAAAAAECklua1BvaW50VjECAAAACYwJAAAJjQkAAAmOCQAACY8JAAAJkAkAAAmRCQAACZIJAAAJkwkAAAmUCQAACZUJAAAJlgkAAAmXCQAACZgJAAAJmQkAAAmaCQAACZsJAAAJnAkAAAmdCQAACZ4JAAAJnwkAAAmgCQAACaEJAAAJogkAAAmjCQAADQgHxwAAAAABAAAAIAAAAAQKSW5rUG9pbnRWMQIAAAAJpAkAAAmlCQAACaYJAAAJpwkAAAmoCQAACakJAAAJqgkAAAmrCQAACawJAAAJrQkAAAmuCQAACa8JAAAJsAkAAAmxCQAACbIJAAAJswkAAAm0CQAACbUJAAAJtgkAAAm3CQAACbgJAAAJuQkAAA0KB8kAAAAAAQAAAIAAAAAECklua1BvaW50VjECAAAACboJAAAJuwkAAAm8CQAACb0JAAAJvgkAAAm/CQAACcAJAAAJwQkAAAnCCQAACcMJAAAJxAkAAAnFCQAACcYJAAAJxwkAAAnICQAACckJAAAJygkAAAnLCQAACcwJAAAJzQkAAAnOCQAACc8JAAAJ0AkAAAnRCQAACdIJAAAJ0wkAAAnUCQAACdUJAAAJ1gkAAAnXCQAACdgJAAAJ2QkAAAnaCQAACdsJAAAJ3AkAAAndCQAACd4JAAAJ3wkAAAngCQAACeEJAAAJ4gkAAAnjCQAACeQJAAAJ5QkAAAnmCQAACecJAAAJ6AkAAAnpCQAACeoJAAAJ6wkAAAnsCQAACe0JAAAJ7gkAAAnvCQAACfAJAAAJ8QkAAAnyCQAACfMJAAAJ9AkAAAn1CQAACfYJAAAJ9wkAAAn4CQAACfkJAAAJ+gkAAAn7CQAACfwJAAAJ/QkAAA08BcoAAAAKSW5rUG9pbnRWMQQAAAABWAFZDlByZXNzdXJlRmFjdG9yCVRpbWVTdGFtcAAAAAAGBgsQAgAAACqeGFbspdI/3Bho1kZD2D8AACk+AAAAAAAAAAABywAAAMoAAAAqnhhW7KXSP+hiBcXjPtg/AABnPg8AAAAAAAAAAcwAAADKAAAAbN5TY6Cc0j/oYgXF4z7YPwAAdT4PAAAAAAAAAAHNAAAAygAAAJhee8FtltI/6GIFxeM+2D8AAH8+DwAAAAAAAAABzgAAAMoAAACuHo9wVJPSP+hiBcXjPtg/AACNPh8AAAAAAAAAAc8AAADKAAAArh6PcFST0j/oYgXF4z7YPwAAkj4fAAAAAAAAAAHQAAAAygAAAMTeoh87kNI/6GIFxeM+2D8AgJ4+LwAAAAAAAAAB0QAAAMoAAADwXsp9CIrSP+hiBcXjPtg/AACkPi8AAAAAAAAAAdIAAADKAAAAMJ8Fi7yA0j/cGGjWRkPYPwCArD4vAAAAAAAAAAHTAAAAygAAAHLfQJhwd9I/3Bho1kZD2D8AALA+PgAAAAAAAAAB1AAAAMoAAADI349UC2vSP9DOyuepR9g/AICyPj4AAAAAAAAAAdUAAADKAAAAIODeEKZe0j+q8PIb01TYPwCAsz5OAAAAAAAAAAHWAAAAygAAAGIgGh5aVdI/kly4Ppld2D8AALY+TgAAAAAAAAAB1wAAAMoAAACkYFUrDkzSP2x+4HLCatg/AAC3Pk4AAAAAAAAAAdgAAADKAAAA5qCQOMJC0j9GoAin63fYPwAAvT5dAAAAAAAAAAHZAAAAygAAACjhy0V2OdI/LgzOybGA2D8AAMA+XQAAAAAAAAAB2gAAAMoAAABUYfOjQzPSPwgu9v3ajdg/AIDDPm0AAAAAAAAAAdsAAADKAAAAgOEaAhEt0j/iTx4yBJvYPwAAxT5tAAAAAAAAAAHcAAAAygAAAJShLrH3KdI/vnFGZi2o2D8AgMY+fQAAAAAAAAAB3QAAAMoAAACUoS6x9ynSP5iTbppWtdg/AIDHPn0AAAAAAAAAAd4AAADKAAAAgOEaAhEt0j90tZbOf8LYPwAAyT6MAAAAAAAAAAHfAAAAygAAAFRh86NDM9I/Tte+AqnP2D8AgMk+jAAAAAAAAAAB4AAAAMoAAAAo4ctFdjnSPyj55jbS3Ng/AIDIPowAAAAAAAAAAeEAAADKAAAA5qCQOMJC0j8QZaxZmOXYPwAAyD6sAAAAAAAAAAHiAAAAygAAAKRgVSsOTNI/9tBxfF7u2D8AAMg+rAAAAAAAAAAB4wAAAMoAAABiIBoeWlXSP+qG1I3B8tg/AADIPqwAAAAAAAAAAeQAAADKAAAADCDLYb9h0j/ePDefJPfYPwAAyj6sAAAAAAAAAAHlAAAAygAAALQffKUkbtI/0vKZsIf72D8AAMs+uwAAAAAAAAAB5gAAAMoAAABy30CYcHfSP9LymbCH+9g/AADPPrsAAAAAAAAAAecAAADKAAAAGt/x29WD0j/ePDefJPfYPwCA0D7LAAAAAAAAAAHoAAAAygAAANiets4hjdI/9tBxfF7u2D8AgNI+ywAAAAAAAAAB6QAAAMoAAACCnmcSh5nSPxyvSUg14dg/AIDTPtoAAAAAAAAAAeoAAADKAAAAKp4YVuyl0j9CjSEUDNTYPwAA1T7aAAAAAAAAAAHrAAAAygAAAOhd3Ug4r9I/dLWWzn/C2D8AgNU+6gAAAAAAAAAB7AAAAMoAAACoHaI7hLjSP5iTbppWtdg/AIDVPuoAAAAAAAAAAe0AAADKAAAAfJ163ba+0j++cUZmLajYPwAA1j4JAQAAAAAAAAHuAAAAygAAAFAdU3/pxNI/8Jm7IKGW2D8AANc+CQEAAAAAAAAB7wAAAMoAAAA6XT/QAsjSPxR4k+x3idg/AIDXPgkBAAAAAAAAAfAAAADKAAAAOl0/0ALI0j9gNEOEJW/YPwAA2T4JAQAAAAAAAAHxAAAAygAAADpdP9ACyNI/kly4Ppld2D8AgNk+GQEAAAAAAAAB8gAAAMoAAABm3WYu0MHSP9DOyuepR9g/AIDZPhkBAAAAAAAAAfMAAADKAAAAfJ163ba+0j8KQd2QujHYPwAA2z44AQAAAAAAAAH0AAAAygAAAKgdojuEuNI/PGlSSy4g2D8AgNs+OAEAAAAAAAAB9QAAAMoAAADoXd1IOK/SP2BHKhcFE9g/AIDZPjgBAAAAAAAAAfYAAADKAAAAFN4EpwWp0j+GJQLj2wXYPwCA2D5IAQAAAAAAAAH3AAAAygAAAEBeLAXTotI/oLk8wBX91z8AANk+SAEAAAAAAAAB+AAAAMoAAABs3lNjoJzSP6wD2q6y+Nc/AIDZPkgBAAAAAAAAAfkAAADKAAAAgp5nEoeZ0j+sA9qusvjXPwAA2z5XAQAAAAAAAAH6AAAAygAAAK4ej3BUk9I/rAParrL41z8AgNs+VwEAAAAAAAAB+wAAAMoAAADE3qIfO5DSP6C5PMAV/dc/AIDaPlcBAAAAAAAAAfwAAADKAAAA8F7KfQiK0j+GJQLj2wXYPwAA2j5XAQAAAAAAAAH9AAAAygAAAPBeyn0IitI/SLPvOcsb2D8AgN4+ZwEAAAAAAAAB/gAAAMoAAAAa3/Hb1YPSPxaLen9XLdg/AADgPoYBAAAAAAAAAf8AAADKAAAAMJ8Fi7yA0j/oYgXF4z7YPwCA5D6WAQAAAAAAAAEAAQAAygAAADCfBYu8gNI/tjqQCnBQ2D8AgOY+lgEAAAAAAAABAQEAAMoAAAAwnwWLvIDSP4QSG1D8Ydg/AIDnPqYBAAAAAAAAAQIBAADKAAAAGt/x29WD0j86Vmu4TnzYPwAA6D6mAQAAAAAAAAEDAQAAygAAAAYf3izvhtI/CC72/dqN2D8AAOg+tQEAAAAAAAABBAEAAMoAAADwXsp9CIrSP9YFgUNnn9g/AADoPrUBAAAAAAAAAQUBAADKAAAA2J62ziGN0j++cUZmLajYPwAA6D7FAQAAAAAAAAEGAQAAygAAAJhee8FtltI/pN0LifOw2D8AAOg+1AEAAAAAAAABBwEAAMoAAABAXiwF06LSP5iTbppWtdg/AADpPuQBAAAAAAAAAQgBAADKAAAA1J3JmVGy0j+Yk26aVrXYPwCA6T7kAQAAAAAAAAEJAQAAygAAAFAdU3/pxNI/pN0LifOw2D8AAOs+5AEAAAAAAAABCgEAAMoAAADiXPATaNTSP75xRmYtqNg/AIDrPuQBAAAAAAAAAQsBAADKAAAAdJyNqObj0j/iTx4yBJvYPwAA7T7kAQAAAAAAAAEMAQAAygAAABycPuxL8NI/FHiT7HeJ2D8AgO0+9AEAAAAAAAABDQEAAMoAAACy29uAyv/SP2A0Q4Qlb9g/AIDtPvQBAAAAAAAAAQ4BAADKAAAAWtuMxC8M0z+eplUtNlnYPwAA7j4DAgAAAAAAAAEPAQAAygAAAALbPQiVGNM/3Bho1kZD2D8AAO4+AwIAAAAAAAABEAEAAMoAAADAmgL74CHTPwpB3ZC6Mdg/AADuPgMCAAAAAAAAAREBAADKAAAAlBrbnBMo0z9Is+85yxvYPwAA7j4TAgAAAAAAAAESAQAAygAAAH5ax+0sK9M/bpHHBaIO2D8AAO4+EwIAAAAAAAABEwEAAMoAAAB+WsftLCvTP5Jvn9F4Adg/AADxPiMCAAAAAAAAARQBAADKAAAAlBrbnBMo0z+4TXedT/TXPwCA8j4jAgAAAAAAAAEVAQAAygAAAMCaAvvgIdM/0OGxeonr1z8AAPc+IwIAAAAAAAABFgEAAMoAAADsGipZrhvTP94rT2km59c/AID4PiMCAAAAAAAAARcBAADKAAAALFtlZmIS0z/Q4bF6ievXPwCA+T5CAgAAAAAAAAEYAQAAygAAAIRbtCL9BdM/oLk8wBX91z8AAPo+QgIAAAAAAAABGQEAAMoAAADcWwPfl/nSP2BHKhcFE9g/AAD7PkICAAAAAAAAARoBAADKAAAAShxmShnq0j8KQd2QujHYPwCA+z5RAgAAAAAAAAEbAQAAygAAAKIctQa03dI/woQt+QxM2D8AAP8+UQIAAAAAAAABHAEAAMoAAAAO3RdyNc7SP2x+4HLCatg/AEAAP3ECAAAAAAAAAR0BAADKAAAAZt1mLtDB0j8UeJPsd4nYPwBAAT9xAgAAAAAAAAEeAQAAygAAAKgdojuEuNI/yrvjVMqj2D8AwAE/cQIAAAAAAAABHwEAAMoAAADoXd1IOK/SP4xJ0au5udg/AEABP3ECAAAAAAAAASABAADKAAAAAB7x9x6s0j9aIVzxRcvYPwAAAT+AAgAAAAAAAAEhAQAAygAAABTeBKcFqdI/NEOEJW/Y2D8AAPo+gAIAAAAAAAABIgEAAMoAAADoXd1IOK/SPzRDhCVv2Ng/AADxPoACAAAAAAAAASMBAADKAAAAkF2OjJ270j9CjSEUDNTYPwCA7D6QAgAAAAAAAAEkAQAAygAAACSdKyEcy9I/Zmv53+LG2D8AAOY+rwIAAAAAAAABJQEAAMoAAACiHLUGtN3SP5iTbppWtdg/AIDjPq8CAAAAAAAAASYBAADKAAAAHJw+7Evw0j/WBYFDZ5/YPwAA4j6/AgAAAAAAAAEnAQAAygAAAIRbtCL9BdM/FHiT7HeJ2D8AAOI+vwIAAAAAAAABKAEAAMoAAAAC2z0IlRjTP3jIfWFfZtg/AADiPr8CAAAAAAAAASkBAADKAAAAflrH7Swr0z/QzsrnqUfYPwAA4j7OAgAAAAAAAAEqAQAAygAAAPzZUNPEPdM/ItUXbvQo2D8AAOQ+zgIAAAAAAAABKwEAAMoAAACOGe5nQ03TP3rbZPQ+Ctg/AADlPt4CAAAAAAAAASwBAADKAAAANhmfq6hZ0z/ElxSM7O/XPwAA6D7eAgAAAAAAAAEtAQAAygAAAPbYY570YtM/AgonNf3Z1z8AAOk+/QIAAAAAAAABLgEAAMoAAADgGFDvDWbTP0B8Od4NxNc/AIDxPv0CAAAAAAAAAS8BAADKAAAA4BhQ7w1m0z9mWhGq5LbXPwAA9T79AgAAAAAAAAEwAQAAygAAAAqZd03bX9M/fu5Lhx6u1z8AAPg+/QIAAAAAAAABMQEAAMoAAABM2bJaj1bTP37uS4certc/AID5Pg0DAAAAAAAAATIBAADKAAAApNkBFypK0z9ypK6YgbLXPwCA+D4NAwAAAAAAAAEzAQAAygAAABCaZIKrOtM/NDKc73DI1z8AAPg+IAMAAAAAAAABNAEAAMoAAAB+WsftLCvTP+p17FfD4tc/AAD5PiADAAAAAAAAATUBAADKAAAAAts9CJUY0z9622T0PgrYPwCA+T4vAwAAAAAAAAE2AQAAygAAAIRbtCL9BdM/CkHdkLox2D8AgPk+LwMAAAAAAAABNwEAAMoAAAAcnD7sS/DSP5JcuD6ZXdg/AAD6Pj8DAAAAAAAAATgBAADKAAAAohy1BrTd0j8ILvb92o3YPwAA/D4/AwAAAAAAAAE5AQAAygAAAPgcBMNO0dI/mJNumla12D8AAP0+TgMAAAAAAAABOgEAAMoAAABQHVN/6cTSPzRDhCVv2Ng/AID8Pk4DAAAAAAAAATsBAADKAAAAkF2OjJ270j/qhtSNwfLYPwAA/D5eAwAAAAAAAAE8AQAAygAAANSdyZlRstI/rBTC5LAI2T8AgPU+XgMAAAAAAAABPQEAAMoAAADUncmZUbLSP4Y26hjaFdk/AADyPm4DAAAAAAAAAT4BAADKAAAAqB2iO4S40j9uoq87oB7ZPwCA7z5uAwAAAAAAAAE/AQAAygAAAHydet22vtI/euxMKj0a2T8AAO4+jQMAAAAAAAABQAEAAMoAAAAknSshHMvSP6DKJPYTDdk/AIDrPo0DAAAAAAAAAUEBAADKAAAAzJzcZIHX0j/S8pmwh/vYPwCA6j6NAwAAAAAAAAFCAQAAygAAAHScjajm49I/EGWsWZjl2D8AAOk+jQMAAAAAAAABQwEAAMoAAAAcnD7sS/DSP1ohXPFFy9g/AADoPp0DAAAAAAAAAUQBAADKAAAAxpvvL7H80j+Yk26aVrXYPwAA3z6dAwAAAAAAAAFFAQAAygAAAG6boHMWCdM/1gWBQ2ef2D8AANs+nQMAAAAAAAABRgEAAMoAAAAsW2VmYhLTPxR4k+x3idg/AABGPrwDAAAAAAAAAUcBAADKAAAA7BoqWa4b0z9GoAin63fYPwAAsj28AwAAAAAAAAFIAQAAygAAAHDMZu26T+c/GD6HP3nIsD8AgKc+AAAAAAAAAAABSQEAAMoAAAB5rPBELk7nP/BMyODCMbE/AIDlPhAAAAAAAAAAAUoBAADKAAAAhIx6nKFM5z+4JFMmT0OxPwCA8z4QAAAAAAAAAAFLAQAAygAAAKUsGKP7R+c/+IN+PICJsT8AAP0+EAAAAAAAAAABTAEAAMoAAAClLBij+0fnP5AzlMeYrLE/AAAIPyAAAAAAAAAAAU0BAADKAAAApSwYo/tH5z8AuzSYPeGxPwBACz8gAAAAAAAAAAFOAQAAygAAAJpMjkuISec/0Ml1OYdKsj8AwBI/LwAAAAAAAAABTwEAAMoAAACaTI5LiEnnP7gPbTaOC7M/AAAWPy8AAAAAAAAAAVABAADKAAAAkGwE9BRL5z+YjBqPUiS0PwBAGz8vAAAAAAAAAAFRAQAAygAAAHms8EQuTuc/iEB+Q9SUtT8AgB0/PwAAAAAAAAABUgEAAMoAAABk7NyVR1HnPxik94JuKLc/AMAfPz8AAAAAAAAAAVMBAADKAAAATSzJ5mBU5z8QjxGTrfC4PwCAID8/AAAAAAAAAAFUAQAAygAAADhstTd6V+c/2FG26HjKuj8AQCA/TwAAAAAAAAABVQEAAMoAAAAM7I3ZrF3nP8hzhlR16rw/AAAgP08AAAAAAAAAAVYBAADKAAAA4Wtme99j5z8w5kA1Wee+PwAAHD9eAAAAAAAAAAFXAQAAygAAAKoLtcWea+c/gNRyRZJgwD8AQBo/XgAAAAAAAAABWAEAAMoAAABpy3m46nTnP0CGL2VfKsE/AMAUP24AAAAAAAAAAVkBAADKAAAAJ4s+qzZ+5z84YGE/oOLBPwCAEj9uAAAAAAAAAAFaAQAAygAAAOZKA56Ch+c/fPZCsY6Awj8AwAo/fQAAAAAAAAABWwEAAMoAAACjCsiQzpDnPwhJ1LoqBMM/AEAHP30AAAAAAAAAAVwBAADKAAAAbqoW242Y5z/cVxVcdG3DPwAA3T6NAAAAAAAAAAFdAQAAygAAAEEq73zAnuc/6I7LtzHFwz8AgMY+jQAAAAAAAAABXgEAAMoAAAAgilF2ZqPnPzyCMaucAsQ/AAC7Pp0AAAAAAAAAAV8BAADKAAAAC8o9x3+m5z/AnQxZey7EPwCAtz6dAAAAAAAAAAFgAQAAygAAAHQyVyRCdeY/EG1BJ7HQtj8AgMU+AAAAAAAAAAABYQEAAMoAAACT0vQqnHDmPxBtQSex0LY/AEAHPxAAAAAAAAAAAWIBAADKAAAAn7J+gg9v5j9AlbbhJL+2PwCADz8QAAAAAAAAAAFjAQAAygAAAJ+yfoIPb+Y/QJW24SS/tj8AQBU/EAAAAAAAAAABZAEAAMoAAACT0vQqnHDmP3C9K5yYrbY/AEAbPyAAAAAAAAAAAWUBAADKAAAAgBLhe7Vz5j+g5aBWDJy2PwDAHD8gAAAAAAAAAAFmAQAAygAAAGlSzczOduY/OF4Ahmdntj8AQB8/LwAAAAAAAAABZwEAAMoAAAA90qVuAX3mPwD/1G82IbY/AEAgPy8AAAAAAAAAAWgBAADKAAAA8LHgCdqH5j8o8JPO7Le1PwDAID8/AAAAAAAAAAFpAQAAygAAAHkR9EblmOY/sDE9ooortT8AACE/PwAAAAAAAAABagEAAMoAAADpsPPUCa3mP0Bz5nUon7Q/AAAhP04AAAAAAAAAAWsBAADKAAAARpDfs0fE5j/ItI9JxhK0PwAAIT9OAAAAAAAAAAFsAQAAygAAAJePQTsS3eY/KM7DYvCXsz8AgCE/TgAAAAAAAAABbQEAAMoAAADojqPC3PXmP4jn93saHbM/AMAhP14AAAAAAAAAAW4BAADKAAAAOo4FSqcO5z+o2Lba0LOyPwDAID9eAAAAAAAAAAFvAQAAygAAAHXNUyKLKuc/OBpgrm4nsj8AQCA/bgAAAAAAAAABcAEAAMoAAAClLBij+0fnPzDjqVKxz7E/AAAfP24AAAAAAAAAAXEBAADKAAAAwcvIdIVo5z/4g348gImxPwBAHj99AAAAAAAAAAFyAQAAygAAAM+K7+6biuc/WNRosWdmsT8AgB0/fQAAAAAAAAABcwEAAMoAAADfSRZpsqznPyis8/bzd7E/AAAdP40AAAAAAAAAAXQBAADKAAAABclQkq/L5z+QM5THmKyxPwDAGj+NAAAAAAAAAAF1AQAAygAAACpIi7us6uc/aELVaOIVsj8AwBk/nQAAAAAAAAABdgEAAMoAAABvZ2PrAwXoP3iwQSBdxbI/AAAXP50AAAAAAAAAAXcBAADKAAAAwWbFcs4d6D/4pU6ofKmzPwDAFT+dAAAAAAAAAAF4AQAAygAAACkmO6l/M+g/2CL8AEHCtD8AABQ/rAAAAAAAAAABeQEAAMoAAACbxTo3pEfoP2BPv+Qd/rU/AEATP6wAAAAAAAAAAXoBAADKAAAAIiVOdK9Y6D+wUw0Oh0u3PwAAEz/LAAAAAAAAAAF7AQAAygAAAMBEdWChZug/2C/mfHyquD8AABM/ywAAAAAAAAABfAEAAMoAAABoRCakBnPoP/ALv+txCbo/AIAUP8sAAAAAAAAAAX0BAADKAAAAMuR07sV66D+AbzgrDJ27PwBAFT/LAAAAAAAAAAF+AQAAygAAABskYT/ffeg/sILH9b5TvT8AgBc/2wAAAAAAAAABfwEAAMoAAAAbJGE/333oP5ht4QX+G78/AEAYP9sAAAAAAAAAAYABAADKAAAAPMT+RTl56D+YaK0izFfAPwAAGz/rAAAAAAAAAAGBAQAAygAAAGhEJqQGc+g/WBpqQpkhwT8AABw/6wAAAAAAAAABggEAAMoAAACqhGGxumnoP2yI1vkT0cE/AEAeP/oAAAAAAAAAAYMBAADKAAAA96QmFuJe6D+sHrhrAm/CPwBAHz/6AAAAAAAAAAGEAQAAygAAAFqF/ynwUOg/IN0OmGT7wj8AgCI/CgEAAAAAAAABhQEAAMoAAAC7Zdg9/kLoP8TD2n46dsM/AAAkPwoBAAAAAAAAAYYBAADKAAAAMwbFAPMx6D+4Zlb9vdbDPwBAJj8aAQAAAAAAAAGHAQAAygAAAMFmxXLOHeg/wJ0MWXsuxD8AQCc/GgEAAAAAAAABiAEAAMoAAABbp088HQjoP/j8N2+sdMQ/AMAoPxoBAAAAAAAAAYkBAADKAAAA9OfZBWzy5z9khNg/UanEPwCAKT85AQAAAAAAAAGKAQAAygAAAI0oZM+63Oc/ADTuymnMxD8AgCc/OQEAAAAAAAABiwEAAMoAAAAZiWRBlsjnP7R3PjO85sQ/AMAmPzkBAAAAAAAAAYwBAADKAAAAngnbW/615z+c4wNWgu/EPwDAIT85AQAAAAAAAAGNAQAAygAAAAvKPcd/puc/nOMDVoLvxD8AgB8/SAEAAAAAAAABjgEAAMoAAABuqhbbjZjnP7R3PjO85sQ/AMAYP0gBAAAAAAAAAY8BAADKAAAAusrbP7WN5z/MC3kQ9t3EPwAAFj9YAQAAAAAAAAGQAQAAygAAAPsKF01phOc/ADTuymnMxD8AAAo/WAEAAAAAAAABkQEAAMoAAAAxa8gCqnznPzBcY4XdusQ/AMAEP2gBAAAAAAAAAZIBAADKAAAAX+vvYHd25z9khNg/UanEPwCAsj5oAQAAAAAAAAGTAQAAygAAAHSrAxBec+c/lKxN+sSXxD8AgIs+aAEAAAAAAAABlAEAAMoAAABpy3m46nTnP8TUwrQ4hsQ/AABqPncBAAAAAAAAAZUBAADKAAAASCvcsZB55z/4/DdvrHTEPwAAXD53AQAAAAAAAAGWAQAAygAAALIgS+TT+eg/aCOc340NvT8AgLk+AAAAAAAAAAABlwEAAMoAAACyIEvk0/noPwjTsWqmML0/AID+PhAAAAAAAAAAAZgBAADKAAAAp0DBjGD76D84+yYlGh+9PwDABj8QAAAAAAAAAAGZAQAAygAAAJ1gNzXt/Og/OPsmJRofvT8AQAw/EAAAAAAAAAABmgEAAMoAAACdYDc17fzoPzj7JiUaH70/AAAaPx8AAAAAAAAAAZsBAADKAAAAnWA3Ne386D84+yYlGh+9PwAAHz8fAAAAAAAAAAGcAQAAygAAAJGArd15/ug/CNOxaqYwvT8AACQ/HwAAAAAAAAABnQEAAMoAAACGoCOGBgDpP+CqPLAyQr0/AAAmPz8AAAAAAAAAAZ4BAADKAAAAe8CZLpMB6T+AWlI7S2W9PwDAJj8/AAAAAAAAAAGfAQAAygAAAG/gD9cfA+k/6OHyC/CZvT8AACc/PwAAAAAAAAABoAEAAMoAAABaIPwnOQbpP/AYqWet8b0/AMAkPz8AAAAAAAAAAaEBAADKAAAARWDoeFIJ6T+Q/3ROg2y+PwDAIz8/AAAAAAAAAAGiAQAAygAAAC6g1MlrDOk/aEVsS4otvz8AQCA/TgAAAAAAAAABowEAAMoAAAANADfDERHpP0h1Ry9hGsA/AAAfP04AAAAAAAAAAaQBAADKAAAA+D8jFCsU6T/Mx9g4/Z3APwAAFz9eAAAAAAAAAAGlAQAAygAAAMy/+7VdGuk/cK6kH9MYwT8AgBM/XgAAAAAAAAABpgEAAMoAAACiP9RXkCDpPzApq+PiisE/AEADP20AAAAAAAAAAacBAADKAAAAdb+s+cIm6T8IOOyELPTBPwAA+D5tAAAAAAAAAAGoAQAAygAAAEo/hZv1LOk/+NpnA7BUwj8AAGY+fQAAAAAAAAABqQEAAMoAAAAG/0mOQTbpPximWDyno8I/AADePY0AAAAAAAAAAaoBAADKAAAA0Z6Y2AA+6T+cwTPqhc/CPwAAKD2NAAAAAAAAAAGrAQAAygAAAJmj6iR3kOg/iEB+Q9SUtT8AAKU+AAAAAAAAAAABrAEAAMoAAADPA5zat4joPwD/1G82IbY/AADiPhAAAAAAAAAAAa0BAADKAAAAuUOIK9GL6D84XgCGZ2e2PwCA7z4QAAAAAAAAAAGuAQAAygAAAI7DYM0Dkug/EG1BJ7HQtj8AgPk+EAAAAAAAAAABrwEAAMoAAABtI8PGqZboP3j04fdVBbc/AIDtPiAAAAAAAAAAAbABAADKAAAAQaObaNyc6D+wUw0Oh0u3PwAA5j4gAAAAAAAAAAGxAQAAygAAAABjYFsopug/6LI4JLiRtz8AAIU+MwAAAAAAAAABsgEAAMoAAACegodHGrToP1g62fRcxrc/AAAzPjMAAAAAAAAAAbMBAADKAAAAR4I4i3/A6D8gEmQ66de3PwAAAz5SAAAAAAAAAAG0AQAAygAAAJ+4gEOsHuo/CHoro+y4uj8AgKw+AAAAAAAAAAABtQEAAMoAAACV2PbrOCDqP9hRtuh4yro/AIDsPg8AAAAAAAAAAbYBAADKAAAAdThZ5d4k6j8woqBdYKe6PwAA+z4PAAAAAAAAAAG3AQAAygAAAHU4WeXeJOo/qClBLgXcuj8AgAI/DwAAAAAAAAABuAEAAMoAAABrWM+NaybqP6gpQS4F3Lo/AEANPw8AAAAAAAAAAbkBAADKAAAAdThZ5d4k6j9wAcxzke26PwAAET8fAAAAAAAAAAG6AQAAygAAAHU4WeXeJOo/cAHMc5Htuj8AQBQ/HwAAAAAAAAABuwEAAMoAAAB/GOM8UiPqP3ABzHOR7bo/AIAVPx8AAAAAAAAAAbwBAADKAAAAi/hslMUh6j+oKUEuBdy6PwDAED8fAAAAAAAAAAG9AQAAygAAAKuYCpsfHeo/CHoro+y4uj8AwA4/LwAAAAAAAAABvgEAAMoAAADNOKiheRjqP5jyitJHhLo/AEAHPy8AAAAAAAAAAb8BAADKAAAAA5lZV7oQ6j/4QnVHL2G6PwAABD8+AAAAAAAAAAHAAQAAygAAADn5Cg37COo/YJNfvBY+uj8AgP8+PgAAAAAAAAABwQEAAMoAAAB7OUYar//pP2CTX7wWPro/AAD8Pk4AAAAAAAAAAcIBAADKAAAAvXmBJ2P26T9gk1+8Fj66PwCA+z5OAAAAAAAAAAHDAQAAygAAABV60OP96ek/+EJ1Ry9huj8AgPs+XgAAAAAAAAABxAEAAMoAAABreh+gmN3pP2jKFRjUlbo/AID7Pm0AAAAAAAAAAcUBAADKAAAAw3puXDPR6T+oKUEuBdy6PwAA/D5tAAAAAAAAAAHGAQAAygAAAA+bM8Faxuk/4IhsRDYiuz8AAP4+bQAAAAAAAAABxwEAAMoAAABbu/glgrvpP+i/IqDzebs/AAD/Pn0AAAAAAAAAAcgBAADKAAAAkxuq28Kz6T/w9tj7sNG7PwBAAD99AAAAAAAAAAHJAQAAygAAAL+b0TmQrek/+C2PV24pvD8AwAA/nAAAAAAAAAABygEAAMoAAADfO29A6qjpPwBlRbMrgbw/AMAAP5wAAAAAAAAAAcsBAADKAAAA6xv5l12n6T8AnPsO6di8PwAAAT+cAAAAAAAAAAHMAQAAygAAAOsb+Zddp+k/CNOxaqYwvT8AgP8+nAAAAAAAAAABzQEAAMoAAADTW+XodqrpP+jh8gvwmb0/AID+PqwAAAAAAAAAAc4BAADKAAAAp9u9iqmw6T/wGKlnrfG9PwAA/j6sAAAAAAAAAAHPAQAAygAAAHF7DNVouOk/+E9fw2pJvj8AAP4+uwAAAAAAAAAB0AEAAMoAAAAxO9HHtMHpPwCHFR8oob4/AID8PrsAAAAAAAAAAdEBAADKAAAA5RoMY43M6T8Avst65fi+PwAA/D7LAAAAAAAAAAHSAQAAygAAAI0avaby2Ok/OB33kBY/vz8AAPw+ywAAAAAAAAAB0wEAAMoAAAA1Gm7qV+XpP3B8IqdHhb8/AAD8PtsAAAAAAAAAAdQBAADKAAAA3RkfLr3x6T+o2029eMu/PwAA/D7bAAAAAAAAAAHVAQAAygAAAJH5WcmV/Ok/eJ286dQIwD8AAPw+6gAAAAAAAAAB1gEAAMoAAABD2ZRkbgfqPxRN0nTtK8A/AAD+PuoAAAAAAAAAAdcBAADKAAAADXnjri0P6j+w/Of/BU/APwAA/z76AAAAAAAAAAHYAQAAygAAANcYMvnsFuo/TKz9ih5ywD8AAAI/+gAAAAAAAAAB2QEAAMoAAADBWB5KBhrqP8zH2Dj9ncA/AAADPwkBAAAAAAAAAdoBAADKAAAAq5gKmx8d6j9Q47Pm28nAPwDACD8JAQAAAAAAAAHbAQAAygAAAKuYCpsfHeo/1P6OlLr1wD8AAAs/GQEAAAAAAAAB3AEAAMoAAAC1eJTykhvqP0CGL2VfKsE/AIASPxkBAAAAAAAAAd0BAADKAAAA1xgy+ewW6j+wDdA1BF/BPwDAFT8pAQAAAAAAAAHeAQAAygAAAAOZWVe6EOo/MCmr4+KKwT8AABo/KQEAAAAAAAAB3wEAAMoAAABD2ZRkbgfqP5ywS7SHv8E/AAAcPzgBAAAAAAAAAeABAADKAAAAhxnQcSL+6T8gzCZiZuvBPwBAHT84AQAAAAAAAAHhAQAAygAAAN0ZHy698ek/pOcBEEUXwj8AwB0/SAEAAAAAAAAB4gEAAMoAAAA1Gm7qV+XpP1grUniXMcI/AMAbP0gBAAAAAAAAAeMBAADKAAAAjRq9pvLY6T8Qb6Lg6UvCPwDAGj9YAQAAAAAAAAHkAQAAygAAAOUaDGONzOk/+NpnA7BUwj8AwBE/WAEAAAAAAAAB5QEAAMoAAAAxO9HHtMHpP/jaZwOwVMI/AAAOP1gBAAAAAAAAAeYBAADKAAAAcXsM1Wi46T/42mcDsFTCPwDAAD9nAQAAAAAAAAHnAQAAygAAALO7R+Icr+k/EG+i4OlLwj8AAPY+ZwEAAAAAAAAB6AEAAMoAAADfO29A6qjpPygD3b0jQ8I/AACwPmwBAAAAAAAAAekBAADKAAAACbyWnrei6T90v4xV0SjCPwAAkT5sAQAAAAAAAAHqAQAAygAAABWcIPYqoek/CDjshCz0wT8AAH8+ewEAAAAAAAAB6wEAAMoAAAAJvJaet6LpP7REhpHBtsE/AAB0PnsBAAAAAAAAAewBAADKAAAANbVq6KCa6j9oyhUY1JW6PwAAzT4AAAAAAAAAAAHtAQAAygAAAAs1Q4rToOo/aMoVGNSVuj8AgAw/EAAAAAAAAAAB7gEAAMoAAADftBssBqfqP5jyitJHhLo/AAAVPxAAAAAAAAAAAe8BAADKAAAAyfQHfR+q6j+Y8orSR4S6PwAAGz8QAAAAAAAAAAHwAQAAygAAAMn0B30fquo/mPKK0keEuj8AQCY/LwAAAAAAAAAB8QEAAMoAAAC/FH4lrKvqP5jyitJHhLo/AIAlPy8AAAAAAAAAAfIBAADKAAAAvxR+Jayr6j+Y8orSR4S6PwDAJT8vAAAAAAAAAAHzAQAAygAAAL8UfiWsq+o/yBoAjbtyuj8AwAI/LwAAAAAAAAAB9AEAAMoAAAC/FH4lrKvqP/hCdUcvYbo/AADlPi8AAAAAAAAAAfUBAADKAAAAyfQHfR+q6j/wC7/rcQm6PwAA0z4vAAAAAAAAAAH2AQAAygAAAN+0GywGp+o/UCXzBJyOuT8AgM0+XgAAAAAAAAAB9wEAAMoAAADP06Sfws3qP5D/dE6DbL4/AIDTPgAAAAAAAAAAAfgBAADKAAAAoVN9QfXT6j/QlVbAcQq/PwAAET8QAAAAAAAAAAH5AQAAygAAAKFTfUH10+o/aEVsS4otvz8AwBk/EAAAAAAAAAAB+gEAAMoAAAChU31B9dPqP3B8IqdHhb8/AAAgPxAAAAAAAAAAAfsBAADKAAAAoVN9QfXT6j8QLDgyYKi/PwAAKj8fAAAAAAAAAAH8AQAAygAAAKFTfUH10+o/qNtNvXjLvz8AQC0/HwAAAAAAAAAB/QEAAMoAAACXc/PpgdXqP1CLY0iR7r8/AMAoPx8AAAAAAAAAAf4BAADKAAAAl3Pz6YHV6j9Qi2NIke6/PwBAJj8fAAAAAAAAAAH/AQAAygAAAJdz8+mB1eo/UItjSJHuvz8AQAc/LwAAAAAAAAABAAIAAMoAAACXc/PpgdXqP6jbTb14y78/AADzPi8AAAAAAAAAAQECAADKAAAAi5Npkg7X6j/QzAwcL2K/PwAA4j4vAAAAAAAAAAECAgAAygAAAIuTaZIO1+o/MOZANVnnvj8AANw+PgAAAAAAAAABAwIAAMoAAAD5RSXVx8PsPwC/bplROqU/AICrPgAAAAAAAAAAAQQCAADKAAAA72WbfVTF7D8Av26ZUTqlPwAA6z4QAAAAAAAAAAEFAgAAygAAAO9lm31Uxew/AL9umVE6pT8AAPk+EAAAAAAAAAABBgIAAMoAAADjhREm4cbsP2APWQ45F6U/AIABPxAAAAAAAAAAAQcCAADKAAAA44URJuHG7D9gD1kOORelPwBADD8fAAAAAAAAAAEIAgAAygAAANmlh85tyOw/wF9DgyD0pD8AABA/HwAAAAAAAAABCQIAAMoAAADNxf12+snsP5AAGG3vraQ/AAAVPy8AAAAAAAAAAQoCAADKAAAAzcX9dvrJ7D+w8dbLpUSkPwAAFz8vAAAAAAAAAAELAgAAygAAAM3F/Xb6yew/QDOAn0O4oz8AwBc/PwAAAAAAAAABDAIAAMoAAADZpYfObcjsPzDFE+jICKM/AAAYPz8AAAAAAAAAAQ0CAADKAAAA72WbfVTF7D+Qp5GlNTaiPwAAGD9OAAAAAAAAAAEOAgAAygAAAAMmryw7wuw/0IkPY6JjoT8AABg/TgAAAAAAAAABDwIAAMoAAAAlxkwzlb3sPyBsjSAPkaA/AEAWP04AAAAAAAAAARACAADKAAAAUUZ0kWK37D8AnRa893yfPwCAFT9eAAAAAAAAAAERAgAAygAAAJGGr54Wruw/oGESN9HXnT8AABU/XgAAAAAAAAABEgIAAMoAAADfpnQDPqPsP4CFOcjbeJw/AAAVP24AAAAAAAAAARMCAADKAAAAN6fDv9iW7D+gCIxvF2CbPwBAFD9uAAAAAAAAAAEUAgAAygAAAJmHnNPmiOw/AOsJLYSNmj8AABQ/fQAAAAAAAAABFQIAAMoAAAD7Z3Xn9HrsP4AsswAiAZo/AIAVP30AAAAAAAAAARYCAADKAAAAXUhO+wJt7D9AzYfq8LqZPwBAFj+NAAAAAAAAAAEXAgAAygAAAMkIsWaEXew/QM2H6vC6mT8AABk/nAAAAAAAAAABGAIAAMoAAAAt6Yl6kk/sP4AsswAiAZo/AAAaP5wAAAAAAAAAARkCAADKAAAAj8lijqBB7D8gSjVDtdOaPwCAHT+cAAAAAAAAAAEaAgAAygAAAOXJsUo7New/QCYOsqoynD8AAB8/rAAAAAAAAAABGwIAAMoAAAA9ygAH1ijsPyAgaWMzZJ4/AEAhP6wAAAAAAAAAARwCAADKAAAAi+rFa/0d7D/AG6OrJ7SgPwBAIj+8AAAAAAAAAAEdAgAAygAAANcKi9AkE+w/AGbo0ZfCoj8AQCI/vAAAAAAAAAABHgIAAMoAAAAXS8bd2AnsP8BfQ4Mg9KQ/AAAiP7wAAAAAAAAAAR8CAADKAAAAWYsB64wA7D+gWZ40qSWnPwDAID/bAAAAAAAAAAEgAgAAygAAAIULKUla+us/AAMPcUp6qT8AQCA/2wAAAAAAAAABIQIAAMoAAACnq8ZPtPXrP9D8aSLTq6s/AIAfP9sAAAAAAAAAASICAADKAAAAvWva/pry6z+g9sTTW92tPwAAHz/bAAAAAAAAAAEjAgAAygAAANEr7q2B7+s/OPiPQnIHsD8AwB0/6wAAAAAAAAABJAIAAMoAAADHS2RWDvHrP7gkUyZPQ7E/AEAdP+sAAAAAAAAAASUCAADKAAAAvWva/pry6z8IKaFPuJCyPwCAHD/6AAAAAAAAAAEmAgAAygAAAI/rsqDN+Os/kFVkM5XMsz8AABw/+gAAAAAAAAABJwIAAMoAAABZiwHrjADsP0iqnNHl9rQ/AIAcPwoBAAAAAAAAASgCAADKAAAADWs8hmUL7D8wJ0oqqg+2PwDAHD8KAQAAAAAAAAEpAgAAygAAAKuKY3JXGew/qBxXssnztj8AgB4/GQEAAAAAAAABKgIAAMoAAAAnCu1X7yvsP4hiTq/QtLc/AEAfPxkBAAAAAAAAASsCAADKAAAAj8lijqBB7D+g0LpmS2S4PwCAIT8pAQAAAAAAAAEsAgAAygAAAOuoTm3eWOw/QLeGTSHfuD8AQCI/KQEAAAAAAAABLQIAAMoAAAA7qLD0qHHsP0juPKneNrk/AIAlPzkBAAAAAAAAAS4CAADKAAAAjacSfHOK7D+ATWi/D325PwAAJz85AQAAAAAAAAEvAgAAygAAAOmG/lqxoew/IP19SiiguT8AwCg/OQEAAAAAAAABMAIAAMoAAABbJv7o1bXsPyD9fUoooLk/AIApP1gBAAAAAAAAATECAADKAAAA2aWHzm3I7D+ATWi/D325PwBAJD9YAQAAAAAAAAEyAgAAygAAAF8Fmwt52ew/SO48qd42uT8AACI/WAEAAAAAAAABMwIAAMoAAADzRDig9+jsP3Df+weVzbg/AEAUP1gBAAAAAAAAATQCAADKAAAAhYTVNHb47D8AIaXbMkG4PwBADj9rAQAAAAAAAAE1AgAAygAAACOk/CBoBu0/6LI4JLiRtz8AgKE+awEAAAAAAAABNgIAAMoAAADLo61kzRLtPxBtQSex0LY/AABUPmsBAAAAAAAAATcCAADKAAAAf4Po/6Ud7T8wJ0oqqg+2PwAAFT6KAQAAAAAAAAE4AgAAygAAACVhSTHecu0/UEhmjwTwoT8AAL8+AAAAAAAAAAABOQIAAMoAAAAFwasqhHftPzDa+deJQKE/AMACPw8AAAAAAAAAAToCAADKAAAA8QCYe5167T/QiQ9jomOhPwDACj8PAAAAAAAAAAE7AgAAygAAANlAhMy2fe0/cDkl7rqGoT8AQBA/DwAAAAAAAAABPAIAAMoAAADPYPp0Q3/tPxDpOnnTqaE/AAAaPx8AAAAAAAAAAT0CAADKAAAAz2D6dEN/7T8Q6Tp506mhPwBAHT8fAAAAAAAAAAE+AgAAygAAALmg5sVcgu0/UEhmjwTwoT8AQCQ/HwAAAAAAAAABPwIAAMoAAACj4NIWdoXtPyBXpzBOWaI/AAAnPx8AAAAAAAAAAUACAADKAAAAmQBJvwKH7T8wxRPoyAijPwCAKT8vAAAAAAAAAAFBAgAAygAAAI0gv2ePiO0/gJKrtXT+oz8AgCo/LwAAAAAAAAABQgIAAMoAAACDQDUQHIrtPwC/bplROqU/AIAsPz4AAAAAAAAAAUMCAADKAAAAa4AhYTWN7T9g+nIeeN+mPwBALT8+AAAAAAAAAAFEAgAAygAAAFfADbJOkO0/UOWMLrenqD8AACs/TgAAAAAAAAABRQIAAMoAAABL4INa25HtP+B/vMkOk6o/AAAqP04AAAAAAAAAAUYCAADKAAAANSBwq/SU7T8gygHwfqGsPwDAJT9eAAAAAAAAAAFHAgAAygAAABWA0qSame0/sGQxi9aMrj8AACQ/XgAAAAAAAAABSAIAAMoAAADz3zSeQJ7tP6B/MBMXPLA/AEAfP20AAAAAAAAAAUkCAADKAAAA0z+Xl+ai7T/wTMjgwjGxPwBAHT9tAAAAAAAAAAFKAgAAygAAAKe/bzkZqe0/OBpgrm4nsj8AABk/fQAAAAAAAAABSwIAAMoAAAB7P0jbS6/tP1C/gsGmLrM/AAAXP30AAAAAAAAAAUwCAADKAAAAT78gfX617T/ItI9JxhK0PwBAFj+MAAAAAAAAAAFNAgAAygAAAC8fg3Ykuu0/SKqc0eX2tD8AABY/jAAAAAAAAAABTgIAAMoAAAAPf+Vvyr7tP1gYCYlgprU/AAAWP5wAAAAAAAAAAU8CAADKAAAA795HaXDD7T+Yrur6TkS2PwAAFj+cAAAAAAAAAAFQAgAAygAAANkeNLqJxu0/QJW24SS/tj8AgBY/rAAAAAAAAAABUQIAAMoAAADNPqpiFsjtPxik94JuKLc/AMAWP6wAAAAAAAAAAVICAADKAAAAwV4gC6PJ7T9QAyOZn263PwCAGD+sAAAAAAAAAAFTAgAAygAAAMFeIAujye0/6LI4JLiRtz8AQBk/rAAAAAAAAAABVAIAAMoAAADBXiALo8ntP+iyOCS4kbc/AIAbP7sAAAAAAAAAAVUCAADKAAAAzT6qYhbI7T/osjgkuJG3PwBAHD+7AAAAAAAAAAFWAgAAygAAANkeNLqJxu0/gCuYUxNdtz8AAB8/uwAAAAAAAAABVwIAAMoAAADv3kdpcMPtP3j04fdVBbc/AAAgP8sAAAAAAAAAAVgCAADKAAAAD3/lb8q+7T8INovL83i2PwDAIT/bAAAAAAAAAAFZAgAAygAAADv/DM6XuO0/+MceFHnJtT8AgCI/6gAAAAAAAAABWgIAAMoAAABnfzQsZbLtP0iqnNHl9rQ/AAAkP+oAAAAAAAAAAVsCAADKAAAAk/9bijKs7T/ItI9JxhK0PwCAJD/6AAAAAAAAAAFcAgAAygAAAL1/g+j/pe0/uA9tNo4Lsz8AQCQ/+gAAAAAAAAABXQIAAMoAAADp/6pGzZ/tPwC7NJg94bE/AAAkPwkBAAAAAAAAAV4CAADKAAAAFYDSpJqZ7T+wtuZu1JOwPwDAIj8JAQAAAAAAAAFfAgAAygAAADUgcKv0lO0/4FXw6Ywjrj8AQCI/GQEAAAAAAAABYAIAAMoAAABL4INa25HtP1A+E/ZwH6s/AIAhPxkBAAAAAAAAAWECAADKAAAAV8ANsk6Q7T+A1kuNbT6oPwAAIT8pAQAAAAAAAAFiAgAAygAAAEvgg1rbke0/cH3FxbPGpT8AgCE/KQEAAAAAAAABYwIAAMoAAABBAPoCaJPtP6CDahQrlaM/AMAhPzgBAAAAAAAAAWQCAADKAAAAIWBc/A2Y7T8Q6Tp506mhPwDAID84AQAAAAAAAAFlAgAAygAAAP+/vvWznO0/sK029KwEoD8AQCA/SAEAAAAAAAABZgIAAMoAAADJXw1Ac6TtPwBEkPQ9BZ0/AIAfP0gBAAAAAAAAAWcCAADKAAAAk/9bijKs7T8A6wkthI2aPwAAHz9YAQAAAAAAAAFoAgAAygAAAFufqtTxs+0/QFDakSyimD8AQB0/WAEAAAAAAAABaQIAAMoAAAAjP/kesbvtPwAV1gwG/ZY/AIAcP2cBAAAAAAAAAWoCAADKAAAA4/69Ef3E7T8AmCi0QeSVPwDAGT9nAQAAAAAAAAFrAgAAygAAAK2eDFy8zO0/YHqmca4RlT8AwBg/ewEAAAAAAAABbAIAAMoAAAB3Plume9TtPyAbe1t9y5Q/AMAUP3sBAAAAAAAAAW0CAADKAAAAP96p8Drc7T8gG3tbfcuUPwAAEz+KAQAAAAAAAAFuAgAAygAAABNegpJt4u0/oNnRh99XlT8AgA8/igEAAAAAAAABbwIAAMoAAADxveSLE+ftP0D3U8pyKpY/AAAOP5oBAAAAAAAAAXACAADKAAAA3f3Q3Czq7T8gdAEjN0OXPwCACj+aAQAAAAAAAAFxAgAAygAAANEdR4W56+0/gK8FqF3omD8AAAk/qgEAAAAAAAABcgIAAMoAAADRHUeFuevtP2CpYFnmGZs/AEAIP6oBAAAAAAAAAXMCAADKAAAA6d1aNKDo7T+gYRI30dedPwAACD+qAQAAAAAAAAF0AgAAygAAAAd++Dr64+0/IGyNIA+RoD8AgAk/uQEAAAAAAAABdQIAAMoAAAA1/h+Zx93tPyBXpzBOWaI/AEAKP7kBAAAAAAAAAXYCAADKAAAAa17RTgjW7T+w8dbLpUSkPwAADT/JAQAAAAAAAAF3AgAAygAAAK2eDFy8zO0/sNzw2+QMpj8AAA4/yQEAAAAAAAABeAIAAMoAAADv3kdpcMPtPxAY9WALsqc/AEAQP9kBAAAAAAAAAXkCAADKAAAALx+DdiS67T9gU/nlMVepPwBAET/ZAQAAAAAAAAF6AgAAygAAAHFfvoPYsO0/gC/SVCe2qj8AABQ/6AEAAAAAAAABewIAAMoAAACxn/mQjKftP2Csf63rzqs/AAAVP+gBAAAAAAAAAXwCAADKAAAA6f+qRs2f7T/AeRd7l8SsPwBAFz/4AQAAAAAAAAF9AgAAygAAABWA0qSame0/YJeZvSqXrT8AQBg/+AEAAAAAAAABfgIAAMoAAAArQOZTgZbtP3AFBnWlRq4/AIAaPwcCAAAAAAAAAX8CAADKAAAANSBwq/SU7T/gw1yhB9OuPwBAGz8HAgAAAAAAAAGAAgAAygAAACFgXPwNmO0/YIKzzWlfrz8AQBw/FwIAAAAAAAABgQIAAMoAAADz3zSeQJ7tPzCR9G6zyK8/AMAcPxcCAAAAAAAAAYICAADKAAAAvX+D6P+l7T8A0BqI/hiwPwCAHT8nAgAAAAAAAAGDAgAAygAAAIcf0jK/re0/oH8wExc8sD8AwB0/JwIAAAAAAAABhAIAAMoAAAA7/wzOl7jtPzgvRp4vX7A/AAAfPzYCAAAAAAAAAYUCAADKAAAA4/69Ef3E7T/g3lspSIKwPwCAHz82AgAAAAAAAAGGAgAAygAAAIEe5f3u0u0/eI5xtGClsD8AgCE/RgIAAAAAAAABhwIAAMoAAAATXoKSbeLtP+gVEoUF2rA/AEAiP0YCAAAAAAAAAYgCAADKAAAAmb2Vz3jz7T9QnbJVqg6xPwDAIz9GAgAAAAAAAAGJAgAAygAAABc9H7UQBu4/uCRTJk9DsT8AgCQ/VgIAAAAAAAABigIAAMoAAACVvKiaqBjuPyis8/bzd7E/AMAkP1YCAAAAAAAAAYsCAADKAAAAEzwygEAr7j+QM5THmKyxPwAAJT9lAgAAAAAAAAGMAgAAygAAAJmbRb1LPO4/yJK/3cnysT8AgCE/ZQIAAAAAAAABjQIAAMoAAAAj+1j6Vk3uPwDy6vP6OLI/AAAgP3UCAAAAAAAAAY4CAADKAAAAvxqA5khb7j8IKaFPuJCyPwAAGD91AgAAAAAAAAGPAgAAygAAAGcaMSquZ+4/EGBXq3Xosj8AgBQ/hAIAAAAAAAABkAIAAMoAAAAb+mvFhnLuP1C/gsGmLrM/AAAMP4QCAAAAAAAAAZECAADKAAAA27kwuNJ77j+IHq7X13SzPwBACD+UAgAAAAAAAAGSAgAAygAAAJd59aoehe4/yH3Z7Qi7sz8AgPE+lAIAAAAAAAABkwIAAMoAAABt+c1MUYvuPzAFer6t77M/AADkPqQCAAAAAAAAAZQCAADKAAAAQXmm7oOR7j+YjBqPUiS0PwAATT6kAgAAAAAAAAGVAgAAygAAABX5fpC2l+4/CBS7X/dYtD8AALo90wIAAAAAAAABlgIAAMoAAAD/OGvhz5ruP6DD0OoPfLQ/AAD4PNMCAAAAAAAAAZcCAADKAAAAgTKO51OG7z8gV6cwTlmiPwCAyT4AAAAAAAAAAAGYAgAAygAAAGGS8OD5iu8/kKeRpTU2oj8AAAo/EAAAAAAAAAABmQIAAMoAAABL0twxE47vPyBXpzBOWaI/AEASPxAAAAAAAAAAAZoCAADKAAAAKTI/K7mS7z/w93saHROiPwBAGD8QAAAAAAAAAAGbAgAAygAAACkyPyu5ku8/8Pd7Gh0Toj8AACI/EAAAAAAAAAABnAIAAMoAAAAfUrXTRZTvP1BIZo8E8KE/AEAlPx8AAAAAAAAAAZ0CAADKAAAAFXIrfNKV7z9wOSXuuoahPwAAKj8fAAAAAAAAAAGeAgAAygAAABVyK3zSle8/oCrkTHEdoT8AACw/HwAAAAAAAAABnwIAAMoAAAAVcit80pXvP5C8d5X2baA/AEAtPy8AAAAAAAAAAaACAADKAAAAFXIrfNKV7z/APeulxjafPwDALT8vAAAAAAAAAAGhAgAAygAAAB9StdNFlO8/YALnIKCRnT8AwC0/PwAAAAAAAAABogIAAMoAAAApMj8ruZLvP6AIjG8XYJs/AAAuPz8AAAAAAAAAAaMCAADKAAAAQfJS2p+P7z/gDjG+ji6ZPwBALD9OAAAAAAAAAAGkAgAAygAAAFWyZomGjO8/gFZ/4KNwlj8AgCs/TgAAAAAAAAABpQIAAMoAAABtcno4bYnvP0CezQK5spM/AIApP14AAAAAAAAAAaYCAADKAAAAjRIYP8eE7z8g5hslzvSQPwCAKD9eAAAAAAAAAAGnAgAAygAAAK2ytUUhgO8/gFvUjsZtjD8AACc/bgAAAAAAAAABqAIAAMoAAADNUlNMe3vvPwDrcNPw8YY/AEAmP24AAAAAAAAAAakCAADKAAAA+9J6qkh17z9AOWREfQKCPwAAJj9uAAAAAAAAAAGqAgAAygAAACVToggWb+8/AItcw9c+ez8AACY/fQAAAAAAAAABqwIAAMoAAABR08lm42jvPwCeS689qnQ/AIAmP30AAAAAAAAAAawCAADKAAAAfVPxxLBi7z+AqZVMLEdwPwDAJj+NAAAAAAAAAAGtAgAAygAAALWzonrxWu8/AGUahb75aT8AACg/jQAAAAAAAAABrgIAAMoAAAD1892HpVHvPwBlGoW++Wk/AIAoP5wAAAAAAAAAAa8CAADKAAAANzQZlVlI7z+AqZVMLEdwPwAAKj+cAAAAAAAAAAGwAgAAygAAAINU3vmAPe8/gBr5BwLDdT8AgCo/rAAAAAAAAAABsQIAAMoAAADRdKNeqDLvPwCFt3RgcH0/AIAtP6wAAAAAAAAAAbICAADKAAAAHZVow88n7z/AtRGdQRuDPwAALz+8AAAAAAAAAAGzAgAAygAAAGm1LSj3HO8/wGceLLUKiD8AwC8/vAAAAAAAAAABtAIAAMoAAAC11fKMHhLvP4BVL0BPn44/AAAwP8sAAAAAAAAAAbUCAADKAAAAAfa38UUH7z/g33bWViaTPwBALz/LAAAAAAAAAAG2AgAAygAAAEM28/75/e4/oDJYT5nPlz8AAC8/2wAAAAAAAAABtwIAAMoAAAB7lqS0OvbuPyCjuwpvS50/AAAwP9sAAAAAAAAAAbgCAADKAAAAsfZVanvu7j8Q6Tp506mhPwCAMD/rAAAAAAAAAAG5AgAAygAAANGW83DV6e4/8FAC4taKpD8AQDE/6wAAAAAAAAABugIAAMoAAADnVgcgvObuP6BZnjSpJac/AMAxP/oAAAAAAAAAAbsCAADKAAAA8TaRdy/l7j9AYjqHe8CpPwAAMz/6AAAAAAAAAAG8AgAAygAAAN12fchI6O4/EFyVOATyqz8AgDM/CgEAAAAAAAABvQIAAMoAAAC91t/B7uzuP0Cm2l50AK4/AAA1PwoBAAAAAAAAAb4CAADKAAAAe5aktDr27j8wkfRus8ivPwCANT8ZAQAAAAAAAAG/AgAAygAAACOWVfifAu8/SGb8+ey2sD8AgDc/GQEAAAAAAAABwAIAAMoAAACr9Wg1qxPvPyis8/bzd7E/AEA4PykBAAAAAAAAAcECAADKAAAAHZVow88n7z9oQtVo4hWyPwBAOT8pAQAAAAAAAAHCAgAAygAAAI00aFH0O+8/qNi22tCzsj8AwDk/OQEAAAAAAAABwwIAAMoAAAD1892HpVHvP7gPbTaOC7M/AMA4PzkBAAAAAAAAAcQCAADKAAAAUdPJZuNo7z8glw0HM0CzPwBAOD9IAQAAAAAAAAHFAgAAygAAALmSP52Ufu8/8G6YTL9Rsz8AgDI/SAEAAAAAAAABxgIAAMoAAAAfUrXTRZTvP1C/gsGmLrM/AAAwP0gBAAAAAAAAAccCAADKAAAAezGhsoOr7z/gN+LwAfqyPwAACD9YAQAAAAAAAAHIAgAAygAAAM0wAzpOxO8/2AAslUSisj8AAOw+WAEAAAAAAAAByQIAAMoAAAAdMGXBGN3vPzgaYK5uJ7I/AADXPmgBAAAAAAAAAcoCAADKAAAAm6/uprDv7z+I/N1r21SxPwAA0D5oAQAAAAAAAAHLAgAAygAAAB2HxsM3sco/hmmiutRF3D8AABA9AAAAAAAAAAABzAIAAMoAAAB1hxWA0qTKP5793JcOPdw/AABEPRAAAAAAAAAAAc0CAADKAAAAHYfGwzexyj+2kRd1SDTcPwAAUD0QAAAAAAAAAAHOAgAAygAAAPMGn2Vqt8o/3m/vQB8n3D8AAFw9EAAAAAAAAAABzwIAAMoAAADzBp9larfKP+65jC+8Itw/AACKPSAAAAAAAAAAAdACAADKAAAA8wafZWq3yj8GTscM9hncPwAAlj0gAAAAAAAAAAHRAgAAygAAAPMGn2Vqt8o/Iiyf2MwM3D8AAGw9IAAAAAAAAAAB0gIAAMoAAABLB+4hBavKP0oKd6Sj/9s/AABMPS8AAAAAAAAAAdMCAADKAAAAowc93p+eyj96MuxeF+7bPwAAND0vAAAAAAAAAAHUAgAAygAAAFmQG6CJYsk/mrU+BlPV2j8AAD0+AAAAAAAAAAAB1QIAAMoAAABZkBugiWLJP5q1PgZT1do/AICBPg8AAAAAAAAAAdYCAADKAAAA/Y/M4+5uyT+m/9v079DaPwCAiT4PAAAAAAAAAAHXAgAAygAAAKmPfSdUe8k/skl544zM2j8AAI8+DwAAAAAAAAAB2AIAAMoAAAB7D1bJhoHJP76TFtIpyNo/AACdPg8AAAAAAAAAAdkCAADKAAAAUY8ua7mHyT/SJ1GvY7/aPwAAoj4PAAAAAAAAAAHaAgAAygAAACUPBw3sjck/6ruLjJ222j8AAKg+HwAAAAAAAAAB2wIAAMoAAAD5jt+uHpTJPwJQxmnXrdo/AICqPh8AAAAAAAAAAdwCAADKAAAAzQ64UFGayT8a5ABHEaXaPwCArT4vAAAAAAAAAAHdAgAAygAAAHUOaZS2psk/Nng7JEuc2j8AAK8+LwAAAAAAAAAB3gIAAMoAAAAdDhrYG7PJP04MdgGFk9o/AAC0Pi8AAAAAAAAAAd8CAADKAAAA843yeU65yT9moLDevoraPwAAtj4vAAAAAAAAAAHgAgAAygAAAMUNyxuBv8k/cupNzVuG2j8AAMA+PgAAAAAAAAAB4QIAAMoAAACbjaO9s8XJP34067v4gdo/AIDEPj4AAAAAAAAAAeICAADKAAAAm42jvbPFyT+KfoiqlX3aPwCAyz4+AAAAAAAAAAHjAgAAygAAAJuNo72zxck/in6IqpV92j8AAM4+PgAAAAAAAAAB5AIAAMoAAACbjaO9s8XJP4p+iKqVfdo/AADUPj4AAAAAAAAAAeUCAADKAAAAcQ18X+bLyT9y6k3NW4baPwAA1j4+AAAAAAAAAAHmAgAAygAAAEONVAEZ0sk/WlYT8CGP2j8AgNc+TgAAAAAAAAAB5wIAAMoAAAAXDS2jS9jJPzZ4OyRLnNo/AADYPk4AAAAAAAAAAegCAADKAAAAFw0to0vYyT8a5ABHEaXaPwAA2D5tAAAAAAAAAAHpAgAAygAAABcNLaNL2Mk/6ruLjJ222j8AANg+fQAAAAAAAAAB6gIAAMoAAADtjAVFft7JP76TFtIpyNo/AADZPowAAAAAAAAAAesCAADKAAAAwQze5rDkyT9212Y6fOLaPwCA2T6MAAAAAAAAAAHsAgAAygAAAMEM3uaw5Mk/NmVUkWv42j8AgNk+nAAAAAAAAAAB7QIAAMoAAACVjLaI4+rJP/ryQehaDts/AADaPpwAAAAAAAAAAe4CAADKAAAAZwyPKhbxyT+6gC8/SiTbPwAA2j6sAAAAAAAAAAHvAgAAygAAAD+MZ8xI98k/asR/p5w+2z8AANo+rAAAAAAAAAAB8AIAAMoAAAATDEBue/3JPxa+MiFSXds/AADbPrsAAAAAAAAAAfECAADKAAAA5YsYEK4Dyj+ybUisaoDbPwCA2z7LAAAAAAAAAAHyAgAAygAAALkL8bHgCco/QtPASOan2z8AgNs+ywAAAAAAAAAB8wIAAMoAAABjC6L1RRbKP7qk/gco2Ns/AADcPtsAAAAAAAAAAfQCAADKAAAAN4t6l3gcyj8e4gHqLxHcPwAA3D7bAAAAAAAAAAH1AgAAygAAAAsLUzmrIso/btVn3ZpO3D8AANw+6gAAAAAAAAAB9gIAAMoAAADhiivb3SjKP77IzdAFjNw/AADcPuoAAAAAAAAAAfcCAADKAAAAtQoEfRAvyj8SvDPEcMncPwAA3D76AAAAAAAAAAH4AgAAygAAALUKBH0QL8o/Yq+Zt9sG3T8AAN0++gAAAAAAAAAB+QIAAMoAAAC1CgR9EC/KP842OoiAO90/AIDdPgkBAAAAAAAAAfoCAADKAAAA4Yor290oyj86vtpYJXDdPwAA3z4JAQAAAAAAAAH7AgAAygAAAOGKK9vdKMo/pkV7Kcqk3T8AgN8+CQEAAAAAAAAB/AIAAMoAAAALC1M5qyLKPx4XuegL1d0/AADiPh4BAAAAAAAAAf0CAADKAAAAN4t6l3gcyj+W6PanTQXePwAA4z4eAQAAAAAAAAH+AgAAygAAAGMLovVFFso/Dro0Z4813j8AAOY+LgEAAAAAAAAB/wIAAMoAAABjC6L1RRbKP3ZB1Tc0at4/AADnPi4BAAAAAAAAAQADAADKAAAAkYvJUxMQyj/myHUI2Z7ePwCA5z49AQAAAAAAAAEBAwAAygAAALkL8bHgCco/QgZ56uDX3j8AAOg+PQEAAAAAAAABAgMAAMoAAADlixgQrgPKP5b53t1LFd8/AADpPk0BAAAAAAAAAQMDAADKAAAA5YsYEK4Dyj/m7ETRtlLfPwCA6T5NAQAAAAAAAAEEAwAAygAAABMMQG57/ck/RipIs76L3z8AgOk+XQEAAAAAAAABBQMAAMoAAAA/jGfMSPfJP7Kx6INjwN8/AADqPl0BAAAAAAAAAQYDAADKAAAAZwyPKhbxyT8qgyZDpfDfPwAA7D5sAQAAAAAAAAEHAwAAygAAAJWMtojj6sk/USoygXMQ4D8AAO0+bAEAAAAAAAABCAMAAMoAAADBDN7msOTJPxO4H9hiJuA/AIDtPnwBAAAAAAAAAQkDAADKAAAA7YwFRX7eyT/VRQ0vUjzgPwAA7j58AQAAAAAAAAEKAwAAygAAABcNLaNL2Mk/l9P6hUFS4D8AAO4+iwEAAAAAAAABCwMAAMoAAABDjVQBGdLJP1lh6NwwaOA/AADuPosBAAAAAAAAAQwDAADKAAAAcQ18X+bLyT8hlCSr7nvgPwAA7z6bAQAAAAAAAAENAwAAygAAAJuNo72zxck/72uv8HqN4D8AgO8+mwEAAAAAAAABDgMAAMoAAADFDcsbgb/JP7me6744oeA/AADxPpsBAAAAAAAAAQ8DAADKAAAA843yeU65yT+B0SeN9rTgPwCA8T6rAQAAAAAAAAEQAwAAygAAAB0OGtgbs8k/Q18V5OXK4D8AgPE+qwEAAAAAAAABEQMAAMoAAABLjkE26azJPwXtAjvV4OA/AADyPsoBAAAAAAAAARIDAADKAAAAdQ5plLamyT/B1aEa9vjgPwAA9D7KAQAAAAAAAAETAwAAygAAAKOOkPKDoMk/e75A+hYR4T8AAPU+ygEAAAAAAAABFAMAAMoAAADNDrhQUZrJPzECkWJpK+E/AID2PsoBAAAAAAAAARUDAADKAAAAzQ64UFGayT/v6i9CikPhPwCA9z7aAQAAAAAAAAEWAwAAygAAAM0OuFBRmsk/sXgdmXlZ4T8AgPc+2gEAAAAAAAABFwMAAMoAAADNDrhQUZrJP3MGC/Bob+E/AAD4PukBAAAAAAAAARgDAADKAAAAzQ64UFGayT8zlPhGWIXhPwAA+D7pAQAAAAAAAAEZAwAAygAAAM0OuFBRmsk/A2yDjOSW4T8AAPg++QEAAAAAAAABGgMAAMoAAADNDrhQUZrJP9FDDtJwqOE/AAD5PvkBAAAAAAAAARsDAADKAAAAzQ64UFGayT+fG5kX/bnhPwCA+T4IAgAAAAAAAAEcAwAAygAAAKOOkPKDoMk/bfMjXYnL4T8AAP0+CAIAAAAAAAABHQMAAMoAAAB1DmmUtqbJP0Nw/Rnk2uE/AID+PhgCAAAAAAAAAR4DAADKAAAAS45BNumsyT8X7dbWPurhPwDAAD8YAgAAAAAAAAEfAwAAygAAAB0OGtgbs8k/7Wmwk5n54T8AgAE/KAIAAAAAAAABIAMAAMoAAADzjfJ5TrnJP7tBO9klC+I/AEACPygCAAAAAAAAASEDAADKAAAAxQ3LG4G/yT+PvhSWgBriPwDAAj83AgAAAAAAAAEiAwAAygAAAJuNo72zxck/XZaf2wws4j8AwAI/NwIAAAAAAAABIwMAAMoAAABxDXxf5svJPytuKiGZPeI/AAADP0cCAAAAAAAAASQDAADKAAAAcQ18X+bLyT/zoGbvVlHiPwAABD9HAgAAAAAAAAElAwAAygAAAEONVAEZ0sk/u9OivRRl4j8AgAQ/VwIAAAAAAAABJgMAAMoAAABDjVQBGdLJP31hkBQEe+I/AMAEP1cCAAAAAAAAAScDAADKAAAAQ41UARnSyT9B731r85DiPwAABT9mAgAAAAAAAAEoAwAAygAAAEONVAEZ0sk/A31rwuKm4j8AQAQ/ZgIAAAAAAAABKQMAAMoAAABDjVQBGdLJP8uvp5CguuI/AAAEP3YCAAAAAAAAASoDAADKAAAAQ41UARnSyT+T4uNeXs7iPwCABD92AgAAAAAAAAErAwAAygAAABcNLaNL2Mk/VXDRtU3k4j8AwAQ/dgIAAAAAAAABLAMAAMoAAAAXDS2jS9jJPyNIXPvZ9eI/AAAGP5UCAAAAAAAAAS0DAADKAAAA7YwFRX7eyT/xH+dAZgfjPwCABj+VAgAAAAAAAAEuAwAAygAAAO2MBUV+3sk/xZzA/cAW4z8AQAY/lQIAAAAAAAABLwMAAMoAAADtjAVFft7JP50ZmrobJuM/AAAGP5UCAAAAAAAAATADAADKAAAA7YwFRX7eyT9xlnN3djXjPwAABz+lAgAAAAAAAAExAwAAygAAABcNLaNL2Mk/P27+vAJH4z8AgAc/pQIAAAAAAAABMgMAAMoAAAAXDS2jS9jJPxPr13ldVuM/AMAHP7QCAAAAAAAAATMDAADKAAAAFw0to0vYyT/hwmK/6WfjPwAACD+0AgAAAAAAAAE0AwAAygAAABcNLaNL2Mk/r5rtBHZ54z8AAAg/xAIAAAAAAAABNQMAAMoAAADtjAVFft7JP39yeEoCi+M/AAAIP8QCAAAAAAAAATYDAADKAAAA7YwFRX7eyT9HpbQYwJ7jPwAACT/UAgAAAAAAAAE3AwAAygAAAMEM3uaw5Mk/D9jw5n2y4z8AgAk/1AIAAAAAAAABOAMAAMoAAADBDN7msOTJP9kKLbU7xuM/AMAJP/MCAAAAAAAAATkDAADKAAAAwQze5rDkyT+hPWmD+dnjPwAACj/zAgAAAAAAAAE6AwAAygAAAMEM3uaw5Mk/aXClUbft4z8AgAs/8wIAAAAAAAABOwMAAMoAAADBDN7msOTJPzGj4R91AeQ/AEAMP/MCAAAAAAAAATwDAADKAAAAwQze5rDkyT/zMM92ZBfkPwDADT8CAwAAAAAAAAE9AwAAygAAAJWMtojj6sk/s768zVMt5D8AgA4/AgMAAAAAAAABPgMAAMoAAACVjLaI4+rJP3VMqiRDQ+Q/AAAQPxIDAAAAAAAAAT8DAADKAAAAlYy2iOPqyT9DJDVqz1TkPwCAED8SAwAAAAAAAAFAAwAAygAAAJWMtojj6sk/Efy/r1tm5D8AQBA/IgMAAAAAAAABQQMAAMoAAACVjLaI4+rJP+l4mWy2deQ/AAAQPyIDAAAAAAAAAUIDAADKAAAAlYy2iOPqyT/DmsGg34LkPwAAET8xAwAAAAAAAAFDAwAAygAAAJWMtojj6sk/lxebXTqS5D8AgBE/MQMAAAAAAAABRAMAAMoAAACVjLaI4+rJP22UdBqVoeQ/AEASP1EDAAAAAAAAAUUDAADKAAAAZwyPKhbxyT9HtpxOvq7kPwDAEj9RAwAAAAAAAAFGAwAAygAAAGcMjyoW8ck/J30T+rW55D8AABQ/UQMAAAAAAAABRwMAAMoAAABnDI8qFvHJPwdEiqWtxOQ/AIAUP1EDAAAAAAAAAUgDAADKAAAAlYy2iOPqyT/nCgFRpc/kPwAAFj9RAwAAAAAAAAFJAwAAygAAAJWMtojj6sk/z3bGc2vY5D8AgBY/YAMAAAAAAAABSgMAAMoAAACVjLaI4+rJP689PR9j4+Q/AAAYP2ADAAAAAAAAAUsDAADKAAAAwQze5rDkyT+XqQJCKezkPwCAGD9wAwAAAAAAAAFMAwAAygAAAMEM3uaw5Mk/fxXIZO/05D8AABo/cAMAAAAAAAABTQMAAMoAAADBDN7msOTJP1/cPhDn/+Q/AIAaP38DAAAAAAAAAU4DAADKAAAA7YwFRX7eyT9HSAQzrQjlPwBAGj9/AwAAAAAAAAFPAwAAygAAAO2MBUV+3sk/Kw973qQT5T8AABo/jwMAAAAAAAABUAMAAMoAAAAXDS2jS9jJPwvW8YmcHuU/AAAbP48DAAAAAAAAAVEDAADKAAAAFw0to0vYyT/hUstG9y3lPwCAGz+uAwAAAAAAAAFSAwAAygAAAEONVAEZ0sk/s8+kA1I95T8AwBs/rgMAAAAAAAABUwMAAMoAAABxDXxf5svJP4dMfsCsTOU/AAAcP74DAAAAAAAAAVQDAADKAAAAcQ18X+bLyT9byVd9B1zlPwCAHD++AwAAAAAAAAFVAwAAygAAAJuNo72zxck/MUYxOmJr5T8AwBw/vgMAAAAAAAABVgMAAMoAAADFDcsbgb/JPwXDCve8euU/AMAcP74DAAAAAAAAAVcDAADKAAAAxQ3LG4G/yT/ZP+SzF4rlPwAAHT/OAwAAAAAAAAFYAwAAygAAAPON8nlOuck/s2EM6ECX5T8AgB0/zgMAAAAAAAABWQMAAMoAAADzjfJ5TrnJP4+DNBxqpOU/AMAdP90DAAAAAAAAAVoDAADKAAAAHQ4a2BuzyT9rpVxQk7HlPwDAHT/dAwAAAAAAAAFbAwAAygAAAB0OGtgbs8k/TWzT+4q85T8AAB4/7QMAAAAAAAABXAMAAMoAAAAdDhrYG7PJPy0zSqeCx+U/AAAeP+0DAAAAAAAAAV0DAADKAAAAHQ4a2BuzyT8N+sBSetLlPwAAHj/8AwAAAAAAAAFeAwAAygAAAB0OGtgbs8k/78A3/nHd5T8AgB4//AMAAAAAAAABXwMAAMoAAAAdDhrYG7PJP9Us/SA45uU/AMAePwwEAAAAAAAAAWADAADKAAAAHQ4a2BuzyT+9mMJD/u7lPwCAHz8MBAAAAAAAAAFhAwAAygAAAB0OGtgbs8k/nV857/X55T8AwB8/HAQAAAAAAAABYgMAAMoAAAAdDhrYG7PJP4XL/hG8AuY/AIAgPxwEAAAAAAAAAWMDAADKAAAAHQ4a2BuzyT9tN8Q0ggvmPwDAID8rBAAAAAAAAAFkAwAAygAAAB0OGtgbs8k/Tf464HkW5j8AQCA/KwQAAAAAAAABZQMAAMoAAADzjfJ5TrnJPy/FsYtxIeY/AAAgPysEAAAAAAAAAWYDAADKAAAAxQ3LG4G/yT8J59m/mi7mPwCAID87BAAAAAAAAAFnAwAAygAAAMUNyxuBv8k/71Kf4mA35j8AwCA/OwQAAAAAAAABaAMAAMoAAADFDcsbgb/JP9EZFo5YQuY/AMAgP0sEAAAAAAAAAWkDAADKAAAAxQ3LG4G/yT+3hduwHkvmPwAAIT9LBAAAAAAAAAFqAwAAygAAAMUNyxuBv8k/m0xSXBZW5j8AgCE/WgQAAAAAAAABawMAAMoAAADFDcsbgb/JP3sTyQcOYeY/AMAhP1oEAAAAAAAAAWwDAADKAAAAm42jvbPFyT9d2j+zBWzmPwCAIj9qBAAAAAAAAAFtAwAAygAAAJuNo72zxck/PaG2Xv125j8AwCI/agQAAAAAAAABbgMAAMoAAABxDXxf5svJPxnD3pImhOY/AIAjP4kEAAAAAAAAAW8DAADKAAAAQ41UARnSyT/z5AbHT5HmPwDAIz+JBAAAAAAAAAFwAwAAygAAAHENfF/my8k/x2Hgg6qg5j8AwCM/iQQAAAAAAAABcQMAAMoAAABxDXxf5svJP5veuUAFsOY/AAAkP4kEAAAAAAAAAXIDAADKAAAAcQ18X+bLyT9xW5P9X7/mPwAAJD+ZBAAAAAAAAAFzAwAAygAAAHENfF/my8k/RdhsurrO5j8AACQ/mQQAAAAAAAABdAMAAMoAAABxDXxf5svJPxlVRncV3uY/AIAkP6gEAAAAAAAAAXUDAADKAAAAcQ18X+bLyT/t0R80cO3mPwDAJD+oBAAAAAAAAAF2AwAAygAAAHENfF/my8k/vamqefz+5j8AwCQ/uAQAAAAAAAABdwMAAMoAAABxDXxf5svJP4uBNb+IEOc/AAAlP7gEAAAAAAAAAXgDAADKAAAAm42jvbPFyT9bWcAEFSLnPwAAJT+4BAAAAAAAAAF5AwAAygAAAJuNo72zxck/L9aZwW8x5z8AACU/yAQAAAAAAAABegMAAMoAAADFDcsbgb/JPwNTc37KQOc/AIAlP8gEAAAAAAAAAXsDAADKAAAAxQ3LG4G/yT/Xz0w7JVDnPwDAJT/nBAAAAAAAAAF8AwAAygAAAMUNyxuBv8k/rUwm+H9f5z8AwCU/5wQAAAAAAAABfQMAAMoAAADFDcsbgb/JP4duTiypbOc/AAAmP/YEAAAAAAAAAX4DAADKAAAAxQ3LG4G/yT9b6yfpA3znPwAAJj/2BAAAAAAAAAF/AwAAygAAAMUNyxuBv8k/Nw1QHS2J5z8AACY/9gQAAAAAAAABgAMAAMoAAADFDcsbgb/JPwuKKdqHmOc/AAAnP/YEAAAAAAAAAYEDAADKAAAAxQ3LG4G/yT/tUKCFf6PnPwCAJz8GBQAAAAAAAAGCAwAAygAAAMUNyxuBv8k/wc15Qtqy5z8AwCc/BgUAAAAAAAABgwMAAMoAAADFDcsbgb/JP6OU8O3Rvec/AAAoPxYFAAAAAAAAAYQDAADKAAAA843yeU65yT+DW2eZycjnPwCAKD8WBQAAAAAAAAGFAwAAygAAAB0OGtgbs8k/X32PzfLV5z8AwCg/JQUAAAAAAAABhgMAAMoAAAAdDhrYG7PJPzP6aIpN5ec/AMAoPyUFAAAAAAAAAYcDAADKAAAAHQ4a2BuzyT8NHJG+dvLnPwAAKT84BQAAAAAAAAGIAwAAygAAAB0OGtgbs8k/4Zhqe9EB6D8AACk/OAUAAAAAAAABiQMAAMoAAAAdDhrYG7PJP7cVRDgsEeg/AAApP1cFAAAAAAAAAYoDAADKAAAAHQ4a2BuzyT+F7c59uCLoPwAAKj9XBQAAAAAAAAGLAwAAygAAAPON8nlOuck/TSALTHY26D8AgCo/VwUAAAAAAAABjAMAAMoAAAAdDhrYG7PJPx34lZECSOg/AEArP3YFAAAAAAAAAY0DAADKAAAA843yeU65yT/lKtJfwFvoPwDAKz92BQAAAAAAAAGOAwAAygAAAJuNo72zxck/rV0OLn5v6D8AgCw/dgUAAAAAAAABjwMAAMoAAACbjaO9s8XJP3s1mXMKgeg/AMAsP3YFAAAAAAAAAZADAADKAAAAm42jvbPFyT9JDSS5lpLoPwDALD+GBQAAAAAAAAGRAwAAygAAAMUNyxuBv8k/JS9M7b+f6D8AAC0/hgUAAAAAAAABkgMAAMoAAADFDcsbgb/JP/9QdCHprOg/AIAtP4YFAAAAAAAAAZMDAADKAAAAxQ3LG4G/yT/ZcpxVErroPwDALT+WBQAAAAAAAAGUAwAAygAAAMUNyxuBv8k/wd5heNjC6D8AgC4/lgUAAAAAAAABlQMAAMoAAADFDcsbgb/JP6Gl2CPQzeg/AMAuP5YFAAAAAAAAAZYDAADKAAAAxQ3LG4G/yT99xwBY+droPwCALz+lBQAAAAAAAAGXAwAAygAAAPON8nlOuck/X453A/Hl6D8AwC8/pQUAAAAAAAABmAMAAMoAAADzjfJ5TrnJPz9V7q7o8Og/AIAwP7UFAAAAAAAAAZkDAADKAAAAHQ4a2BuzyT8bdxbjEf7oPwDAMD+1BQAAAAAAAAGaAwAAygAAAB0OGtgbs8k/9Zg+FzsL6T8AgDE/tQUAAAAAAAABmwMAAMoAAABLjkE26azJP90EBDoBFOk/AMAxP8UFAAAAAAAAAZwDAADKAAAAS45BNumsyT+9y3rl+B7pPwDAMT/FBQAAAAAAAAGdAwAAygAAAHUOaZS2psk/l+2iGSIs6T8AADI/1AUAAAAAAAABngMAAMoAAAB1DmmUtqbJP3m0GcUZN+k/AIAyP9QFAAAAAAAAAZ8DAADKAAAAo46Q8oOgyT9Ze5BwEULpPwDAMj/kBQAAAAAAAAGgAwAAygAAAKOOkPKDoMk/NZ24pDpP6T8AADQ/5AUAAAAAAAABoQMAAMoAAADNDrhQUZrJPw+/4NhjXOk/AIA0PwMGAAAAAAAAAaIDAADKAAAAzQ64UFGayT/jO7qVvmvpPwAANj8DBgAAAAAAAAGjAwAAygAAAPmO364elMk/q272Y3x/6T8AgDY/EwYAAAAAAAABpAMAAMoAAAD5jt+uHpTJP3tGgakIkek/AEA3PxMGAAAAAAAAAaUDAADKAAAAJQ8HDeyNyT9Deb13xqTpPwDANz8TBgAAAAAAAAGmAwAAygAAAFGPLmu5h8k/BQerzrW66T8AgDg/IgYAAAAAAAABpwMAAMoAAAB7D1bJhoHJP8eUmCWl0Ok/AMA4PyIGAAAAAAAAAagDAADKAAAAqY99J1R7yT+Px9TzYuTpPwDAOD8iBgAAAAAAAAGpAwAAygAAANMPpYUhdck/V/oQwiD46T8AADk/QgYAAAAAAAABqgMAAMoAAADTD6WFIXXJPy136n57B+o/AEA4P0IGAAAAAAAAAasDAADKAAAA/Y/M4+5uyT/7TnXEBxnqPwAAOD9RBgAAAAAAAAGsAwAAygAAACsQ9EG8aMk/0ctOgWIo6j8AADk/UQYAAAAAAAABrQMAAMoAAABZkBugiWLJP6vtdrWLNeo/AIA5P1EGAAAAAAAAAa4DAADKAAAAgxBD/lZcyT+FD5/ptELqPwDAOT9RBgAAAAAAAAGvAwAAygAAAK2QalwkVsk/Z9YVlaxN6j8AADo/YQYAAAAAAAABsAMAAMoAAADbEJK68U/JP0edjECkWOo/AAA6P2EGAAAAAAAAAbEDAADKAAAAB5G5GL9JyT8pZAPsm2PqPwAAOj9wBgAAAAAAAAGyAwAAygAAAC8R4XaMQ8k/CSt6l5Nu6j8AQDk/cAYAAAAAAAABswMAAMoAAABdkQjVWT3JP+vx8EKLeeo/AAA5P4AGAAAAAAAAAbQDAADKAAAAXZEI1Vk9yT/RXbZlUYLqPwAAOj+ABgAAAAAAAAG1AwAAygAAAIkRMDMnN8k/v27K/+WI6j8AgDo/kAYAAAAAAAABtgMAAMoAAACJETAzJzfJP61/3pl6j+o/AMA6P5AGAAAAAAAAAbcDAADKAAAAiREwMyc3yT+ZkPIzD5bqPwAAOz+QBgAAAAAAAAG4AwAAygAAAIkRMDMnN8k/h6EGzqOc6j8AQDo/rwYAAAAAAAABuQMAAMoAAACJETAzJzfJP4H8t1bVnuo/AAA6P68GAAAAAAAAAboDAADKAAAAt5FXkfQwyT9vDczwaaXqPwCAOT+vBgAAAAAAAAG7AwAAygAAALeRV5H0MMk/YcMuAs2p6j8AADk/vwYAAAAAAAABvAMAAMoAAAC3kVeR9DDJP2HDLgLNqeo/AIA4P78GAAAAAAAAAb0DAADKAAAAt5FXkfQwyT9VeZETMK7qPwAAOD+/BgAAAAAAAAG+AwAAygAAALeRV5H0MMk/T9RCnGGw6j8AwDU/vwYAAAAAAAABvwMAAMoAAADfEX/vwSrJP0kv9CSTsuo/AMA0P78GAAAAAAAAAcADAADKAAAAC5KmTY8kyT9JL/Qkk7LqPwCALT+/BgAAAAAAAAHBAwAAygAAADkSzqtcHsk/Q4qlrcS06j8AQCo/zgYAAAAAAAABwgMAAMoAAABjkvUJKhjJP0OKpa3EtOo/AEAPP84GAAAAAAAAAcMDAADKAAAAu5JExsQLyT9DiqWtxLTqPwAAAz/OBgAAAAAAAAHEAwAAygAAAD0Tu+As+cg/Q4qlrcS06j8AgPk+7QYAAAAAAAABxQMAAMoAAAAZlIC3L9rIPzGbuUdZu+o/AID1Pv0GAAAAAAAAAcYDAADKAAAAmxT30ZfHyD8JzsmxgNjrPwAAZD4AAAAAAAAAAAHHAwAAygAAAJsU99GXx8g/D3MYKU/W6z8AgJw+DwAAAAAAAAAByAMAAMoAAACbFPfRl8fIP/2DLMPj3Os/AACmPg8AAAAAAAAAAckDAADKAAAAcZTPc8rNyD/9gyzD49zrPwCArD4PAAAAAAAAAAHKAwAAygAAAHGUz3PKzcg//YMsw+Pc6z8AAL4+DwAAAAAAAAABywMAAMoAAABxlM9zys3IP/2DLMPj3Os/AIDEPh8AAAAAAAAAAcwDAADKAAAAcZTPc8rNyD/9gyzD49zrPwCA0T4fAAAAAAAAAAHNAwAAygAAAHGUz3PKzcg//YMsw+Pc6z8AgNY+HwAAAAAAAAABzgMAAMoAAABxlM9zys3IP/2DLMPj3Os/AADkPh8AAAAAAAAAAc8DAADKAAAAcZTPc8rNyD/9gyzD49zrPwAA6j4fAAAAAAAAAAHQAwAAygAAAHGUz3PKzcg//YMsw+Pc6z8AAPk+HwAAAAAAAAAB0QMAAMoAAABxlM9zys3IP/2DLMPj3Os/AID/Pi8AAAAAAAAAAdIDAADKAAAAcZTPc8rNyD/9gyzD49zrPwCABz8vAAAAAAAAAAHTAwAAygAAAHGUz3PKzcg/997dSxXf6z8AwAo/LwAAAAAAAAAB1AMAAMoAAABxlM9zys3IP/E5j9RG4es/AAANPy8AAAAAAAAAAdUDAADKAAAAcZTPc8rNyD/rlEBdeOPrPwDADT8+AAAAAAAAAAHWAwAAygAAAJsU99GXx8g/2aVU9wzq6z8AgBA/PgAAAAAAAAAB1wMAAMoAAADJlB4wZcHIP8tbtwhw7us/AAASP04AAAAAAAAAAdgDAADKAAAAyZQeMGXByD+5bMuiBPXrPwBAFD9eAAAAAAAAAAHZAwAAygAAAMmUHjBlwcg/rSIutGf56z8AQBU/bQAAAAAAAAAB2gMAAMoAAADzFEaOMrvIP43ppF9fBOw/AEAVP20AAAAAAAAAAdsDAADKAAAAIZVt7P+0yD9vsBsLVw/sPwAAFT99AAAAAAAAAAHcAwAAygAAAEsVlUrNrsg/TdJDP4Ac7D8AABU/jAAAAAAAAAAB3QMAAMoAAAB1lbyomqjIPyf0a3OpKew/AAAVP4wAAAAAAAAAAd4DAADKAAAAoxXkBmiiyD/pgVnKmD/sPwBAFD+sAAAAAAAAAAHfAwAAygAAAM+VC2U1nMg/qQ9HIYhV7D8AABQ/rAAAAAAAAAAB4AMAAMoAAAAllloh0I/IP1muSBIMcuw/AAAUP6wAAAAAAAAAAeEDAADKAAAAf5ap3WqDyD8HTUoDkI7sPwAAFD+7AAAAAAAAAAHiAwAAygAAANOW+JkFd8g/t+tL9BOr7D8AQBM/uwAAAAAAAAAB4wMAAMoAAAAtl0dWoGrIP28vnFxmxew/AAATP8sAAAAAAAAAAeQDAADKAAAAVRdvtG1kyD8pGDs8h93sPwAAEz/LAAAAAAAAAAHlAwAAygAAAIOXlhI7Xsg/66Uok3bz7D8AABM/2wAAAAAAAAAB5gMAAMoAAACvF75wCFjIP7PYZGE0B+0/AAAVP9sAAAAAAAAAAecDAADKAAAArxe+cAhYyD+BsO+mwBjtPwAAFj/qAAAAAAAAAAHoAwAAygAAAK8XvnAIWMg/Vy3JYxso7T8AABk/6gAAAAAAAAAB6QMAAMoAAACvF75wCFjIPyUFVKmnOe0/AAAaP/oAAAAAAAAAAeoDAADKAAAAVRdvtG1kyD//Jnzd0EbtPwCAHj/6AAAAAAAAAAHrAwAAygAAAAEXIPjScMg/4e3yiMhR7T8AgCA/+gAAAAAAAAAB7AMAAMoAAAB/lqndaoPIP8lZuKuOWu0/AMAjPxkBAAAAAAAAAe0DAADKAAAAz5ULZTWcyD+vxX3OVGPtPwAAJT8ZAQAAAAAAAAHuAwAAygAAAPMURo4yu8g/lzFD8Rps7T8AACg/GQEAAAAAAAAB7wMAAMoAAADBkzH7lObIP4VCV4uvcu0/AAApPxkBAAAAAAAAAfADAADKAAAAY5L1CSoYyT95+LmcEnftPwAALD8pAQAAAAAAAAHxAwAAygAAAAeRuRi/Sck/cVNrJUR57T8AAC0/KQEAAAAAAAAB8gMAAMoAAAB7D1bJhoHJP2UJzjanfe0/AMAuPzgBAAAAAAAAAfMDAADKAAAAHQ4a2BuzyT9lCc42p33tPwCALz84AQAAAAAAAAH0AwAAygAAAJWMtojj6sk/ZQnONqd97T8AQDA/SAEAAAAAAAAB9QMAAMoAAAALC1M5qyLKP3FTayVEee0/AMAwP0gBAAAAAAAAAfYDAADKAAAAsQkXSEBUyj95+LmcEnftPwDAMD9YAQAAAAAAAAH3AwAAygAAAFEI21bVhco/hUJXi69y7T8AADE/WAEAAAAAAAAB+AMAAMoAAACbBlCpz8PKP5GM9HlMbu0/AIAxP2cBAAAAAAAAAfkDAADKAAAAu4SdnfwHyz+je+Dft2ftPwDAMT9nAQAAAAAAAAH6AwAAygAAANsC65EpTMs/vQ8bvfFe7T8AgDI/dwEAAAAAAAAB+wMAAMoAAAD3gDiGVpDLP8/+BiNdWO0/AMAyP3cBAAAAAAAAAfwDAADKAAAA635eHLbayz/h7fKIyFHtPwBAMj+GAQAAAAAAAAH9AwAAygAAAAn9qxDjHsw/+YEtZgJJ7T8AADI/hgEAAAAAAAAB/gMAAMoAAAAre/kEEGPMPxe7troKPu0/AIAyP6YBAAAAAAAAAf8DAADKAAAAdXluVwqhzD839D8PEzPtPwDAMj+mAQAAAAAAAAEABAAAygAAABt4Mmaf0sw/Vy3JYxso7T8AAC8/pgEAAAAAAAABAQQAAMoAAAC7dvZ0NATNP2kctcmGIe0/AEAtP7UBAAAAAAAAAQIEAADKAAAAh/Xh4ZYvzT+HVT4ejxbtPwBAJj+1AQAAAAAAAAEDBAAAygAAAK90HAuUTs0/p47HcpcL7T8AACM/tQEAAAAAAAABBAQAAMoAAAAp9KXwK2HNP8fHUMefAO0/AAAWP8UBAAAAAAAAAQUEAADKAAAA/3N+kl5nzT/rpSiTdvPsPwAAED/FAQAAAAAAAAEGBAAAygAAACn0pfArYc0/EYQAX03m7D8AgN0+1QEAAAAAAAABBwQAAMoAAACB9PSsxlTNP0OsdRnB1Ow/AADAPtUBAAAAAAAAAQgEAADKAAAAXXW6g8k1zT9vL5xcZsXsPwCArz70AQAAAAAAAAEJBAAAygAAALt29nQ0BM0/pfxfjqix7D8AAKo+9AEAAAAAAAABCgQAAMoAAACpnSRQHH/HPznjV9kUI+w/AACPPgAAAAAAAAAAAQsEAADKAAAAqZ0kUBx/xz8541fZFCPsPwCAwz4PAAAAAAAAAAEMBAAAygAAAKmdJFAcf8c/OeNX2RQj7D8AgM8+DwAAAAAAAAABDQQAAMoAAAB7Hf3xToXHPznjV9kUI+w/AADYPg8AAAAAAAAAAQ4EAADKAAAAUZ3Vk4GLxz8541fZFCPsPwCA5D4PAAAAAAAAAAEPBAAAygAAACcdrjW0kcc/QYimUOMg7D8AgOg+HwAAAAAAAAABEAQAAMoAAAD5nIbX5pfHP03SQz+AHOw/AIDxPh8AAAAAAAAAAREEAADKAAAAoZw3G0ykxz9fwS+l6xXsPwCA9T4vAAAAAAAAAAESBAAAygAAAEuc6F6xsMc/b7AbC1cP7D8AgPk+LwAAAAAAAAABEwQAAMoAAADzm5miFr3HP43ppF9fBOw/AAD7Pj4AAAAAAAAAARQEAADKAAAAm5tK5nvJxz+h2JDFyv3rPwAAAD8+AAAAAAAAAAEVBAAAygAAABkb1MsT3Mc/uWzLogT16z8AAAE/PgAAAAAAAAABFgQAAMoAAABpGjZT3vTHP9EABoA+7Os/AAAGP04AAAAAAAAAARcEAADKAAAAkZlwfNsTyD/rlEBdeOPrPwBACD9OAAAAAAAAAAEYBAAAygAAALMYq6XYMsg/Cc7JsYDY6z8AQAw/XQAAAAAAAAABGQQAAMoAAACDl5YSO17IPyNiBI+6z+s/AAAOP10AAAAAAAAAARoEAADKAAAAURaCf52JyD899j5s9MbrPwDADz9tAAAAAAAAAAEbBAAAygAAAPMURo4yu8g/XS/IwPy76z8AgBA/bQAAAAAAAAABHAQAAMoAAACXEwqdx+zIP3toURUFses/AMAQP30AAAAAAAAAAR0EAADKAAAAY5L1CSoYyT+bodppDabrPwAAET99AAAAAAAAAAEeBAAAygAAAC8R4XaMQ8k/udpjvhWb6z8AwA8/jAAAAAAAAAABHwQAAMoAAADTD6WFIXXJP9NunptPkus/AEAPP4wAAAAAAAAAASAEAADKAAAAzQ64UFGayT/xpyfwV4frPwCACj+MAAAAAAAAAAEhBAAAygAAAPON8nlOuck/BZcTVsOA6z8AgAg/nAAAAAAAAAABIgQAAMoAAAAXDS2jS9jJPx0rTjP9d+s/AEAAP5wAAAAAAAAAASMEAADKAAAAP4xnzEj3yT8vGjqZaHHrPwAA+T6sAAAAAAAAAAEkBAAAygAAALkL8bHgCco/OWTXhwVt6z8AAOc+rAAAAAAAAAABJQQAAMoAAABjC6L1RRbKP0WudHaiaOs/AADfPqwAAAAAAAAAASYEAADKAAAACwtTOasiyj9LU8PtcGbrPwAAwz67AAAAAAAAAAEnBAAAygAAALUKBH0QL8o/V51g3A1i6z8AgLY+uwAAAAAAAAABKAQAAMoAAAC1CgR9EC/KP1edYNwNYus/AACxPssAAAAAAAAAASkEAADKAAAAtQoEfRAvyj9LU8PtcGbrPwCArz7LAAAAAAAAAAEqBAAAygAAAPObmaIWvcc/SVHEkI/S7D8AAK4+AAAAAAAAAAABKwQAAMoAAADJG3JEScPHPx3OnU3q4ew/AIDuPhAAAAAAAAAAASwEAADKAAAAm5tK5nvJxz8RhABfTebsPwAA/T4QAAAAAAAAAAEtBAAAygAAAOuarG1G4sc/EYQAX03m7D8AgAM/EAAAAAAAAAABLgQAAMoAAABpGjZT3vTHPxGEAF9N5uw/AIAGPxAAAAAAAAAAAS8EAADKAAAAuxmY2qgNyD8dzp1N6uHsPwDABj8fAAAAAAAAAAEwBAAAygAAAOGY0gOmLMg/I3PsxLjf7D8AgAg/HwAAAAAAAAABMQQAAMoAAADbl+XO1VHIPz0HJ6Ly1uw/AEAJPy8AAAAAAAAAATIEAADKAAAApxbROzh9yD9bQLD2+svsPwDACT8vAAAAAAAAAAEzBAAAygAAAEsVlUrNrsg/e3k5SwPB7D8AAAo/LwAAAAAAAAABNAQAAMoAAADtE1lZYuDIP6uhrgV3r+w/AIAKPz8AAAAAAAAAATUEAADKAAAAY5L1CSoYyT/VJNVIHKDsPwDACj8/AAAAAAAAAAE2BAAAygAAAAeRuRi/Sck/Aaj7i8GQ7D8AgAs/TgAAAAAAAAABNwQAAMoAAACpj30nVHvJPy0rIs9mgew/AMALP04AAAAAAAAAATgEAADKAAAAS45BNumsyT9ZrkgSDHLsPwAADT9eAAAAAAAAAAE5BAAAygAAABcNLaNL2Mk/i9a9zH9g7D8AgA0/XgAAAAAAAAABOgQAAMoAAAC5C/Gx4AnKP6kPRyGIVew/AAAPP14AAAAAAAAAATsEAADKAAAAXQq1wHU7yj/JSNB1kErsPwCADz9uAAAAAAAAAAE8BAAAygAAACuJoC3YZso/3Te82/tD7D8AwA8/bgAAAAAAAAABPQQAAMoAAAD7B4yaOpLKP/XL9rg1O+w/AAAQP30AAAAAAAAAAT4EAADKAAAA8wafZWq3yj8PYDGWbzLsPwDADj99AAAAAAAAAAE/BAAAygAAAL+FitLM4so/J/Rrc6kp7D8AQA4/jQAAAAAAAAABQAQAAMoAAADpBMX7yQHLPzM+CWJGJew/AAANP40AAAAAAAAAAUEEAADKAAAADYT/JMcgyz9HLfXHsR7sPwBADD+cAAAAAAAAAAFCBAAAygAAAC8DOk7EP8s/U3eStk4a7D8AQAg/nAAAAAAAAAABQwQAAMoAAACDApzVjljLP1/BL6XrFew/AEAGP6wAAAAAAAAAAUQEAADKAAAA1QH+XFlxyz9vsBsLVw/sPwCA/z6sAAAAAAAAAAFFBAAAygAAACUBYOQjiss/b7AbC1cP7D8AAPo+vAAAAAAAAAABRgQAAMoAAACjgOnJu5zLP2+wGwtXD+w/AIDoPrwAAAAAAAAAAUcEAADKAAAAHwBzr1Ovyz9vsBsLVw/sPwAA4T68AAAAAAAAAAFIBAAAygAAAMf/I/O4u8s/b7AbC1cP7D8AAKU+ywAAAAAAAAABSQQAAMoAAABx/9Q2HsjLP2+wGwtXD+w/AACKPssAAAAAAAAAAUoEAADKAAAAF/+FeoPUyz9vsBsLVw/sPwAAdj7LAAAAAAAAAAFLBAAAygAAABf/hXqD1Ms/b7AbC1cP7D8AAGw+2wAAAAAAAAABTAQAAMoAAAAVetDj/enpP5llYmowrOA/AAAUPgAAAAAAAAAAAU0EAADKAAAAFXrQ4/3p6T+ZZWJqMKzgPwAASz4QAAAAAAAAAAFOBAAAygAAACk65JLk5uk/mWViajCs4D8AAFc+EAAAAAAAAAABTwQAAMoAAAAfWlo7cejpP5llYmowrOA/AABgPhAAAAAAAAAAAVAEAADKAAAAH1paO3Ho6T+ZZWJqMKzgPwCAkT4fAAAAAAAAAAFRBAAAygAAAB9aWjtx6Ok/mWViajCs4D8AAKA+HwAAAAAAAAABUgQAAMoAAAAfWlo7cejpP5llYmowrOA/AAC2Ph8AAAAAAAAAAVMEAADKAAAAH1paO3Ho6T+ZZWJqMKzgPwAAvz4fAAAAAAAAAAFUBAAAygAAAB9aWjtx6Ok/mWViajCs4D8AgMo+LwAAAAAAAAABVQQAAMoAAAAfWlo7cejpP5llYmowrOA/AADPPi8AAAAAAAAAAVYEAADKAAAAH1paO3Ho6T+ZZWJqMKzgPwCA1j4vAAAAAAAAAAFXBAAAygAAAB9aWjtx6Ok/mWViajCs4D8AANo+LwAAAAAAAAABWAQAAMoAAAAfWlo7cejpP5llYmowrOA/AADhPj8AAAAAAAAAAVkEAADKAAAAH1paO3Ho6T+ZZWJqMKzgPwAA5D4/AAAAAAAAAAFaBAAAygAAAB9aWjtx6Ok/mWViajCs4D8AAO4+PwAAAAAAAAABWwQAAMoAAAAfWlo7cejpP5llYmowrOA/AIDyPj8AAAAAAAAAAVwEAADKAAAAH1paO3Ho6T+ZZWJqMKzgPwAA/j5OAAAAAAAAAAFdBAAAygAAAB9aWjtx6Ok/mWViajCs4D8AQAE/TgAAAAAAAAABXgQAAMoAAAAfWlo7cejpP5llYmowrOA/AEAGP04AAAAAAAAAAV8EAADKAAAAH1paO3Ho6T+ZZWJqMKzgPwCACD9OAAAAAAAAAAFgBAAAygAAAB9aWjtx6Ok/mWViajCs4D8AwAw/TgAAAAAAAAABYQQAAMoAAAAfWlo7cejpP40bxXuTsOA/AMAOP04AAAAAAAAAAWIEAADKAAAAFXrQ4/3p6T+B0SeN9rTgPwBAEj9eAAAAAAAAAAFjBAAAygAAABV60OP96ek/dYeKnlm54D8AABQ/XgAAAAAAAAABZAQAAMoAAAAJmkaMiuvpP2c97a+8veA/AMAVP40AAAAAAAAAAWUEAADKAAAACZpGjIrr6T9VTgFKUcTgPwCAFj+cAAAAAAAAAAFmBAAAygAAAAmaRoyK6+k/Q18V5OXK4D8AwBY/rAAAAAAAAAABZwQAAMoAAAAJmkaMiuvpPynL2gas0+A/AAAXP6wAAAAAAAAAAWgEAADKAAAA/bm8NBft6T8LklGyo97gPwCAFz+8AAAAAAAAAAFpBAAAygAAAP25vDQX7ek/61jIXZvp4D8AwBc/ywAAAAAAAAABagQAAMoAAAD9ubw0F+3pP80fPwmT9OA/AIAYP8sAAAAAAAAAAWsEAADKAAAA/bm8NBft6T+nQWc9vAHhPwDAGD/bAAAAAAAAAAFsBAAAygAAAPPZMt2j7uk/e75A+hYR4T8AgBk/6gAAAAAAAAABbQQAAMoAAADz2TLdo+7pP0mWyz+jIuE/AMAZP+oAAAAAAAAAAW4EAADKAAAA6fmohTDw6T8TyQcOYTbhPwCAGj/6AAAAAAAAAAFvBAAAygAAAOn5qIUw8Ok/2/tD3B5K4T8AwBo/+gAAAAAAAAABcAQAAMoAAADTOZXWSfPpP6MugKrcXeE/AMAaPwoBAAAAAAAAAXEEAADKAAAAx1kLf9b06T9rYbx4mnHhPwAAGz8KAQAAAAAAAAFyBAAAygAAALGZ98/v9+k/Le+pz4mH4T8AgBs/GQEAAAAAAAABcwQAAMoAAACnuW14fPnpP/Uh5p1Hm+E/AMAbPxkBAAAAAAAAAXQEAADKAAAAkflZyZX86T+9VCJsBa/hPwDAGz8pAQAAAAAAAAF1BAAAygAAAJH5WcmV/Ok/f+IPw/TE4T8AABw/KQEAAAAAAAABdgQAAMoAAAB7OUYar//pP0Nw/Rnk2uE/AAAcPykBAAAAAAAAAXcEAADKAAAAezlGGq//6T//WJz5BPPhPwAAHD85AQAAAAAAAAF4BAAAygAAAGV5MmvIAuo/tZzsYVcN4j8AABw/OQEAAAAAAAABeQQAAMoAAABleTJryALqP2M77lLbKeI/AAAcP0gBAAAAAAAAAXoEAADKAAAAT7kevOEF6j8NNaHMkEjiPwAAHD9IAQAAAAAAAAF7BAAAygAAAE+5HrzhBeo/tS5URkZn4j8AABw/WAEAAAAAAAABfAQAAMoAAAA5+QoN+wjqP2EoB8D7heI/AIAcP1gBAAAAAAAAAX0EAADKAAAAOfkKDfsI6j8Pxwixf6LiPwDAHD9nAQAAAAAAAAF+BAAAygAAAC8ZgbWHCuo/xQpZGdK84j8AQBw/ZwEAAAAAAAABfwQAAMoAAAAvGYG1hwrqP3tOqYEk1+I/AAAcP3cBAAAAAAAAAYAEAADKAAAAJTn3XRQM6j81N0hhRe/iPwCAHD93AQAAAAAAAAGBBAAAygAAACU5910UDOo/8R/nQGYH4z8AwBw/hwEAAAAAAAABggQAAMoAAAAZWW0GoQ3qP7Ot1JdVHeM/AMAcP4cBAAAAAAAAAYMEAADKAAAAGVltBqEN6j93O8LuRDPjPwAAHT+WAQAAAAAAAAGEBAAAygAAAA15464tD+o/OcmvRTRJ4z8AAB0/lgEAAAAAAAABhQQAAMoAAAAZWW0GoQ3qP/tWnZwjX+M/AAAdP6YBAAAAAAAAAYYEAADKAAAADXnjri0P6j+95IrzEnXjPwAAHT+mAQAAAAAAAAGHBAAAygAAABlZbQahDeo/f3J4SgKL4z8AAB0/tQEAAAAAAAABiAQAAMoAAAANeeOuLQ/qPzlbFyojo+M/AAAdP7UBAAAAAAAAAYkEAADKAAAAGVltBqEN6j/56ASBErnjPwAAHT/EAQAAAAAAAAGKBAAAygAAABlZbQahDeo/udGjYDPR4z8AgB0/xAEAAAAAAAABiwQAAMoAAAAlOfddFAzqP3tfkbci5+M/AMAdP9QBAAAAAAAAAYwEAADKAAAAJTn3XRQM6j897X4OEv3jPwBAHT/UAQAAAAAAAAGNBAAAygAAACU5910UDOo//3psZQET5D8AAB0/1AEAAAAAAAABjgQAAMoAAAAZWW0GoQ3qP8etqDO/JuQ/AIAdP/MBAAAAAAAAAY8EAADKAAAAJTn3XRQM6j+ThTN5SzjkPwDAHT/zAQAAAAAAAAGQBAAAygAAACU5910UDOo/YV2+vtdJ5D8AQB0/8wEAAAAAAAABkQQAAMoAAAAvGYG1hwrqPy81SQRkW+Q/AAAdP/MBAAAAAAAAAZIEAADKAAAALxmBtYcK6j8HsiLBvmrkPwCAHT8DAgAAAAAAAAGTBAAAygAAADn5Cg37COo/3S78fRl65D8AwB0/AwIAAAAAAAABlAQAAMoAAAA5+QoN+wjqP6sGh8Oli+Q/AIAePyICAAAAAAAAAZUEAADKAAAAQ9mUZG4H6j9/g2CAAJvkPwDAHj8iAgAAAAAAAAGWBAAAygAAAEPZlGRuB+o/UwA6PVuq5D8AwB4/IgIAAAAAAAABlwQAAMoAAABPuR684QXqPyd9E/q1ueQ/AAAfPyICAAAAAAAAAZgEAADKAAAAT7kevOEF6j/7+ey2EMnkPwAAHz8yAgAAAAAAAAGZBAAAygAAAFuZqBNVBOo/z3bGc2vY5D8AAB8/MgIAAAAAAAABmgQAAMoAAABbmagTVQTqP6PznzDG5+Q/AEAeP0ECAAAAAAAAAZsEAADKAAAAZXkya8gC6j95cHntIPfkPwAAHj9BAgAAAAAAAAGcBAAAygAAAGV5MmvIAuo/R0gEM60I5T8AgB4/UQIAAAAAAAABnQQAAMoAAABleTJryALqPxcgj3g5GuU/AMAeP1ECAAAAAAAAAZ4EAADKAAAAZXkya8gC6j/hUstG9y3lPwDAHj9gAgAAAAAAAAGfBAAAygAAAG9ZvMI7Aeo/p4UHFbVB5T8AAB8/YAIAAAAAAAABoAQAAMoAAABvWbzCOwHqP2+4Q+NyVeU/AEAeP3ACAAAAAAAAAaEEAADKAAAAezlGGq//6T8xRjE6YmvlPwAAHj9wAgAAAAAAAAGiBAAAygAAAHs5Rhqv/+k/89MekVGB5T8AgB4/gAIAAAAAAAABowQAAMoAAAB7OUYar//pP7NhDOhAl+U/AMAeP4ACAAAAAAAAAaQEAADKAAAAezlGGq//6T917/k+MK3lPwCAHz+PAgAAAAAAAAGlBAAAygAAAHs5Rhqv/+k/PyI2De7A5T8AwB8/jwIAAAAAAAABpgQAAMoAAAB7OUYar//pPwdVctur1OU/AIAgP58CAAAAAAAAAacEAADKAAAAezlGGq//6T/Ph66paejlPwDAID+fAgAAAAAAAAGoBAAAygAAAHs5Rhqv/+k/l7rqdyf85T8AwCA/rwIAAAAAAAABqQQAAMoAAAB7OUYar//pP1/tJkblD+Y/AAAhP68CAAAAAAAAAaoEAADKAAAAb1m8wjsB6j8hexSd1CXmPwCAIT+vAgAAAAAAAAGrBAAAygAAAG9ZvMI7Aeo/71Kf4mA35j8AwCE/vgIAAAAAAAABrAQAAMoAAABleTJryALqP78qKijtSOY/AMAhP74CAAAAAAAAAa0EAADKAAAAZXkya8gC6j+PArVteVrmPwAAIj/OAgAAAAAAAAGuBAAAygAAAE+5HrzhBeo/VzXxOzdu5j8AACI/zgIAAAAAAAABrwQAAMoAAABPuR684QXqPxnD3pImhOY/AAAiP90CAAAAAAAAAbAEAADKAAAAQ9mUZG4H6j/ZUMzpFZrmPwCAIj/dAgAAAAAAAAGxBAAAygAAAEPZlGRuB+o/lTlryTay5j8AwCI/7QIAAAAAAAABsgQAAMoAAABD2ZRkbgfqP1EiCqlXyuY/AIAjP+0CAAAAAAAAAbMEAADKAAAAQ9mUZG4H6j8NC6mIeOLmPwDAIz/9AgAAAAAAAAG0BAAAygAAAEPZlGRuB+o/0ZiW32f45j8AgCQ//QIAAAAAAAABtQQAAMoAAABD2ZRkbgfqP5MmhDZXDuc/AMAkPwwDAAAAAAAAAbYEAADKAAAAOfkKDfsI6j9VtHGNRiTnPwDAJD8MAwAAAAAAAAG3BAAAygAAADn5Cg37COo/HeetWwQ45z8AACU/HAMAAAAAAAABuAQAAMoAAAA5+QoN+wjqP+u+OKGQSec/AAAlPxwDAAAAAAAAAbkEAADKAAAAOfkKDfsI6j+5lsPmHFvnPwAAJT8sAwAAAAAAAAG6BAAAygAAAC8ZgbWHCuo/gcn/tNpu5z8AgCU/LAMAAAAAAAABuwQAAMoAAAA5+QoN+wjqP0+hivpmgOc/AMAlPzsDAAAAAAAAAbwEAADKAAAAOfkKDfsI6j8jHmS3wY/nPwDAJT87AwAAAAAAAAG9BAAAygAAADn5Cg37COo/+Zo9dByf5z8AACY/SwMAAAAAAAABvgQAAMoAAAA5+QoN+wjqP8dyyLmosOc/AAAmP0sDAAAAAAAAAb8EAADKAAAAQ9mUZG4H6j+XSlP/NMLnPwAAJj9aAwAAAAAAAAHABAAAygAAADn5Cg37COo/X32PzfLV5z8AACY/WgMAAAAAAAABwQQAAMoAAAA5+QoN+wjqPyewy5uw6ec/AAAmP2oDAAAAAAAAAcIEAADKAAAALxmBtYcK6j/v4gdqbv3nPwCAJj9qAwAAAAAAAAHDBAAAygAAADn5Cg37COo/sXD1wF0T6D8AwCY/agMAAAAAAAABxAQAAMoAAAAvGYG1hwrqP3P+4hdNKeg/AMAmP4kDAAAAAAAAAcUEAADKAAAALxmBtYcK6j81jNBuPD/oPwAAJz+JAwAAAAAAAAHGBAAAygAAACU5910UDOo/9xm+xStV6D8AACc/iQMAAAAAAAABxwQAAMoAAAAvGYG1hwrqP7mnqxwba+g/AAAnP4kDAAAAAAAAAcgEAADKAAAAJTn3XRQM6j+B2ufq2H7oPwAAJz+ZAwAAAAAAAAHJBAAAygAAACU5910UDOo/SQ0kuZaS6D8AACc/mQMAAAAAAAABygQAAMoAAAAZWW0GoQ3qPxFAYIdUpug/AAAnP6kDAAAAAAAAAcsEAADKAAAAJTn3XRQM6j/ZcpxVErroPwAAJz+pAwAAAAAAAAHMBAAAygAAACU5910UDOo/p0onm57L6D8AACc/uAMAAAAAAAABzQQAAMoAAAAlOfddFAzqP299Y2lc3+g/AAAnP7gDAAAAAAAAAc4EAADKAAAAJTn3XRQM6j85sJ83GvPoPwAAJz/NAwAAAAAAAAHPBAAAygAAACU5910UDOo/AePbBdgG6T8AACc/zQMAAAAAAAAB0AQAAMoAAAAZWW0GoQ3qP8+6ZktkGOk/AIAnP9wDAAAAAAAAAdEEAADKAAAAJTn3XRQM6j+X7aIZIizpPwDAJz/cAwAAAAAAAAHSBAAAygAAACU5910UDOo/Z8UtX6496T8AgCg/7AMAAAAAAAAB0wQAAMoAAAAlOfddFAzqPy/4aS1sUek/AMAoP+wDAAAAAAAAAdQEAADKAAAAGVltBqEN6j/3Kqb7KWXpPwDAKD/8AwAAAAAAAAHVBAAAygAAABlZbQahDeo/ubiTUhl76T8AACk//AMAAAAAAAAB1gQAAMoAAAADmVlXuhDqP4HrzyDXjuk/AAAqPwsEAAAAAAAAAdcEAADKAAAAA5lZV7oQ6j9LHgzvlKLpPwCAKj8LBAAAAAAAAAHYBAAAygAAAPe4z/9GEuo/E1FIvVK26T8AwCo/CwQAAAAAAAAB2QQAAMoAAAD3uM//RhLqP9uDhIsQyuk/AAArPysEAAAAAAAAAdoEAADKAAAA7dhFqNMT6j+pWw/RnNvpPwAAKz8rBAAAAAAAAAHbBAAAygAAAO3YRajTE+o/fdjojffq6T8AACs/KwQAAAAAAAAB3AQAAMoAAADt2EWo0xPqP1FVwkpS+uk/AAAsPysEAAAAAAAAAd0EAADKAAAA7dhFqNMT6j8td+p+ewfqPwCALD86BAAAAAAAAAHeBAAAygAAAO3YRajTE+o/DT5hKnMS6j8AQC0/OgQAAAAAAAAB3wQAAMoAAADj+LtQYBXqP+0E2NVqHeo/AMAtP0oEAAAAAAAAAeAEAADKAAAA97jP/0YS6j/VcJ34MCbqPwDALT9KBAAAAAAAAAHhBAAAygAAAO3YRajTE+o/tzcUpCgx6j8AAC4/WQQAAAAAAAAB4gQAAMoAAADt2EWo0xPqP6VIKD69N+o/AAAvP1kEAAAAAAAAAeMEAADKAAAA7dhFqNMT6j+NtO1gg0DqPwCALz9ZBAAAAAAAAAHkBAAAygAAAO3YRajTE+o/ecUB+xdH6j8AwC8/aQQAAAAAAAAB5QQAAMoAAADt2EWo0xPqP2fWFZWsTeo/AAAwP2kEAAAAAAAAAeYEAADKAAAA7dhFqNMT6j9V5ykvQVTqPwBALz95BAAAAAAAAAHnBAAAygAAAOP4u1BgFeo/R52MQKRY6j8AAC8/eQQAAAAAAAAB6AQAAMoAAADj+LtQYBXqPylkA+ybY+o/AIAvP4gEAAAAAAAAAekEAADKAAAA1xgy+ewW6j8P0MgOYmzqPwDALz+IBAAAAAAAAAHqBAAAygAAANcYMvnsFuo/9zuOMSh16j8AwC8/mAQAAAAAAAAB6wQAAMoAAADNOKiheRjqP9cCBd0fgOo/AAAwP5gEAAAAAAAAAewEAADKAAAAzTiooXkY6j+/bsr/5YjqPwAAMD+oBAAAAAAAAAHtBAAAygAAAM04qKF5GOo/p9qPIqyR6j8AADA/qAQAAAAAAAAB7gQAAMoAAADNOKiheRjqP41GVUVymuo/AIAxP7cEAAAAAAAAAe8EAADKAAAAzTiooXkY6j9vDczwaaXqPwBAMj+3BAAAAAAAAAHwBAAAygAAAM04qKF5GOo/VXmREzCu6j8AwDI/xwQAAAAAAAAB8QQAAMoAAADBWB5KBhrqPzdACL8nueo/AAAzP8cEAAAAAAAAAfIEAADKAAAAwVgeSgYa6j8XB39qH8TqPwAAMz/WBAAAAAAAAAHzBAAAygAAAMFYHkoGGuo/8yinnkjR6j8AADM/1gQAAAAAAAAB9AQAAMoAAADBWB5KBhrqP8mlgFuj4Oo/AAAzP+YEAAAAAAAAAfUEAADKAAAAwVgeSgYa6j+dIloY/u/qPwAAMz/mBAAAAAAAAAH2BAAAygAAAMFYHkoGGuo/cZ8z1Vj/6j8AADM/9gQAAAAAAAAB9wQAAMoAAADBWB5KBhrqP0UcDZKzDus/AAAzP/YEAAAAAAAAAfgEAADKAAAAwVgeSgYa6j8T9JfXPyDrPwCAMz8FBQAAAAAAAAH5BAAAygAAALV4lPKSG+o/6XBxlJov6z8AwDM/BQUAAAAAAAAB+gQAAMoAAAC1eJTykhvqP73tSlH1Pus/AMAzPxUFAAAAAAAAAfsEAADKAAAAq5gKmx8d6j+XD3OFHkzrPwAAND8VBQAAAAAAAAH8BAAAygAAAJ+4gEOsHuo/d9bpMBZX6z8AADQ/NAUAAAAAAAAB/QQAAMoAAACfuIBDrB7qP1edYNwNYus/AAA0PzQFAAAAAAAAAf4EAADKAAAAn7iAQ6we6j85ZNeHBW3rPwAAND9EBQAAAAAAAAH/BAAAygAAAJ+4gEOsHuo/I9Ccqst16z8AQDM/RAUAAAAAAAABAAUAAMoAAACfuIBDrB7qPxHhsERgfOs/AAAzP0QFAAAAAAAAAQEFAADKAAAAn7iAQ6we6j8FlxNWw4DrPwBAMT9TBQAAAAAAAAECBQAAygAAAJXY9us4IOo/8acn8FeH6z8AgDA/UwUAAAAAAAABAwUAAMoAAACL+GyUxSHqP+VdigG7i+s/AEAsP1MFAAAAAAAAAQQFAADKAAAAldj26zgg6j/ZE+0SHpDrPwBAKj9TBQAAAAAAAAEFBQAAygAAAIv4bJTFIeo/026em0+S6z8AgCA/YwUAAAAAAAABBgUAAMoAAACV2PbrOCDqP9NunptPkus/AAAcP2MFAAAAAAAAAQcFAADKAAAAldj26zgg6j/Tbp6bT5LrPwCA/j5jBQAAAAAAAAEIBQAAygAAAJ+4gEOsHuo/026em0+S6z8AAOU+YwUAAAAAAAABCQUAAMoAAACrmAqbHx3qP9kT7RIekOs/AIDWPnMFAAAAAAAAAQoFAADKAAAA1xgy+ewW6j/xpyfwV4frPwAA0j5zBQAAAAAAAAELBQAAygAAAEt1fpeHl+o/wzXp4rCm7D8AAAI+AAAAAAAAAAABDAUAAMoAAAAr1eCQLZzqP8M16eKwpuw/AAAyPhAAAAAAAAAAAQ0FAADKAAAAFxXN4Uaf6j/DNenisKbsPwAAPD4QAAAAAAAAAAEOBQAAygAAAPN0L9vso+o/wzXp4rCm7D8AAEQ+EAAAAAAAAAABDwUAAMoAAADftBssBqfqP8M16eKwpuw/AABbPhAAAAAAAAAAARAFAADKAAAAyfQHfR+q6j/J2jdaf6TsPwAAZD4vAAAAAAAAAAERBQAAygAAAL8UfiWsq+o/1STVSByg7D8AAGw+LwAAAAAAAAABEgUAAMoAAACnVGp2xa7qP+kTwa6Hmew/AABvPi8AAAAAAAAAARMFAADKAAAAkZRWx96x6j8BqPuLwZDsPwAAbT4vAAAAAAAAAAEUBQAAygAAAH3UQhj4tOo/J4bTV5iD7D8AAGw+PwAAAAAAAAABFQUAAMoAAABnFC9pEbjqP0tkqyNvduw/AABPPj8AAAAAAAAAARYFAADKAAAAWzSlEZ656j9359FmFGfsPwAAQj5OAAAAAAAAAAEXBQAAygAAAFs0pRGeueo/qQ9HIYhV7D8AADw+TgAAAAAAAAABGAUAAMoAAACtMweZaNLqP8k36D+SOus/AABxPgAAAAAAAAAAARkFAADKAAAAtxOR8NvQ6j+3SPzZJkHrPwCApT4QAAAAAAAAAAEaBQAAygAAAK0zB5lo0uo/o1kQdLtH6z8AgK8+EAAAAAAAAAABGwUAAMoAAAC3E5Hw29DqP5cPc4UeTOs/AIC2PhAAAAAAAAAAARwFAADKAAAAtxOR8NvQ6j+XD3OFHkzrPwCAzT4gAAAAAAAAAAEdBQAAygAAALcTkfDb0Oo/i8XVloFQ6z8AgNY+IAAAAAAAAAABHgUAAMoAAAC3E5Hw29DqP4vF1ZaBUOs/AADmPiAAAAAAAAAAAR8FAADKAAAAw/MaSE/P6j+DIIcfs1LrPwAA7D4gAAAAAAAAAAEgBQAAygAAAMPzGkhPz+o/fXs4qORU6z8AAPI+LwAAAAAAAAABIQUAAMoAAADP06Sfws3qP3fW6TAWV+s/AID0Pi8AAAAAAAAAASIFAADKAAAA2bMu9zXM6j931ukwFlfrPwAA+T4vAAAAAAAAAAEjBQAAygAAAO9zQqYcyeo/a4xMQnlb6z8AgPo+LwAAAAAAAAABJAUAAMoAAAAFNFZVA8bqP2Xn/cqqXes/AEADPz8AAAAAAAAAASUFAADKAAAAGfRpBOrC6j9XnWDcDWLrPwAABj9OAAAAAAAAAAEmBQAAygAAAC+0fbPQv+o/S1PD7XBm6z8AwAs/TgAAAAAAAAABJwUAAMoAAABRVBu6KrvqPzlk14cFbes/AEAOP14AAAAAAAAAASgFAADKAAAAZxQvaRG46j8pdeshmnPrPwAAFT9eAAAAAAAAAAEpBQAAygAAAIe0zG9rs+o/EeGwRGB86z8AABg/bgAAAAAAAAABKgUAAMoAAACnVGp2xa7qP/GnJ/BXh+s/AMAdP30AAAAAAAAAASsFAADKAAAAvxR+Jayr6j/Tbp6bT5LrPwBAID99AAAAAAAAAAEsBQAAygAAANPUkdSSqOo/szUVR0ed6z8AwCM/jQAAAAAAAAABLQUAAMoAAADplKWDeaXqP4ENoIzTrus/AAAlP40AAAAAAAAAAS4FAADKAAAA/1S5MmCi6j9XinlJLr7rPwBAJj+dAAAAAAAAAAEvBQAAygAAABcVzeFGn+o/Hb21F+zR6z8AwCY/rAAAAAAAAAABMAUAAMoAAAAh9VY5up3qP99Ko27b5+s/AEAmP6wAAAAAAAAAATEFAADKAAAAK9XgkC2c6j+ZM0JO/P/rPwAAJj+sAAAAAAAAAAEyBQAAygAAACvV4JAtnOo/TdJDP4Ac7D8AACY/vAAAAAAAAAABMwUAAMoAAAAh9VY5up3qP+8mqEFnPew/AAAmP7wAAAAAAAAAATQFAADKAAAAFxXN4Uaf6j+RewxETl7sPwBAJT/LAAAAAAAAAAE1BQAAygAAAP9UuTJgouo/M9BwRjV/7D8AACU/ywAAAAAAAAABNgUAAMoAAADftBssBqfqP+Nucje5m+w/AIAkP9sAAAAAAAAAATcFAADKAAAAvxR+Jayr6j+VDXQoPbjsPwAAJD/bAAAAAAAAAAE4BQAAygAAAJ104B5SsOo/SVHEkI/S7D8AgCQ/6wAAAAAAAAABOQUAAMoAAAB91EIY+LTqPx3OnU3q4ew/AMAkP+sAAAAAAAAAAToFAADKAAAAWzSlEZ656j/lANobqPXsPwDAIz8KAQAAAAAAAAE7BQAAygAAADmUBwtEvuo/vyICUNEC7T8AQCI/CgEAAAAAAAABPAUAAMoAAAAZ9GkE6sLqP5Wf2wwsEu0/AIAhPwoBAAAAAAAAAT0FAADKAAAA73NCphzJ6j97C6Ev8hrtPwAAID8aAQAAAAAAAAE+BQAAygAAAMPzGkhPz+o/aRy1yYYh7T8AQB8/GgEAAAAAAAABPwUAAMoAAAChU31B9dPqP13SF9vpJe0/AIAePykBAAAAAAAAAUAFAADKAAAAd9NV4yfa6j9d0hfb6SXtPwAAHj8pAQAAAAAAAAFBBQAAygAAAElTLoVa4Oo/Vy3JYxso7T8AwBs/OQEAAAAAAAABQgUAAMoAAAAf0wYnjebqP13SF9vpJe0/AMAaPzkBAAAAAAAAAUMFAADKAAAA53JVcUzu6j9jd2ZSuCPtPwAAGT85AQAAAAAAAAFEBQAAygAAAL3yLRN/9Oo/dWZSuCMd7T8AQBg/SAEAAAAAAAABRQUAAMoAAACFknxdPvzqP5Wf2wwsEu0/AMAVP0gBAAAAAAAAAUYFAADKAAAATzLLp/0D6z+z2GRhNAftPwDAFD9YAQAAAAAAAAFHBQAAygAAABnSGfK8C+s/5QDaG6j17D8AABM/WAEAAAAAAAABSAUAAMoAAADhcWg8fBPrPykYOzyH3ew/AEASP2gBAAAAAAAAAUkFAADKAAAAnzEtL8gc6z+Jw9Y5oLzsPwBAED9oAQAAAAAAAAFKBQAAygAAAGvRe3mHJOs/6RPBroeZ7D8AgA8/dwEAAAAAAAABSwUAAMoAAAAnkUBs0y3rP0tkqyNvduw/AAAOP3cBAAAAAAAAAUwFAADKAAAA8TCPtpI16z+7/jKH807sPwBADT+HAQAAAAAAAAFNBQAAygAAAK/wU6nePus/J/Rrc6kp7D8AQAs/hwEAAAAAAAABTgUAAMoAAAB5kKLznUbrP43ppF9fBOw/AIAKP5cBAAAAAAAAAU8FAADKAAAAQzDxPV1O6z/xOY/URuHrPwAACT+XAQAAAAAAAAFQBQAAygAAABewyd+PVOs/Y9QWOMu56z8AQAg/pgEAAAAAAAABUQUAAMoAAAD1DyzZNVnrP9NunptPkus/AIAIP6YBAAAAAAAAAVIFAADKAAAA1W+O0ttd6z8pdeshmnPrPwDACD+2AQAAAAAAAAFTBQAAygAAAMGveiP1YOs/d9bpMBZX6z8AgAk/tgEAAAAAAAABVAUAAMoAAAC1z/DLgWLrP73tSlH1Pus/AMAJP8UBAAAAAAAAAVUFAADKAAAAqe9mdA5k6z/vFcALaS3rPwAADD/FAQAAAAAAAAFWBQAAygAAAKnvZnQOZOs/E/SX1z8g6z8AAA0/1QEAAAAAAAABVwUAAMoAAACp72Z0DmTrPy2I0rR5F+s/AIAQP9UBAAAAAAAAAVgFAADKAAAAtc/wy4Fi6z8n44M9qxnrPwAAFD/VAQAAAAAAAAFZBQAAygAAAMGveiP1YOs/DU9JYHEi6z8AwBU/8gEAAAAAAAABWgUAAMoAAADLjwR7aF/rP+PLIh3MMes/AMAXP/IBAAAAAAAAAVsFAADKAAAA1W+O0ttd6z+3SPzZJkHrPwCAGD/yAQAAAAAAAAFcBQAAygAAAOFPGCpPXOs/d9bpMBZX6z8AABo/AgIAAAAAAAABXQUAAMoAAADhTxgqT1zrPzlk14cFbes/AIAaPwICAAAAAAAAAV4FAADKAAAA4U8YKk9c6z/98cTe9ILrPwBAGj8SAgAAAAAAAAFfBQAAygAAANVvjtLbXes/v3+yNeSY6z8AABo/EgIAAAAAAAABYAUAAMoAAADBr3oj9WDrP3toURUFses/AAAaPyECAAAAAAAAAWEFAADKAAAAnQ/dHJtl6z899j5s9MbrPwAAGj8hAgAAAAAAAAFiBQAAygAAAHOPtb7Na+s//YMsw+Pc6z8AQBg/MQIAAAAAAAABYwUAAMoAAAA7LwQJjXPrP78RGhrT8us/AIAXPzECAAAAAAAAAWQFAADKAAAABc9SU0x76z+N6aRfXwTsPwDAEz9AAgAAAAAAAAFlBQAAygAAAMWOF0aYhOs/U3eStk4a7D8AABI/QAIAAAAAAAABZgUAAMoAAACBTtw45I3rPxuqzoQMLuw/AAAOP1ACAAAAAAAAAWcFAADKAAAAQQ6hKzCX6z/pgVnKmD/sPwAADD9QAgAAAAAAAAFoBQAAygAAAP/NZR58oOs/yUjQdZBK7D8AgAM/YAIAAAAAAAABaQUAAMoAAACzraC5VKvrP53FqTLrWew/AID/PmACAAAAAAAAAWoFAADKAAAAcW1lrKC06z+L1r3Mf2DsPwCA5j5vAgAAAAAAAAFrBQAAygAAAC8tKp/sves/d+fRZhRn7D8AgNs+bwIAAAAAAAABbAUAAMoAAAD5zHjpq8XrP3fn0WYUZ+w/AAC2Pn8CAAAAAAAAAW0FAADKAAAAw2zHM2vN6z+L1r3Mf2DsPwCApT5/AgAAAAAAAAFuBQAAygAAAKHMKS0R0us/lyBbuxxc7D8AgJw+jwIAAAAAAAABbwUAAMoAAACBLIwmt9brP7VZ5A8lUew/AACaPo8CAAAAAAAAAXAFAADKAAAAWYsB64wA7D+bodppDabrPwAAcT4AAAAAAAAAAAFxBQAAygAAAFmLAeuMAOw/e2hRFQWx6z8AgKU+DwAAAAAAAAABcgUAAMoAAABZiwHrjADsP2l5Za+Zt+s/AICvPg8AAAAAAAAAAXMFAADKAAAARcvtO6YD7D899j5s9MbrPwCAtj4PAAAAAAAAAAF0BQAAygAAAEXL7TumA+w/Hb21F+zR6z8AgNc+HwAAAAAAAAABdQUAAMoAAAA562PkMgXsP/2DLMPj3Os/AADlPh8AAAAAAAAAAXYFAADKAAAAOetj5DIF7D/LW7cIcO7rPwAA9z4vAAAAAAAAAAF3BQAAygAAADnrY+QyBew/mTNCTvz/6z8AAP4+LwAAAAAAAAABeAUAAMoAAAA562PkMgXsP2Vmfhy6E+w/AAABPz4AAAAAAAAAAXkFAADKAAAARcvtO6YD7D8tmbrqdyfsPwDAAT8+AAAAAAAAAAF6BQAAygAAAEXL7TumA+w/9cv2uDU77D8AwAA/TgAAAAAAAAABewUAAMoAAABFy+07pgPsP7v+MofzTuw/AEAAP04AAAAAAAAAAXwFAADKAAAARcvtO6YD7D+L1r3Mf2DsPwCA+z5OAAAAAAAAAAF9BQAAygAAADnrY+QyBew/X1OXidpv7D8AgPk+XQAAAAAAAAABfgUAAMoAAAA562PkMgXsPz8aDjXSeuw/AAD0Pl0AAAAAAAAAAX8FAADKAAAAOetj5DIF7D8h4YTgyYXsPwCA8T5tAAAAAAAAAAGABQAAygAAADnrY+QyBew/B01KA5CO7D8AgOo+bQAAAAAAAAABgQUAAMoAAABFy+07pgPsPwGo+4vBkOw/AADoPm0AAAAAAAAAAYIFAADKAAAARcvtO6YD7D/vuA8mVpfsPwAA4j59AAAAAAAAAAGDBQAAygAAAEXL7TumA+w/77gPJlaX7D8AgN8+fQAAAAAAAAABhAUAAMoAAABFy+07pgPsP/VdXp0klew/AIDfPn0AAAAAAAAAAYUFAADKAAAAOetj5DIF7D8HTUoDkI7sPwCA3z59AAAAAAAAAAGGBQAAygAAADnrY+QyBew/IeGE4MmF7D8AgN4+jAAAAAAAAAABhwUAAMoAAAAtC9qMvwbsP0W/XKygeOw/AADePpwAAAAAAAAAAYgFAADKAAAAF0vG3dgJ7D9rnTR4d2vsPwAA3z6cAAAAAAAAAAGJBQAAygAAAA1rPIZlC+w/lyBbuxxc7D8AgN8+rAAAAAAAAAABigUAAMoAAAD3qijXfg7sP8lI0HWQSuw/AIDePrsAAAAAAAAAAYsFAADKAAAA4eoUKJgR7D/1y/a4NTvsPwAA3j67AAAAAAAAAAGMBQAAygAAAL9KdyE+Fuw/J/Rrc6kp7D8AAN8+ywAAAAAAAAABjQUAAMoAAACfqtka5BrsP1N3krZOGuw/AIDfPssAAAAAAAAAAY4FAADKAAAAcyqyvBYh7D+BnwdxwgjsPwAA5D7aAAAAAAAAAAGPBQAAygAAAEmqil5JJ+w/rSIutGf56z8AAOY+2gAAAAAAAAABkAUAAMoAAAARStmoCC/sP8tbtwhw7us/AADuPuoAAAAAAAAAAZEFAADKAAAA2+kn88c27D/fSqNu2+frPwCA8T7qAAAAAAAAAAGSBQAAygAAAKWJdj2HPuw/8TmP1Ebh6z8AAPw++gAAAAAAAAABkwUAAMoAAABtKcWHRkbsP/2DLMPj3Os/AEAAP/oAAAAAAAAAAZQFAADKAAAALemJepJP7D8JzsmxgNjrPwDABD8JAQAAAAAAAAGVBQAAygAAAOuoTm3eWOw/Cc7JsYDY6z8AwAY/CQEAAAAAAAABlgUAAMoAAACraBNgKmLsPwnOybGA2Os/AMAJPx4BAAAAAAAAAZcFAADKAAAAZyjYUnZr7D/33t1LFd/rPwAACz8eAQAAAAAAAAGYBQAAygAAADHIJp01c+w/65RAXXjj6z8AQA0/LgEAAAAAAAABmQUAAMoAAAD7Z3Xn9HrsP9EABoA+7Os/AEAOPy4BAAAAAAAAAZoFAADKAAAAwwfEMbSC7D+zx3wrNvfrPwCAED89AQAAAAAAAAGbBQAAygAAAJmHnNPmiOw/k47z1i0C7D8AQBE/PQEAAAAAAAABnAUAAMoAAABrB3V1GY/sP3VVaoIlDew/AAAQP00BAAAAAAAAAZ0FAADKAAAAS2fXbr+T7D9ZHOEtHRjsPwCADz9NAQAAAAAAAAGeBQAAygAAACvHOWhlmOw/Mz4JYkYl7D8AQAs/TQEAAAAAAAABnwUAAMoAAAATBya5fpvsPxUFgA0+MOw/AEAJP1wBAAAAAAAAAaAFAADKAAAAAUcSCpie7D/7cEUwBDnsPwCA+j5cAQAAAAAAAAGhBQAAygAAAOmG/lqxoew/6YFZypg/7D8AgJ8+XAEAAAAAAAABogUAAMoAAADfpnQDPqPsP9HtHu1eSOw/AABqPnwBAAAAAAAAAaMFAADKAAAA36Z0Az6j7D/R7R7tXkjsPwAAOj58AQAAAAAAAAGkBQAAygAAANPG6qvKpOw/15JtZC1G7D8AACw+fAEAAAAAAAABpQUAAMoAAABXJRG0BdvsP2Vmfhy6E+w/AAC7PgAAAAAAAAAAAaYFAADKAAAAS0WHXJLc7D8n9GtzqSnsPwAAAD8QAAAAAAAAAAGnBQAAygAAAD9l/QQf3uw/D2Axlm8y7D8AwAc/EAAAAAAAAAABqAUAAMoAAAAT5dWmUeTsP+mBWcqYP+w/AEANPxAAAAAAAAAAAakFAADKAAAABwVMT97l7D/Xkm1kLUbsPwBAFD8QAAAAAAAAAAGqBQAAygAAAPNEOKD36Ow/yUjQdZBK7D8AQBY/LwAAAAAAAAABqwUAAMoAAADdhCTxEOzsP7VZ5A8lUew/AMAVPy8AAAAAAAAAAawFAADKAAAAveSG6rbw7D+pD0chiFXsPwCAFT8vAAAAAAAAAAGtBQAAygAAAJ1E6eNc9ew/qQ9HIYhV7D8AgBM/LwAAAAAAAAABrgUAAMoAAABvxMGFj/vsP6+0lZhWU+w/AIASPz8AAAAAAAAAAa8FAADKAAAATyQkfzUA7T+1WeQPJVHsPwCAET8/AAAAAAAAAAGwBQAAygAAACOk/CBoBu0/yUjQdZBK7D8AABE/TgAAAAAAAAABsQUAAMoAAAD3I9XCmgztP9eSbWQtRuw/AAARP04AAAAAAAAAAbIFAADKAAAAv8MjDVoU7T/vJqhBZz3sPwAAET9OAAAAAAAAAAGzBQAAygAAAItjclcZHO0/CbviHqE07D8AQBA/XgAAAAAAAAABtAUAAMoAAABTA8Gh2CPtPyf0a3OpKew/AAAQP14AAAAAAAAAAbUFAADKAAAAHaMP7Jcr7T9BiKZQ4yDsPwAAED9uAAAAAAAAAAG2BQAAygAAANti1N7jNO0/ZWZ+HLoT7D8AABA/bgAAAAAAAAABtwUAAMoAAACv4qyAFjvtP43ppF9fBOw/AEAPP30AAAAAAAAAAbgFAADKAAAAhWKFIklB7T+tIi60Z/nrPwAADz99AAAAAAAAAAG5BQAAygAAAGPC5xvvRe0/0QAGgD7s6z8AAA8/jQAAAAAAAAABugUAAMoAAABNAtRsCEntP/fe3UsV3+s/AAAPP40AAAAAAAAAAbsFAADKAAAAQyJKFZVK7T8dvbUX7NHrPwBADT+dAAAAAAAAAAG8BQAAygAAAEMiShWVSu0/PfY+bPTG6z8AgAw/nQAAAAAAAAABvQUAAMoAAABDIkoVlUrtP10vyMD8u+s/AMANP6wAAAAAAAAAAb4FAADKAAAAV+JdxHtH7T91wwKeNrPrPwBADj+sAAAAAAAAAAG/BQAAygAAAHmC+8rVQu0/lfyL8j6o6z8AABE/vAAAAAAAAAABwAUAAMoAAAClAiMpozztP6FGKeHbo+s/AAASP7wAAAAAAAAAAcEFAADKAAAAz4JKh3A27T+n63dYqqHrPwBAEz/LAAAAAAAAAAHCBQAAygAAABPDhZQkLe0/szUVR0ed6z8AwBM/ywAAAAAAAAABwwUAAMoAAABJIzdKZSXtP6frd1iqoes/AAAVP8sAAAAAAAAAAcQFAADKAAAAf4Po/6Ud7T+hRinh26PrPwCAFT/bAAAAAAAAAAHFBQAAygAAALXjmbXmFe0/lfyL8j6o6z8AABg/2wAAAAAAAAABxgUAAMoAAAD3I9XCmgztP3toURUFses/AAAZP+sAAAAAAAAAAccFAADKAAAAI6T8IGgG7T9dL8jA/LvrPwAAHD/rAAAAAAAAAAHIBQAAygAAAFkErtao/uw/PfY+bPTG6z8AAB0/+gAAAAAAAAAByQUAAMoAAACFhNU0dvjsPw9zGClP1us/AMAeP/oAAAAAAAAAAcoFAADKAAAAsQT9kkPy7D/rlEBdeOPrPwCAHz8KAQAAAAAAAAHLBQAAygAAANGkmpmd7ew/uWzLogT16z8AACE/CgEAAAAAAAABzAUAAMoAAADnZK5IhOrsP43ppF9fBOw/AIAhPw0BAAAAAAAAAc0FAADKAAAA80Q4oPfo7D9ZHOEtHRjsPwDAIT8NAQAAAAAAAAHOBQAAygAAAPNEOKD36Ow/J/Rrc6kp7D8AACI/HAEAAAAAAAABzwUAAMoAAADdhCTxEOzsP+mBWcqYP+w/AEAhPxwBAAAAAAAAAdAFAADKAAAAveSG6rbw7D+1WeQPJVHsPwAAIT8sAQAAAAAAAAHRBQAAygAAAJFkX4zp9uw/i9a9zH9g7D8AgCA/LAEAAAAAAAAB0gUAAMoAAABZBK7WqP7sP1muSBIMcuw/AAAgPzsBAAAAAAAAAdMFAADKAAAAF8RyyfQH7T8tKyLPZoHsPwDAHj87AQAAAAAAAAHUBQAAygAAAMujrWTNEu0/DfKYel6M7D8AQB4/SwEAAAAAAAAB1QUAAMoAAABpw9RQvyDtP++4DyZWl+w/AAAdP0sBAAAAAAAAAdYFAADKAAAA8yLojcox7T/jbnI3uZvsPwBAHD9bAQAAAAAAAAHXBQAAygAAAIVihSJJQe0/z3+G0U2i7D8AgBU/WwEAAAAAAAAB2AUAAMoAAAAVoiK3x1DtP89/htFNouw/AEASP2oBAAAAAAAAAdkFAADKAAAAnwE29NJh7T/Pf4bRTaLsPwBACT9qAQAAAAAAAAHaBQAAygAAAD0hXeDEb+0/425yN7mb7D8AgAU/egEAAAAAAAAB2wUAAMoAAADlIA4kKnztP++4DyZWl+w/AADxPnoBAAAAAAAAAdwFAADKAAAAmQBJvwKH7T8HTUoDkI7sPwAA5j56AQAAAAAAAAHdBQAAygAAAFfADbJOkO0/IeGE4MmF7D8AgKQ+igEAAAAAAAAB3gUAAMoAAAAhYFz8DZjtPz8aDjXSeuw/AICHPooBAAAAAAAAAd8FAADKAAAA8980nkCe7T9rnTR4d2vsPwAAbj6ZAQAAAAAAAAHgBQAAygAAANM/l5fmou0/i9a9zH9g7D8AAGQ+mQEAAAAAAAAB4QUAAMoAAABPvyB9frXtPxHhsERgfOs/AICwPgAAAAAAAAAAAeIFAADKAAAAGV9vxz297T/Tbp6bT5LrPwAA8j4QAAAAAAAAAAHjBQAAygAAAA9/5W/Kvu0/szUVR0ed6z8AQAA/EAAAAAAAAAAB5AUAAMoAAADv3kdpcMPtP4ey7gOirOs/AIAFPxAAAAAAAAAAAeUFAADKAAAA4/69Ef3E7T91wwKeNrPrPwAAFT8gAAAAAAAAAAHmBQAAygAAAM0+qmIWyO0/Y9QWOMu56z8AABs/IAAAAAAAAAAB5wUAAMoAAAC3fpazL8vtP0lA3FqRwus/AIAiPyAAAAAAAAAAAegFAADKAAAAob6CBEnO7T8xrKF9V8vrPwCAJT8vAAAAAAAAAAHpBQAAygAAAIEe5f3u0u0/D3MYKU/W6z8AgCU/LwAAAAAAAAAB6gUAAMoAAABffkf3lNftP/fe3UsV3+s/AEAlPz8AAAAAAAAAAesFAADKAAAAKR6WQVTf7T/ZpVT3DOrrPwCAJT8/AAAAAAAAAAHsBQAAygAAAPG95IsT5+0/uWzLogT16z8AwCU/TwAAAAAAAAAB7QUAAMoAAACxfal+X/DtP5OO89YtAuw/AEAlP08AAAAAAAAAAe4FAADKAAAAbz1ucav57T9vsBsLVw/sPwAAJT9PAAAAAAAAAAHvBQAAygAAACMdqQyEBO4/TdJDP4Ac7D8AAB8/XgAAAAAAAAAB8AUAAMoAAADX/OOnXA/uPyf0a3OpKew/AAAcP14AAAAAAAAAAfEFAADKAAAAf/yU68Eb7j8Ju+IeoTTsPwAACz9+AAAAAAAAAAHyBQAAygAAACf8RS8nKO4/6YFZypg/7D8AgAM/fgAAAAAAAAAB8wUAAMoAAADb24DK/zLuP8lI0HWQSuw/AAB1Pp0AAAAAAAAAAfQFAADKAAAAmZtFvUs87j+pD0chiFXsPwAA8D2dAAAAAAAAAAH1BQAAygAAAGM7lAcLRO4/lyBbuxxc7D8AAEA9nQAAAAAAAAAB9gUAAMoAAADv3kdpcMPtP3VmUrgjHe0/AICaPgAAAAAAAAAAAfcFAADKAAAAzT6qYhbI7T9jd2ZSuCPtPwCA0z4PAAAAAAAAAAH4BQAAygAAAMFeIAujye0/Y3dmUrgj7T8AgOA+DwAAAAAAAAAB+QUAAMoAAACX3vis1c/tP3VmUrgjHe0/AIDpPh8AAAAAAAAAAfoFAADKAAAAgR7l/e7S7T+BsO+mwBjtPwCA8z4fAAAAAAAAAAH7BQAAygAAAF9+R/eU1+0/p47HcpcL7T8AAPY+HwAAAAAAAAAB/AUAAMoAAAA1/h+Zx93tP+UA2huo9ew/AAD1Pi8AAAAAAAAAAf0FAADKAAAA/Z1u44bl7T9P9hIIXtDsPwCA9D4vAAAAAAAAAAH+BQAAygAAALF9qX5f8O0/ydo3Wn+k7D8AgO4+PgAAAAAAAAAB/wUAAMoAAABZfVrCxPztP0tkqyNvduw/AADsPj4AAAAAAAAAAQAGAADKAAAA95yBrrYK7j/R7R7tXkjsPwAA3j5OAAAAAAAAAAEBBgAAygAAAJW8qJqoGO4/U3eStk4a7D8AANg+TgAAAAAAAAABAgYAAMoAAAAn/EUvJyjuP99Ko27b5+s/AADAPk4AAAAAAAAAAQMGAADKAAAAuzvjw6U37j91wwKeNrPrPwCAtT5dAAAAAAAAAAEEBgAAygAAAE17gFgkR+4/90x2ZyaF6z8AAJE+XQAAAAAAAAABBQYAAMoAAADfuh3tolbuP2uMTEJ5W+s/AACBPm0AAAAAAAAAAQYGAADKAAAAfdpE2ZRk7j/JN+g/kjrrPwAAVT5tAAAAAAAAAAEHBgAAygAAACXa9Rz6cO4/E/SX1z8g6z8AAEI+fQAAAAAAAAABCAYAAMoAAADbuTC40nvuP0UcDZKzDus/AABtPn0AAAAAAAAAAQkGAADKAAAAi5lrU6uG7j9lVZbmuwPrPwCAgD6MAAAAAAAAAAEKBgAAygAAAFU5up1qju4/cZ8z1Vj/6j8AALA+jAAAAAAAAAABCwYAAMoAAAAruZI/nZTuP2VVlua7A+s/AADFPpwAAAAAAAAAAQwGAADKAAAA/zhr4c+a7j8/d74a5RDrPwCA6D6cAAAAAAAAAAENBgAAygAAAOl4VzLpne4/B6r66KIk6z8AAPc+rAAAAAAAAAABDgYAAMoAAADTuEODAqHuP7dI/NkmQes/AIAFP6wAAAAAAAAAAQ8GAADKAAAAvfgv1Buk7j9l5/3Kql3rPwCACT+sAAAAAAAAAAEQBgAAygAAALMYpnyope4/CzxizZF+6z8AgA4/ywAAAAAAAAABEQYAAMoAAACnOBwlNafuP7M1FUdHnes/AMAQP8sAAAAAAAAAARIGAADKAAAApzgcJTWn7j9JQNxakcLrPwAAFj/LAAAAAAAAAAETBgAAygAAAJtYks3BqO4/65RAXXjj6z8AQBg/ywAAAAAAAAABFAYAAMoAAACbWJLNwajuP4GfB3HCCOw/AEAbP9oAAAAAAAAAARUGAADKAAAAm1iSzcGo7j8bqs6EDC7sPwBAHD/aAAAAAAAAAAEWBgAAygAAAJF4CHZOqu4/qQ9HIYhV7D8AgB4/6gAAAAAAAAABFwYAAMoAAACReAh2TqruPz8aDjXSeuw/AEAfP+oAAAAAAAAAARgGAADKAAAAh5h+Htur7j/jbnI3uZvsPwDAID/6AAAAAAAAAAEZBgAAygAAAHu49MZnre4/icPWOaC87D8AgCE/+gAAAAAAAAABGgYAAMoAAABx2Gpv9K7uPz0HJ6Ly1uw/AEAiPwkBAAAAAAAAARsGAADKAAAAZ/jgF4Gw7j/xSncKRfHsPwDAIj8JAQAAAAAAAAEcBgAAygAAAGf44BeBsO4/s9hkYTQH7T8AQCI/GQEAAAAAAAABHQYAAMoAAABn+OAXgbDuP4Gw76bAGO0/AAAiPxkBAAAAAAAAAR4GAADKAAAAZ/jgF4Gw7j9XLcljGyjtPwAAIz8pAQAAAAAAAAEfBgAAygAAAGf44BeBsO4/N/Q/DxMz7T8AgCM/KQEAAAAAAAABIAYAAMoAAABbGFfADbLuPwtxGcxtQu0/AAAlPzgBAAAAAAAAASEGAADKAAAATzjNaJqz7j/5gS1mAkntPwCAJT84AQAAAAAAAAEiBgAAygAAAE84zWias+4/55JBAJdP7T8AwCU/OAEAAAAAAAABIwYAAMoAAABPOM1omrPuP9lIpBH6U+0/AAAmP0gBAAAAAAAAASQGAADKAAAATzjNaJqz7j/ZSKQR+lPtPwAAKD9IAQAAAAAAAAElBgAAygAAAFsYV8ANsu4/4e3yiMhR7T8AACk/SAEAAAAAAAABJgYAAMoAAABn+OAXgbDuP/mBLWYCSe0/AIAtP0gBAAAAAAAAAScGAADKAAAAe7j0xmet7j8Xu7a6Cj7tPwCALz9nAQAAAAAAAAEoBgAAygAAAIeYfh7bq+4/N/Q/DxMz7T8AQDI/ZwEAAAAAAAABKQYAAMoAAACbWJLNwajuP3VmUrgjHe0/AEAzP4YBAAAAAAAAASoGAADKAAAApzgcJTWn7j+/IgJQ0QLtPwCANT+GAQAAAAAAAAErBgAAygAAALMYpnyope4/Hc6dTerh7D8AQDY/hgEAAAAAAAABLAYAAMoAAADJ2Lkrj6LuP49oJbFuuuw/AMA3P4YBAAAAAAAAAS0GAADKAAAA07hDgwKh7j/1XV6dJJXsPwCAOD+WAQAAAAAAAAEuBgAAygAAAN+Yzdp1n+4/a500eHdr7D8AQDg/lgEAAAAAAAABLwYAAMoAAADfmM3adZ/uP9HtHu1eSOw/AAA4P6YBAAAAAAAAATAGAADKAAAA35jN2nWf7j8541fZFCPsPwAAOD+mAQAAAAAAAAExBgAAygAAANO4Q4MCoe4/odiQxcr96z8AADg/tQEAAAAAAAABMgYAAMoAAAC9+C/UG6TuPwnOybGA2Os/AEA2P7UBAAAAAAAAATMGAADKAAAAkXgIdk6q7j97aFEVBbHrPwCANT/FAQAAAAAAAAE0BgAAygAAAFsYV8ANsu4/37g7iuyN6z8AgDQ/xQEAAAAAAAABNQYAAMoAAAAZ2BuzWbvuPzlk14cFbes/AAA0P9QBAAAAAAAAATYGAADKAAAA2ZfgpaXE7j+LxdWWgVDrPwCAND/UAQAAAAAAAAE3BgAAygAAAJdXpZjxze4/z9w2t2A46z8AwDQ/5AEAAAAAAAABOAYAAMoAAABJN+AzytjuPweq+uiiJOs/AIA1P+QBAAAAAAAAATkGAADKAAAA8TaRdy/l7j8zLSEsSBXrPwDANT/0AQAAAAAAAAE6BgAAygAAAJk2QruU8e4/U2aqgFAK6z8AQDU/9AEAAAAAAAABOwYAAMoAAABDNvP++f3uP2v65F2KAes/AAA1PwMCAAAAAAAAATwGAADKAAAA9xUumtII7z996dDD9frqPwBAMz8DAgAAAAAAAAE9BgAAygAAALXV8oweEu8/fenQw/X66j8AgDI/EwIAAAAAAAABPgYAAMoAAAB/dUHX3RnvP2VVlua7A+s/AIAwPxMCAAAAAAAAAT8GAADKAAAARxWQIZ0h7z9FHA2Ssw7rPwCALz8jAgAAAAAAAAFABgAAygAAACd18hpDJu8/E/SX1z8g6z8AAC8/IwIAAAAAAAABQQYAAMoAAAAdlWjDzyfvP9WBhS4vNus/AAAvPzICAAAAAAAAAUIGAADKAAAAJ3XyGkMm7z+LxdWWgVDrPwAAMD8yAgAAAAAAAAFDBgAAygAAAFP1GXkQIO8/Ra50dqJo6z8AgDA/QgIAAAAAAAABRAYAAMoAAACVNVWGxBbvPwWXE1bDgOs/AEAwP0ICAAAAAAAAAUUGAADKAAAA4VUa6+sL7z+/f7I15JjrPwAAMD9RAgAAAAAAAAFGBgAAygAAADdWaaeG/+4/dcMCnjaz6z8AQCk/UQIAAAAAAAABRwYAAMoAAACZNkK7lPHuPzGsoX1Xy+s/AEAmP1ECAAAAAAAAAUgGAADKAAAAH7e41fze7j/33t1LFd/rPwCA4j5hAgAAAAAAAAFJBgAAygAAAM23Vk4yxu4/0QAGgD7s6z8AALM+YQIAAAAAAAABSgYAAMoAAACReAh2TqruP7PHfCs29+s/AACWPnECAAAAAAAAAUsGAADKAAAAYRlE9d2M7j+5bMuiBPXrPwAAjD5xAgAAAAAAAAFMBgAAygAAAIqz6Yz78r0/jsQn329R3T8AgIQ+AAAAAAAAAAABTQYAAMoAAACKs+mM+/K9P5oOxc0MTd0/AIC1PhAAAAAAAAAAAU4GAADKAAAAirPpjPvyvT+aDsXNDE3dPwCAwD4QAAAAAAAAAAFPBgAAygAAAIqz6Yz78r0/jsQn329R3T8AAMg+EAAAAAAAAAABUAYAAMoAAACKs+mM+/K9P47EJ99vUd0/AADMPh8AAAAAAAAAAVEGAADKAAAAirPpjPvyvT+OxCffb1HdPwAAzD4fAAAAAAAAAAFSBgAAygAAAIqz6Yz78r0/jsQn329R3T8AAMw+HwAAAAAAAAABUwYAAMoAAACKs+mM+/K9P47EJ99vUd0/AADMPh8AAAAAAAAAAVQGAADKAAAA2rM4SZbmvT+OxCffb1HdPwCAyT4vAAAAAAAAAAFVBgAAygAAANqzOEmW5r0/jsQn329R3T8AgMg+LwAAAAAAAAABVgYAAMoAAAA2tIcFMdq9P47EJ99vUd0/AADHPi8AAAAAAAAAAVcGAADKAAAAjrTWwcvNvT+Georw0lXdPwAAxj4vAAAAAAAAAAFYBgAAygAAAOK0JX5mwb0/ejDtATZa3T8AAMg+PgAAAAAAAAABWQYAAMoAAAA6tXQ6AbW9P27mTxOZXt0/AADJPj4AAAAAAAAAAVoGAADKAAAAlrXD9puovT9inLIk/GLdPwAAzD4+AAAAAAAAAAFbBgAAygAAAJa1w/abqL0/Rgh4R8Jr3T8AAM0+PgAAAAAAAAABXAYAAMoAAADqtRKzNpy9Py50PWqIdN0/AADSPk4AAAAAAAAAAV0GAADKAAAA6rUSszacvT8W4AKNTn3dPwAA1D5OAAAAAAAAAAFeBgAAygAAAOq1ErM2nL0//kvIrxSG3T8AANo+XgAAAAAAAAABXwYAAMoAAADqtRKzNpy9P9pt8OM9k90/AADcPm0AAAAAAAAAAWAGAADKAAAA6rUSszacvT+mRXspyqTdPwCA3z59AAAAAAAAAAFhBgAAygAAAOq1ErM2nL0/dh0Gb1a23T8AAOE+jQAAAAAAAAABYgYAAMoAAADqtRKzNpy9PyphVteo0N0/AADlPo0AAAAAAAAAAWMGAADKAAAAlrXD9puovT/epKY/++rdPwCA5j6cAAAAAAAAAAFkBgAAygAAAJa1w/abqL0/luj2p00F3j8AgOc+nAAAAAAAAAABZQYAAMoAAAA6tXQ6AbW9Pz7iqSEDJN4/AADoPqwAAAAAAAAAAWYGAADKAAAAOrV0OgG1vT/m21ybuELePwAA6j67AAAAAAAAAAFnBgAAygAAAOK0JX5mwb0/jtUPFW5h3j8AAOs+uwAAAAAAAAABaAYAAMoAAACOtNbBy829P0YZYH3Ae94/AIDsPrsAAAAAAAAAAWkGAADKAAAA2rM4SZbmvT/uEhP3dZrePwCA7T7LAAAAAAAAAAFqBgAAygAAAIqz6Yz78r0/mgzGcCu53j8AgO0+ywAAAAAAAAABawYAAMoAAAAus5rQYP+9P0IGeerg194/AADuPtsAAAAAAAAAAWwGAADKAAAA1rJLFMYLvj/itY51+frePwAA8D7bAAAAAAAAAAFtBgAAygAAAH6y/FcrGL4/chsHEnUi3z8AAPE++gAAAAAAAAABbgYAAMoAAAAqsq2bkCS+PwKBf67wSd8/AAD1PvoAAAAAAAAAAW8GAADKAAAA0rFe3/Uwvj+S5vdKbHHfPwCA9j76AAAAAAAAAAFwBgAAygAAAHqxDyNbPb4/LpYN1oSU3z8AAPw++gAAAAAAAAABcQYAAMoAAAAescBmwEm+P8pFI2Gdt98/AAD+PgoBAAAAAAAAAXIGAADKAAAAzrBxqiVWvj9m9TjstdrfPwBAAD8KAQAAAAAAAAFzBgAAygAAAHKwIu6KYr4/BqVOd8793z8AwAA/GQEAAAAAAAABdAYAAMoAAABysCLuimK+P1fPgPhBDuA/AAACPxkBAAAAAAAAAXUGAADKAAAAGrDTMfBuvj8lpws+zh/gPwCAAj8pAQAAAAAAAAF2BgAAygAAAMavhHVVe74/+yPl+igv4D8AQAM/KQEAAAAAAAABdwYAAMoAAADGr4R1VXu+P8n7b0C1QOA/AMADPzgBAAAAAAAAAXgGAADKAAAAbq81ubqHvj+deEn9D1DgPwCABT84AQAAAAAAAAF5BgAAygAAABKv5vwflL4/cfUiumpf4D8AQAY/SAEAAAAAAAABegYAAMoAAAASr+b8H5S+P0Vy/HbFbuA/AMAGP0gBAAAAAAAAAXsGAADKAAAAEq/m/B+Uvj8b79UzIH7gPwAABz9YAQAAAAAAAAF8BgAAygAAABKv5vwflL4/9RD+Z0mL4D8AAAg/WAEAAAAAAAABfQYAAMoAAAC+rpdAhaC+P8uN1ySkmuA/AIAIP2cBAAAAAAAAAX4GAADKAAAAvq6XQIWgvj+nr/9YzafgPwCACj9nAQAAAAAAAAF/BgAAygAAAL6ul0CFoL4/eyzZFSi34D8AQAs/dwEAAAAAAAABgAYAAMoAAAC+rpdAhaC+P0+pstKCxuA/AMAMP3cBAAAAAAAAAYEGAADKAAAAZq5IhOqsvj8jJoyP3dXgPwCADT+HAQAAAAAAAAGCBgAAygAAAGauSITqrL4/+aJlTDjl4D8AAA8/hwEAAAAAAAABgwYAAMoAAAAOrvnHT7m+P8d68JHE9uA/AIAPP5YBAAAAAAAAAYQGAADKAAAADq75x0+5vj+VUnvXUAjhPwCAET+WAQAAAAAAAAGFBgAAygAAAA6u+cdPub4/XYW3pQ4c4T8AQBI/pgEAAAAAAAABhgYAAMoAAAAOrvnHT7m+PytdQuuaLeE/AMATP6YBAAAAAAAAAYcGAADKAAAADq75x0+5vj/1j365WEHhPwCAFD+1AQAAAAAAAAGIBgAAygAAAA6u+cdPub4/vcK6hxZV4T8AABY/tQEAAAAAAAABiQYAAMoAAAAOrvnHT7m+P4uaRc2iZuE/AIAWP8UBAAAAAAAAAYoGAADKAAAAZq5IhOqsvj9fFx+K/XXhPwAAGD/FAQAAAAAAAAGLBgAAygAAAGauSITqrL4/Le+pz4mH4T8AgBg/1QEAAAAAAAABjAYAAMoAAAC+rpdAhaC+P/3GNBUWmeE/AMAYP9UBAAAAAAAAAY0GAADKAAAAvq6XQIWgvj/Lnr9aoqrhPwAAGT/VAQAAAAAAAAGOBgAAygAAAL6ul0CFoL4/mXZKoC684T8AgBk/5AEAAAAAAAABjwYAAMoAAAC+rpdAhaC+P23zI12Jy+E/AMAZP+QBAAAAAAAAAZAGAADKAAAAvq6XQIWgvj9DcP0Z5NrhPwCAGj8DAgAAAAAAAAGRBgAAygAAABKv5vwflL4/F+3W1j7q4T8AwBo/AwIAAAAAAAABkgYAAMoAAABurzW5uoe+P+1psJOZ+eE/AAAcPxMCAAAAAAAAAZMGAADKAAAAbq81ubqHvj/B5olQ9AjiPwCAHD8TAgAAAAAAAAGUBgAAygAAAG6vNbm6h74/lWNjDU8Y4j8AgB4/MgIAAAAAAAABlQYAAMoAAABurzW5uoe+P2ngPMqpJ+I/AEAfPzICAAAAAAAAAZYGAADKAAAAGrDTMfBuvj8/XRaHBDfiPwBAID8yAgAAAAAAAAGXBgAAygAAAMavhHVVe74/DTWhzJBI4j8AwCA/MgIAAAAAAAABmAYAAMoAAADGr4R1VXu+P9Vn3ZpOXOI/AEAgP0ECAAAAAAAAAZkGAADKAAAAxq+EdVV7vj+X9crxPXLiPwAAID9BAgAAAAAAAAGaBgAAygAAAMavhHVVe74/WYO4SC2I4j8AgCE/UQIAAAAAAAABmwYAAMoAAABurzW5uoe+PyG29Bbrm+I/AEAiP1ECAAAAAAAAAZwGAADKAAAAxq+EdVV7vj/r6DDlqK/iPwBAIj9hAgAAAAAAAAGdBgAAygAAAMavhHVVe74/sxtts2bD4j8AACI/YQIAAAAAAAABngYAAMoAAAAasNMx8G6+P3tOqYEk1+I/AIAiP3ACAAAAAAAAAZ8GAADKAAAAxq+EdVV7vj9JJjTHsOjiPwDAIj9wAgAAAAAAAAGgBgAAygAAAMavhHVVe74/EVlwlW784j8AACQ/cAIAAAAAAAABoQYAAMoAAADGr4R1VXu+P98w+9r6DeM/AIAkP4ACAAAAAAAAAaIGAADKAAAAxq+EdVV7vj+tCIYghx/jPwBAJT+AAgAAAAAAAAGjBgAAygAAAG6vNbm6h74/g4Vf3eEu4z8AwCU/kAIAAAAAAAABpAYAAMoAAABurzW5uoe+P1Fd6iJuQOM/AIAmP5ACAAAAAAAAAaUGAADKAAAAEq/m/B+Uvj8l2sPfyE/jPwDAJj+fAgAAAAAAAAGmBgAAygAAABKv5vwflL4/+1adnCNf4z8AACg/nwIAAAAAAAABpwYAAMoAAAC+rpdAhaC+P9V4xdBMbOM/AIAoP68CAAAAAAAAAagGAADKAAAAvq6XQIWgvj+p9Z6Np3vjPwDAKD+vAgAAAAAAAAGpBgAAygAAAGauSITqrL4/f3J4SgKL4z8AACk/vgIAAAAAAAABqgYAAMoAAABmrkiE6qy+P1PvUQddmuM/AIApP74CAAAAAAAAAasGAADKAAAADq75x0+5vj8nbCvEt6njPwDAKT/OAgAAAAAAAAGsBgAAygAAALatqgu1xb4/80O2CUS74z8AgCo/zgIAAAAAAAABrQYAAMoAAABirVtPGtK+P8UbQU/QzOM/AMAqP94CAAAAAAAAAa4GAADKAAAAVqxuGkr3vj+T88uUXN7jPwAALD/eAgAAAAAAAAGvBgAAygAAAAasH16vA78/YctW2ujv4z8AgCw/7QIAAAAAAAABsAYAAMoAAAAGrB9erwO/PyNZRDHYBeQ/AMAsP+0CAAAAAAAAAbEGAADKAAAAqqvQoRQQvz/ri4D/lRnkPwAALT/9AgAAAAAAAAGyBgAAygAAAKqr0KEUEL8/u2MLRSIr5D8AgC0//QIAAAAAAAABswYAAMoAAABSq4HleRy/P4c7loquPOQ/AMAtPw0DAAAAAAAAAbQGAADKAAAAUquB5Xkcvz9VEyHQOk7kPwCALj8NAwAAAAAAAAG1BgAAygAAAP6qMinfKL8/KZD6jJVd5D8AwC4/HAMAAAAAAAABtgYAAMoAAABSq4HleRy/PwEN1EnwbOQ/AMAuPxwDAAAAAAAAAbcGAADKAAAA/qoyKd8ovz/dLvx9GXrkPwAALz8sAwAAAAAAAAG4BgAAygAAAP6qMinfKL8/savVOnSJ5D8AADA/LAMAAAAAAAABuQYAAMoAAABKqpSwqUG/P4vN/W6dluQ/AIAwPzsDAAAAAAAAAboGAADKAAAASqqUsKlBvz9fStcr+KXkPwDAMD87AwAAAAAAAAG7BgAAygAAAJ6p9jd0Wr8/O2z/XyGz5D8AADE/SwMAAAAAAAABvAYAAMoAAACeqfY3dFq/PxOOJ5RKwOQ/AIAxP0sDAAAAAAAAAb0GAADKAAAARqmne9lmvz/vr0/Ic83kPwDAMT9LAwAAAAAAAAG+BgAAygAAAJ6p9jd0Wr8/z3bGc2vY5D8AwDE/WwMAAAAAAAABvwYAAMoAAABGqad72Wa/P689PR9j4+Q/AAAyP1sDAAAAAAAAAcAGAADKAAAARqmne9lmvz+RBLTKWu7kPwCAMj9qAwAAAAAAAAHBBgAAygAAAO6oWL8+c78/aybc/oP75D8AwDI/agMAAAAAAAABwgYAAMoAAADuqFi/PnO/P0dIBDOtCOU/AIAzP3oDAAAAAAAAAcMGAADKAAAAlqgJA6R/vz8fxd3vBxjlPwDAMz96AwAAAAAAAAHEBgAAygAAAJaoCQOkf78/80G3rGIn5T8AgDQ/igMAAAAAAAABxQYAAMoAAABCqLpGCYy/P78ZQvLuOOU/AMA0P4oDAAAAAAAAAcYGAADKAAAAQqi6RgmMvz+N8cw3e0rlPwCANT+ZAwAAAAAAAAHHBgAAygAAAOqna4pumL8/W8lXfQdc5T8AwDU/mQMAAAAAAAAByAYAAMoAAADqp2uKbpi/PyP8k0vFb+U/AIA2P6kDAAAAAAAAAckGAADKAAAA6qdrim6Yvz/z0x6RUYHlPwDANj+pAwAAAAAAAAHKBgAAygAAAOqna4pumL8/waup1t2S5T8AwDY/uAMAAAAAAAABywYAAMoAAACOpxzO06S/P4+DNBxqpOU/AAA3P7gDAAAAAAAAAcwGAADKAAAAjqccztOkvz9ZtnDqJ7jlPwAANz/IAwAAAAAAAAHNBgAAygAAAD6nzRE5sb8/LTNKp4LH5T8AADc/yAMAAAAAAAABzgYAAMoAAAA+p80RObG/P/sK1ewO2eU/AIA3P9gDAAAAAAAAAc8GAADKAAAA4qZ+VZ69vz/Ph66paejlPwDANz/YAwAAAAAAAAHQBgAAygAAAOKmflWevb8/nV857/X55T8AwDc/5wMAAAAAAAAB0QYAAMoAAADipn5Vnr2/P3PcEqxQCeY/AAA4P+cDAAAAAAAAAdIGAADKAAAA4qZ+VZ69vz9BtJ3x3BrmPwAAOD/7AwAAAAAAAAHTBgAAygAAAOKmflWevb8/A0KLSMww5j8AgDg/+wMAAAAAAAAB1AYAAMoAAADipn5Vnr2/P9EZFo5YQuY/AMA4P/sDAAAAAAAAAdUGAADKAAAA4qZ+VZ69vz+h8aDT5FPmPwCAOT/7AwAAAAAAAAHWBgAAygAAAOKmflWevb8/b8krGXFl5j8AwDk/GgQAAAAAAAAB1wYAAMoAAAA+p80RObG/Pz2htl79duY/AIA6PxoEAAAAAAAAAdgGAADKAAAAPqfNETmxvz8F1PIsu4rmPwDAOj8aBAAAAAAAAAHZBgAAygAAAD6nzRE5sb8/x2Hgg6qg5j8AwDo/GgQAAAAAAAAB2gYAAMoAAAA+p80RObG/P4nvzdqZtuY/AAA7PykEAAAAAAAAAdsGAADKAAAAPqfNETmxvz9LfbsxiczmPwAAOz8pBAAAAAAAAAHcBgAAygAAAD6nzRE5sb8/B2ZaEark5j8AADs/OQQAAAAAAAAB3QYAAMoAAACOpxzO06S/P8NO+fDK/OY/AIA7PzkEAAAAAAAAAd4GAADKAAAAjqccztOkvz+F3OZHuhLnPwDAOz9JBAAAAAAAAAHfBgAAygAAAOqna4pumL8/R2rUnqko5z8AwDs/SQQAAAAAAAAB4AYAAMoAAADqp2uKbpi/Pw+dEG1nPOc/AAA8P1gEAAAAAAAAAeEGAADKAAAA6qdrim6Yvz/RKv7DVlLnPwAAPT9YBAAAAAAAAAHiBgAAygAAAEKoukYJjL8/nwKJCeNj5z8AgD0/aAQAAAAAAAAB4wYAAMoAAABCqLpGCYy/P2c1xdegd+c/AEA9P2gEAAAAAAAAAeQGAADKAAAAQqi6RgmMvz8vaAGmXovnPwAAPT94BAAAAAAAAAHlBgAAygAAAJaoCQOkf78//z+M6+qc5z8AAD0/eAQAAAAAAAAB5gYAAMoAAACWqAkDpH+/P8dyyLmosOc/AAA9P4cEAAAAAAAAAecGAADKAAAA7qhYvz5zvz+PpQSIZsTnPwCAPT+HBAAAAAAAAAHoBgAAygAAAO6oWL8+c78/WdhAViTY5z8AwD0/lwQAAAAAAAAB6QYAAMoAAABGqad72Wa/PyELfSTi6+c/AEA9P5cEAAAAAAAAAeoGAADKAAAAnqn2N3Ravz/hmGp70QHoPwAAPT+mBAAAAAAAAAHrBgAAygAAAJ6p9jd0Wr8/oyZY0sAX6D8AAD4/pgQAAAAAAAAB7AYAAMoAAACeqfY3dFq/P2W0RSmwLeg/AIA+P7YEAAAAAAAAAe0GAADKAAAAnqn2N3Ravz8v54H3bUHoPwDAPj+2BAAAAAAAAAHuBgAAygAAAJ6p9jd0Wr8/9xm+xStV6D8AAD8/xgQAAAAAAAAB7wYAAMoAAACeqfY3dFq/P79M+pPpaOg/AIA/P8YEAAAAAAAAAfAGAADKAAAAnqn2N3Ravz+HfzZip3zoPwDAPz/GBAAAAAAAAAHxBgAAygAAAPapRfQOTr8/VVfBpzOO6D8AgEA/1QQAAAAAAAAB8gYAAMoAAAD2qUX0Dk6/PyvUmmSOneg/AMBAP9UEAAAAAAAAAfMGAADKAAAASqqUsKlBvz//UHQh6azoPwBAQD/lBAAAAAAAAAH0BgAAygAAAKaq42xENb8/2XKcVRK66D8AAEA/5QQAAAAAAAAB9QYAAMoAAACmquNsRDW/P63vdRJtyeg/AIBAP/UEAAAAAAAAAfYGAADKAAAApqrjbEQ1vz+JEZ5GltboPwDAQD/1BAAAAAAAAAH3BgAAygAAAP6qMinfKL8/ZTPGer/j6D8AAEI/BAUAAAAAAAAB+AYAAMoAAABSq4HleRy/Pz9V7q7o8Og/AIBCPwQFAAAAAAAAAfkGAADKAAAAqqvQoRQQvz8bdxbjEf7oPwBAQz8UBQAAAAAAAAH6BgAAygAAAAasH16vA78/9Zg+FzsL6T8AwEM/FAUAAAAAAAAB+wYAAMoAAAAGrB9erwO/P90EBDoBFOk/AMBDPyMFAAAAAAAAAfwGAADKAAAABqwfXq8Dvz+xgd32WyPpPwAARD8jBQAAAAAAAAH9BgAAygAAAFasbhpK974/i6MFK4Uw6T8AAEU/MwUAAAAAAAAB/gYAAMoAAACyrL3W5Oq+P2fFLV+uPek/AIBFPzMFAAAAAAAAAf8GAADKAAAACq0Mk3/evj9HjKQKpkjpPwBARj9DBQAAAAAAAAEABwAAygAAAGKtW08a0r4/Ia7MPs9V6T8AwEY/QwUAAAAAAAABAQcAAMoAAAC2raoLtcW+P/3P9HL4Yuk/AIBHP1IFAAAAAAAAAQIHAADKAAAADq75x0+5vj/X8RynIXDpPwDARz9SBQAAAAAAAAEDBwAAygAAAGauSITqrL4/q272Y3x/6T8AgEk/YgUAAAAAAAABBAcAAMoAAAC+rpdAhaC+P4mQHpiljOk/AEBKP2IFAAAAAAAAAQUHAADKAAAAEq/m/B+Uvj9jskbMzpnpPwBASz9yBQAAAAAAAAEGBwAAygAAAG6vNbm6h74/Ny8giSmp6T8AwEs/cgUAAAAAAAABBwcAAMoAAADGr4R1VXu+PxNRSL1Stuk/AMBLP3IFAAAAAAAAAQgHAADKAAAAxq+EdVV7vj/nzSF6rcXpPwAATD+BBQAAAAAAAAEJBwAAygAAAMavhHVVe74/we9JrtbS6T8AAE0/gQUAAAAAAAABCgcAAMoAAADGr4R1VXu+P5sRcuL/3+k/AIBNP5EFAAAAAAAAAQsHAADKAAAAGrDTMfBuvj93M5oWKe3pPwBATj+RBQAAAAAAAAEMBwAAygAAABqw0zHwbr4/V/oQwiD46T8AwE4/oAUAAAAAAAABDQcAAMoAAAAasNMx8G6+PznBh20YA+o/AABQP6AFAAAAAAAAAQ4HAADKAAAAGrDTMfBuvj8ZiP4YEA7qPwCAUD+wBQAAAAAAAAEPBwAAygAAABqw0zHwbr4/AfTDO9YW6j8AQFA/sAUAAAAAAAABEAcAAMoAAAAasNMx8G6+P+0E2NVqHeo/AABQP8AFAAAAAAAAAREHAADKAAAAGrDTMfBuvj/Ry06BYijqPwCAUD/ABQAAAAAAAAESBwAAygAAABqw0zHwbr4/tzcUpCgx6j8AwFA/zwUAAAAAAAABEwcAAMoAAAAasNMx8G6+P6VIKD69N+o/AMBQP88FAAAAAAAAARQHAADKAAAAGrDTMfBuvj+TWTzYUT7qPwAAUT/fBQAAAAAAAAEVBwAAygAAABqw0zHwbr4/ecUB+xdH6j8AAFE/3wUAAAAAAAABFgcAAMoAAAAasNMx8G6+P2fWFZWsTeo/AABRP98FAAAAAAAAARcHAADKAAAAGrDTMfBuvj9HnYxApFjqPwAAUT/vBQAAAAAAAAEYBwAAygAAABqw0zHwbr4/LwlSY2ph6j8AAFE/7wUAAAAAAAABGQcAAMoAAABysCLuimK+Pxd1F4Ywauo/AABRP/4FAAAAAAAAARoHAADKAAAAcrAi7opivj/94Nyo9nLqPwAAUT/+BQAAAAAAAAEbBwAAygAAAM6wcaolVr4/5Uyiy7x76j8AAFE/EwYAAAAAAAABHAcAAMoAAABysCLuimK+P8u4Z+6ChOo/AABRPxMGAAAAAAAAAR0HAADKAAAAzrBxqiVWvj+zJC0RSY3qPwAAUT8iBgAAAAAAAAEeBwAAygAAAHKwIu6KYr4/nzVBq92T6j8AAFE/IgYAAAAAAAABHwcAAMoAAADOsHGqJVa+P4ehBs6jnOo/AABRPzIGAAAAAAAAASAHAADKAAAAcrAi7opivj91shpoOKPqPwAAUT8yBgAAAAAAAAEhBwAAygAAAHKwIu6KYr4/YcMuAs2p6j8AAFE/QgYAAAAAAAABIgcAAMoAAABysCLuimK+P0/UQpxhsOo/AABRP0IGAAAAAAAAASMHAADKAAAAzrBxqiVWvj83QAi/J7nqPwAAUT9CBgAAAAAAAAEkBwAAygAAAM6wcaolVr4/I1EcWby/6j8AAFE/UQYAAAAAAAABJQcAAMoAAAAescBmwEm+PwcYkwS0yuo/AABRP1EGAAAAAAAAASYHAADKAAAAHrHAZsBJvj/tg1gnetPqPwAAUT9hBgAAAAAAAAEnBwAAygAAAHqxDyNbPb4/1e8dSkDc6j8AAFE/YQYAAAAAAAABKAcAAMoAAAB6sQ8jWz2+P7tb42wG5eo/AABRP3EGAAAAAAAAASkHAADKAAAAerEPI1s9vj+jx6iPzO3qPwAAUT9xBgAAAAAAAAEqBwAAygAAAHqxDyNbPb4/g44fO8T46j8AAFE/gAYAAAAAAAABKwcAAMoAAAB6sQ8jWz2+P2VVlua7A+s/AEBQP4AGAAAAAAAAASwHAADKAAAAerEPI1s9vj9FHA2Ssw7rPwAAUD+QBgAAAAAAAAEtBwAAygAAAHqxDyNbPb4/LYjStHkX6z8AgFA/kAYAAAAAAAABLgcAAMoAAAB6sQ8jWz2+PxP0l9c/IOs/AMBQP68GAAAAAAAAAS8HAADKAAAA0rFe3/Uwvj/7X136BSnrPwBAUD+vBgAAAAAAAAEwBwAAygAAANKxXt/1ML4/48siHcwx6z8AAFA/rwYAAAAAAAABMQcAAMoAAAAqsq2bkCS+P8k36D+SOus/AIBQP68GAAAAAAAAATIHAADKAAAAKrKtm5Akvj+3SPzZJkHrPwDAUD+/BgAAAAAAAAEzBwAAygAAACqyrZuQJL4/lw9zhR5M6z8AQFA/vwYAAAAAAAABNAcAAMoAAAAqsq2bkCS+P317OKjkVOs/AABQP84GAAAAAAAAATUHAADKAAAAfrL8VysYvj9l5/3Kql3rPwCATz/OBgAAAAAAAAE2BwAAygAAAH6y/FcrGL4/S1PD7XBm6z8AAE8/3gYAAAAAAAABNwcAAMoAAADWsksUxgu+Pzlk14cFbes/AABPP94GAAAAAAAAATgHAADKAAAA1rJLFMYLvj8j0Jyqy3XrPwAATz/uBgAAAAAAAAE5BwAAygAAAC6zmtBg/70/EeGwRGB86z8AgE8/7gYAAAAAAAABOgcAAMoAAAAus5rQYP+9P/3xxN70gus/AMBPP/0GAAAAAAAAATsHAADKAAAAirPpjPvyvT/xpyfwV4frPwBATz/9BgAAAAAAAAE8BwAAygAAANqzOEmW5r0/2RPtEh6Q6z8AAE8//QYAAAAAAAABPQcAAMoAAAA2tIcFMdq9P8UkAa2ylus/AABPPxwHAAAAAAAAAT4HAADKAAAANrSHBTHavT+52mO+FZvrPwAATz8cBwAAAAAAAAE/BwAAygAAAI601sHLzb0/p+t3WKqh6z8AgE8/HAcAAAAAAAABQAcAAMoAAADitCV+ZsG9P5X8i/I+qOs/AMBPPxwHAAAAAAAAAUEHAADKAAAAOrV0OgG1vT+Hsu4DoqzrPwDATz8sBwAAAAAAAAFCBwAAygAAAJa1w/abqL0/dcMCnjaz6z8AAFA/LAcAAAAAAAABQwcAAMoAAABCtmFv0Y+9P2PUFjjLues/AEBPPzwHAAAAAAAAAUQHAADKAAAAmrawK2yDvT9XinlJLr7rPwAATz88BwAAAAAAAAFFBwAAygAAAPK2/+cGd70/SUDcWpHC6z8AgE4/PAcAAAAAAAABRgcAAMoAAABGt06koWq9PzdR8PQlyes/AABOP0sHAAAAAAAAAUcHAADKAAAAnredYDxevT8rB1MGic3rPwAATj9LBwAAAAAAAAFIBwAAygAAAPa37BzXUb0/Hb21F+zR6z8AAE4/WwcAAAAAAAABSQcAAMoAAABOuDvZcUW9PwnOybGA2Os/AIBOP1sHAAAAAAAAAUoHAADKAAAATrg72XFFvT/9gyzD49zrPwDATj9rBwAAAAAAAAFLBwAAygAAAKK4ipUMOb0/65RAXXjj6z8AwE4/awcAAAAAAAABTAcAAMoAAACiuIqVDDm9P99Ko27b5+s/AABPP3oHAAAAAAAAAU0HAADKAAAA+rjZUacsvT/RAAaAPuzrPwAATz96BwAAAAAAAAFOBwAAygAAAPq42VGnLL0/y1u3CHDu6z8AAE8/igcAAAAAAAABTwcAAMoAAABWuSgOQiC9P7lsy6IE9es/AMBNP4oHAAAAAAAAAVAHAADKAAAAqrl3ytwTvT+tIi60Z/nrPwBATT+ZBwAAAAAAAAFRBwAAygAAAKq5d8rcE70/odiQxcr96z8AgEw/mQcAAAAAAAABUgcAAMoAAAACusaGdwe9P5OO89YtAuw/AABMP6kHAAAAAAAAAVMHAADKAAAAWroVQxL7vD+N6aRfXwTsPwCATD+pBwAAAAAAAAFUBwAAygAAAFq6FUMS+7w/jemkX18E7D8AwEw/qQcAAAAAAAABVQcAAMoAAACyumT/rO68P4GfB3HCCOw/AMBLP6kHAAAAAAAAAVYHAADKAAAAsrpk/6zuvD97+rj58wrsPwBASz+5BwAAAAAAAAFXBwAAygAAAAa7s7tH4rw/dVVqgiUN7D8AgEo/uQcAAAAAAAABWAcAAMoAAABeuwJ44tW8P2+wGwtXD+w/AABKP8gHAAAAAAAAAVkHAADKAAAAtrtRNH3JvD9lZn4cuhPsPwCAST/IBwAAAAAAAAFaBwAAygAAALa7UTR9ybw/X8EvpesV7D8AAEk/yAcAAAAAAAABWwcAAMoAAAASvKDwF728P1kc4S0dGOw/AABKP8gHAAAAAAAAAVwHAADKAAAAEryg8Be9vD9ZHOEtHRjsPwCASj/oBwAAAAAAAAFdBwAAygAAAGK876yysLw/U3eStk4a7D8AgEg/6AcAAAAAAAABXgcAAMoAAAC+vD5pTaS8P0ct9cexHuw/AMBHP+gHAAAAAAAAAV8HAADKAAAAvrw+aU2kvD8541fZFCPsPwCARj/oBwAAAAAAAAFgBwAAygAAABa9jSXol7w/Mz4JYkYl7D8AAEY/9wcAAAAAAAABYQcAAMoAAAAWvY0l6Je8PzM+CWJGJew/AMBEP/cHAAAAAAAAAWIHAADKAAAAFr2NJeiXvD8tmbrqdyfsPwBARD/3BwAAAAAAAAFjBwAAygAAABa9jSXol7w/J/Rrc6kp7D8AgEQ/BwgAAAAAAAABZAcAAMoAAAAWvY0l6Je8PxUFgA0+MOw/AMBEPxUIAAAAAAAAAWUHAADKAAAAFr2NJeiXvD8Ju+IeoTTsPwBARD8VCAAAAAAAAAFmBwAAygAAABa9jSXol7w/CbviHqE07D8AAEQ/JQgAAAAAAAABZwcAAMoAAAAWvY0l6Je8P/twRTAEOew/AIBDPzUIAAAAAAAAAWgHAADKAAAAar3c4YKLvD/1y/a4NTvsPwAAQz81CAAAAAAAAAFpBwAAygAAAGq93OGCi7w/9cv2uDU77D8AQEE/RAgAAAAAAAABagcAAMoAAABqvdzhgou8P/XL9rg1O+w/AIBAP0QIAAAAAAAAAWsHAADKAAAAar3c4YKLvD/pgVnKmD/sPwAAQD9ECAAAAAAAAAFsBwAAygAAAGq93OGCi7w/3Te82/tD7D8AAEA/RAgAAAAAAAABbQcAAMoAAABqvdzhgou8P9HtHu1eSOw/AEA/P1QIAAAAAAAAAW4HAADKAAAAar3c4YKLvD/JSNB1kErsPwAAPz9UCAAAAAAAAAFvBwAAygAAAGq93OGCi7w/tVnkDyVR7D8AwD0/cwgAAAAAAAABcAcAAMoAAADCvSueHX+8P6kPRyGIVew/AEA9P3MIAAAAAAAAAXEHAADKAAAAHr56WrhyvD+dxaky61nsPwBAOz+DCAAAAAAAAAFyBwAAygAAAB6+elq4crw/kXsMRE5e7D8AgDo/gwgAAAAAAAABcwcAAMoAAAAevnpauHK8P4vWvcx/YOw/AMA3P5IIAAAAAAAAAXQHAADKAAAAdr7JFlNmvD9xQoPvRWnsPwDANj+SCAAAAAAAAAF1BwAAygAAAMq+GNPtWbw/a500eHdr7D8AQDE/oggAAAAAAAABdgcAAMoAAAAiv2ePiE28P1muSBIMcuw/AMAuP8EIAAAAAAAAAXcHAADKAAAAer+2SyNBvD9Fv1ysoHjsPwCAJD/BCAAAAAAAAAF4BwAAygAAAM6/BQi+NLw/PxoONdJ67D8AACA/0QgAAAAAAAABeQcAAMoAAAAmwFTEWCi8PyeG01eYg+w/AIAQP9EIAAAAAAAAAXoHAADKAAAAJsBUxFgovD8Tl+fxLIrsPwDACT/RCAAAAAAAAAF7BwAAygAAACbAVMRYKLw/B01KA5CO7D8AALw+4QgAAAAAAAABfAcAAMoAAAAmwFTEWCi8P/VdXp0klew/AACVPuEIAAAAAAAAAX0HAADKAAAAfsCjgPMbvD/jbnI3uZvsPwAAfj7wCAAAAAAAAAF+BwAAygAAANrA8jyOD7w/ydo3Wn+k7D8AAHA+8AgAAAAAAAABfwcAAMoAAACAOdDp+oFmPxFqWMtsDOQ/AABkPQAAAAAAAAAAAYAHAADKAAAAQC7wX6MOaD8RaljLbAzkPwAAnD0QAAAAAAAAAAGBBwAAygAAAAAYMEz0J2s/Fw+nQjsK5D8AAKY9EAAAAAAAAAABggcAAMoAAADADVDCnLRsPxFqWMtsDOQ/AACsPRAAAAAAAAAAAYMHAADKAAAAwA1Qwpy0bD8RaljLbAzkPwAA8j0QAAAAAAAAAAGEBwAAygAAAMANUMKctGw/EWpYy2wM5D8AAAg+EAAAAAAAAAABhQcAAMoAAADADVDCnLRsPxFqWMtsDOQ/AAAiPiAAAAAAAAAAAYYHAADKAAAAABgwTPQnaz8RaljLbAzkPwAALT4gAAAAAAAAAAGHBwAAygAAAAAYMEz0J2s/EWpYy2wM5D8AADk+IAAAAAAAAAABiAcAAMoAAAAAGDBM9CdrPxFqWMtsDOQ/AAA9PiAAAAAAAAAAAYkHAADKAAAAABgwTPQnaz8RaljLbAzkPwAASD4vAAAAAAAAAAGKBwAAygAAAAAYMEz0J2s/EWpYy2wM5D8AAEw+LwAAAAAAAAABiwcAAMoAAAAAGDBM9CdrPxFqWMtsDOQ/AABPPi8AAAAAAAAAAYwHAADKAAAAQC7wX6MOaD8XD6dCOwrkPwAAUD4vAAAAAAAAAAGNBwAAygAAAEAu8F+jDmg/Fw+nQjsK5D8AAE0+PwAAAAAAAAABjgcAAMoAAACAOdDp+oFmPx209bkJCOQ/AABMPj8AAAAAAAAAAY8HAADKAAAAgDnQ6fqBZj8dtPW5CQjkPwAATD4/AAAAAAAAAAGQBwAAygAAAIA50On6gWY/I1lEMdgF5D8AAEw+PwAAAAAAAAABkQcAAMoAAACAOdDp+oFmPyn+kqimA+Q/AABJPk8AAAAAAAAAAZIHAADKAAAAgDnQ6fqBZj8xo+EfdQHkPwAASD5PAAAAAAAAAAGTBwAAygAAAIA50On6gWY/MaPhH3UB5D8AAFE+TwAAAAAAAAABlAcAAMoAAADAQ7BzUvVkPzdIMJdD/+M/AABUPk8AAAAAAAAAAZUHAADKAAAAwEOwc1L1ZD897X4OEv3jPwAAZj5eAAAAAAAAAAGWBwAAygAAAABPkP2paGM/Q5LNheD64z8AAG4+XgAAAAAAAAABlwcAAMoAAAAAT5D9qWhjP0k3HP2u+OM/AACDPm4AAAAAAAAAAZgHAADKAAAAAFpwhwHcYT9P3Gp0ffbjPwAAiD5uAAAAAAAAAAGZBwAAygAAAABacIcB3GE/T9xqdH324z8AgJE+bgAAAAAAAAABmgcAAMoAAACAZFARWU9gP0/canR99uM/AICVPm4AAAAAAAAAAZsHAADKAAAAgGRQEVlPYD9P3Gp0ffbjPwAAoT59AAAAAAAAAAGcBwAAygAAAIBkUBFZT2A/VYG560v04z8AAKY+fQAAAAAAAAABnQcAAMoAAACAZFARWU9gP1smCGMa8uM/AICxPn0AAAAAAAAAAZ4HAADKAAAAgGRQEVlPYD9hy1ba6O/jPwCAtj6NAAAAAAAAAAGfBwAAygAAAIBkUBFZT2A/aXClUbft4z8AgL8+jQAAAAAAAAABoAcAAMoAAACAZFARWU9gP28V9MiF6+M/AIDDPp0AAAAAAAAAAaEHAADKAAAAAFpwhwHcYT97X5G3IufjPwCAyD6dAAAAAAAAAAGiBwAAygAAAABacIcB3GE/h6kupr/i4z8AgMo+zAAAAAAAAAABowcAAMoAAAAAT5D9qWhjP5Pzy5Rc3uM/AIDNPtsAAAAAAAAAAaQHAADKAAAAgDnQ6fqBZj+n4rf6x9fjPwAAzz7rAAAAAAAAAAGlBwAAygAAAMANUMKctGw/udGjYDPR4z8AANU++gAAAAAAAAABpgcAAMoAAAAA9lcSS61wP8vAj8aeyuM/AADYPgoBAAAAAAAAAacHAADKAAAAgOCX/pvGcz/n+Rgbp7/jPwCA3T4KAQAAAAAAAAGoBwAAygAAACDF5yVBpnc/CTOib6+04z8AAOA+GgEAAAAAAAABqQcAAMoAAACgqTdN5oV7PydsK8S3qeM/AIDhPhoBAAAAAAAAAaoHAADKAAAAcMTL1+8VgD9NSgOQjpzjPwAA4j4pAQAAAAAAAAGrBwAAygAAAGCxg6YWzII/cSjbW2WP4z8AAOU+OQEAAAAAAAABrAcAAMoAAACAm8OSZ+WFP5cGsyc8guM/AIDmPjkBAAAAAAAAAa0HAADKAAAAAIOLnOJhiT+95IrzEnXjPwCA6T5JAQAAAAAAAAGuBwAAygAAAOBkY+GxpI0/2x0USBtq4z8AAOs+SQEAAAAAAAABrwcAAMoAAAAIouGhVSWRPwH86xPyXOM/AADuPk0BAAAAAAAAAbAHAADKAAAAsJERU1J4kz8fNXVo+lHjPwAA7z5NAQAAAAAAAAGxBwAAygAAAECBQQRPy5U/P27+vAJH4z8AgPA+TQEAAAAAAAABsgcAAMoAAACQbzXE4E+YP12nhxELPOM/AIDxPl0BAAAAAAAAAbMHAADKAAAAIF9ldd2imj994BBmEzHjPwAA8z5dAQAAAAAAAAG0BwAAygAAALBOlSba9Zw/nRmauhsm4z8AgPM+bAEAAAAAAAABtQcAAMoAAACwPwHJQRefP7Ot1JdVHeM/AIDzPmwBAAAAAAAAAbYHAADKAAAAUJi2tVScoD/NQQ91jxTjPwAA9D58AQAAAAAAAAG3BwAAygAAANiQ7IYIraE/5dVJUskL4z8AAPU+fAEAAAAAAAABuAcAAMoAAABUiSJYvL2iP/1phC8DA+M/AID1PowBAAAAAAAAAbkHAADKAAAA0IFYKXDOoz8RWXCVbvziPwAA+T6MAQAAAAAAAAG6BwAAygAAAJh58IHu96Q/I0hc+9n14j8AgPo+mwEAAAAAAAABuwcAAMoAAABkcYjabCGmPzU3SGFF7+I/AAD/PpsBAAAAAAAAAbwHAADKAAAA1GfkQYB8pz9DgeVP4uriPwBAAD+rAQAAAAAAAAG9BwAAygAAAKxffJr+pag/T8uCPn/m4j8AwAE/qwEAAAAAAAABvgcAAMoAAAB0VxTzfM+pP1sVIC0c4uI/AIACP7sBAAAAAAAAAb8HAADKAAAA9E9KxDDgqj9nX70bud3iPwAABD+7AQAAAAAAAAHABwAAygAAAGxIgJXk8Ks/bQQMk4fb4j8AgAQ/ygEAAAAAAAABwQcAAMoAAABMQvJXA9CsP3OpWgpW2eI/AEAFP8oBAAAAAAAAAcIHAADKAAAA1DwCk1eWrT9zqVoKVtniPwDABT/aAQAAAAAAAAHDBwAAygAAAAw4sEbhQ64/c6laClbZ4j8AgAY/2gEAAAAAAAABxAcAAMoAAABEM176avGuP3OpWgpW2eI/AMAGP+kBAAAAAAAAAcUHAADKAAAALC+qJiqGrz9zqVoKVtniPwDABj/pAQAAAAAAAAHGBwAAygAAAOIVymUPAbA/e06pgSTX4j8AAAc/+QEAAAAAAAABxwcAAMoAAACCFI50pDKwP3tOqYEk1+I/AAAHP/kBAAAAAAAAAcgHAADKAAAAIhNSgzlksD97TqmBJNfiPwAABz8JAgAAAAAAAAHJBwAAygAAAHYStAoEfbA/e06pgSTX4j8AwAU/CQIAAAAAAAABygcAAMoAAADGERaSzpWwP4eYRnDB0uI/AEAFPwkCAAAAAAAAAcsHAADKAAAAchHH1TOisD+NPZXnj9DiPwCABD8JAgAAAAAAAAHMBwAAygAAABoReBmZrrA/k+LjXl7O4j8AAAQ/CQIAAAAAAAABzQcAAMoAAAAaEXgZma6wP5mHMtYszOI/AIADPygCAAAAAAAAAc4HAADKAAAAGhF4GZmusD+fLIFN+8niPwAAAz8oAgAAAAAAAAHPBwAAygAAABoReBmZrrA/pdHPxMnH4j8AAAM/KAIAAAAAAAAB0AcAAMoAAADGERaSzpWwP7MbbbNmw+I/AMABPzgCAAAAAAAAAdEHAADKAAAAyhIDx55wsD+/ZQqiA7/iPwBAAT84AgAAAAAAAAHSBwAAygAAANYT8PtuS7A/y6+nkKC64j8AAAA/OAIAAAAAAAAB0wcAAMoAAAAyFSzt2RmwP9f5RH89tuI/AID+PlcCAAAAAAAAAdQHAADKAAAAHC3QvInQrz/jQ+Jt2rHiPwAA/T5XAgAAAAAAAAHVBwAAygAAANQvSJ9fba8/8Y1/XHet4j8AAPw+ZgIAAAAAAAAB1gcAAMoAAACUMsCBNQqvP/3XHEsUqeI/AAD7PmYCAAAAAAAAAdcHAADKAAAATDU4ZAunrj8JIro5saTiPwAA+j52AgAAAAAAAAHYBwAAygAAAAw4sEbhQ64/FWxXKE6g4j8AAPo+dgIAAAAAAAAB2QcAAMoAAADMOigpt+CtPyG29Bbrm+I/AAD6PoYCAAAAAAAAAdoHAADKAAAAhD2gC419rT8vAJIFiJfiPwAA+j6GAgAAAAAAAAHbBwAAygAAAERAGO5iGq0/O0ov9CST4j8AAPo+lQIAAAAAAAAB3AcAAMoAAAD0QpDQOLesP0eUzOLBjuI/AAD6PpUCAAAAAAAAAd0HAADKAAAAtEUIsw5UrD9T3mnRXoriPwAA+j6lAgAAAAAAAAHeBwAAygAAALxH4hyvCaw/YSgHwPuF4j8AAPo+pQIAAAAAAAAB3wcAAMoAAADMSbyGT7+rP2fNVTfKg+I/AAD6PrUCAAAAAAAAAeAHAADKAAAAJEv4d7qNqz9tcqSumIHiPwAA+j61AgAAAAAAAAHhBwAAygAAAIxMNGklXKs/bXKkrpiB4j8AAPo+tQIAAAAAAAAB4gcAAMoAAAA0TdLhWkOrP3MX8yVnf+I/AAD6PrUCAAAAAAAAAeMHAADKAAAANE3S4VpDqz93vEGdNX3iPwAA+j7UAgAAAAAAAAHkBwAAygAAADRN0uFaQ6s/fWGQFAR74j8AAPo+1AIAAAAAAAAB5QcAAMoAAACMTDRpJVyrP31hkBQEe+I/AAD6PtQCAAAAAAAAAeYHAADKAAAAdEpa/4Smqz+DBt+L0njiPwAA+j7UAgAAAAAAAAHnBwAAygAAALxH4hyvCaw/iastA6F24j8AAPo+8wIAAAAAAAAB6AcAAMoAAABcRMzBo4WsP5FQfHpvdOI/AAD6PvMCAAAAAAAAAekHAADKAAAA5EC2ZpgBrT+X9crxPXLiPwAA+j7zAgAAAAAAAAHqBwAAygAAAIQ9oAuNfa0/oz9o4Npt4j8AAPo+AwMAAAAAAAAB6wcAAMoAAABkOew3TBKuP6+JBc93aeI/AAD6PgMDAAAAAAAAAewHAADKAAAA/DXW3ECOrj+1LlRGRmfiPwAA+z4SAwAAAAAAAAHtBwAAygAAAJQywIE1Cq8/u9OivRRl4j8AgPs+EgMAAAAAAAAB7gcAAMoAAAAsL6omKoavP8kdQKyxYOI/AID7PiIDAAAAAAAAAe8HAADKAAAAbCwyRFTprz/JHUCssWDiPwAA/D4iAwAAAAAAAAHwBwAAygAAANoU3TA/JrA/yR1ArLFg4j8AAPw+MgMAAAAAAAAB8QcAAMoAAADWE/D7bkuwP8kdQKyxYOI/AAD8PjIDAAAAAAAAAfIHAADKAAAAyhIDx55wsD/BePE042LiPwAA/T5BAwAAAAAAAAHzBwAAygAAAB4SZU5pibA/u9OivRRl4j8AgP0+QQMAAAAAAAAB9AcAAMoAAAByEcfVM6KwP7UuVEZGZ+I/AID9PlEDAAAAAAAAAfUHAADKAAAAvhApXf66sD+p5LZXqWviPwAA/j5RAwAAAAAAAAH2BwAAygAAAGYQ2qBjx7A/nZoZaQxw4j8AgPw+ZAMAAAAAAAAB9wcAAMoAAABmENqgY8ewP4mrLQOhduI/AAD8PmQDAAAAAAAAAfgHAADKAAAAZhDaoGPHsD9zF/MlZ3/iPwAA/T50AwAAAAAAAAH5BwAAygAAAGYQ2qBjx7A/U95p0V6K4j8AgP0+dAMAAAAAAAAB+gcAAMoAAABmENqgY8ewPzWl4HxWleI/AAAAP4QDAAAAAAAAAfsHAADKAAAAvhApXf66sD8VbFcoTqDiPwCAAD+EAwAAAAAAAAH8BwAAygAAAHIRx9UzorA/8Y1/XHet4j8AQAE/kwMAAAAAAAAB/QcAAMoAAADGERaSzpWwP9FU9gdvuOI/AMABP5MDAAAAAAAAAf4HAADKAAAAyhIDx55wsD+zG22zZsPiPwDAAT+jAwAAAAAAAAH/BwAAygAAANYT8PtuS7A/k+LjXl7O4j8AAAI/owMAAAAAAAABAAgAAMoAAACCFI50pDKwP3OpWgpW2eI/AAD9PqMDAAAAAAAAAQEIAADKAAAAMhUs7dkZsD9VcNG1TeTiPwAA+j6zAwAAAAAAAAECCAAAygAAAGwsMkRU6a8/NTdIYUXv4j8AAOA+swMAAAAAAAABAwgAAMoAAAAsL6omKoavPxFZcJVu/OI/AIDUPsIDAAAAAAAAAQQIAADKAAAAlDLAgTUKrz/l1UlSyQvjPwAAcD7CAwAAAAAAAAEFCAAAygAAAKw2dFV2da4/s63Ul1Ud4z8AAB4+4QMAAAAAAAABBggAAMoAAAB8O8ah7MetP4OFX93hLuM/AADePeEDAAAAAAAAAQcIAADKAAAA/saAem8wuz/prVBrkjnmPwAAIT4AAAAAAAAAAAEICAAAygAAAFLHzzYKJLs/6a1Qa5I55j8AAFw+DwAAAAAAAAABCQgAAMoAAABSx882CiS7P91js3z1PeY/AABqPg8AAAAAAAAAAQoIAADKAAAAUsfPNgokuz/jCAL0wzvmPwAAcz4PAAAAAAAAAAELCAAAygAAAFLHzzYKJLs/4wgC9MM75j8AgIM+DwAAAAAAAAABDAgAAMoAAABSx882CiS7P+MIAvTDO+Y/AACHPh8AAAAAAAAAAQ0IAADKAAAAUsfPNgokuz/jCAL0wzvmPwAAij4fAAAAAAAAAAEOCAAAygAAAFLHzzYKJLs/3WOzfPU95j8AgIs+HwAAAAAAAAABDwgAAMoAAACuxx7zpBe7P91js3z1PeY/AICLPh8AAAAAAAAAARAIAADKAAAAAshtrz8Luz/dY7N89T3mPwAAjD4fAAAAAAAAAAERCAAAygAAAFrIvGva/ro/3WOzfPU95j8AAIw+HwAAAAAAAAABEggAAMoAAACyyAsodfK6P91js3z1PeY/AACMPi8AAAAAAAAAARMIAADKAAAACsla5A/muj/dY7N89T3mPwCAkj4vAAAAAAAAAAEUCAAAygAAAGLJqaCq2bo/3WOzfPU95j8AgJU+LwAAAAAAAAABFQgAAMoAAAC2yfhcRc26P91js3z1PeY/AICkPi8AAAAAAAAAARYIAADKAAAADspHGeDAuj/dY7N89T3mPwAAqz4+AAAAAAAAAAEXCAAAygAAAGrKltV6tLo/3WOzfPU95j8AgLk+PgAAAAAAAAABGAgAAMoAAADCyuWRFai6P91js3z1PeY/AADAPj4AAAAAAAAAARkIAADKAAAAFss0TrCbuj/dY7N89T3mPwCAwT5OAAAAAAAAAAEaCAAAygAAAG7LgwpLj7o/3WOzfPU95j8AAMI+TgAAAAAAAAABGwgAAMoAAADGy9LG5YK6P91js3z1PeY/AAC4Pl4AAAAAAAAAARwIAADKAAAAGswhg4B2uj/jCAL0wzvmPwCAsz5eAAAAAAAAAAEdCAAAygAAABrMIYOAdro/4wgC9MM75j8AAD8+XgAAAAAAAAABHggAAMoAAAByzHA/G2q6P+mtUGuSOeY/AADmPW0AAAAAAAAAAR8IAADKAAAAysy/+7Vduj/vUp/iYDfmPwAAkj1tAAAAAAAAAAEgCAAAygAAAFGd1ZOBi8c/X+0mRuUP5j8AABw+AAAAAAAAAAABIQgAAMoAAAB7Hf3xToXHP1OjiVdIFOY/AABVPh0AAAAAAAAAASIIAADKAAAAex398U6Fxz9N/jrgeRbmPwAAYj4dAAAAAAAAAAEjCAAAygAAAHsd/fFOhcc/R1nsaKsY5j8AAGs+HQAAAAAAAAABJAgAAMoAAAB7Hf3xToXHP0dZ7GirGOY/AICBPh0AAAAAAAAAASUIAADKAAAAex398U6Fxz9HWexoqxjmPwAAhj4dAAAAAAAAAAEmCAAAygAAAHsd/fFOhcc/R1nsaKsY5j8AgI8+LQAAAAAAAAABJwgAAMoAAAB7Hf3xToXHP0dZ7GirGOY/AICTPi0AAAAAAAAAASgIAADKAAAAex398U6Fxz9HWexoqxjmPwAAnT4tAAAAAAAAAAEpCAAAygAAAKmdJFAcf8c/R1nsaKsY5j8AAKE+LQAAAAAAAAABKggAAMoAAADVHUyu6XjHP03+OuB5FuY/AICxPj0AAAAAAAAAASsIAADKAAAAKx6baoRsxz9N/jrgeRbmPwCAuD49AAAAAAAAAAEsCAAAygAAAFeewshRZsc/U6OJV0gU5j8AAMs+TAAAAAAAAAABLQgAAMoAAACFHuomH2DHP1lI2M4WEuY/AIDSPkwAAAAAAAAAAS4IAADKAAAAhR7qJh9gxz9f7SZG5Q/mPwCA3z5MAAAAAAAAAAEvCAAAygAAAIUe6iYfYMc/Z5J1vbMN5j8AgOQ+TAAAAAAAAAABMAgAAMoAAACtnhGF7FnHP203xDSCC+Y/AIDuPkwAAAAAAAAAATEIAADKAAAA2R4547lTxz9z3BKsUAnmPwAA8z5MAAAAAAAAAAEyCAAAygAAANkeOeO5U8c/c9wSrFAJ5j8AAAA/XAAAAAAAAAABMwgAAMoAAAAHn2BBh03HP3mBYSMfB+Y/AAADP1wAAAAAAAAAATQIAADKAAAAMR+In1RHxz95gWEjHwfmPwDACD9cAAAAAAAAAAE1CAAAygAAADEfiJ9UR8c/fyawmu0E5j8AQAs/XAAAAAAAAAABNggAAMoAAAAxH4ifVEfHP4XL/hG8AuY/AEAPP2sAAAAAAAAAATcIAADKAAAAMR+In1RHxz+LcE2JigDmPwAAET9rAAAAAAAAAAE4CAAAygAAADEfiJ9UR8c/kRWcAFn+5T8AABE/awAAAAAAAAABOQgAAMoAAAAxH4ifVEfHP5e66ncn/OU/AAARP3sAAAAAAAAAAToIAADKAAAAMR+In1RHxz+dXznv9fnlPwDADj97AAAAAAAAAAE7CAAAygAAADEfiJ9UR8c/pQSIZsT35T8AwA0/iwAAAAAAAAABPAgAAMoAAAAxH4ifVEfHP6up1t2S9eU/AIALP5oAAAAAAAAAAT0IAADKAAAAMR+In1RHxz+xTiVVYfPlPwCACj+aAAAAAAAAAAE+CAAAygAAADEfiJ9UR8c/t/NzzC/x5T8AgAQ/qgAAAAAAAAABPwgAAMoAAAAHn2BBh03HP72YwkP+7uU/AAACP6oAAAAAAAAAAUAIAADKAAAA2R4547lTxz/DPRG7zOzlPwAAzT66AAAAAAAAAAFBCAAAygAAAK2eEYXsWcc/yeJfMpvq5T8AgLQ+ugAAAAAAAAABQggAAMoAAACtnhGF7FnHP93RS5gG5OU/AICnPtkAAAAAAAAAAUMIAADKAAAADg+er/j4sD9tQISSZNXtPwAANj4AAAAAAAAAAAFECAAAygAAAA4Pnq/4+LA/Yfbmo8fZ7T8AAHk+DwAAAAAAAAABRQgAAMoAAAAOD56v+PiwP2H25qPH2e0/AACEPg8AAAAAAAAAAUYIAADKAAAAsg5P810FsT9h9uajx9ntPwCAiT4PAAAAAAAAAAFHCAAAygAAALIOT/NdBbE/Yfbmo8fZ7T8AgJE+HwAAAAAAAAABSAgAAMoAAACyDk/zXQWxP2H25qPH2e0/AACUPh8AAAAAAAAAAUkIAADKAAAAsg5P810FsT9tQISSZNXtPwAAnD4fAAAAAAAAAAFKCAAAygAAALIOT/NdBbE/bUCEkmTV7T8AgJ8+HwAAAAAAAAABSwgAAMoAAACyDk/zXQWxP3Pl0gkz0+0/AIClPi8AAAAAAAAAAUwIAADKAAAAsg5P810FsT95iiGBAdHtPwAAqD4vAAAAAAAAAAFNCAAAygAAALIOT/NdBbE/fy9w+M/O7T8AAK8+PgAAAAAAAAABTggAAMoAAAAOD56v+PiwP4t5Dedsyu0/AACyPj4AAAAAAAAAAU8IAADKAAAADg+er/j4sD+LeQ3nbMrtPwCAvz4+AAAAAAAAAAFQCAAAygAAAA4Pnq/4+LA/kx5cXjvI7T8AgMU+PgAAAAAAAAABUQgAAMoAAAAOD56v+PiwP5nDqtUJxu0/AIDSPk4AAAAAAAAAAVIIAADKAAAAXg/ta5PssD+faPlM2MPtPwAA2D5OAAAAAAAAAAFTCAAAygAAAF4P7WuT7LA/q7KWO3W/7T8AgOM+TgAAAAAAAAABVAgAAMoAAABeD+1rk+ywP6uyljt1v+0/AIDoPk4AAAAAAAAAAVUIAADKAAAAXg/ta5PssD+3/DMqErvtPwCA8D5OAAAAAAAAAAFWCAAAygAAAF4P7WuT7LA/t/wzKhK77T8AAPQ+XgAAAAAAAAABVwgAAMoAAABeD+1rk+ywP7f8MyoSu+0/AID5Pl4AAAAAAAAAAVgIAADKAAAAXg/ta5PssD+3/DMqErvtPwAA/D5eAAAAAAAAAAFZCAAAygAAAF4P7WuT7LA/t/wzKhK77T8AQAA/XgAAAAAAAAABWggAAMoAAABeD+1rk+ywP7f8MyoSu+0/AEABP20AAAAAAAAAAVsIAADKAAAAXg/ta5PssD+3/DMqErvtPwDAAT9tAAAAAAAAAAFcCAAAygAAAF4P7WuT7LA/t/wzKhK77T8AAAI/bQAAAAAAAAABXQgAAMoAAABeD+1rk+ywP7f8MyoSu+0/AIACP20AAAAAAAAAAV4IAADKAAAAXg/ta5PssD+9oYKh4LjtPwDAAj99AAAAAAAAAAFfCAAAygAAAF4P7WuT7LA/y+sfkH207T8AwAE/fQAAAAAAAAABYAgAAMoAAABeD+1rk+ywP8vrH5B9tO0/AEABP30AAAAAAAAAAWEIAADKAAAAXg/ta5PssD/L6x+QfbTtPwAAAD99AAAAAAAAAAFiCAAAygAAAF4P7WuT7LA/1zW9fhqw7T8AgP4+jAAAAAAAAAABYwgAAMoAAABeD+1rk+ywP9c1vX4asO0/AID5PowAAAAAAAAAAWQIAADKAAAAXg/ta5PssD/XNb1+GrDtPwCA9z6MAAAAAAAAAAFlCAAAygAAAF4P7WuT7LA/3doL9uit7T8AAPU+jAAAAAAAAAABZggAAMoAAABeD+1rk+ywP+kkqeSFqe0/AAD0PrsAAAAAAAAAAWcIAADKAAAAXg/ta5PssD/1bkbTIqXtPwCA8T7LAAAAAAAAAAFoCAAAygAAAF4P7WuT7LA/9W5G0yKl7T8AgPA+ywAAAAAAAAABaQgAAMoAAAAOD56v+PiwP/sTlUrxou0/AADvPtsAAAAAAAAAAWoIAADKAAAADg+er/j4sD8BuePBv6DtPwAA7j7qAAAAAAAAAAFrCAAAygAAAA4Pnq/4+LA/FajPJyua7T8AAO8++gAAAAAAAAABbAgAAMoAAAAOD56v+PiwPxWozycrmu0/AIDvPgkBAAAAAAAAAW0IAADKAAAADg+er/j4sD8bTR6f+ZftPwCA7j4JAQAAAAAAAAFuCAAAygAAALIOT/NdBbE/IfJsFsiV7T8AAO4+GQEAAAAAAAABbwgAAMoAAACyDk/zXQWxPyeXu42Wk+0/AADtPhkBAAAAAAAAAXAIAADKAAAAsg5P810FsT8z4Vh8M4/tPwAA7D4pAQAAAAAAAAFxCAAAygAAALIOT/NdBbE/M+FYfDOP7T8AAOw+KQEAAAAAAAABcggAAMoAAACyDk/zXQWxPzPhWHwzj+0/AADsPikBAAAAAAAAAXMIAADKAAAAsg5P810FsT85hqfzAY3tPwCA6j44AQAAAAAAAAF0CAAAygAAAFoOADfDEbE/QSv2atCK7T8AAOo+OAEAAAAAAAABdQgAAMoAAABaDgA3wxGxP0fQROKeiO0/AIDnPjgBAAAAAAAAAXYIAADKAAAAWg4AN8MRsT9TGuLQO4TtPwCA5j5IAQAAAAAAAAF3CAAAygAAAFoOADfDEbE/Uxri0DuE7T8AgOI+SAEAAAAAAAABeAgAAMoAAABaDgA3wxGxP1Ma4tA7hO0/AADhPkgBAAAAAAAAAXkIAADKAAAAWg4AN8MRsT9ZvzBICoLtPwAA3z5YAQAAAAAAAAF6CAAAygAAAFoOADfDEbE/X2R/v9h/7T8AAN4+WAEAAAAAAAABewgAAMoAAABaDgA3wxGxP2UJzjanfe0/AADdPlgBAAAAAAAAAXwIAADKAAAAWg4AN8MRsT9xU2slRHntPwAA3D5nAQAAAAAAAAF9CAAAygAAAAIOsXooHrE/cVNrJUR57T8AANw+dwEAAAAAAAABfggAAMoAAAACDrF6KB6xP3n4uZwSd+0/AADcPncBAAAAAAAAAX8IAADKAAAAAg6xeigesT9/nQgU4XTtPwAA3D53AQAAAAAAAAGACAAAygAAAAIOsXooHrE/hUJXi69y7T8AANw+hgEAAAAAAAABgQgAAMoAAAACDrF6KB6xP5GM9HlMbu0/AIDXPpYBAAAAAAAAAYIIAADKAAAAAg6xeigesT+RjPR5TG7tPwCA1T6mAQAAAAAAAAGDCAAAygAAAAIOsXooHrE/lzFD8Rps7T8AgMw+pgEAAAAAAAABhAgAAMoAAAACDrF6KB6xP5cxQ/EabO0/AIDIPqYBAAAAAAAAAYUIAADKAAAAAg6xeigesT+d1pFo6WntPwAAwD61AQAAAAAAAAGGCAAAygAAAAIOsXooHrE/o3vg37dn7T8AALw+tQEAAAAAAAABhwgAAMoAAAACDrF6KB6xP6/Ffc5UY+0/AAC0PsUBAAAAAAAAAYgIAADKAAAAAg6xeigesT+9Dxu98V7tPwAAsD7FAQAAAAAAAAGJCAAAygAAAAIOsXooHrE/w7RpNMBc7T8AAKk+1QEAAAAAAAABiggAAMoAAAACDrF6KB6xP8lZuKuOWu0/AACmPuQBAAAAAAAAAYsIAADKAAAAAg6xeigesT/ZSKQR+lPtPwCAmT4DAgAAAAAAAAGMCAAAygAAAFoOADfDEbE/4e3yiMhR7T8AAJQ+AwIAAAAAAAABjQgAAMoAAABaDgA3wxGxP+03kHdlTe0/AICLPgMCAAAAAAAAAY4IAADKAAAAWg4AN8MRsT/5gS1mAkntPwAAiD4iAgAAAAAAAAGPCAAAygAAAFoOADfDEbE//yZ83dBG7T8AAII+MgIAAAAAAAABkAgAAMoAAABaDgA3wxGxPwtxGcxtQu0/AAB/PjICAAAAAAAAAZEIAADKAAAAWg4AN8MRsT8Xu7a6Cj7tPwAAdj5BAgAAAAAAAAGSCAAAygAAAFoOADfDEbE/H2AFMtk77T8AAHI+QQIAAAAAAAABkwgAAMoAAABaDgA3wxGxPyUFVKmnOe0/AABsPlECAAAAAAAAAZQIAADKAAAAWg4AN8MRsT8rqqIgdjftPwAAaT5RAgAAAAAAAAGVCAAAygAAAFoOADfDEbE/N/Q/DxMz7T8AAGg+UQIAAAAAAAABlggAAMoAAABaDgA3wxGxPzf0Pw8TM+0/AABoPmECAAAAAAAAAZcIAADKAAAAWg4AN8MRsT89mY6G4TDtPwAAaD5hAgAAAAAAAAGYCAAAygAAAFoOADfDEbE/Qz7d/a8u7T8AAGg+YQIAAAAAAAABmQgAAMoAAABaDgA3wxGxP0njK3V+LO0/AABoPnACAAAAAAAAAZoIAADKAAAAWg4AN8MRsT9J4yt1fiztPwAAaD5wAgAAAAAAAAGbCAAAygAAAFoOADfDEbE/SeMrdX4s7T8AAGg+cAIAAAAAAAABnAgAAMoAAABaDgA3wxGxP1ctyWMbKO0/AABoPnACAAAAAAAAAZ0IAADKAAAAWg4AN8MRsT9XLcljGyjtPwAAaD5wAgAAAAAAAAGeCAAAygAAAFoOADfDEbE/Vy3JYxso7T8AAGg+gAIAAAAAAAABnwgAAMoAAABaDgA3wxGxP1ctyWMbKO0/AABqPoACAAAAAAAAAaAIAADKAAAAWg4AN8MRsT9XLcljGyjtPwAAaz6AAgAAAAAAAAGhCAAAygAAAFoOADfDEbE/XdIX2+kl7T8AAHA+gAIAAAAAAAABoggAAMoAAABaDgA3wxGxP13SF9vpJe0/AAByPo8CAAAAAAAAAaMIAADKAAAAWg4AN8MRsT9d0hfb6SXtPwAAfj6PAgAAAAAAAAGkCAAAygAAAFoOADfDEbE/XdIX2+kl7T8AAII+jwIAAAAAAAABpQgAAMoAAABaDgA3wxGxP13SF9vpJe0/AACNPo8CAAAAAAAAAaYIAADKAAAAWg4AN8MRsT9d0hfb6SXtPwAAkj6fAgAAAAAAAAGnCAAAygAAAFoOADfDEbE/XdIX2+kl7T8AgJ0+nwIAAAAAAAABqAgAAMoAAABaDgA3wxGxP13SF9vpJe0/AICiPq8CAAAAAAAAAakIAADKAAAAWg4AN8MRsT9d0hfb6SXtPwCAqj6vAgAAAAAAAAGqCAAAygAAAFoOADfDEbE/XdIX2+kl7T8AAK4+rwIAAAAAAAABqwgAAMoAAABaDgA3wxGxP13SF9vpJe0/AAC4Pq8CAAAAAAAAAawIAADKAAAAWg4AN8MRsT9d0hfb6SXtPwCAvD6+AgAAAAAAAAGtCAAAygAAAFoOADfDEbE/XdIX2+kl7T8AgMU+vgIAAAAAAAABrggAAMoAAABaDgA3wxGxP13SF9vpJe0/AIDJPs4CAAAAAAAAAa8IAADKAAAAWg4AN8MRsT9d0hfb6SXtPwCAzT7OAgAAAAAAAAGwCAAAygAAAFoOADfDEbE/XdIX2+kl7T8AAM8+zgIAAAAAAAABsQgAAMoAAABaDgA3wxGxP13SF9vpJe0/AADTPs4CAAAAAAAAAbIIAADKAAAAWg4AN8MRsT9d0hfb6SXtPwCA1D7eAgAAAAAAAAGzCAAAygAAAFoOADfDEbE/Y3dmUrgj7T8AANs+3gIAAAAAAAABtAgAAMoAAABaDgA3wxGxP2N3ZlK4I+0/AADePt4CAAAAAAAAAbUIAADKAAAAWg4AN8MRsT9jd2ZSuCPtPwAA6T7eAgAAAAAAAAG2CAAAygAAAFoOADfDEbE/Y3dmUrgj7T8AAO4+7QIAAAAAAAABtwgAAMoAAABaDgA3wxGxP2N3ZlK4I+0/AID3Pu0CAAAAAAAAAbgIAADKAAAAWg4AN8MRsT9jd2ZSuCPtPwCA+z7tAgAAAAAAAAG5CAAAygAAAFoOADfDEbE/Y3dmUrgj7T8AAAI/7QIAAAAAAAABuggAAMoAAABaDgA3wxGxP2N3ZlK4I+0/AMADP+0CAAAAAAAAAbsIAADKAAAAWg4AN8MRsT9jd2ZSuCPtPwBABz/tAgAAAAAAAAG8CAAAygAAAFoOADfDEbE/Y3dmUrgj7T8AAAk//QIAAAAAAAABvQgAAMoAAABaDgA3wxGxP2N3ZlK4I+0/AEALP/0CAAAAAAAAAb4IAADKAAAAWg4AN8MRsT9jd2ZSuCPtPwBADD/9AgAAAAAAAAG/CAAAygAAAFoOADfDEbE/Y3dmUrgj7T8AQA0//QIAAAAAAAABwAgAAMoAAABaDgA3wxGxP13SF9vpJe0/AMANPwwDAAAAAAAAAcEIAADKAAAAWg4AN8MRsT9d0hfb6SXtPwCADj8MAwAAAAAAAAHCCAAAygAAAFoOADfDEbE/XdIX2+kl7T8AwA4/DAMAAAAAAAABwwgAAMoAAABaDgA3wxGxP13SF9vpJe0/AEAOPwwDAAAAAAAAAcQIAADKAAAAWg4AN8MRsT9d0hfb6SXtPwAADj8cAwAAAAAAAAHFCAAAygAAAFoOADfDEbE/XdIX2+kl7T8AAA4/HAMAAAAAAAABxggAAMoAAABaDgA3wxGxP13SF9vpJe0/AAAOPxwDAAAAAAAAAccIAADKAAAAAg6xeigesT9XLcljGyjtPwCADj8cAwAAAAAAAAHICAAAygAAAAIOsXooHrE/Vy3JYxso7T8AwA4/LAMAAAAAAAAByQgAAMoAAAACDrF6KB6xP1ctyWMbKO0/AMAOPywDAAAAAAAAAcoIAADKAAAAAg6xeigesT9XLcljGyjtPwAADz8sAwAAAAAAAAHLCAAAygAAAAIOsXooHrE/Vy3JYxso7T8AABA/LAMAAAAAAAABzAgAAMoAAAACDrF6KB6xP1ctyWMbKO0/AIAQPzsDAAAAAAAAAc0IAADKAAAAAg6xeigesT9XLcljGyjtPwAAEj87AwAAAAAAAAHOCAAAygAAAAIOsXooHrE/Vy3JYxso7T8AgBI/SwMAAAAAAAABzwgAAMoAAAACDrF6KB6xP1ctyWMbKO0/AAAUP0sDAAAAAAAAAdAIAADKAAAAAg6xeigesT9XLcljGyjtPwCAFD9LAwAAAAAAAAHRCAAAygAAAAIOsXooHrE/SeMrdX4s7T8AgBY/SwMAAAAAAAAB0ggAAMoAAAACDrF6KB6xP0njK3V+LO0/AEAXP1sDAAAAAAAAAdMIAADKAAAArg1ivo0qsT89mY6G4TDtPwDAGD9bAwAAAAAAAAHUCAAAygAAAK4NYr6NKrE/N/Q/DxMz7T8AgBk/WwMAAAAAAAAB1QgAAMoAAABWDRMC8zaxPx9gBTLZO+0/AAAbPzUEAAAAAAAAAdYIAADKAAAAVg0TAvM2sT8Xu7a6Cj7tPwCAGz9FBAAAAAAAAAHXCAAAygAAAFYNEwLzNrE/+YEtZgJJ7T8AQBw/VQQAAAAAAAAB2AgAAMoAAABWDRMC8zaxP+Ht8ojIUe0/AMAcP2QEAAAAAAAAAdkIAADKAAAAVg0TAvM2sT/DtGk0wFztPwDAHD9kBAAAAAAAAAHaCAAAygAAAFYNEwLzNrE/ndaRaOlp7T8AAB0/dAQAAAAAAAAB2wgAAMoAAABWDRMC8zaxP3FTayVEee0/AIAdP3QEAAAAAAAAAdwIAADKAAAA/gzERVhDsT8z4Vh8M4/tPwDAHT+DBAAAAAAAAAHdCAAAygAAAKoMdYm9T7E/6SSp5IWp7T8AwB0/gwQAAAAAAAAB3ggAAMoAAAD2C9cQiGixP4t5Dedsyu0/AAAeP5MEAAAAAAAAAd8IAADKAAAAnguIVO10sT8vznHpU+vtPwAAHj+TBAAAAAAAAAHgCAAAygAAAPIK6tu3jbE/x9g4/Z0Q7j8AAB4/owQAAAAAAAAB4QgAAMoAAADqCf2m57KxP2ktnf+EMe4/AIAeP6MEAAAAAAAAAeIIAADKAAAA5ggQchfYsT8ZzJ7wCE7uPwDAHj/CBAAAAAAAAAHjCAAAygAAAN4HIz1H/bE/x2qg4Yxq7j8AQB4/wgQAAAAAAAAB5AgAAMoAAADWBjYIdyKyP4NTP8Gtgu4/AAAeP8IEAAAAAAAAAeUIAADKAAAA0gVJ06ZHsj9F4SwYnZjuPwCAHT/CBAAAAAAAAAHmCAAAygAAAHYEDeI7ebI/DxRp5lqs7j8AAB0/0gQAAAAAAAAB5wgAAMoAAAAWA9Hw0KqyP+OQQqO1u+4/AMAbP9IEAAAAAAAAAegIAADKAAAAtgGV/2Xcsj+/smrX3sjuPwBAGz/hBAAAAAAAAAHpCAAAygAAAF4AWQ77DbM/n3nhgtbT7j8AgBo/4QQAAAAAAAAB6ggAAMoAAACm/s1g9UuzP4flpqWc3O4/AAAaP/EEAAAAAAAAAesIAADKAAAA7vxCs++Jsz9z9ro/MePuPwDAFz/xBAAAAAAAAAHsCAAAygAAAJL7BsKEu7M/YQfP2cXp7j8AwBY/AAUAAAAAAAAB7QgAAMoAAADe+XsUf/mzP2EHz9nF6e4/AAAUPwAFAAAAAAAAAe4IAADKAAAAKvjwZnk3tD9hB8/ZxenuPwDAEj8QBQAAAAAAAAHvCAAAygAAAHb2ZblzdbQ/Z6wdUZTn7j8AgBA/EAUAAAAAAAAB8AgAAMoAAAC+9NoLbrO0P4FAWC7O3u4/AIAPPyAFAAAAAAAAAfEIAADKAAAAtvIAos39tD+lHjD6pNHuPwCADz8gBQAAAAAAAAHyCAAAygAAAPrwdfTHO7U/0aFWPUrC7j8AwA8/LwUAAAAAAAAB8wgAAMoAAABK7+pGwnm1PwlvGm+Mru4/AMAOPy8FAAAAAAAAAfQIAADKAAAAlu1fmby3tT9RK8oGOpTuPwBADj8/BQAAAAAAAAH1CAAAygAAAIrrhS8cArY/qTEXjYR17j8AAA0/PwUAAAAAAAAB9ggAAMoAAAAq6kk+sTO2Pw2CAQJsUu4/AEAMP08FAAAAAAAAAfcIAADKAAAAJulcCeFYtj9v0ut2Uy/uPwAACz9PBQAAAAAAAAH4CAAAygAAAHLovpCrcbY/0yLW6zoM7j8AQAo/TwUAAAAAAAAB+QgAAMoAAADG5yAYdoq2PzVzwGAi6e0/AAAJP14FAAAAAAAAAfoIAADKAAAAFueCn0Cjtj+THlxeO8jtPwBACD9eBQAAAAAAAAH7CAAAygAAAMLmM+Olr7Y/9W5G0yKl7T8AgAg/bgUAAAAAAAAB/AgAAMoAAABm5uQmC7y2P1Ma4tA7hO0/AMAIP24FAAAAAAAAAf0IAADKAAAAZubkJgu8tj+d1pFo6WntPwCACT99BQAAAAAAAAH+CAAAygAAAGbm5CYLvLY/55JBAJdP7T8AwAk/fQUAAAAAAAAB/wgAAMoAAABm5uQmC7y2Px9gBTLZO+0/AMAJP40FAAAAAAAAAQAJAADKAAAAwuYz46Wvtj9XLcljGyjtPwAACj+NBQAAAAAAAAEBCQAAygAAAMLmM+Olr7Y/dWZSuCMd7T8AwAw/nQUAAAAAAAABAgkAAMoAAAAW54KfQKO2P4dVPh6PFu0/AAAOP50FAAAAAAAAAQMJAADKAAAAFueCn0Cjtj+h6Xj7yA3tPwBAED+dBQAAAAAAAAEECQAAygAAABbngp9Ao7Y/oel4+8gN7T8AQBE/rAUAAAAAAAABBQkAAMoAAABu59Fb25a2P6HpePvIDe0/AAAUP6wFAAAAAAAAAQYJAADKAAAAbufRW9uWtj+Vn9sMLBLtPwAAFT+8BQAAAAAAAAEHCQAAygAAAG7n0VvblrY/dWZSuCMd7T8AQBY/vAUAAAAAAAABCAkAAMoAAABu59Fb25a2P1ctyWMbKO0/AMAWP8wFAAAAAAAAAQkJAADKAAAAFueCn0Cjtj8fYAUy2TvtPwAAGT/bBQAAAAAAAAEKCQAAygAAAMLmM+Olr7Y/4e3yiMhR7T8AABo/2wUAAAAAAAABCwkAAMoAAAC25Uau1dS2P5cxQ/EabO0/AEAbP+sFAAAAAAAAAQwJAADKAAAAsuRZeQX6tj9BK/Zq0IrtPwDAGz/rBQAAAAAAAAENCQAAygAAAFLjHYiaK7c/439abber7T8AwBs/+gUAAAAAAAABDgkAAMoAAAD24eGWL123P38vcPjPzu0/AAAcP/oFAAAAAAAAAQ8JAADKAAAAQuBW6Smbtz8jhNT6tu/tPwDAGj/6BQAAAAAAAAEQCQAAygAAAIreyzsk2bc/0yLW6zoM7j8AQBo/CgYAAAAAAAABEQkAAMoAAADa3ECOHhe4P4lmJlSNJu4/AAAZPwoGAAAAAAAAARIJAADKAAAAytpmJH5huD89qna830DuPwBAGD8aBgAAAAAAAAETCQAAygAAAL7YjLrdq7g/DYIBAmxS7j8AgBM/GgYAAAAAAAABFAkAAMoAAACy1rJQPfa4P+H+2r7GYe4/AIARPykGAAAAAAAAARUJAADKAAAAptTY5pxAuT/BxVFqvmzuPwBACT8pBgAAAAAAAAEWCQAAygAAAJrS/nz8irk/o4zIFbZ37j8AgAU/PAYAAAAAAAABFwkAAMoAAADi0HPP9si5P4+d3K9Kfu4/AADOPjwGAAAAAAAAARgJAADKAAAAMs/oIfEGuj+J+I04fIDuPwCAsj5MBgAAAAAAAAEZCQAAygAAANLNrDCGOLo/j53cr0p+7j8AAKE+TAYAAAAAAAABGgkAAMoAAADKzL/7tV26P6kxF42Ede4/AICaPmsGAAAAAAAAARsJAADKAAAACsla5A/muj+XMUPxGmztPwAAjD4AAAAAAAAAAAEcCQAAygAAAK7HHvOkF7s/kYz0eUxu7T8AAMA+DwAAAAAAAAABHQkAAMoAAACuxx7zpBe7P4VCV4uvcu0/AIDLPg8AAAAAAAAAAR4JAADKAAAAUsfPNgokuz95+LmcEnftPwAA1D4PAAAAAAAAAAEfCQAAygAAAP7GgHpvMLs/cVNrJUR57T8AgOo+HwAAAAAAAAABIAkAAMoAAABOxuIBOkm7P1m/MEgKgu0/AADzPh8AAAAAAAAAASEJAADKAAAAosVEiQRiuz85hqfzAY3tPwAAAT8fAAAAAAAAAAEiCQAAygAAAO7EphDPers/FajPJyua7T8AAAQ/LgAAAAAAAAABIwkAAMoAAABCxAiYmZO7P9c1vX4asO0/AAAFPy4AAAAAAAAAASQJAADKAAAAksNqH2Ssuz+THlxeO8jtPwAABT8+AAAAAAAAAAElCQAAygAAAObCzKYuxbs/Qb1dT7/k7T8AAAU/PgAAAAAAAAABJgkAAMoAAAAywi4u+d27P/NbX0BDAe4/AAAFPz4AAAAAAAAAAScJAADKAAAA3sHfcV7quz+bVRK6+B/uPwBABD9OAAAAAAAAAAEoCQAAygAAACrBQfkoA7w/UZliIks67j8AAAQ/TgAAAAAAAAABKQkAAMoAAADawPI8jg+8Pw2CAQJsUu4/AIAEP10AAAAAAAAAASoJAADKAAAAfsCjgPMbvD/PD+9YW2juPwDABD9dAAAAAAAAAAErCQAAygAAAH7Ao4DzG7w/o4zIFbZ37j8AgAU/bQAAAAAAAAABLAkAAMoAAAAmwFTEWCi8P2u/BORzi+4/AMAFP20AAAAAAAAAAS0JAADKAAAAJsBUxFgovD9F4SwYnZjuPwAABz99AAAAAAAAAAEuCQAAygAAACbAVMRYKLw/J6ijw5Sj7j8AgAc/fQAAAAAAAAABLwkAAMoAAAAmwFTEWCi8PxteBtX3p+4/AMAGP30AAAAAAAAAATAJAADKAAAAzr8FCL40vD8JbxpvjK7uPwBABj+MAAAAAAAAAAExCQAAygAAAM6/BQi+NLw//SR9gO+y7j8AQAQ/jAAAAAAAAAABMgkAAMoAAADOvwUIvjS8P/0kfYDvsu4/AIADP4wAAAAAAAAAATMJAADKAAAAzr8FCL40vD8JbxpvjK7uPwAAAz+MAAAAAAAAAAE0CQAAygAAAHq/tksjQbw/DxRp5lqs7j8AAAM/nAAAAAAAAAABNQkAAMoAAAB6v7ZLI0G8Pyeoo8OUo+4/AIADP5wAAAAAAAAAATYJAADKAAAAer+2SyNBvD9F4SwYnZjuPwDAAz+rAAAAAAAAAAE3CQAAygAAAHq/tksjQbw/ZRq2bKWN7j8AQAM/uwAAAAAAAAABOAkAAMoAAAAiv2ePiE28P6OMyBW2d+4/AAADP8sAAAAAAAAAATkJAADKAAAAyr4Y0+1ZvD/h/tq+xmHuPwAAAz/LAAAAAAAAAAE6CQAAygAAAHa+yRZTZrw/K7uKVnRH7j8AAAM/2gAAAAAAAAABOwkAAMoAAAAevnpauHK8P2/S63ZTL+4/AAADP9oAAAAAAAAAATwJAADKAAAAar3c4YKLvD+16UyXMhfuPwAAAz/qAAAAAAAAAAE9CQAAygAAABa9jSXol7w/81tfQEMB7j8AAAM/+gAAAAAAAAABPgkAAMoAAABivO+ssrC8PyOE1Pq27+0/AAADP/oAAAAAAAAAAT8JAADKAAAAEryg8Be9vD9NB/s9XODtPwAABD/6AAAAAAAAAAFACQAAygAAAF67Anji1bw/bUCEkmTV7T8AgAQ/CQEAAAAAAAABQQkAAMoAAACyumT/rO68P4t5Dedsyu0/AMAEPwkBAAAAAAAAAUIJAADKAAAAArrGhncHvT+Zw6rVCcbtPwAABT8ZAQAAAAAAAAFDCQAAygAAAFa5KA5CIL0/q7KWO3W/7T8AgAU/GQEAAAAAAAABRAkAAMoAAABOuDvZcUW9P6uyljt1v+0/AMAFPxkBAAAAAAAAAUUJAADKAAAAnredYDxevT+Zw6rVCcbtPwDABT8oAQAAAAAAAAFGCQAAygAAAEK2YW/Rj70/eYohgQHR7T8AAAY/KAEAAAAAAAABRwkAAMoAAAA6tXQ6AbW9P00H+z1c4O0/AIAHPzgBAAAAAAAAAUgJAADKAAAA2rM4SZbmvT8PleiUS/btPwBACD9IAQAAAAAAAAFJCQAAygAAANaySxTGC74/0yLW6zoM7j8AQAk/SAEAAAAAAAABSgkAAMoAAAB6sQ8jWz2+P4lmJlSNJu4/AMAJP1cBAAAAAAAAAUsJAADKAAAAcrAi7opivj9L9BOrfDzuPwBACT9XAQAAAAAAAAFMCQAAygAAABKv5vwflL4/DYIBAmxS7j8AAAk/ZwEAAAAAAAABTQkAAMoAAAC2raoLtcW+P88P71hbaO4/AMABP2cBAAAAAAAAAU4JAADKAAAAVqxuGkr3vj+jjMgVtnfuPwAA/T53AQAAAAAAAAFPCQAAygAAAFKrgeV5HL8/cWRTW0KJ7j8AgNs+dwEAAAAAAAABUAkAAMoAAABKqpSwqUG/P0uGe49rlu4/AIDMPoYBAAAAAAAAAVEJAADKAAAAnqn2N3Ravz8vTfI6Y6HuPwCAxD6GAQAAAAAAAAFSCQAAygAAAO6oWL8+c78/J6ijw5Sj7j8AAMI+hgEAAAAAAAABUwkAAMoAAABB0qqXMQrAPxvfhYPo8e0/AAC2PgAAAAAAAAAAAVQJAADKAAAA59Fb25YWwD/lEcJRpgXuPwAA+T4QAAAAAAAAAAFVCQAAygAAAOfRW9uWFsA/x9g4/Z0Q7j8AAAQ/EAAAAAAAAAABVgkAAMoAAAA70b1iYS/AP6efr6iVG+4/AIAJPxAAAAAAAAAAAVcJAADKAAAA4dBupsY7wD+PC3XLWyTuPwCAET8QAAAAAAAAAAFYCQAAygAAAAVQqc/DWsA/fRyJZfAq7j8AABQ/EAAAAAAAAAABWQkAAMoAAABZTwtXjnPAP2ktnf+EMe4/AMAUPyAAAAAAAAAAAVoJAADKAAAAfc5FgIuSwD9XPrGZGTjuPwAAFT8gAAAAAAAAAAFbCQAAygAAAKNNgKmIscA/S/QTq3w87j8AQBM/LwAAAAAAAAABXAkAAMoAAADJzLrShdDAPz2qdrzfQO4/AIASPy8AAAAAAAAAAV0JAADKAAAA70v1+4LvwD83BShFEUPuPwDADz8/AAAAAAAAAAFeCQAAygAAAOlKCMeyFME/MWDZzUJF7j8AwA4/PwAAAAAAAAABXwkAAMoAAADjSRuS4jnBPzFg2c1CRe4/AMAOPz8AAAAAAAAAAWAJAADKAAAAB8lVu99YwT83BShFEUPuPwDADj9PAAAAAAAAAAFhCQAAygAAAAHIaIYPfsE/Pap2vN9A7j8AwA4/TwAAAAAAAAABYgkAAMoAAAAnR6OvDJ3BP0v0E6t8PO4/AAAPP14AAAAAAAAAAWMJAADKAAAAS8bd2Am8wT9XPrGZGTjuPwCADz9eAAAAAAAAAAFkCQAAygAAAHFFGAIH28E/aS2d/4Qx7j8AwA8/bgAAAAAAAAABZQkAAMoAAADvxKHnnu3BP3V3Ou4hLe4/AEAPP24AAAAAAAAAAWYJAADKAAAAP8QDb2kGwj+JZiZUjSbuPwAADz99AAAAAAAAAAFnCQAAygAAAOfDtLLOEsI/p5+vqJUb7j8AwA0/fQAAAAAAAAABaAkAAMoAAAC9Q41UARnCP7uOmw4BFe4/AEANP40AAAAAAAAAAWkJAADKAAAAkcNl9jMfwj/TItbrOgzuPwCADT+NAAAAAAAAAAFqCQAAygAAAJHDZfYzH8I/81tfQEMB7j8AwA0/nQAAAAAAAAABawkAAMoAAACRw2X2Mx/CPwVLS6au+u0/AMAMP50AAAAAAAAAAWwJAADKAAAA58O0ss4Swj8jhNT6tu/tPwBADD+sAAAAAAAAAAFtCQAAygAAAD/EA29pBsI/OxgP2PDm7T8AgAs/rAAAAAAAAAABbgkAAMoAAADDRHqJ0fPBP1OsSbUq3u0/AAALP7wAAAAAAAAAAW8JAADKAAAAcUUYAgfbwT9tQISSZNXtPwCACj+8AAAAAAAAAAFwCQAAygAAACFGtno8wsE/fy9w+M/O7T8AAAo/zAAAAAAAAAABcQkAAMoAAAD5xntRP6PBP5MeXF47yO0/AIAJP8wAAAAAAAAAAXIJAADKAAAA1UdBKEKEwT+faPlM2MPtPwAACT/bAAAAAAAAAAFzCQAAygAAALHIBv9EZcE/q7KWO3W/7T8AgAk/2wAAAAAAAAABdAkAAMoAAACLSczVR0bBP6uyljt1v+0/AMAJP+sAAAAAAAAAAXUJAADKAAAAZcqRrEonwT+rspY7db/tPwBACT/rAAAAAAAAAAF2CQAAygAAAD9LV4NNCME/mcOq1QnG7T8AAAk/+gAAAAAAAAABdwkAAMoAAAAZzBxaUOnAP4t5Dedsyu0/AAAJP/oAAAAAAAAAAXgJAADKAAAAnUyTdLjWwD9tQISSZNXtPwAACT/6AAAAAAAAAAF5CQAAygAAAE1NMe3tvcA/TQf7PVzg7T8AAAo/GgEAAAAAAAABegkAAMoAAACjTYCpiLHAPyOE1Pq27+0/AIAKPxoBAAAAAAAAAXsJAADKAAAA+03PZSOlwD/5AK63Ef/tPwAADD8aAQAAAAAAAAF8CQAAygAAAPtNz2UjpcA/x9g4/Z0Q7j8AgAw/GgEAAAAAAAABfQkAAMoAAADPzacHVqvAP4lmJlSNJu4/AMAMPykBAAAAAAAAAX4JAADKAAAATU0x7e29wD9XPrGZGTjuPwAADT8pAQAAAAAAAAF/CQAAygAAAJ1Mk3S41sA/K7uKVnRH7j8AAA4/OQEAAAAAAAABgAkAAMoAAADBy82dtfXAP/83ZBPPVu4/AIAOPzkBAAAAAAAAAYEJAADKAAAAu8rgaOUawT/VtD3QKWbuPwBADT9JAQAAAAAAAAGCCQAAygAAAF3JpHd6TME/r9ZlBFNz7j8AgAw/SQEAAAAAAAABgwkAAMoAAAAByGiGD37BP5dCKycZfO4/AIAKP1gBAAAAAAAAAYQJAADKAAAAo8YslaSvwT+DUz/BrYLuPwCACT9YAQAAAAAAAAGFCQAAygAAABlFyUVs58E/cWRTW0KJ7j8AgAI/WAEAAAAAAAABhgkAAMoAAAC9Q41UARnCP2u/BORzi+4/AID+PlgBAAAAAAAAAYcJAADKAAAAi8J4wWNEwj9rvwTkc4vuPwAA5T5nAQAAAAAAAAGICQAAygAAAFlBZC7Gb8I/cWRTW0KJ7j8AANo+ZwEAAAAAAAABiQkAAMoAAABRQHf59ZTCP4NTP8Gtgu4/AABmPncBAAAAAAAAAYoJAADKAAAASz+KxCW6wj+XQisnGXzuPwAACj53AQAAAAAAAAGLCQAAygAAAJ0+7Evw0sI/wcVRar5s7j8AAK49lgEAAAAAAAABjAkAAMoAAADpPGGe6hDDPyHybBbIle0/AACpPgAAAAAAAAAAAY0JAADKAAAAOzzDJbUpwz8VqM8nK5rtPwCA5z4QAAAAAAAAAAGOCQAAygAAADs8wyW1KcM/+xOVSvGi7T8AAPU+EAAAAAAAAAABjwkAAMoAAAC1u0wLTTzDP+kkqeSFqe0/AAD/PhAAAAAAAAAAAZAJAADKAAAAizslrX9Cwz/d2gv26K3tPwDACz8fAAAAAAAAAAGRCQAAygAAAAe7rpIXVcM/y+sfkH207T8AQBA/HwAAAAAAAAABkgkAAMoAAACvul/WfGHDP6uyljt1v+0/AMAWPy8AAAAAAAAAAZMJAADKAAAALTrpuxR0wz9/L3D4z87tPwCAGT8vAAAAAAAAAAGUCQAAygAAAKe5cqGshsM/U6xJtSre7T8AABs/PwAAAAAAAAABlQkAAMoAAAAlOfyGRJnDPyOE1Pq27+0/AMAbPz8AAAAAAAAAAZYJAADKAAAAdzheDg+ywz/zW19AQwHuPwDAGz9OAAAAAAAAAAGXCQAAygAAAJm3mDcM0cM/rUT+H2QZ7j8AABw/TgAAAAAAAAABmAkAAMoAAACVtqsCPPbDP2/S63ZTL+4/AAAcP04AAAAAAAAAAZkJAADKAAAAj7W+zWsbxD83BShFEUPuPwAAHD9OAAAAAAAAAAGaCQAAygAAAIu00ZibQMQ/DYIBAmxS7j8AwBo/XgAAAAAAAAABmwkAAMoAAACFs+Rjy2XEP9W0PdApZu4/AEAaP14AAAAAAAAAAZwJAADKAAAAqzIfjciExD+pMReNhHXuPwCAFD9tAAAAAAAAAAGdCQAAygAAAM+xWbbFo8Q/g1M/wa2C7j8AABI/bQAAAAAAAAABngkAAMoAAAAfsbs9kLzEP2Uatmylje4/AIAMP30AAAAAAAAAAZ8JAADKAAAAnTBFIyjPxD9F4SwYnZjuPwBACj99AAAAAAAAAAGgCQAAygAAABuwzgjA4cQ/J6ijw5Sj7j8AAPc+jQAAAAAAAAABoQkAAMoAAADBr39MJe7EPxteBtX3p+4/AADqPo0AAAAAAAAAAaIJAADKAAAAly9Y7lf0xD8JbxpvjK7uPwCAjT6NAAAAAAAAAAGjCQAAygAAAGuvMJCK+sQ//SR9gO+y7j8AAEk+rAAAAAAAAAABpAkAAMoAAACPLmu5hxnFPzPhWHwzj+0/AICaPgAAAAAAAAAAAaUJAADKAAAAPy8JMr0AxT8VqM8nK5rtPwCA0z4PAAAAAAAAAAGmCQAAygAAAJcvWO5X9MQ/CV4yOY6e7T8AgOA+DwAAAAAAAAABpwkAAMoAAABFMPZmjdvEP+kkqeSFqe0/AIDpPg8AAAAAAAAAAagJAADKAAAAnTBFIyjPxD/XNb1+GrDtPwAA+z4fAAAAAAAAAAGpCQAAygAAAB+xuz2QvMQ/t/wzKhK77T8AgAA/HwAAAAAAAAABqgkAAMoAAADPsVm2xaPEP5MeXF47yO0/AIADPy4AAAAAAAAAAasJAADKAAAAfbL3LvuKxD9h9uajx9ntPwCABD8uAAAAAAAAAAGsCQAAygAAAFczvQX+a8Q/L85x6VPr7T8AgAY/RgAAAAAAAAABrQkAAMoAAAAxtILcAE3EP/NbX0BDAe4/AEAHP0YAAAAAAAAAAa4JAADKAAAADTVIswMuxD+16UyXMhfuPwBACD9WAAAAAAAAAAGvCQAAygAAAL015is5FcQ/b9LrdlMv7j8AwAg/VgAAAAAAAAABsAkAAMoAAABpNoSkbvzDPzFg2c1CRe4/AMAIP1YAAAAAAAAAAbEJAADKAAAAFzciHaTjwz/z7cYkMlvuPwAACT9lAAAAAAAAAAGyCQAAygAAAJm3mDcM0cM/tXu0eyFx7j8AwAc/ZQAAAAAAAAABswkAAMoAAAD1t+fzpsTDP4NTP8Gtgu4/AEAHP3UAAAAAAAAAAbQJAADKAAAASbg2sEG4wz9LhnuPa5buPwCA/T51AAAAAAAAAAG1CQAAygAAAHc4Xg4PssM/J6ijw5Sj7j8AAPY+hQAAAAAAAAABtgkAAMoAAAB3OF4OD7LDP/0kfYDvsu4/AICnPoUAAAAAAAAAAbcJAADKAAAAdzheDg+ywz/RoVY9SsLuPwCAhD6UAAAAAAAAAAG4CQAAygAAAEm4NrBBuMM/v7Jq197I7j8AAGM+lAAAAAAAAAABuQkAAMoAAAD1t+fzpsTDP6vDfnFzz+4/AABXPpQAAAAAAAAAAboJAADKAAAAz6Oyjf2fxj/BxVFqvmzuPwCAxT4AAAAAAAAAAAG7CQAAygAAAM+jso39n8Y/a78E5HOL7j8AQAc/DwAAAAAAAAABvAkAAMoAAAAfoxQVyLjGP1ErygY6lO4/AIAPPw8AAAAAAAAAAb0JAADKAAAAx6LFWC3Fxj8nqKPDlKPuPwBAFT8PAAAAAAAAAAG+CQAAygAAAHGidpyS0cY/DxRp5lqs7j8AgBg/DwAAAAAAAAABvwkAAMoAAAAZoifg993GP+k1kRqEue4/AMAYPw8AAAAAAAAAAcAJAADKAAAAwaHYI13qxj+/smrX3sjuPwAAFT8vAAAAAAAAAAHBCQAAygAAAGmhiWfC9sY/jYr1HGva7j8AQBM/LwAAAAAAAAABwgkAAMoAAAARoTqrJwPHP1W9Meso7u4/AIAPPy8AAAAAAAAAAcMJAADKAAAAjyDEkL8Vxz8XSx9CGATvPwAADj8vAAAAAAAAAAHECQAAygAAADkgddQkIsc/xekgM5wg7z8AAAw/PgAAAAAAAAABxQkAAMoAAADhHyYYii7HP3stcZvuOu8/AEALPz4AAAAAAAAAAcYJAADKAAAAW5+v/SFBxz8lJyQVpFnvPwAADD8+AAAAAAAAAAHHCQAAygAAAAefYEGHTcc/22p0ffZz7z8AgAw/TgAAAAAAAAAByAkAAMoAAACFHuomH2DHP5dTE10XjO8/AMAMP04AAAAAAAAAAckJAADKAAAAKx6baoRsxz9Z4QC0BqLvPwAADT9dAAAAAAAAAAHKCQAAygAAANUdTK7peMc/LV7acGGx7z8AAA0/XQAAAAAAAAABywkAAMoAAACpnSRQHH/HP/s1Zbbtwu8/AAANP20AAAAAAAAAAcwJAADKAAAAex398U6Fxz/XV43qFtDvPwBACz9tAAAAAAAAAAHNCQAAygAAAHsd/fFOhcc/vcNSDd3Y7z8AgAo/fQAAAAAAAAABzgkAAMoAAABRndWTgYvHP7F5tR5A3e8/AIAJP30AAAAAAAAAAc8JAADKAAAAUZ3Vk4GLxz+lLxgwo+HvPwAACT99AAAAAAAAAAHQCQAAygAAAFGd1ZOBi8c/meV6QQbm7z8AAAk/jAAAAAAAAAAB0QkAAMoAAAB7Hf3xToXHP5nlekEG5u8/AAAJP4wAAAAAAAAAAdIJAADKAAAAqZ0kUBx/xz+lLxgwo+HvPwCACj+cAAAAAAAAAAHTCQAAygAAAP2dcwy3csc/vcNSDd3Y7z8AQAs/nAAAAAAAAAAB1AkAAMoAAABXnsLIUWbHP+OhKtmzy+8/AMAMP6wAAAAAAAAAAdUJAADKAAAA2R4547lTxz8bb+4K9rfvPwCADT+7AAAAAAAAAAHWCQAAygAAAFufr/0hQcc/WeEAtAai7z8AQA4/uwAAAAAAAAAB1wkAAMoAAAALoE12VyjHP6OdsEu0h+8/AMAOP8sAAAAAAAAAAdgJAADKAAAAjyDEkL8Vxz/z/q5aMGvvPwDADT/LAAAAAAAAAAHZCQAAygAAABGhOqsnA8c/P7te8t1Q7z8AQA0/2gAAAAAAAAAB2gkAAMoAAACXIbHFj/DGP5tm+u/2L+8/AIAMP+oAAAAAAAAAAdsJAADKAAAAGaIn4Pfdxj/rx/j+chPvPwAADD/qAAAAAAAAAAHcCQAAygAAAHGidpyS0cY/Qc5Fhb307j8AgAw/6gAAAAAAAAAB3QkAAMoAAADHosVYLcXGP5954YLW0+4/AMAMP+oAAAAAAAAAAd4JAADKAAAA8yLttvq+xj/pNZEahLnuPwAADj/+AAAAAAAAAAHfCQAAygAAAPMi7bb6vsY/OZePKQCd7j8AgA4//gAAAAAAAAAB4AkAAMoAAADHosVYLcXGP4NTP8Gtgu4/AEAOPw0BAAAAAAAAAeEJAADKAAAAnSKe+l/Lxj/BxVFqvmzuPwAADj8NAQAAAAAAAAHiCQAAygAAAEMiTz7F18Y//zdkE89W7j8AQBA/HQEAAAAAAAAB4wkAAMoAAADBodgjXerGPzcFKEURQ+4/AAARPx0BAAAAAAAAAeQJAADKAAAAPyFiCfX8xj9pLZ3/hDHuPwCAFD88AQAAAAAAAAHlCQAAygAAAI8gxJC/Fcc/iWYmVI0m7j8AABY/PAEAAAAAAAAB5gkAAMoAAADhHyYYii7HP6efr6iVG+4/AMAWPzwBAAAAAAAAAecJAADKAAAAB59gQYdNxz+16UyXMhfuPwAAFz88AQAAAAAAAAHoCQAAygAAACsem2qEbMc/x9g4/Z0Q7j8AABc/TAEAAAAAAAAB6QkAAMoAAAAnHa41tJHHP8fYOP2dEO4/AAAXP0wBAAAAAAAAAeoJAADKAAAAHxzBAOS2xz+7jpsOARXuPwAAFz9bAQAAAAAAAAHrCQAAygAAABkb1MsT3Mc/p5+vqJUb7j8AABc/WwEAAAAAAAAB7AkAAMoAAAA/mg71EPvHP48LdctbJO4/AEAWP2sBAAAAAAAAAe0JAADKAAAAYxlJHg4ayD9v0ut2Uy/uPwAAFj9rAQAAAAAAAAHuCQAAygAAAImYg0cLOcg/UZliIks67j8AgBY/ewEAAAAAAAAB7wkAAMoAAADbl+XO1VHIPyu7ilZ0R+4/AMAWP3sBAAAAAAAAAfAJAADKAAAAVRdvtG1kyD8NggECbFLuPwAAGD97AQAAAAAAAAHxCQAAygAAAAEXIPjScMg/4f7avsZh7j8AgBg/igEAAAAAAAAB8gkAAMoAAAABFyD40nDIP6/WZQRTc+4/AMAYP4oBAAAAAAAAAfMJAADKAAAALZdHVqBqyD+DUz/BrYLuPwAAGT+aAQAAAAAAAAH0CQAAygAAAIOXlhI7Xsg/V9AYfgiS7j8AQBg/mgEAAAAAAAAB9QkAAMoAAAAFGA0to0vIPy9N8jpjoe4/AAAYP6oBAAAAAAAAAfYJAADKAAAAsxirpdgyyD8JbxpvjK7uPwAAFD+qAQAAAAAAAAH3CQAAygAAAGMZSR4OGsg/3evzK+e97j8AQBI/uQEAAAAAAAAB+AkAAMoAAAA/mg71EPvHP7+yatfeyO4/AMAKP7kBAAAAAAAAAfkJAADKAAAAQ5v7KeHVxz+feeGC1tPuPwBABz/JAQAAAAAAAAH6CQAAygAAAEuc6F6xsMc/gUBYLs7e7j8AALI+yQEAAAAAAAAB+wkAAMoAAACpnSRQHH/HP21RbMhi5e4/AACIPtgBAAAAAAAAAfwJAADKAAAAB59gQYdNxz9hB8/ZxenuPwAAXj7YAQAAAAAAAAH9CQAAygAAAOcgE01aCcc/Z6wdUZTn7j8AAEw++AEAAAAAAAAL"/>
</p:tagLst>
</file>

<file path=ppt/tags/tag2.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EAAAAEAAAABwMAAAAAAQAAAAQAAAAECUlua0F0b21WMQIAAAAJBAAAAA0DBQQAAAALUGVuU3Ryb2tlVjEEAAAACkF0dHJpYnV0ZXMFVHJhY2UJU3RhcnRUaW1lBFR5cGUEBAAED1BlbkF0dHJpYnV0ZXNWMQIAAAAKSW5rVHJhY2VWMQIAAAAQDEFjdGlvblR5cGVWMQIAAAACAAAACQUAAAAJBgAAAOAMAAAAAAAABfn///8MQWN0aW9uVHlwZVYxAQAAAAd2YWx1ZV9fAAgCAAAAAAAAAAUFAAAAD1BlbkF0dHJpYnV0ZXNWMQoAAAAHX2NvbG9yQQdfY29sb3JSB19jb2xvckcHX2NvbG9yQgpGaXRUb0N1cnZlBkhlaWdodA5JZ25vcmVQcmVzc3VyZQ1Jc0hpZ2hsaWdodGVyBVNoYXBlBVdpZHRoAAAAAAAAAAAEAAICAgIBBgEBDEJydXNoU2hhcGVWMQIAAAAGAgAAAP9wMKAAAAAAAAAACEAAAAX4////DEJydXNoU2hhcGVWMQEAAAAHdmFsdWVfXwAIAgAAAAEAAAAAAAAAAAAIQAUGAAAACklua1RyYWNlVjEDAAAADUxpc3RgMStfaXRlbXMMTGlzdGAxK19zaXplD0xpc3RgMStfdmVyc2lvbgQAABhTaGFyZWQuSW5raW5nLklua1BvaW50W10CAAAACAgCAAAACQkAAABXAAAAVwAAAAcJAAAAAAEAAACAAA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0pBQoAAAAKSW5rUG9pbnRWMQQAAAABWAFZDlByZXNzdXJlRmFjdG9yCVRpbWVTdGFtcAAAAAAGBgsQAgAAAABe8RVf8YU/QFjuaYTlnj8AAAA/AAAAAAAAAAABCwAAAAoAAABAB3VQB3WwP0C5pxGWe4o/AAAAPwAAAAAAAAAAAQwAAAAKAAAAQDMzMzMzsz9AuacRlnuKPwAAAD8QAAAAAAAAAAENAAAACgAAAEB8xVd8xbc/QLmnEZZ7ij8AAAA/EAAAAAAAAAABDgAAAAoAAACAxVd8xVe8P4AaYbmnEYY/AAAAPyAAAAAAAAAAAQ8AAAAKAAAAoA7qoA7qwD+AGmG5pxGGPwAAAD8gAAAAAAAAAAEQAAAACgAAACAzMzMzM8M/gHsaYbmngT8AAAA/LwAAAAAAAAABEQAAAAoAAABgZmZmZmbGP4B7GmG5p4E/AAAAPy8AAAAAAAAAARIAAAAKAAAAYJIkSZIkyT+AuacRlnt6PwAAAD8/AAAAAAAAAAETAAAACgAAAODMzMzMzMw/gLmnEZZ7ej8AAAA/PwAAAAAAAAABFAAAAAoAAADg///////PP4C5pxGWe3o/AAAAPz8AAAAAAAAAARUAAAAKAAAAkJmZmZmZ0T+AuacRlnt6PwAAAD9OAAAAAAAAAAEWAAAACgAAABDUQR3UQdU/gLmnEZZ7ej8AAAA/XgAAAAAAAAABFwAAAAoAAAAAdVAHdVDXP4C5pxGWe3o/AAAAP14AAAAAAAAAARgAAAAKAAAA8BVf8RVf2T+AuacRlnt6PwAAAD9uAAAAAAAAAAEZAAAACgAAANC2bdu2bds/gLmnEZZ7ej8AAAA/bgAAAAAAAAABGgAAAAoAAAAQ1EEd1EHdP4C5pxGWe3o/AAAAP30AAAAAAAAAARsAAAAKAAAAAHVQB3VQ3z+AuacRlnt6PwAAAD99AAAAAAAAAAEcAAAACgAAACBJkiRJkuA/gLmnEZZ7ej8AAAA/jQAAAAAAAAABHQAAAAoAAACYmZmZmZnhP4B7GmG5p4E/AAAAP40AAAAAAAAAAR4AAAAKAAAAYGZmZmZm4j+AexphuaeBPwAAAD+dAAAAAAAAAAEfAAAACgAAADAzMzMzM+M/gHsaYbmngT8AAAA/nQAAAAAAAAABIAAAAAoAAACYmZmZmZnlP6B7GmG5p5E/AAAAP7wAAAAAAAAAASEAAAAKAAAAuOIrvuIr5j8Ayz2NsNyTPwAAAD/LAAAAAAAAAAEiAAAACgAAADiogzqog+Y/gBphuacRlj8AAAA/ywAAAAAAAAABIwAAAAoAAACwbdu2bdvmP+BphOWeRpg/AAAAP9sAAAAAAAAAASQAAAAKAAAAMDMzMzMz5z/gCMs9jbCcPwAAAD/bAAAAAAAAAAElAAAACgAAANi2bdu2bec/4NMIyz2NoD8AAAA/6wAAAAAAAAABJgAAAAoAAACAOqiDOqjnP1AjLPc0wqI/AAAAP+sAAAAAAAAAAScAAAAKAAAAUHzFV3zF5z+AGmG5pxGmPwAAAD/6AAAAAAAAAAEoAAAACgAAAPj//////+c/mHsaYbmnsT8AAAA/CgEAAAAAAAABKQAAAAoAAAD4///////nP+ieRljuabQ/AAAAPxoBAAAAAAAAASoAAAAKAAAA+P//////5z8QlnsaYbm3PwAAAD8aAQAAAAAAAAErAAAACgAAAPj//////+c/YLmnEZZ7uj8AAAA/GgEAAAAAAAABLAAAAAoAAAD4///////nP4iw3NMIy70/AAAAPykBAAAAAAAAAS0AAAAKAAAA+P//////5z/MPY2w3NPAPwAAAD8pAQAAAAAAAAEuAAAACgAAAPj//////+c/KPc0wnJPwz8AAAA/OQEAAAAAAAABLwAAAAoAAAD4///////nP4yw3NMIy8U/AAAAPzkBAAAAAAAAATAAAAAKAAAA+P//////5z/saYTlnkbIPwAAAD9YAQAAAAAAAAExAAAACgAAAFAHdVAHdeg/UCMs9zTC0j8AAAA/aAEAAAAAAAABMgAAAAoAAADwiq/4iq/oP9zTCMs9jdQ/AAAAP2gBAAAAAAAAATMAAAAKAAAAyMzMzMzM6D9ohOWeRljWPwAAAD93AQAAAAAAAAE0AAAACgAAAHBQB3VQB+k/8GmE5Z5G2D8AAAA/dwEAAAAAAAABNQAAAAoAAAAY1EEd1EHpP3RPIyz3NNo/AAAAP4cBAAAAAAAAATYAAAAKAAAAwFd8xVd86T8AAAAAAADcPwAAAD+HAQAAAAAAAAE3AAAACgAAAGjbtm3btuk/hOWeRlju3T8AAAA/lwEAAAAAAAABOAAAAAoAAABAHdRBHdTpPwjLPY2w3N8/AAAAP5cBAAAAAAAAATkAAAAKAAAA6KAO6qAO6j/KPY2w3NPgPwAAAD+2AQAAAAAAAAE6AAAACgAAALBt27Zt2+o/GmG5pxGW4z8AAAA/tgEAAAAAAAABOwAAAAoAAABY8RVf8RXrP+SeRljuaeQ/AAAAP8UBAAAAAAAAATwAAAAKAAAAqPiKr/iK6z8s9zTCck/lPwAAAD/FAQAAAAAAAAE9AAAACgAAACi+4iu+4us/9jTCck8j5j8AAAA/1QEAAAAAAAABPgAAAAoAAAB4xVd8xVfsP0ZY7mmE5eY/AAAAP9UBAAAAAAAAAT8AAAAKAAAA8Iqv+Iqv7D8aYbmnEZbnPwAAAD/lAQAAAAAAAAFAAAAACgAAAECSJEmSJO0/ck8jLPc06D8AAAA/5QEAAAAAAAABQQAAAAoAAADAV3zFV3ztP0ZY7mmE5eg/AAAAP/QBAAAAAAAAAUIAAAAKAAAAgK/4iq/47j+mEZZ7GmHrPwAAAD8UAgAAAAAAAAFDAAAACgAAADAzMzMzM+8/lHsaYbmn6z8AAAA/FAIAAAAAAAABRAAAAAoAAADQtm3btm3vPwjLPY2w3Os/AAAAPyMCAAAAAAAAAUUAAAAKAAAA0LZt27Zt7z96GmG5pxHsPwAAAD8jAgAAAAAAAAFGAAAACgAAALD4iq/4iu8/ck8jLPc07D8AAAA/MwIAAAAAAAABRwAAAAoAAACAOqiDOqjvP+5phOWeRuw/AAAAPzMCAAAAAAAAAUgAAAAKAAAAgDqogzqo7z9ohOWeRljsPwAAAD9CAgAAAAAAAAFJAAAACgAAAIA6qIM6qO8/5J5GWO5p7D8AAAA/YgIAAAAAAAABSgAAAAoAAADQtm3btm3vP2iE5Z5GWOw/AAAAP2ICAAAAAAAAAUsAAAAKAAAAAHVQB3VQ7z9ohOWeRljsPwAAAD9iAgAAAAAAAAFMAAAACgAAAICv+Iqv+O4/7mmE5Z5G7D8AAAA/cQIAAAAAAAABTQAAAAoAAAAI6qAO6qDuP3JPIyz3NOw/AAAAP3ECAAAAAAAAAU4AAAAKAAAAuOIrvuIr7j/2NMJyTyPsPwAAAD9xAgAAAAAAAAFPAAAACgAAAMBXfMVXfO0/ehphuacR7D8AAAA/gQIAAAAAAAABUAAAAAoAAADIzMzMzMzsP3oaYbmnEew/AAAAP5ECAAAAAAAAAVEAAAAKAAAAAHVQB3VQ6z96GmG5pxHsPwAAAD+gAgAAAAAAAAFSAAAACgAAAGBmZmZmZuo/ehphuacR7D8AAAA/oAIAAAAAAAABUwAAAAoAAADwFV/xFV/pP/Y0wnJPI+w/AAAAP6ACAAAAAAAAAVQAAAAKAAAAeMVXfMVX6D9yTyMs9zTsPwAAAD+wAgAAAAAAAAFVAAAACgAAAAB1UAd1UOc/7mmE5Z5G7D8AAAA/sAIAAAAAAAABVgAAAAoAAAC44iu+4ivmP+SeRljuaew/AAAAP78CAAAAAAAAAVcAAAAKAAAAoA7qoA7q5D/SCMs9jbDsPwAAAD+/AgAAAAAAAAFYAAAACgAAAFB8xVd8xd8/hOWeRlju7T8AAAA/3wIAAAAAAAABWQAAAAoAAADAV3zFV3zdP3JPIyz3NO4/AAAAP+4CAAAAAAAAAVoAAAAKAAAA0LZt27Zt2z/knkZY7mnuPwAAAD/uAgAAAAAAAAFbAAAACgAAAJCZmZmZmdk/0gjLPY2w7j8AAAA//gIAAAAAAAABXAAAAAoAAACwgzqogzrYP0RY7mmE5e4/AAAAP/4CAAAAAAAAAV0AAAAKAAAAsG3btm3b1j+6pxGWexrvPwAAAD8dAwAAAAAAAAFeAAAACgAAANBBHdRBHdQ/lHsaYbmn7z8AAAA/HQMAAAAAAAABXwAAAAoAAADQtm3btm3TP46w3NMIy+8/AAAAPy0DAAAAAAAAAWAAAAAKAAAAkK/4iq/40j+OsNzTCMvvPwAAAD8tAwAAAAAAAAs="/>
</p:tagLst>
</file>

<file path=ppt/tags/tag20.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oAAAAPAAAABwMAAAAAAQAAABAAAAAECUlua0F0b21WMQIAAAAJBAAAAAkFAAAACQYAAAAJBwAAAAkIAAAACQkAAAAJCgAAAAkLAAAACQwAAAAJDQAAAA0GBQQAAAALUGVuU3Ryb2tlVjEEAAAACkF0dHJpYnV0ZXMFVHJhY2UJU3RhcnRUaW1lBFR5cGUEBAAED1BlbkF0dHJpYnV0ZXNWMQIAAAAKSW5rVHJhY2VWMQIAAAAQDEFjdGlvblR5cGVWMQIAAAACAAAACQ4AAAAJDwAAAE5LAAAAAAAABfD///8MQWN0aW9uVHlwZVYxAQAAAAd2YWx1ZV9fAAgCAAAAAAAAAAEFAAAABAAAAAkRAAAACRIAAACvUQAAAAAAAAHt////8P///wAAAAABBgAAAAQAAAAJFAAAAAkVAAAA33gAAAAAAAAB6v////D///8AAAAAAQcAAAAEAAAACRcAAAAJGAAAAMKUAAAAAAAAAef////w////AAAAAAEIAAAABAAAAAkaAAAACRsAAACqlQAAAAAAAAHk////8P///wAAAAABCQAAAAQAAAAJHQAAAAkeAAAAFJ4AAAAAAAAB4f////D///8AAAAAAQoAAAAEAAAACSAAAAAJIQAAAKW3AAAAAAAAAd7////w////AAAAAAELAAAABAAAAAkjAAAACSQAAAB/vAAAAAAAAAHb////8P///wAAAAABDAAAAAQAAAAJJgAAAAknAAAAL/8AAAAAAAAB2P////D///8AAAAAAQ0AAAAEAAAACSkAAAAJKgAAAEMVAQAAAAAAAdX////w////AAAAAAUOAAAAD1BlbkF0dHJpYnV0ZXNWMQoAAAAHX2NvbG9yQQdfY29sb3JSB19jb2xvckcHX2NvbG9yQgpGaXRUb0N1cnZlBkhlaWdodA5JZ25vcmVQcmVzc3VyZQ1Jc0hpZ2hsaWdodGVyBVNoYXBlBVdpZHRoAAAAAAAAAAAEAAICAgIBBgEBDEJydXNoU2hhcGVWMQIAAAAGAgAAAP8AsPAAAAAAAAAACEAAAAXU////DEJydXNoU2hhcGVWMQEAAAAHdmFsdWVfXwAIAgAAAAEAAAAAAAAAAAAIQAUPAAAACklua1RyYWNlVjEDAAAADUxpc3RgMStfaXRlbXMMTGlzdGAxK19zaXplD0xpc3RgMStfdmVyc2lvbgQAABhTaGFyZWQuSW5raW5nLklua1BvaW50W10CAAAACAgCAAAACS0AAAB7AAAAewAAAAERAAAADgAAAP8AsPAAAAAAAAAACEAAAAHS////1P///wEAAAAAAAAAAAAIQAESAAAADwAAAAkvAAAAqAAAAKgAAAABFAAAAA4AAAD/ALDwAAAAAAAAAAhAAAAB0P///9T///8BAAAAAAAAAAAACEABFQAAAA8AAAAJMQAAAOwAAADsAAAAARcAAAAOAAAA/wCw8AAAAAAAAAAIQAAAAc7////U////AQAAAAAAAAAAAAhAARgAAAAPAAAACTMAAAAFAAAABQAAAAEaAAAADgAAAP8AsPAAAAAAAAAACEAAAAHM////1P///wEAAAAAAAAAAAAIQAEbAAAADwAAAAk1AAAAbwAAAG8AAAABHQAAAA4AAAD/ALDwAAAAAAAAAAhAAAAByv///9T///8BAAAAAAAAAAAACEABHgAAAA8AAAAJNwAAAHUAAAB1AAAAASAAAAAOAAAA/wCw8AAAAAAAAAAIQAAAAcj////U////AQAAAAAAAAAAAAhAASEAAAAPAAAACTkAAABSAAAAUgAAAAEjAAAADgAAAP8AsPAAAAAAAAAACEAAAAHG////1P///wEAAAAAAAAAAAAIQAEkAAAADwAAAAk7AAAAYAAAAGAAAAABJgAAAA4AAAD/ALDwAAAAAAAAAAhAAAABxP///9T///8BAAAAAAAAAAAACEABJwAAAA8AAAAJPQAAAI4AAACOAAAAASkAAAAOAAAA/wCw8AAAAAAAAAAIQAAAAcL////U////AQAAAAAAAAAAAAhAASoAAAAPAAAACT8AAABxAAAAcQAAAActAAAAAAEAAACAAAAABApJbmtQb2ludFYxAg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0FBy8AAAAAAQAAAAABAAAECklua1BvaW50VjEC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DVgHMQAAAAABAAAAAAEAAAQKSW5rUG9pbnRWMQIA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DRQHMwAAAAABAAAACAAAAAQKSW5rUG9pbnRWMQIAAAAJTwIAAAlQAgAACVECAAAJUgIAAAlTAgAADQMHNQAAAAABAAAAgAAAAAQKSW5rUG9pbnRWMQIA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NEQc3AAAAAAEAAACAAAAABApJbmtQb2ludFYxAgA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0LBzkAAAAAAQAAAIAAAAAECklua1BvaW50VjECAA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NLgc7AAAAAAEAAACAAAAABApJbmtQb2ludFYxAgA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0gBz0AAAAAAQAAAAABAAAECklua1BvaW50VjECAA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Ncgc/AAAAAAEAAACAAAAABApJbmtQb2ludFYxAgA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NDwVAAAAACklua1BvaW50VjEEAAAAAVgBWQ5QcmVzc3VyZUZhY3RvcglUaW1lU3RhbXAAAAAABgYLEAIAAABmITwthjPfP4CclfzQH5g/AAAhPgAAAAAAAAAAAUEAAABAAAAAbiwy3fY53z/AGxO+yMSXPwAAXD4PAAAAAAAAAAFCAAAAQAAAAPYxLTUvPd8/QJmLArCzlj8AAGo+DwAAAAAAAAABQwAAAEAAAAB8NyiNZ0DfP6CXhoWf/ZU/AABzPg8AAAAAAAAAAUQAAABAAAAAAD0j5Z9D3z/AFgRHl6KVPwCAgz4PAAAAAAAAAAFFAAAAQAAAAIZCHj3YRt8/AJaBCI9HlT8AAIc+LgAAAAAAAAABRgAAAEAAAAAOSBmVEErfP2CUfIt+kZQ/AACKPi4AAAAAAAAAAUcAAABAAAAAkE0U7UhN3z/AkncObtuTPwAAkT4uAAAAAAAAAAFIAAAAQAAAABZTD0WBUN8/4BH1z2WAkz8AgJM+LgAAAAAAAAABSQAAAEAAAAAiXgX18VbfPyCRcpFdJZM/AACePi4AAAAAAAAAAUoAAABAAAAAqGMATSpa3z+Aj20UTW+SPwCAoj4uAAAAAAAAAAFLAAAAQAAAACpp+6RiXd8/oA7r1UQUkj8AALA+PgAAAAAAAAABTAAAAEAAAACwbvb8mmDfP+CNaJc8uZE/AAC2Pj4AAAAAAAAAAU0AAABAAAAAvHnsrAtn3z9AjGMaLAORPwAAxj4+AAAAAAAAAAFOAAAAQAAAAMiE4lx8bd8/YAvh2yOokD8AAM0+TgAAAAAAAAABTwAAAEAAAADSj9gM7XPfP2AL4dsjqJA/AIDZPk4AAAAAAAAAAVAAAABAAAAA3JrOvF163z+gil6dG02QPwCA3j5OAAAAAAAAAAFRAAAAQAAAAPSwuhw/h98/wBGzQBYujz8AAOo+YgAAAAAAAAABUgAAAEAAAAAIx6Z8IJTfP0AQrsMFeI4/AIDuPmIAAAAAAAAAAVMAAABAAAAAHt2S3AGh3z+ADqlG9cGNPwCA9T5yAAAAAAAAAAFUAAAAQAAAALr4eZQbsd8/AA2kyeQLjT8AAPg+cgAAAAAAAAABVQAAAEAAAABUFGFMNcHfP8AJms/Dn4s/AAD+PoEAAAAAAAAAAVYAAABAAAAA/Do+tL/X3z9ABpDVojOKPwAAAD+RAAAAAAAAAAFXAAAAQAAAAChnFnSC8d8/AAOG24HHiD8AAAM/oAAAAAAAAAABWAAAAEAAAADy0e8ddwrgP0ABgV5xEYg/AAAEP6AAAAAAAAAAAVkAAABAAAAAE/PRLckd4D8A/nZkUKWGPwBABj+wAAAAAAAAAAFaAAAAQAAAAPaWsWm3MuA/wPpsai85hT8AQAc/sAAAAAAAAAABWwAAAEAAAACcvY7RQUngP4D3YnAOzYM/AIAJP7AAAAAAAAAAAVwAAABAAAAABGdpZWhh4D9A9Fh27WCCPwBACj/AAAAAAAAAAAFdAAAAQAAAAOgKSaFWduA/APFOfMz0gD8AwAs/wAAAAAAAAAABXgAAAEAAAACOMSYJ4YzgP4DbiQRXEX8/AIAMP88AAAAAAAAAAV8AAABAAAAANVgDcWuj4D8A1XUQFTl8PwBADT/PAAAAAAAAAAFgAAAAQAAAAJwB3gSSu+A/gNFrFvTMej8AwA0/3wAAAAAAAAABYQAAAEAAAACLsLPw8NbgP4DOYRzTYHk/AIAOP98AAAAAAAAAAWIAAABAAAAAel+J3E/y4D8Ay1cisvR3PwDADj/+AAAAAAAAAAFjAAAAQAAAACuRXPRKD+E/AMhNKJGIdj8AwA4//gAAAAAAAAABZAAAAEAAAACgRS044i3hPwDITSiRiHY/AAAPPw4BAAAAAAAAAWUAAABAAAAAy3EF+KRH4T8AyE0okYh2PwDADT8OAQAAAAAAAAFmAAAAQAAAAPad3bdnYeE/AMhNKJGIdj8AQA0/DgEAAAAAAAABZwAAAEAAAABgR7hLjnnhP4DEQy5wHHU/AMAOPw4BAAAAAAAAAWgAAABAAAAAyPCS37SR4T+AxEMucBx1PwBADz8dAQAAAAAAAAFpAAAAQAAAAG0XcEc/qOE/gMRDLnAcdT8AQA8/HQEAAAAAAAABagAAAEAAAAATPk2vyb7hP4DEQy5wHHU/AAAPPy0BAAAAAAAAAWsAAABAAAAAfecnQ/DW4T+AxEMucBx1PwCADj8tAQAAAAAAAAFsAAAAQAAAAKgTAAOz8OE/gMRDLnAcdT8AAA4/PQEAAAAAAAABbQAAAEAAAADTP9jCdQriP4DBOTRPsHM/AAAPPz0BAAAAAAAAAW4AAABAAAAAPemyVpwi4j+AwTk0T7BzPwCADz9MAQAAAAAAAAFvAAAAQAAAAGgVixZfPOI/AL4vOi5Ecj8AwA8/TAEAAAAAAAABcAAAAEAAAADSvmWqhVTiPwC+LzouRHI/AAAQP0wBAAAAAAAAAXEAAABAAAAA8t9Hutdn4j8Avi86LkRyPwCAED9sAQAAAAAAAAFyAAAAQAAAABMBKsope+I/ALslQA3YcD8AwBA/bAEAAAAAAAABcwAAAEAAAABwnw6u34ziPwC7JUAN2HA/AMAQP3sBAAAAAAAAAXQAAABAAAAAksDwvTGg4j8AuyVADdhwPwAAET97AQAAAAAAAAF1AAAAQAAAAO9e1aHnseI/AL4vOi5Ecj8AQBA/ewEAAAAAAAABdgAAAEAAAABO/bmFncPiP4DBOTRPsHM/AAAQP4sBAAAAAAAAAXcAAABAAAAAbx6cle/W4j+AxEMucBx1PwAAED+LAQAAAAAAAAF4AAAAQAAAAI8/fqVB6uI/AMhNKJGIdj8AABA/iwEAAAAAAAABeQAAAEAAAACvYGC1k/3iPwDLVyKy9Hc/AMAOP5oBAAAAAAAAAXoAAABAAAAA0YFCxeUQ4z+AzmEc02B5PwBADj+aAQAAAAAAAAF7AAAAQAAAAC8gJ6mbIuM/ANV1EBU5fD8AAA8/qgEAAAAAAAABfAAAAEAAAACMvguNUTTjP4DbiQRXEX8/AIAPP6oBAAAAAAAAAX0AAABAAAAA61zwcAdG4z8A8U58zPSAPwDADz+6AQAAAAAAAAF+AAAAQAAAAIV41yghVuM/QPRYdu1ggj8AABA/ugEAAAAAAAABfwAAAEAAAABeEcG0nmTjP8D1XfP9FoM/AIAQP9kBAAAAAAAAAYAAAABAAAAANqqqQBxz4z/A+mxqLzmFPwDAED/ZAQAAAAAAAAGBAAAAQAAAAEzAlqD9f+M/wP974WBbhz8AgBE/2QEAAAAAAAABggAAAEAAAAAlWYAse47jPwADhtuBx4g/AMARP+kBAAAAAAAAAYMAAABAAAAAPG9sjFyb4z9ABpDVojOKPwBAET/pAQAAAAAAAAGEAAAAQAAAAI0CW8ChpuM/wAmaz8Ofiz8AABE/6QEAAAAAAAABhQAAAEAAAACiGEcgg7PjP4AOqUb1wY0/AIARP+kBAAAAAAAAAYYAAABAAAAAuC4zgGTA4z+AE7i9JuSPPwDAET/4AQAAAAAAAAGHAAAAQAAAAJLHHAzizuM/YAvh2yOokD8AQBE/+AEAAAAAAAABiAAAAEAAAAAu4wPE+97jP+CNaJc8uZE/AAARPwgCAAAAAAAAAYkAAABAAAAAi4Hop7Hw4z+Aj20UTW+SPwCAED8IAgAAAAAAAAGKAAAAQAAAAKyiyrcDBOQ/IJFykV0lkz8AABA/FwIAAAAAAAABiwAAAEAAAADMw6zHVRfkP8CSdw5u25M/AEASPxcCAAAAAAAAAYwAAABAAAAA7uSO16cq5D9glHyLfpGUPwAAEz83AgAAAAAAAAGNAAAAQAAAAA0Gcef5PeQ/IBX/yYbslD8AQBM/NwIAAAAAAAABjgAAAEAAAAAvJ1P3S1HkP8AWBEeXopU/AAATP0YCAAAAAAAAAY8AAABAAAAAjMU32wFj5D9gGAnEp1iWPwAAFD9GAgAAAAAAAAGQAAAAQAAAAOtjHL+3dOQ/QJmLArCzlj8AgBQ/RgIAAAAAAAABkQAAAEAAAABIAgGjbYbkPwAaDkG4Dpc/AEAUP0YCAAAAAAAAAZIAAABAAAAApqDlhiOY5D/gmpB/wGmXPwAAFD9WAgAAAAAAAAGTAAAAQAAAAMjBx5Z1q+Q/4JqQf8Bplz8AgBQ/VgIAAAAAAAABlAAAAEAAAABu6KT+/8HkP8AbE77IxJc/AMAUP2oCAAAAAAAAAZUAAABAAAAA1pF/kiba5D/AGxO+yMSXPwCAFT9qAgAAAAAAAAGWAAAAQAAAAAO+V1Lp8+Q/wBsTvsjElz8AwBU/eQIAAAAAAAABlwAAAEAAAAAu6i8SrA3lP+CakH/AaZc/AMAVP3kCAAAAAAAAAZgAAABAAAAAmJMKptIl5T/gmpB/wGmXPwAAFj+JAgAAAAAAAAGZAAAAQAAAADu65w1dPOU/4JqQf8Bplz8AgBY/mAIAAAAAAAABmgAAAEAAAAClY8Khg1TlP+CakH/AaZc/AMAWP6gCAAAAAAAAAZsAAABAAAAAiAei3XFp5T8AGg5BuA6XPwBAFj+oAgAAAAAAAAGcAAAAQAAAAC8uf0X8f+U/ABoOQbgOlz8AABY/qAIAAAAAAAABnQAAAEAAAACZ11nZIpjlPwAaDkG4Dpc/AAAXP6gCAAAAAAAAAZ4AAABAAAAAxAMymeWx5T8AGg5BuA6XPwCAFz+4AgAAAAAAAAGfAAAAQAAAALKyB4VEzeU/QJmLArCzlj8AABk/uAIAAAAAAAABoAAAAEAAAABk5NqcP+rlP0CZiwKws5Y/AIAZP7gCAAAAAAAAAaEAAABAAAAAjxCzXAIE5j9AmYsCsLOWPwBAGT/HAgAAAAAAAAGiAAAAQAAAAH2/iEhhH+Y/ABoOQbgOlz8AABk/xwIAAAAAAAABowAAAEAAAADlaGPchzfmP+CakH/AaZc/AIAaP9cCAAAAAAAAAaQAAABAAAAAEpU7nEpR5j+AnJX80B+YPwBAGz/XAgAAAAAAAAGlAAAAQAAAAIVJDODhb+Y/YB0YO9l6mD8AQBw/9gIAAAAAAAABpgAAAEAAAAC7gNpPFZDmPwAfHbjpMJk/AMAcP/YCAAAAAAAAAacAAABAAAAAtTqm6+Sx5j/An5/28YuZPwCAHT/2AgAAAAAAAAGoAAAAQAAAAHB3b7NQ1eY/oCAiNfrmmT8AwB0/BgMAAAAAAAABqQAAAEAAAAAstDh7vPjmP0AiJ7IKnZo/AAAfPwYDAAAAAAAAAaoAAABAAAAAJ24EF4wa5z8AJCwvG1ObPwCAHz8GAwAAAAAAAAGrAAAAQAAAAFul0oa/Ouc/wKSubSOumz8AQCA/FQMAAAAAAAABrAAAAEAAAACT3KD28lrnP6AlMawrCZw/AMAgPxUDAAAAAAAAAa0AAABAAAAAyRNvZiZ75z+gJTGsKwmcPwCAIj8lAwAAAAAAAAGuAAAAQAAAAIVQOC6Snuc/YKaz6jNknD8AQCM/JQMAAAAAAAABrwAAAEAAAACJFfp50sbnP2Cms+ozZJw/AEAkPzUDAAAAAAAAAbAAAABAAAAACNXAbdrr5z9gprPqM2ScPwDAJD81AwAAAAAAAAGxAAAAQAAAAMQRijVGD+g/YKaz6jNknD8AwCQ/RAMAAAAAAAABsgAAAEAAAAC9y1XRFTHoP0AnNik8v5w/AAAlP0QDAAAAAAAAAbMAAABAAAAA8wIkQUlR6D9AJzYpPL+cPwBAJD9kAwAAAAAAAAG0AAAAQAAAACs68rB8ceg/AKi4Z0QanT8AACQ/ZAMAAAAAAAABtQAAAEAAAABhccAgsJHoPwCouGdEGp0/AAAgP2QDAAAAAAAAAbYAAABAAAAA1SWRZEew6D/gKDumTHWdPwBAHj9kAwAAAAAAAAG3AAAAQAAAAIVXZHxCzeg/wKm95FTQnT8AgOM+ZAMAAAAAAAABuAAAAEAAAAAsfkHkzOPoP2CrwmFlhp4/AIC7PnMDAAAAAAAAAbkAAABAAAAABRcrcEry6D/ALUodfpefPwCAoz5zAwAAAAAAAAG6AAAAQAAAAEyfI/Qe9+g/sJcnTccmoD8AAJw+ogMAAAAAAAABuwAAAEAAAADA5m2ipvJgPxii2dNFor8/AABiPgAAAAAAAAAAAbwAAABAAAAAgGxznf4qZD9IIVeVPUe/PwCAmj4QAAAAAAAAAAG9AAAAQAAAAAA6AZHaN2w/qEB1ZvcCvz8AAKQ+EAAAAAAAAAABvgAAAEAAAACARso/h75zP3B/sQhrer4/AICqPhAAAAAAAAAAAb8AAABAAAAAwGoOPMkodj8IP3Dp5ky+PwAAuz4iAAAAAAAAAAHAAAAAQAAAACDwEzchYXk/OL7tqt7xvT8AAME+IgAAAAAAAAABwQAAAEAAAACg1towj2d9P2A9a2zWlr0/AIDFPjIAAAAAAAAAAcIAAABAAAAAgI+xlAkegT+IvOgtzju9PwCAxz4yAAAAAAAAAAHDAAAAQAAAAKCz9ZBLiIM/uDtm78XgvD8AAM0+QgAAAAAAAAABxAAAAEAAAACQ1zmNjfKFP+i647C9hbw/AADQPkIAAAAAAAAAAcUAAABAAAAAwPt9ic9ciD8YOmFytSq8PwAA1z5RAAAAAAAAAAHGAAAAQAAAAJDQIoUcLos/SLneM63Puz8AANo+UQAAAAAAAAABxwAAAEAAAACw9GaBXpiNP3g4XPWkdLs/AADkPlEAAAAAAAAAAcgAAABAAAAAuOSFvtU0kD/YV3rGXjC7PwCA6D5hAAAAAAAAAAHJAAAAQAAAACBPWDx8nZE/cBc5p9oCuz8AgPA+YQAAAAAAAAABygAAAEAAAADQEds5qDmTPxDX94dW1bo/AAD0PnEAAAAAAAAAAcsAAABAAAAA4CwOt1kJlT/gNld4lL66PwAA+z5xAAAAAAAAAAHMAAAAQAAAAPBHQTQL2ZY/qJa2aNKnuj8AAP4+gAAAAAAAAAABzQAAAEAAAABguyQxQtyYP6iWtmjSp7o/AMABP4AAAAAAAAAAAc4AAABAAAAAIIe4rf4Smz+olrZo0qe6PwAAAz+QAAAAAAAAAAHPAAAAQAAAANhSTCq7SZ0/4DZXeJS+uj8AwAQ/kAAAAAAAAAAB0AAAAEAAAACYHuCmd4CfPxDX94dW1bo/AIAFP58AAAAAAAAAAdEAAABAAAAAMPW5EZrboD9Ad5iXGOy6PwAABz+fAAAAAAAAAAHSAAAAQAAAAAjbA1D49qE/cBc5p9oCuz8AgAc/rwAAAAAAAAAB0wAAAEAAAADAlHXOk/iiP9hXesZeMLs/AMAHP68AAAAAAAAAAdQAAABAAAAAoHq/DPITpD9AmLvl4l27PwAACD+/AAAAAAAAAAHVAAAAQAAAAFg0MYuNFaU/qNj8BGeLuz8AAAg/vwAAAAAAAAAB1gAAAEAAAAAwGnvJ6zCmPxgZPiTruLs/AAAIP84AAAAAAAAAAdcAAABAAAAAOCydxwxmpz+AWX9Db+a7PwAACT/OAAAAAAAAAAHYAAAAQAAAAHhql4XwtKg/6JnAYvMTvD8AgAk/zgAAAAAAAAAB2QAAAEAAAADY1GkDlx2qP1DaAYJ3Qbw/AMAJP94AAAAAAAAAAdoAAABAAAAAyMPEwIXTqz+4GkOh+268PwAACj/eAAAAAAAAAAHbAAAAQAAAAHiGR76xb60/UPsk0EGzvD8AAAo/7gAAAAAAAAAB3AAAAEAAAAA4Scq73QuvP7g7Zu/F4Lw/AAAKP+4AAAAAAAAAAd0AAABAAAAA5G+6fCNHsD9YHEgeDCW9PwAACj/9AAAAAAAAAAHeAAAAQAAAABSlo7t2+7A/8PwpTVJpvT8AAAo//QAAAAAAAAAB3wAAAEAAAABY8Hhaq7yxP8h9rItaxL0/AEAJPw0BAAAAAAAAAeAAAABAAAAAoDtO+d99sj9oXo66oAi+PwAACT8NAQAAAAAAAAHhAAAAQAAAAACdD/j1S7M/ON8Q+ahjvj8AAAk/HAEAAAAAAAAB4gAAAEAAAABwFL1W7Sa0Pwhgkzexvr4/AAAJPxwBAAAAAAAAAeMAAABAAAAA+KFWFcYOtT/g4BV2uRm/PwAACT8sAQAAAAAAAAHkAAAAQAAAAJhF3DOAA7Y/sGGYtMF0vz8AAAk/LAEAAAAAAAAB5QAAAEAAAAAg03XyWOu2P4DiGvPJz78/AIAJPzwBAAAAAAAAAeYAAABAAAAAjEojUVDGtz+osc4YaRXAPwDACT88AQAAAAAAAAHnAAAAQAAAAATC0K9Hobg/EPIPOO1CwD8AAAs/SwEAAAAAAAAB6AAAAEAAAAB0OX4OP3y5P3gyUVdxcMA/AIALP0sBAAAAAAAAAekAAABAAAAA7LArbTZXuj/kcpJ29Z3APwBADD9bAQAAAAAAAAHqAAAAQAAAAIRUsYvwS7s/TLPTlXnLwD8AwAw/WwEAAAAAAAAB6wAAAEAAAABADiMKjE28P7TzFLX9+MA/AIANP2sBAAAAAAAAAewAAABAAAAACN6A6AhcvT8E5IXMIBvBPwDADT9rAQAAAAAAAAHtAAAAQAAAAKSBBgfDUL4/VNT240M9wT8AQA0/egEAAAAAAAAB7gAAAEAAAABAJYwlfUW/P6DEZ/tmX8E/AAANP3oBAAAAAAAAAe8AAABAAAAAZNkS8qoWwD/wtNgSioHBPwAADT96AQAAAAAAAAHwAAAAQAAAADKrVQEIkcA/JFV5IkyYwT8AAA0/igEAAAAAAAAB8QAAAEAAAAAEfZgQZQvBP3BF6jlvusE/AAANP4oBAAAAAAAAAfIAAABAAAAA3FnRzzKMwT+k5YpJMdHBPwAADT+ZAQAAAAAAAAHzAAAAQAAAAM5M9u7hGcI/2IUrWfPnwT8AQAw/mQEAAAAAAAAB9AAAAEAAAAC+PxsOkafCPwwmzGi1/sE/AAAMP6kBAAAAAAAAAfUAAABAAAAAlhxUzV4owz9Axmx4dxXCPwAADD+pAQAAAAAAAAH2AAAAQAAAAGjulty7osM/kLbdj5o3wj8AAAw/uQEAAAAAAAAB9wAAAEAAAAAsteM7qBbEP8hWfp9cTsI/AIAMP7kBAAAAAAAAAfgAAABAAAAA+oYmSwWRxD/kpk6nvVnCPwDADD/IAQAAAAAAAAH5AAAAQAAAANRjXwrTEcU/GEfvtn9wwj8AwAw/yAEAAAAAAAAB+gAAAEAAAAC2S455EZnFPzCXv77ge8I/AAANP9gBAAAAAAAAAfsAAABAAAAAnjO96E8gxj9M54/GQYfCPwAADT/YAQAAAAAAAAH8AAAAQAAAAIIb7FeOp8Y/gIcw1gOewj8AAA0/6AEAAAAAAAAB/QAAAEAAAABc+CQXXCjHP7Qn0eXFtMI/AAANP+gBAAAAAAAAAf4AAABAAAAANtVd1impxz/Md6HtJsDCPwAADT/3AQAAAAAAAAH/AAAAQAAAAPqbqjUWHcg/6Mdx9YfLwj8AgA0/9wEAAAAAAAABAAEAAEAAAADKbe1Ec5fIP+jHcfWHy8I/AMANPwcCAAAAAAAAAQEBAABAAAAAokomBEEYyT8EGEL96NbCPwBADT8HAgAAAAAAAAECAQAAQAAAAIgyVXN/n8k/HGgSBUriwj8AAA0/FgIAAAAAAAABAwEAAEAAAACYRlyigEDKPzi44gyr7cI/AAANPxYCAAAAAAAAAQQBAABAAAAAnk9tIRHbyj9sWIMcbQTDPwAADT8bAgAAAAAAAAEFAQAAQAAAAII3nJBPYss/oPgjLC8bwz8AAA0/GwIAAAAAAAABBgEAAEAAAABqH8v/jenLP7hI9DOQJsM/AAANPxsCAAAAAAAAAQcBAABAAAAAOPEND+tjzD/UmMQ78THDPwAADT8rAgAAAAAAAAEIAQAAQAAAACbkMi6a8cw/1JjEO/Exwz8AAA0/KwIAAAAAAAABCQEAAEAAAAAMzGGd2HjNP9SYxDvxMcM/AAANPzoCAAAAAAAAAQoBAABAAAAA/L6GvIcGzj/UmMQ78THDPwAADT86AgAAAAAAAAELAQAAQAAAAOyxq9s2lM4/7OiUQ1I9wz8AgA0/SgIAAAAAAAABDAEAAEAAAADIjuSaBBXPPyCJNVMUVMM/AMANP0oCAAAAAAAAAQ0BAABAAAAAlGAnqmGPzz8giTVTFFTDPwBADT9aAgAAAAAAAAEOAQAAQAAAADIZtVzfBNA/IIk1UxRUwz8AAA0/WgIAAAAAAAABDwEAAEAAAACeh1E8RkXQPyCJNVMUVMM/AAANP2kCAAAAAAAAARABAABAAAAAFwHkyx2M0D8giTVTFFTDPwAADT9pAgAAAAAAAAERAQAAQAAAAJqFbAtm2dA/IIk1UxRUwz8AgA0/eQIAAAAAAAABEgEAAEAAAAAdCvVKribRPyCJNVMUVMM/AMANP3kCAAAAAAAAARMBAABAAAAAlYOH2oVt0T8giTVTFFTDPwDADT+IAgAAAAAAAAEUAQAAQAAAAAHyI7rsrdE/CDllS7NIwz8AAA4/iAIAAAAAAAABFQEAAEAAAABvYMCZU+7RP+zolENSPcM/AAAOP5gCAAAAAAAAARYBAABAAAAAYdRX0fIx0j+g+CMsLxvDPwAADj+YAgAAAAAAAAEXAQAAQAAAAF5T5bgCfNI/bFiDHG0Ewz8AAA4/qAIAAAAAAAABGAEAAEAAAADi1234SsnSPzi44gyr7cI/AAAOP6gCAAAAAAAAARkBAABAAAAA4Fb731oT0z8caBIFSuLCPwAADj+3AgAAAAAAAAEaAQAAQAAAANzViMdqXdM/6Mdx9YfLwj8AAA4/twIAAAAAAAABGwEAAEAAAABKRCWn0Z3TP7Qn0eXFtMI/AAAOP8cCAAAAAAAAARwBAABAAAAAwr23Nqnk0z+AhzDWA57CPwAADj/HAgAAAAAAAAEdAQAAQAAAADo3SsaAK9Q/TOePxkGHwj8AAA4/xwIAAAAAAAABHgEAAEAAAAC8u9IFyXjUPxhH77Z/cMI/AAAOP+YCAAAAAAAAAR8BAABAAAAAPkBbRRHG1D/89h6vHmXCPwBADT/mAgAAAAAAAAEgAQAAQAAAALa57dToDNU/yFZ+n1xOwj8AAA0/5gIAAAAAAAABIQEAAEAAAACoLYUMiFDVP7AGrpf7QsI/AIANP+YCAAAAAAAAASIBAABAAAAAnKEcRCeU1T+Qtt2PmjfCPwDADT8FAwAAAAAAAAEjAQAAQAAAAAYQuSOO1NU/eGYNiDkswj8AQA0/BQMAAAAAAAABJAEAAEAAAAD8g1BbLRjWP1wWPYDYIMI/AAANPwUDAAAAAAAAASUBAABAAAAAcv3i6gRf1j9Axmx4dxXCPwAADT8FAwAAAAAAAAEmAQAAQAAAAPSBaypNrNY/KHaccBYKwj8AAA0/FQMAAAAAAAABJwEAAEAAAABs+/25JPPWPwwmzGi1/sE/AIANPxUDAAAAAAAAASgBAABAAAAA2mmamYsz1z/01ftgVPPBPwDADT8lAwAAAAAAAAEpAQAAQAAAAMLSOyG6cNc/9NX7YFTzwT8AwAw/JQMAAAAAAAABKgEAAEAAAAAkNuJQsKrXP9iFK1nz58E/AEAMPzQDAAAAAAAAASsBAABAAAAAhpmIgKbk1z/ANVtRktzBPwDADT80AwAAAAAAAAEsAQAAQAAAAPQHJWANJdg/pOWKSTHRwT8AQA4/RAMAAAAAAAABLQEAAEAAAADme7yXrGjYP4yVukHQxcE/AMANP0QDAAAAAAAAAS4BAABAAAAAYPVOJ4Sv2D9wReo5b7rBPwBADT9UAwAAAAAAAAEvAQAAQAAAAMpj6wbr79g/cEXqOW+6wT8AwA4/VAMAAAAAAAABMAEAAEAAAAA40ofmUTDZP1j1GTIOr8E/AEAPP2MDAAAAAAAAATEBAABAAAAAHjspboBt2T9Y9RkyDq/BPwBADz9jAwAAAAAAAAEyAQAAQAAAAIKez512p9k/WPUZMg6vwT8AAA8/cwMAAAAAAAABMwEAAEAAAABoB3ElpeTZP1j1GTIOr8E/AAAQP3MDAAAAAAAAATQBAABAAAAAXHsIXUQo2j9Y9RkyDq/BPwCAED+CAwAAAAAAAAE1AQAAQAAAAE7vn5Tja9o/WPUZMg6vwT8AABI/ggMAAAAAAAABNgEAAEAAAADGaDIku7LaP1j1GTIOr8E/AIASP5IDAAAAAAAAATcBAABAAAAArNHTq+nv2j9wReo5b7rBPwCAFD+SAwAAAAAAAAE4AQAAQAAAABpAcItQMNs/jJW6QdDFwT8AQBU/ogMAAAAAAAABOQEAAEAAAAD2nRtjDmfbP8A1W1GS3ME/AMAWP6IDAAAAAAAAAToBAABAAAAAWAHCkgSh2z/YhStZ8+fBPwCAFz+xAwAAAAAAAAE7AQAAQAAAAEJqYxoz3ts/9NX7YFTzwT8AwBc/sQMAAAAAAAABPAEAAEAAAACu2P/5mR7cPwwmzGi1/sE/AAAYP7EDAAAAAAAAAT0BAABAAAAAoEyXMTli3D8odpxwFgrCPwCAGT/RAwAAAAAAAAE+AQAAQAAAAA67MxGgotw/QMZseHcVwj8AQBo/0QMAAAAAAAABPwEAAEAAAAD2I9WYzt/cP3hmDYg5LMI/AMAaP9EDAAAAAAAAAUABAABAAAAAVod7yMQZ3T+Qtt2PmjfCPwAAGz/RAwAAAAAAAAFBAQAAQAAAADTlJqCCUN0/sAaul/tCwj8AgBs/4AMAAAAAAAABQgEAAEAAAAAGONzHz4DdP8hWfp9cTsI/AMAbP+ADAAAAAAAAAUMBAABAAAAAXpCMR1W03T/89h6vHmXCPwCAHD/wAwAAAAAAAAFEAQAAQAAAADruNx8T690//PYerx5lwj8AwBw/8AMAAAAAAAABRQEAAEAAAAAiV9mmQSjeP/z2Hq8eZcI/AEAcP/8DAAAAAAAAAUYBAABAAAAAjsV1hqho3j/89h6vHmXCPwAAHD//AwAAAAAAAAFHAQAAQAAAAPwzEmYPqd4/GEfvtn9wwj8AQB4/DwQAAAAAAAABSAEAAEAAAADsp6mdruzePxhH77Z/cMI/AAAfPw8EAAAAAAAAAUkBAABAAAAAUAtQzaQm3z9M54/GQYfCPwBAHz8fBAAAAAAAAAFKAQAAQAAAALBu9vyaYN8/TOePxkGHwj8AAB8/HwQAAAAAAAABSwEAAEAAAAAU0pwskZrfPzCXv77ge8I/AAAgPzwEAAAAAAAAAUwBAABAAAAABkY0ZDDe3z8YR++2f3DCPwCAID88BAAAAAAAAAFNAQAAQAAAAILi4CUgFOA//PYerx5lwj8AwCA/TAQAAAAAAAABTgEAAEAAAAAAoqcZKDngP/z2Hq8eZcI/AAAhP0wEAAAAAAAAAU8BAABAAAAA+ltztfda4D/89h6vHmXCPwAAIT9cBAAAAAAAAAFQAQAAQAAAALaYPH1jfuA/5KZOp71Zwj8AACE/XAQAAAAAAAABUQEAAEAAAACuUggZM6DgP+SmTqe9WcI/AIAhP2sEAAAAAAAAAVIBAABAAAAAa4/R4J7D4D/IVn6fXE7CPwDAIT9rBAAAAAAAAAFTAQAAQAAAAG9Ukyzf6+A/sAaul/tCwj8AQCE/ewQAAAAAAAABVAEAAEAAAACxlldMgxLhP7AGrpf7QsI/AAAhP3sEAAAAAAAAAVUBAABAAAAAL1YeQIs34T+wBq6X+0LCPwAAIT97BAAAAAAAAAFWAQAAQAAAAOuS5wf3WuE/kLbdj5o3wj8AACE/igQAAAAAAAABVwEAAEAAAADkTLOjxnzhP5C23Y+aN8I/AAAhP4oEAAAAAAAAAVgBAABAAAAA3wZ/P5ae4T94Zg2IOSzCPwAAIT+aBAAAAAAAAAFZAQAAQAAAANbASttlwOE/kLbdj5o3wj8AwB8/mgQAAAAAAAABWgEAAEAAAACT/ROj0ePhP5C23Y+aN8I/AEAfP6oEAAAAAAAAAVsBAABAAAAATzrdaj0H4j/IVn6fXE7CPwDAGz+qBAAAAAAAAAFcAQAAQAAAAEj0qAYNKeI/5KZOp71Zwj8AABo/uQQAAAAAAAABXQEAAEAAAAC8qHlKpEfiPxhH77Z/cMI/AAASP7kEAAAAAAAAAV4BAABAAAAA6NRRCmdh4j9M54/GQYfCPwCADj/JBAAAAAAAAAFfAQAAQAAAAFF+LJ6NeeI/tCfR5cW0wj8AgM4+yQQAAAAAAAABYAEAAEAAAABwnw6u34ziPxxoEgVK4sI/AACrPtkEAAAAAAAAAWEBAABAAAAAzz3zkZWe4j+4SPQzkCbDPwCAlj7ZBAAAAAAAAAFiAQAAQAAAAORT3/F2q+I/PNkFW3Vfwz8AAJA++AQAAAAAAAABYwEAAEAAAADmHSYGLpzeP4qUi+wqmdA/AADuPQAAAAAAAAAAAWQBAABAAAAA7igctp6i3j+KlIvsKpnQPwAAIz4QAAAAAAAAAAFlAQAAQAAAAHYuFw7Xpd4/lrxzcNue0D8AAC0+EAAAAAAAAAABZgEAAEAAAAAGPwgWgK/eP6TkW/SLpNA/AAA0PhAAAAAAAAAAAWcBAABAAAAABj8IFoCv3j+k5Fv0i6TQPwAAWz4gAAAAAAAAAAFoAQAAQAAAABBK/sXwtd4/sAxEeDyq0D8AAGs+IAAAAAAAAAABaQEAAEAAAACWT/kdKbneP7AMRHg8qtA/AAB7PiAAAAAAAAAAAWoBAABAAAAAGlX0dWG83j++NCz87K/QPwCAgD4gAAAAAAAAAAFrAQAAQAAAAChg6iXSwt4/vjQs/Oyv0D8AgII+LwAAAAAAAAABbAEAAEAAAAAoYOol0sLeP740LPzsr9A/AICDPi8AAAAAAAAAAW0BAABAAAAAMGvg1ULJ3j++NCz87K/QPwCAgj4vAAAAAAAAAAFuAQAAQAAAADx21oWzz94/vjQs/Oyv0D8AAII+PwAAAAAAAAABbwEAAEAAAADCe9Hd69LeP740LPzsr9A/AICGPj8AAAAAAAAAAXABAABAAAAASIHMNSTW3j++NCz87K/QPwAAiD4/AAAAAAAAAAFxAQAAQAAAANaRvT3N394/vjQs/Oyv0D8AgJY+TwAAAAAAAAABcgEAAEAAAABcl7iVBePeP740LPzsr9A/AACdPk8AAAAAAAAAAXMBAABAAAAA5Jyz7T3m3j++NCz87K/QPwCAqT5eAAAAAAAAAAF0AQAAQAAAAOynqZ2u7N4/sAxEeDyq0D8AgK4+XgAAAAAAAAABdQEAAEAAAAD4sp9NH/PeP7AMRHg8qtA/AAC6Pm4AAAAAAAAAAXYBAABAAAAABL6V/Y/53j+wDER4PKrQPwCAvj5uAAAAAAAAAAF3AQAAQAAAAA7Ji60AAN8/sAxEeDyq0D8AgMY+fQAAAAAAAAABeAEAAEAAAAAY1IFdcQbfP7AMRHg8qtA/AADKPn0AAAAAAAAAAXkBAABAAAAAIt93DeIM3z+wDER4PKrQPwAA0T6NAAAAAAAAAAF6AQAAQAAAALTvaBWLFt8/sAxEeDyq0D8AANY+nQAAAAAAAAABewEAAEAAAADA+l7F+xzfP7AMRHg8qtA/AIDYPp0AAAAAAAAAAXwBAABAAAAAUAtQzaQm3z++NCz87K/QPwAA3j6dAAAAAAAAAAF9AQAAQAAAAN4bQdVNMN8/ylwUgJ210D8AAOA+vAAAAAAAAAABfgEAAEAAAABuLDLd9jnfP9iE/ANOu9A/AADmPrwAAAAAAAAAAX8BAABAAAAAfDcojWdA3z/krOSH/sDQPwAA6D68AAAAAAAAAAGAAQAAQAAAAA5IGZUQSt8/8tTMC6/G0D8AgOs+zAAAAAAAAAABgQEAAEAAAAAiXgX18VbfP/LUzAuvxtA/AADtPtsAAAAAAAAAAYIBAABAAAAAOHTxVNNj3z/+/LSPX8zQPwAA8D7bAAAAAAAAAAGDAQAAQAAAAEyK3bS0cN8//vy0j1/M0D8AAPE+6wAAAAAAAAABhAEAAEAAAABkoMkUln3fPwwlnRMQ0tA/AIDwPusAAAAAAAAAAYUBAABAAAAA9LC6HD+H3z8MJZ0TENLQPwAA8D76AAAAAAAAAAGGAQAAQAAAAAjHpnwglN8/DCWdExDS0D8AAPI++gAAAAAAAAABhwEAAEAAAAAe3ZLcAaHfPxhNhZfA19A/AADzPgoBAAAAAAAAAYgBAABAAAAAMvN+POOt3z8mdW0bcd3QPwAA9j4KAQAAAAAAAAGJAQAAQAAAAEoJa5zEut8/JnVtG3Hd0D8AAPc+GgEAAAAAAAABigEAAEAAAABgH1f8pcffPyZ1bRtx3dA/AID4PhoBAAAAAAAAAYsBAABAAAAAdDVDXIfU3z8ynVWfIePQPwCA+T4pAQAAAAAAAAGMAQAAQAAAABBRKhSh5N8/QMU9I9Lo0D8AAPs+KQEAAAAAAAABjQEAAEAAAACubBHMuvTfP0DFPSPS6NA/AID7PjkBAAAAAAAAAY4BAABAAAAAJET8QWoC4D9M7SWngu7QPwAA/T45AQAAAAAAAAGPAQAAQAAAALVU7UkTDOA/WhUOKzP00D8AgP0+SQEAAAAAAAABkAEAAEAAAAAH6Nt9WBfgP2Y99q7j+dA/AID9PkkBAAAAAAAAAZEBAABAAAAAW3vKsZ0i4D9mPfau4/nQPwAA/j5YAQAAAAAAAAGSAQAAQAAAAK0OueXiLeA/dGXeMpT/0D8AAP4+WAEAAAAAAAABkwEAAEAAAADDJKVFxDrgP4KNxrZEBdE/AAD+PmgBAAAAAAAAAZQBAABAAAAA2DqRpaVH4D+Ota469QrRPwCA/D5oAQAAAAAAAAGVAQAAQAAAALHTejEjVuA/nN2WvqUQ0T8AAPw+dwEAAAAAAAABlgEAAEAAAADH6WaRBGPgP6gFf0JWFtE/AAD8PncBAAAAAAAAAZcBAABAAAAA3P9S8eVv4D/CVU9KtyHRPwAA/D6HAQAAAAAAAAGYAQAAQAAAAPMVP1HHfOA/0H03zmcn0T8AgPo+hwEAAAAAAAABmQEAAEAAAADLrijdRIvgP9ylH1IYLdE/AAD6PpcBAAAAAAAAAZoBAABAAAAA4cQUPSaY4D/qzQfWyDLRPwAA+j6XAQAAAAAAAAGbAQAAQAAAADVYA3Fro+A/9vXvWXk40T8AAPo+pgEAAAAAAAABnAEAAEAAAABLbu/QTLDgP/b171l5ONE/AAD6PqYBAAAAAAAAAZ0BAABAAAAAYITbMC694D/29e9ZeTjRPwAA+j62AQAAAAAAAAGeAQAAQAAAALMXymRzyOA/9vXvWXk40T8AAPo+tgEAAAAAAAABnwEAAEAAAACLsLPw8NbgP/b171l5ONE/AAD6PsYBAAAAAAAAAaABAABAAAAAocafUNLj4D/29e9ZeTjRPwAA+j7GAQAAAAAAAAGhAQAAQAAAAHpfidxP8uA/9vXvWXk40T8AAPo+2AEAAAAAAAABogEAAEAAAABS+HJozQDhP/b171l5ONE/AAD6PtgBAAAAAAAAAaMBAABAAAAAK5Fc9EoP4T/29e9ZeTjRPwAA+j7oAQAAAAAAAAGkAQAAQAAAAMesQ6xkH+E/9vXvWXk40T8AAPo+6AEAAAAAAAABpQEAAEAAAAAkSyiQGjHhP+rNB9bIMtE/AAD6PvcBAAAAAAAAAaYBAABAAAAAvmYPSDRB4T/qzQfWyDLRPwCA+D73AQAAAAAAAAGnAQAAQAAAAFqC9v9NUeE/6s0H1sgy0T8AAPg+BwIAAAAAAAABqAEAAEAAAAD2nd23Z2HhP+rNB9bIMtE/AAD4PgcCAAAAAAAAAakBAABAAAAAkrnEb4Fx4T/cpR9SGC3RPwAA+D4HAgAAAAAAAAGqAQAAQAAAAGlSrvv+f+E/3KUfUhgt0T8AAPg+FwIAAAAAAAABqwEAAEAAAABC65eHfI7hP9ylH1IYLdE/AAD4PhcCAAAAAAAAAawBAABAAAAAVwGE512b4T/cpR9SGC3RPwAA+D42AgAAAAAAAAGtAQAAQAAAADCabXPbqeE/3KUfUhgt0T8AAPg+NgIAAAAAAAABrgEAAEAAAABGsFnTvLbhP9B9N85nJ9E/AAD4PjYCAAAAAAAAAa8BAABAAAAAW8ZFM57D4T/QfTfOZyfRPwAA+D42AgAAAAAAAAGwAQAAQAAAADVfL78b0uE/wlVPSrch0T8AAPg+RgIAAAAAAAABsQEAAEAAAAAO+BhLmeDhP7YtZ8YGHNE/AAD4PkYCAAAAAAAAAbIBAABAAAAAqBMAA7Pw4T+2LWfGBhzRPwAA+T5VAgAAAAAAAAGzAQAAQAAAAEQv57rMAOI/ti1nxgYc0T8AgPk+VQIAAAAAAAABtAEAAEAAAADgSs5y5hDiP7YtZ8YGHNE/AID5PmUCAAAAAAAAAbUBAABAAAAAPemyVpwi4j+2LWfGBhzRPwAA+j5lAgAAAAAAAAG2AQAAQAAAAJqHlzpSNOI/ti1nxgYc0T8AAPo+dAIAAAAAAAABtwEAAEAAAAA2o37ya0TiP8JVT0q3IdE/AAD6PnQCAAAAAAAAAbgBAABAAAAADzxofulS4j/QfTfOZyfRPwCA+D6EAgAAAAAAAAG5AQAAQAAAAOjUUQpnYeI/0H03zmcn0T8AAPg+hAIAAAAAAAABugEAAEAAAADAbTuW5G/iP9ylH1IYLdE/AAD4PpQCAAAAAAAAAbsBAABAAAAAWokiTv5/4j/cpR9SGC3RPwAA+D6UAgAAAAAAAAG8AQAAQAAAAHCfDq7fjOI/3KUfUhgt0T8AAPg+owIAAAAAAAABvQEAAEAAAAANu/Vl+ZziP9ylH1IYLdE/AAD4PqMCAAAAAAAAAb4BAABAAAAA5FPf8Xar4j/cpR9SGC3RPwAA+D7DAgAAAAAAAAG/AQAAQAAAAIBvxqmQu+I/0H03zmcn0T8AAPg+wwIAAAAAAAABwAEAAEAAAAAbi61hqsviP8JVT0q3IdE/AAD4PsMCAAAAAAAAAcEBAABAAAAAeSmSRWDd4j+oBX9CVhbRPwAA+D7DAgAAAAAAAAHCAQAAQAAAANfHdikW7+I/nN2WvqUQ0T8AAPg+0gIAAAAAAAABwwEAAEAAAAD36Fg5aALjP461rjr1CtE/AAD5PtICAAAAAAAAAcQBAABAAAAAGQo7SboV4z90Zd4ylP/QPwCA+T7iAgAAAAAAAAHFAQAAQAAAADkrHVkMKeM/Zj32ruP50D8AgPk+4gIAAAAAAAABxgEAAEAAAABaTP9oXjzjP1oVDisz9NA/AAD6PvECAAAAAAAAAccBAABAAAAAt+rjTBRO4z9M7SWngu7QPwAA+j7xAgAAAAAAAAHIAQAAQAAAABaJyDDKX+M/QMU9I9Lo0D8AAPo+AQMAAAAAAAAByQEAAEAAAABzJ60UgHHjPzKdVZ8h49A/AAD6PgEDAAAAAAAAAcoBAABAAAAA0sWR+DWD4z8mdW0bcd3QPwAA+j4RAwAAAAAAAAHLAQAAQAAAAG7heLBPk+M/DCWdExDS0D8AgPg+EQMAAAAAAAABzAEAAEAAAABFemI8zaHjP/LUzAuvxtA/AAD4PiADAAAAAAAAAc0BAABAAAAAHhNMyEqw4z/krOSH/sDQPwAA+D4gAwAAAAAAAAHOAQAAQAAAALguM4BkwOM/ylwUgJ210D8AAPg+MAMAAAAAAAABzwEAAEAAAAAXzRdkGtLjP7AMRHg8qtA/AAD5PjADAAAAAAAAAdABAABAAAAAdmv8R9Dj4z+WvHNw257QPwCA+T5AAwAAAAAAAAHRAQAAQAAAANQJ4SuG9eM/fGyjaHqT0D8AgPk+QAMAAAAAAAAB0gEAAEAAAAAyqMUPPAfkP2xEu+TJjdA/AAD6Pk8DAAAAAAAAAdMBAABAAAAAzMOsx1UX5D9gHNNgGYjQPwAA+j5PAwAAAAAAAAHUAQAAQAAAAGjfk39vJ+Q/YBzTYBmI0D8AAPo+XwMAAAAAAAAB1QEAAEAAAAAE+3o3iTfkP1L06txogtA/AAD8Pl8DAAAAAAAAAdYBAABAAAAA3JNkwwZG5D9GzAJZuHzQPwAA/T5uAwAAAAAAAAHXAQAAQAAAAPKpUCPoUuQ/RswCWbh80D8AgAA/bgMAAAAAAAAB2AEAAEAAAABEPT9XLV7kP0bMAlm4fNA/AEABP34DAAAAAAAAAdkBAABAAAAAmNAti3Jp5D9GzAJZuHzQPwDAAj9+AwAAAAAAAAHaAQAAQAAAAOtjHL+3dOQ/RswCWbh80D8AgAM/fgMAAAAAAAAB2wEAAEAAAAB6dA3HYH7kP0bMAlm4fNA/AEAEP50DAAAAAAAAAdwBAABAAAAAC4X+zgmI5D9GzAJZuHzQPwDABD+dAwAAAAAAAAHdAQAAQAAAANkS8qoWkOQ/RswCWbh80D8AwAQ/nQMAAAAAAAAB3gEAAEAAAADkHehah5bkP0bMAlm4fNA/AAAFP50DAAAAAAAAAd8BAABAAAAAsqvbNpSe5D9S9OrcaILQPwAABT+tAwAAAAAAAAHgAQAAQAAAALu20eYEpeQ/UvTq3GiC0D8AAAU/rQMAAAAAAAAB4QEAAEAAAADIwceWdavkP1L06txogtA/AAAFP70DAAAAAAAAAeIBAABAAAAAlU+7coKz5D9gHNNgGYjQPwAABT+9AwAAAAAAAAHjAQAAQAAAAGLdrk6Pu+Q/YBzTYBmI0D8AgAU/zAMAAAAAAAAB5AEAAEAAAADz7Z9WOMXkP2xEu+TJjdA/AMAFP8wDAAAAAAAAAeUBAABAAAAAwXuTMkXN5D9sRLvkyY3QPwDABT/cAwAAAAAAAAHmAQAAQAAAAI8Jhw5S1eQ/bES75MmN0D8AAAY/3AMAAAAAAAAB5wEAAEAAAABcl3rqXt3kP3xso2h6k9A/AAAHP+sDAAAAAAAAAegBAABAAAAA7adr8gfn5D98bKNoepPQPwCABz/rAwAAAAAAAAHpAQAAQAAAAHu4XPqw8OQ/fGyjaHqT0D8AwAc/+wMAAAAAAAAB6gEAAEAAAAAMyU0CWvrkP3xso2h6k9A/AAAIP/sDAAAAAAAAAesBAABAAAAAYFw8Np8F5T+KlIvsKpnQPwCACD8LBAAAAAAAAAHsAQAAQAAAALPvKmrkEOU/ipSL7CqZ0D8AwAg/CwQAAAAAAAAB7QEAAEAAAABEABxyjRrlP4qUi+wqmdA/AMAIPxoEAAAAAAAAAe4BAABAAAAAmJMKptIl5T+KlIvsKpnQPwAACT8aBAAAAAAAAAHvAQAAQAAAAOkm+dkXMeU/ipSL7CqZ0D8AQAg/KgQAAAAAAAAB8AEAAEAAAAA7uucNXTzlP4qUi+wqmdA/AAAIPyoEAAAAAAAAAfEBAABAAAAAj03WQaJH5T+WvHNw257QPwAACD8qBAAAAAAAAAHyAQAAQAAAACBex0lLUeU/lrxzcNue0D8AAAg/SQQAAAAAAAAB8wEAAEAAAACxbrhR9FrlP5a8c3DbntA/AAAIP0kEAAAAAAAAAfQBAABAAAAABAKnhTlm5T+k5Fv0i6TQPwAACD9JBAAAAAAAAAH1AQAAQAAAAJMSmI3ib+U/sAxEeDyq0D8AQAc/SQQAAAAAAAAB9gEAAEAAAAAkI4mVi3nlP7AMRHg8qtA/AAAHP1kEAAAAAAAAAfcBAABAAAAA8rB8cZiB5T++NCz87K/QPwCABj9ZBAAAAAAAAAH4AQAAQAAAAL8+cE2lieU/vjQs/Oyv0D8AAAY/aAQAAAAAAAAB+QEAAEAAAACMzGMpspHlP8pcFICdtdA/AIAGP2gEAAAAAAAAAfoBAABAAAAAXFpXBb+Z5T/YhPwDTrvQPwDABj94BAAAAAAAAAH7AQAAQAAAACjoSuHLoeU/2IT8A0670D8AwAY/eAQAAAAAAAAB/AEAAEAAAAD2dT692KnlP9iE/ANOu9A/AAAHP4gEAAAAAAAAAf0BAABAAAAAxAMymeWx5T/YhPwDTrvQPwAABz+IBAAAAAAAAAH+AQAAQAAAABaXIM0qveU/2IT8A0670D8AAAc/lwQAAAAAAAAB/wEAAEAAAACnpxHV08blP+Ss5If+wNA/AAAHP5cEAAAAAAAAAQACAABAAAAA+joACRnS5T/krOSH/sDQPwAABz+nBAAAAAAAAAEBAgAAQAAAAEzO7jxe3eU/8tTMC6/G0D8AgAc/pwQAAAAAAAABAgIAAEAAAABk5NqcP+rlP/LUzAuvxtA/AMAHP7cEAAAAAAAAAQMCAABAAAAAtnfJ0IT15T/+/LSPX8zQPwBABz+3BAAAAAAAAAEEAgAAQAAAAMyNtTBmAuY/DCWdExDS0D8AAAc/xgQAAAAAAAABBQIAAEAAAAAgIaRkqw3mPxhNhZfA19A/AIAHP8YEAAAAAAAAAQYCAABAAAAAcrSSmPAY5j8mdW0bcd3QPwDABz/WBAAAAAAAAAEHAgAAQAAAAMZHgcw1JOY/Mp1VnyHj0D8AwAc/1gQAAAAAAAABCAIAAEAAAADcXW0sFzHmP0DFPSPS6NA/AAAIP+UEAAAAAAAAAQkCAABAAAAALfFbYFw85j9M7SWngu7QPwAACD/lBAAAAAAAAAEKAgAAQAAAAL4BTWgFRuY/WhUOKzP00D8AAAg/9QQAAAAAAAABCwIAAEAAAAASlTucSlHmP3Rl3jKU/9A/AAAIP/UEAAAAAAAAAQwCAABAAAAAZCgq0I9c5j+Cjca2RAXRPwAACD8FBQAAAAAAAAENAgAAQAAAADK2HaycZOY/jrWuOvUK0T8AAAg/BQUAAAAAAAABDgIAAEAAAADCxg60RW7mP5zdlr6lENE/AAAIPwUFAAAAAAAAAQ8CAABAAAAAkFQCkFJ25j+oBX9CVhbRPwAACD8UBQAAAAAAAAEQAgAAQAAAAF7i9WtffuY/qAV/QlYW0T8AAAg/FAUAAAAAAAABEQIAAEAAAAArcOlHbIbmP6gFf0JWFtE/AAAIPyQFAAAAAAAAARICAABAAAAAfgPYe7GR5j+oBX9CVhbRPwAACD8kBQAAAAAAAAETAgAAQAAAAA8UyYNam+Y/qAV/QlYW0T8AQAc/NAUAAAAAAAABFAIAAEAAAABhp7e3n6bmP6gFf0JWFtE/AAAHPzQFAAAAAAAAARUCAABAAAAAtTqm6+Sx5j+oBX9CVhbRPwCABz9DBQAAAAAAAAEWAgAAQAAAAMtQkkvGvuY/nN2WvqUQ0T8AwAc/QwUAAAAAAAABFwIAAEAAAADhZn6rp8vmP461rjr1CtE/AMAHP1MFAAAAAAAAARgCAABAAAAAuf9nNyXa5j+Cjca2RAXRPwAACD9TBQAAAAAAAAEZAgAAQAAAAFQbT+8+6uY/go3GtkQF0T8AAAg/YgUAAAAAAAABGgIAAEAAAADvNjanWPrmP3Rl3jKU/9A/AAAIP2IFAAAAAAAAARsCAABAAAAAi1IdX3IK5z90Zd4ylP/QPwAACT9yBQAAAAAAAAEcAgAAQAAAACduBBeMGuc/dGXeMpT/0D8AgAk/cgUAAAAAAAABHQIAAEAAAAD+Bu6iCSnnP3Rl3jKU/9A/AMAJP4IFAAAAAAAAAR4CAABAAAAAmiLVWiM55z90Zd4ylP/QPwAACj+CBQAAAAAAAAEfAgAAQAAAAHG7vuagR+c/dGXeMpT/0D8AQAk/kQUAAAAAAAABIAIAAEAAAABLVKhyHlbnP2Y99q7j+dA/AAAJP5EFAAAAAAAAASECAABAAAAA52+PKjhm5z9mPfau4/nQPwCACT+hBQAAAAAAAAEiAgAAQAAAAIGLduJRduc/WhUOKzP00D8AwAk/oQUAAAAAAAABIwIAAEAAAACXoWJCM4PnP1oVDisz9NA/AIAKP7EFAAAAAAAAASQCAABAAAAAM71J+kyT5z9aFQ4rM/TQPwDACj+xBQAAAAAAAAElAgAAQAAAAM7YMLJmo+c/WhUOKzP00D8AAAw/sQUAAAAAAAABJgIAAEAAAAAsdxWWHLXnP1oVDisz9NA/AIAMP8AFAAAAAAAAAScCAABAAAAAiRX6edLG5z9aFQ4rM/TQPwAADj/ABQAAAAAAAAEoAgAAQAAAAOiz3l2I2Oc/WhUOKzP00D8AgA4/0AUAAAAAAAABKQIAAEAAAAAI1cBt2uvnP2Y99q7j+dA/AEAPP9AFAAAAAAAAASoCAABAAAAAKfaifSz/5z9mPfau4/nQPwDADz/fBQAAAAAAAAErAgAAQAAAAEkXhY1+Eug/dGXeMpT/0D8AwA8/3wUAAAAAAAABLAIAAEAAAACotWlxNCToP461rjr1CtE/AAAQP+MFAAAAAAAAAS0CAABAAAAABVROVeo16D+c3Za+pRDRPwCAED/jBQAAAAAAAAEuAgAAQAAAAGTyMjmgR+g/qAV/QlYW0T8AwBA/8wUAAAAAAAABLwIAAEAAAACEExVJ8lroP7YtZ8YGHNE/AMAQP/MFAAAAAAAAATACAABAAAAA4rH5LKhs6D+2LWfGBhzRPwAAET8CBgAAAAAAAAExAgAAQAAAAEFQ3hBefug/ti1nxgYc0T8AABE/AgYAAAAAAAABMgIAAEAAAAAk9L1MTJPoP7YtZ8YGHNE/AAARPxIGAAAAAAAAATMCAABAAAAAyRqbtNap6D/CVU9KtyHRPwCAET8SBgAAAAAAAAE0AgAAQAAAADPEdUj9weg/wlVPSrch0T8AwBE/IgYAAAAAAAABNQIAAEAAAACbbVDcI9roP9B9N85nJ9E/AAATPyIGAAAAAAAAATYCAABAAAAAyJkonObz6D/cpR9SGC3RPwCAEz8xBgAAAAAAAAE3AgAAQAAAAPPFAFypDek/9vXvWXk40T8AgBU/MQYAAAAAAAABOAIAAEAAAABbb9vvzyXpPwQe2N0pPtE/AEAWP0EGAAAAAAAAATkCAABAAAAAApa4V1o86T8QRsBh2kPRPwCAGD9BBgAAAAAAAAE6AgAAQAAAAOU5mJNIUek/Hm6o5YpJ0T8AQBk/UAYAAAAAAAABOwIAAEAAAAAFW3qjmmTpPyqWkGk7T9E/AIAbP1AGAAAAAAAAATwCAABAAAAAJXxcs+x36T8qlpBpO0/RPwBAHD9gBgAAAAAAAAE9AgAAQAAAAAkgPO/ajOk/OL547etU0T8AwB0/YAYAAAAAAAABPgIAAEAAAACvRhlXZaPpPzi+eO3rVNE/AIAeP3AGAAAAAAAAAT8CAABAAAAAV232vu+56T9E5mBxnFrRPwDAHj9wBgAAAAAAAAFAAgAAQAAAAPuT0yZ60Ok/ROZgcZxa0T8AAB8/fwYAAAAAAAABQQIAAEAAAADhN7NiaOXpP1IOSfVMYNE/AAAfP38GAAAAAAAAAUICAABAAAAAw9uSnlb66T9SDkn1TGDRPwAAHz+PBgAAAAAAAAFDAgAAQAAAAOX8dK6oDeo/Ug5J9Uxg0T8AgB8/jwYAAAAAAAABRAIAAEAAAABDm1mSXh/qP1IOSfVMYNE/AMAfP48GAAAAAAAAAUUCAABAAAAAGzRDHtwt6j9SDkn1TGDRPwBAHz+fBgAAAAAAAAFGAgAAQAAAAPPMLKpZPOo/Ug5J9Uxg0T8AAB8/nwYAAAAAAAABRwIAAEAAAAAJ4xgKO0nqP1IOSfVMYNE/AEAdP64GAAAAAAAAAUgCAABAAAAA4XsClrhX6j9E5mBxnFrRPwCAHD+uBgAAAAAAAAFJAgAAQAAAADUP8cn9Yuo/OL547etU0T8AABY/vgYAAAAAAAABSgIAAEAAAABLJd0p32/qPyqWkGk7T9E/AAATP74GAAAAAAAAAUsCAABAAAAAGbPQBex36j8ebqjliknRPwDACD/dBgAAAAAAAAFMAgAAQAAAAOVAxOH4f+o/Hm6o5YpJ0T8AgKY+3QYAAAAAAAABTQIAAEAAAAAvybxlzYTqPyqWkGk7T9E/AABqPu0GAAAAAAAAAU4CAABAAAAAs863vQWI6j9E5mBxnFrRPwAAND7tBgAAAAAAAAFPAgAAQAAAAGwqTawWzt8/1q7UmMQ74T8AABA9AAAAAAAAAAABUAIAAEAAAABUFGFMNcHfP8qG7BQUNuE/AABEPRAAAAAAAAAAAVECAABAAAAAVBRhTDXB3z/EcvjSOzPhPwAAUD0QAAAAAAAAAAFSAgAAQAAAAEoJa5zEut8/sDYcDbMq4T8AAFw9EAAAAAAAAAABUwIAAEAAAADEA3BEjLffP6oiKMvaJ+E/AABoPRAAAAAAAAAAAVQCAABAAAAAVBRhTDXB3z+Ml9Zcy8zfPwCAhD4AAAAAAAAAAAFVAgAAQAAAAGAfV/ylx98/pOemZCzY3z8AgLU+EAAAAAAAAAABVgIAAEAAAADmJFJU3srfP6TnpmQs2N8/AIDAPhAAAAAAAAAAAVcCAABAAAAA/Do+tL/X3z+k56ZkLNjfPwAAyD4QAAAAAAAAAAFYAgAAQAAAAAZGNGQw3t8/tA+P6Nzd3z8AANo+IAAAAAAAAAABWQIAAEAAAACWViVs2effP7QPj+jc3d8/AIDgPiAAAAAAAAAAAVoCAABAAAAAKGcWdILx3z+0D4/o3N3fPwAA6T4gAAAAAAAAAAFbAgAAQAAAAGHB/hXOAOA/tA+P6Nzd3z8AAOw+LwAAAAAAAAABXAIAAEAAAAAuT/Lx2gjgP6TnpmQs2N8/AIDvPi8AAAAAAAAAAV0CAABAAAAAguLgJSAU4D+Ml9Zcy8zfPwAA8T4/AAAAAAAAAAFeAgAAQAAAANV1z1llH+A/gG/u2BrH3z8AAPY+PwAAAAAAAAABXwIAAEAAAADqi7u5RizgP2QfHtG5u98/AAD4Pk8AAAAAAAAAAWACAABAAAAAAKKnGSg54D9Mz03JWLDfPwCA+T5PAAAAAAAAAAFhAgAAQAAAANg6kaWlR+A/PKdlRaiq3z8AAPo+TwAAAAAAAAABYgIAAEAAAACx03oxI1bgPyRXlT1Hn98/AAD6Pl4AAAAAAAAAAWMCAABAAAAATO9h6Txm4D8UL625lpnfPwAA+j5eAAAAAAAAAAFkAgAAQAAAACWIS3W6dOA/CAfFNeaT3z8AQAE/bgAAAAAAAAABZQIAAEAAAADBozIt1ITgP/ze3LE1jt8/AEADP24AAAAAAAAAAWYCAABAAAAAmTwcuVGT4D/wtvQthYjfPwDABj99AAAAAAAAAAFnAgAAQAAAAHHVBUXPoeA/4I4MqtSC3z8AAAg/jQAAAAAAAAABaAIAAEAAAABLbu/QTLDgP9RmJCYkfd8/AMAJP40AAAAAAAAAAWkCAABAAAAAqAzUtALC4D+4FlQew3HfPwCACj+NAAAAAAAAAAFqAgAAQAAAAIuws/Dw1uA/oMaDFmJm3z8AAAw/rAAAAAAAAAABawIAAEAAAAAy15BYe+3gP3hOy4pQVd8/AIAMP6wAAAAAAAAAAWwCAABAAAAA1/1twAUE4T9Q1hL/PkTfPwAADj+sAAAAAAAAAAFtAgAAQAAAAEGnSFQsHOE/KF5acy0z3z8AgA4/rAAAAAAAAAABbgIAAEAAAACpUCPoUjThPwDmoecbIt8/AEAPP7wAAAAAAAAAAW8CAABAAAAAEvr9e3lM4T/cbelbChHfPwDADz+8AAAAAAAAAAFwAgAAQAAAALkg2+MDY+E/wB0ZVKkF3z8AABE/zAAAAAAAAAABcQIAAEAAAABgR7hLjnnhP7T1MND4/94/AIARP8wAAAAAAAAAAXICAABAAAAAQuuXh3yO4T+ozUhMSPrePwBAEj/bAAAAAAAAAAFzAgAAQAAAAKuUchujpuE/mKVgyJf03j8AwBI/2wAAAAAAAAABdAIAAEAAAABSu0+DLb3hP4BVkMA26d4/AIATP9sAAAAAAAAAAXUCAABAAAAAfecnQ/DW4T90Lag8huPePwDAEz/rAAAAAAAAAAF2AgAAQAAAAKgTAAOz8OE/ZAXAuNXd3j8AQBM/6wAAAAAAAAABdwIAAEAAAACXwtXuEQziP1jd1zQl2N4/AAATP/oAAAAAAAAAAXgCAABAAAAAhXGr2nAn4j9Y3dc0JdjePwCAEz/6AAAAAAAAAAF5AgAAQAAAADajfvJrROI/WN3XNCXY3j8AwBM/CgEAAAAAAAABegIAAEAAAADbyVta9lriP0y177B00t4/AIAUPwoBAAAAAAAAAXsCAABAAAAARXM27hxz4j9Mte+wdNLePwDAFD8aAQAAAAAAAAF8AgAAQAAAACgXFioLiOI/TLXvsHTS3j8AgBU/GgEAAAAAAAABfQIAAEAAAAANu/Vl+ZziPzyNBy3EzN4/AMAVPykBAAAAAAAAAX4CAABAAAAA717Voeex4j88jQctxMzePwCAFj8pAQAAAAAAAAF/AgAAQAAAAJaFsglyyOI/PI0HLcTM3j8AwBY/OQEAAAAAAAABgAIAAEAAAAA8rI9x/N7iPzyNBy3EzN4/AIAXPzkBAAAAAAAAAYECAABAAAAA4dJs2Yb14j9Mte+wdNLePwDAFz9JAQAAAAAAAAGCAgAAQAAAAIj5SUERDOM/TLXvsHTS3j8AQBc/SQEAAAAAAAABgwIAAEAAAAAvICepmyLjP0y177B00t4/AAAXP1gBAAAAAAAAAYQCAABAAAAAEsQG5Yk34z9Mte+wdNLePwCAFz9YAQAAAAAAAAGFAgAAQAAAAG9i68g/SeM/TLXvsHTS3j8AwBc/aAEAAAAAAAABhgIAAEAAAACRg83YkVzjP1jd1zQl2N4/AMAXP2gBAAAAAAAAAYcCAABAAAAA7yGyvEdu4z9Y3dc0JdjePwAAGD93AQAAAAAAAAGIAgAAQAAAAIk9mXRhfuM/ZAXAuNXd3j8AABg/dwEAAAAAAAABiQIAAEAAAADo231YF5DjP3QtqDyG494/AAAYP4cBAAAAAAAAAYoCAABAAAAAwHRn5JSe4z90Lag8huPePwCAGD+HAQAAAAAAAAGLAgAAQAAAANaKU0R2q+M/gFWQwDbp3j8AwBg/lwEAAAAAAAABjAIAAEAAAADsoD+kV7jjP4x9eETn7t4/AIAZP5cBAAAAAAAAAY0CAABAAAAAxDkpMNXG4z+MfXhE5+7ePwDAGT+mAQAAAAAAAAGOAgAAQAAAANpPFZC20+M/mKVgyJf03j8AwBg/pgEAAAAAAAABjwIAAEAAAADwZQHwl+DjP6jNSExI+t4/AEAYP7sBAAAAAAAAAZACAABAAAAABXztT3nt4z+09TDQ+P/ePwAAGD+7AQAAAAAAAAGRAgAAQAAAABuS2a9a+uM/tPUw0Pj/3j8AABg/uwEAAAAAAAABkgIAAEAAAABvJcjjnwXkP8AdGVSpBd8/AIAYP8sBAAAAAAAAAZMCAABAAAAAwbi2F+UQ5D/MRQHYWQvfPwDAGD/LAQAAAAAAAAGUAgAAQAAAAFLJpx+OGuQ/zEUB2FkL3z8AwBc/2gEAAAAAAAABlQIAAEAAAADi2ZgnNyTkP8xFAdhZC98/AEAXP9oBAAAAAAAAAZYCAABAAAAAsGeMA0Qs5D/MRQHYWQvfPwAAFz/qAQAAAAAAAAGXAgAAQAAAAH/1f99QNOQ/3G3pWwoR3z8AABc/6gEAAAAAAAABmAIAAEAAAACIAHaPwTrkP9xt6VsKEd8/AAAXP/kBAAAAAAAAAZkCAABAAAAA0IhuE5Y/5D/cbelbChHfPwAAFz/5AQAAAAAAAAGaAgAAQAAAAFaOaWvOQuQ/6JXR37oW3z8AQBY/+QEAAAAAAAABmwIAAEAAAADck2TDBkbkP+iV0d+6Ft8/AAAWPwkCAAAAAAAAAZwCAABAAAAAYZlfGz9J5D/oldHfuhbfPwCAFj8JAgAAAAAAAAGdAgAAQAAAACMcXUfbSuQ/6JXR37oW3z8AwBY/CQIAAAAAAAABngIAAEAAAADmnlpzd0zkP/S9uWNrHN8/AMAWPxkCAAAAAAAAAZ8CAABAAAAA5p5ac3dM5D/0vbljaxzfPwAAFz8ZAgAAAAAAAAGgAgAAQAAAAOaeWnN3TOQ/9L25Y2sc3z8AQBY/GQIAAAAAAAABoQIAAEAAAADmnlpzd0zkP/S9uWNrHN8/AAAWPxkCAAAAAAAAAaICAABAAAAAIxxdR9tK5D/0vbljaxzfPwDAEz8oAgAAAAAAAAGjAgAAQAAAAGGZXxs/SeQ/6JXR37oW3z8AwBI/KAIAAAAAAAABpAIAAEAAAACeFmLvokfkP+iV0d+6Ft8/AAASPzgCAAAAAAAAAaUCAABAAAAAGRFnl2pE5D/oldHfuhbfPwAAEj84AgAAAAAAAAGmAgAAQAAAAJULbD8yQeQ/3G3pWwoR3z8AABI/SAIAAAAAAAABpwIAAEAAAAANBnHn+T3kP8xFAdhZC98/AAASP1cCAAAAAAAAAagCAABAAAAAiAB2j8E65D/AHRlUqQXfPwCAEj9XAgAAAAAAAAGpAgAAQAAAAEF4fQvtNeQ/tPUw0Pj/3j8AwBI/ZwIAAAAAAAABqgIAAEAAAAD374SHGDHkP6jNSExI+t4/AEASP2cCAAAAAAAAAasCAABAAAAAsGeMA0Qs5D+YpWDIl/TePwAAEj+GAgAAAAAAAAGsAgAAQAAAAGjfk39vJ+Q/mKVgyJf03j8AgBI/hgIAAAAAAAABrQIAAEAAAABd1J3P/iDkP4x9eETn7t4/AMASP4YCAAAAAAAAAa4CAABAAAAAUsmnH44a5D+AVZDANunePwDAET+lAgAAAAAAAAGvAgAAQAAAAEe+sW8dFOQ/gFWQwDbp3j8AQBE/pQIAAAAAAAABsAIAAEAAAAA9s7u/rA3kP4BVkMA26d4/AAARP6UCAAAAAAAAAbECAABAAAAAMqjFDzwH5D+AVZDANunePwAAET+lAgAAAAAAAAGyAgAAQAAAAGIa0jMv/+M/gFWQwDbp3j8AgBE/tQIAAAAAAAABswIAAEAAAACWjN5XIvfjP4BVkMA26d4/AMARP7UCAAAAAAAAAbQCAABAAAAAi4Hop7Hw4z+MfXhE5+7ePwDAED/FAgAAAAAAAAG1AgAAQAAAAIB28vdA6uM/jH14ROfu3j8AQBA/xQIAAAAAAAABtgIAAEAAAAB2a/xH0OPjP4x9eETn7t4/AIAQP9QCAAAAAAAAAbcCAABAAAAAa2AGmF/d4z+MfXhE5+7ePwDAED/UAgAAAAAAAAG4AgAAQAAAAF9VEOju1uM/mKVgyJf03j8AwBA/5AIAAAAAAAABuQIAAEAAAABVSho4ftDjP6jNSExI+t4/AAARP+QCAAAAAAAAAboCAABAAAAAST8kiA3K4z+09TDQ+P/ePwDADz/zAgAAAAAAAAG7AgAAQAAAAEA0Lticw+M/zEUB2FkL3z8AQA8/8wIAAAAAAAABvAIAAEAAAAAzKTgoLL3jP+iV0d+6Ft8/AMALPwMDAAAAAAAAAb0CAABAAAAAKh5CeLu24z8A5qHnGyLfPwAACj8DAwAAAAAAAAG+AgAAQAAAAFuQTpyuruM/HDZy73wt3z8AgPs+EwMAAAAAAAABvwIAAEAAAACNAlvAoabjPzSGQvfdON8/AADwPhMDAAAAAAAAAcACAABAAAAAwHRn5JSe4z9c/vqC70nfPwAAZj4iAwAAAAAAAAHBAgAAQAAAAG7heLBPk+M/hHazDgFb3z8AAOw9MgMAAAAAAAABwgIAAEAAAADSxZH4NYPjP6zua5oSbN8/AABcPTIDAAAAAAAAAcMCAABAAAAAexZ3NeKx6j+Y2Rz5X7DgPwAAdD4AAAAAAAAAAAHEAgAAQAAAAP8bco0ateo/pAEFfRC24D8AAKc+DwAAAAAAAAABxQIAAEAAAACFIW3lUrjqP6oV+b7ouOA/AACxPg8AAAAAAAAAAcYCAABAAAAAjyxjlcO+6j+4PeFCmb7gPwCAuD4PAAAAAAAAAAHHAgAAQAAAABUyXu37weo/vlHVhHHB4D8AAMc+DwAAAAAAAAAByAIAAEAAAACbN1lFNMXqP8RlycZJxOA/AADMPg8AAAAAAAAAAckCAABAAAAAIT1UnWzI6j/Meb0IIsfgPwCA1T4fAAAAAAAAAAHKAgAAQAAAAKVCT/Wky+o/zHm9CCLH4D8AgNk+HwAAAAAAAAABywIAAEAAAAApSEpN3c7qP9KNsUr6yeA/AIDePh8AAAAAAAAAAcwCAABAAAAAsU1FpRXS6j/SjbFK+sngPwCA4D4fAAAAAAAAAAHNAgAAQAAAADdTQP1N1eo/0o2xSvrJ4D8AgOI+LwAAAAAAAAABzgIAAEAAAAC7WDtVhtjqP9KNsUr6yeA/AIDjPi8AAAAAAAAAAc8CAABAAAAAfds4gSLa6j/Meb0IIsfgPwAA5j4+AAAAAAAAAAHQAgAAQAAAAEFeNq2+2+o/xGXJxknE4D8AAOc+PgAAAAAAAAAB0QIAAEAAAAAF4TPZWt3qP75R1YRxweA/AADsPj4AAAAAAAAAAdICAABAAAAAx2MxBffe6j+4PeFCmb7gPwAA7j4+AAAAAAAAAAHTAgAAQAAAAInmLjGT4Oo/uD3hQpm+4D8AAPY+PgAAAAAAAAAB1AIAAEAAAABLaSxdL+LqP7Ip7QDBu+A/AID5Pk4AAAAAAAAAAdUCAABAAAAA0W4ntWfl6j+qFfm+6LjgPwBAAD9OAAAAAAAAAAHWAgAAQAAAAJPxJOED5+o/qhX5vui44D8AAAI/XQAAAAAAAAAB1wIAAEAAAAAZ9x85POrqP6oV+b7ouOA/AIAFP10AAAAAAAAAAdgCAABAAAAAn/wakXTt6j+qFfm+6LjgPwAABz9tAAAAAAAAAAHZAgAAQAAAACUCFums8Oo/qhX5vui44D8AQAk/fQAAAAAAAAAB2gIAAEAAAACpBxFB5fPqP6QBBX0QtuA/AEAKP30AAAAAAAAAAdsCAABAAAAA848Jxbn46j+e7RA7OLPgPwBACz+MAAAAAAAAAAHcAgAAQAAAADsYAkmO/eo/mNkc+V+w4D8AwAs/nAAAAAAAAAAB3QIAAEAAAABHI/j4/gPrP5DFKLeHreA/AIAMP6wAAAAAAAAAAd4CAABAAAAATy7uqG8K6z+QxSi3h63gPwDADD+sAAAAAAAAAAHfAgAAQAAAAB284YR8Eus/irE0da+q4D8AgA4/uwAAAAAAAAAB4AIAAEAAAADrSdVgiRrrP4SdQDPXp+A/AEAPP7sAAAAAAAAAAeECAABAAAAAudfIPJYi6z98iUzx/qTgPwBAED/LAAAAAAAAAAHiAgAAQAAAAIdlvBijKus/dnVYryai4D8AwBA/ywAAAAAAAAAB4wIAAEAAAADZ+KpM6DXrP2pNcCt2nOA/AIASP9oAAAAAAAAAAeQCAABAAAAAp4aeKPU96z9cJYinxZbgPwBAEz/aAAAAAAAAAAHlAgAAQAAAADeXjzCeR+s/VhGUZe2T4D8AwBI/+gAAAAAAAAAB5gIAAEAAAADJp4A4R1HrP1D9nyMVkeA/AEASP/oAAAAAAAAAAecCAABAAAAAHTtvbIxc6z9G6avhPI7gPwCAEj/6AAAAAAAAAAHoAgAAQAAAAG3OXaDRZ+s/QtW3n2SL4D8AwBI/+gAAAAAAAAAB6QIAAEAAAACD5EkAs3TrPzStzxu0heA/AIATPwkBAAAAAAAAAeoCAABAAAAAmfo1YJSB6z8umdvZ24LgPwDAEz8JAQAAAAAAAAHrAgAAQAAAAK8QIsB1jus/IHHzVSt94D8AABU/KQEAAAAAAAAB7AIAAEAAAADHJg4gV5vrPxpd/xNTeuA/AIAVPykBAAAAAAAAAe0CAABAAAAAnb/3q9Sp6z8USQvSenfgPwDAFT8pAQAAAAAAAAHuAgAAQAAAAHdY4TdSuOs/DDUXkKJ04D8AABY/KQEAAAAAAAAB7wIAAEAAAABP8crDz8brPwYhI07KceA/AEAVPzgBAAAAAAAAAfACAABAAAAA6Qyye+nW6z8ADS8M8m7gPwAAFT84AQAAAAAAAAHxAgAAQAAAAMOlmwdn5es/+vg6yhls4D8AgBU/SAEAAAAAAAAB8gIAAEAAAADXu4dnSPLrP/r4OsoZbOA/AMAVP0gBAAAAAAAAAfMCAABAAAAA7dFzxyn/6z/6+DrKGWzgPwBAFT9XAQAAAAAAAAH0AgAAQAAAAEFlYvtuCuw/8uRGiEFp4D8AABU/VwEAAAAAAAAB9QIAAEAAAACT+FAvtBXsP/LkRohBaeA/AAAVP2cBAAAAAAAAAfYCAABAAAAAJQlCN10f7D/s0FJGaWbgPwAAFT9nAQAAAAAAAAH3AgAAQAAAADsfLpc+LOw/7NBSRmlm4D8AABU/lAEAAAAAAAAB+AIAAEAAAABPNRr3HznsP+zQUkZpZuA/AIAVP5QBAAAAAAAAAfkCAABAAAAAo8gIK2VE7D/s0FJGaWbgPwDAFT+kAQAAAAAAAAH6AgAAQAAAAPdb916qT+w/7NBSRmlm4D8AwBU/pAEAAAAAAAAB+wIAAEAAAACFbOhmU1nsP+zQUkZpZuA/AAAWP6QBAAAAAAAAAfwCAABAAAAA2f/Wmphk7D/s0FJGaWbgPwAAFj+kAQAAAAAAAAH9AgAAQAAAAC2Txc7db+w/7NBSRmlm4D8AABY/tAEAAAAAAAAB/gIAAEAAAACBJrQCI3vsP/LkRohBaeA/AEAVP7QBAAAAAAAAAf8CAABAAAAA07miNmiG7D/6+DrKGWzgPwAAFT/DAQAAAAAAAAEAAwAAQAAAACdNkWqtkew/AA0vDPJu4D8AABU/wwEAAAAAAAABAQMAAEAAAAA9Y33Kjp7sPwANLwzybuA/AAAVP9MBAAAAAAAAAQIDAABAAAAAE/xmVgyt7D8ADS8M8m7gPwAAFT/TAQAAAAAAAAEDAwAAQAAAAO2UUOKJu+w/AA0vDPJu4D8AABU/8gEAAAAAAAABBAMAAEAAAADFLTpuB8rsPwANLwzybuA/AEAUP/IBAAAAAAAAAQUDAABAAAAAYUkhJiHa7D8ADS8M8m7gPwAAFD8CAgAAAAAAAAEGAwAAQAAAADniCrKe6Ow/AA0vDPJu4D8AgBQ/AgIAAAAAAAABBwMAAEAAAAATe/Q9HPfsPwANLwzybuA/AMAUPwICAAAAAAAAAQgDAABAAAAAJ5Hgnf0D7T8ADS8M8m7gPwDAFD8CAgAAAAAAAAEJAwAAQAAAAAEqyil7Eu0/AA0vDPJu4D8AABU/EQIAAAAAAAABCgMAAEAAAAAXQLaJXB/tPwANLwzybuA/AAAVPxECAAAAAAAAAQsDAABAAAAA79ifFdot7T8ADS8M8m7gPwAAFT8hAgAAAAAAAAEMAwAAQAAAAEFsjkkfOe0/AA0vDPJu4D8AABU/IQIAAAAAAAABDQMAAEAAAABXgnqpAEbtP/r4OsoZbOA/AAAVPzECAAAAAAAAAQ4DAABAAAAALxtkNX5U7T/6+DrKGWzgPwBAFD8xAgAAAAAAAAEPAwAAQAAAAMs2S+2XZO0/8uRGiEFp4D8AABQ/UAIAAAAAAAABEAMAAEAAAABnUjKlsXTtP+zQUkZpZuA/AAAUP1ACAAAAAAAAAREDAABAAAAAxfAWiWeG7T/mvF4EkWPgPwAAFD9fAgAAAAAAAAESAwAAQAAAACOP+2wdmO0/4Khqwrhg4D8AgBQ/XwIAAAAAAAABEwMAAEAAAABDsN18b6vtP9iUdoDgXeA/AMAUP18CAAAAAAAAARQDAABAAAAAZdG/jMG+7T/SgII+CFvgPwDAFD9fAgAAAAAAAAEVAwAAQAAAAIXyoZwT0u0/zGyO/C9Y4D8AABU/XwIAAAAAAAABFgMAAEAAAADjkIaAyePtP8ZYmrpXVeA/AIAVP38CAAAAAAAAARcDAABAAAAAQS9rZH/17T++RKZ4f1LgPwDAFT9/AgAAAAAAAAEYAwAAQAAAAJ/NT0g1B+4/uDCyNqdP4D8AQBU/fwIAAAAAAAABGQMAAEAAAAD9azQs6xjuP7IcvvTOTOA/AAAVP38CAAAAAAAAARoDAABAAAAAWwoZEKEq7j+sCMqy9kngPwCAFT+OAgAAAAAAAAEbAwAAQAAAALeo/fNWPO4/pPTVcB5H4D8AwBU/jgIAAAAAAAABHAMAAEAAAADZyd8DqU/uP57g4S5GROA/AEAVP54CAAAAAAAAAR0DAABAAAAAvW2/P5dk7j+YzO3sbUHgPwAAFT+eAgAAAAAAAAEeAwAAQAAAAJ8Rn3uFee4/krj5qpU+4D8AQBM/vQIAAAAAAAABHwMAAEAAAAAJu3kPrJHuP4qkBWm9O+A/AIASP70CAAAAAAAAASADAABAAAAAr+FWdzao7j+EkBEn5TjgPwBAEz+9AgAAAAAAAAEhAwAAQAAAAJOFNrMkve4/fnwd5Qw24D8AgBM/vQIAAAAAAAABIgMAAEAAAAB3KRbvEtLuP3ZoKaM0M+A/AEAUP80CAAAAAAAAASMDAABAAAAAl0r4/mTl7j92aCmjNDPgPwDAFD/NAgAAAAAAAAEkAwAAQAAAAPPo3OIa9+4/cFQ1YVww4D8AQBQ/3AIAAAAAAAABJQMAAEAAAACPBMSaNAfvP3BUNWFcMOA/AAAUP9wCAAAAAAAAASYDAABAAAAAKyCrUk4X7z9wVDVhXDDgPwCAFD/8AgAAAAAAAAEnAwAAQAAAAAW5lN7LJe8/akBBH4Qt4D8AwBQ//AIAAAAAAAABKAMAAEAAAAAl2nbuHTnvP2QsTd2rKuA/AEAUPwsDAAAAAAAAASkDAABAAAAAg3hb0tNK7z9cGFmb0yfgPwAAFD8LAwAAAAAAAAEqAwAAQAAAAOEWQLaJXO8/VgRlWfsk4D8AABQ/CwMAAAAAAAABKwMAAEAAAAA/tSSaP27vP07wcBcjIuA/AAAUPwsDAAAAAAAAASwDAABAAAAA2dALUll+7z9I3HzVSh/gPwBAEz8bAwAAAAAAAAEtAwAAQAAAAHXs8glzju8/QsiIk3Ic4D8AABM/GwMAAAAAAAABLgMAAEAAAABNhdyV8JzvPzy0lFGaGeA/AIASPysDAAAAAAAAAS8DAABAAAAAY5vI9dGp7z80oKAPwhbgPwAAEj8rAwAAAAAAAAEwAwAAQAAAAHmxtFWztu8/NKCgD8IW4D8AQBA/KwMAAAAAAAABMQMAAEAAAADLRKOJ+MHvPy6MrM3pE+A/AIAPPzoDAAAAAAAAATIDAABAAAAAH9iRvT3N7z8ujKzN6RPgPwAACT86AwAAAAAAAAEzAwAAQAAAAK/ogsXm1u8/LoyszekT4D8AAAY/WQMAAAAAAAABNAMAAEAAAAB9dnah897vPyh4uIsREeA/AIDsPlkDAAAAAAAAATUDAABAAAAAiYFsUWTl7z8oeLiLERHgPwAA3j55AwAAAAAAAAE2AwAAQAAAAJOMYgHV6+8/KHi4ixER4D8AgNc+eQMAAAAAAAABNwMAAEAAAAAZkl1ZDe/vPyh4uIsREeA/AIDVPnkDAAAAAAAAATgDAABAAAAAUgKzUfytyj8SLfDWc2nnPwAASj4AAAAAAAAAAAE5AwAAQAAAAEj3vKGLp8o/Ei3w1nNp5z8AgIo+HwAAAAAAAAABOgMAAEAAAABSArNR/K3KPxIt8NZzaec/AACTPh8AAAAAAAAAATsDAABAAAAAXg2pAW20yj8SLfDWc2nnPwAAmT4fAAAAAAAAAAE8AwAAQAAAAF4NqQFttMo/Ei3w1nNp5z8AgKU+HwAAAAAAAAABPQMAAEAAAABeDakBbbTKPxIt8NZzaec/AACqPi8AAAAAAAAAAT4DAABAAAAAXg2pAW20yj8SLfDWc2nnPwCAsT4vAAAAAAAAAAE/AwAAQAAAAF4NqQFttMo/Ei3w1nNp5z8AALQ+LwAAAAAAAAABQAMAAEAAAABeDakBbbTKPxIt8NZzaec/AIC3Pi8AAAAAAAAAAUEDAABAAAAAXg2pAW20yj8SLfDWc2nnPwAAuT4vAAAAAAAAAAFCAwAAQAAAAF4NqQFttMo/Ei3w1nNp5z8AALw+LwAAAAAAAAABQwMAAEAAAABeDakBbbTKPxIt8NZzaec/AAC9Pj4AAAAAAAAAAUQDAABAAAAAdCOVYU7Byj8SLfDWc2nnPwAAwj4+AAAAAAAAAAFFAwAAQAAAAIg5gcEvzso/Ei3w1nNp5z8AAMQ+PgAAAAAAAAABRgMAAEAAAACeT20hEdvKPxIt8NZzaec/AADNPj4AAAAAAAAAAUcDAABAAAAAtGVZgfLnyj8aQeQYTGznPwAA0T5OAAAAAAAAAAFIAwAAQAAAANSGO5FE+8o/GkHkGExs5z8AgNg+XgAAAAAAAAABSQMAAEAAAAD+shNRBxXLPxpB5BhMbOc/AADcPm0AAAAAAAAAAUoDAABAAAAAOOrhwDo1yz8aQeQYTGznPwAA5D59AAAAAAAAAAFLAwAAQAAAAG4hsDBuVcs/GkHkGExs5z8AgOc+fQAAAAAAAAABTAMAAEAAAACuY3RQEnzLPxpB5BhMbOc/AIDsPo0AAAAAAAAAAU0DAABAAAAA8qU4cLaiyz8SLfDWc2nnPwCA7j6NAAAAAAAAAAFOAwAAQAAAAD7z8j/Lz8s/Ei3w1nNp5z8AAPM+rAAAAAAAAAABTwMAAEAAAACKQK0P4PzLPwwZ/JSbZuc/AID0PqwAAAAAAAAAAVADAABAAAAA1I1n3/QpzD8A8RMR62DnPwAA+T6sAAAAAAAAAAFRAwAAQAAAACzmF196Xcw/8sgrjTpb5z8AgPo+uwAAAAAAAAABUgMAAEAAAACEPsje/5DMP+SgQwmKVec/AID9PrsAAAAAAAAAAVMDAABAAAAA5qFuDvbKzD/YeFuF2U/nPwAA/z7LAAAAAAAAAAFUAwAAQAAAAEgFFT7sBM0/xDx/v1BH5z8AQAA/ywAAAAAAAAABVQMAAEAAAAC0c7EdU0XNP7gUlzugQec/AMAAP9sAAAAAAAAAAVYDAABAAAAALO1DrSqMzT+q7K637zvnPwAAAj/bAAAAAAAAAAFXAwAAQAAAAK5xzOxy2c0/pNi6dRc55z8AgAI/2wAAAAAAAAABWAMAAEAAAAA09lQsuybOP5aw0vFmM+c/AMACP+oAAAAAAAAAAVkDAABAAAAAwoXTG3R6zj+QnN6vjjDnPwAAAz/qAAAAAAAAAAFaAwAAQAAAAEYKXFu8x84/iojqbbYt5z8AAAM/+gAAAAAAAAABWwMAAEAAAADQmdpKdRvPP4qI6m22Lec/AAADP/oAAAAAAAAAAVwDAABAAAAAVh5jir1ozz+EdPYr3irnPwBAAj8KAQAAAAAAAAFdAwAAQAAAAL6M/2kkqc8/fGAC6gUo5z8AAAI/CgEAAAAAAAABXgMAAEAAAAA2BpL5++/PP3ZMDqgtJec/AIACPxkBAAAAAAAAAV8DAABAAAAA2T+SxGkb0D92TA6oLSXnPwDAAj8ZAQAAAAAAAAFgAwAAQAAAAJV8W4zVPtA/cDgaZlUi5z8AQAI/KQEAAAAAAAABYQMAAEAAAABRuSRUQWLQP2IQMuKkHOc/AAACPykBAAAAAAAAAWIDAABAAAAAFwHkyx2M0D9c/D2gzBnnPwAAAz84AQAAAAAAAAFjAwAAQAAAAN5Io0P6tdA/TtRVHBwU5z8AgAM/OAEAAAAAAAABZAMAAEAAAAArll0TD+PQP0KsbZhrDuc/AEAEP0gBAAAAAAAAAWUDAABAAAAAduMX4yMQ0T88mHlWkwvnPwDABD9IAQAAAAAAAAFmAwAAQAAAAEg2zQpxQNE/NISFFLsI5z8AwAQ/WAEAAAAAAAABZwMAAEAAAAAPfoyCTWrRPzSEhRS7COc/AAAFP1gBAAAAAAAAAWgDAABAAAAAXMtGUmKX0T8oXJ2QCgPnPwCABj9nAQAAAAAAAAFpAwAAQAAAAJ0NC3IGvtE/IkipTjIA5z8AQAc/ZwEAAAAAAAABagMAAEAAAABZStQ5cuHRPxo0tQxa/eY/AEAIP3cBAAAAAAAAAWsDAABAAAAAj4GiqaUB0j8MDM2IqffmPwDACD93AQAAAAAAAAFsAwAAQAAAAEy+a3ERJdI//uPkBPnx5j8AgAk/dwEAAAAAAAABbQMAAEAAAAAI+zQ5fUjSP/jP8MIg7+Y/AMAJP5YBAAAAAAAAAW4DAABAAAAASD35WCFv0j/qpwg/cOnmPwDACT+WAQAAAAAAAAFvAwAAQAAAAA+FuND9mNI/5JMU/Zfm5j8AAAo/lgEAAAAAAAABcAMAAEAAAADWzHdI2sLSP9hrLHnn4OY/AEAOP5YBAAAAAAAAAXEDAABAAAAAIhoyGO/v0j/QVzg3D97mPwBAED+mAQAAAAAAAAFyAwAAQAAAAHBn7OcDHdM/xC9Qs17Y5j8AgBA/pgEAAAAAAAABcwMAAEAAAAA2r6tf4EbTP7YHaC+u0uY/AEAQP7UBAAAAAAAAAXQDAABAAAAA/vZq17xw0z+q33+r/czmPwBADj+1AQAAAAAAAAF1AwAAQAAAALozNJ8olNM/pMuLaSXK5j8AgA0/xQEAAAAAAAABdgMAAEAAAAB2cP1mlLfTP5y3lydNx+Y/AIANP8UBAAAAAAAAAXcDAABAAAAAtrLBhjje0z+ct5cnTcfmPwDADT/VAQAAAAAAAAF4AwAAQAAAAHLvik6kAdQ/lqOj5XTE5j8AgA4/1QEAAAAAAAABeQMAAEAAAAAuLFQWECXUP5ajo+V0xOY/AMAOP+QBAAAAAAAAAXoDAABAAAAAcG4YNrRL1D+Wo6PldMTmPwBADj/kAQAAAAAAAAF7AwAAQAAAALCw3FVYctQ/lqOj5XTE5j8AAA4/9AEAAAAAAAABfAMAAEAAAAB4+JvNNJzUP5CPr6OcweY/AAAOP/QBAAAAAAAAAX0DAABAAAAAxEVWnUnJ1D+Ie7thxL7mPwAADj8EAgAAAAAAAAF+AwAAQAAAABKTEG1e9tQ/gmfHH+y75j8AAA4/BAIAAAAAAAABfwMAAEAAAADW2s/kOiDVP4Jnxx/su+Y/AAAOPxMCAAAAAAAAAYADAABAAAAAniKPXBdK1T98U9PdE7nmPwAADj8TAgAAAAAAAAGBAwAAQAAAAGRqTtTzc9U/dj/fmzu25j8AAA4/IwIAAAAAAAABggMAAEAAAAAgpxecX5fVP24r61ljs+Y/AMAMPyMCAAAAAAAAAYMDAABAAAAAYunbuwO+1T9oF/cXi7DmPwBADD8yAgAAAAAAAAGEAwAAQAAAAKQroNun5NU/aBf3F4uw5j8AQAM/MgIAAAAAAAABhQMAAEAAAABsc19ThA7WP2IDA9ayreY/AAD+PkICAAAAAAAAAYYDAABAAAAAtsAZI5k71j9iAwPWsq3mPwCAoD5CAgAAAAAAAAGHAwAAQAAAAA4ZyqIeb9Y/XO8OlNqq5j8AAGw+QgIAAAAAAAABiAMAAEAAAABkcXoipKLWP07HJhAqpeY/AAA+PnECAAAAAAAAAYkDAABAAAAANsQvSvHS1j9Cnz6MeZ/mPwAALz5xAgAAAAAAAAGKAwAAQAAAAGVlTbUvoOU/+sLBti6A5j8AAE0+AAAAAAAAAAABiwMAAEAAAACj4k+Jk57lPxonhgBojuY/AICMPhAAAAAAAAAAAYwDAABAAAAAo+JPiZOe5T8uY2LG8JbmPwAAlT4QAAAAAAAAAAGNAwAAQAAAAOBfUl33nOU/OotKSqGc5j8AAJs+EAAAAAAAAAABjgMAAEAAAADgX1Jd95zlPzqLSkqhnOY/AICjPh8AAAAAAAAAAY8DAABAAAAAo+JPiZOe5T9Cnz6MeZ/mPwAApj4fAAAAAAAAAAGQAwAAQAAAAGVlTbUvoOU/SLMyzlGi5j8AAK0+HwAAAAAAAAABkQMAAEAAAAAo6Erhy6HlP1TbGlICqOY/AACwPh8AAAAAAAAAAZIDAABAAAAAKOhK4cuh5T9U2xpSAqjmPwAAuD4vAAAAAAAAAAGTAwAAQAAAAK7tRTkEpeU/VNsaUgKo5j8AgLs+LwAAAAAAAAABlAMAAEAAAAAz80CRPKjlP1zvDpTaquY/AIDAPi8AAAAAAAAAAZUDAABAAAAAufg76XSr5T9c7w6U2qrmPwCAwj4+AAAAAAAAAAGWAwAAQAAAAD7+NkGtruU/YgMD1rKt5j8AAMo+PgAAAAAAAAABlwMAAEAAAADEAzKZ5bHlP2IDA9ayreY/AIDNPk4AAAAAAAAAAZgDAABAAAAADIwqHbq25T9oF/cXi7DmPwAA1j5OAAAAAAAAAAGZAwAAQAAAAFMUI6GOu+U/aBf3F4uw5j8AgNk+XgAAAAAAAAABmgMAAEAAAABgHxlR/8HlP2gX9xeLsOY/AADkPl4AAAAAAAAAAZsDAABAAAAAaSoPAXDI5T9oF/cXi7DmPwCA6D5tAAAAAAAAAAGcAwAAQAAAADe4At180OU/aBf3F4uw5j8AgPI+bQAAAAAAAAABnQMAAEAAAADIyPPkJdrlP2gX9xeLsOY/AAD3Pn0AAAAAAAAAAZ4DAABAAAAAV9nk7M7j5T9oF/cXi7DmPwAAAT99AAAAAAAAAAGfAwAAQAAAAKts0yAU7+U/aBf3F4uw5j8AQAM/jQAAAAAAAAABoAMAAEAAAAD+/8FUWfrlP2gX9xeLsOY/AEAGP6wAAAAAAAAAAaEDAABAAAAAExautDoH5j9uK+tZY7PmPwBABz+sAAAAAAAAAAGiAwAAQAAAACksmhQcFOY/bivrWWOz5j8AwAg/rAAAAAAAAAABowMAAEAAAAACxYOgmSLmP24r61ljs+Y/AIAJP6wAAAAAAAAAAaQDAABAAAAAF9tvAHsv5j9oF/cXi7DmPwAACz+7AAAAAAAAAAGlAwAAQAAAAPFzWYz4PeY/bivrWWOz5j8AgAs/uwAAAAAAAAABpgMAAEAAAACMj0BEEk7mP2gX9xeLsOY/AEAMP8sAAAAAAAAAAacDAABAAAAAZCgq0I9c5j9oF/cXi7DmPwDADD/LAAAAAAAAAAGoAwAAQAAAAD3BE1wNa+Y/aBf3F4uw5j8AgA4/2wAAAAAAAAABqQMAAEAAAADX3PoTJ3vmP2gX9xeLsOY/AEAPP9sAAAAAAAAAAaoDAABAAAAAsnXkn6SJ5j9iAwPWsq3mPwCAET/qAAAAAAAAAAGrAwAAQAAAAA8UyYNam+Y/YgMD1rKt5j8AQBI/6gAAAAAAAAABrAMAAEAAAABssq1nEK3mP2IDA9ayreY/AIAUP+oAAAAAAAAAAa0DAABAAAAAjtOPd2LA5j9iAwPWsq3mPwBAFT8KAQAAAAAAAAGuAwAAQAAAAK30cYe00+Y/XO8OlNqq5j8AQBY/CgEAAAAAAAABrwMAAEAAAACSmFHDoujmP1zvDpTaquY/AMAWPwoBAAAAAAAAAbADAABAAAAAdTwx/5D95j9U2xpSAqjmPwCAFz8KAQAAAAAAAAGxAwAAQAAAAFfgEDt/Euc/TscmECql5j8AwBc/GQEAAAAAAAABsgMAAEAAAAC2fvUeNSTnP0KfPox5n+Y/AMAXPxkBAAAAAAAAAbMDAABAAAAAFB3aAus15z86i0pKoZzmPwAAGD84AQAAAAAAAAG0AwAAQAAAAHG7vuagR+c/LmNixvCW5j8AABg/OAEAAAAAAAABtQMAAEAAAADQWaPKVlnnPyhPboQYlOY/AAAYPzgBAAAAAAAAAbYDAABAAAAAbHWKgnBp5z8aJ4YAaI7mPwAAGD84AQAAAAAAAAG3AwAAQAAAAMkTb2Yme+c/FBOSvo+L5j8AABg/WAEAAAAAAAABuAMAAEAAAAAoslNK3IznPwz/nXy3iOY/AAAYP1gBAAAAAAAAAbkDAABAAAAAhVA4LpKe5z8G66k634XmPwAAGD9YAQAAAAAAAAG6AwAAQAAAAGn0F2qAs+c/BuupOt+F5j8AgBg/WAEAAAAAAAABuwMAAEAAAACJFfp50sbnPwbrqTrfheY/AMAYP2cBAAAAAAAAAbwDAABAAAAAbLnZtcDb5z8A17X4BoPmPwCAGT9nAQAAAAAAAAG9AwAAQAAAAFFdufGu8Oc/ANe1+AaD5j8AwBk/dwEAAAAAAAABvgMAAEAAAABwfpsBAQToP/rCwbYugOY/AAAbP3cBAAAAAAAAAb8DAABAAAAAkp99EVMX6D/6wsG2LoDmPwCAGz+HAQAAAAAAAAHAAwAAQAAAAPA9YvUIKeg/+sLBti6A5j8AQBw/hwEAAAAAAAABwQMAAEAAAABO3EbZvjroP/rCwbYugOY/AMAcP5YBAAAAAAAAAcIDAABAAAAA6fctkdhK6D/6wsG2LoDmPwDAHD+WAQAAAAAAAAHDAwAAQAAAAMGQFx1WWeg/+sLBti6A5j8AAB0/pgEAAAAAAAABxAMAAEAAAAAfL/wADGvoP/rCwbYugOY/AIAeP6YBAAAAAAAAAcUDAABAAAAAfc3g5MF86D/6wsG2LoDmPwBAHz+qAQAAAAAAAAHGAwAAQAAAAJ7uwvQTkOg/+sLBti6A5j8AgCE/qgEAAAAAAAABxwMAAEAAAADAD6UEZqPoPwDXtfgGg+Y/AEAiP7oBAAAAAAAAAcgDAABAAAAAorOEQFS46D8A17X4BoPmPwCAJD+6AQAAAAAAAAHJAwAAQAAAAIVXZHxCzeg/BuupOt+F5j8AQCU/ygEAAAAAAAABygMAAEAAAAAsfkHkzOPoPwbrqTrfheY/AMAmP8oBAAAAAAAAAcsDAABAAAAADyIhILv46D8M/518t4jmPwCAJz/KAQAAAAAAAAHMAwAAQAAAALZI/odFD+k/FBOSvo+L5j8AQCg/2QEAAAAAAAABzQMAAEAAAADWaeCXlyLpPxonhgBojuY/AMAoP9kBAAAAAAAAAc4DAABAAAAA94rCp+k16T8aJ4YAaI7mPwDAKD/pAQAAAAAAAAHPAwAAQAAAABmspLc7Sek/IDt6QkCR5j8AACk/6QEAAAAAAAAB0AMAAEAAAACzx4tvVVnpPyhPboQYlOY/AAAqPwgCAAAAAAAAAdEDAABAAAAA1ehtf6ds6T80d1YIyZnmPwCAKj8IAgAAAAAAAAHSAwAAQAAAAHkPS+cxg+k/Qp8+jHmf5j8AACw/CAIAAAAAAAAB0wMAAEAAAAAhNihPvJnpP07HJhAqpeY/AIAsPxgCAAAAAAAAAdQDAABAAAAAid8C4+Kx6T9c7w6U2qrmPwAALj8YAgAAAAAAAAHVAwAAQAAAAPOI3XYJyuk/aBf3F4uw5j8AgC4/NwIAAAAAAAAB1gMAAEAAAAAdtbU2zOPpP3Y/35s7tuY/AMAuPzcCAAAAAAAAAdcDAABAAAAAAVmVcrr46T98U9PdE7nmPwAALz83AgAAAAAAAAHYAwAAQAAAAKV/ctpED+o/iHu7YcS+5j8AAC8/NwIAAAAAAAAB2QMAAEAAAACLI1IWMyTqP5y3lydNx+Y/AAAvPzcCAAAAAAAAAdoDAABAAAAAb8cxUiE56j+q33+r/czmPwCALz9HAgAAAAAAAAHbAwAAQAAAAFFrEY4PTuo/tgdoL67S5j8AwC8/RwIAAAAAAAAB3AMAAEAAAAA1D/HJ/WLqP8pDRPU22+Y/AMAuP1YCAAAAAAAAAd0DAABAAAAAYTvJicB86j/kkxT9l+bmPwBALj9WAgAAAAAAAAHeAwAAQAAAAEXfqMWukeo//uPkBPnx5j8AAC4/dgIAAAAAAAAB3wMAAEAAAADpBYYtOajqPxo0tQxa/eY/AAAuP3YCAAAAAAAAAeADAABAAAAAFTJe7fvB6j80hIUUuwjnPwCAKT92AgAAAAAAAAHhAwAAQAAAALtYO1WG2Oo/VuhJXvQW5z8AgCc/dgIAAAAAAAAB4gMAAEAAAAAlAhbprPDqP3xgAuoFKOc/AMAgP4UCAAAAAAAAAeMDAABAAAAARyP4+P4D6z+exMYzPzbnPwAAHj+FAgAAAAAAAAHkAwAAQAAAAGVE2ghRF+s/viiLfXhE5z8AgBI/lQIAAAAAAAAB5QMAAEAAAADF4r7sBinrP+SgQwmKVec/AIANP5UCAAAAAAAAAeYDAABAAAAAIYGj0Lw66z8MGfyUm2bnPwAA1z6kAgAAAAAAAAHnAwAAQAAAAH8fiLRyTOs/NJG0IK135z8AgLg+pAIAAAAAAAAB6AMAAEAAAABjw2fwYGHrP1oJbay+iOc/AICnPqQCAAAAAAAAAekDAABAAAAAR2dHLE926z+CgSU40JnnPwAAoj7EAgAAAAAAAAHqAwAAQAAAAIaLMORFh9U/cmSv3e7S7z8AAB4+AAAAAAAAAAAB6wMAAEAAAAB8gDo01YDVP36Ml2Gf2O8/AABZPhAAAAAAAAAAAewDAABAAAAA9Ho/3Jx91T+MtH/lT97vPwAAZj4QAAAAAAAAAAHtAwAAQAAAAG51RIRketU/jLR/5U/e7z8AAG8+EAAAAAAAAAAB7gMAAEAAAABudUSEZHrVP4y0f+VP3u8/AACGPhAAAAAAAAAAAe8DAABAAAAAbnVEhGR61T+MtH/lT97vPwCAiz4fAAAAAAAAAAHwAwAAQAAAAOpvSSwsd9U/jLR/5U/e7z8AgJU+HwAAAAAAAAAB8QMAAEAAAADqb0ksLHfVP4y0f+VP3u8/AICZPh8AAAAAAAAAAfIDAABAAAAAZGpO1PNz1T+MtH/lT97vPwAAmz4fAAAAAAAAAAHzAwAAQAAAAOBkU3y7cNU/hKCLo3fb7z8AAJw+LwAAAAAAAAAB9AMAAEAAAABaX1gkg23VP36Ml2Gf2O8/AICaPi8AAAAAAAAAAfUDAABAAAAA1FldzEpq1T94eKMfx9XvPwAAmj4vAAAAAAAAAAH2AwAAQAAAAFBUYnQSZ9U/cmSv3e7S7z8AAJw+LwAAAAAAAAAB9wMAAEAAAADKTmcc2mPVP2Q8x1k+ze8/AACdPj8AAAAAAAAAAfgDAABAAAAAQklsxKFg1T9eKNMXZsrvPwCApz4/AAAAAAAAAAH5AwAAQAAAAEJJbMShYNU/VhTf1Y3H7z8AAKw+PwAAAAAAAAAB+gMAAEAAAABCSWzEoWDVP1AA65O1xO8/AAC6Pj8AAAAAAAAAAfsDAABAAAAAQklsxKFg1T9K7PZR3cHvPwAAwD4/AAAAAAAAAAH8AwAAQAAAAEJJbMShYNU/RNgCEAW/7z8AgMk+TgAAAAAAAAAB/QMAAEAAAADKTmcc2mPVPzzEDs4svO8/AIDNPk4AAAAAAAAAAf4DAABAAAAAUFRidBJn1T82sBqMVLnvPwAA1j5OAAAAAAAAAAH/AwAAQAAAAFpfWCSDbdU/MJwmSny27z8AgNk+bQAAAAAAAAABAAQAAEAAAABkak7U83PVPyqIMgiks+8/AADjPm0AAAAAAAAAAQEEAABAAAAAbnVEhGR61T8cYEqE863vPwAA5z6CAAAAAAAAAAECBAAAQAAAAACGNYwNhNU/EDhiAEOo7z8AgOw+kgAAAAAAAAABAwQAAEAAAAAWnCHs7pDVPwIQenySou8/AIDuPqEAAAAAAAAAAQQEAABAAAAAsLcIpAih1T/255H44ZzvPwCA8T6xAAAAAAAAAAEFBAAAQAAAAErT71sisdU/6L+pdDGX7z8AAPM+sQAAAAAAAAABBgQAAEAAAABs9NFrdMTVP9yXwfCAke8/AAD2PsEAAAAAAAAAAQcEAABAAAAAFBuv0/7a1T/Ob9ls0IvvPwAA9z7gAAAAAAAAAAEIBAAAQAAAADY8keNQ7tU/ujP9pkeD7z8AAPw+4AAAAAAAAAABCQQAAEAAAABgaGmjEwjWP6b3IOG+eu8/AAD+PuAAAAAAAAAAAQoEAABAAAAAEJo8uw4l1j+Uu0QbNnLvPwAAAj/gAAAAAAAAAAELBAAAQAAAAMrWBYN6SNY/hpNcl4Vs7z8AAAM/7wAAAAAAAAABDAQAAEAAAACIE89K5mvWP3prdBPVZu8/AEAEP+8AAAAAAAAAAQ0EAABAAAAAylWTaoqS1j9sQ4yPJGHvPwDABD//AAAAAAAAAAEOBAAAQAAAABajTTqfv9Y/YBukC3Rb7z8AAAY//wAAAAAAAAABDwQAAEAAAADc6gyye+nWP1Lzu4fDVe8/AIAGPw8BAAAAAAAAARAEAABAAAAApDLMKVgT1z9Ey9MDE1DvPwBABz8PAQAAAAAAAAERBAAAQAAAAOR0kEn8Odc/PrffwTpN7z8AwAc/HgEAAAAAAAABEgQAAEAAAACgsVkRaF3XPzij639iSu8/AIAIPx4BAAAAAAAAARMEAABAAAAAXu4i2dOA1z8yj/c9ikfvPwDACD8uAQAAAAAAAAEUBAAAQAAAAJQl8UgHodc/Mo/3PYpH7z8AgAk/LgEAAAAAAAABFQQAAEAAAADKXL+4OsHXPzKP9z2KR+8/AMAJPy4BAAAAAAAAARYEAABAAAAAeo6S0DXe1z8yj/c9ikfvPwCACj8+AQAAAAAAAAEXBAAAQAAAACzAZegw+9c/Mo/3PYpH7z8AwAo/PgEAAAAAAAABGAQAAEAAAABi9zNYZBvYPzKP9z2KR+8/AIALP00BAAAAAAAAARkEAABAAAAAnC4CyJc72D8yj/c9ikfvPwDACz9NAQAAAAAAAAEaBAAAQAAAAFZry48DX9g/Mo/3PYpH7z8AwA8/XQEAAAAAAAABGwQAAEAAAAASqJRXb4LYPzKP9z2KR+8/AIARP10BAAAAAAAAARwEAABAAAAAUupYdxOp2D8yj/c9ikfvPwBADj9sAQAAAAAAAAEdBAAAQAAAAA4nIj9/zNg/Mo/3PYpH7z8AgAw/bAEAAAAAAAABHgQAAEAAAABQaeZeI/PYPzij639iSu8/AMALP3wBAAAAAAAAAR8EAABAAAAADKavJo8W2T8+t9/BOk3vPwDACz98AQAAAAAAAAEgBAAAQAAAAETdfZbCNtk/PrffwTpN7z8AgAw/jAEAAAAAAAABIQQAAEAAAACCH0K2Zl3ZPz6338E6Te8/AMAMP4wBAAAAAAAAASIEAABAAAAAvFYQJpp92T8+t9/BOk3vPwDADD+bAQAAAAAAAAEjBAAAQAAAAPCN3pXNndk/PrffwTpN7z8AAA0/mwEAAAAAAAABJAQAAEAAAAAmxawFAb7ZPz6338E6Te8/AAANP6sBAAAAAAAAASUEAABAAAAAXvx6dTTe2T8+t9/BOk3vPwAADT+rAQAAAAAAAAEmBAAAQAAAAJQzSeVn/tk/PrffwTpN7z8AQAw/uwEAAAAAAAABJwQAAEAAAABQcBKt0yHaPzij639iSu8/AAAMP7sBAAAAAAAAASgEAABAAAAADK3bdD9F2j84o+t/YkrvPwCADD/KAQAAAAAAAAEpBAAAQAAAAE7vn5Tja9o/OKPrf2JK7z8AwAw/ygEAAAAAAAABKgQAAEAAAACQMWS0h5LaPzij639iSu8/AEAMP8oBAAAAAAAAASsEAABAAAAA0HMo1Cu52j84o+t/YkrvPwAADD/aAQAAAAAAAAEsBAAAQAAAAIqw8ZuX3No/OKPrf2JK7z8AgAw/2gEAAAAAAAABLQQAAEAAAADO8rW7OwPbPzij639iSu8/AMAMP+kBAAAAAAAAAS4EAABAAAAAii9/g6cm2z8+t9/BOk3vPwCADT/pAQAAAAAAAAEvBAAAQAAAAMBmTfPaRts/RMvTAxNQ7z8AwA0/+QEAAAAAAAABMAQAAEAAAAD2nRtjDmfbP0zfx0XrUu8/AIAOP/kBAAAAAAAAATEEAABAAAAAqs/uegmE2z9S87uHw1XvPwDADj8JAgAAAAAAAAEyBAAAQAAAAFgBwpIEods/YBukC3Rb7z8AgA8/CQIAAAAAAAABMwQAAEAAAAAKM5Wq/73bP2xDjI8kYe8/AMAPPygCAAAAAAAAATQEAABAAAAAumRowvra2z96a3QT1WbvPwBADz8oAgAAAAAAAAE1BAAAQAAAAHihMYpm/ts/hpNcl4Vs7z8AAA8/KAIAAAAAAAABNgQAAEAAAAC64/WpCiXcP5S7RBs2cu8/AAAPPygCAAAAAAAAATcEAABAAAAAdiC/cXZI3D+g4yyf5nfvPwAADz84AgAAAAAAAAE4BAAAQAAAADJdiDnia9w/rgsVI5d97z8AABA/OAIAAAAAAAABOQQAAEAAAADumVEBTo/cP7oz/aZHg+8/AIAQP0cCAAAAAAAAAToEAABAAAAALtwVIfK13D/IW+Uq+IjvPwAAEj9HAgAAAAAAAAE7BAAAQAAAAOgY3+hd2dw/1IPNrqiO7z8AgBI/VwIAAAAAAAABPAQAAEAAAACmVaiwyfzcP+KrtTJZlO8/AEATP1cCAAAAAAAAAT0EAABAAAAAVod7yMQZ3T/ov6l0MZfvPwDAEz9mAgAAAAAAAAE+BAAAQAAAAI6+STj4Od0/7tOdtgma7z8AABU/ZgIAAAAAAAABPwQAAEAAAAC66iH4ulPdP/z7hTq6n+8/AIAVP3YCAAAAAAAAAUAEAABAAAAAahz1D7Zw3T8CEHp8kqLvPwDAFT92AgAAAAAAAAFBBAAAQAAAABpOyCexjd0/CCRuvmql7z8AABY/hgIAAAAAAAABQgQAAEAAAADMf5s/rKrdPxA4YgBDqO8/AIAWP4YCAAAAAAAAAUMEAABAAAAAfrFuV6fH3T8WTFZCG6vvPwDAFj+VAgAAAAAAAAFEBAAAQAAAALToPMfa590/HGBKhPOt7z8AwBY/lQIAAAAAAAABRQQAAEAAAABwJQaPRgvePxxgSoTzre8/AAAXP5UCAAAAAAAAAUYEAABAAAAAKmLPVrIu3j8cYEqE863vPwDAFT+lAgAAAAAAAAFHBAAAQAAAAOaemB4eUt4/HGBKhPOt7z8AQBU/pQIAAAAAAAABSAQAAEAAAACi22HmiXXePxxgSoTzre8/AIAVP7UCAAAAAAAAAUkEAABAAAAAXhgrrvWY3j8WTFZCG6vvPwDAFT+1AgAAAAAAAAFKBAAAQAAAABpV9HVhvN4/EDhiAEOo7z8AgBY/xAIAAAAAAAABSwQAAEAAAADWkb09zd/ePwgkbr5qpe8/AMAWP8QCAAAAAAAAAUwEAABAAAAADsmLrQAA3z8CEHp8kqLvPwDAFj/UAgAAAAAAAAFNBAAAQAAAAEQAWh00IN8/9ueR+OGc7z8AABc/1AIAAAAAAAABTgQAAEAAAAB8NyiNZ0DfP+i/qXQxl+8/AAAXP+MCAAAAAAAAAU8EAABAAAAAKmn7pGJd3z/iq7UyWZTvPwAAFz/jAgAAAAAAAAFQBAAAQAAAANyazrxdet8/3JfB8ICR7z8AABc/8wIAAAAAAAABUQQAAEAAAACOzKHUWJffP85v2WzQi+8/AAAXP/MCAAAAAAAAAVIEAABAAAAAxANwRIy33z/AR/HoH4bvPwCAFz8DAwAAAAAAAAFTBAAAQAAAAIBAOQz42t8/tB8JZW+A7z8AwBc/AwMAAAAAAAABVAQAAEAAAAA8fQLUY/7fP6b3IOG+eu8/AMAXPxIDAAAAAAAAAVUEAABAAAAAv1/j+YMS4D+azzhdDnXvPwAAGD8SAwAAAAAAAAFWBAAAQAAAAB3+x905JOA/jKdQ2V1v7z8AgBg/IgMAAAAAAAABVwQAAEAAAAA+H6rtizfgP4B/aFWtae8/AMAYPyIDAAAAAAAAAVgEAABAAAAAnL2O0UFJ4D9yV4DR/GPvPwCAGT8yAwAAAAAAAAFZBAAAQAAAAPpbc7X3WuA/bEOMjyRh7z8AwBk/MgMAAAAAAAABWgQAAEAAAACVd1ptEWvgP2AbpAt0W+8/AMAZP0EDAAAAAAAAAVsEAABAAAAAMJNBJSt74D9YB7DJm1jvPwAAGj9BAwAAAAAAAAFcBAAAQAAAAAgsK7GoieA/TN/HRetS7z8AABo/QQMAAAAAAAABXQQAAEAAAACkRxJpwpngP0TL0wMTUO8/AAAaP2ADAAAAAAAAAV4EAABAAAAAul3+yKOm4D8+t9/BOk3vPwAAGz9gAwAAAAAAAAFfBAAAQAAAABj84qxZuOA/Mo/3PYpH7z8AgBs/YAMAAAAAAAABYAQAAEAAAACzF8pkc8jgPyp7A/yxRO8/AMAbP3ADAAAAAAAAAWEEAABAAAAA0zisdMXb4D8kZw+62UHvPwAAHD9wAwAAAAAAAAFiBAAAQAAAADLXkFh77eA/Fj8nNik87z8AABw/gAMAAAAAAAABYwQAAEAAAABS+HJozQDhPw4rM/RQOe8/AAAcP4ADAAAAAAAAAWQEAABAAAAAdBlVeB8U4T8IFz+yeDbvPwAAHD+PAwAAAAAAAAFlBAAAQAAAAFa9NLQNKeE/AgNLcKAz7z8AABw/jwMAAAAAAAABZgQAAEAAAAA6YRTw+z3hP/zuVi7IMO8/AAAcP58DAAAAAAAAAWcEAABAAAAAHQX0K+pS4T/02mLs7y3vPwAAHD+fAwAAAAAAAAFoBAAAQAAAAD4m1js8ZuE/7sZuqhcr7z8AABw/rwMAAAAAAAABaQQAAEAAAACbxLof8nfhP+iyemg/KO8/AMAaP68DAAAAAAAAAWoEAABAAAAAOOCh1wuI4T/gnoYmZyXvPwBAGj++AwAAAAAAAAFrBAAAQAAAAA95i2OJluE/2oqS5I4i7z8AgBk/vgMAAAAAAAABbAQAAEAAAADoEXXvBqXhP9qKkuSOIu8/AAAZP84DAAAAAAAAAW0EAABAAAAA/idhT+ix4T/aipLkjiLvPwDAFj/OAwAAAAAAAAFuBAAAQAAAABM+Ta/JvuE/2oqS5I4i7z8AwBU/3QMAAAAAAAABbwQAAEAAAAApVDkPq8vhP9R2nqK2H+8/AMARP90DAAAAAAAAAXAEAABAAAAAAu0imyja4T/Udp6ith/vPwAAED/tAwAAAAAAAAFxBAAAQAAAANqFDCem6OE/1HaeorYf7z8AQAo/7QMAAAAAAAABcgQAAEAAAACzHvayI/fhP9qKkuSOIu8/AMAHP/0DAAAAAAAAAXMEAABAAAAAjLffPqEF4j/gnoYmZyXvPwAA8D79AwAAAAAAAAF0BAAAQAAAAKPNy56CEuI/6LJ6aD8o7z8AAOI+DAQAAAAAAAABdQQAAEAAAAC447f+Yx/iP/TaYuzvLe8/AABXPgwEAAAAAAAAAXYEAABAAAAAkHyhiuEt4j8IFz+yeDbvPwAA2D0sBAAAAAAAAAF3BAAAQAAAACGNkpKKN+I/JGcPutlB7z8AAEA9LAQAAAAAAAABeAQAAEAAAABFemI8zaHjP4yaIc1rAO8/AACYPgAAAAAAAAAAAXkEAABAAAAAg/dkEDGg4z+m6vHUzAvvPwAA0D4PAAAAAAAAAAF6BAAAQAAAAIP3ZBAxoOM/rP7lFqUO7z8AgNw+DwAAAAAAAAABewQAAEAAAAAI/V9oaaPjP7QS2lh9Ee8/AIDlPg8AAAAAAAAAAXwEAABAAAAACP1faGmj4z+0EtpYfRHvPwCA7z4fAAAAAAAAAAF9BAAAQAAAAAj9X2hpo+M/tBLaWH0R7z8AAPI+HwAAAAAAAAABfgQAAEAAAAAI/V9oaaPjP8A6wtwtF+8/AIDzPh8AAAAAAAAAAX8EAABAAAAACP1faGmj4z/AOsLcLRfvPwAA9D4vAAAAAAAAAAGABAAAQAAAAAj9X2hpo+M/xk62HgYa7z8AgO4+LwAAAAAAAAABgQQAAEAAAAAI/V9oaaPjP8ZOth4GGu8/AADsPi8AAAAAAAAAAYIEAABAAAAACP1faGmj4z/GTrYeBhrvPwAA5z4vAAAAAAAAAAGDBAAAQAAAAAj9X2hpo+M/xk62HgYa7z8AAOU+PgAAAAAAAAABhAQAAEAAAAAI/V9oaaPjP8ZOth4GGu8/AADjPj4AAAAAAAAAAYUEAABAAAAACP1faGmj4z/GTrYeBhrvPwAA4j4+AAAAAAAAAAGGBAAAQAAAAEV6YjzNoeM/zmKqYN4c7z8AgOc+PgAAAAAAAAABhwQAAEAAAACD92QQMaDjP85iqmDeHO8/AADqPj4AAAAAAAAAAYgEAABAAAAAg/dkEDGg4z/OYqpg3hzvPwAA8T4+AAAAAAAAAAGJBAAAQAAAAIP3ZBAxoOM/zmKqYN4c7z8AAPQ+TgAAAAAAAAABigQAAEAAAACD92QQMaDjP85iqmDeHO8/AID3Pk4AAAAAAAAAAYsEAABAAAAAg/dkEDGg4z/aipLkjiLvPwAA+T5OAAAAAAAAAAGMBAAAQAAAAIP3ZBAxoOM/2oqS5I4i7z8AAPw+TgAAAAAAAAABjQQAAEAAAABFemI8zaHjP+CehiZnJe8/AAD9Pl0AAAAAAAAAAY4EAABAAAAARXpiPM2h4z/gnoYmZyXvPwAAAD9dAAAAAAAAAAGPBAAAQAAAAMt/XZQFpeM/6LJ6aD8o7z8AgAA/XQAAAAAAAAABkAQAAEAAAABRhVjsPajjP+iyemg/KO8/AAACP10AAAAAAAAAAZEEAABAAAAAmQ1RcBKt4z/osnpoPyjvPwAAAz+cAAAAAAAAAAGSBAAAQAAAAKIYRyCDs+M/4J6GJmcl7z8AgAM/rAAAAAAAAAABkwQAAEAAAACvIz3Q87njP9qKkuSOIu8/AIAEP7sAAAAAAAAAAZQEAABAAAAAfbEwrADC4z/Udp6ith/vPwDABD+7AAAAAAAAAAGVBAAAQAAAAAzCIbSpy+M/xk62HgYa7z8AAAY/ywAAAAAAAAABlgQAAEAAAABfVRDo7tbjP8A6wtwtF+8/AIAGP9oAAAAAAAAAAZcEAABAAAAAdmv8R9Dj4z+0EtpYfRHvPwBABz/aAAAAAAAAAAGYBAAAQAAAAE0E5tNN8uM/purx1MwL7z8AwAc/3wAAAAAAAAABmQQAAEAAAADqH82LZwLkP5KuFQ9EA+8/AEAHP98AAAAAAAAAAZoEAABAAAAAR76xbx0U5D+Ghi2Lk/3uPwAABz/vAAAAAAAAAAGbBAAAQAAAAKVcllPTJeQ/eF5FB+P37j8AgAc/7wAAAAAAAAABnAQAAEAAAADFfXhjJTnkP2w2XYMy8u4/AMAHP/4AAAAAAAAAAZ0EAABAAAAAIxxdR9tK5D9eDnX/gezuPwDABz/+AAAAAAAAAAGeBAAAQAAAAIO6QSuRXOQ/WPqAvanp7j8AAAg/HgEAAAAAAAABnwQAAEAAAADgWCYPR27kP0rSmDn54+4/AEAHPx4BAAAAAAAAAaAEAABAAAAAenQNx2B+5D8+qrC1SN7uPwAABz8eAQAAAAAAAAGhBAAAQAAAABaQ9H56juQ/OJa8c3Db7j8AgAY/HgEAAAAAAAABogQAAEAAAACyq9s2lJ7kPypu1O+/1e4/AAAGPy0BAAAAAAAAAaMEAABAAAAATMfC7q2u5D8kWuCt59LuPwAABj8tAQAAAAAAAAGkBAAAQAAAAKtlp9JjwOQ/Hkbsaw/Q7j8AAAY/PQEAAAAAAAABpQQAAEAAAAAIBIy2GdLkPxYy+Ck3ze4/AIAGPz0BAAAAAAAAAaYEAABAAAAAKSVuxmvl5D8WMvgpN83uPwDABj9MAQAAAAAAAAGnBAAAQAAAAAzJTQJa+uQ/EB4E6F7K7j8AAAg/TAEAAAAAAAABqAQAAEAAAADxbC0+SA/lPwoKEKaGx+4/AIAIP1wBAAAAAAAAAakEAABAAAAAEI4PTpoi5T8E9htkrsTuPwBACD9cAQAAAAAAAAGqBAAAQAAAADKv8V3sNeU//OEnItbB7j8AAAg/bAEAAAAAAAABqwQAAEAAAACPTdZBokflP/bNM+D9vu4/AIAHP2wBAAAAAAAAAawEAABAAAAA7uu6JVhZ5T/wuT+eJbzuPwAABz97AQAAAAAAAAGtBAAAQAAAAIgHot1xaeU/6KVLXE257j8AgAc/ewEAAAAAAAABrgQAAEAAAAAkI4mVi3nlP9x9Y9ics+4/AMAHP5sBAAAAAAAAAa8EAABAAAAAvz5wTaWJ5T/OVXtU7K3uPwCACD+bAQAAAAAAAAGwBAAAQAAAAFxaVwW/meU/wi2T0Duo7j8AwAg/mwEAAAAAAAABsQQAAEAAAAD2dT692KnlP7wZn45jpe4/AAAKP5sBAAAAAAAAAbIEAABAAAAAUxQjoY675T+0BatMi6LuPwCACj+bAQAAAAAAAAGzBAAAQAAAALKyB4VEzeU/rvG2CrOf7j8AQAo/qgEAAAAAAAABtAQAAEAAAAAQUexo+t7lP6jdwsjanO4/AAAKP6oBAAAAAAAAAbUEAABAAAAAbe/QTLDw5T+iyc6GApruPwCACj/JAQAAAAAAAAG2BAAAQAAAAMyNtTBmAuY/osnOhgKa7j8AwAo/yQEAAAAAAAABtwQAAEAAAAApLJoUHBTmP6LJzoYCmu4/AIALP8kBAAAAAAAAAbgEAABAAAAAxkeBzDUk5j+iyc6GApruPwDACz/JAQAAAAAAAAG5BAAAQAAAAJ3galizMuY/osnOhgKa7j8AQAs/2QEAAAAAAAABugQAAEAAAAB2eVTkMEHmP6LJzoYCmu4/AAALP9kBAAAAAAAAAbsEAABAAAAAEpU7nEpR5j+iyc6GApruPwAACz/pAQAAAAAAAAG8BAAAQAAAACerJ/wrXuY/osnOhgKa7j8AAAs/6QEAAAAAAAABvQQAAEAAAAA9wRNcDWvmP6LJzoYCmu4/AIALP/gBAAAAAAAAAb4EAABAAAAAU9f/u+535j+iyc6GApruPwDACz/4AQAAAAAAAAG/BAAAQAAAAKVq7u8zg+Y/osnOhgKa7j8AwAs/CAIAAAAAAAABwAQAAEAAAAD5/dwjeY7mP6LJzoYCmu4/AAAMPwgCAAAAAAAAAcEEAABAAAAATJHLV76Z5j+iyc6GApruPwAADD8YAgAAAAAAAAHCBAAAQAAAAGGnt7efpuY/qN3CyNqc7j8AAAw/GAIAAAAAAAABwwQAAEAAAAB4vaMXgbPmP67xtgqzn+4/AAAMPycCAAAAAAAAAcQEAABAAAAAjtOPd2LA5j+u8bYKs5/uPwAADD8nAgAAAAAAAAHFBAAAQAAAAKTpe9dDzeY/tAWrTIui7j8AAAw/NwIAAAAAAAABxgQAAEAAAAB8gmVjwdvmP7QFq0yLou4/AAAMPzcCAAAAAAAAAccEAABAAAAAVBtP7z7q5j+8GZ+OY6XuPwAADD9GAgAAAAAAAAHIBAAAQAAAACy0OHu8+OY/vBmfjmOl7j8AAAw/RgIAAAAAAAAByQQAAEAAAAAFTSIHOgfnP7wZn45jpe4/AEALP0YCAAAAAAAAAcoEAABAAAAAoWgJv1MX5z+8GZ+OY6XuPwAACz9WAgAAAAAAAAHLBAAAQAAAALZ+9R41JOc/vBmfjmOl7j8AAAs/VgIAAAAAAAABzAQAAEAAAACPF9+qsjLnP7wZn45jpe4/AAALP3UCAAAAAAAAAc0EAABAAAAApS3LCpQ/5z/CLZPQO6juPwAACz91AgAAAAAAAAHOBAAAQAAAAH3GtJYRTuc/wi2T0Duo7j8AAAs/dQIAAAAAAAABzwQAAEAAAADQWaPKVlnnP8Itk9A7qO4/AEAKP3UCAAAAAAAAAdAEAABAAAAA52+PKjhm5z/CLZPQO6juPwAACj+FAgAAAAAAAAHRBAAAQAAAAPyFe4oZc+c/wi2T0Duo7j8AAAo/hQIAAAAAAAAB0gQAAEAAAABPGWq+Xn7nP8Itk9A7qO4/AAAKP5UCAAAAAAAAAdMEAABAAAAAZS9WHkCL5z/CLZPQO6juPwAACj+VAgAAAAAAAAHUBAAAQAAAAHpFQn4hmOc/vBmfjmOl7j8AAAo/pAIAAAAAAAAB1QQAAEAAAACRWy7eAqXnP7wZn45jpe4/AAAKP6QCAAAAAAAAAdYEAABAAAAALHcVlhy15z+8GZ+OY6XuPwAACj+0AgAAAAAAAAHXBAAAQAAAAAQQ/yGaw+c/vBmfjmOl7j8AgAo/tAIAAAAAAAAB2AQAAEAAAADcqOitF9LnP8Itk9A7qO4/AMAKP8MCAAAAAAAAAdkEAABAAAAAtEHSOZXg5z/IQYcSFKvuPwDACT/DAgAAAAAAAAHaBAAAQAAAAMpXvpl27ec/zlV7VOyt7j8AQAk/0wIAAAAAAAAB2wQAAEAAAACk8Kcl9PvnP85Ve1Tsre4/AAAJP9MCAAAAAAAAAdwEAABAAAAAfYmRsXEK6D/WaW+WxLDuPwAACT/jAgAAAAAAAAHdBAAAQAAAAJKffRFTF+g/3H1j2Jyz7j8AAAk/4wIAAAAAAAAB3gQAAEAAAACotWlxNCToP+KRVxp1tu4/AAAJPwADAAAAAAAAAd8EAABAAAAA/EhYpXkv6D/opUtcTbnuPwDABz8AAwAAAAAAAAHgBAAAQAAAAIpZSa0iOeg/9s0z4P2+7j8AQAc/EAMAAAAAAAAB4QQAAEAAAADe7DfhZ0ToP/zhJyLWwe4/AEAEPxADAAAAAAAAAeIEAABAAAAAb/0o6RBO6D8E9htkrsTuPwAAAz8gAwAAAAAAAAHjBAAAQAAAAAAOGvG5V+g/CgoQpobH7j8AgPo+IAMAAAAAAAAB5AQAAEAAAACPHgv5YmHoPxAeBOheyu4/AID1Pi8DAAAAAAAAAeUEAABAAAAAXaz+1G9p6D8WMvgpN83uPwAA4D4vAwAAAAAAAAHmBAAAQAAAACs68rB8ceg/Hkbsaw/Q7j8AgNY+LwMAAAAAAAAB5wQAAEAAAAC8SuO4JXvoPyRa4K3n0u4/AICGPk4DAAAAAAAAAegEAABAAAAAiNjWlDKD6D8qbtTvv9XuPwAARj5OAwAAAAAAAAs="/>
</p:tagLst>
</file>

<file path=ppt/tags/tag3.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MAAAAX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EpNAAAAAAAABef///8MQWN0aW9uVHlwZVYxAQAAAAd2YWx1ZV9fAAgCAAAAAAAAAAEFAAAABAAAAAkaAAAACRsAAAAUTgAAAAAAAAHk////5////wAAAAABBgAAAAQAAAAJHQAAAAkeAAAAKmoAAAAAAAAB4f///+f///8AAAAAAQcAAAAEAAAACSAAAAAJIQAAAPx9AAAAAAAAAd7////n////AAAAAAEIAAAABAAAAAkjAAAACSQAAABJxQAAAAAAAAHb////5////wAAAAABCQAAAAQAAAAJJgAAAAknAAAAPMgAAAAAAAAB2P///+f///8AAAAAAQoAAAAEAAAACSkAAAAJKgAAAG3KAAAAAAAAAdX////n////AAAAAAELAAAABAAAAAksAAAACS0AAAAizAAAAAAAAAHS////5////wAAAAABDAAAAAQAAAAJLwAAAAkwAAAA1NIAAAAAAAABz////+f///8AAAAAAQ0AAAAEAAAACTIAAAAJMwAAAHjeAAAAAAAAAcz////n////AAAAAAEOAAAABAAAAAk1AAAACTYAAAD15QAAAAAAAAHJ////5////wAAAAABDwAAAAQAAAAJOAAAAAk5AAAA2ecAAAAAAAABxv///+f///8AAAAAARAAAAAEAAAACTsAAAAJPAAAAOzpAAAAAAAAAcP////n////AAAAAAERAAAABAAAAAk+AAAACT8AAAAV8wAAAAAAAAHA////5////wAAAAABEgAAAAQAAAAJQQAAAAlCAAAAwfsAAAAAAAABvf///+f///8AAAAAARMAAAAEAAAACUQAAAAJRQAAAK3+AAAAAAAAAbr////n////AAAAAAEUAAAABAAAAAlHAAAACUgAAADTAAEAAAAAAAG3////5////wAAAAABFQAAAAQAAAAJSgAAAAlLAAAANQMBAAAAAAABtP///+f///8AAAAAARYAAAAEAAAACU0AAAAJTgAAAAkmAQAAAAAAAbH////n////AAAAAAUXAAAAD1BlbkF0dHJpYnV0ZXNWMQoAAAAHX2NvbG9yQQdfY29sb3JSB19jb2xvckcHX2NvbG9yQgpGaXRUb0N1cnZlBkhlaWdodA5JZ25vcmVQcmVzc3VyZQ1Jc0hpZ2hsaWdodGVyBVNoYXBlBVdpZHRoAAAAAAAAAAAEAAICAgIBBgEBDEJydXNoU2hhcGVWMQIAAAAGAgAAAP9wMKAAAAAAAAAACEAAAAWw////DEJydXNoU2hhcGVWMQEAAAAHdmFsdWVfXwAIAgAAAAEAAAAAAAAAAAAIQAUYAAAACklua1RyYWNlVjEDAAAADUxpc3RgMStfaXRlbXMMTGlzdGAxK19zaXplD0xpc3RgMStfdmVyc2lvbgQAABhTaGFyZWQuSW5raW5nLklua1BvaW50W10CAAAACAgCAAAACVEAAAABAAAAAQAAAAEaAAAAFwAAAP9wMKAAAAAAAAAACEAAAAGu////sP///wEAAAAAAAAAAAAIQAEbAAAAGAAAAAlTAAAAigAAAIoAAAABHQAAABcAAAD/cDCgAAAAAAAAAAhAAAABrP///7D///8BAAAAAAAAAAAACEABHgAAABgAAAAJVQAAAIYAAACGAAAAASAAAAAXAAAA/3AwoAAAAAAAAAAIQAAAAar///+w////AQAAAAAAAAAAAAhAASEAAAAYAAAACVcAAAByAAAAcgAAAAEjAAAAFwAAAP9wMKAAAAAAAAAACEAAAAGo////sP///wEAAAAAAAAAAAAIQAEkAAAAGAAAAAlZAAAAEAAAABAAAAABJgAAABcAAAD/cDCgAAAAAAAAAAhAAAABpv///7D///8BAAAAAAAAAAAACEABJwAAABgAAAAJWwAAABkAAAAZAAAAASkAAAAXAAAA/3AwoAAAAAAAAAAIQAAAAaT///+w////AQAAAAAAAAAAAAhAASoAAAAYAAAACV0AAAAYAAAAGAAAAAEsAAAAFwAAAP9wMKAAAAAAAAAACEAAAAGi////sP///wEAAAAAAAAAAAAIQAEtAAAAGAAAAAlfAAAAPwAAAD8AAAABLwAAABcAAAD/cDCgAAAAAAAAAAhAAAABoP///7D///8BAAAAAAAAAAAACEABMAAAABgAAAAJYQAAAEUAAABFAAAAATIAAAAXAAAA/3AwoAAAAAAAAAAIQAAAAZ7///+w////AQAAAAAAAAAAAAhAATMAAAAYAAAACWMAAABPAAAATwAAAAE1AAAAFwAAAP9wMKAAAAAAAAAACEAAAAGc////sP///wEAAAAAAAAAAAAIQAE2AAAAGAAAAAllAAAAJQAAACUAAAABOAAAABcAAAD/cDCgAAAAAAAAAAhAAAABmv///7D///8BAAAAAAAAAAAACEABOQAAABgAAAAJZwAAACoAAAAqAAAAATsAAAAXAAAA/3AwoAAAAAAAAAAIQAAAAZj///+w////AQAAAAAAAAAAAAhAATwAAAAYAAAACWkAAAB1AAAAdQAAAAE+AAAAFwAAAP9wMKAAAAAAAAAACEAAAAGW////sP///wEAAAAAAAAAAAAIQAE/AAAAGAAAAAlrAAAASQAAAEkAAAABQQAAABcAAAD/cDCgAAAAAAAAAAhAAAABlP///7D///8BAAAAAAAAAAAACEABQgAAABgAAAAJbQAAAD4AAAA+AAAAAUQAAAAXAAAA/3AwoAAAAAAAAAAIQAAAAZL///+w////AQAAAAAAAAAAAAhAAUUAAAAYAAAACW8AAAAlAAAAJQAAAAFHAAAAFwAAAP9wMKAAAAAAAAAACEAAAAGQ////sP///wEAAAAAAAAAAAAIQAFIAAAAGAAAAAlxAAAAIgAAACIAAAABSgAAABcAAAD/cDCgAAAAAAAAAAhAAAABjv///7D///8BAAAAAAAAAAAACEABSwAAABgAAAAJcwAAADQAAAA0AAAAAU0AAAAXAAAA/3AwoAAAAAAAAAAIQAAAAYz///+w////AQAAAAAAAAAAAAhAAU4AAAAYAAAACXUAAABNAAAATQAAAAdRAAAAAAEAAAAEAAAABApJbmtQb2ludFYxAgAAAAl2AAAADQMHUwAAAAABAAAAAAEAAAQKSW5rUG9pbnRWMQI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NdgdVAAAAAAEAAAAAAQAABApJbmtQb2ludFYxAgA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NegdXAAAAAAEAAACAAAAABApJbmtQb2ludFYxAgA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0OB1kAAAAAAQAAABAAAAAECklua1BvaW50VjECAAAACfkBAAAJ+gEAAAn7AQAACfwBAAAJ/QEAAAn+AQAACf8BAAAJAAIAAAkBAgAACQICAAAJAwIAAAkEAgAACQUCAAAJBgIAAAkHAgAACQgCAAAHWwAAAAABAAAAIAAAAAQKSW5rUG9pbnRWMQIAAAAJCQIAAAkKAgAACQsCAAAJDAIAAAkNAgAACQ4CAAAJDwIAAAkQAgAACRECAAAJEgIAAAkTAgAACRQCAAAJFQIAAAkWAgAACRcCAAAJGAIAAAkZAgAACRoCAAAJGwIAAAkcAgAACR0CAAAJHgIAAAkfAgAACSACAAAJIQIAAA0HB10AAAAAAQAAACAAAAAECklua1BvaW50VjECAAAACSICAAAJIwIAAAkkAgAACSUCAAAJJgIAAAknAgAACSgCAAAJKQIAAAkqAgAACSsCAAAJLAIAAAktAgAACS4CAAAJLwIAAAkwAgAACTECAAAJMgIAAAkzAgAACTQCAAAJNQIAAAk2AgAACTcCAAAJOAIAAAk5AgAADQgHXwAAAAABAAAAQAAAAAQKSW5rUG9pbnRWMQIA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KB2EAAAAAAQAAAIAAAAAECklua1BvaW50VjECAA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DTsHYwAAAAABAAAAgAAAAAQKSW5rUG9pbnRWMQIA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0xB2UAAAAAAQAAAEAAAAAECklua1BvaW50VjECAAAACQ0DAAAJDgMAAAkPAwAACRADAAAJEQMAAAkSAwAACRMDAAAJFAMAAAkVAwAACRYDAAAJFwMAAAkYAwAACRkDAAAJGgMAAAkbAwAACRwDAAAJHQMAAAkeAwAACR8DAAAJIAMAAAkhAwAACSIDAAAJIwMAAAkkAwAACSUDAAAJJgMAAAknAwAACSgDAAAJKQMAAAkqAwAACSsDAAAJLAMAAAktAwAACS4DAAAJLwMAAAkwAwAACTEDAAANGwdnAAAAAAEAAABAAAAABApJbmtQb2ludFYxAgA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0WB2kAAAAAAQAAAIAAAAAECklua1BvaW50VjECAA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DQsHawAAAAABAAAAgAAAAAQKSW5rUG9pbnRWMQIA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03B20AAAAAAQAAAEAAAAAECklua1BvaW50VjECA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0CB28AAAAAAQAAAEAAAAAECklua1BvaW50VjECAAAACVgEAAAJWQQAAAlaBAAACVsEAAAJXAQAAAldBAAACV4EAAAJXwQAAAlgBAAACWEEAAAJYgQAAAljBAAACWQEAAAJZQQAAAlmBAAACWcEAAAJaAQAAAlpBAAACWoEAAAJawQAAAlsBAAACW0EAAAJbgQAAAlvBAAACXAEAAAJcQQAAAlyBAAACXMEAAAJdAQAAAl1BAAACXYEAAAJdwQAAAl4BAAACXkEAAAJegQAAAl7BAAACXwEAAANGwdxAAAAAAEAAABAAAAABApJbmtQb2ludFYxAgAAAAl9BAAACX4EAAAJfwQAAAmABAAACYEEAAAJggQAAAmDBAAACYQEAAAJhQQAAAmGBAAACYcEAAAJiAQAAAmJBAAACYoEAAAJiwQAAAmMBAAACY0EAAAJjgQAAAmPBAAACZAEAAAJkQQAAAmSBAAACZMEAAAJlAQAAAmVBAAACZYEAAAJlwQAAAmYBAAACZkEAAAJmgQAAAmbBAAACZwEAAAJnQQAAAmeBAAADR4HcwAAAAABAAAAQAAAAAQKSW5rUG9pbnRWMQIA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0MB3UAAAAAAQAAAIAAAAAECklua1BvaW50VjECA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0zBXYAAAAKSW5rUG9pbnRWMQQAAAABWAFZDlByZXNzdXJlRmFjdG9yCVRpbWVTdGFtcAAAAAAGBgsQAgAAAMEjRLVJM+Y/AGNHx0y0ZD8AAAA/AAAAAAAAAAABdwAAAHYAAADBI0S1STPmPwBjR8dMtGQ/AAAAPwAAAAAAAAAAAXgAAAB2AAAAjMDqigT75T9AzE8awlSNPwAAAD8PAAAAAAAAAAF5AAAAdgAAACbeHPm0/+U/4IO0CRGbiz8AAAA/DwAAAAAAAAABegAAAHYAAADA+05nZQTmP+CDtAkRm4s/AAAAPy8AAAAAAAAAAXsAAAB2AAAAwPtOZ2UE5j+AFOsqcw6PPwAAAD8+AAAAAAAAAAF8AAAAdgAAAMD7TmdlBOY/YC7DHRJkkD8AAAA/TgAAAAAAAAABfQAAAHYAAABZGYHVFQnmP2Auwx0SZJA/AAAAP04AAAAAAAAAAX4AAAB2AAAAWRmB1RUJ5j+A0hCm6kCRPwAAAD9eAAAAAAAAAAF/AAAAdgAAAPI2s0PGDeY/gNIQpupAkT8AAAA/XgAAAAAAAAABgAAAAHYAAADyNrNDxg3mP5B2Xi7DHZI/AAAAP20AAAAAAAAAAYEAAAB2AAAAjVTlsXYS5j+Qdl4uwx2SPwAAAD9tAAAAAAAAAAGCAAAAdgAAACZyFyAnF+Y/wBqstpv6kj8AAAA/fQAAAAAAAAABgwAAAHYAAABarXv8hyDmP+C++T5015M/AAAAP4wAAAAAAAAAAYQAAAB2AAAA88qtajgl5j/gvvk+dNeTPwAAAD+MAAAAAAAAAAGFAAAAdgAAAI3o39joKeY/4L75PnTXkz8AAAA/nAAAAAAAAAABhgAAAHYAAADBI0S1STPmPwBjR8dMtJQ/AAAAP5wAAAAAAAAAAYcAAAB2AAAAWkF2I/o35j8AY0fHTLSUPwAAAD+cAAAAAAAAAAGIAAAAdgAAAI582v9aQeY/AGNHx0y0lD8AAAA/rAAAAAAAAAABiQAAAHYAAABb1XBKbE/mPwBjR8dMtJQ/AAAAP6wAAAAAAAAAAYoAAAB2AAAAjxDVJs1Y5j8AY0fHTLSUPwAAAD+7AAAAAAAAAAGLAAAAdgAAAFxpa3HeZuY/AGNHx0y0lD8AAAA/uwAAAAAAAAABjAAAAHYAAADD3zMqoHnmPwBjR8dMtJQ/AAAAP8sAAAAAAAAAAY0AAAB2AAAAkDjKdLGH5j8AY0fHTLSUPwAAAD/LAAAAAAAAAAGOAAAAdgAAAPauki1zmuY/IAeVTyWRlT8AAAA/2wAAAAAAAAABjwAAAHYAAABdJVvmNK3mPyAHlU8lkZU/AAAAP9sAAAAAAAAAAZAAAAB2AAAAxZsjn/a/5j8gB5VPJZGVPwAAAD/qAAAAAAAAAAGRAAAAdgAAACsS7Fe40uY/IAeVTyWRlT8AAAA/6gAAAAAAAAABkgAAAHYAAAD4aoKiyeDmPyAHlU8lkZU/AAAAP/oAAAAAAAAAAZMAAAB2AAAAX+FKW4vz5j8gB5VPJZGVPwAAAD/6AAAAAAAAAAGUAAAAdgAAAMdXExRNBuc/IAeVTyWRlT8AAAA/CQEAAAAAAAABlQAAAHYAAADG6w07vx3nPwBjR8dMtJQ/AAAAPwkBAAAAAAAAAZYAAAB2AAAAyH8IYjE15z8AY0fHTLSUPwAAAD8ZAQAAAAAAAAGXAAAAdgAAAMcTA4mjTOc/AGNHx0y0lD8AAAA/GQEAAAAAAAABmAAAAHYAAADIp/2vFWTnPyAHlU8lkZU/AAAAPykBAAAAAAAAAZkAAAB2AAAAyTv41od75z8gB5VPJZGVPwAAAD8pAQAAAAAAAAGaAAAAdgAAADCywI9Jjuc/IAeVTyWRlT8AAAA/KQEAAAAAAAABmwAAAHYAAACXKIlIC6HnPyAHlU8lkZU/AAAAPzgBAAAAAAAAAZwAAAB2AAAAmLyDb3245z8wq+LX/W2WPwAAAD9IAQAAAAAAAAGdAAAAdgAAAP4yTCg/y+c/YE8wYNZKlz8AAAA/SAEAAAAAAAABngAAAHYAAAD/xkZPseLnP2BPMGDWSpc/AAAAP1gBAAAAAAAAAZ8AAAB2AAAAZj0PCHP15z9w833orieYPwAAAD9YAQAAAAAAAAGgAAAAdgAAAGfRCS/lDOg/oJfLcIcEmT8AAAA/WAEAAAAAAAABoQAAAHYAAABnZQRWVyToP8A7Gflf4Zk/AAAAP2cBAAAAAAAAAaIAAAB2AAAAaPn+fMk76D/Q32aBOL6aPwAAAD9nAQAAAAAAAAGjAAAAdgAAAGiN+aM7U+g/ECgCkul3nD8AAAA/dwEAAAAAAAABpAAAAHYAAADPA8Jc/WXoP0DMTxrCVJ0/AAAAP3cBAAAAAAAAAaUAAAB2AAAAz5e8g2996D9gcJ2imjGePwAAAD+GAQAAAAAAAAGmAAAAdgAAADcOhTwxkOg/oLg4s0vrnz8AAAA/hgEAAAAAAAABpwAAAHYAAADQv7HRU6zoP3AA6mF+0qA/AAAAP5YBAAAAAAAAAagAAAB2AAAA0VOs+MXD6D940hCm6kChPwAAAD+WAQAAAAAAAAGpAAAAdgAAAGsF2Y3o3+g/oHZeLsMdoj8AAAA/pgEAAAAAAAABqgAAAHYAAAAGtwUjC/zoP8AarLab+qI/AAAAP6YBAAAAAAAAAasAAAB2AAAAB0sASn0T6T/Yvvk+dNejPwAAAD+1AQAAAAAAAAGsAAAAdgAAAKD8LN+fL+k/+GJHx0y0pD8AAAA/tQEAAAAAAAABrQAAAHYAAAChkCcGEkfpPxgHlU8lkaU/AAAAP7oBAAAAAAAAAa4AAAB2AAAA1V+GCeVn6T9Aq+LX/W2mPwAAAD+6AQAAAAAAAAGvAAAAdgAAAAov5Qy4iOk/YE8wYNZKpz8AAAA/ygEAAAAAAAABsAAAAHYAAAA+/kMQi6npP2ghV6RCuac/AAAAP8oBAAAAAAAAAbEAAAB2AAAAcc2iE17K6T94833orieoPwAAAD/ZAQAAAAAAAAGyAAAAdgAAAAx/z6iA5uk/iMWkLBuWqD8AAAA/2QEAAAAAAAABswAAAHYAAAA/Ti6sUwfqP5iXy3CHBKk/AAAAP+kBAAAAAAAAAbQAAAB2AAAA2v9aQXYj6j+Yl8twhwSpPwAAAD/pAQAAAAAAAAG1AAAAdgAAAA3PuURJROo/sGnytPNyqT8AAAA/+AEAAAAAAAABtgAAAHYAAABCnhhIHGXqP7Bp8rTzcqk/AAAAP/gBAAAAAAAAAbcAAAB2AAAA3U9F3T6B6j+wafK083KpPwAAAD8IAgAAAAAAAAG4AAAAdgAAABEfpOARouo/sGnytPNyqT8AAAA/CAIAAAAAAAABuQAAAHYAAABE7gLk5MLqP5iXy3CHBKk/AAAAPwgCAAAAAAAAAboAAAB2AAAARYL9Clfa6j+Yl8twhwSpPwAAAD8YAgAAAAAAAAG7AAAAdgAAAOAzKqB59uo/iMWkLBuWqD8AAAA/GAIAAAAAAAABvAAAAHYAAAB65VY1nBLrP4jFpCwblqg/AAAAPycCAAAAAAAAAb0AAAB2AAAArrS1OG8z6z94833orieoPwAAAD8nAgAAAAAAAAG+AAAAdgAAAEhm4s2RT+s/aCFXpEK5pz8AAAA/NwIAAAAAAAABvwAAAHYAAABI+tz0A2frP2BPMGDWSqc/AAAAPzcCAAAAAAAAAcAAAAB2AAAA4qsJiiaD6z9Aq+LX/W2mPwAAAD9HAgAAAAAAAAHBAAAAdgAAAEoi0kLoles/KNm7k5H/pT8AAAA/RwIAAAAAAAABwgAAAHYAAABKtsxpWq3rPxA1bgu5IqU/AAAAP1YCAAAAAAAAAcMAAAB2AAAAS0rHkMzE6z/wkCCD4EWkPwAAAD9WAgAAAAAAAAHEAAAAdgAAAEvewbc+3Os/yOzS+gdpoz8AAAA/ZgIAAAAAAAABxQAAAHYAAABMcrzesPPrP6hIhXIvjKI/AAAAP2YCAAAAAAAAAcYAAAB2AAAAs+iEl3IG7D+gdl4uwx2iPwAAAD91AgAAAAAAAAHHAAAAdgAAALR8f77kHew/iKQ36lavoT8AAAA/dQIAAAAAAAAByAAAAHYAAACzEHrlVjXsP3jSEKbqQKE/AAAAP4UCAAAAAAAAAckAAAB2AAAAG4dCnhhI7D9wAOphftKgPwAAAD+FAgAAAAAAAAHKAAAAdgAAAOjf2OgpVuw/WC7DHRJkoD8AAAA/lQIAAAAAAAABywAAAHYAAABPVqGh62jsP1guwx0SZKA/AAAAP5UCAAAAAAAAAcwAAAB2AAAAHK837Px27D+guDizS+ufPwAAAD+kAgAAAAAAAAHNAAAAdgAAAOkHzjYOhew/oLg4s0vrnz8AAAA/pAIAAAAAAAABzgAAAHYAAABQfpbvz5fsP3AU6ypzDp8/AAAAP7QCAAAAAAAAAc8AAAB2AAAAhLn6yzCh7D9wFOsqcw6fPwAAAD+0AgAAAAAAAAHQAAAAdgAAAOovw4Tys+w/YHCdopoxnj8AAAA/tAIAAAAAAAAB0QAAAHYAAAC3iFnPA8LsP2BwnaKaMZ4/AAAAP8QCAAAAAAAAAdIAAAB2AAAAheHvGRXQ7D9gcJ2imjGePwAAAD/EAgAAAAAAAAHTAAAAdgAAAFI6hmQm3uw/YHCdopoxnj8AAAA/0wIAAAAAAAAB1AAAAHYAAAAfkxyvN+zsP2BwnaKaMZ4/AAAAP9MCAAAAAAAAAdUAAAB2AAAAhQnlZ/n+7D9AzE8awlSdPwAAAD/jAgAAAAAAAAHWAAAAdgAAALlESURaCO0/QMxPGsJUnT8AAAA/4wIAAAAAAAAB1wAAAHYAAAAguxH9GxvtP0DMTxrCVJ0/AAAAP/ICAAAAAAAAAdgAAAB2AAAA7ROoRy0p7T9AzE8awlSdPwAAAD/yAgAAAAAAAAHZAAAAdgAAALpsPpI+N+0/QMxPGsJUnT8AAAA/AgMAAAAAAAAB2gAAAHYAAACHxdTcT0XtP2BwnaKaMZ4/AAAAPwIDAAAAAAAAAdsAAAB2AAAAuwA5ubBO7T9gcJ2imjGePwAAAD8SAwAAAAAAAAHcAAAAdgAAAIlZzwPCXO0/YHCdopoxnj8AAAA/EgMAAAAAAAAB3QAAAHYAAABWsmVO02rtP0DMTxrCVJ0/AAAAPyEDAAAAAAAAAd4AAAB2AAAAIwv8mOR47T9AzE8awlSdPwAAAD8hAwAAAAAAAAHfAAAAdgAAAImBxFGmi+0/QMxPGsJUnT8AAAA/MQMAAAAAAAAB4AAAAHYAAADw94wKaJ7tP0DMTxrCVJ0/AAAAPzEDAAAAAAAAAeEAAAB2AAAAVm5Vwymx7T8QKAKS6XecPwAAAD9BAwAAAAAAAAHiAAAAdgAAAFgCUOqbyO0/ECgCkul3nD8AAAA/QQMAAAAAAAAB4wAAAHYAAAC+eBijXdvtPxAoApLpd5w/AAAAP1ADAAAAAAAAAeQAAAB2AAAAvwwTys/y7T8QKAKS6XecPwAAAD9QAwAAAAAAAAHlAAAAdgAAACWD24KRBe4/ECgCkul3nD8AAAA/YAMAAAAAAAAB5gAAAHYAAAAnF9apAx3uPwCEtAkRm5s/AAAAP2ADAAAAAAAAAecAAAB2AAAAjY2eYsUv7j/Q32aBOL6aPwAAAD9vAwAAAAAAAAHoAAAAdgAAACc/y/fnS+4/0N9mgTi+mj8AAAA/bwMAAAAAAAAB6QAAAHYAAAAp08UeWmPuP8A7Gflf4Zk/AAAAP38DAAAAAAAAAeoAAAB2AAAAXcoZcBGz7j9w833orieYPwAAAD+PAwAAAAAAAAHrAAAAdgAAAF9eFJeDyu4/cPN96K4nmD8AAAA/ngMAAAAAAAAB7AAAAHYAAABf8g6+9eHuP2BPMGDWSpc/AAAAP54DAAAAAAAAAe0AAAB2AAAAX4YJ5Wf57j8wq+LX/W2WPwAAAD+uAwAAAAAAAAHuAAAAdgAAAGEaBAzaEO8/IAeVTyWRlT8AAAA/rgMAAAAAAAAB7wAAAHYAAAD5yzCh/CzvPyAHlU8lkZU/AAAAP64DAAAAAAAAAfAAAAB2AAAA+18ryG5E7z8AY0fHTLSUPwAAAD++AwAAAAAAAAHxAAAAdgAAAPvzJe/gW+8/4L75PnTXkz8AAAA/wgMAAAAAAAAB8gAAAHYAAAD7hyAWU3PvP+C++T5015M/AAAAP9EDAAAAAAAAAfMAAAB2AAAAY/7ozhSG7z/AGqy2m/qSPwAAAD/RAwAAAAAAAAH0AAAAdgAAAMl0sYfWmO8/kHZeLsMdkj8AAAA/4QMAAAAAAAAB9QAAAHYAAACXYUL5Wb7vP5B2Xi7DHZI/AAAAPwAEAAAAAAAAAfYAAAB2AAAAZbrYQ2vM7z+A0hCm6kCRPwAAAD8ABAAAAAAAAAH3AAAAdgAAAJf1PCDM1e8/gNIQpupAkT8AAAA/AAQAAAAAAAAB+AAAAHYAAAAxE2+OfNrvP4DSEKbqQJE/AAAAPxAEAAAAAAAAAfkAAAB2AAAAZU7Tat3j7z+A0hCm6kCRPwAAAD8QBAAAAAAAAAH6AAAAdgAAAP9rBdmN6O8/gNIQpupAkT8AAAA/HwQAAAAAAAAB+wAAAHYAAACZiTdHPu3vP4DSEKbqQJE/AAAAPy8EAAAAAAAAAfwAAAB2AAAAM6dpte7x7z+A0hCm6kCRPwAAAD8vBAAAAAAAAAH9AAAAdgAAADOnabXu8e8/YC7DHRJkkD8AAAA/TgQAAAAAAAAB/gAAAHYAAACZiTdHPu3vP2Auwx0SZJA/AAAAP20EAAAAAAAAAf8AAAB2AAAA/2sF2Y3o7z+AFOsqcw6PPwAAAD9tBAAAAAAAAAEAAQAAdgAAAGVO02rd4+8/4IO0CRGbiz8AAAA/bQQAAAAAAAABAQEAAHYAAAC/01kZgdXlPzb1JXCoces/AAAAPwAAAAAAAAAAAQIBAAB2AAAA88qtajgl5j+YPO28XIbrPwAAAD8QAAAAAAAAAAEDAQAAdgAAAMEjRLVJM+Y/uqkvgUON6z8AAAA/EAAAAAAAAAABBAEAAHYAAAAnmgxuC0bmP/yDtAkRm+s/AAAAPy8AAAAAAAAAAQUBAAB2AAAAW9VwSmxP5j/8g7QJEZvrPwAAAD8vAAAAAAAAAAEGAQAAdgAAAI8Q1SbNWOY/HvH2zfeh6z8AAAA/LwAAAAAAAAABBwEAAHYAAABcaWtx3mbmPx7x9s33oes/AAAAPz8AAAAAAAAAAQgBAAB2AAAAKcIBvO905j8+XjmS3qjrPwAAAD8/AAAAAAAAAAEJAQAAdgAAAPcamAYBg+Y/YMt7VsWv6z8AAAA/PwAAAAAAAAABCgEAAHYAAADCcy5REpHmP2DLe1bFr+s/AAAAP04AAAAAAAAAAQsBAAB2AAAAKur2CdSj5j+AOL4arLbrPwAAAD9OAAAAAAAAAAEMAQAAdgAAAPdCjVTlseY/gDi+Gqy26z8AAAA/XgAAAAAAAAABDQEAAHYAAABeuVUNp8TmP6KlAN+Sves/AAAAP24AAAAAAAAAAQ4BAAB2AAAA+GqCosng5j+ipQDfkr3rPwAAAD99AAAAAAAAAAEPAQAAdgAAAMbDGO3a7uY/whJDo3nE6z8AAAA/fQAAAAAAAAABEAEAAHYAAACTHK837PzmP8ISQ6N5xOs/AAAAP30AAAAAAAAAAREBAAB2AAAAYHVFgv0K5z/CEkOjecTrPwAAAD+NAAAAAAAAAAESAQAAdgAAAMbrDTu/Hec/whJDo3nE6z8AAAA/jQAAAAAAAAABEwEAAHYAAACURKSF0CvnP8ISQ6N5xOs/AAAAP50AAAAAAAAAARQBAAB2AAAA+rpsPpI+5z/CEkOjecTrPwAAAD+dAAAAAAAAAAEVAQAAdgAAAGIxNfdTUec/whJDo3nE6z8AAAA/rAAAAAAAAAABFgEAAHYAAADIp/2vFWTnP8ISQ6N5xOs/AAAAP6wAAAAAAAAAARcBAAB2AAAALx7GaNd25z/CEkOjecTrPwAAAD/LAAAAAAAAAAEYAQAAdgAAAGPtJGyql+c/whJDo3nE6z8AAAA/ywAAAAAAAAABGQEAAHYAAAAwRru2u6XnP8ISQ6N5xOs/AAAAP8sAAAAAAAAAARoBAAB2AAAA/Z5RAc2z5z/CEkOjecTrPwAAAD/bAAAAAAAAAAEbAQAAdgAAAMr350vewec/whJDo3nE6z8AAAA/6wAAAAAAAAABHAEAAHYAAACXUH6W78/nP8ISQ6N5xOs/AAAAP+sAAAAAAAAAAR0BAAB2AAAAZakU4QDe5z/CEkOjecTrPwAAAD/rAAAAAAAAAAEeAQAAdgAAADICqysS7Oc/whJDo3nE6z8AAAA/+gAAAAAAAAABHwEAAHYAAACaeHPk0/7nP8ISQ6N5xOs/AAAAPwoBAAAAAAAAASABAAB2AAAAMyqgefYa6D/CEkOjecTrPwAAAD8KAQAAAAAAAAEhAQAAdgAAAACDNsQHKeg/whJDo3nE6z8AAAA/CgEAAAAAAAABIgEAAHYAAADN28wOGTfoP8ISQ6N5xOs/AAAAPxoBAAAAAAAAASMBAAB2AAAAmjRjWSpF6D/CEkOjecTrPwAAAD8aAQAAAAAAAAEkAQAAdgAAAGiN+aM7U+g/whJDo3nE6z8AAAA/KQEAAAAAAAABJQEAAHYAAAA15o/uTGHoP8ISQ6N5xOs/AAAAPykBAAAAAAAAASYBAAB2AAAAaSH0yq1q6D/CEkOjecTrPwAAAD85AQAAAAAAAAEnAQAAdgAAADZ6ihW/eOg/whJDo3nE6z8AAAA/OQEAAAAAAAABKAEAAHYAAABqte7xH4LoP8ISQ6N5xOs/AAAAP1gBAAAAAAAAASkBAAB2AAAAaknpGJKZ6D/CEkOjecTrPwAAAD9YAQAAAAAAAAEqAQAAdgAAAJ2ETfXyoug/whJDo3nE6z8AAAA/WAEAAAAAAAABKwEAAHYAAADQv7HRU6zoP8ISQ6N5xOs/AAAAP2gBAAAAAAAAASwBAAB2AAAAnRhIHGW66D/CEkOjecTrPwAAAD9oAQAAAAAAAAEtAQAAdgAAAGpx3mZ2yOg/whJDo3nE6z8AAAA/dwEAAAAAAAABLgEAAHYAAAA4ynSxh9boP8ISQ6N5xOs/AAAAP3cBAAAAAAAAAS8BAAB2AAAABSML/Jjk6D+ipQDfkr3rPwAAAD+HAQAAAAAAAAEwAQAAdgAAANJ7oUaq8ug/oqUA35K96z8AAAA/hwEAAAAAAAABMQEAAHYAAACf1DeRuwDpP6KlAN+Sves/AAAAP5cBAAAAAAAAATIBAAB2AAAAB0sASn0T6T+ipQDfkr3rPwAAAD+mAQAAAAAAAAEzAQAAdgAAAKD8LN+fL+k/gDi+Gqy26z8AAAA/pgEAAAAAAAABNAEAAHYAAABtVcMpsT3pP2DLe1bFr+s/AAAAP7YBAAAAAAAAATUBAAB2AAAAO65ZdMJL6T9gy3tWxa/rPwAAAD+2AQAAAAAAAAE2AQAAdgAAAAgH8L7TWek/YMt7VsWv6z8AAAA/xQEAAAAAAAABNwEAAHYAAAA8QlSbNGPpPz5eOZLeqOs/AAAAP8UBAAAAAAAAATgBAAB2AAAAorgcVPZ16T8+XjmS3qjrPwAAAD/FAQAAAAAAAAE5AQAAdgAAAG8Rs54HhOk/Pl45kt6o6z8AAAA/1QEAAAAAAAABOgEAAHYAAAA8aknpGJLpPx7x9s33oes/AAAAP9UBAAAAAAAAATsBAAB2AAAAo+ARotqk6T8e8fbN96HrPwAAAD/lAQAAAAAAAAE8AQAAdgAAAD4mOV5v2Ok//IO0CRGb6z8AAAA/9AEAAAAAAAABPQEAAHYAAAAMf8+ogObpP/yDtAkRm+s/AAAAPwQCAAAAAAAAAT4BAAB2AAAAcvWXYUL56T/8g7QJEZvrPwAAAD8EAgAAAAAAAAE/AQAAdgAAAD9OLqxTB+o//IO0CRGb6z8AAAA/FAIAAAAAAAABQAEAAHYAAAANp8T2ZBXqP9oWckUqlOs/AAAAPxQCAAAAAAAAAUEBAAB2AAAAQOIo08Ue6j/aFnJFKpTrPwAAAD8jAgAAAAAAAAFCAQAAdgAAAHMdja8mKOo/2hZyRSqU6z8AAAA/IwIAAAAAAAABQwEAAHYAAABAdiP6NzbqP9oWckUqlOs/AAAAPzMCAAAAAAAAAUQBAAB2AAAAdLGH1pg/6j/aFnJFKpTrPwAAAD9CAgAAAAAAAAFFAQAAdgAAAKiA5tlrYOo/uqkvgUON6z8AAAA/QgIAAAAAAAABRgEAAHYAAAB12XwkfW7qP7qpL4FDjes/AAAAP0YCAAAAAAAAAUcBAAB2AAAAQjITb4586j+6qS+BQ43rPwAAAD9GAgAAAAAAAAFIAQAAdgAAAA+Lqbmfiuo/uqkvgUON6z8AAAA/VgIAAAAAAAABSQEAAHYAAADd4z8EsZjqP9oWckUqlOs/AAAAP1YCAAAAAAAAAUoBAAB2AAAAqjzWTsKm6j/aFnJFKpTrPwAAAD9lAgAAAAAAAAFLAQAAdgAAAHeVbJnTtOo/2hZyRSqU6z8AAAA/ZQIAAAAAAAABTAEAAHYAAABE7gLk5MLqP/yDtAkRm+s/AAAAP3UCAAAAAAAAAU0BAAB2AAAARYL9Clfa6j/8g7QJEZvrPwAAAD+FAgAAAAAAAAFOAQAAdgAAAHi9Yee34+o/HvH2zfeh6z8AAAA/hQIAAAAAAAABTwEAAHYAAACs+MXDGO3qPx7x9s33oes/AAAAP4UCAAAAAAAAAVABAAB2AAAA4DMqoHn26j8+XjmS3qjrPwAAAD+UAgAAAAAAAAFRAQAAdgAAABJvjnza/+o/Pl45kt6o6z8AAAA/lAIAAAAAAAABUgEAAHYAAABGqvJYOwnrPz5eOZLeqOs/AAAAP6QCAAAAAAAAAVMBAAB2AAAAeuVWNZwS6z9gy3tWxa/rPwAAAD+kAgAAAAAAAAFUAQAAdgAAABMDiaNMF+s/YMt7VsWv6z8AAAA/swIAAAAAAAABVQEAAHYAAABGPu1/rSDrP2DLe1bFr+s/AAAAP7MCAAAAAAAAAVYBAAB2AAAAew1Mg4BB6z+AOL4arLbrPwAAAD/TAgAAAAAAAAFXAQAAdgAAAK5IsF/hSus/gDi+Gqy26z8AAAA/0wIAAAAAAAABWAEAAHYAAADigxQ8QlTrP6KlAN+Sves/AAAAP+ICAAAAAAAAAVkBAAB2AAAAr9yqhlNi6z+ipQDfkr3rPwAAAD/iAgAAAAAAAAFaAQAAdgAAAOMXD2O0a+s/oqUA35K96z8AAAA/8gIAAAAAAAABWwEAAHYAAACwcKWtxXnrP6KlAN+Sves/AAAAP/ICAAAAAAAAAVwBAAB2AAAA4qsJiiaD6z+ipQDfkr3rPwAAAD8CAwAAAAAAAAFdAQAAdgAAAOM/BLGYmus/oqUA35K96z8AAAA/EQMAAAAAAAABXgEAAHYAAACxmJr7qajrP6KlAN+Sves/AAAAPxEDAAAAAAAAAV8BAAB2AAAA49P+1wqy6z+ipQDfkr3rPwAAAD8hAwAAAAAAAAFgAQAAdgAAABcPY7Rru+s/gDi+Gqy26z8AAAA/IQMAAAAAAAABYQEAAHYAAADkZ/n+fMnrP4A4vhqstus/AAAAPyEDAAAAAAAAAWIBAAB2AAAAGKNd293S6z+AOL4arLbrPwAAAD8wAwAAAAAAAAFjAQAAdgAAAEvewbc+3Os/gDi+Gqy26z8AAAA/QAMAAAAAAAABZAEAAHYAAAB/GSaUn+XrP2DLe1bFr+s/AAAAP0ADAAAAAAAAAWUBAAB2AAAATHK83rDz6z9gy3tWxa/rPwAAAD9QAwAAAAAAAAFmAQAAdgAAAOYj6XPTD+w/Pl45kt6o6z8AAAA/UAMAAAAAAAABZwEAAHYAAAC0fH++5B3sPz5eOZLeqOs/AAAAP18DAAAAAAAAAWgBAAB2AAAAGvNHd6Yw7D8+XjmS3qjrPwAAAD9fAwAAAAAAAAFpAQAAdgAAAOdL3sG3Puw/HvH2zfeh6z8AAAA/bwMAAAAAAAABagEAAHYAAAC0pHQMyUzsPx7x9s33oes/AAAAP28DAAAAAAAAAWsBAAB2AAAAgv0KV9pa7D8e8fbN96HrPwAAAD+OAwAAAAAAAAFsAQAAdgAAALXMaVqte+w/HvH2zfeh6z8AAAA/jgMAAAAAAAABbQEAAHYAAADpB842DoXsPx7x9s33oes/AAAAP44DAAAAAAAAAW4BAAB2AAAAtmBkgR+T7D8e8fbN96HrPwAAAD+eAwAAAAAAAAFvAQAAdgAAAOqbyF2AnOw/HvH2zfeh6z8AAAA/ngMAAAAAAAABcAEAAHYAAAC29F6okarsPx7x9s33oes/AAAAP60DAAAAAAAAAXEBAAB2AAAA6i/DhPKz7D8e8fbN96HrPwAAAD+tAwAAAAAAAAFyAQAAdgAAALeIWc8Dwuw/HvH2zfeh6z8AAAA/vQMAAAAAAAABcwEAAHYAAACF4e8ZFdDsPx7x9s33oes/AAAAP70DAAAAAAAAAXQBAAB2AAAA61e40tbi7D8e8fbN96HrPwAAAD/NAwAAAAAAAAF1AQAAdgAAALiwTh3o8Ow/HvH2zfeh6z8AAAA/zQMAAAAAAAABdgEAAHYAAACFCeVn+f7sPx7x9s33oes/AAAAP9wDAAAAAAAAAXcBAAB2AAAAILsR/Rsb7T8e8fbN96HrPwAAAD/sAwAAAAAAAAF4AQAAdgAAAFT2ddl8JO0/HvH2zfeh6z8AAAA/7AMAAAAAAAABeQEAAHYAAAAhTwwkjjLtPx7x9s33oes/AAAAP/wDAAAAAAAAAXoBAAB2AAAAVIpwAO877T8e8fbN96HrPwAAAD/8AwAAAAAAAAF7AQAAdgAAAIfF1NxPRe0/HvH2zfeh6z8AAAA//AMAAAAAAAABfAEAAHYAAAC7ADm5sE7tPx7x9s33oes/AAAAPwsEAAAAAAAAAX0BAAB2AAAA7judlRFY7T8e8fbN96HrPwAAAD8LBAAAAAAAAAF+AQAAdgAAAIlZzwPCXO0/Pl45kt6o6z8AAAA/GwQAAAAAAAABfwEAAHYAAAC7lDPgImbtPz5eOZLeqOs/AAAAPxsEAAAAAAAAAYABAAB2AAAAVrJlTtNq7T8+XjmS3qjrPwAAAD8qBAAAAAAAAAGBAQAAdgAAAIjtySo0dO0/Pl45kt6o6z8AAAA/OgQAAAAAAAABggEAAHYAAAAjC/yY5HjtPz5eOZLeqOs/AAAAPzoEAAAAAAAAAYMBAAB2AAAAvCguB5V97T8+XjmS3qjrPwAAAD9KBAAAAAAAAAGEAQAAdgAAAFZGYHVFgu0/Pl45kt6o6z8AAAA/XgQAAAAAAAABhQEAAHYAAADwY5Lj9YbtPz5eOZLeqOs/AAAAP24EAAAAAAAAAYYBAAB2AAAA8GOS4/WG7T8e8fbN96HrPwAAAD+NBAAAAAAAAAGHAQAAdgAAAK4guxH9G8s/uE5RzRgP7j8AAAA/AAAAAAAAAAABiAEAAHYAAADk0/7XCrLLP1xwnaKaMe4/AAAAPwAAAAAAAAAAAYkBAAB2AAAAgK0guxH9yz9ccJ2imjHuPwAAAD8fAAAAAAAAAAGKAQAAdgAAAB7XLDrhpcw/vrdk705G7j8AAAA/HwAAAAAAAAABiwEAAHYAAABSOoZkJt7MP763ZO9ORu4/AAAAPy8AAAAAAAAAAYwBAAB2AAAA7hOoRy0pzT/gJKezNU3uPwAAAD8vAAAAAAAAAAGNAQAAdgAAACJ3AXJyYc0/4CSnszVN7j8AAAA/PwAAAAAAAAABjgEAAHYAAAC+UCNVeazNP+Akp7M1Te4/AAAAPz8AAAAAAAAAAY8BAAB2AAAAWipFOID3zT/gJKezNU3uPwAAAD9OAAAAAAAAAAGQAQAAdgAAAPQDZxuHQs4/4CSnszVN7j8AAAA/TgAAAAAAAAABkQEAAHYAAACS3Yj+jY3OP+Akp7M1Te4/AAAAP14AAAAAAAAAAZIBAAB2AAAAxEDiKNPFzj/gJKezNU3uPwAAAD9eAAAAAAAAAAGTAQAAdgAAADBXfxkmlM8/4CSnszVN7j8AAAA/fQAAAAAAAAABlAEAAHYAAADMMKH8LN/PP763ZO9ORu4/AAAAP30AAAAAAAAAAZUBAAB2AAAAM4Xh7xkV0D++t2TvTkbuPwAAAD+NAAAAAAAAAAGWAQAAdgAAAAJycmGdOtA/nkoiK2g/7j8AAAA/jQAAAAAAAAABlwEAAHYAAADQXgPTIGDQP55KIitoP+4/AAAAP5wAAAAAAAAAAZgBAAB2AAAA0Yb4IAWP0D983d9mgTjuPwAAAD+cAAAAAAAAAAGZAQAAdgAAAJ5ziZKItNA/XHCdopox7j8AAAA/rAAAAAAAAAABmgEAAHYAAABsYBoEDNrQP1xwnaKaMe4/AAAAP6wAAAAAAAAAAZsBAAB2AAAABhJHmS720D86A1vesyruPwAAAD+8AAAAAAAAAAGcAQAAdgAAANP+1wqyG9E/OgNb3rMq7j8AAAA/vAAAAAAAAAABnQEAAHYAAAA7daDDcy7RPxqWGBrNI+4/AAAAP7wAAAAAAAAAAZ4BAAB2AAAAoutofDVB0T8alhgazSPuPwAAAD/rAAAAAAAAAAGfAQAAdgAAAKMTXsoZcNE/+ijWVeYc7j8AAAA/6wAAAAAAAAABoAEAAHYAAADXTsKmennRP9i7k5H/Fe4/AAAAP+sAAAAAAAAAAaEBAAB2AAAAPcWKXzyM0T/Yu5OR/xXuPwAAAD/6AAAAAAAAAAGiAQAAdgAAAHEA7zudldE/2LuTkf8V7j8AAAA/+gAAAAAAAAABowEAAHYAAACkO1MY/p7RP7hOUc0YD+4/AAAAPwoBAAAAAAAAAaQBAAB2AAAA13a39F6o0T+4TlHNGA/uPwAAAD8aAQAAAAAAAAGlAQAAdgAAAKQ7Uxj+ntE/uE5RzRgP7j8AAAA/OQEAAAAAAAABpgEAAHYAAAA9xYpfPIzRP7hOUc0YD+4/AAAAP0kBAAAAAAAAAacBAAB2AAAA107Cpnp50T+4TlHNGA/uPwAAAD9JAQAAAAAAAAGoAQAAdgAAAKMTXsoZcNE/uE5RzRgP7j8AAAA/WAEAAAAAAAABqQEAAHYAAAA8nZURWF3RP7hOUc0YD+4/AAAAP1gBAAAAAAAAAaoBAAB2AAAA1ibNWJZK0T+4TlHNGA/uPwAAAD9oAQAAAAAAAAGrAQAAdgAAADt1oMNzLtE/2LuTkf8V7j8AAAA/aAEAAAAAAAABrAEAAHYAAAChw3MuURLRP9i7k5H/Fe4/AAAAP3cBAAAAAAAAAa0BAAB2AAAA09bivM3s0D/Yu5OR/xXuPwAAAD93AQAAAAAAAAGuAQAAdgAAAAbqUUtKx9A/+ijWVeYc7j8AAAA/dwEAAAAAAAABrwEAAHYAAAADwlz9ZZjQP/oo1lXmHO4/AAAAP4cBAAAAAAAAAbABAAB2AAAANtXLi+Jy0D/6KNZV5hzuPwAAAD+XAQAAAAAAAAGxAQAAdgAAAM0OGTdYAtA/+ijWVeYc7j8AAAA/pgEAAAAAAAABsgEAAHYAAAAARBCLqbnPP/oo1lXmHO4/AAAAP6YBAAAAAAAAAbMBAAB2AAAAYmrup6Juzz8alhgazSPuPwAAAD+2AQAAAAAAAAG0AQAAdgAAAMaQzMSbI88/GpYYGs0j7j8AAAA/tgEAAAAAAAABtQEAAHYAAAAst6rhlNjOPxqWGBrNI+4/AAAAP8YBAAAAAAAAAbYBAAB2AAAAkt2I/o2Nzj8alhgazSPuPwAAAD/GAQAAAAAAAAG3AQAAdgAAAI6NnmLFL84/GpYYGs0j7j8AAAA/1QEAAAAAAAABuAEAAHYAAADys3x/vuTNPxqWGBrNI+4/AAAAP9UBAAAAAAAAAbkBAAB2AAAAvlAjVXmszT8alhgazSPuPwAAAD/lAQAAAAAAAAG6AQAAdgAAAIrtySo0dM0/GpYYGs0j7j8AAAA/5QEAAAAAAAABuwEAAHYAAADsw72rZMvMP9i7k5H/Fe4/AAAAPwQCAAAAAAAAAbwBAAB2AAAAHtcsOuGlzD+4TlHNGA/uPwAAAD8EAgAAAAAAAAG9AQAAdgAAAFDqm8hdgMw/uE5RzRgP7j8AAAA/FAIAAAAAAAABvgEAAHYAAAAch0KeGEjMP5bhDgkyCO4/AAAAPxQCAAAAAAAAAb8BAAB2AAAAtBB65VY1zD+W4Q4JMgjuPwAAAD8jAgAAAAAAAAHAAQAAdgAAAE6asSyVIsw/dHTMREsB7j8AAAA/IwIAAAAAAAABwQEAAHYAAACArSC7Ef3LP3R0zERLAe4/AAAAPzMCAAAAAAAAAcIBAAB2AAAAGDdYAlDqyz90dMxESwHuPwAAAD9DAgAAAAAAAAHDAQAAdgAAALLAj0mO18s/dHTMREsB7j8AAAA/QwIAAAAAAAABxAEAAHYAAACArSC7Ef3LP3R0zERLAe4/AAAAP3ECAAAAAAAAAcUBAAB2AAAATpqxLJUizD90dMxESwHuPwAAAD9xAgAAAAAAAAHGAQAAdgAAALQQeuVWNcw/luEOCTII7j8AAAA/cQIAAAAAAAABxwEAAHYAAADqc9MPnG3MP5bhDgkyCO4/AAAAP4ECAAAAAAAAAcgBAAB2AAAAHtcsOuGlzD+4TlHNGA/uPwAAAD+BAgAAAAAAAAHJAQAAdgAAAFI6hmQm3sw/2LuTkf8V7j8AAAA/kQIAAAAAAAABygEAAHYAAADuE6hHLSnNP/oo1lXmHO4/AAAAP5ECAAAAAAAAAcsBAAB2AAAA8GOS4/WGzT/6KNZV5hzuPwAAAD+gAgAAAAAAAAHMAQAAdgAAAIw9tMb80c0/GpYYGs0j7j8AAAA/oAIAAAAAAAABzQEAAHYAAACOjZ5ixS/OPzoDW96zKu4/AAAAP7ACAAAAAAAAAc4BAAB2AAAAKmfARcx6zj9ccJ2imjHuPwAAAD/PAgAAAAAAAAHPAQAAdgAAAGJq7qeibs8/nkoiK2g/7j8AAAA/zwIAAAAAAAAB0AEAAHYAAAAARBCLqbnPP55KIitoP+4/AAAAP88CAAAAAAAAAdEBAAB2AAAAAUp9E7kL0D++t2TvTkbuPwAAAD/PAgAAAAAAAAHSAQAAdgAAAAJycmGdOtA/4CSnszVN7j8AAAA/3wIAAAAAAAAB0wEAAHYAAADQXgPTIGDQP+Akp7M1Te4/AAAAP98CAAAAAAAAAdQBAAB2AAAA0Yb4IAWP0D/gJKezNU3uPwAAAD/iAgAAAAAAAAHVAQAAdgAAANKu7W7pvdA/ApLpdxxU7j8AAAA/8gIAAAAAAAAB1gEAAHYAAACgm37gbOPQPwKS6XccVO4/AAAAP/ICAAAAAAAAAdcBAAB2AAAAbYgPUvAI0T8i/ys8A1vuPwAAAD/yAgAAAAAAAAHYAQAAdgAAAAc6POcSJdE/Iv8rPANb7j8AAAA/AgMAAAAAAAAB2QEAAHYAAABw2PntuGbRP0JsbgDqYe4/AAAAPyEDAAAAAAAAAdoBAAB2AAAA107Cpnp50T9CbG4A6mHuPwAAAD8hAwAAAAAAAAHbAQAAdgAAAAmKJoPbgtE/ZNmwxNBo7j8AAAA/IQMAAAAAAAAB3AEAAHYAAAA9xYpfPIzRP2TZsMTQaO4/AAAAPzEDAAAAAAAAAd0BAAB2AAAAcQDvO52V0T9k2bDE0GjuPwAAAD8xAwAAAAAAAAHeAQAAdgAAAKQ7Uxj+ntE/ZNmwxNBo7j8AAAA/QAMAAAAAAAAB3wEAAHYAAABxAO87nZXRP2TZsMTQaO4/AAAAP1ADAAAAAAAAAeABAAB2AAAAPcWKXzyM0T9k2bDE0GjuPwAAAD9fAwAAAAAAAAHhAQAAdgAAAAmKJoPbgtE/ZNmwxNBo7j8AAAA/bwMAAAAAAAAB4gEAAHYAAAAIYjE191PRP4RG84i3b+4/AAAAP38DAAAAAAAAAeMBAAB2AAAAbrAEoNQ30T+mszVNnnbuPwAAAD9/AwAAAAAAAAHkAQAAdgAAANP+1wqyG9E/prM1TZ527j8AAAA/jgMAAAAAAAAB5QEAAHYAAAAGEkeZLvbQP6azNU2edu4/AAAAP44DAAAAAAAAAeYBAAB2AAAAOCW2J6vQ0D+mszVNnnbuPwAAAD+eAwAAAAAAAAHnAQAAdgAAADf9wNnGodA/xiB4EYV97j8AAAA/ngMAAAAAAAAB6AEAAHYAAABpEDBoQ3zQP8YgeBGFfe4/AAAAP64DAAAAAAAAAekBAAB2AAAAnCOf9r9W0D/GIHgRhX3uPwAAAD+uAwAAAAAAAAHqAQAAdgAAAM42DoU8MdA/xiB4EYV97j8AAAA/rgMAAAAAAAAB6wEAAHYAAAD88yXv4FvPP8YgeBGFfe4/AAAAP80DAAAAAAAAAewBAAB2AAAA+qM7Uxj+zj/GIHgRhX3uPwAAAD/NAwAAAAAAAAHtAQAAdgAAAPhTUbdPoM4/xiB4EYV97j8AAAA/3AMAAAAAAAAB7gEAAHYAAACOjZ5ixS/OP8YgeBGFfe4/AAAAP9wDAAAAAAAAAe8BAAB2AAAAjD20xvzRzT/GIHgRhX3uPwAAAD/sAwAAAAAAAAHwAQAAdgAAAPBjkuP1hs0/xiB4EYV97j8AAAA/7AMAAAAAAAAB8QEAAHYAAABUinAA7zvNP6azNU2edu4/AAAAP/wDAAAAAAAAAfIBAAB2AAAAurBOHejwzD+mszVNnnbuPwAAAD/8AwAAAAAAAAHzAQAAdgAAAB7XLDrhpcw/prM1TZ527j8AAAA/GwQAAAAAAAAB9AEAAHYAAAC0EHrlVjXMP6azNU2edu4/AAAAPxsEAAAAAAAAAfUBAAB2AAAAgK0guxH9yz+ERvOIt2/uPwAAAD8bBAAAAAAAAAH2AQAAdgAAAExKx5DMxMs/hEbziLdv7j8AAAA/KwQAAAAAAAAB9wEAAHYAAAB+XTYfSZ/LP4RG84i3b+4/AAAAPysEAAAAAAAAAfgBAAB2AAAAsHClrcV5yz+mszVNnnbuPwAAAD86BAAAAAAAAAH5AQAAdgAAALkLkJML69Q/NELPtcc2tj8AAAA/AAAAAAAAAAAB+gEAAHYAAAC8W3ov1EjVPzyr4tf9bbY/AAAAPwAAAAAAAAAAAfsBAAB2AAAAItJC6JVb1T9EFPb5M6W2PwAAAD8AAAAAAAAAAAH8AQAAdgAAAL6rZMucptU/XE8wYNZKtz8AAAA/IAAAAAAAAAAB/QEAAHYAAAAkIi2EXrnVP2S4Q4IMgrc/AAAAPyAAAAAAAAAAAf4BAAB2AAAAjJj1PCDM1T9kuEOCDIK3PwAAAD8gAAAAAAAAAAH/AQAAdgAAAPMOvvXh3tU/bCFXpEK5tz8AAAA/LwAAAAAAAAABAAIAAHYAAABZhYauo/HVP3SKasZ48Lc/AAAAPy8AAAAAAAAAAQECAAB2AAAAjcDqigT71T90imrGePC3PwAAAD8/AAAAAAAAAAECAgAAdgAAAPM2s0PGDdY/ePN96K4nuD8AAAA/PwAAAAAAAAABAwIAAHYAAAAnchcgJxfWP3jzfeiuJ7g/AAAAP08AAAAAAAAAAQQCAAB2AAAAWq17/Icg1j94833orie4PwAAAD9PAAAAAAAAAAEFAgAAdgAAAMIjRLVJM9Y/hFyRCuVeuD8AAAA/bgAAAAAAAAABBgIAAHYAAAD0XqiRqjzWP4RckQrlXrg/AAAAP30AAAAAAAAAAQcCAAB2AAAAKJoMbgtG1j94833orie4PwAAAD+NAAAAAAAAAAEIAgAAdgAAACiaDG4LRtY/dIpqxnjwtz8AAAA/rAAAAAAAAAABCQIAAHYAAADEmyOf9r/WP3Rp/YO0CbE/AAAAPwAAAAAAAAAAAQoCAAB2AAAA9oad345r1j/cvvk+dNezPwAAAD8AAAAAAAAAAAELAgAAdgAAAPaGnd+Oa9Y/9PkzpRZ9tD8AAAA/AAAAAAAAAAABDAIAAHYAAADDSzkDLmLWPwDMWumC67Q/AAAAPwAAAAAAAAAAAQ0CAAB2AAAAw0s5Ay5i1j8cB5VPJZG1PwAAAD8QAAAAAAAAAAEOAgAAdgAAAMNLOQMuYtY/NELPtcc2tj8AAAA/EAAAAAAAAAABDwIAAHYAAADDSzkDLmLWP0x9CRxq3LY/AAAAPx8AAAAAAAAAARACAAB2AAAAw0s5Ay5i1j9sIVekQrm3PwAAAD8fAAAAAAAAAAERAgAAdgAAAMNLOQMuYtY/hFyRCuVeuD8AAAA/LwAAAAAAAAABEgIAAHYAAADDSzkDLmLWP6AA35K9O7k/AAAAPy8AAAAAAAAAARMCAAB2AAAAw0s5Ay5i1j/EpCwblhi6PwAAAD9NAAAAAAAAAAEUAgAAdgAAAMNLOQMuYtY/5Eh6o271uj8AAAA/TQAAAAAAAAABFQIAAHYAAADDSzkDLmLWPwTtxytH0rs/AAAAP1wAAAAAAAAAARYCAAB2AAAA9oad345r1j8kkRW0H6+8PwAAAD9cAAAAAAAAAAEXAgAAdgAAAPaGnd+Oa9Y/RDVjPPiLvT8AAAA/bAAAAAAAAAABGAIAAHYAAAD2hp3fjmvWP2DZsMTQaL4/AAAAP2wAAAAAAAAAARkCAAB2AAAAKcIBvO901j98FOsqcw6/PwAAAD9sAAAAAAAAAAEaAgAAdgAAACnCAbzvdNY/lE8lkRW0vz8AAAA/ewAAAAAAAAABGwIAAHYAAABd/WWYUH7WP9IQpupAEcA/AAAAP3sAAAAAAAAAARwCAAB2AAAAXf1lmFB+1j9eLsMdEmTAPwAAAD+LAAAAAAAAAAEdAgAAdgAAAF39ZZhQftY/ZpfWP0ibwD8AAAA/iwAAAAAAAAABHgIAAHYAAACROMp0sYfWP+hL4FDjtsA/AAAAP5sAAAAAAAAAAR8CAAB2AAAAkTjKdLGH1j/ytPNyGe7APwAAAD+qAAAAAAAAAAEgAgAAdgAAAJE4ynSxh9Y/dmn9g7QJwT8AAAA/qgAAAAAAAAABIQIAAHYAAADEcy5REpHWP/odB5VPJcE/AAAAP6oAAAAAAAAAASICAAB2AAAA/p5RAc2z1z8o2buTkf+lPwAAAD8AAAAAAAAAAAEjAgAAdgAAAMk7+NaHe9c/6LGNxaQsqz8AAAA/AAAAAAAAAAABJAIAAHYAAACXAJT6JnLXPyj6KNZV5qw/AAAAPwAAAAAAAAAAASUCAAB2AAAAlwCU+iZy1z94FOsqcw6vPwAAAD8QAAAAAAAAAAEmAgAAdgAAAJcAlPomctc/bADqYX7SsD8AAAA/EAAAAAAAAAABJwIAAHYAAADJO/jWh3vXP5x2Xi7DHbI/AAAAPx8AAAAAAAAAASgCAAB2AAAAyTv41od71z/UVeYcPqCzPwAAAD8fAAAAAAAAAAEpAgAAdgAAAMk7+NaHe9c/AMxa6YLrtD8AAAA/LwAAAAAAAAABKgIAAHYAAAD9dlyz6ITXPzRCz7XHNrY/AAAAPy8AAAAAAAAAASsCAAB2AAAA/XZcs+iE1z9sIVekQrm3PwAAAD8+AAAAAAAAAAEsAgAAdgAAAP12XLPohNc/oADfkr07uT8AAAA/PgAAAAAAAAABLQIAAHYAAAD9dlyz6ITXP9R2U18Ch7o/AAAAP04AAAAAAAAAAS4CAAB2AAAAMbLAj0mO1z8E7ccrR9K7PwAAAD9OAAAAAAAAAAEvAgAAdgAAADGywI9Jjtc/NGM8+IsdvT8AAAA/XgAAAAAAAAABMAIAAHYAAAAxssCPSY7XP1xwnaKaMb4/AAAAP14AAAAAAAAAATECAAB2AAAAMbLAj0mO1z98FOsqcw6/PwAAAD9tAAAAAAAAAAEyAgAAdgAAAGTtJGyql9c/nLg4s0vrvz8AAAA/bQAAAAAAAAABMwIAAHYAAABk7SRsqpfXP9h5uQx3SMA/AAAAP30AAAAAAAAAATQCAAB2AAAAZO0kbKqX1z/i4swurX/APwAAAD99AAAAAAAAAAE1AgAAdgAAAGTtJGyql9c/bADqYX7SwD8AAAA/jQAAAAAAAAABNgIAAHYAAABk7SRsqpfXP3Zp/YO0CcE/AAAAP40AAAAAAAAAATcCAAB2AAAAmCiJSAuh1z/6HQeVTyXBPwAAAD+cAAAAAAAAAAE4AgAAdgAAAGTtJGyql9c/AIcat4VcwT8AAAA/nAAAAAAAAAABOQIAAHYAAACYKIlIC6HXP4Y7JMggeME/AAAAP6wAAAAAAAAAAToCAAB2AAAABGcbh0Ke2D8cB5VPJZG1PwAAAD8AAAAAAAAAAAE7AgAAdgAAAARnG4dCntg/xKQsG5YYuj8AAAA/AAAAAAAAAAABPAIAAHYAAAAEZxuHQp7YP+RIeqNu9bo/AAAAPxAAAAAAAAAAAT0CAAB2AAAABGcbh0Ke2D8E7ccrR9K7PwAAAD8QAAAAAAAAAAE+AgAAdgAAAARnG4dCntg/HCgCkul3vD8AAAA/IAAAAAAAAAABPwIAAHYAAAA4on9jo6fYPzjMTxrCVL0/AAAAPyAAAAAAAAAAAUACAAB2AAAAOKJ/Y6On2D9MnnZeLsO9PwAAAD8vAAAAAAAAAAFBAgAAdgAAADiif2Ojp9g/XHCdopoxvj8AAAA/LwAAAAAAAAABQgIAAHYAAAA4on9jo6fYP2DZsMTQaL4/AAAAPz8AAAAAAAAAAUMCAAB2AAAAat3jPwSx2D9sQsTmBqC+PwAAAD8/AAAAAAAAAAFEAgAAdgAAAJ4YSBxlutg/dKvXCD3Xvj8AAAA/TwAAAAAAAAABRQIAAHYAAADSU6z4xcPYP3Sr1wg9174/AAAAP14AAAAAAAAAAUYCAAB2AAAABY8Q1SbN2D9g2bDE0Gi+PwAAAD9uAAAAAAAAAAFHAgAAdgAAAAWPENUmzdg/XHCdopoxvj8AAAA/bgAAAAAAAAABSAIAAHYAAAAFjxDVJs3YP0Q1Yzz4i70/AAAAP24AAAAAAAAAAUkCAAB2AAAAOcp0sYfW2D80Yzz4ix29PwAAAD9xAAAAAAAAAAFKAgAAdgAAADnKdLGH1tg/EL/ub7NAvD8AAAA/cQAAAAAAAAABSwIAAHYAAAA5ynSxh9bYP/yDtAkRm7s/AAAAP4EAAAAAAAAAAUwCAAB2AAAABY8Q1SbN2D/kSHqjbvW6PwAAAD+BAAAAAAAAAAFNAgAAdgAAAAWPENUmzdg/yA1APcxPuj8AAAA/kQAAAAAAAAABTgIAAHYAAAAFjxDVJs3YP7TSBdcpqrk/AAAAP5EAAAAAAAAAAU8CAAB2AAAABY8Q1SbN2D+cl8twhwS5PwAAAD+gAAAAAAAAAAFQAgAAdgAAAAWPENUmzdg/jMWkLBuWuD8AAAA/oAAAAAAAAAABUQIAAHYAAAAFjxDVJs3YP3SKasZ48Lc/AAAAP7AAAAAAAAAAAVICAAB2AAAABY8Q1SbN2D9kuEOCDIK3PwAAAD+wAAAAAAAAAAFTAgAAdgAAADnKdLGH1tg/UOYcPqATtz8AAAA/wAAAAAAAAAABVAIAAHYAAAA5ynSxh9bYP0QU9vkzpbY/AAAAP88AAAAAAAAAAVUCAAB2AAAAbAXZjejf2D88q+LX/W22PwAAAD/PAAAAAAAAAAFWAgAAdgAAANN7oUaq8tg/PKvi1/1ttj8AAAA/3wAAAAAAAAABVwIAAHYAAAA68mn/awXZPzyr4tf9bbY/AAAAP+4AAAAAAAAAAVgCAAB2AAAAoGgyuC0Y2T88q+LX/W22PwAAAD/uAAAAAAAAAAFZAgAAdgAAAAjf+nDvKtk/TH0JHGrctj8AAAA//gAAAAAAAAABWgIAAHYAAACikCcGEkfZP1DmHD6gE7c/AAAAP/4AAAAAAAAAAVsCAAB2AAAAPUJUmzRj2T9kuEOCDIK3PwAAAD8OAQAAAAAAAAFcAgAAdgAAAAov5Qy4iNk/bCFXpEK5tz8AAAA/DgEAAAAAAAABXQIAAHYAAADYG3Z+O67ZP3jzfeiuJ7g/AAAAPx0BAAAAAAAAAV4CAAB2AAAApQgH8L7T2T+MxaQsG5a4PwAAAD8dAQAAAAAAAAFfAgAAdgAAAKcw/D2jAto/nJfLcIcEuT8AAAA/HQEAAAAAAAABYAIAAHYAAAB0HY2vJijaP6AA35K9O7k/AAAAPy0BAAAAAAAAAWECAAB2AAAAQgoeIapN2j+00gXXKaq5PwAAAD8tAQAAAAAAAAFiAgAAdgAAAA/3rpItc9o/xKQsG5YYuj8AAAA/PQEAAAAAAAABYwIAAHYAAACqqNsnUI/aP8gNQD3MT7o/AAAAPz0BAAAAAAAAAWQCAAB2AAAARFoIvXKr2j/UdlNfAoe6PwAAAD9MAQAAAAAAAAFlAgAAdgAAAKvQ0HU0vto/3N9mgTi+uj8AAAA/TAEAAAAAAAABZgIAAHYAAADfCzVSlcfaP+RIeqNu9bo/AAAAP1wBAAAAAAAAAWcCAAB2AAAAEkeZLvbQ2j/kSHqjbvW6PwAAAD9rAQAAAAAAAAFoAgAAdgAAAEWC/QpX2to/5Eh6o271uj8AAAA/awEAAAAAAAABaQIAAHYAAAB5vWHnt+PaP+RIeqNu9bo/AAAAP3sBAAAAAAAAAWoCAAB2AAAARYL9Clfa2j/c32aBOL66PwAAAD97AQAAAAAAAAFrAgAAdgAAAEWC/QpX2to/yA1APcxPuj8AAAA/iwEAAAAAAAABbAIAAHYAAAASR5ku9tDaP7w7Gflf4bk/AAAAP4sBAAAAAAAAAW0CAAB2AAAA3ws1UpXH2j+safK083K5PwAAAD+aAQAAAAAAAAFuAgAAdgAAAHiVbJnTtNo/lC64TlHNuD8AAAA/mgEAAAAAAAABbwIAAHYAAAAQH6TgEaLaP3jzfeiuJ7g/AAAAP6oBAAAAAAAAAXACAAB2AAAAd213S++F2j9cTzBg1kq3PwAAAD+qAQAAAAAAAAFxAgAAdgAAAA/3rpItc9o/PKvi1/1ttj8AAAA/ugEAAAAAAAABcgIAAHYAAAB1RYL9ClfaPxSegS3vWbU/AAAAP7oBAAAAAAAAAXMCAAB2AAAA25NVaOg62j/0+TOlFn20PwAAAD/JAQAAAAAAAAF0AgAAdgAAAHQdja8mKNo/1FXmHD6gsz8AAAA/yQEAAAAAAAABdQIAAHYAAAAOp8T2ZBXaP7SxmJRlw7I/AAAAP9kBAAAAAAAAAXYCAAB2AAAA2mtgGgQM2j+cdl4uwx2yPwAAAD/ZAQAAAAAAAAF3AgAAdgAAAHP1l2FC+dk/jKQ36lavsT8AAAA/6AEAAAAAAAABeAIAAHYAAABz9ZdhQvnZP3Rp/YO0CbE/AAAAP+gBAAAAAAAAAXkCAAB2AAAAew1Mg4BBuz90q9cIPde+PwAAAD8AAAAAAAAAAAF6AgAAdgAAABXnbWaHjLs/hH3+TKlFvz8AAAA/AAAAAAAAAAABewIAAHYAAAAV521mh4y7P3Sr1wg9174/AAAAPwAAAAAAAAAAAXwCAAB2AAAASfrc9ANnuz9g2bDE0Gi+PwAAAD8QAAAAAAAAAAF9AgAAdgAAAHsNTIOAQbs/VAeKgGT6vT8AAAA/EAAAAAAAAAABfgIAAHYAAAB7DUyDgEG7P0Q1Yzz4i70/AAAAPx8AAAAAAAAAAX8CAAB2AAAA3zMqoHn2uj80Yzz4ix29PwAAAD8fAAAAAAAAAAGAAgAAdgAAABNHmS720Lo/LPoo1lXmvD8AAAA/HwAAAAAAAAABgQIAAHYAAABFWgi9cqu6PySRFbQfr7w/AAAAPy8AAAAAAAAAAYICAAB2AAAA25NVaOg6uj8kkRW0H6+8PwAAAD8/AAAAAAAAAAGDAgAAdgAAAAunxPZkFbo/LPoo1lXmvD8AAAA/PwAAAAAAAAABhAIAAHYAAAA/ujOF4e+5PzjMTxrCVL0/AAAAP04AAAAAAAAAAYUCAAB2AAAAcc2iE17KuT9ENWM8+Iu9PwAAAD9OAAAAAAAAAAGGAgAAdgAAAKXgEaLapLk/TJ52Xi7DvT8AAAA/XgAAAAAAAAABhwIAAHYAAACl4BGi2qS5P1xwnaKaMb4/AAAAP14AAAAAAAAAAYgCAAB2AAAA1fOAMFd/uT9g2bDE0Gi+PwAAAD9eAAAAAAAAAAGJAgAAdgAAANXzgDBXf7k/bELE5gagvj8AAAA/bgAAAAAAAAABigIAAHYAAADV84AwV3+5P3wU6ypzDr8/AAAAP24AAAAAAAAAAYsCAAB2AAAA1fOAMFd/uT+Eff5MqUW/PwAAAD99AAAAAAAAAAGMAgAAdgAAANXzgDBXf7k/iOYRb998vz8AAAA/fQAAAAAAAAABjQIAAHYAAADV84AwV3+5P5y4OLNL678/AAAAP40AAAAAAAAAAY4CAAB2AAAApeARotqkuT9Wxa/72yzAPwAAAD+cAAAAAAAAAAGPAgAAdgAAAHHNohNeyrk/VsWv+9sswD8AAAA/rAAAAAAAAAABkAIAAHYAAAA/ujOF4e+5P1bFr/vbLMA/AAAAP7wAAAAAAAAAAZECAAB2AAAAC6fE9mQVuj/SEKbqQBHAPwAAAD+8AAAAAAAAAAGSAgAAdgAAANuTVWjoOro/nLg4s0vrvz8AAAA/ywAAAAAAAAABkwIAAHYAAADbk1Vo6Dq6P5RPJZEVtL8/AAAAP8sAAAAAAAAAAZQCAAB2AAAAqYDm2Wtguj+I5hFv33y/PwAAAD/bAAAAAAAAAAGVAgAAdgAAAHVtd0vvhbo/fBTrKnMOvz8AAAA/2wAAAAAAAAABlgIAAHYAAAB1bXdL74W6P3Sr1wg9174/AAAAP+sAAAAAAAAAAZcCAAB2AAAAdW13S++Fuj9g2bDE0Gi+PwAAAD/rAAAAAAAAAAGYAgAAdgAAAEVaCL1yq7o/XHCdopoxvj8AAAA/+gAAAAAAAAABmQIAAHYAAABFWgi9cqu6P1QHioBk+r0/AAAAP/oAAAAAAAAAAZoCAAB2AAAARVoIvXKruj9MnnZeLsO9PwAAAD8KAQAAAAAAAAGbAgAAdgAAAHVtd0vvhbo/TJ52Xi7DvT8AAAA/GQEAAAAAAAABnAIAAHYAAAB1bXdL74W6P1QHioBk+r0/AAAAPykBAAAAAAAAAZ0CAAB2AAAAdW13S++Fuj9g2bDE0Gi+PwAAAD8pAQAAAAAAAAGeAgAAdgAAAHVtd0vvhbo/dKvXCD3Xvj8AAAA/KQEAAAAAAAABnwIAAHYAAABFWgi9cqu6P4R9/kypRb8/AAAAPzkBAAAAAAAAAaACAAB2AAAARVoIvXKruj+UTyWRFbS/PwAAAD85AQAAAAAAAAGhAgAAdgAAAEVaCL1yq7o/0hCm6kARwD8AAAA/SAEAAAAAAAABogIAAHYAAAATR5ku9tC6P1bFr/vbLMA/AAAAP1gBAAAAAAAAAaMCAAB2AAAAE0eZLvbQuj9eLsMdEmTAPwAAAD9YAQAAAAAAAAGkAgAAdgAAAN8zKqB59ro/4uLMLq1/wD8AAAA/WAEAAAAAAAABpQIAAHYAAACtILsR/Ru7P2aX1j9Im8A/AAAAP2gBAAAAAAAAAaYCAAB2AAAAew1Mg4BBuz/oS+BQ47bAPwAAAD93AQAAAAAAAAGnAgAAdgAAAEn63PQDZ7s/6EvgUOO2wD8AAAA/dwEAAAAAAAABqAIAAHYAAAAV521mh4y7P2aX1j9Im8A/AAAAP4cBAAAAAAAAAakCAAB2AAAAFedtZoeMuz9eLsMdEmTAPwAAAD+WAQAAAAAAAAGqAgAAdgAAABXnbWaHjLs/2Hm5DHdIwD8AAAA/lgEAAAAAAAABqwIAAHYAAAAV521mh4y7P9IQpupAEcA/AAAAP6YBAAAAAAAAAawCAAB2AAAAFedtZoeMuz+UTyWRFbS/PwAAAD+mAQAAAAAAAAGtAgAAdgAAAEn63PQDZ7s/hH3+TKlFvz8AAAA/tgEAAAAAAAABrgIAAHYAAAB7DUyDgEG7P3Sr1wg9174/AAAAP7YBAAAAAAAAAa8CAAB2AAAArSC7Ef0buz9g2bDE0Gi+PwAAAD/FAQAAAAAAAAGwAgAAdgAAAN8zKqB59ro/XHCdopoxvj8AAAA/xQEAAAAAAAABsQIAAHYAAABFWgi9cqu6P1QHioBk+r0/AAAAP9UBAAAAAAAAAbICAAB2AAAAdW13S++Fuj9MnnZeLsO9PwAAAD/VAQAAAAAAAAGzAgAAdgAAAKmA5tlrYLo/TJ52Xi7DvT8AAAA/1QEAAAAAAAABtAIAAHYAAADbk1Vo6Dq6P0yedl4uw70/AAAAP+UBAAAAAAAAAbUCAAB2AAAAC6fE9mQVuj9MnnZeLsO9PwAAAD/lAQAAAAAAAAG2AgAAdgAAAD+6M4Xh77k/TJ52Xi7DvT8AAAA/6QEAAAAAAAABtwIAAHYAAAA/ujOF4e+5P1QHioBk+r0/AAAAP/kBAAAAAAAAAbgCAAB2AAAAcc2iE17KuT9ccJ2imjG+PwAAAD/5AQAAAAAAAAG5AgAAdgAAAHHNohNeyrk/YNmwxNBovj8AAAA/+QEAAAAAAAABugIAAHYAAABxzaITXsq5P2xCxOYGoL4/AAAAPwgCAAAAAAAAAbsCAAB2AAAAP7ozheHvuT90q9cIPde+PwAAAD8IAgAAAAAAAAG8AgAAdgAAAAunxPZkFbo/fBTrKnMOvz8AAAA/GAIAAAAAAAABvQIAAHYAAADbk1Vo6Dq6P3wU6ypzDr8/AAAAPxgCAAAAAAAAAb4CAAB2AAAArfjFwxjt2j9aCvAt2bvDPwAAAD8AAAAAAAAAAAG/AgAAdgAAAEeq8lg7Cds//mJHx0y0xD8AAAA/DwAAAAAAAAABwAIAAHYAAAB65VY1nBLbP4IXUdjnz8Q/AAAAPw8AAAAAAAAAAcECAAB2AAAAriC7Ef0b2z+CF1HY58/EPwAAAD8fAAAAAAAAAAHCAgAAdgAAAOBbH+5dJds//mJHx0y0xD8AAAA/HwAAAAAAAAABwwIAAHYAAAAUl4PKvi7bP3iuPbaxmMQ/AAAAPx8AAAAAAAAAAcQCAAB2AAAASNLnph842z/0+TOlFn3EPwAAAD8uAAAAAAAAAAHFAgAAdgAAAHsNTIOAQds/cEUqlHthxD8AAAA/LgAAAAAAAAABxgIAAHYAAAB7DUyDgEHbP+6QIIPgRcQ/AAAAPz4AAAAAAAAAAccCAAB2AAAAr0iwX+FK2z/kJw1hqg7EPwAAAD8+AAAAAAAAAAHIAgAAdgAAAOODFDxCVNs/3L75PnTXwz8AAAA/TgAAAAAAAAAByQIAAHYAAADjgxQ8QlTbP9ZV5hw+oMM/AAAAP04AAAAAAAAAAcoCAAB2AAAA44MUPEJU2z9QodwLo4TDPwAAAD9dAAAAAAAAAAHLAgAAdgAAAOODFDxCVNs/zOzS+gdpwz8AAAA/XQAAAAAAAAABzAIAAHYAAADjgxQ8QlTbP0o4yelsTcM/AAAAP20AAAAAAAAAAc0CAAB2AAAAr0iwX+FK2z/Gg7/Y0THDPwAAAD9tAAAAAAAAAAHOAgAAdgAAAHsNTIOAQds/Qs+1xzYWwz8AAAA/fQAAAAAAAAABzwIAAHYAAABI0uemHzjbP0LPtcc2FsM/AAAAP5EAAAAAAAAAAdACAAB2AAAAFJeDyr4u2z/Gg7/Y0THDPwAAAD+hAAAAAAAAAAHRAgAAdgAAAOBbH+5dJds/SjjJ6WxNwz8AAAA/oQAAAAAAAAAB0gIAAHYAAACuILsR/RvbP8zs0voHacM/AAAAP7AAAAAAAAAAAdMCAAB2AAAAriC7Ef0b2z9QodwLo4TDPwAAAD+wAAAAAAAAAAHUAgAAdgAAAK4guxH9G9s/1lXmHD6gwz8AAAA/wAAAAAAAAAAB1QIAAHYAAACuILsR/RvbP1oK8C3Zu8M/AAAAP8AAAAAAAAAAAdYCAAB2AAAAriC7Ef0b2z/cvvk+dNfDPwAAAD/AAAAAAAAAAAHXAgAAdgAAAK4guxH9G9s/YHMDUA/zwz8AAAA/0AAAAAAAAAAB2AIAAHYAAACuILsR/RvbP+QnDWGqDsQ/AAAAP9AAAAAAAAAAAdkCAAB2AAAA4Fsf7l0l2z9q3BZyRSrEPwAAAD/fAAAAAAAAAAHaAgAAdgAAABSXg8q+Lts/7pAgg+BFxD8AAAA/3wAAAAAAAAAB2wIAAHYAAABI0uemHzjbP+6QIIPgRcQ/AAAAP+8AAAAAAAAAAdwCAAB2AAAAew1Mg4BB2z/ukCCD4EXEPwAAAD/vAAAAAAAAAAHdAgAAdgAAAK9IsF/hSts/7pAgg+BFxD8AAAA//wAAAAAAAAAB3gIAAHYAAADjgxQ8QlTbP+6QIIPgRcQ/AAAAP/8AAAAAAAAAAd8CAAB2AAAAFb94GKNd2z9q3BZyRSrEPwAAAD8OAQAAAAAAAAHgAgAAdgAAAEn63PQDZ9s/5CcNYaoOxD8AAAA/DgEAAAAAAAAB4QIAAHYAAAB9NUHRZHDbP2BzA1AP88M/AAAAPx4BAAAAAAAAAeICAAB2AAAAfTVB0WRw2z9aCvAt2bvDPwAAAD8tAQAAAAAAAAHjAgAAdgAAAH01QdFkcNs/UKHcC6OEwz8AAAA/LQEAAAAAAAAB5AIAAHYAAABJ+tz0A2fbP8zs0voHacM/AAAAPy0BAAAAAAAAAeUCAAB2AAAASfrc9ANn2z/Gg7/Y0THDPwAAAD89AQAAAAAAAAHmAgAAdgAAABW/eBijXds/vBqstpv6wj8AAAA/PQEAAAAAAAAB5wIAAHYAAADjgxQ8QlTbPzhmoqUA38I/AAAAP00BAAAAAAAAAegCAAB2AAAAew1Mg4BB2z+2sZiUZcPCPwAAAD9NAQAAAAAAAAHpAgAAdgAAABSXg8q+Lts/trGYlGXDwj8AAAA/XAEAAAAAAAAB6gIAAHYAAACuILsR/RvbP7axmJRlw8I/AAAAP1wBAAAAAAAAAesCAAB2AAAAR6ryWDsJ2z84ZqKlAN/CPwAAAD9sAQAAAAAAAAHsAgAAdgAAAN8zKqB59to/vBqstpv6wj8AAAA/bAEAAAAAAAAB7QIAAHYAAAB5vWHnt+PaP8aDv9jRMcM/AAAAP3wBAAAAAAAAAe4CAAB2AAAAEkeZLvbQ2j/M7NL6B2nDPwAAAD98AQAAAAAAAAHvAgAAdgAAAKvQ0HU0vto/1lXmHD6gwz8AAAA/iwEAAAAAAAAB8AIAAHYAAABEWgi9cqvaP9y++T5018M/AAAAP4sBAAAAAAAAAfECAAB2AAAAEB+k4BGi2j/kJw1hqg7EPwAAAD+bAQAAAAAAAAHyAgAAdgAAAN7jPwSxmNo/7pAgg+BFxD8AAAA/mwEAAAAAAAAB8wIAAHYAAACqqNsnUI/aP/T5M6UWfcQ/AAAAP6oBAAAAAAAAAfQCAAB2AAAAd213S++F2j94rj22sZjEPwAAAD+qAQAAAAAAAAH1AgAAdgAAAHdtd0vvhdo//mJHx0y0xD8AAAA/ugEAAAAAAAAB9gIAAHYAAACqqNsnUI/aP4IXUdjnz8Q/AAAAP7oBAAAAAAAAAfcCAAB2AAAA3uM/BLGY2j+CF1HY58/EPwAAAD/KAQAAAAAAAAH4AgAAdgAAABAfpOARoto/ghdR2OfPxD8AAAA/2QEAAAAAAAAB+QIAAHYAAABEWgi9cqvaP4IXUdjnz8Q/AAAAP9kBAAAAAAAAAfoCAAB2AAAAeJVsmdO02j/+YkfHTLTEPwAAAD/pAQAAAAAAAAH7AgAAdgAAAKvQ0HU0vto/eK49trGYxD8AAAA/6QEAAAAAAAAB/AIAAHYAAADfCzVSlcfaP3BFKpR7YcQ/AAAAP/kBAAAAAAAAAf0CAAB2AAAAEkeZLvbQ2j/ukCCD4EXEPwAAAD/5AQAAAAAAAAH+AgAAdgAAABJHmS720No/5CcNYaoOxD8AAAA/CAIAAAAAAAAB/wIAAHYAAAASR5ku9tDaP9y++T5018M/AAAAPwgCAAAAAAAAAQADAAB2AAAAEkeZLvbQ2j9aCvAt2bvDPwAAAD8YAgAAAAAAAAEBAwAAdgAAAN8LNVKVx9o/UKHcC6OEwz8AAAA/GAIAAAAAAAABAgMAAHYAAACr0NB1NL7aP0o4yelsTcM/AAAAPycCAAAAAAAAAQMDAAB2AAAAeJVsmdO02j9Cz7XHNhbDPwAAAD8nAgAAAAAAAAEEAwAAdgAAAERaCL1yq9o/vBqstpv6wj8AAAA/NwIAAAAAAAABBQMAAHYAAAAQH6TgEaLaPzhmoqUA38I/AAAAPzcCAAAAAAAAAQYDAAB2AAAAqqjbJ1CP2j+2sZiUZcPCPwAAAD83AgAAAAAAAAEHAwAAdgAAAEMyE2+OfNo/Mv2Og8qnwj8AAAA/RwIAAAAAAAABCAMAAHYAAAAP966SLXPaPzL9joPKp8I/AAAAP0cCAAAAAAAAAQkDAAB2AAAAqYDm2Wtg2j8y/Y6DyqfCPwAAAD9WAgAAAAAAAAEKAwAAdgAAAHVFgv0KV9o/trGYlGXDwj8AAAA/ZgIAAAAAAAABCwMAAHYAAABCCh4hqk3aPzhmoqUA38I/AAAAP2YCAAAAAAAAAQwDAAB2AAAADs+5RElE2j+8Gqy2m/rCPwAAAD9mAgAAAAAAAAENAwAAdgAAAM5vxzWLTug/nLg4s0vrvz8AAAA/AAAAAAAAAAABDgMAAHYAAAABFzHreUDoPxwoApLpd7w/AAAAPwAAAAAAAAAAAQ8DAAB2AAAAaPn+fMk76D8Qv+5vs0C8PwAAAD8AAAAAAAAAAAEQAwAAdgAAAM3bzA4ZN+g/BO3HK0fSuz8AAAA/EAAAAAAAAAABEQMAAHYAAAA0vpqgaDLoP/gaoefaY7s/AAAAPxAAAAAAAAAAARIDAAB2AAAAmqBoMrgt6D/kSHqjbvW6PwAAAD8QAAAAAAAAAAETAwAAdgAAAGdlBFZXJOg/3N9mgTi+uj8AAAA/IAAAAAAAAAABFAMAAHYAAADNR9Lnph/oP9R2U18Ch7o/AAAAPyAAAAAAAAAAARUDAAB2AAAAMyqgefYa6D/EpCwblhi6PwAAAD8vAAAAAAAAAAEWAwAAdgAAAADvO52VEeg/vDsZ+V/huT8AAAA/PwAAAAAAAAABFwMAAHYAAABn0Qkv5QzoP7w7Gflf4bk/AAAAPz8AAAAAAAAAARgDAAB2AAAAzLPXwDQI6D+00gXXKaq5PwAAAD8/AAAAAAAAAAEZAwAAdgAAADOWpVKEA+g/tNIF1ymquT8AAAA/TwAAAAAAAAABGgMAAHYAAACaeHPk0/7nP7w7Gflf4bk/AAAAP14AAAAAAAAAARsDAAB2AAAA/1pBdiP65z+8Oxn5X+G5PwAAAD9eAAAAAAAAAAEcAwAAdgAAAGY9Dwhz9ec/yA1APcxPuj8AAAA/bgAAAAAAAAABHQMAAHYAAADMH92ZwvDnP9zfZoE4vro/AAAAP24AAAAAAAAAAR4DAAB2AAAAzB/dmcLw5z/4GqHn2mO7PwAAAD99AAAAAAAAAAEfAwAAdgAAADICqysS7Oc/EL/ub7NAvD8AAAA/fQAAAAAAAAABIAMAAHYAAAAyAqsrEuznPzRjPPiLHb0/AAAAP40AAAAAAAAAASEDAAB2AAAAMgKrKxLs5z9ccJ2imjG+PwAAAD+NAAAAAAAAAAEiAwAAdgAAAMwf3ZnC8Oc/fBTrKnMOvz8AAAA/nQAAAAAAAAABIwMAAHYAAADMH92ZwvDnP5y4OLNL678/AAAAP50AAAAAAAAAASQDAAB2AAAAZj0PCHP15z9eLsMdEmTAPwAAAD+sAAAAAAAAAAElAwAAdgAAAP9aQXYj+uc/8rTzchnuwD8AAAA/rAAAAAAAAAABJgMAAHYAAACaeHPk0/7nPwCHGreFXME/AAAAP6wAAAAAAAAAAScDAAB2AAAAM5alUoQD6D+UDUsMjebBPwAAAD+8AAAAAAAAAAEoAwAAdgAAAMyz18A0COg/pN9xUPlUwj8AAAA/vAAAAAAAAAABKQMAAHYAAABn0Qkv5QzoP7axmJRlw8I/AAAAP8wAAAAAAAAAASoDAAB2AAAAAO87nZUR6D9Cz7XHNhbDPwAAAD/bAAAAAAAAAAErAwAAdgAAAJkMbgtGFug/SjjJ6WxNwz8AAAA/2wAAAAAAAAABLAMAAHYAAAAzKqB59hroP1Ch3AujhMM/AAAAP9sAAAAAAAAAAS0DAAB2AAAAzUfS56Yf6D9aCvAt2bvDPwAAAD/rAAAAAAAAAAEuAwAAdgAAAGdlBFZXJOg/YHMDUA/zwz8AAAA/6wAAAAAAAAABLwMAAHYAAABnZQRWVyToP+QnDWGqDsQ/AAAAP/oAAAAAAAAAATADAAB2AAAAZ2UEVlck6D9q3BZyRSrEPwAAAD8KAQAAAAAAAAExAwAAdgAAAM1H0uemH+g/atwWckUqxD8AAAA/CgEAAAAAAAABMgMAAHYAAAAwRru2u6XnP9ZV5hw+oMM/AAAAPwAAAAAAAAAAATMDAAB2AAAAmnhz5NP+5z+2sZiUZcPCPwAAAD8AAAAAAAAAAAE0AwAAdgAAAMyz18A0COg/Mv2Og8qnwj8AAAA/AAAAAAAAAAABNQMAAHYAAACZDG4LRhboPzL9joPKp8I/AAAAPxAAAAAAAAAAATYDAAB2AAAAZ2UEVlck6D8y/Y6DyqfCPwAAAD8QAAAAAAAAAAE3AwAAdgAAADS+mqBoMug/Mv2Og8qnwj8AAAA/HwAAAAAAAAABOAMAAHYAAAABFzHreUDoP7axmJRlw8I/AAAAPx8AAAAAAAAAATkDAAB2AAAAzm/HNYtO6D84ZqKlAN/CPwAAAD8vAAAAAAAAAAE6AwAAdgAAAAKrKxLsV+g/vBqstpv6wj8AAAA/LwAAAAAAAAABOwMAAHYAAAA15o/uTGHoP0LPtcc2FsM/AAAAPz8AAAAAAAAAATwDAAB2AAAAaSH0yq1q6D/Gg7/Y0THDPwAAAD8/AAAAAAAAAAE9AwAAdgAAAAI/Jjleb+g/SjjJ6WxNwz8AAAA/TgAAAAAAAAABPgMAAHYAAACcXFinDnToP8zs0voHacM/AAAAP04AAAAAAAAAAT8DAAB2AAAANnqKFb946D9QodwLo4TDPwAAAD9OAAAAAAAAAAFAAwAAdgAAAM+XvINvfeg/UKHcC6OEwz8AAAA/XgAAAAAAAAABQQMAAHYAAADPl7yDb33oP9ZV5hw+oMM/AAAAP24AAAAAAAAAAUIDAAB2AAAAz5e8g2996D9QodwLo4TDPwAAAD+NAAAAAAAAAAFDAwAAdgAAADZ6ihW/eOg/zOzS+gdpwz8AAAA/jQAAAAAAAAABRAMAAHYAAACcXFinDnToP0o4yelsTcM/AAAAP5wAAAAAAAAAAUUDAAB2AAAAnFxYpw506D/Gg7/Y0THDPwAAAD+cAAAAAAAAAAFGAwAAdgAAAJxcWKcOdOg/vBqstpv6wj8AAAA/rAAAAAAAAAABRwMAAHYAAACcXFinDnToP7axmJRlw8I/AAAAP6wAAAAAAAAAAUgDAAB2AAAAnFxYpw506D8olHthlHDCPwAAAD+8AAAAAAAAAAFJAwAAdgAAAJxcWKcOdOg/IitoP145wj8AAAA/ywAAAAAAAAABSgMAAHYAAACcXFinDnToP552Xi7DHcI/AAAAP8sAAAAAAAAAAUsDAAB2AAAANnqKFb946D+UDUsMjebBPwAAAD/LAAAAAAAAAAFMAwAAdgAAAM+XvINvfeg/EFlB+/HKwT8AAAA/2wAAAAAAAAABTQMAAHYAAABqte7xH4LoP46kN+pWr8E/AAAAP9sAAAAAAAAAAU4DAAB2AAAAA9MgYNCG6D8K8C3Zu5PBPwAAAD/rAAAAAAAAAAFPAwAAdgAAADcOhTwxkOg/hjskyCB4wT8AAAA/6wAAAAAAAAABUAMAAHYAAADQK7eq4ZToP4Y7JMggeME/AAAAPwoBAAAAAAAAAVEDAAB2AAAAA2cbh0Ke6D8Ahxq3hVzBPwAAAD8KAQAAAAAAAAFSAwAAdgAAANC/sdFTrOg/AIcat4VcwT8AAAA/CgEAAAAAAAABUwMAAHYAAAAE+xWutLXoPwCHGreFXME/AAAAPxkBAAAAAAAAAVQDAAB2AAAAanHeZnbI6D980hCm6kDBPwAAAD8ZAQAAAAAAAAFVAwAAdgAAADjKdLGH1ug/fNIQpupAwT8AAAA/KQEAAAAAAAABVgMAAHYAAACfQD1qSenoP/odB5VPJcE/AAAAPykBAAAAAAAAAVcDAAB2AAAAbZnTtFr36D/6HQeVTyXBPwAAAD8pAQAAAAAAAAFYAwAAdgAAANMPnG0cCuk/dmn9g7QJwT8AAAA/OQEAAAAAAAABWQMAAHYAAACgaDK4LRjpP3Zp/YO0CcE/AAAAPzkBAAAAAAAAAVoDAAB2AAAAbcHIAj8m6T/ytPNyGe7APwAAAD9IAQAAAAAAAAFbAwAAdgAAADsaX01QNOk/bADqYX7SwD8AAAA/SAEAAAAAAAABXAMAAHYAAAAIB/C+01npP+hL4FDjtsA/AAAAPwAAAAAAAAAAAV0DAAB2AAAACsPfMyqg6T9ml9Y/SJvAPwAAAD8AAAAAAAAAAAFeAwAAdgAAAD7+QxCLqek/4uLMLq1/wD8AAAA/AAAAAAAAAAABXwMAAHYAAABwOajs67LpP14uwx0SZMA/AAAAPwAAAAAAAAAAAWADAAB2AAAApHQMyUy86T/YebkMd0jAPwAAAD8QAAAAAAAAAAFhAwAAdgAAAD2SPjf9wOk/VsWv+9sswD8AAAA/EAAAAAAAAAABYgMAAHYAAADYr3ClrcXpP5y4OLNL678/AAAAPyAAAAAAAAAAAWMDAAB2AAAAcc2iE17K6T+cuDizS+u/PwAAAD8gAAAAAAAAAAFkAwAAdgAAAAvr1IEOz+k/iOYRb998vz8AAAA/LwAAAAAAAAABZQMAAHYAAABxzaITXsrpP4R9/kypRb8/AAAAPz8AAAAAAAAAAWYDAAB2AAAA2K9wpa3F6T98FOsqcw6/PwAAAD8/AAAAAAAAAAFnAwAAdgAAAD2SPjf9wOk/fBTrKnMOvz8AAAA/TwAAAAAAAAABaAMAAHYAAAALV9panLfpP3wU6ypzDr8/AAAAP08AAAAAAAAAAWkDAAB2AAAA1xt2fjuu6T98FOsqcw6/PwAAAD9eAAAAAAAAAAFqAwAAdgAAAKPgEaLapOk/hH3+TKlFvz8AAAA/XgAAAAAAAAABawMAAHYAAABwpa3FeZvpP4jmEW/ffL8/AAAAP24AAAAAAAAAAWwDAAB2AAAAPGpJ6RiS6T+cuDizS+u/PwAAAD9uAAAAAAAAAAFtAwAAdgAAAAov5Qy4iOk/2Hm5DHdIwD8AAAA/fQAAAAAAAAABbgMAAHYAAABvEbOeB4TpP+LizC6tf8A/AAAAP30AAAAAAAAAAW8DAAB2AAAAPdZOwqZ66T/oS+BQ47bAPwAAAD+NAAAAAAAAAAFwAwAAdgAAAKK4HFT2dek/dmn9g7QJwT8AAAA/jQAAAAAAAAABcQMAAHYAAAAJm+rlRXHpPwCHGreFXME/AAAAP50AAAAAAAAAAXIDAAB2AAAAb324d5Vs6T8K8C3Zu5PBPwAAAD+dAAAAAAAAAAFzAwAAdgAAAG99uHeVbOk/lA1LDI3mwT8AAAA/rAAAAAAAAAABdAMAAHYAAAAJm+rlRXHpP552Xi7DHcI/AAAAP6wAAAAAAAAAAXUDAAB2AAAAorgcVPZ16T8olHthlHDCPwAAAD+sAAAAAAAAAAF2AwAAdgAAAD3WTsKmeuk/Mv2Og8qnwj8AAAA/vAAAAAAAAAABdwMAAHYAAABvEbOeB4TpP7axmJRlw8I/AAAAP7wAAAAAAAAAAXgDAAB2AAAAPGpJ6RiS6T84ZqKlAN/CPwAAAD/MAAAAAAAAAAF5AwAAdgAAAKPgEaLapOk/OGaipQDfwj8AAAA/zAAAAAAAAAABegMAAHYAAAALV9panLfpP7axmJRlw8I/AAAAP9sAAAAAAAAAAXsDAAB2AAAAC+vUgQ7P6T+uSIVyL4zCPwAAAD/bAAAAAAAAAAF8AwAAdgAAAHJhnTrQ4ek/pN9xUPlUwj8AAAA/6wAAAAAAAAABfQMAAHYAAABy9ZdhQvnpP552Xi7DHcI/AAAAP/oAAAAAAAAAAX4DAAB2AAAA2mtgGgQM6j8QWUH78crBPwAAAD/6AAAAAAAAAAF/AwAAdgAAAEDiKNPFHuo/hjskyCB4wT8AAAA/+gAAAAAAAAABgAMAAHYAAACnWPGLhzHqP3zSEKbqQME/AAAAPwoBAAAAAAAAAYEDAAB2AAAADc+5RElE6j/ytPNyGe7APwAAAD8KAQAAAAAAAAGCAwAAdgAAAHVFgv0KV+o/ZpfWP0ibwD8AAAA/GgEAAAAAAAABgwMAAHYAAABCnhhIHGXqP9h5uQx3SMA/AAAAPxoBAAAAAAAAAYQDAAB2AAAAEPeuki1z6j+cuDizS+u/PwAAAD8pAQAAAAAAAAGFAwAAdgAAAN1PRd0+geo/hH3+TKlFvz8AAAA/KQEAAAAAAAABhgMAAHYAAAAPi6m5n4rqP2xCxOYGoL4/AAAAPzkBAAAAAAAAAYcDAAB2AAAAQ8YNlgCU6j9UB4qAZPq9PwAAAD85AQAAAAAAAAGIAwAAdgAAAHYBcnJhneo/OMxPGsJUvT8AAAA/OQEAAAAAAAABiQMAAHYAAAARH6TgEaLqPySRFbQfr7w/AAAAP0kBAAAAAAAAAYoDAAB2AAAAER+k4BGi6j8Qv+5vs0C8PwAAAD9JAQAAAAAAAAGLAwAAdgAAAKo81k7Cpuo/DFbbTX0JvD8AAAA/WAEAAAAAAAABjAMAAHYAAAARH6TgEaLqP/yDtAkRm7s/AAAAP1gBAAAAAAAAAY0DAAB2AAAAdgFycmGd6j/4GqHn2mO7PwAAAD9oAQAAAAAAAAGOAwAAdgAAAN3jPwSxmOo/+Bqh59pjuz8AAAA/dwEAAAAAAAABjwMAAHYAAABDxg2WAJTqP/yDtAkRm7s/AAAAP3cBAAAAAAAAAZADAAB2AAAAqqjbJ1CP6j8E7ccrR9K7PwAAAD+HAQAAAAAAAAGRAwAAdgAAAHZtd0vvheo/EL/ub7NAvD8AAAA/hwEAAAAAAAABkgMAAHYAAADdT0XdPoHqPySRFbQfr7w/AAAAP5cBAAAAAAAAAZMDAAB2AAAAQjITb4586j84zE8awlS9PwAAAD+XAQAAAAAAAAGUAwAAdgAAAKkU4QDed+o/TJ52Xi7DvT8AAAA/pgEAAAAAAAABlQMAAHYAAAB12XwkfW7qP2DZsMTQaL4/AAAAP6YBAAAAAAAAAZYDAAB2AAAAddl8JH1u6j90q9cIPde+PwAAAD+2AQAAAAAAAAGXAwAAdgAAANy7SrbMaeo/iOYRb998vz8AAAA/tgEAAAAAAAABmAMAAHYAAADcu0q2zGnqP5y4OLNL678/AAAAP8YBAAAAAAAAAZkDAAB2AAAA3LtKtsxp6j9Wxa/72yzAPwAAAD/GAQAAAAAAAAGaAwAAdgAAAHXZfCR9buo/2Hm5DHdIwD8AAAA/1QEAAAAAAAABmwMAAHYAAAB12XwkfW7qP+LizC6tf8A/AAAAP9UBAAAAAAAAAZwDAAB2AAAAEPeuki1z6j/i4swurX/APwAAAD/lAQAAAAAAAAGdAwAAdgAAAKkU4QDed+o/4uLMLq1/wD8AAAA/9AEAAAAAAAABngMAAHYAAADdT0XdPoHqP+LizC6tf8A/AAAAP/QBAAAAAAAAAZ8DAAB2AAAAD4upuZ+K6j9eLsMdEmTAPwAAAD8EAgAAAAAAAAGgAwAAdgAAAEPGDZYAlOo/VsWv+9sswD8AAAA/BAIAAAAAAAABoQMAAHYAAAB2AXJyYZ3qP5y4OLNL678/AAAAPxQCAAAAAAAAAaIDAAB2AAAAER+k4BGi6j+I5hFv33y/PwAAAD8UAgAAAAAAAAGjAwAAdgAAAENaCL1yq+o/fBTrKnMOvz8AAAA/FAIAAAAAAAABpAMAAHYAAADedzorI7DqP2DZsMTQaL4/AAAAPyMCAAAAAAAAAaUDAAB2AAAAELOeB4S56j9MnnZeLsO9PwAAAD8zAgAAAAAAAAGmAwAAdgAAAKvQ0HU0vuo/OMxPGsJUvT8AAAA/MwIAAAAAAAABpwMAAHYAAABE7gLk5MLqPySRFbQfr7w/AAAAP0MCAAAAAAAAAagDAAB2AAAA3gs1UpXH6j8cKAKS6Xe8PwAAAD9DAgAAAAAAAAGpAwAAdgAAAHgpZ8BFzOo/EL/ub7NAvD8AAAA/QwIAAAAAAAABqgMAAHYAAAB4KWfARczqPwxW2019Cbw/AAAAP1ICAAAAAAAAAasDAAB2AAAAEUeZLvbQ6j8MVttNfQm8PwAAAD9SAgAAAAAAAAGsAwAAdgAAABFHmS720Oo/EL/ub7NAvD8AAAA/YgIAAAAAAAABrQMAAHYAAACrZMucptXqPxwoApLpd7w/AAAAP2ICAAAAAAAAAa4DAAB2AAAAq2TLnKbV6j80Yzz4ix29PwAAAD9xAgAAAAAAAAGvAwAAdgAAAEWC/QpX2uo/TJ52Xi7DvT8AAAA/cQIAAAAAAAABsAMAAHYAAABFgv0KV9rqP2DZsMTQaL4/AAAAP4ECAAAAAAAAAbEDAAB2AAAA358veQff6j98FOsqcw6/PwAAAD+BAgAAAAAAAAGyAwAAdgAAABLbk1Vo6Oo/nLg4s0vrvz8AAAA/kQIAAAAAAAABswMAAHYAAACs+MXDGO3qP14uwx0SZMA/AAAAP5ECAAAAAAAAAbQDAAB2AAAARRb4Mcnx6j/ytPNyGe7APwAAAD+gAgAAAAAAAAG1AwAAdgAAAHlRXA4q++o/hjskyCB4wT8AAAA/oAIAAAAAAAABtgMAAHYAAACtjMDqigTrPxrCVB0oAsI/AAAAP7ACAAAAAAAAAbcDAAB2AAAAeuVWNZwS6z8olHthlHDCPwAAAD+wAgAAAAAAAAG4AwAAdgAAAK0guxH9G+s/OGaipQDfwj8AAAA/wAIAAAAAAAABuQMAAHYAAAATl4PKvi7rP0o4yelsTcM/AAAAP8ACAAAAAAAAAboDAAB2AAAA4O8ZFdA86z9QodwLo4TDPwAAAD/AAgAAAAAAAAG7AwAAdgAAAEhm4s2RT+s/WgrwLdm7wz8AAAA/zwIAAAAAAAABvAMAAHYAAACv3KqGU2LrP9y++T5018M/AAAAP88CAAAAAAAAAb0DAAB2AAAAFVNzPxV16z9gcwNQD/PDPwAAAD/fAgAAAAAAAAG+AwAAdgAAAH3JO/jWh+s/YHMDUA/zwz8AAAA/3wIAAAAAAAABvwMAAHYAAABKItJC6JXrP1oK8C3Zu8M/AAAAP+4CAAAAAAAAAcADAAB2AAAAFntojfmj6z9QodwLo4TDPwAAAD/uAgAAAAAAAAHBAwAAdgAAAOPT/tcKsus/xoO/2NExwz8AAAA//gIAAAAAAAABwgMAAHYAAAAXD2O0a7vrP7axmJRlw8I/AAAAP/4CAAAAAAAAAcMDAAB2AAAAS0rHkMzE6z8olHthlHDCPwAAAD8OAwAAAAAAAAHEAwAAdgAAAORn+f58yes/GsJUHSgCwj8AAAA/DgMAAAAAAAABxQMAAHYAAAB+hSttLc7rP46kN+pWr8E/AAAAPx0DAAAAAAAAAcYDAAB2AAAAfoUrbS3O6z8Ahxq3hVzBPwAAAD8dAwAAAAAAAAHHAwAAdgAAAH6FK20tzus/+h0HlU8lwT8AAAA/LQMAAAAAAAAByAMAAHYAAADkZ/n+fMnrP/K083IZ7sA/AAAAPy0DAAAAAAAAAckDAAB2AAAAsSyVIhzA6z9sAOphftLAPwAAAD89AwAAAAAAAAHKAwAAdgAAAH7xMEa7tus/6EvgUOO2wD8AAAA/PQMAAAAAAAABywMAAHYAAACxmJr7qajrP2wA6mF+0sA/AAAAP0wDAAAAAAAAAcwDAAB2AAAASiLSQuiV6z92af2DtAnBPwAAAD9MAwAAAAAAAAHNAwAAdgAAAOKrCYomg+s/AIcat4VcwT8AAAA/XAMAAAAAAAABzgMAAHYAAADjFw9jtGvrP5QNSwyN5sE/AAAAP1wDAAAAAAAAAc8DAAB2AAAAe6FGqvJY6z+k33FQ+VTCPwAAAD9jAwAAAAAAAAHQAwAAdgAAABQrfvEwRus/Mv2Og8qnwj8AAAA/YwMAAAAAAAAB0QMAAHYAAACH+CAFjxDVP+IDOnFxZsc/AAAAPwAAAAAAAAAAAdIDAAB2AAAAI/o3NnqK1T+MxaQsG5bIPwAAAD8AAAAAAAAAAAHTAwAAdgAAAFc1nBLbk9U/jMWkLBuWyD8AAAA/AAAAAAAAAAAB1AMAAHYAAACKcADvO53VP4zFpCwblsg/AAAAPw8AAAAAAAAAAdUDAAB2AAAA8ubIp/2v1T+EXJEK5V7IPwAAAD8PAAAAAAAAAAHWAwAAdgAAAPLmyKf9r9U/fPN96K4nyD8AAAA/HwAAAAAAAAAB1wMAAHYAAAAkIi2EXrnVP/g+dNcTDMg/AAAAPx8AAAAAAAAAAdgDAAB2AAAAJCIthF651T/w1WC13dTHPwAAAD8vAAAAAAAAAAHZAwAAdgAAACQiLYReudU/bCFXpEK5xz8AAAA/LwAAAAAAAAAB2gMAAHYAAADy5sin/a/VP9iaJk87L8c/AAAAP04AAAAAAAAAAdsDAAB2AAAAvqtky5ym1T/QMRMtBfjGPwAAAD9OAAAAAAAAAAHcAwAAdgAAAIpwAO87ndU/Tn0JHGrcxj8AAAA/YgAAAAAAAAAB3QMAAHYAAABXNZwS25PVP8jI/wrPwMY/AAAAP2IAAAAAAAAAAd4DAAB2AAAAI/o3NnqK1T9EFPb5M6XGPwAAAD9xAAAAAAAAAAHfAwAAdgAAAPG+01kZgdU/RBT2+TOlxj8AAAA/cQAAAAAAAAAB4AMAAHYAAAC9g299uHfVP0QU9vkzpcY/AAAAP4EAAAAAAAAAAeEDAAB2AAAAiUgLoVdu1T9EFPb5M6XGPwAAAD+BAAAAAAAAAAHiAwAAdgAAAFYNp8T2ZNU/RBT2+TOlxj8AAAA/gQAAAAAAAAAB4wMAAHYAAADvlt4LNVLVP8jI/wrPwMY/AAAAP6AAAAAAAAAAAeQDAAB2AAAA75beCzVS1T9OfQkcatzGPwAAAD+gAAAAAAAAAAHlAwAAdgAAAO+W3gs1UtU/VOYcPqATxz8AAAA/oAAAAAAAAAAB5gMAAHYAAADvlt4LNVLVP9iaJk87L8c/AAAAP7AAAAAAAAAAAecDAAB2AAAAItJC6JVb1T9cTzBg1krHPwAAAD+wAAAAAAAAAAHoAwAAdgAAAFYNp8T2ZNU/4gM6cXFmxz8AAAA/vwAAAAAAAAAB6QMAAHYAAACJSAuhV27VP+hsTZOnncc/AAAAP78AAAAAAAAAAeoDAAB2AAAA8b7TWRmB1T9sIVekQrnHPwAAAD/PAAAAAAAAAAHrAwAAdgAAAFc1nBLbk9U/8NVgtd3Uxz8AAAA/zwAAAAAAAAAB7AMAAHYAAACKcADvO53VP/DVYLXd1Mc/AAAAP98AAAAAAAAAAe0DAAB2AAAAWF2RYL/C1T92imrGePDHPwAAAD/uAAAAAAAAAAHuAwAAdgAAAL/TWRmB1dU/8NVgtd3Uxz8AAAA/7gAAAAAAAAAB7wMAAHYAAAAmSiLSQujVP/DVYLXd1Mc/AAAAP/4AAAAAAAAAAfADAAB2AAAAWYWGrqPx1T9sIVekQrnHPwAAAD/+AAAAAAAAAAHxAwAAdgAAAMH7TmdlBNY/6GxNk6edxz8AAAA/DQEAAAAAAAAB8gMAAHYAAADzNrNDxg3WP+IDOnFxZsc/AAAAPw0BAAAAAAAAAfMDAAB2AAAAJ3IXICcX1j9cTzBg1krHPwAAAD8dAQAAAAAAAAH0AwAAdgAAAFqte/yHINY/VOYcPqATxz8AAAA/HQEAAAAAAAAB9QMAAHYAAABarXv8hyDWP9AxEy0F+MY/AAAAPy0BAAAAAAAAAfYDAAB2AAAAJ3IXICcX1j9EFPb5M6XGPwAAAD88AQAAAAAAAAH3AwAAdgAAACdyFyAnF9Y/Pqvi1/1txj8AAAA/PAEAAAAAAAAB+AMAAHYAAADzNrNDxg3WPz6r4tf9bcY/AAAAPzwBAAAAAAAAAfkDAAB2AAAAwftOZ2UE1j+69tjGYlLGPwAAAD9MAQAAAAAAAAH6AwAAdgAAAI3A6ooE+9U/NELPtcc2xj8AAAA/TAEAAAAAAAAB+wMAAHYAAABZhYauo/HVPzRCz7XHNsY/AAAAP1wBAAAAAAAAAfwDAAB2AAAAJkoi0kLo1T80Qs+1xzbGPwAAAD9rAQAAAAAAAAH9AwAAdgAAAL/TWRmB1dU/uvbYxmJSxj8AAAA/awEAAAAAAAAB/gMAAHYAAABYXZFgv8LVPz6r4tf9bcY/AAAAP2sBAAAAAAAAAf8DAAB2AAAA8ubIp/2v1T9OfQkcatzGPwAAAD97AQAAAAAAAAEABAAAdgAAAL6rZMucptU/0DETLQX4xj8AAAA/igEAAAAAAAABAQQAAHYAAACKcADvO53VP9iaJk87L8c/AAAAP4oBAAAAAAAAAQIEAAB2AAAAinAA7zud1T/iAzpxcWbHPwAAAD+aAQAAAAAAAAEDBAAAdgAAAFc1nBLbk9U/ZLhDggyCxz8AAAA/mgEAAAAAAAABBAQAAHYAAABXNZwS25PVP+hsTZOnncc/AAAAP6oBAAAAAAAAAQUEAAB2AAAAVzWcEtuT1T9sIVekQrnHPwAAAD+qAQAAAAAAAAEGBAAAdgAAAIpwAO87ndU/8NVgtd3Uxz8AAAA/uQEAAAAAAAABBwQAAHYAAAC+q2TLnKbVP/DVYLXd1Mc/AAAAP8kBAAAAAAAAAQgEAAB2AAAA8ubIp/2v1T/w1WC13dTHPwAAAD/ZAQAAAAAAAAEJBAAAdgAAACQiLYReudU/8NVgtd3Uxz8AAAA/2QEAAAAAAAABCgQAAHYAAABYXZFgv8LVP2whV6RCucc/AAAAP+gBAAAAAAAAAQsEAAB2AAAAWF2RYL/C1T/obE2Tp53HPwAAAD/oAQAAAAAAAAEMBAAAdgAAAFhdkWC/wtU/4gM6cXFmxz8AAAA/+AEAAAAAAAABDQQAAHYAAABYXZFgv8LVP1xPMGDWSsc/AAAAP/gBAAAAAAAAAQ4EAAB2AAAAWF2RYL/C1T/YmiZPOy/HPwAAAD/4AQAAAAAAAAEPBAAAdgAAAFhdkWC/wtU/0DETLQX4xj8AAAA/BwIAAAAAAAABEAQAAHYAAADy5sin/a/VP8jI/wrPwMY/AAAAPxcCAAAAAAAAAREEAAB2AAAAvqtky5ym1T9EFPb5M6XGPwAAAD8XAgAAAAAAAAESBAAAdgAAAIpwAO87ndU/wF/s6JiJxj8AAAA/JwIAAAAAAAABEwQAAHYAAABXNZwS25PVPz6r4tf9bcY/AAAAPycCAAAAAAAAARQEAAB2AAAAI/o3NnqK1T8+q+LX/W3GPwAAAD82AgAAAAAAAAEVBAAAdgAAAPG+01kZgdU/Pqvi1/1txj8AAAA/NgIAAAAAAAABFgQAAHYAAAC9g299uHfVPz6r4tf9bcY/AAAAP0YCAAAAAAAAARcEAAB2AAAAiUgLoVdu1T/AX+zomInGPwAAAD9GAgAAAAAAAAEYBAAAdgAAAIlIC6FXbtU/RBT2+TOlxj8AAAA/VgIAAAAAAAABGQQAAHYAAAC9g299uHfVP9AxEy0F+MY/AAAAP2UCAAAAAAAAARoEAAB2AAAA06OWlI4h6T/+YkfHTLTEPwAAAD8AAAAAAAAAAAEbBAAAdgAAAJ/UN5G7AOk/HAeVTyWRxT8AAAA/AAAAAAAAAAABHAQAAHYAAAA68mn/awXpPyzZu5OR/8U/AAAAPwAAAAAAAAAAAR0EAAB2AAAA0w+cbRwK6T8+q+LX/W3GPwAAAD8AAAAAAAAAAAEeBAAAdgAAAAdLAEp9E+k/Tn0JHGrcxj8AAAA/DwAAAAAAAAABHwQAAHYAAACgaDK4LRjpP+IDOnFxZsc/AAAAPw8AAAAAAAAAASAEAAB2AAAAOoZkJt4c6T/w1WC13dTHPwAAAD8fAAAAAAAAAAEhBAAAdgAAAG3ByAI/Juk/fPN96K4nyD8AAAA/HwAAAAAAAAABIgQAAHYAAAAH3/pw7yrpP4zFpCwblsg/AAAAPy4AAAAAAAAAASMEAAB2AAAAOxpfTVA06T8Y48Ff7OjIPwAAAD8uAAAAAAAAAAEkBAAAdgAAANQ3kbsAOek/IEzVgSIgyT8AAAA/PgAAAAAAAAABJQQAAHYAAABtVcMpsT3pPyi16KNYV8k/AAAAPz4AAAAAAAAAASYEAAB2AAAACHP1l2FC6T8yHvzFjo7JPwAAAD9OAAAAAAAAAAEnBAAAdgAAAKGQJwYSR+k/OIcP6MTFyT8AAAA/TgAAAAAAAAABKAQAAHYAAAChkCcGEkfpP7w7Gflf4ck/AAAAP10AAAAAAAAAASkEAAB2AAAAO65ZdMJL6T8+8CIK+/zJPwAAAD9dAAAAAAAAAAEqBAAAdgAAADuuWXTCS+k/xKQsG5YYyj8AAAA/bQAAAAAAAAABKwQAAHYAAADVy4viclDpP8SkLBuWGMo/AAAAP20AAAAAAAAAASwEAAB2AAAA1cuL4nJQ6T9IWTYsMTTKPwAAAD99AAAAAAAAAAEtBAAAdgAAADuuWXTCS+k/xKQsG5YYyj8AAAA/nAAAAAAAAAABLgQAAHYAAAChkCcGEkfpPz7wIgr7/Mk/AAAAP6sAAAAAAAAAAS8EAAB2AAAACHP1l2FC6T+8Oxn5X+HJPwAAAD+rAAAAAAAAAAEwBAAAdgAAAG1VwymxPek/OIcP6MTFyT8AAAA/uwAAAAAAAAABMQQAAHYAAADUN5G7ADnpPziHD+jExck/AAAAP7sAAAAAAAAAATIEAAB2AAAAoPws358v6T+00gXXKarJPwAAAD+7AAAAAAAAAAEzBAAAdgAAAAff+nDvKuk/Mh78xY6OyT8AAAA/ywAAAAAAAAABNAQAAHYAAADTo5aUjiHpP6pp8rTzcsk/AAAAP8sAAAAAAAAAATUEAAB2AAAAoGgyuC0Y6T8oteijWFfJPwAAAD/aAAAAAAAAAAE2BAAAdgAAAGwtztvMDuk/pADfkr07yT8AAAA/2gAAAAAAAAABNwQAAHYAAAA68mn/awXpP6QA35K9O8k/AAAAP+oAAAAAAAAAATgEAAB2AAAAbZnTtFr36D8gTNWBIiDJPwAAAD/qAAAAAAAAAAE5BAAAdgAAADleb9j57eg/IEzVgSIgyT8AAAA/+gAAAAAAAAABOgQAAHYAAAAFIwv8mOToPyBM1YEiIMk/AAAAP/oAAAAAAAAAATsEAAB2AAAAawXZjejf6D+kAN+SvTvJPwAAAD8JAQAAAAAAAAE8BAAAdgAAADjKdLGH1ug/pADfkr07yT8AAAA/CQEAAAAAAAABPQQAAHYAAACerEJD19HoPyi16KNYV8k/AAAAPxkBAAAAAAAAAT4EAAB2AAAABY8Q1SbN6D+qafK083LJPwAAAD8ZAQAAAAAAAAE/BAAAdgAAAGpx3mZ2yOg/Mh78xY6OyT8AAAA/KAEAAAAAAAABQAQAAHYAAADRU6z4xcPoP7TSBdcpqsk/AAAAPygBAAAAAAAAAUEEAAB2AAAA0VOs+MXD6D84hw/oxMXJPwAAAD84AQAAAAAAAAFCBAAAdgAAADg2eooVv+g/vDsZ+V/hyT8AAAA/OAEAAAAAAAABQwQAAHYAAAA4NnqKFb/oP8SkLBuWGMo/AAAAP0gBAAAAAAAAAUQEAAB2AAAAODZ6ihW/6D9IWTYsMTTKPwAAAD9IAQAAAAAAAAFFBAAAdgAAADg2eooVv+g/zA1APcxPyj8AAAA/VwEAAAAAAAABRgQAAHYAAAA4NnqKFb/oP9J2U18Ch8o/AAAAP1cBAAAAAAAAAUcEAAB2AAAA0VOs+MXD6D9YK11wnaLKPwAAAD9nAQAAAAAAAAFIBAAAdgAAAGpx3mZ2yOg/3N9mgTi+yj8AAAA/ZwEAAAAAAAABSQQAAHYAAAAFjxDVJs3oP2CUcJLT2co/AAAAP2cBAAAAAAAAAUoEAAB2AAAAnqxCQ9fR6D/kSHqjbvXKPwAAAD93AQAAAAAAAAFLBAAAdgAAANLnph842+g/Zv2DtAkRyz8AAAA/dwEAAAAAAAABTAQAAHYAAACfQD1qSenoP2b9g7QJEcs/AAAAP4YBAAAAAAAAAU0EAAB2AAAAbZnTtFr36D9m/YO0CRHLPwAAAD+GAQAAAAAAAAFOBAAAdgAAADryaf9rBek/Zv2DtAkRyz8AAAA/lgEAAAAAAAABTwQAAHYAAAAHSwBKfRPpP+RIeqNu9co/AAAAP5YBAAAAAAAAAVAEAAB2AAAA06OWlI4h6T/kSHqjbvXKPwAAAD+lAQAAAAAAAAFRBAAAdgAAAKD8LN+fL+k/YJRwktPZyj8AAAA/pQEAAAAAAAABUgQAAHYAAADUN5G7ADnpP9zfZoE4vso/AAAAP7UBAAAAAAAAAVMEAAB2AAAAoZAnBhJH6T9YK11wnaLKPwAAAD+1AQAAAAAAAAFUBAAAdgAAANXLi+JyUOk/0nZTXwKHyj8AAAA/xQEAAAAAAAABVQQAAHYAAACiJCIthF7pP9J2U18Ch8o/AAAAP8UBAAAAAAAAAVYEAAB2AAAA1V+GCeVn6T9QwklOZ2vKPwAAAD/UAQAAAAAAAAFXBAAAdgAAAAmb6uVFcek/zA1APcxPyj8AAAA/1AEAAAAAAAABWAQAAHYAAAANp8T2ZBXqP4zFpCwblsg/AAAAPwAAAAAAAAAAAVkEAAB2AAAApQgH8L7T6T/SdlNfAofKPwAAAD8AAAAAAAAAAAFaBAAAdgAAAAvr1IEOz+k/YJRwktPZyj8AAAA/AAAAAAAAAAABWwQAAHYAAAAL69SBDs/pP+yxjcWkLMs/AAAAPwAAAAAAAAAAAVwEAAB2AAAApQgH8L7T6T/0GqHn2mPLPwAAAD8PAAAAAAAAAAFdBAAAdgAAAD4mOV5v2Ok/+oO0CRGbyz8AAAA/DwAAAAAAAAABXgQAAHYAAAByYZ060OHpPwTtxytH0ss/AAAAPx8AAAAAAAAAAV8EAAB2AAAApZwBFzHr6T+IodE84u3LPwAAAD8fAAAAAAAAAAFgBAAAdgAAANnXZfOR9Ok/DFbbTX0JzD8AAAA/LgAAAAAAAAABYQQAAHYAAACmMPw9owLqP4ih0Tzi7cs/AAAAPy4AAAAAAAAAAWIEAAB2AAAA2mtgGgQM6j8E7ccrR9LLPwAAAD8+AAAAAAAAAAFjBAAAdgAAAKfE9mQVGuo/gDi+Gqy2yz8AAAA/PgAAAAAAAAABZAQAAHYAAABzHY2vJijqP3jPqvh1f8s/AAAAP04AAAAAAAAAAWUEAAB2AAAAp1jxi4cx6j/ssY3FpCzLPwAAAD9OAAAAAAAAAAFmBAAAdgAAANuTVWjoOuo/5Eh6o271yj8AAAA/XQAAAAAAAAABZwQAAHYAAAANz7lESUTqP1grXXCdoso/AAAAP10AAAAAAAAAAWgEAAB2AAAAQQoeIapN6j9QwklOZ2vKPwAAAD9tAAAAAAAAAAFpBAAAdgAAANsnUI9aUuo/SFk2LDE0yj8AAAA/bQAAAAAAAAABagQAAHYAAAB1RYL9ClfqPz7wIgr7/Mk/AAAAP30AAAAAAAAAAWsEAAB2AAAAdUWC/QpX6j84hw/oxMXJPwAAAD99AAAAAAAAAAFsBAAAdgAAAHVFgv0KV+o/Mh78xY6OyT8AAAA/jAAAAAAAAAABbQQAAHYAAAB1RYL9ClfqPyi16KNYV8k/AAAAP4wAAAAAAAAAAW4EAAB2AAAA2ydQj1pS6j+kAN+SvTvJPwAAAD+cAAAAAAAAAAFvBAAAdgAAAEEKHiGqTeo/IEzVgSIgyT8AAAA/nAAAAAAAAAABcAQAAHYAAACo7Ouy+UjqP56Xy3CHBMk/AAAAP6sAAAAAAAAAAXEEAAB2AAAAdLGH1pg/6j+el8twhwTJPwAAAD+rAAAAAAAAAAFyBAAAdgAAAEB2I/o3Nuo/npfLcIcEyT8AAAA/uwAAAAAAAAABcwQAAHYAAACnWPGLhzHqP56Xy3CHBMk/AAAAP7sAAAAAAAAAAXQEAAB2AAAAcx2NryYo6j+el8twhwTJPwAAAD+7AAAAAAAAAAF1BAAAdgAAAEDiKNPFHuo/npfLcIcEyT8AAAA/ywAAAAAAAAABdgQAAHYAAAANp8T2ZBXqPyBM1YEiIMk/AAAAP8sAAAAAAAAAAXcEAAB2AAAA2mtgGgQM6j8gTNWBIiDJPwAAAD/aAAAAAAAAAAF4BAAAdgAAAKYw/D2jAuo/IEzVgSIgyT8AAAA/2gAAAAAAAAABeQQAAHYAAAANE8rP8v3pP6QA35K9O8k/AAAAP+oAAAAAAAAAAXoEAAB2AAAAcvWXYUL56T+kAN+SvTvJPwAAAD/qAAAAAAAAAAF7BAAAdgAAANnXZfOR9Ok/pADfkr07yT8AAAA/+gAAAAAAAAABfAQAAHYAAADZ12XzkfTpPyi16KNYV8k/AAAAP/4AAAAAAAAAAX0EAAB2AAAAew1Mg4BB6z8+q+LX/W3GPwAAAD8AAAAAAAAAAAF+BAAAdgAAAEUW+DHJ8eo/+D501xMMyD8AAAA/AAAAAAAAAAABfwQAAHYAAAAS25NVaOjqP3zzfeiuJ8g/AAAAPwAAAAAAAAAAAYAEAAB2AAAAeL1h57fj6j98833orifIPwAAAD8QAAAAAAAAAAGBBAAAdgAAAN+fL3kH3+o/AKiH+UlDyD8AAAA/EAAAAAAAAAABggQAAHYAAADfny95B9/qP4RckQrlXsg/AAAAPyAAAAAAAAAAAYMEAAB2AAAAeL1h57fj6j8KEZsbgHrIPwAAAD8/AAAAAAAAAAGEBAAAdgAAAKz4xcMY7eo/ChGbG4B6yD8AAAA/PwAAAAAAAAABhQQAAHYAAABFFvgxyfHqPwoRmxuAesg/AAAAP08AAAAAAAAAAYYEAAB2AAAAeVFcDir76j8KEZsbgHrIPwAAAD9PAAAAAAAAAAGHBAAAdgAAAK2MwOqKBOs/ChGbG4B6yD8AAAA/XgAAAAAAAAABiAQAAHYAAADgxyTH6w3rPwoRmxuAesg/AAAAP14AAAAAAAAAAYkEAAB2AAAAEwOJo0wX6z8KEZsbgHrIPwAAAD9uAAAAAAAAAAGKBAAAdgAAAOFbH+5dJes/ChGbG4B6yD8AAAA/bgAAAAAAAAABiwQAAHYAAAATl4PKvi7rPwoRmxuAesg/AAAAP30AAAAAAAAAAYwEAAB2AAAAR9Lnph846z+MxaQsG5bIPwAAAD99AAAAAAAAAAGNBAAAdgAAABQrfvEwRus/jMWkLBuWyD8AAAA/jQAAAAAAAAABjgQAAHYAAACuSLBf4UrrPxB6rj22scg/AAAAP40AAAAAAAAAAY8EAAB2AAAA4oMUPEJU6z8Qeq49trHIPwAAAD+dAAAAAAAAAAGQBAAAdgAAAHuhRqryWOs/EHquPbaxyD8AAAA/nQAAAAAAAAABkQQAAHYAAAAVv3gYo13rP5QuuE5Rzcg/AAAAP6wAAAAAAAAAAZIEAAB2AAAAFb94GKNd6z8Y48Ff7OjIPwAAAD+8AAAAAAAAAAGTBAAAdgAAAHuhRqryWOs/npfLcIcEyT8AAAA/vAAAAAAAAAABlAQAAHYAAADigxQ8QlTrP56Xy3CHBMk/AAAAP8wAAAAAAAAAAZUEAAB2AAAArkiwX+FK6z8gTNWBIiDJPwAAAD/MAAAAAAAAAAGWBAAAdgAAABQrfvEwRus/pADfkr07yT8AAAA/2wAAAAAAAAABlwQAAHYAAADg7xkV0DzrP6QA35K9O8k/AAAAP9sAAAAAAAAAAZgEAAB2AAAAR9Lnph846z+kAN+SvTvJPwAAAD/rAAAAAAAAAAGZBAAAdgAAABOXg8q+Lus/pADfkr07yT8AAAA/6wAAAAAAAAABmgQAAHYAAAB6eVFcDirrP6QA35K9O8k/AAAAP/oAAAAAAAAAAZsEAAB2AAAA4Vsf7l0l6z+kAN+SvTvJPwAAAD8KAQAAAAAAAAGcBAAAdgAAABMDiaNMF+s/npfLcIcEyT8AAAA/GgEAAAAAAAABnQQAAHYAAAATA4mjTBfrPxjjwV/s6Mg/AAAAPxoBAAAAAAAAAZ4EAAB2AAAArSC7Ef0b6z+ULrhOUc3IPwAAAD8pAQAAAAAAAAGfBAAAdgAAAE2asSyVIuw/Fp6BLe9ZxT8AAAA/AAAAAAAAAAABoAQAAHYAAAC2OG8zO2TsPxwHlU8lkcU/AAAAPw8AAAAAAAAAAaEEAAB2AAAA6HPTD5xt7D8cB5VPJZHFPwAAAD8PAAAAAAAAAAGiBAAAdgAAAByvN+z8duw/mFKLPop1xT8AAAA/DwAAAAAAAAABowQAAHYAAABQ6pvIXYDsP5LpdxxUPsU/AAAAPw8AAAAAAAAAAaQEAAB2AAAA6QfONg6F7D8MNW4LuSLFPwAAAD8fAAAAAAAAAAGlBAAAdgAAAB1DMhNvjuw/iIBk+h0HxT8AAAA/HwAAAAAAAAABpgQAAHYAAABQfpbvz5fsP4IXUdjnz8Q/AAAAPy8AAAAAAAAAAacEAAB2AAAA6pvIXYCc7D/+YkfHTLTEPwAAAD8vAAAAAAAAAAGoBAAAdgAAAIS5+sswoew/9PkzpRZ9xD8AAAA/PgAAAAAAAAABqQQAAHYAAAAd1yw64aXsP+6QIIPgRcQ/AAAAPz4AAAAAAAAAAaoEAAB2AAAAtvReqJGq7D/ukCCD4EXEPwAAAD9OAAAAAAAAAAGrBAAAdgAAALb0XqiRquw/5CcNYaoOxD8AAAA/XgAAAAAAAAABrAQAAHYAAAAd1yw64aXsP2BzA1AP88M/AAAAP14AAAAAAAAAAa0EAAB2AAAAhLn6yzCh7D9gcwNQD/PDPwAAAD9tAAAAAAAAAAGuBAAAdgAAAOqbyF2AnOw/YHMDUA/zwz8AAAA/bQAAAAAAAAABrwQAAHYAAAC2YGSBH5PsP2BzA1AP88M/AAAAP30AAAAAAAAAAbAEAAB2AAAA6QfONg6F7D/kJw1hqg7EPwAAAD99AAAAAAAAAAGxBAAAdgAAAIORBX5Mcuw/7pAgg+BFxD8AAAA/jAAAAAAAAAABsgQAAHYAAAAbGz3Fil/sP3BFKpR7YcQ/AAAAP4wAAAAAAAAAAbMEAAB2AAAAtKR0DMlM7D94rj22sZjEPwAAAD+gAAAAAAAAAAG0BAAAdgAAALMQeuVWNew/ghdR2OfPxD8AAAA/oAAAAAAAAAABtQQAAHYAAABNmrEslSLsPww1bgu5IsU/AAAAP7AAAAAAAAAAAbYEAAB2AAAA5iPpc9MP7D+YUos+inXFPwAAAD+wAAAAAAAAAAG3BAAAdgAAAICtILsR/es/JnCocVvIxT8AAAA/vwAAAAAAAAABuAQAAHYAAACzVIpwAO/rPzRCz7XHNsY/AAAAP78AAAAAAAAAAbkEAAB2AAAA5fvzJe/g6z9EFPb5M6XGPwAAAD/PAAAAAAAAAAG6BAAAdgAAABijXdvd0us/VOYcPqATxz8AAAA/zwAAAAAAAAABuwQAAHYAAABLSseQzMTrP+IDOnFxZsc/AAAAP98AAAAAAAAAAbwEAAB2AAAAFw9jtGu76z9sIVekQrnHPwAAAD/fAAAAAAAAAAG9BAAAdgAAAH7xMEa7tus/+D501xMMyD8AAAA/3wAAAAAAAAABvgQAAHYAAADj0/7XCrLrP4RckQrlXsg/AAAAP+4AAAAAAAAAAb8EAAB2AAAASrbMaVqt6z+MxaQsG5bIPwAAAD/uAAAAAAAAAAHABAAAdgAAAEq2zGlares/lC64TlHNyD8AAAA//gAAAAAAAAABwQQAAHYAAADj0/7XCrLrP56Xy3CHBMk/AAAAP/4AAAAAAAAAAcIEAAB2AAAAFw9jtGu76z8gTNWBIiDJPwAAAD8NAQAAAAAAAAHDBAAAdgAAAEtKx5DMxOs/KLXoo1hXyT8AAAA/DQEAAAAAAAABxAQAAHYAAAB+hSttLc7rPyi16KNYV8k/AAAAPx0BAAAAAAAAAcUEAAB2AAAAssCPSY7X6z+qafK083LJPwAAAD8dAQAAAAAAAAHGBAAAdgAAABg3WAJQ6us/qmnytPNyyT8AAAA/LQEAAAAAAAABxwQAAHYAAAAZy1IpwgHsPyi16KNYV8k/AAAAPy0BAAAAAAAAAcgEAAB2AAAAGl9NUDQZ7D8oteijWFfJPwAAAD88AQAAAAAAAAHJBAAAdgAAABrzR3emMOw/pADfkr07yT8AAAA/TAEAAAAAAAABygQAAHYAAAC0pHQMyUzsP56Xy3CHBMk/AAAAP0wBAAAAAAAAAcsEAAB2AAAAtjhvMztk7D+ULrhOUc3IPwAAAD9MAQAAAAAAAAHMBAAAdgAAALXMaVqte+w/jMWkLBuWyD8AAAA/XAEAAAAAAAABzQQAAHYAAAC2YGSBH5PsPwCoh/lJQ8g/AAAAP1wBAAAAAAAAAc4EAAB2AAAAtvReqJGq7D92imrGePDHPwAAAD9rAQAAAAAAAAHPBAAAdgAAALeIWc8Dwuw/6GxNk6edxz8AAAA/awEAAAAAAAAB0AQAAHYAAAC4HFT2ddnsP1xPMGDWSsc/AAAAP2sBAAAAAAAAAdEEAAB2AAAAH5Mcrzfs7D/QMRMtBfjGPwAAAD97AQAAAAAAAAHSBAAAdgAAAOzrsvlI+uw/yMj/Cs/Axj8AAAA/ewEAAAAAAAAB0wQAAHYAAABAmrEslSJcP3Ti4swure8/AAAAPwAAAAAAAAAAAdQEAAB2AAAAQJqxLJUifD/2luzdycjvPwAAAD8AAAAAAAAAAAHVBAAAdgAAAEjN/VTU7YM/1imqGePB7z8AAAA/AAAAAAAAAAAB1gQAAHYAAABwzaITXsqJP7S8Z1X8uu8/AAAAPxAAAAAAAAAAAdcEAAB2AAAAKGfARcx6jj904uLMLq3vPwAAAD8QAAAAAAAAAAHYBAAAdgAAAKizMgKrK5I/UnWgCEim7z8AAAA/HwAAAAAAAAAB2QQAAHYAAAC8M4Xh7xmVPxCbG4B6mO8/AAAAPx8AAAAAAAAAAdoEAAB2AAAAAGcbh0KemD/OwJb3rIrvPwAAAD8vAAAAAAAAAAHbBAAAdgAAAFCasSyVIpw/jOYRb9987z8AAAA/LwAAAAAAAAAB3AQAAHYAAACUzUfS56afP0oMjeYRb+8/AAAAPz8AAAAAAAAAAd0EAAB2AAAAcgDvO52VoT8IMgheRGHvPwAAAD8/AAAAAAAAAAHeBAAAdgAAABYauo7GV6M/pOpAEZBM7z8AAAA/TgAAAAAAAAAB3wQAAHYAAAAeWmP+6M6kP2IQvIjCPu8/AAAAP04AAAAAAAAAAeAEAAB2AAAAKJoMbgtGpj8AyfQ7DirvPwAAAD9eAAAAAAAAAAHhBAAAdgAAAMyz18A0CKg/nIEt71kV7z8AAAA/XgAAAAAAAAAB4gQAAHYAAADW84AwV3+pPzo6ZqKlAO8/AAAAP20AAAAAAAAAAeMEAAB2AAAAeg1Mg4BBqz/4X+EZ2PLuPwAAAD9tAAAAAAAAAAHkBAAAdgAAAIRN9fKiuKw/lhgazSPe7j8AAAA/fQAAAAAAAAAB5QQAAHYAAACOjZ5ixS+uP1I+lURW0O4/AAAAP30AAAAAAAAAAeYEAAB2AAAA+vMl7+Bbrz8QZBC8iMLuPwAAAD99AAAAAAAAAAHnBAAAdgAAAGfARcx6HrA/zomLM7u07j8AAAA/gQAAAAAAAAAB6AQAAHYAAADRhvggBY+wP64cSW/Ure4/AAAAP4EAAAAAAAAAAekEAAB2AAAAOU2rdY//sD+Mrwar7abuPwAAAD+QAAAAAAAAAAHqBAAAdgAAAAc6POcSJbE/bELE5gag7j8AAAA/kAAAAAAAAAAB6wQAAHYAAACjE17KGXCxP0zVgSIgme4/AAAAP6AAAAAAAAAAAewEAAB2AAAAoxNeyhlwsT8qaD9eOZLuPwAAAD+wAAAAAAAAAAHtBAAAdgAAAKMTXsoZcLE/CPv8mVKL7j8AAAA/sAAAAAAAAAAB7gQAAHYAAADVJs1YlkqxP+iNutVrhO4/AAAAP78AAAAAAAAAAe8EAAB2AAAABzo85xIlsT/ojbrVa4TuPwAAAD/PAAAAAAAAAAHwBAAAdgAAAGtgGgQM2rA/xiB4EYV97j8AAAA/zwAAAAAAAAAB8QQAAHYAAAADmmevgWmwP8YgeBGFfe4/AAAAP94AAAAAAAAAAfIEAAB2AAAAMqdpte7xrz/GIHgRhX3uPwAAAD/eAAAAAAAAAAHzBAAAdgAAAGAaBAzaEK8/xiB4EYV97j8AAAA/7gAAAAAAAAAB9AQAAHYAAACOjZ5ixS+uP8YgeBGFfe4/AAAAP+4AAAAAAAAAAfUEAAB2AAAAugA5ubBOrT/GIHgRhX3uPwAAAD/uAAAAAAAAAAH2BAAAdgAAAIRN9fKiuKw/xiB4EYV97j8AAAA//gAAAAAAAAAB9wQAAHYAAACwwI9JjterP8YgeBGFfe4/AAAAPw0BAAAAAAAAAfgEAAB2AAAA4DMqoHn2qj/ojbrVa4TuPwAAAD8NAQAAAAAAAAH5BAAAdgAAAKqA5tlrYKo/6I261WuE7j8AAAA/HQEAAAAAAAAB+gQAAHYAAAAMp8T2ZBWqP+iNutVrhO4/AAAAPx0BAAAAAAAAAfsEAAB2AAAA1vOAMFd/qT/ojbrVa4TuPwAAAD8dAQAAAAAAAAH8BAAAdgAAADoaX01QNKk/6I261WuE7j8AAAA/LQEAAAAAAAAB/QQAAHYAAACgQD1qSemoP+iNutVrhO4/AAAAPy0BAAAAAAAAAf4EAAB2AAAAOhpfTVA0qT/ojbrVa4TuPwAAAD9MAQAAAAAAAAH/BAAAdgAAANbzgDBXf6k/6I261WuE7j8AAAA/TAEAAAAAAAABAAUAAHYAAAAMp8T2ZBWqP+iNutVrhO4/AAAAP1sBAAAAAAAAAQEFAAB2AAAA4DMqoHn2qj/GIHgRhX3uPwAAAD9rAQAAAAAAAAECBQAAdgAAALDAj0mO16s/prM1TZ527j8AAAA/awEAAAAAAAABAwUAAHYAAAC6ADm5sE6tP4RG84i3b+4/AAAAP2sBAAAAAAAAAQQFAAB2AAAAKmfARcx6rj9k2bDE0GjuPwAAAD97AQAAAAAAAAEFBQAAdgAAADKnabXu8a8/Iv8rPANb7j8AAAA/ewEAAAAAAAABBgUAAHYAAACdc4mSiLSwPwKS6XccVO4/AAAAP4oBAAAAAAAAAQcFAAB2AAAAoxNeyhlwsT++t2TvTkbuPwAAAD+aAQAAAAAAAAEIBQAAdgAAAKezMgKrK7I/nkoiK2g/7j8AAAA/mgEAAAAAAAABCQUAAHYAAACtUwc6POeyP1xwnaKaMe4/AAAAP5oBAAAAAAAAAQoFAAB2AAAAsfPbcc2isz86A1vesyruPwAAAD+qAQAAAAAAAAELBQAAdgAAALWTsKleXrQ/+ijWVeYc7j8AAAA/qgEAAAAAAAABDAUAAHYAAAC5M4Xh7xm1P9i7k5H/Fe4/AAAAP7kBAAAAAAAAAQ0FAAB2AAAA8ebIp/2vtT+4TlHNGA/uPwAAAD+5AQAAAAAAAAEOBQAAdgAAAFmte/yHILY/luEOCTII7j8AAAA/yQEAAAAAAAABDwUAAHYAAAD3hp3fjmu2P5bhDgkyCO4/AAAAP8kBAAAAAAAAARAFAAB2AAAAkWC/wpW2tj+W4Q4JMgjuPwAAAD/YAQAAAAAAAAERBQAAdgAAAF9NUDQZ3LY/luEOCTII7j8AAAA/2AEAAAAAAAABEgUAAHYAAAArOuGlnAG3P7hOUc0YD+4/AAAAP+gBAAAAAAAAARMFAAB2AAAAX01QNBnctj/Yu5OR/xXuPwAAAD/oAQAAAAAAAAEUBQAAdgAAAJFgv8KVtrY/GpYYGs0j7j8AAAA/6AEAAAAAAAABFQUAAHYAAAD3hp3fjmu2P3zd32aBOO4/AAAAP/gBAAAAAAAAARYFAAB2AAAAjcDqigT7tT/gJKezNU3uPwAAAD/4AQAAAAAAAAEXBQAAdgAAACP6NzZ6irU/ZNmwxNBo7j8AAAA/BwIAAAAAAAABGAUAAHYAAADtRvRvbPS0PypoP145ku4/AAAAPwcCAAAAAAAAARkFAAB2AAAAtZOwqV5etD/w9s33obvuPwAAAD8XAgAAAAAAAAEaBQAAdgAAAH3gbONQyLM/+F/hGdjy7j8AAAA/FwIAAAAAAAABGwUAAHYAAABHLSkdQzKzP+BbsncnI+8/AAAAPycCAAAAAAAAARwFAAB2AAAAEXrlVjWcsj/GV4PVdlPvPwAAAD8nAgAAAAAAAAEdBQAAdgAAAKezMgKrK7I/zsCW96yK7z8AAAA/NgIAAAAAAAABHgUAAHYAAAA97X+tILuxP9Ypqhnjwe8/AAAAPzYCAAAAAAAAAR8FAAB2AAAA1SbNWJZKsT+cuDizS+vvPwAAAD9GAgAAAAAAAAs="/>
</p:tagLst>
</file>

<file path=ppt/tags/tag4.xml><?xml version="1.0" encoding="utf-8"?>
<p:tagLst xmlns:a="http://schemas.openxmlformats.org/drawingml/2006/main" xmlns:r="http://schemas.openxmlformats.org/officeDocument/2006/relationships" xmlns:p="http://schemas.openxmlformats.org/presentationml/2006/main">
  <p:tag name="TIMING" val="|38.657|25.867|1.459|6.375|18.409|1.504005"/>
</p:tagLst>
</file>

<file path=ppt/tags/tag5.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gAAAAw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0YBQQAAAALUGVuU3Ryb2tlVjEEAAAACkF0dHJpYnV0ZXMFVHJhY2UJU3RhcnRUaW1lBFR5cGUEBAAED1BlbkF0dHJpYnV0ZXNWMQIAAAAKSW5rVHJhY2VWMQIAAAAQDEFjdGlvblR5cGVWMQIAAAACAAAACSwAAAAJLQAAAAcbAAAAAAAABdL///8MQWN0aW9uVHlwZVYxAQAAAAd2YWx1ZV9fAAgCAAAAAAAAAAEFAAAABAAAAAkvAAAACTAAAACKgQAAAAAAAAHP////0v///wAAAAABBgAAAAQAAAAJMgAAAAkzAAAAtoQAAAAAAAABzP///9L///8AAAAAAQcAAAAEAAAACTUAAAAJNgAAABSMAAAAAAAAAcn////S////AAAAAAEIAAAABAAAAAk4AAAACTkAAAAcjgAAAAAAAAHG////0v///wAAAAABCQAAAAQAAAAJOwAAAAk8AAAABZAAAAAAAAABw////9L///8AAAAAAQoAAAAEAAAACT4AAAAJPwAAAJCuAAAAAAAAAcD////S////AAAAAAELAAAABAAAAAlBAAAACUIAAACovAAAAAAAAAG9////0v///wAAAAABDAAAAAQAAAAJRAAAAAlFAAAAYFwBAAAAAAABuv///9L///8AAAAAAQ0AAAAEAAAACUcAAAAJSAAAADleAQAAAAAAAbf////S////AAAAAAEOAAAABAAAAAlKAAAACUsAAAB8vgEAAAAAAAG0////0v///wAAAAABDwAAAAQAAAAJTQAAAAlOAAAA8cABAAAAAAABsf///9L///8AAAAAARAAAAAEAAAACVAAAAAJUQAAAH7EAQAAAAAAAa7////S////AAAAAAERAAAABAAAAAlTAAAACVQAAACIxQEAAAAAAAGr////0v///wAAAAABEgAAAAQAAAAJVgAAAAlXAAAAlcYBAAAAAAABqP///9L///8AAAAAARMAAAAEAAAACVkAAAAJWgAAAHnIAQAAAAAAAaX////S////AAAAAAEUAAAABAAAAAlcAAAACV0AAACG2gEAAAAAAAGi////0v///wAAAAABFQAAAAQAAAAJXwAAAAlgAAAAJd0BAAAAAAABn////9L///8AAAAAARYAAAAEAAAACWIAAAAJYwAAAI3eAQAAAAAAAZz////S////AAAAAAEXAAAABAAAAAllAAAACWYAAAC63wEAAAAAAAGZ////0v///wAAAAABGAAAAAQAAAAJaAAAAAlpAAAAAeEBAAAAAAABlv///9L///8AAAAAARkAAAAEAAAACWsAAAAJbAAAABriAQAAAAAAAZP////S////AAAAAAEaAAAABAAAAAluAAAACW8AAADD5AEAAAAAAAGQ////0v///wAAAAABGwAAAAQAAAAJcQAAAAlyAAAAxeYBAAAAAAABjf///9L///8AAAAAARwAAAAEAAAACXQAAAAJdQAAAIroAQAAAAAAAYr////S////AAAAAAEdAAAABAAAAAl3AAAACXgAAABECgIAAAAAAAGH////0v///wAAAAABHgAAAAQAAAAJegAAAAl7AAAAHgwCAAAAAAABhP///9L///8AAAAAAR8AAAAEAAAACX0AAAAJfgAAAKIOAgAAAAAAAYH////S////AAAAAAEgAAAABAAAAAmAAAAACYEAAADKDwIAAAAAAAF+////0v///wAAAAABIQAAAAQAAAAJgwAAAAmEAAAAMhECAAAAAAABe////9L///8AAAAAASIAAAAEAAAACYYAAAAJhwAAAPsSAgAAAAAAAXj////S////AAAAAAEjAAAABAAAAAmJAAAACYoAAADRGwIAAAAAAAF1////0v///wAAAAABJAAAAAQAAAAJjAAAAAmNAAAAQB8CAAAAAAABcv///9L///8AAAAAASUAAAAEAAAACY8AAAAJkAAAAKYkAgAAAAAAAW/////S////AAAAAAEmAAAABAAAAAmSAAAACZMAAABpJgIAAAAAAAFs////0v///wAAAAABJwAAAAQAAAAJlQAAAAmWAAAAUigCAAAAAAABaf///9L///8AAAAAASgAAAAEAAAACZgAAAAJmQAAAE4sAgAAAAAAAWb////S////AAAAAAEpAAAABAAAAAmbAAAACZwAAAAyLgIAAAAAAAFj////0v///wAAAAABKgAAAAQAAAAJngAAAAmfAAAAIC8CAAAAAAABYP///9L///8AAAAAASsAAAAEAAAACaEAAAAJogAAAAMxAgAAAAAAAV3////S////AAAAAAUsAAAAD1BlbkF0dHJpYnV0ZXNWMQoAAAAHX2NvbG9yQQdfY29sb3JSB19jb2xvckcHX2NvbG9yQgpGaXRUb0N1cnZlBkhlaWdodA5JZ25vcmVQcmVzc3VyZQ1Jc0hpZ2hsaWdodGVyBVNoYXBlBVdpZHRoAAAAAAAAAAAEAAICAgIBBgEBDEJydXNoU2hhcGVWMQIAAAAGAgAAAP9wMKAAAAAAAAAACEAAAAVc////DEJydXNoU2hhcGVWMQEAAAAHdmFsdWVfXwAIAgAAAAEAAAAAAAAAAAAIQAUtAAAACklua1RyYWNlVjEDAAAADUxpc3RgMStfaXRlbXMMTGlzdGAxK19zaXplD0xpc3RgMStfdmVyc2lvbgQAABhTaGFyZWQuSW5raW5nLklua1BvaW50W10CAAAACAgCAAAACaUAAABuAAAAbgAAAAEvAAAALAAAAP9wMKAAAAAAAAAACEAAAAFa////XP///wEAAAAAAAAAAAAIQAEwAAAALQAAAAmnAAAAJAAAACQAAAABMgAAACwAAAD/cDCgAAAAAAAAAAhAAAABWP///1z///8BAAAAAAAAAAAACEABMwAAAC0AAAAJqQAAADQAAAA0AAAAATUAAAAsAAAA/3AwoAAAAAAAAAAIQAAAAVb///9c////AQAAAAAAAAAAAAhAATYAAAAtAAAACasAAAAFAAAABQAAAAE4AAAALAAAAP9wMKAAAAAAAAAACEAAAAFU////XP///wEAAAAAAAAAAAAIQAE5AAAALQAAAAmtAAAABAAAAAQAAAABOwAAACwAAAD/cDCgAAAAAAAAAAhAAAABUv///1z///8BAAAAAAAAAAAACEABPAAAAC0AAAAJrwAAAAUAAAAFAAAAAT4AAAAsAAAA/3AwoAAAAAAAAAAIQAAAAVD///9c////AQAAAAAAAAAAAAhAAT8AAAAtAAAACbEAAABRAAAAUQAAAAFBAAAALAAAAP9wMKAAAAAAAAAACEAAAAFO////XP///wEAAAAAAAAAAAAIQAFCAAAALQAAAAmzAAAAAQAAAAEAAAABRAAAACwAAAD/cDCgAAAAAAAAAAhAAAABTP///1z///8BAAAAAAAAAAAACEABRQAAAC0AAAAJtQAAACYAAAAmAAAAAUcAAAAsAAAA/3AwoAAAAAAAAAAIQAAAAUr///9c////AQAAAAAAAAAAAAhAAUgAAAAtAAAACbcAAAABAAAAAQAAAAFKAAAALAAAAP9wMKAAAAAAAAAACEAAAAFI////XP///wEAAAAAAAAAAAAIQAFLAAAALQAAAAm5AAAALwAAAC8AAAABTQAAACwAAAD/cDCgAAAAAAAAAAhAAAABRv///1z///8BAAAAAAAAAAAACEABTgAAAC0AAAAJuwAAAD0AAAA9AAAAAVAAAAAsAAAA/3AwoAAAAAAAAAAIQAAAAUT///9c////AQAAAAAAAAAAAAhAAVEAAAAtAAAACb0AAAAKAAAACgAAAAFTAAAALAAAAP9wMKAAAAAAAAAACEAAAAFC////XP///wEAAAAAAAAAAAAIQAFUAAAALQAAAAm/AAAAEAAAABAAAAABVgAAACwAAAD/cDCgAAAAAAAAAAhAAAABQP///1z///8BAAAAAAAAAAAACEABVwAAAC0AAAAJwQAAAB8AAAAfAAAAAVkAAAAsAAAA/3AwoAAAAAAAAAAIQAAAAT7///9c////AQAAAAAAAAAAAAhAAVoAAAAtAAAACcMAAAAeAAAAHgAAAAFcAAAALAAAAP9wMKAAAAAAAAAACEAAAAE8////XP///wEAAAAAAAAAAAAIQAFdAAAALQAAAAnFAAAAJQAAACUAAAABXwAAACwAAAD/cDCgAAAAAAAAAAhAAAABOv///1z///8BAAAAAAAAAAAACEABYAAAAC0AAAAJxwAAAA8AAAAPAAAAAWIAAAAsAAAA/3AwoAAAAAAAAAAIQAAAATj///9c////AQAAAAAAAAAAAAhAAWMAAAAtAAAACckAAAAOAAAADgAAAAFlAAAALAAAAP9wMKAAAAAAAAAACEAAAAE2////XP///wEAAAAAAAAAAAAIQAFmAAAALQAAAAnLAAAADQAAAA0AAAABaAAAACwAAAD/cDCgAAAAAAAAAAhAAAABNP///1z///8BAAAAAAAAAAAACEABaQAAAC0AAAAJzQAAAA4AAAAOAAAAAWsAAAAsAAAA/3AwoAAAAAAAAAAIQAAAATL///9c////AQAAAAAAAAAAAAhAAWwAAAAtAAAACc8AAAA6AAAAOgAAAAFuAAAALAAAAP9wMKAAAAAAAAAACEAAAAEw////XP///wEAAAAAAAAAAAAIQAFvAAAALQAAAAnRAAAAJAAAACQAAAABcQAAACwAAAD/cDCgAAAAAAAAAAhAAAABLv///1z///8BAAAAAAAAAAAACEABcgAAAC0AAAAJ0wAAABsAAAAbAAAAAXQAAAAsAAAA/3AwoAAAAAAAAAAIQAAAASz///9c////AQAAAAAAAAAAAAhAAXUAAAAtAAAACdUAAABeAAAAXgAAAAF3AAAALAAAAP//AAAAAAAAAAAACEAAAAEq////XP///wEAAAAAAAAAAAAIQAF4AAAALQAAAAnXAAAAFwAAABcAAAABegAAACwAAAD//wAAAAAAAAAAAAhAAAABKP///1z///8BAAAAAAAAAAAACEABewAAAC0AAAAJ2QAAACkAAAApAAAAAX0AAAAsAAAA//8AAAAAAAAAAAAIQAAAASb///9c////AQAAAAAAAAAAAAhAAX4AAAAtAAAACdsAAAAMAAAADAAAAAGAAAAALAAAAP//AAAAAAAAAAAACEAAAAEk////XP///wEAAAAAAAAAAAAIQAGBAAAALQAAAAndAAAAEQAAABEAAAABgwAAACwAAAD//wAAAAAAAAAAAAhAAAABIv///1z///8BAAAAAAAAAAAACEABhAAAAC0AAAAJ3wAAAB8AAAAfAAAAAYYAAAAsAAAA//8AAAAAAAAAAAAIQAAAASD///9c////AQAAAAAAAAAAAAhAAYcAAAAtAAAACeEAAAAmAAAAJgAAAAGJAAAALAAAAP//AAAAAAAAAAAACEAAAAEe////XP///wEAAAAAAAAAAAAIQAGKAAAALQAAAAnjAAAAUQAAAFEAAAABjAAAACwAAAD//wAAAAAAAAAAAAhAAAABHP///1z///8BAAAAAAAAAAAACEABjQAAAC0AAAAJ5QAAAFcAAABXAAAAAY8AAAAsAAAA//8AAAAAAAAAAAAIQAAAARr///9c////AQAAAAAAAAAAAAhAAZAAAAAtAAAACecAAAAdAAAAHQAAAAGSAAAALAAAAP//AAAAAAAAAAAACEAAAAEY////XP///wEAAAAAAAAAAAAIQAGTAAAALQAAAAnpAAAAJwAAACcAAAABlQAAACwAAAD//wAAAAAAAAAAAAhAAAABFv///1z///8BAAAAAAAAAAAACEABlgAAAC0AAAAJ6wAAAEIAAABCAAAAAZgAAAAsAAAA//8AAAAAAAAAAAAIQAAAART///9c////AQAAAAAAAAAAAAhAAZkAAAAtAAAACe0AAAAhAAAAIQAAAAGbAAAALAAAAP//AAAAAAAAAAAACEAAAAES////XP///wEAAAAAAAAAAAAIQAGcAAAALQAAAAnvAAAACgAAAAoAAAABngAAACwAAAD//wAAAAAAAAAAAAhAAAABEP///1z///8BAAAAAAAAAAAACEABnwAAAC0AAAAJ8QAAAA8AAAAPAAAAAaEAAAAsAAAA//8AAAAAAAAAAAAIQAAAAQ7///9c////AQAAAAAAAAAAAAhAAaIAAAAtAAAACfMAAABBAAAAQQAAAAelAAAAAAEAAACAAAAABApJbmtQb2ludFYxAg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NEgenAAAAAAEAAABAAAAABApJbmtQb2ludFYxAgAAAAliAQAACWMBAAAJZAEAAAllAQAACWYBAAAJZwEAAAloAQAACWkBAAAJagEAAAlrAQAACWwBAAAJbQEAAAluAQAACW8BAAAJcAEAAAlxAQAACXIBAAAJcwEAAAl0AQAACXUBAAAJdgEAAAl3AQAACXgBAAAJeQEAAAl6AQAACXsBAAAJfAEAAAl9AQAACX4BAAAJfwEAAAmAAQAACYEBAAAJggEAAAmDAQAACYQBAAAJhQEAAA0cB6kAAAAAAQAAAEAAAAAECklua1BvaW50VjECAA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NDAerAAAAAAEAAAAIAAAABApJbmtQb2ludFYxAgAAAAm6AQAACbsBAAAJvAEAAAm9AQAACb4BAAANAwetAAAAAAEAAAAEAAAABApJbmtQb2ludFYxAgAAAAm/AQAACcABAAAJwQEAAAnCAQAAB68AAAAAAQAAAAgAAAAECklua1BvaW50VjECAAAACcMBAAAJxAEAAAnFAQAACcYBAAAJxwEAAA0DB7EAAAAAAQAAAIAAAAAECklua1BvaW50VjECAA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DS8HswAAAAABAAAABAAAAAQKSW5rUG9pbnRWMQIAAAAJGQIAAA0DB7UAAAAAAQAAAEAAAAAECklua1BvaW50VjECAAAACRoCAAAJGwIAAAkcAgAACR0CAAAJHgIAAAkfAgAACSACAAAJIQIAAAkiAgAACSMCAAAJJAIAAAklAgAACSYCAAAJJwIAAAkoAgAACSkCAAAJKgIAAAkrAgAACSwCAAAJLQIAAAkuAgAACS8CAAAJMAIAAAkxAgAACTICAAAJMwIAAAk0AgAACTUCAAAJNgIAAAk3AgAACTgCAAAJOQIAAAk6AgAACTsCAAAJPAIAAAk9AgAACT4CAAAJPwIAAA0aB7cAAAAAAQAAAAQAAAAECklua1BvaW50VjECAAAACUACAAANAwe5AAAAAAEAAABAAAAABApJbmtQb2ludFYxAgA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NEQe7AAAAAAEAAABAAAAABApJbmtQb2ludFYxAgA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DQMHvQAAAAABAAAAEAAAAAQKSW5rUG9pbnRWMQIAAAAJrQIAAAmuAgAACa8CAAAJsAIAAAmxAgAACbICAAAJswIAAAm0AgAACbUCAAAJtgIAAA0GB78AAAAAAQAAABAAAAAECklua1BvaW50VjECAAAACbcCAAAJuAIAAAm5AgAACboCAAAJuwIAAAm8AgAACb0CAAAJvgIAAAm/AgAACcACAAAJwQIAAAnCAgAACcMCAAAJxAIAAAnFAgAACcYCAAAHwQAAAAABAAAAIAAAAAQKSW5rUG9pbnRWMQIAAAAJxwIAAAnIAgAACckCAAAJygIAAAnLAgAACcwCAAAJzQIAAAnOAgAACc8CAAAJ0AIAAAnRAgAACdICAAAJ0wIAAAnUAgAACdUCAAAJ1gIAAAnXAgAACdgCAAAJ2QIAAAnaAgAACdsCAAAJ3AIAAAndAgAACd4CAAAJ3wIAAAngAgAACeECAAAJ4gIAAAnjAgAACeQCAAAJ5QIAAAoHwwAAAAABAAAAIAAAAAQKSW5rUG9pbnRWMQIAAAAJ5gIAAAnnAgAACegCAAAJ6QIAAAnqAgAACesCAAAJ7AIAAAntAgAACe4CAAAJ7wIAAAnwAgAACfECAAAJ8gIAAAnzAgAACfQCAAAJ9QIAAAn2AgAACfcCAAAJ+AIAAAn5AgAACfoCAAAJ+wIAAAn8AgAACf0CAAAJ/gIAAAn/AgAACQADAAAJAQMAAAkCAwAACQMDAAANAgfFAAAAAAEAAABAAAAABApJbmtQb2ludFYxAgAAAAkEAwAACQUDAAAJBgMAAAkHAwAACQgDAAAJCQMAAAkKAwAACQsDAAAJDAMAAAkNAwAACQ4DAAAJDwMAAAkQAwAACREDAAAJEgMAAAkTAwAACRQDAAAJFQMAAAkWAwAACRcDAAAJGAMAAAkZAwAACRoDAAAJGwMAAAkcAwAACR0DAAAJHgMAAAkfAwAACSADAAAJIQMAAAkiAwAACSMDAAAJJAMAAAklAwAACSYDAAAJJwMAAAkoAwAADRsHxwAAAAABAAAAEAAAAAQKSW5rUG9pbnRWMQIAAAAJKQMAAAkqAwAACSsDAAAJLAMAAAktAwAACS4DAAAJLwMAAAkwAwAACTEDAAAJMgMAAAkzAwAACTQDAAAJNQMAAAk2AwAACTcDAAAKB8kAAAAAAQAAABAAAAAECklua1BvaW50VjECAAAACTgDAAAJOQMAAAk6AwAACTsDAAAJPAMAAAk9AwAACT4DAAAJPwMAAAlAAwAACUEDAAAJQgMAAAlDAwAACUQDAAAJRQMAAA0CB8sAAAAAAQAAABAAAAAECklua1BvaW50VjECAAAACUYDAAAJRwMAAAlIAwAACUkDAAAJSgMAAAlLAwAACUwDAAAJTQMAAAlOAwAACU8DAAAJUAMAAAlRAwAACVIDAAANAwfNAAAAAAEAAAAQAAAABApJbmtQb2ludFYxAgAAAAlTAwAACVQDAAAJVQMAAAlWAwAACVcDAAAJWAMAAAlZAwAACVoDAAAJWwMAAAlcAwAACV0DAAAJXgMAAAlfAwAACWADAAANAgfPAAAAAAEAAABAAAAABApJbmtQb2ludFYxAgA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DQYH0QAAAAABAAAAQAAAAAQKSW5rUG9pbnRWMQIAAAAJmwMAAAmcAwAACZ0DAAAJngMAAAmfAwAACaADAAAJoQMAAAmiAwAACaMDAAAJpAMAAAmlAwAACaYDAAAJpwMAAAmoAwAACakDAAAJqgMAAAmrAwAACawDAAAJrQMAAAmuAwAACa8DAAAJsAMAAAmxAwAACbIDAAAJswMAAAm0AwAACbUDAAAJtgMAAAm3AwAACbgDAAAJuQMAAAm6AwAACbsDAAAJvAMAAAm9AwAACb4DAAANHAfTAAAAAAEAAAAgAAAABApJbmtQb2ludFYxAgAAAAm/AwAACcADAAAJwQMAAAnCAwAACcMDAAAJxAMAAAnFAwAACcYDAAAJxwMAAAnIAwAACckDAAAJygMAAAnLAwAACcwDAAAJzQMAAAnOAwAACc8DAAAJ0AMAAAnRAwAACdIDAAAJ0wMAAAnUAwAACdUDAAAJ1gMAAAnXAwAACdgDAAAJ2QMAAA0FB9UAAAAAAQAAAIAAAAAECklua1BvaW50VjECAA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NIgfXAAAAAAEAAAAgAAAABApJbmtQb2ludFYxAgAAAAk4BAAACTkEAAAJOgQAAAk7BAAACTwEAAAJPQQAAAk+BAAACT8EAAAJQAQAAAlBBAAACUIEAAAJQwQAAAlEBAAACUUEAAAJRgQAAAlHBAAACUgEAAAJSQQAAAlKBAAACUsEAAAJTAQAAAlNBAAACU4EAAANCQfZAAAAAAEAAABAAAAABApJbmtQb2ludFYxAgAAAAlPBAAACVAEAAAJUQQAAAlSBAAACVMEAAAJVAQAAAlVBAAACVYEAAAJVwQAAAlYBAAACVkEAAAJWgQAAAlbBAAACVwEAAAJXQQAAAleBAAACV8EAAAJYAQAAAlhBAAACWIEAAAJYwQAAAlkBAAACWUEAAAJZgQAAAlnBAAACWgEAAAJaQQAAAlqBAAACWsEAAAJbAQAAAltBAAACW4EAAAJbwQAAAlwBAAACXEEAAAJcgQAAAlzBAAACXQEAAAJdQQAAAl2BAAACXcEAAANFwfbAAAAAAEAAAAQAAAABApJbmtQb2ludFYxAgAAAAl4BAAACXkEAAAJegQAAAl7BAAACXwEAAAJfQQAAAl+BAAACX8EAAAJgAQAAAmBBAAACYIEAAAJgwQAAA0EB90AAAAAAQAAACAAAAAECklua1BvaW50VjECAAAACYQEAAAJhQQAAAmGBAAACYcEAAAJiAQAAAmJBAAACYoEAAAJiwQAAAmMBAAACY0EAAAJjgQAAAmPBAAACZAEAAAJkQQAAAmSBAAACZMEAAAJlAQAAA0PB98AAAAAAQAAACAAAAAECklua1BvaW50VjECAAAACZUEAAAJlgQAAAmXBAAACZgEAAAJmQQAAAmaBAAACZsEAAAJnAQAAAmdBAAACZ4EAAAJnwQAAAmgBAAACaEEAAAJogQAAAmjBAAACaQEAAAJpQQAAAmmBAAACacEAAAJqAQAAAmpBAAACaoEAAAJqwQAAAmsBAAACa0EAAAJrgQAAAmvBAAACbAEAAAJsQQAAAmyBAAACbMEAAAKB+EAAAAAAQAAAEAAAAAECklua1BvaW50VjECAAAACbQEAAAJtQQAAAm2BAAACbcEAAAJuAQAAAm5BAAACboEAAAJuwQAAAm8BAAACb0EAAAJvgQAAAm/BAAACcAEAAAJwQQAAAnCBAAACcMEAAAJxAQAAAnFBAAACcYEAAAJxwQAAAnIBAAACckEAAAJygQAAAnLBAAACcwEAAAJzQQAAAnOBAAACc8EAAAJ0AQAAAnRBAAACdIEAAAJ0wQAAAnUBAAACdUEAAAJ1gQAAAnXBAAACdgEAAAJ2QQAAA0aB+MAAAAAAQAAAIAAAAAECklua1BvaW50VjECA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DS8H5QAAAAABAAAAgAAAAAQKSW5rUG9pbnRWMQIA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NKQfnAAAAAAEAAAAgAAAABApJbmtQb2ludFYxAgAAAAmCBQAACYMFAAAJhAUAAAmFBQAACYYFAAAJhwUAAAmIBQAACYkFAAAJigUAAAmLBQAACYwFAAAJjQUAAAmOBQAACY8FAAAJkAUAAAmRBQAACZIFAAAJkwUAAAmUBQAACZUFAAAJlgUAAAmXBQAACZgFAAAJmQUAAAmaBQAACZsFAAAJnAUAAAmdBQAACZ4FAAANAwfpAAAAAAEAAABAAAAABApJbmtQb2ludFYxAgAAAAmfBQAACaAFAAAJoQUAAAmiBQAACaMFAAAJpAUAAAmlBQAACaYFAAAJpwUAAAmoBQAACakFAAAJqgUAAAmrBQAACawFAAAJrQUAAAmuBQAACa8FAAAJsAUAAAmxBQAACbIFAAAJswUAAAm0BQAACbUFAAAJtgUAAAm3BQAACbgFAAAJuQUAAAm6BQAACbsFAAAJvAUAAAm9BQAACb4FAAAJvwUAAAnABQAACcEFAAAJwgUAAAnDBQAACcQFAAAJxQUAAA0ZB+sAAAAAAQAAAIAAAAAECklua1BvaW50VjECAA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DT4H7QAAAAABAAAAQAAAAAQKSW5rUG9pbnRWMQIAAAAJCAYAAAkJBgAACQoGAAAJCwYAAAkMBgAACQ0GAAAJDgYAAAkPBgAACRAGAAAJEQYAAAkSBgAACRMGAAAJFAYAAAkVBgAACRYGAAAJFwYAAAkYBgAACRkGAAAJGgYAAAkbBgAACRwGAAAJHQYAAAkeBgAACR8GAAAJIAYAAAkhBgAACSIGAAAJIwYAAAkkBgAACSUGAAAJJgYAAAknBgAACSgGAAANHwfvAAAAAAEAAAAQAAAABApJbmtQb2ludFYxAgAAAAkpBgAACSoGAAAJKwYAAAksBgAACS0GAAAJLgYAAAkvBgAACTAGAAAJMQYAAAkyBgAADQYH8QAAAAABAAAAEAAAAAQKSW5rUG9pbnRWMQIAAAAJMwYAAAk0BgAACTUGAAAJNgYAAAk3BgAACTgGAAAJOQYAAAk6BgAACTsGAAAJPAYAAAk9BgAACT4GAAAJPwYAAAlABgAACUEGAAAKB/MAAAAAAQAAAIAAAAAECklua1BvaW50VjECAA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0/BfQAAAAKSW5rUG9pbnRWMQQAAAABWAFZDlByZXNzdXJlRmFjdG9yCVRpbWVTdGFtcAAAAAAGBgsQAgAAAACn0T7Eg1g/cAQhOh52lD8AAAA/AAAAAAAAAAAB9QAAAPQAAADoptE+xIN4P3BAFwz81Jw/AAAAPwAAAAAAAAAAAfYAAAD0AAAAYO1JSbqZfD+QY6SxFMOdPwAAAD8AAAAAAAAAAAH3AAAA9AAAAJgQhk61pH4/oIYxVy2xnj8AAAA/AAAAAAAAAAAB+AAAAPQAAADwGeEp2FeAP8CpvvxFn58/AAAAPw8AAAAAAAAAAfkAAAD0AAAAjCt/rFVdgT/Aqb78RZ+fPwAAAD8PAAAAAAAAAAH6AAAA9AAAAMxOu7FQaIM/cOYlUa9GoD8AAAA/HwAAAAAAAAAB+wAAAPQAAABoYFk0zm2EP3DmJVGvRqA/AAAAPx8AAAAAAAAAAfwAAAD0AAAApIOVOcl4hj/4d+yju72gPwAAAD8vAAAAAAAAAAH9AAAA9AAAAEiVM7xGfoc/+Hfso7u9oD8AAAA/LwAAAAAAAAAB/gAAAPQAAADoptE+xIOIP5AJs/bHNKE/AAAAPz4AAAAAAAAAAf8AAAD0AAAAIMoNRL+Oij+QCbP2xzShPwAAAD9OAAAAAAAAAAEAAQAA9AAAAGDtSUm6mYw/kAmz9sc0oT8AAAA/TgAAAAAAAAABAQEAAPQAAAD4/ufLN5+NP5AJs/bHNKE/AAAAP04AAAAAAAAAAQIBAAD0AAAAOCIk0TKqjz8Ym3lJ1KuhPwAAAD9dAAAAAAAAAAEDAQAA9AAAAOwZ4SnYV5A/GJt5SdSroT8AAAA/XQAAAAAAAAABBAEAAPQAAACMK3+sVV2RPxibeUnUq6E/AAAAP20AAAAAAAAAAQUBAAD0AAAAXDTObRTgkT8Ym3lJ1KuhPwAAAD9tAAAAAAAAAAEGAQAA9AAAAPhFbPCR5ZI/GJt5SdSroT8AAAA/fQAAAAAAAAABBwEAAPQAAADITruxUGiTPxibeUnUq6E/AAAAP30AAAAAAAAAAQgBAAD0AAAAmFcKcw/rkz8Ym3lJ1KuhPwAAAD+MAAAAAAAAAAEJAQAA9AAAADhpqPWM8JQ/GJt5SdSroT8AAAA/jAAAAAAAAAABCgEAAPQAAAAEcve2S3OVPxibeUnUq6E/AAAAP5wAAAAAAAAAAQsBAAD0AAAApIOVOcl4lj8Ym3lJ1KuhPwAAAD+sAAAAAAAAAAEMAQAA9AAAAHSM5PqH+5Y/GJt5SdSroT8AAAA/rAAAAAAAAAABDQEAAPQAAABAlTO8Rn6XPxibeUnUq6E/AAAAP7sAAAAAAAAAAQ4BAAD0AAAAFJ6CfQUBmD8Ym3lJ1KuhPwAAAD+7AAAAAAAAAAEPAQAA9AAAAOSm0T7Eg5g/GJt5SdSroT8AAAA/ywAAAAAAAAABEAEAAPQAAACEuG/BQYmZPxibeUnUq6E/AAAAP8sAAAAAAAAAAREBAAD0AAAAUMG+ggAMmj8Ym3lJ1KuhPwAAAD/aAAAAAAAAAAESAQAA9AAAACDKDUS/jpo/GJt5SdSroT8AAAA/2gAAAAAAAAABEwEAAPQAAADs0lwFfhGbPxibeUnUq6E/AAAAP+oAAAAAAAAAARQBAAD0AAAAwNurxjyUmz8Ym3lJ1KuhPwAAAD/qAAAAAAAAAAEVAQAA9AAAAJDk+of7Fpw/GJt5SdSroT8AAAA/+gAAAAAAAAABFgEAAPQAAABc7UlJupmcP6AsQJzgIqI/AAAAPwkBAAAAAAAAARcBAAD0AAAALPaYCnkcnT+gLECc4CKiPwAAAD8JAQAAAAAAAAEYAQAA9AAAAPz+58s3n50/oCxAnOAioj8AAAA/GQEAAAAAAAABGQEAAPQAAADMBzeN9iGeP6AsQJzgIqI/AAAAPxkBAAAAAAAAARoBAAD0AAAAmBCGTrWknj+gLECc4CKiPwAAAD8pAQAAAAAAAAEbAQAA9AAAADwiJNEyqp8/ML4G7+yZoj8AAAA/KQEAAAAAAAABHAEAAPQAAACElTnJeBagPzC+Bu/smaI/AAAAPzgBAAAAAAAAAR0BAAD0AAAA7BnhKdhXoD8wvgbv7JmiPwAAAD9IAQAAAAAAAAEeAQAA9AAAAFSeiIo3maA/ML4G7+yZoj8AAAA/SAEAAAAAAAABHwEAAPQAAAC8IjDrltqgPzC+Bu/smaI/AAAAP1cBAAAAAAAAASABAAD0AAAAIqfXS/YboT8wvgbv7JmiPwAAAD9nAQAAAAAAAAEhAQAA9AAAAIorf6xVXaE/ML4G7+yZoj8AAAA/ZwEAAAAAAAABIgEAAPQAAAD0ryYNtZ6hPzC+Bu/smaI/AAAAP3cBAAAAAAAAASMBAAD0AAAAWjTObRTgoT8wvgbv7JmiPwAAAD93AQAAAAAAAAEkAQAA9AAAAMK4dc5zIaI/ML4G7+yZoj8AAAA/hgEAAAAAAAABJQEAAPQAAAAoPR0v02KiPzC+Bu/smaI/AAAAP5sBAAAAAAAAASYBAAD0AAAAksHEjzKkoj8wvgbv7JmiPwAAAD+rAQAAAAAAAAEnAQAA9AAAAJLBxI8ypKI/oCxAnOAioj8AAAA/ygEAAAAAAAABKAEAAPQAAAAoPR0v02KiP6AsQJzgIqI/AAAAP9kBAAAAAAAAASkBAAD0AAAAwrh1znMhoj+gLECc4CKiPwAAAD/pAQAAAAAAAAEqAQAA9AAAAMK4dc5zIaI/GJt5SdSroT8AAAA/6QEAAAAAAAABKwEAAPQAAAD0ryYNtZ6hPxibeUnUq6E/AAAAP/kBAAAAAAAAASwBAAD0AAAAIqfXS/YboT8Ym3lJ1KuhPwAAAD8IAgAAAAAAAAEtAQAA9AAAAFSeiIo3maA/kAmz9sc0oT8AAAA/CAIAAAAAAAABLgEAAPQAAACElTnJeBagP5AJs/bHNKE/AAAAPxgCAAAAAAAAAS8BAAD0AAAAPCIk0TKqnz+QCbP2xzShPwAAAD8YAgAAAAAAAAEwAQAA9AAAAJgQhk61pJ4/kAmz9sc0oT8AAAA/GAIAAAAAAAABMQEAAPQAAAD8/ufLN5+dP5AJs/bHNKE/AAAAPygCAAAAAAAAATIBAAD0AAAAXO1JSbqZnD/4d+yju72gPwAAAD8oAgAAAAAAAAEzAQAA9AAAAJDk+of7Fpw/+Hfso7u9oD8AAAA/NwIAAAAAAAABNAEAAPQAAAAgyg1Ev46aP/h37KO7vaA/AAAAP0cCAAAAAAAAATUBAAD0AAAAhLhvwUGJmT/4d+yju72gPwAAAD9HAgAAAAAAAAE2AQAA9AAAAOSm0T7Eg5g/cOYlUa9GoD8AAAA/VgIAAAAAAAABNwEAAPQAAABAlTO8Rn6XP3DmJVGvRqA/AAAAP1YCAAAAAAAAATgBAAD0AAAAdIzk+of7lj9w5iVRr0agPwAAAD9mAgAAAAAAAAE5AQAA9AAAANh6RngK9pU/cOYlUa9GoD8AAAA/ZgIAAAAAAAABOgEAAPQAAAA4aaj1jPCUP3DmJVGvRqA/AAAAP3YCAAAAAAAAATsBAAD0AAAAmFcKcw/rkz9w5iVRr0agPwAAAD+FAgAAAAAAAAE8AQAA9AAAAPhFbPCR5ZI/cOYlUa9GoD8AAAA/hQIAAAAAAAABPQEAAPQAAABcNM5tFOCRP8CpvvxFn58/AAAAP4UCAAAAAAAAAT4BAAD0AAAAvCIw65bakD/Aqb78RZ+fPwAAAD+VAgAAAAAAAAE/AQAA9AAAADgiJNEyqo8/wKm+/EWfnz8AAAA/lQIAAAAAAAABQAEAAPQAAAD4/ufLN5+NP8CpvvxFn58/AAAAP6UCAAAAAAAAAUEBAAD0AAAAwNurxjyUiz/Aqb78RZ+fPwAAAD+lAgAAAAAAAAFCAQAA9AAAAOim0T7Eg4g/wKm+/EWfnz8AAAA/tAIAAAAAAAABQwEAAPQAAACkg5U5yXiGP8CpvvxFn58/AAAAP8QCAAAAAAAAAUQBAAD0AAAACHL3tktzhT/Aqb78RZ+fPwAAAD/EAgAAAAAAAAFFAQAA9AAAAGhgWTTObYQ/wKm+/EWfnz8AAAA/0wIAAAAAAAABRgEAAPQAAADMTruxUGiDP8CpvvxFn58/AAAAP9MCAAAAAAAAAUcBAAD0AAAALD0dL9Nigj/Aqb78RZ+fPwAAAD/jAgAAAAAAAAFIAQAA9AAAAIwrf6xVXYE/wKm+/EWfnz8AAAA/4wIAAAAAAAABSQEAAPQAAACMK3+sVV2BP3DmJVGvRqA/AAAAP/MCAAAAAAAAAUoBAAD0AAAA8BnhKdhXgD9w5iVRr0agPwAAAD/zAgAAAAAAAAFLAQAA9AAAAIwrf6xVXYE/+Hfso7u9oD8AAAA/AgMAAAAAAAABTAEAAPQAAAAsPR0v02KCP/h37KO7vaA/AAAAPxIDAAAAAAAAAU0BAAD0AAAACHL3tktzhT/4d+yju72gPwAAAD8iAwAAAAAAAAFOAQAA9AAAAEiVM7xGfoc/+Hfso7u9oD8AAAA/MQMAAAAAAAABTwEAAPQAAAAgyg1Ev46KP/h37KO7vaA/AAAAPzEDAAAAAAAAAVABAAD0AAAAYO1JSbqZjD/4d+yju72gPwAAAD9BAwAAAAAAAAFRAQAA9AAAADgiJNEyqo8/+Hfso7u9oD8AAAA/QQMAAAAAAAABUgEAAPQAAACMK3+sVV2RP3DmJVGvRqA/AAAAP1ADAAAAAAAAAVMBAAD0AAAA+EVs8JHlkj/Aqb78RZ+fPwAAAD9gAwAAAAAAAAFUAQAA9AAAAJhXCnMP65M/wKm+/EWfnz8AAAA/YAMAAAAAAAABVQEAAPQAAAAEcve2S3OVP6CGMVctsZ4/AAAAP2ADAAAAAAAAAVYBAAD0AAAAdIzk+of7lj+QY6SxFMOdPwAAAD9wAwAAAAAAAAFXAQAA9AAAAOSm0T7Eg5g/kGOksRTDnT8AAAA/cAMAAAAAAAABWAEAAPQAAACEuG/BQYmZP3BAFwz81Jw/AAAAP38DAAAAAAAAAVkBAAD0AAAAwNurxjyUmz9QHYpm4+abPwAAAD9/AwAAAAAAAAFaAQAA9AAAAFztSUm6mZw/QPr8wMr4mj8AAAA/jwMAAAAAAAABWwEAAPQAAAA8IiTRMqqfPxDXbxuyCpo/AAAAP48DAAAAAAAAAVwBAAD0AAAAVJ6IijeZoD8Q128bsgqaPwAAAD+fAwAAAAAAAAFdAQAA9AAAACKn10v2G6E/ENdvG7IKmj8AAAA/nwMAAAAAAAABXgEAAPQAAAD0ryYNtZ6hPxDXbxuyCpo/AAAAP60DAAAAAAAAAV8BAAD0AAAAwrh1znMhoj8Q128bsgqaPwAAAD+tAwAAAAAAAAFgAQAA9AAAACg9HS/TYqI/QPr8wMr4mj8AAAA/vQMAAAAAAAABYQEAAPQAAACSwcSPMqSiP0D6/MDK+Jo/AAAAP70DAAAAAAAAAWIBAAD0AAAA5KbRPsSDmD8EK+Nr8M7ePwAAAD8AAAAAAAAAAAFjAQAA9AAAAARy97ZLc5U/rlC5710c3j8AAAA/AAAAAAAAAAABZAEAAPQAAAAEcve2S3OVPxjarlC5790/AAAAPwAAAAAAAAAAAWUBAAD0AAAABHL3tktzlT+EY6SxFMPdPwAAAD8QAAAAAAAAAAFmAQAA9AAAAARy97ZLc5U/Ir/ynFGl3T8AAAA/EAAAAAAAAAABZwEAAPQAAADYekZ4CvaVP1h2j3PLad0/AAAAPx8AAAAAAAAAAWgBAAD0AAAA2HpGeAr2lT/20d1eCEzdPwAAAD8fAAAAAAAAAAFpAQAA9AAAANh6RngK9pU/ki0sSkUu3T8AAAA/LwAAAAAAAAABagEAAPQAAACkg5U5yXiWP2Jb079jH90/AAAAPy8AAAAAAAAAAWsBAAD0AAAApIOVOcl4lj/E/4TUJj3dPwAAAD9eAAAAAAAAAAFsAQAA9AAAAHSM5PqH+5Y/KKQ26ela3T8AAAA/XgAAAAAAAAABbQEAAPQAAAB0jOT6h/uWP4pI6P2seN0/AAAAP20AAAAAAAAAAW4BAAD0AAAAdIzk+of7lj/u7JkScJbdPwAAAD9tAAAAAAAAAAFvAQAA9AAAAHSM5PqH+5Y/hGOksRTD3T8AAAA/fQAAAAAAAAABcAEAAPQAAAB0jOT6h/uWP0qsB9ua/t0/AAAAP30AAAAAAAAAAXEBAAD0AAAAdIzk+of7lj/eIhJ6PyvePwAAAD+NAAAAAAAAAAFyAQAA9AAAAKSDlTnJeJY/qGt1o8Vm3j8AAAA/jQAAAAAAAAABcwEAAPQAAACkg5U5yXiWP56GMVctsd4/AAAAP5wAAAAAAAAAAXQBAAD0AAAA2HpGeAr2lT/Kc0aVdgrfPwAAAD+cAAAAAAAAAAF1AQAA9AAAAARy97ZLc5U/wo4CSd5U3z8AAAA/rAAAAAAAAAABdgEAAPQAAAAEcve2S3OVP7ypvvxFn98/AAAAP6wAAAAAAAAAAXcBAAD0AAAAOGmo9YzwlD+0xHqwrenfPwAAAD+8AAAAAAAAAAF4AQAA9AAAAGhgWTTObZQ/128bsgoa4D8AAAA/vAAAAAAAAAABeQEAAPQAAACYVwpzD+uTPzoUzcbNN+A/AAAAP8sAAAAAAAAAAXoBAAD0AAAAyE67sVBokz+FT1IWIE7gPwAAAD/LAAAAAAAAAAF7AQAA9AAAAMhOu7FQaJM/6PMDK+Nr4D8AAAA/ywAAAAAAAAABfAEAAPQAAAD4RWzwkeWSPzMviXo1guA/AAAAP9sAAAAAAAAAAX0BAAD0AAAALD0dL9Nikj9+ag7Kh5jgPwAAAD/bAAAAAAAAAAF+AQAA9AAAACw9HS/TYpI/sDxnVGmn4D8AAAA/6gAAAAAAAAABfwEAAPQAAABcNM5tFOCRP+EOwN5KtuA/AAAAP+oAAAAAAAAAAYABAAD0AAAAXDTObRTgkT8T4RhpLMXgPwAAAD/6AAAAAAAAAAGBAQAA9AAAAIwrf6xVXZE/RLNx8w3U4D8AAAA/+gAAAAAAAAABggEAAPQAAACMK3+sVV2RP14cnrh+2+A/AAAAPwoBAAAAAAAAAYMBAAD0AAAAjCt/rFVdkT93hcp97+LgPwAAAD8KAQAAAAAAAAGEAQAA9AAAALwiMOuW2pA/d4XKfe/i4D8AAAA/GQEAAAAAAAABhQEAAPQAAADsGeEp2FeQP14cnrh+2+A/AAAAPzkBAAAAAAAAAYYBAAD0AAAAaGBZNM5tlD+2Nf079tHdPwAAAD8AAAAAAAAAAAGHAQAA9AAAAIC4b8FBiYk/2j3OLad13j8AAAA/DwAAAAAAAAABiAEAAPQAAACAuG/BQYmJPzzif0Jqk94/AAAAPw8AAAAAAAAAAYkBAAD0AAAA6KbRPsSDiD+ehjFXLbHePwAAAD8PAAAAAAAAAAGKAQAA9AAAAOim0T7Eg4g/Nv079tHd3j8AAAA/DwAAAAAAAAABiwEAAPQAAADoptE+xIOIP8pzRpV2Ct8/AAAAPx8AAAAAAAAAAYwBAAD0AAAA6KbRPsSDiD8uGPipOSjfPwAAAD8uAAAAAAAAAAGNAQAA9AAAAOim0T7Eg4g/XupQNBs33z8AAAA/LgAAAAAAAAABjgEAAPQAAADoptE+xIOIP8KOAkneVN8/AAAAPy4AAAAAAAAAAY8BAAD0AAAAgLhvwUGJiT/2YFvTv2PfPwAAAD8+AAAAAAAAAAGQAQAA9AAAAIC4b8FBiYk/KDO0XaFy3z8AAAA/PgAAAAAAAAABkQEAAPQAAAAgyg1Ev46KPygztF2hct8/AAAAP1IAAAAAAAAAAZIBAAD0AAAAwNurxjyUiz8oM7RdoXLfPwAAAD9SAAAAAAAAAAGTAQAA9AAAAGDtSUm6mYw/9mBb079j3z8AAAA/YQAAAAAAAAABlAEAAPQAAACgEIZOtaSOP8KOAkneVN8/AAAAP2EAAAAAAAAAAZUBAAD0AAAAOCIk0TKqjz9e6lA0GzffPwAAAD9xAAAAAAAAAAGWAQAA9AAAALwiMOuW2pA//EWfH1gZ3z8AAAA/cQAAAAAAAAABlwEAAPQAAACMK3+sVV2RP5qh7QqV+94/AAAAP4EAAAAAAAAAAZgBAAD0AAAALD0dL9Nikj82/Tv20d3ePwAAAD+BAAAAAAAAAAGZAQAA9AAAAMhOu7FQaJM/0FiK4Q7A3j8AAAA/kAAAAAAAAAABmgEAAPQAAACYVwpzD+uTPzzif0Jqk94/AAAAP5AAAAAAAAAAAZsBAAD0AAAAOGmo9YzwlD/aPc4tp3XePwAAAD+gAAAAAAAAAAGcAQAA9AAAANh6RngK9pU/dpkcGeRX3j8AAAA/oAAAAAAAAAABnQEAAPQAAACkg5U5yXiWPxT1agQhOt4/AAAAP6AAAAAAAAAAAZ4BAAD0AAAAQJUzvEZ+lz+uULnvXRzePwAAAD+vAAAAAAAAAAGfAQAA9AAAABSegn0FAZg/SqwH25r+3T8AAAA/rwAAAAAAAAABoAEAAPQAAADkptE+xIOYP+gHVsbX4N0/AAAAP78AAAAAAAAAAaEBAAD0AAAAsK8gAIMGmT+2Nf079tHdPwAAAD+/AAAAAAAAAAGiAQAA9AAAAIS4b8FBiZk/hGOksRTD3T8AAAA/zwAAAAAAAAABowEAAPQAAACEuG/BQYmZP1SRSycztN0/AAAAP88AAAAAAAAAAaQBAAD0AAAAUMG+ggAMmj9UkUsnM7TdPwAAAD/eAAAAAAAAAAGlAQAA9AAAACDKDUS/jpo/VJFLJzO03T8AAAA/3gAAAAAAAAABpgEAAPQAAAAgyg1Ev46aP4RjpLEUw90/AAAAP+4AAAAAAAAAAacBAAD0AAAA7NJcBX4Rmz+EY6SxFMPdPwAAAD/+AAAAAAAAAAGoAQAA9AAAAMDbq8Y8lJs/6AdWxtfg3T8AAAA//gAAAAAAAAABqQEAAPQAAACQ5PqH+xacP0qsB9ua/t0/AAAAP/4AAAAAAAAAAaoBAAD0AAAAXO1JSbqZnD+uULnvXRzePwAAAD8NAQAAAAAAAAGrAQAA9AAAACz2mAp5HJ0/FPVqBCE63j8AAAA/DQEAAAAAAAABrAEAAPQAAAD8/ufLN5+dP3aZHBnkV94/AAAAPx0BAAAAAAAAAa0BAAD0AAAA/P7nyzefnT8KECe4iITePwAAAD8dAQAAAAAAAAGuAQAA9AAAAMwHN432IZ4/noYxVy2x3j8AAAA/LAEAAAAAAAABrwEAAPQAAACYEIZOtaSePzb9O/bR3d4/AAAAPywBAAAAAAAAAbABAAD0AAAAaBnVD3Qnnz/Kc0aVdgrfPwAAAD8sAQAAAAAAAAGxAQAA9AAAAGgZ1Q90J58/XupQNBs33z8AAAA/PAEAAAAAAAABsgEAAPQAAAA8IiTRMqqfP/ZgW9O/Y98/AAAAP0wBAAAAAAAAAbMBAAD0AAAAPCIk0TKqnz+K12VyZJDfPwAAAD9MAQAAAAAAAAG0AQAA9AAAAISVOcl4FqA/7nsXhyeu3z8AAAA/TAEAAAAAAAABtQEAAPQAAACElTnJeBagP1AgyZvqy98/AAAAP1sBAAAAAAAAAbYBAAD0AAAA7BnhKdhXoD+C8iEmzNrfPwAAAD9bAQAAAAAAAAG3AQAA9AAAAOwZ4SnYV6A/6JbTOo/43z8AAAA/awEAAAAAAAABuAEAAPQAAADsGeEp2FegP400lmK4A+A/AAAAP3sBAAAAAAAAAbkBAAD0AAAAVJ6IijeZoD+NNJZiuAPgPwAAAD97AQAAAAAAAAG6AQAA9AAAABVpJe9zpLg/Ir/ynFGl3T8AAAA/AAAAAAAAAAABuwEAAPQAAACv5H2OFGO4P2jPlICz7N4/AAAAPwAAAAAAAAAAAbwBAAD0AAAAeSIq3mRCuD/8RZ8fWBnfPwAAAD8AAAAAAAAAAAG9AQAA9AAAAHkiKt5kQrg/wo4CSd5U3z8AAAA/EAAAAAAAAAABvgEAAPQAAACv5H2OFGO4PygztF2hct8/AAAAPxAAAAAAAAAAAb8BAAD0AAAAyE67sVBowz9UkUsnM7TdPwAAAD8AAAAAAAAAAAHAAQAA9AAAAOIv5YmoeMM//EWfH1gZ3z8AAAA/AAAAAAAAAAABwQEAAPQAAADiL+WJqHjDP/ZgW9O/Y98/AAAAPw8AAAAAAAAAAcIBAAD0AAAA+hAPYgCJwz8gTnARCb3fPwAAAD8PAAAAAAAAAAHDAQAA9AAAAK4mDbWeEc4/SqwH25r+3T8AAAA/AAAAAAAAAAABxAEAAPQAAADKBzeN9iHOPygztF2hct8/AAAAPwAAAAAAAAAAAcUBAAD0AAAAygc3jfYhzj9QIMmb6svfPwAAAD8AAAAAAAAAAAHGAQAA9AAAAMoHN432Ic4/vgbv7JkS4D8AAAA/AAAAAAAAAAABxwEAAPQAAACuJg21nhHOP23mJVGvRuA/AAAAPw8AAAAAAAAAAcgBAAD0AAAAJ6jvf7584z8g128bsgqKPwAAAD8AAAAAAAAAAAHJAQAA9AAAAOhaWByapeM/QL4G7+yZgj8AAAA/AAAAAAAAAAABygEAAPQAAAC8w3f+27HjP0C+Bu/smYI/AAAAPwAAAAAAAAAAAcsBAAD0AAAAjyyX4B2+4z9Avgbv7JmCPwAAAD8AAAAAAAAAAAHMAQAA9AAAAHx24Jq32uM/QL4G7+yZgj8AAAA/EAAAAAAAAAABzQEAAPQAAABQ3/98+ebjP0C+Bu/smYI/AAAAPyAAAAAAAAAAAc4BAAD0AAAAasApVVH34z9Avgbv7JmCPwAAAD8gAAAAAAAAAAHPAQAA9AAAAD4pSTeTA+Q/AHjso7u9gD8AAAA/LwAAAAAAAAAB0AEAAPQAAABXCnMP6xPkPwB47KO7vYA/AAAAPy8AAAAAAAAAAdEBAAD0AAAAK3OS8Swg5D+AY6SxFMN9PwAAAD8/AAAAAAAAAAHSAQAA9AAAAERUvMmEMOQ/gGOksRTDfT8AAAA/PwAAAAAAAAAB0wEAAPQAAAAYvdurxjzkP0DXbxuyCno/AAAAP04AAAAAAAAAAdQBAAD0AAAATH8vXHZd5D/ASjuFT1J2PwAAAD9eAAAAAAAAAAHVAQAA9AAAACDoTj64aeQ/QL4G7+yZcj8AAAA/XgAAAAAAAAAB1gEAAPQAAADzUG4g+nXkP0C+Bu/smXI/AAAAP24AAAAAAAAAAdcBAAD0AAAAf0GDDCZ+5D+AY6SxFMNtPwAAAD9uAAAAAAAAAAHYAQAA9AAAAFOqou5niuQ/gGOksRTDbT8AAAA/fQAAAAAAAAAB2QEAAPQAAACaIq3kfY7kPwBLO4VPUmY/AAAAP30AAAAAAAAAAdoBAAD0AAAAJhPC0KmW5D8ASzuFT1JmPwAAAD+NAAAAAAAAAAHbAQAA9AAAAG6LzMa/muQ/AEs7hU9SZj8AAAA/nQAAAAAAAAAB3AEAAPQAAAC0A9e81Z7kPwBLO4VPUmY/AAAAP50AAAAAAAAAAd0BAAD0AAAAbovMxr+a5D8ASzuFT1JmPwAAAD+8AAAAAAAAAAHeAQAA9AAAACYTwtCpluQ/AEs7hU9SZj8AAAA/ywAAAAAAAAAB3wEAAPQAAADgmrfak5LkPwBLO4VPUmY/AAAAP8sAAAAAAAAAAeABAAD0AAAAU6qi7meK5D+AY6SxFMNtPwAAAD/bAAAAAAAAAAHhAQAA9AAAAMe5jQI8guQ/gGOksRTDbT8AAAA/2wAAAAAAAAAB4gEAAPQAAAA5yXgWEHrkP0C+Bu/smXI/AAAAP+sAAAAAAAAAAeMBAAD0AAAArNhjKuRx5D9Avgbv7JlyPwAAAD/rAAAAAAAAAAHkAQAA9AAAACDoTj64aeQ/wEo7hU9Sdj8AAAA/6wAAAAAAAAAB5QEAAPQAAABMfy9cdl3kP8BKO4VPUnY/AAAAP/oAAAAAAAAAAeYBAAD0AAAAv44acEpV5D9A128bsgp6PwAAAD/6AAAAAAAAAAHnAQAA9AAAAOsl+40ISeQ/gGOksRTDfT8AAAA/CgEAAAAAAAAB6AEAAPQAAABeNeah3EDkP4BjpLEUw30/AAAAPwoBAAAAAAAAAekBAAD0AAAA0kTRtbA45D8AeOyju72APwAAAD8aAQAAAAAAAAHqAQAA9AAAAP7bsdNuLOQ/QL4G7+yZgj8AAAA/GgEAAAAAAAAB6wEAAPQAAAArc5LxLCDkP0C+Bu/smYI/AAAAPykBAAAAAAAAAewBAAD0AAAAhKFTLakH5D/ASjuFT1KGPwAAAD85AQAAAAAAAAHtAQAA9AAAALA4NEtn++M/wEo7hU9Shj8AAAA/OQEAAAAAAAAB7gEAAPQAAACXVwpzD+vjP+CQVdCALog/AAAAP0gBAAAAAAAAAe8BAAD0AAAAw+7qkM3e4z8g128bsgqKPwAAAD9IAQAAAAAAAAHwAQAA9AAAAPCFy66L0uM/INdvG7IKij8AAAA/WAEAAAAAAAAB8QEAAPQAAAAcHazMScbjPyDXbxuyCoo/AAAAP1gBAAAAAAAAAfIBAAD0AAAASbSM6ge64z9gHYpm4+aLPwAAAD9oAQAAAAAAAAHzAQAA9AAAAHVLbQjGreM/YB2KZuPmiz8AAAA/aAEAAAAAAAAB9AEAAPQAAADoWlgcmqXjP2Adimbj5os/AAAAP2gBAAAAAAAAAfUBAAD0AAAAiAEkTiyR4z+AY6SxFMONPwAAAD+HAQAAAAAAAAH2AQAA9AAAALWYBGzqhOM/gGOksRTDjT8AAAA/hwEAAAAAAAAB9wEAAPQAAAAnqO9/vnzjP4BjpLEUw40/AAAAP4cBAAAAAAAAAfgBAAD0AAAAmrfak5J04z+AY6SxFMONPwAAAD+XAQAAAAAAAAH5AQAA9AAAAA7HxadmbOM/gGOksRTDjT8AAAA/lwEAAAAAAAAB+gEAAPQAAACB1rC7OmTjP4BjpLEUw40/AAAAP6YBAAAAAAAAAfsBAAD0AAAAOl6mxSRg4z+AY6SxFMONPwAAAD+2AQAAAAAAAAH8AQAA9AAAAK1tkdn4V+M/gGOksRTDjT8AAAA/tgEAAAAAAAAB/QEAAPQAAABn9Ybj4lPjP4BjpLEUw40/AAAAP8UBAAAAAAAAAf4BAAD0AAAAIX187cxP4z+AY6SxFMONPwAAAD/FAQAAAAAAAAH/AQAA9AAAACF9fO3MT+M/YB2KZuPmiz8AAAA/1QEAAAAAAAABAAIAAPQAAACtbZHZ+FfjPyDXbxuyCoo/AAAAP/QBAAAAAAAAAQECAAD0AAAAOl6mxSRg4z8g128bsgqKPwAAAD/0AQAAAAAAAAECAgAA9AAAAIHWsLs6ZOM/INdvG7IKij8AAAA/BAIAAAAAAAABAwIAAPQAAAAOx8WnZmzjPyDXbxuyCoo/AAAAPwQCAAAAAAAAAQQCAAD0AAAAtZgEbOqE4z8g128bsgqKPwAAAD8UAgAAAAAAAAEFAgAA9AAAAIgBJE4skeM/INdvG7IKij8AAAA/IwIAAAAAAAABBgIAAPQAAACi4k0mhKHjPyDXbxuyCoo/AAAAPyMCAAAAAAAAAQcCAAD0AAAAvMN3/tux4z8g128bsgqKPwAAAD8zAgAAAAAAAAEIAgAA9AAAANakodYzwuM/INdvG7IKij8AAAA/MwIAAAAAAAABCQIAAPQAAAA2/tWkodbjP2Adimbj5os/AAAAP0ICAAAAAAAAAQoCAAD0AAAAl1cKcw/r4z9gHYpm4+aLPwAAAD9CAgAAAAAAAAELAgAA9AAAAMoZXiO/C+Q/gGOksRTDjT8AAAA/UgIAAAAAAAABDAIAAPQAAADl+of7FhzkP4BjpLEUw40/AAAAP2ICAAAAAAAAAQ0CAAD0AAAA/tux024s5D+AY6SxFMONPwAAAD9iAgAAAAAAAAEOAgAA9AAAABi926vGPOQ/gGOksRTDjT8AAAA/YgIAAAAAAAABDwIAAPQAAADrJfuNCEnkP4BjpLEUw40/AAAAP3ECAAAAAAAAARACAAD0AAAABQclZmBZ5D9gHYpm4+aLPwAAAD9xAgAAAAAAAAERAgAA9AAAANhvREiiZeQ/YB2KZuPmiz8AAAA/gQIAAAAAAAABEgIAAPQAAACs2GMq5HHkP2Adimbj5os/AAAAP5ECAAAAAAAAARMCAAD0AAAAf0GDDCZ+5D8g128bsgqKPwAAAD+RAgAAAAAAAAEUAgAA9AAAAA0ymPhRhuQ/INdvG7IKij8AAAA/kQIAAAAAAAABFQIAAPQAAACaIq3kfY7kPyDXbxuyCoo/AAAAP6ACAAAAAAAAARYCAAD0AAAA4Jq32pOS5D8g128bsgqKPwAAAD+gAgAAAAAAAAEXAgAA9AAAAG6LzMa/muQ/INdvG7IKij8AAAA/sAIAAAAAAAABGAIAAPQAAAC0A9e81Z7kP+CQVdCALog/AAAAP7ACAAAAAAAAARkCAAD0AAAA/tux024spD9Avgbv7JmSPwAAAD8AAAAAAAAAAAEaAgAA9AAAAK6FxaFZOts/2bj5BmoY4z8AAAA/AAAAAAAAAAABGwIAAPQAAACuhcWhWTrbP335iz4/sOI/AAAAPwAAAAAAAAAAARwCAAD0AAAAyGbvebFK2z9MJzO0XaHiPwAAAD8AAAAAAAAAAAEdAgAA9AAAAOJHGVIJW9s/AOytZAuL4j8AAAA/AAAAAAAAAAABHgIAAPQAAAD8KEMqYWvbP84ZVdopfOI/AAAAPw8AAAAAAAAAAR8CAAD0AAAAFgptArl72z+2sCgVuXTiPwAAAD8PAAAAAAAAAAEgAgAA9AAAAL3bq8Y8lNs/hN7Pitdl4j8AAAA/HwAAAAAAAAABIQIAAPQAAADXvNWelKTbP1MMdwD2VuI/AAAAPx8AAAAAAAAAASICAAD0AAAAfY4UYxi92z86o0o7hU/iPwAAAD8vAAAAAAAAAAEjAgAA9AAAAJdvPjtwzds/IDoedhRI4j8AAAA/LwAAAAAAAAABJAIAAPQAAACyUGgTyN3bPwfR8bCjQOI/AAAAPz4AAAAAAAAAASUCAAD0AAAAyzGS6x/u2z/uZ8XrMjniPwAAAD8+AAAAAAAAAAEmAgAA9AAAAFgip9dL9ts/7mfF6zI54j8AAAA/TgAAAAAAAAABJwIAAPQAAAByA9GvowbcP9b+mCbCMeI/AAAAP04AAAAAAAAAASgCAAD0AAAA//Plm88O3D/W/pgmwjHiPwAAAD9dAAAAAAAAAAEpAgAA9AAAABnVD3QnH9w/1v6YJsIx4j8AAAA/XQAAAAAAAAABKgIAAPQAAACmxSRgUyfcP9b+mCbCMeI/AAAAP20AAAAAAAAAASsCAAD0AAAApsUkYFMn3D/uZ8XrMjniPwAAAD99AAAAAAAAAAEsAgAA9AAAAKbFJGBTJ9w/IDoedhRI4j8AAAA/fQAAAAAAAAABLQIAAPQAAACmxSRgUyfcP1MMdwD2VuI/AAAAP4wAAAAAAAAAAS4CAAD0AAAAGdUPdCcf3D+dR/xPSG3iPwAAAD+MAAAAAAAAAAEvAgAA9AAAAP/z5ZvPDtw/54KBn5qD4j8AAAA/nAAAAAAAAAABMAIAAPQAAAByA9GvowbcP0wnM7RdoeI/AAAAP5wAAAAAAAAAATECAAD0AAAAWCKn10v22z+WYrgDsLfiPwAAAD+sAAAAAAAAAAEyAgAA9AAAAMsxkusf7ts/4J09UwLO4j8AAAA/rAAAAAAAAAABMwIAAPQAAACyUGgTyN3bPyzZwqJU5OI/AAAAP7sAAAAAAAAAATQCAAD0AAAAJGBTJ5zV2z92FEjypvriPwAAAD+7AAAAAAAAAAE1AgAA9AAAAJdvPjtwzds/wE/NQfkQ4z8AAAA/uwAAAAAAAAABNgIAAPQAAACXbz47cM3bPwqLUpFLJ+M/AAAAP8sAAAAAAAAAATcCAAD0AAAAl28+O3DN2z89XasbLTbjPwAAAD/aAAAAAAAAAAE4AgAA9AAAAJdvPjtwzds/h5gwa39M4z8AAAA/2gAAAAAAAAABOQIAAPQAAAAkYFMnnNXbP7lqifVgW+M/AAAAP+oAAAAAAAAAAToCAAD0AAAAslBoE8jd2z/qPOJ/QmrjPwAAAD/qAAAAAAAAAAE7AgAA9AAAAD5Bff/z5ds/HQ87CiR54z8AAAA/6gAAAAAAAAABPAIAAPQAAADLMZLrH+7bPzZ4Z8+UgOM/AAAAP/oAAAAAAAAAAT0CAAD0AAAA5RK8w3f+2z9nSsBZdo/jPwAAAD8JAQAAAAAAAAE+AgAA9AAAAIzk+of7Ftw/gLPsHueW4z8AAAA/CQEAAAAAAAABPwIAAPQAAACmxSRgUyfcP5kcGeRXnuM/AAAAPxkBAAAAAAAAAUACAAD0AAAA9jNFWsn73D/oEf8TUpvkPwAAAD8AAAAAAAAAAAFBAgAA9AAAAJbC3MP6BOU/lICz7B7nxj8AAAA/AAAAAAAAAAABQgIAAPQAAAAxCdjUCWflP146maHtCsU/AAAAPwAAAAAAAAAAAUMCAAD0AAAABXL3tktz5T8yTYRjpLHEPwAAAD8AAAAAAAAAAAFEAgAA9AAAAB9TIY+jg+U/bAQhOh52xD8AAAA/DwAAAAAAAAABRQIAAPQAAADyu0Bx5Y/lP0AXDPzUHMQ/AAAAPw8AAAAAAAAAAUYCAAD0AAAAxiRgUyec5T96zqjSTuHDPwAAAD8fAAAAAAAAAAFHAgAA9AAAAFIVdT9TpOU/GCr3vYvDwz8AAAA/HwAAAAAAAAABSAIAAPQAAAAlfpQhlbDlP7KFRanIpcM/AAAAPy8AAAAAAAAAAUkCAAD0AAAAs26pDcG45T+yhUWpyKXDPwAAAD8vAAAAAAAAAAFKAgAA9AAAAEBfvvnswOU/soVFqcilwz8AAAA/PgAAAAAAAAABSwIAAPQAAADMT9PlGMnlP7KFRanIpcM/AAAAPz4AAAAAAAAAAUwCAAD0AAAAE8jd2y7N5T96zqjSTuHDPwAAAD8+AAAAAAAAAAFNAgAA9AAAABPI3dsuzeU/QBcM/NQcxD8AAAA/TgAAAAAAAAABTgIAAPQAAADMT9PlGMnlP2wEIToedsQ/AAAAP04AAAAAAAAAAU8CAAD0AAAAhtfI7wLF5T+U8TV4Z8/EPwAAAD9dAAAAAAAAAAFQAgAA9AAAAPnmswPXvOU/wN5KtrAoxT8AAAA/XQAAAAAAAAABUQIAAPQAAABt9p4Xq7TlP7IUwx2AvcU/AAAAP20AAAAAAAAAAVICAAD0AAAA3wWKK3+s5T+kSjuFT1LGPwAAAD9tAAAAAAAAAAFTAgAA9AAAAFIVdT9TpOU/+CRlAeIExz8AAAA/fQAAAAAAAAABVAIAAPQAAADGJGBTJ5zlP+ha3Wixmcc/AAAAP4wAAAAAAAAAAVUCAAD0AAAA8rtAceWP5T/ckFXQgC7IPwAAAD+MAAAAAAAAAAFWAgAA9AAAAGXLK4W5h+U/aCIcI42lyD8AAAA/jAAAAAAAAAABVwIAAPQAAADY2haZjX/lP/iz4nWZHMk/AAAAP5wAAAAAAAAAAVgCAAD0AAAAS+oBrWF35T8gofez4nXJPwAAAD+cAAAAAAAAAAFZAgAA9AAAAAVy97ZLc+U/TI4M8ivPyT8AAAA/rAAAAAAAAAABWgIAAPQAAAC++ezANW/lPxTXbxuyCso/AAAAP6wAAAAAAAAAAVsCAAD0AAAAvvnswDVv5T/cH9NEOEbKPwAAAD+7AAAAAAAAAAFcAgAA9AAAAL757MA1b+U/oGg2br6Byj8AAAA/uwAAAAAAAAABXQIAAPQAAAAFcve2S3PlPwQN6IKBn8o/AAAAP8sAAAAAAAAAAV4CAAD0AAAAS+oBrWF35T9osZmXRL3KPwAAAD/LAAAAAAAAAAFfAgAA9AAAANjaFpmNf+U/zFVLrAfbyj8AAAA/ywAAAAAAAAABYAIAAPQAAABlyyuFuYflP8xVS6wH28o/AAAAP9oAAAAAAAAAAWECAAD0AAAAODRLZ/uT5T/MVUusB9vKPwAAAD/aAAAAAAAAAAFiAgAA9AAAAMYkYFMnnOU/zFVLrAfbyj8AAAA/6gAAAAAAAAABYwIAAPQAAADfBYorf6zlP2ixmZdEvco/AAAAP+oAAAAAAAAAAWQCAAD0AAAA+eazA9e85T8EDeiCgZ/KPwAAAD/6AAAAAAAAAAFlAgAA9AAAABPI3dsuzeU/oGg2br6Byj8AAAA/+gAAAAAAAAABZgIAAPQAAAAtqQe0ht3lP9wf00Q4Rso/AAAAPwkBAAAAAAAAAWcCAAD0AAAAR4oxjN7t5T94eyEwdSjKPwAAAD8JAQAAAAAAAAFoAgAA9AAAAGFrW2Q2/uU/FNdvG7IKyj8AAAA/GQEAAAAAAAABaQIAAPQAAAA01HpGeArmP7Ayvgbv7Mk/AAAAPxkBAAAAAAAAAWoCAAD0AAAAwcSPMqQS5j9MjgzyK8/JPwAAAD8pAQAAAAAAAAFrAgAA9AAAAJUtrxTmHuY/iEWpyKWTyT8AAAA/KQEAAAAAAAABbAIAAPQAAADbpbkK/CLmPyCh97Pidck/AAAAPzgBAAAAAAAAAW0CAAD0AAAAaJbO9icr5j+8/EWfH1jJPwAAAD84AQAAAAAAAAFuAgAA9AAAAGiWzvYnK+Y/XFiUilw6yT8AAAA/SAEAAAAAAAABbwIAAPQAAABols72JyvmP/iz4nWZHMk/AAAAP0gBAAAAAAAAAXACAAD0AAAAXQuLQ7N05j9AFwz81BzEPwAAAD8AAAAAAAAAAAFxAgAA9AAAADz/7dhpN+Y/+pXnjCrtxD8AAAA/AAAAAAAAAAABcgIAAPQAAACuDtnsPS/mP146maHtCsU/AAAAPwAAAAAAAAAAAXMCAAD0AAAAIh7EABIn5j/A3kq2sCjFPwAAAD8AAAAAAAAAAAF0AgAA9AAAANuluQr8IuY/IoP8ynNGxT8AAAA/DwAAAAAAAAABdQIAAPQAAACVLa8U5h7mP4Ynrt82ZMU/AAAAPw8AAAAAAAAAAXYCAAD0AAAATrWkHtAa5j/sy1/0+YHFPwAAAD8fAAAAAAAAAAF3AgAA9AAAAE61pB7QGuY/TnARCb2fxT8AAAA/HwAAAAAAAAABeAIAAPQAAABOtaQe0BrmP7IUwx2AvcU/AAAAPy8AAAAAAAAAAXkCAAD0AAAAlS2vFOYe5j8UuXQyQ9vFPwAAAD8vAAAAAAAAAAF6AgAA9AAAANuluQr8IuY/eF0mRwb5xT8AAAA/PgAAAAAAAAABewIAAPQAAACuDtnsPS/mP3hdJkcG+cU/AAAAPz4AAAAAAAAAAXwCAAD0AAAAPP/t2Gk35j/eAdhbyRbGPwAAAD9OAAAAAAAAAAF9AgAA9AAAAA9oDburQ+Y/3gHYW8kWxj8AAAA/TgAAAAAAAAABfgIAAPQAAADj0Cyd7U/mP0CmiXCMNMY/AAAAP10AAAAAAAAAAX8CAAD0AAAA/LFWdUVg5j+kSjuFT1LGPwAAAD9dAAAAAAAAAAGAAgAA9AAAAF0Li0OzdOY/pEo7hU9Sxj8AAAA/bQAAAAAAAAABgQIAAPQAAAB37LQbC4XmP2iTnq7VjcY/AAAAP20AAAAAAAAAAYICAAD0AAAA10Xp6XiZ5j/QN1DDmKvGPwAAAD99AAAAAAAAAAGDAgAA9AAAAPEmE8LQqeY/lICz7B7nxj8AAAA/fQAAAAAAAAABhAIAAPQAAADEjzKkErbmP8BtyCpoQMc/AAAAP4wAAAAAAAAAAYUCAAD0AAAAmPhRhlTC5j+ItitU7nvHPwAAAD+MAAAAAAAAAAGGAgAA9AAAACXpZnKAyuY/TP+OfXS3xz8AAAA/nAAAAAAAAAABhwIAAPQAAABrYXFols7mPxRI8qb68sc/AAAAP5wAAAAAAAAAAYgCAAD0AAAAa2FxaJbO5j88NQflQ0zIPwAAAD+sAAAAAAAAAAGJAgAA9AAAAGthcWiWzuY/pNm4+QZqyD8AAAA/rAAAAAAAAAABigIAAPQAAAAl6WZygMrmP2giHCONpcg/AAAAP6wAAAAAAAAAAYsCAAD0AAAAmPhRhlTC5j/Mxs03UMPIPwAAAD+7AAAAAAAAAAGMAgAA9AAAAMSPMqQStuY/MGt/TBPhyD8AAAA/uwAAAAAAAAABjQIAAPQAAADxJhPC0KnmP5QPMWHW/sg/AAAAP8sAAAAAAAAAAY4CAAD0AAAAHr7z346d5j+UDzFh1v7IPwAAAD/LAAAAAAAAAAGPAgAA9AAAAJDN3vNileY/lA8xYdb+yD8AAAA/2gAAAAAAAAABkAIAAPQAAAC9ZL8RIYnmPzBrf0wT4cg/AAAAP+oAAAAAAAAAAZECAAD0AAAA6fufL9985j/Mxs03UMPIPwAAAD/qAAAAAAAAAAGSAgAA9AAAAF0Li0OzdOY/CH5qDsqHyD8AAAA/6gAAAAAAAAABkwIAAPQAAADQGnZXh2zmPzw1B+VDTMg/AAAAP/oAAAAAAAAAAZQCAAD0AAAAiaJrYXFo5j8USPKm+vLHPwAAAD/6AAAAAAAAAAGVAgAA9AAAAEMqYWtbZOY/iLYrVO57xz8AAAA//QAAAAAAAAABlgIAAPQAAABDKmFrW2TmP1zJFhalIsc/AAAAP/0AAAAAAAAAAZcCAAD0AAAAQypha1tk5j8w3AHYW8nGPwAAAD8NAQAAAAAAAAGYAgAA9AAAAImia2FxaOY/BO/smRJwxj8AAAA/DQEAAAAAAAABmQIAAPQAAADQGnZXh2zmP0CmiXCMNMY/AAAAPx0BAAAAAAAAAZoCAAD0AAAAF5OATZ1w5j8UuXQyQ9vFPwAAAD8dAQAAAAAAAAGbAgAA9AAAAKODlTnJeOY/7Mtf9PmBxT8AAAA/LAEAAAAAAAABnAIAAPQAAAAwdKol9YDmPyKD/MpzRsU/AAAAPywBAAAAAAAAAZ0CAAD0AAAAd+y0GwuF5j9eOpmh7QrFPwAAAD88AQAAAAAAAAGeAgAA9AAAAATdyQc3jeY/lPE1eGfPxD8AAAA/PAEAAAAAAAABnwIAAPQAAABKVdT9TJHmPzJNhGOkscQ/AAAAP0sBAAAAAAAAAaACAAD0AAAAkM3e82KV5j9sBCE6HnbEPwAAAD9LAQAAAAAAAAGhAgAA9AAAANdF6el4meY/CGBvJVtYxD8AAAA/SwEAAAAAAAABogIAAPQAAACQzd7zYpXmP6K7vRCYOsQ/AAAAP1sBAAAAAAAAAaMCAAD0AAAAkM3e82KV5j9AFwz81BzEPwAAAD9rAQAAAAAAAAGkAgAA9AAAAATdyQc3jeY/QBcM/NQcxD8AAAA/awEAAAAAAAABpQIAAPQAAAB37LQbC4XmP6K7vRCYOsQ/AAAAP3oBAAAAAAAAAaYCAAD0AAAA6fufL9985j+iu70QmDrEPwAAAD96AQAAAAAAAAGnAgAA9AAAAF0Li0OzdOY/CGBvJVtYxD8AAAA/igEAAAAAAAABqAIAAPQAAADQGnZXh2zmP2wEIToedsQ/AAAAP4oBAAAAAAAAAakCAAD0AAAAQypha1tk5j9sBCE6HnbEPwAAAD+aAQAAAAAAAAGqAgAA9AAAALY5TH8vXOY/zqjSTuGTxD8AAAA/mgEAAAAAAAABqwIAAPQAAAApSTeTA1TmPzJNhGOkscQ/AAAAP6kBAAAAAAAAAawCAAD0AAAA49Asne1P5j+U8TV4Z8/EPwAAAD+pAQAAAAAAAAGtAgAA9AAAAIgNPrJcguc/XjqZoe0KxT8AAAA/AAAAAAAAAAABrgIAAPQAAACXYyTXP9znP3hdJkcG+cU/AAAAPwAAAAAAAAAAAa8CAAD0AAAAJFQ5w2vk5z94XSZHBvnFPwAAAD8QAAAAAAAAAAGwAgAA9AAAAD41Y5vD9Oc/QKaJcIw0xj8AAAA/EAAAAAAAAAABsQIAAPQAAADLJXiH7/znP0CmiXCMNMY/AAAAPx8AAAAAAAAAAbICAAD0AAAAn46XaTEJ6D+kSjuFT1LGPwAAAD8fAAAAAAAAAAGzAgAA9AAAAHL3tktzFeg/pEo7hU9Sxj8AAAA/HwAAAAAAAAABtAIAAPQAAAD+58s3nx3oP0CmiXCMNMY/AAAAPy8AAAAAAAAAAbUCAAD0AAAARmDWLbUh6D9ApolwjDTGPwAAAD8vAAAAAAAAAAG2AgAA9AAAAIzY4CPLJeg/eF0mRwb5xT8AAAA/PgAAAAAAAAABtwIAAPQAAACfjpdpMQnoP/oGahhz1cI/AAAAPwAAAAAAAAAAAbgCAAD0AAAAGcn1D/ct6D8w3AHYW8nGPwAAAD8AAAAAAAAAAAG5AgAA9AAAAKW5CvwiNug/wG3IKmhAxz8AAAA/AAAAAAAAAAABugIAAPQAAADrMRXyODroP7CjQJI31cc/AAAAPwAAAAAAAAAAAbsCAAD0AAAAM6of6E4+6D88NQflQ0zIPwAAAD8PAAAAAAAAAAG8AgAA9AAAAL+aNNR6Rug/aCIcI42lyD8AAAA/DwAAAAAAAAABvQIAAPQAAAAGEz/KkEroP5QPMWHW/sg/AAAAPx8AAAAAAAAAAb4CAAD0AAAATItJwKZO6D+8/EWfH1jJPwAAAD8fAAAAAAAAAAG/AgAA9AAAAJIDVLa8Uug/iEWpyKWTyT8AAAA/LgAAAAAAAAABwAIAAPQAAADae16s0lboP0yODPIrz8k/AAAAPz4AAAAAAAAAAcECAAD0AAAAIPRoouha6D+wMr4G7+zJPwAAAD8+AAAAAAAAAAHCAgAA9AAAAGZsc5j+Xug/FNdvG7IKyj8AAAA/PgAAAAAAAAABwwIAAPQAAABmbHOY/l7oP3h7ITB1KMo/AAAAP04AAAAAAAAAAcQCAAD0AAAAreR9jhRj6D94eyEwdSjKPwAAAD9OAAAAAAAAAAHFAgAA9AAAAPNciIQqZ+g/FNdvG7IKyj8AAAA/XQAAAAAAAAABxgIAAPQAAADzXIiEKmfoP0yODPIrz8k/AAAAP10AAAAAAAAAAccCAAD0AAAAKB/cNNqH6D9sBCE6HnbEPwAAAD8AAAAAAAAAAAHIAgAA9AAAABVpJe9zpOg/3gHYW8kWxj8AAAA/AAAAAAAAAAAByQIAAPQAAABb4S/liajoP6RKO4VPUsY/AAAAPw8AAAAAAAAAAcoCAAD0AAAAoVk625+s6D9ok56u1Y3GPwAAAD8PAAAAAAAAAAHLAgAA9AAAAKFZOtufrOg/MNwB2FvJxj8AAAA/DwAAAAAAAAABzAIAAPQAAADo0UTRtbDoP5SAs+we58Y/AAAAPx8AAAAAAAAAAc0CAAD0AAAALkpPx8u06D/4JGUB4gTHPwAAAD8fAAAAAAAAAAHOAgAA9AAAAHTCWb3huOg/XMkWFqUixz8AAAA/HwAAAAAAAAABzwIAAPQAAAB0wlm94bjoP/gkZQHiBMc/AAAAPz4AAAAAAAAAAdACAAD0AAAALkpPx8u06D8w3AHYW8nGPwAAAD9OAAAAAAAAAAHRAgAA9AAAAC5KT8fLtOg/aJOertWNxj8AAAA/TgAAAAAAAAAB0gIAAPQAAADo0UTRtbDoPwTv7JkScMY/AAAAP14AAAAAAAAAAdMCAAD0AAAAoVk625+s6D9ApolwjDTGPwAAAD9eAAAAAAAAAAHUAgAA9AAAAFvhL+WJqOg/eF0mRwb5xT8AAAA/bQAAAAAAAAAB1QIAAPQAAAAVaSXvc6ToP05wEQm9n8U/AAAAP20AAAAAAAAAAdYCAAD0AAAAzvAa+V2g6D+GJ67fNmTFPwAAAD99AAAAAAAAAAHXAgAA9AAAAId4EANInOg/wN5KtrAoxT8AAAA/fQAAAAAAAAAB2AIAAPQAAACHeBADSJzoP/qV54wq7cQ/AAAAP4wAAAAAAAAAAdkCAAD0AAAAh3gQA0ic6D+U8TV4Z8/EPwAAAD+MAAAAAAAAAAHaAgAA9AAAAId4EANInOg/zqjSTuGTxD8AAAA/nAAAAAAAAAAB2wIAAPQAAACHeBADSJzoPwhgbyVbWMQ/AAAAP5wAAAAAAAAAAdwCAAD0AAAAzvAa+V2g6D9AFwz81BzEPwAAAD+sAAAAAAAAAAHdAgAA9AAAABVpJe9zpOg/3HJa5xH/wz8AAAA/rAAAAAAAAAAB3gIAAPQAAAChWTrbn6zoPxgq972Lw8M/AAAAP7sAAAAAAAAAAd8CAAD0AAAALkpPx8u06D9O4ZOUBYjDPwAAAD+7AAAAAAAAAAHgAgAA9AAAALw6ZLP3vOg/iJgwa39Mwz8AAAA/ywAAAAAAAAAB4QIAAPQAAACPo4OVOcnoPyb0fla8LsM/AAAAP8sAAAAAAAAAAeICAAD0AAAAG5SYgWXR6D9cqxstNvPCPwAAAD/bAAAAAAAAAAHjAgAA9AAAAO/8t2On3eg/+gZqGHPVwj8AAAA/2wAAAAAAAAAB5AIAAPQAAAB87cxP0+XoPzS+Bu/smcI/AAAAP+oAAAAAAAAAAeUCAAD0AAAACd7hO//t6D/OGVXaKXzCPwAAAD/qAAAAAAAAAAHmAgAA9AAAAF6s0lb4S+k/JmUB4gQXwT8AAAA/AAAAAAAAAAAB5wIAAPQAAAA9oDXsrg7pPyb0fla8LsM/AAAAPwAAAAAAAAAAAegCAAD0AAAAPaA17K4O6T+ImDBrf0zDPwAAAD8AAAAAAAAAAAHpAgAA9AAAAD2gNeyuDuk/7Dzif0Jqwz8AAAA/AAAAAAAAAAAB6gIAAPQAAACEGEDixBLpP07hk5QFiMM/AAAAPw8AAAAAAAAAAesCAAD0AAAAypBK2NoW6T9O4ZOUBYjDPwAAAD8PAAAAAAAAAAHsAgAA9AAAABAJVc7wGuk/soVFqcilwz8AAAA/HwAAAAAAAAAB7QIAAPQAAACe+Wm6HCPpP7KFRanIpcM/AAAAPx8AAAAAAAAAAe4CAAD0AAAAcWKJnF4v6T+yhUWpyKXDPwAAAD8uAAAAAAAAAAHvAgAA9AAAAETLqH6gO+k/soVFqcilwz8AAAA/LgAAAAAAAAAB8AIAAPQAAABerNJW+EvpP7KFRanIpcM/AAAAPz4AAAAAAAAAAfECAAD0AAAAeI38LlBc6T+yhUWpyKXDPwAAAD8+AAAAAAAAAAHyAgAA9AAAAJJuJgeobOk/soVFqcilwz8AAAA/TgAAAAAAAAAB8wIAAPQAAABm10Xp6XjpPxgq972Lw8M/AAAAP04AAAAAAAAAAfQCAAD0AAAAf7hvwUGJ6T96zqjSTuHDPwAAAD9dAAAAAAAAAAH1AgAA9AAAAAyphK1tkek/es6o0k7hwz8AAAA/XQAAAAAAAAAB9gIAAPQAAADfEaSPr53pP9xyWucR/8M/AAAAP20AAAAAAAAAAfcCAAD0AAAAJoquhcWh6T9AFwz81BzEPwAAAD9tAAAAAAAAAAH4AgAA9AAAAG0CuXvbpek/oru9EJg6xD8AAAA/fQAAAAAAAAAB+QIAAPQAAACzesNx8anpP2wEIToedsQ/AAAAP30AAAAAAAAAAfoCAAD0AAAAbQK5e9ul6T/OqNJO4ZPEPwAAAD+MAAAAAAAAAAH7AgAA9AAAACaKroXFoek/lPE1eGfPxD8AAAA/jAAAAAAAAAAB/AIAAPQAAACZmZmZmZnpP146maHtCsU/AAAAP5wAAAAAAAAAAf0CAAD0AAAAf7hvwUGJ6T8ig/zKc0bFPwAAAD+cAAAAAAAAAAH+AgAA9AAAAGbXRenpeOk/7Mtf9PmBxT8AAAA/qwAAAAAAAAAB/wIAAPQAAABL9hsRkmjpPxS5dDJD28U/AAAAP6sAAAAAAAAAAQADAAD0AAAAMhXyODpY6T/eAdhbyRbGPwAAAD+rAAAAAAAAAAEBAwAA9AAAANG7vWrMQ+k/BO/smRJwxj8AAAA/uwAAAAAAAAABAgMAAPQAAAAq6n6mSCvpP9A3UMOYq8Y/AAAAP7sAAAAAAAAAAQMDAAD0AAAAypBK2NoW6T8w3AHYW8nGPwAAAD/LAAAAAAAAAAEEAwAA9AAAAB7KDUS/juo/UB2KZuPmuz8AAAA/AAAAAAAAAAABBQMAAPQAAACruiIw65bqPxT1agQhOr4/AAAAPwAAAAAAAAAAAQYDAAD0AAAA8TItJgGb6j8sGPipOSi/PwAAAD8QAAAAAAAAAAEHAwAA9AAAAPEyLSYBm+o/pJ3CJykLwD8AAAA/EAAAAAAAAAABCAMAAPQAAAA4qzccF5/qPzQviXo1gsA/AAAAPx8AAAAAAAAAAQkDAAD0AAAAOKs3HBef6j8mZQHiBBfBPwAAAD8fAAAAAAAAAAEKAwAA9AAAAH4jQhIto+o/Fpt5SdSrwT8AAAA/LwAAAAAAAAABCwMAAPQAAADFm0wIQ6fqPwjR8bCjQMI/AAAAPy8AAAAAAAAAAQwDAAD0AAAAxZtMCEOn6j+WYrgDsLfCPwAAAD8/AAAAAAAAAAENAwAA9AAAAAwUV/5Yq+o/wE/NQfkQwz8AAAA/PwAAAAAAAAABDgMAAPQAAABSjGH0bq/qP+w84n9CasM/AAAAP04AAAAAAAAAAQ8DAAD0AAAAmARs6oSz6j8YKve9i8PDPwAAAD9OAAAAAAAAAAEQAwAA9AAAAN98duCat+o/3HJa5xH/wz8AAAA/XgAAAAAAAAABEQMAAPQAAABsbYvMxr/qP6K7vRCYOsQ/AAAAP14AAAAAAAAAARIDAAD0AAAAs+WVwtzD6j8IYG8lW1jEPwAAAD9uAAAAAAAAAAETAwAA9AAAAD/Wqq4IzOo/zqjSTuGTxD8AAAA/bgAAAAAAAAABFAMAAPQAAAASP8qQStjqP86o0k7hk8Q/AAAAP30AAAAAAAAAARUDAAD0AAAAoC/ffHbg6j8yTYRjpLHEPwAAAD99AAAAAAAAAAEWAwAA9AAAAHOY/l647Oo/zqjSTuGTxD8AAAA/jQAAAAAAAAABFwMAAPQAAAAAiRNL5PTqP86o0k7hk8Q/AAAAP40AAAAAAAAAARgDAAD0AAAA0/EyLSYB6z9sBCE6HnbEPwAAAD+NAAAAAAAAAAEZAwAA9AAAAKdaUg9oDes/CGBvJVtYxD8AAAA/nAAAAAAAAAABGgMAAPQAAAB6w3HxqRnrP0AXDPzUHMQ/AAAAP6wAAAAAAAAAARsDAAD0AAAAB7SG3dUh6z96zqjSTuHDPwAAAD+8AAAAAAAAAAEcAwAA9AAAANscpr8XLus/soVFqcilwz8AAAA/vAAAAAAAAAABHQMAAPQAAACuhcWhWTrrP4iYMGt/TMM/AAAAP7wAAAAAAAAAAR4DAAD0AAAAgu7kg5tG6z/AT81B+RDDPwAAAD/LAAAAAAAAAAEfAwAA9AAAAFVXBGbdUus/lmK4A7C3wj8AAAA/ywAAAAAAAAABIAMAAPQAAADiRxlSCVvrP84ZVdopfMI/AAAAP9sAAAAAAAAAASEDAAD0AAAAQqFNIHdv6z/c49xyWufBPwAAAD/bAAAAAAAAAAEiAwAA9AAAANCRYgyjd+s/ej8rXpfJwT8AAAA/6wAAAAAAAAABIwMAAPQAAABcgnf4zn/rP7T2xzQRjsE/AAAAP+sAAAAAAAAAASQDAAD0AAAA6XKM5PqH6z/qrWQLi1LBPwAAAD/6AAAAAAAAAAElAwAA9AAAAHdjodAmkOs/JmUB4gQXwT8AAAA/+gAAAAAAAAABJgMAAPQAAAC926vGPJTrP8LAT81B+cA/AAAAPwoBAAAAAAAAAScDAAD0AAAASszAsmic6z/6d+yju73APwAAAD8KAQAAAAAAAAEoAwAA9AAAAJBEy6h+oOs/NC+JejWCwD8AAAA/GQEAAAAAAAABKQMAAPQAAAAl9YDWsLvqPxT1agQhOr4/AAAAPwAAAAAAAAAAASoDAAD0AAAAhk61pB7Q6j8UZu2PaSK8PwAAAD8AAAAAAAAAAAErAwAA9AAAAFq31IZg3Oo/hNQmPV2ruz8AAAA/EAAAAAAAAAABLAMAAPQAAAAsIPRooujqPzD6/MDK+Lo/AAAAPxAAAAAAAAAAAS0DAAD0AAAAAIkTS+T06j/cH9NEOEa6PwAAAD8gAAAAAAAAAAEuAwAA9AAAANPxMi0mAes/iEWpyKWTuT8AAAA/IAAAAAAAAAABLwMAAPQAAABg4kcZUgnrP/iz4nWZHLk/AAAAPy8AAAAAAAAAATADAAD0AAAANEtn+5MV6z9sIhwjjaW4PwAAAD8vAAAAAAAAAAExAwAA9AAAAME7fOe/Hes/3JBV0IAuuD8AAAA/PwAAAAAAAAABMgMAAPQAAABNLJHT6yXrP1D/jn10t7c/AAAAPz8AAAAAAAAAATMDAAD0AAAAlaSbyQEq6z+ItitU7nu3PwAAAD8/AAAAAAAAAAE0AwAA9AAAACGVsLUtMus/+CRlAeIEtz8AAAA/TwAAAAAAAAABNQMAAPQAAABoDburQzbrPzDcAdhbybY/AAAAP08AAAAAAAAAATYDAAD0AAAAroXFoVk66z9sk56u1Y22PwAAAD9eAAAAAAAAAAE3AwAA9AAAAPT9z5dvPus/bJOertWNtj8AAAA/XgAAAAAAAAABOAMAAPQAAAAl9YDWsLvqP8LAT81B+cA/AAAAPwAAAAAAAAAAATkDAAD0AAAANEtn+5MV6z9gHJ64ftvAPwAAAD8AAAAAAAAAAAE6AwAA9AAAAME7fOe/Hes/+nfso7u9wD8AAAA/AAAAAAAAAAABOwMAAPQAAACVpJvJASrrP/p37KO7vcA/AAAAPwQAAAAAAAAAATwDAAD0AAAAIZWwtS0y6z+W0zqP+J/APwAAAD8EAAAAAAAAAAE9AwAA9AAAAPT9z5dvPus/NC+JejWCwD8AAAA/FAAAAAAAAAABPgMAAPQAAAAO3/lvx07rP9CK12VyZMA/AAAAPxQAAAAAAAAAAT8DAAD0AAAAKcAjSB9f6z9u5iVRr0bAPwAAAD8UAAAAAAAAAAFAAwAA9AAAAPwoQypha+s/CEJ0POwowD8AAAA/JAAAAAAAAAABQQMAAPQAAAAWCm0CuXvrP6SdwicpC8A/AAAAPzMAAAAAAAAAAUIDAAD0AAAA6XKM5PqH6z+kncInKQvAPwAAAD8zAAAAAAAAAAFDAwAA9AAAAANUtrxSmOs/hPIhJszavz8AAAA/MwAAAAAAAAABRAMAAPQAAADWvNWelKTrP8CpvvxFn78/AAAAP0MAAAAAAAAAAUUDAAD0AAAAZK3qisCs6z/Aqb78RZ+/PwAAAD9DAAAAAAAAAAFGAwAA9AAAAFkip9dL9us/3B/TRDhGuj8AAAA/AAAAAAAAAAABRwMAAPQAAADzaKLoWljsP7waQYiOh70/AAAAPwAAAAAAAAAAAUgDAAD0AAAAx9HBypxk7D+EY6SxFMO9PwAAAD8AAAAAAAAAAAFJAwAA9AAAAOGy66L0dOw/FPVqBCE6vj8AAAA/AAAAAAAAAAABSgMAAPQAAAC1GwuFNoHsP9w9zi2ndb4/AAAAPxAAAAAAAAAAAUsDAAD0AAAAiIQqZ3iN7D+ghjFXLbG+PwAAAD8QAAAAAAAAAAFMAwAA9AAAAKJlVD/Qnew/aM+UgLPsvj8AAAA/IAAAAAAAAAABTQMAAPQAAAB2znMhEqrsPywY+Kk5KL8/AAAAPyAAAAAAAAAAAU4DAAD0AAAAj6+d+Wm67D8sGPipOSi/PwAAAD8vAAAAAAAAAAFPAwAA9AAAAGMYvdurxuw/+GBb079jvz8AAAA/LwAAAAAAAAABUAMAAPQAAADwCNLH187sP8CpvvxFn78/AAAAPz8AAAAAAAAAAVEDAAD0AAAAw3HxqRnb7D/Aqb78RZ+/PwAAAD8/AAAAAAAAAAFSAwAA9AAAAArq+58v3+w/hPIhJszavz8AAAA/TgAAAAAAAAABUwMAAPQAAABUwta2yGzsP+w84n9CasM/AAAAPwAAAAAAAAAAAVQDAAD0AAAAFXU/U6SV7D/CwE/NQfnAPwAAAD8AAAAAAAAAAAFVAwAA9AAAAKJlVD/Qnew/0IrXZXJkwD8AAAA/DwAAAAAAAAABVgMAAPQAAAB2znMhEqrsP/hgW9O/Y78/AAAAPw8AAAAAAAAAAVcDAAD0AAAAAr+IDT6y7D9IrAfbmv69PwAAAD8fAAAAAAAAAAFYAwAA9AAAANUnqO9/vuw/aEAXDPzUvD8AAAA/HwAAAAAAAAABWQMAAPQAAABjGL3bq8bsP4TUJj1dq7s/AAAAPx8AAAAAAAAAAVoDAAD0AAAANoHcve3S7D+gaDZuvoG6PwAAAD8vAAAAAAAAAAFbAwAA9AAAAMNx8akZ2+w/UI4M8ivPuT8AAAA/PgAAAAAAAAABXAMAAPQAAABQYgaWRePsPzBrf0wT4bg/AAAAPz4AAAAAAAAAAV0DAAD0AAAA3VIbgnHr7D+k2bj5Bmq4PwAAAD8+AAAAAAAAAAFeAwAA9AAAAGpDMG6d8+w/FEjypvrytz8AAAA/TgAAAAAAAAABXwMAAPQAAAD3M0VayfvsP4i2K1Tue7c/AAAAP04AAAAAAAAAAWADAAD0AAAAhCRaRvUD7T/EbcgqaEC3PwAAAD9eAAAAAAAAAAFhAwAA9AAAAF647LooPe0/iEWpyKWTuT8AAAA/AAAAAAAAAAABYgMAAPQAAACSekBr2F3tP4TyISbM2r8/AAAAPwAAAAAAAAAAAWMDAAD0AAAAIGtVVwRm7T9u5iVRr0bAPwAAAD8AAAAAAAAAAAFkAwAA9AAAAGbjX00aau0/ltM6j/ifwD8AAAA/EAAAAAAAAAABZQMAAPQAAADz03Q5RnLtP8LAT81B+cA/AAAAPxAAAAAAAAAAAWYDAAD0AAAAgMSJJXJ67T/qrWQLi1LBPwAAAD8fAAAAAAAAAAFnAwAA9AAAAA21nhGegu0/Fpt5SdSrwT8AAAA/HwAAAAAAAAABaAMAAPQAAABTLakHtIbtP9zj3HJa58E/AAAAPy8AAAAAAAAAAWkDAAD0AAAAmaWz/cmK7T+mLECc4CLCPwAAAD8vAAAAAAAAAAFqAwAA9AAAAOAdvvPfju0/bHWjxWZewj8AAAA/PwAAAAAAAAABawMAAPQAAAAnlsjp9ZLtP84ZVdopfMI/AAAAPz8AAAAAAAAAAWwDAAD0AAAAJ5bI6fWS7T80vgbv7JnCPwAAAD9OAAAAAAAAAAFtAwAA9AAAAG0O098Ll+0/lmK4A7C3wj8AAAA/TgAAAAAAAAABbgMAAPQAAAAnlsjp9ZLtP5ZiuAOwt8I/AAAAP14AAAAAAAAAAW8DAAD0AAAAJ5bI6fWS7T80vgbv7JnCPwAAAD9tAAAAAAAAAAFwAwAA9AAAAOAdvvPfju0/bHWjxWZewj8AAAA/bQAAAAAAAAABcQMAAPQAAACZpbP9yYrtP6YsQJzgIsI/AAAAP20AAAAAAAAAAXIDAAD0AAAADbWeEZ6C7T/c49xyWufBPwAAAD99AAAAAAAAAAFzAwAA9AAAAMc8lBuIfu0/tPbHNBGOwT8AAAA/jQAAAAAAAAABdAMAAPQAAACAxIklcnrtPyZlAeIEF8E/AAAAP40AAAAAAAAAAXUDAAD0AAAA89N0OUZy7T+W0zqP+J/APwAAAD+NAAAAAAAAAAF2AwAA9AAAAKxbakMwbu0/buYlUa9GwD8AAAA/kQAAAAAAAAABdwMAAPQAAABm419NGmrtP/hgW9O/Y78/AAAAP6EAAAAAAAAAAXgDAAD0AAAAIGtVVwRm7T/cPc4tp3W+PwAAAD+hAAAAAAAAAAF5AwAA9AAAACBrVVcEZu0/NIl6NYIQvT8AAAA/oQAAAAAAAAABegMAAPQAAADZ8kph7mHtP1Adimbj5rs/AAAAP7EAAAAAAAAAAXsDAAD0AAAA2fJKYe5h7T9ssZmXRL26PwAAAD+xAAAAAAAAAAF8AwAA9AAAANnySmHuYe0/UI4M8ivPuT8AAAA/wAAAAAAAAAABfQMAAPQAAADZ8kph7mHtPzBrf0wT4bg/AAAAP8AAAAAAAAAAAX4DAAD0AAAA2fJKYe5h7T8USPKm+vK3PwAAAD/QAAAAAAAAAAF/AwAA9AAAACBrVVcEZu0/xG3IKmhAtz8AAAA/0AAAAAAAAAABgAMAAPQAAABm419NGmrtPzDcAdhbybY/AAAAP98AAAAAAAAAAYEDAAD0AAAArFtqQzBu7T+kSjuFT1K2PwAAAD/fAAAAAAAAAAGCAwAA9AAAAPPTdDlGcu0/FLl0MkPbtT8AAAA/7wAAAAAAAAABgwMAAPQAAADz03Q5RnLtP1BwEQm9n7U/AAAAP+8AAAAAAAAAAYQDAAD0AAAAgMSJJXJ67T9QcBEJvZ+1PwAAAD//AAAAAAAAAAGFAwAA9AAAAMc8lBuIfu0/UHARCb2ftT8AAAA//wAAAAAAAAABhgMAAPQAAAANtZ4RnoLtPxS5dDJD27U/AAAAPw4BAAAAAAAAAYcDAAD0AAAAmaWz/cmK7T/gAdhbyRa2PwAAAD8OAQAAAAAAAAGIAwAA9AAAAOAdvvPfju0/pEo7hU9Stj8AAAA/HgEAAAAAAAABiQMAAPQAAAAnlsjp9ZLtP2yTnq7VjbY/AAAAPx4BAAAAAAAAAYoDAAD0AAAAbQ7T3wuX7T/4JGUB4gS3PwAAAD8eAQAAAAAAAAGLAwAA9AAAALSG3dUhm+0/UP+OfXS3tz8AAAA/LgEAAAAAAAABjAMAAPQAAAD6/ufLN5/tP6TZuPkGarg/AAAAPy4BAAAAAAAAAY0DAAD0AAAA+v7nyzef7T/4s+J1mRy5PwAAAD89AQAAAAAAAAGOAwAA9AAAALSG3dUhm+0/FNdvG7IKuj8AAAA/PQEAAAAAAAABjwMAAPQAAAC0ht3VIZvtP2yxmZdEvbo/AAAAP00BAAAAAAAAAZADAAD0AAAAJ5bI6fWS7T+E1CY9Xau7PwAAAD9NAQAAAAAAAAGRAwAA9AAAAJmls/3Jiu0/3K5Que9dvD8AAAA/XAEAAAAAAAABkgMAAPQAAAANtZ4RnoLtP2hAFwz81Lw/AAAAP1wBAAAAAAAAAZMDAAD0AAAAgMSJJXJ67T/40d1eCEy9PwAAAD9sAQAAAAAAAAGUAwAA9AAAAPPTdDlGcu0/hGOksRTDvT8AAAA/bAEAAAAAAAABlQMAAPQAAABm419NGmrtPxT1agQhOr4/AAAAP3wBAAAAAAAAAZYDAAD0AAAA2fJKYe5h7T/cPc4tp3W+PwAAAD98AQAAAAAAAAGXAwAA9AAAAEwCNnXCWe0/3D3OLad1vj8AAAA/iwEAAAAAAAABmAMAAPQAAAC/ESGJllHtP9w9zi2ndb4/AAAAP4sBAAAAAAAAAZkDAAD0AAAAMiEMnWpJ7T/cPc4tp3W+PwAAAD+bAQAAAAAAAAGaAwAA9AAAAKUw97A+Qe0/3D3OLad1vj8AAAA/mwEAAAAAAAABmwMAAPQAAADcve3SXAXuP1D/jn10t7c/AAAAPwAAAAAAAAAAAZwDAAD0AAAAT83Y5jD97T8w+vzAyvi6PwAAAD8AAAAAAAAAAAGdAwAA9AAAAE/N2OYw/e0/hNQmPV2ruz8AAAA/AAAAAAAAAAABngMAAPQAAAAIVc7wGvntPxRm7Y9pIrw/AAAAPwAAAAAAAAAAAZ8DAAD0AAAACFXO8Br57T+g97PidZm8PwAAAD8PAAAAAAAAAAGgAwAA9AAAAAhVzvAa+e0/NIl6NYIQvT8AAAA/HwAAAAAAAAABoQMAAPQAAAAIVc7wGvntP7waQYiOh70/AAAAPx8AAAAAAAAAAaIDAAD0AAAACFXO8Br57T+EY6SxFMO9PwAAAD8fAAAAAAAAAAGjAwAA9AAAAE/N2OYw/e0/SKwH25r+vT8AAAA/LgAAAAAAAAABpAMAAPQAAACWRePcRgHuP0isB9ua/r0/AAAAPy4AAAAAAAAAAaUDAAD0AAAA3L3t0lwF7j9IrAfbmv69PwAAAD8+AAAAAAAAAAGmAwAA9AAAAGmuAr+IDe4/SKwH25r+vT8AAAA/TgAAAAAAAAABpwMAAPQAAAD2nhertBXuP4RjpLEUw70/AAAAP04AAAAAAAAAAagDAAD0AAAAg48sl+Ad7j/40d1eCEy9PwAAAD9OAAAAAAAAAAGpAwAA9AAAABCAQYMMJu4/oPez4nWZvD8AAAA/XQAAAAAAAAABqgMAAPQAAACdcFZvOC7uP1Adimbj5rs/AAAAP20AAAAAAAAAAasDAAD0AAAAcNl1UXo67j8w+vzAyvi6PwAAAD9tAAAAAAAAAAGsAwAA9AAAAP3Jij2mQu4/3B/TRDhGuj8AAAA/bQAAAAAAAAABrQMAAPQAAACLup8p0kruP7z8RZ8fWLk/AAAAP30AAAAAAAAAAa4DAAD0AAAA0TKqH+hO7j8wa39ME+G4PwAAAD99AAAAAAAAAAGvAwAA9AAAANEyqh/oTu4/3JBV0IAuuD8AAAA/jAAAAAAAAAABsAMAAPQAAADRMqof6E7uP1D/jn10t7c/AAAAP4wAAAAAAAAAAbEDAAD0AAAA0TKqH+hO7j/EbcgqaEC3PwAAAD+cAAAAAAAAAAGyAwAA9AAAAIu6nynSSu4/MNwB2FvJtj8AAAA/nAAAAAAAAAABswMAAPQAAABDQpUzvEbuP2yTnq7VjbY/AAAAP6sAAAAAAAAAAbQDAAD0AAAA/cmKPaZC7j9sk56u1Y22PwAAAD+rAAAAAAAAAAG1AwAA9AAAAHDZdVF6Ou4/bJOertWNtj8AAAA/uwAAAAAAAAABtgMAAPQAAADk6GBlTjLuP2yTnq7VjbY/AAAAP7sAAAAAAAAAAbcDAAD0AAAAVvhLeSIq7j9sk56u1Y22PwAAAD/LAAAAAAAAAAG4AwAA9AAAAMkHN432Ie4/MNwB2FvJtj8AAAA/ywAAAAAAAAABuQMAAPQAAACDjyyX4B3uP/gkZQHiBLc/AAAAP8sAAAAAAAAAAboDAAD0AAAA9p4Xq7QV7j/EbcgqaEC3PwAAAD/aAAAAAAAAAAG7AwAA9AAAAK8mDbWeEe4/iLYrVO57tz8AAAA/6gAAAAAAAAABvAMAAPQAAABprgK/iA3uP4i2K1Tue7c/AAAAP+oAAAAAAAAAAb0DAAD0AAAAaa4Cv4gN7j9Q/459dLe3PwAAAD/qAAAAAAAAAAG+AwAA9AAAAGmuAr+IDe4/FEjypvrytz8AAAA/CQEAAAAAAAABvwMAAPQAAAATS+T0esnuPzAY+Kk5KK8/AAAAPwAAAAAAAAAAAcADAAD0AAAA34iQRMuo7j+ku70QmDq0PwAAAD8AAAAAAAAAAAHBAwAA9AAAAN+IkETLqO4/bAQhOh52tD8AAAA/AAAAAAAAAAABwgMAAPQAAACZEIZOtaTuPzBNhGOksbQ/AAAAPxAAAAAAAAAAAcMDAAD0AAAA34iQRMuo7j/8leeMKu20PwAAAD8fAAAAAAAAAAHEAwAA9AAAAN+IkETLqO4/xN5KtrAotT8AAAA/LwAAAAAAAAABxQMAAPQAAAAlAZs64azuP8TeSrawKLU/AAAAPy8AAAAAAAAAAcYDAAD0AAAAbXmlMPew7j/E3kq2sCi1PwAAAD8/AAAAAAAAAAHHAwAA9AAAAPlpuhwjue4/xN5KtrAotT8AAAA/PwAAAAAAAAAByAMAAPQAAABB4sQSOb3uP8TeSrawKLU/AAAAP04AAAAAAAAAAckDAAD0AAAAzdLZ/mTF7j/E3kq2sCi1PwAAAD9OAAAAAAAAAAHKAwAA9AAAABNL5PR6ye4/xN5KtrAotT8AAAA/TgAAAAAAAAABywMAAPQAAACfO/ngptHuP8TeSrawKLU/AAAAP14AAAAAAAAAAcwDAAD0AAAA57MD17zV7j/E3kq2sCi1PwAAAD9eAAAAAAAAAAHNAwAA9AAAAC0sDs3S2e4/iCeu3zZktT8AAAA/bgAAAAAAAAABzgMAAPQAAABzpBjD6N3uP1BwEQm9n7U/AAAAP24AAAAAAAAAAc8DAAD0AAAAuRwjuf7h7j8UuXQyQ9u1PwAAAD99AAAAAAAAAAHQAwAA9AAAAHOkGMPo3e4/4AHYW8kWtj8AAAA/fQAAAAAAAAAB0QMAAPQAAABzpBjD6N3uP6RKO4VPUrY/AAAAP40AAAAAAAAAAdIDAAD0AAAALSwOzdLZ7j9sk56u1Y22PwAAAD+NAAAAAAAAAAHTAwAA9AAAAOezA9e81e4/+CRlAeIEtz8AAAA/nAAAAAAAAAAB1AMAAPQAAACfO/ngptHuP8RtyCpoQLc/AAAAP5wAAAAAAAAAAdUDAAD0AAAAE0vk9HrJ7j9Q/459dLe3PwAAAD+sAAAAAAAAAAHWAwAA9AAAAM3S2f5kxe4/FEjypvrytz8AAAA/rAAAAAAAAAAB1wMAAPQAAABB4sQSOb3uPxRI8qb68rc/AAAAP7wAAAAAAAAAAdgDAAD0AAAA+Wm6HCO57j/ckFXQgC64PwAAAD/LAAAAAAAAAAHZAwAA9AAAALPxryYNte4/3JBV0IAuuD8AAAA/ywAAAAAAAAAB2gMAAPQAAABPOKs3HBfvPxibeUnUq7E/AAAAPwAAAAAAAAAAAdsDAAD0AAAAD+sT1Pc/7z/Aqb78RZ+vPwAAAD8AAAAAAAAAAAHcAwAA9AAAAIH6/ufLN+8/MBj4qTkorz8AAAA/AAAAAAAAAAAB3QMAAPQAAAA7gvTxtTPvP6iGMVctsa4/AAAAPwAAAAAAAAAAAd4DAAD0AAAAr5HfBYor7z8Q9WoEITquPwAAAD8QAAAAAAAAAAHfAwAA9AAAACOhyhleI+8/qIYxVy2xrj8AAAA/IAAAAAAAAAAB4AMAAPQAAACVsLUtMhvvPzAY+Kk5KK8/AAAAPyAAAAAAAAAAAeEDAAD0AAAAB8CgQQYT7z+kncInKQuwPwAAAD8gAAAAAAAAAAHiAwAA9AAAADNXgV/EBu8//Hfso7u9sD8AAAA/LwAAAAAAAAAB4wMAAPQAAACnZmxzmP7uP1RSFiBOcLE/AAAAPy8AAAAAAAAAAeQDAAD0AAAAG3ZXh2z27j9sdaPFZl6yPwAAAD8/AAAAAAAAAAHlAwAA9AAAANX9TJFW8u4/xE/NQfkQsz8AAAA/UgAAAAAAAAAB5gMAAPQAAABHDTilKuruP+ByWucR/7M/AAAAP1IAAAAAAAAAAecDAAD0AAAARw04pSrq7j8wTYRjpLG0PwAAAD9SAAAAAAAAAAHoAwAA9AAAAEcNOKUq6u4/xN5KtrAotT8AAAA/YgAAAAAAAAAB6QMAAPQAAABHDTilKuruPxS5dDJD27U/AAAAP2IAAAAAAAAAAeoDAAD0AAAAjYVCm0Du7j+kSjuFT1K2PwAAAD9yAAAAAAAAAAHrAwAA9AAAANX9TJFW8u4/MNwB2FvJtj8AAAA/cgAAAAAAAAAB7AMAAPQAAABh7mF9gvruP/gkZQHiBLc/AAAAP4EAAAAAAAAAAe0DAAD0AAAAM1eBX8QG7z/EbcgqaEC3PwAAAD+BAAAAAAAAAAHuAwAA9AAAAAfAoEEGE+8/iLYrVO57tz8AAAA/kQAAAAAAAAAB7wMAAPQAAACVsLUtMhvvP4i2K1Tue7c/AAAAP5EAAAAAAAAAAfADAAD0AAAAaRnVD3Qn7z/EbcgqaEC3PwAAAD+hAAAAAAAAAAHxAwAA9AAAADuC9PG1M+8/xG3IKmhAtz8AAAA/oQAAAAAAAAAB8gMAAPQAAAAP6xPU9z/vP/gkZQHiBLc/AAAAP6EAAAAAAAAAAfMDAAD0AAAAm9sowCNI7z8w3AHYW8m2PwAAAD+wAAAAAAAAAAH0AwAA9AAAAG9ESKJlVO8/pEo7hU9Stj8AAAA/wAAAAAAAAAAB9QMAAPQAAAD9NF2OkVzvPxS5dDJD27U/AAAAP8AAAAAAAAAAAfYDAAD0AAAAQ61nhKdg7z+IJ67fNmS1PwAAAD/AAAAAAAAAAAH3AwAA9AAAAM+dfHDTaO8/ME2EY6SxtD8AAAA/zwAAAAAAAAAB+AMAAPQAAAAVFodm6WzvP+ByWucR/7M/AAAAP88AAAAAAAAAAfkDAAD0AAAAowacUhV17z+ImDBrf0yzPwAAAD/fAAAAAAAAAAH6AwAA9AAAAOl+pkgree8/OL4G7+yZsj8AAAA/7wAAAAAAAAAB+wMAAPQAAAAx97A+QX3vPxibeUnUq7E/AAAAP+8AAAAAAAAAAfwDAAD0AAAAd2+7NFeB7z/8d+yju72wPwAAAD/vAAAAAAAAAAH9AwAA9AAAAL3nxSpthe8/pJ3CJykLsD8AAAA//gAAAAAAAAAB/gMAAPQAAAC958UqbYXvP6iGMVctsa4/AAAAP/4AAAAAAAAAAf8DAAD0AAAABWDQIIOJ7z+AY6SxFMOtPwAAAD8OAQAAAAAAAAEABAAA9AAAAAVg0CCDie8/aEAXDPzUrD8AAAA/DgEAAAAAAAABAQQAAPQAAAAFYNAgg4nvP+CuULnvXaw/AAAAPx4BAAAAAAAAAQIEAAD0AAAABWDQIIOJ7z/Ai8MT12+rPwAAAD8eAQAAAAAAAAEDBAAA9AAAAAVg0CCDie8/MPr8wMr4qj8AAAA/LQEAAAAAAAABBAQAAPQAAAAFYNAgg4nvP6hoNm6+gao/AAAAPz0BAAAAAAAAAQUEAAD0AAAAvefFKm2F7z+oaDZuvoGqPwAAAD89AQAAAAAAAAEGBAAA9AAAAL3nxSpthe8/MPr8wMr4qj8AAAA/TAEAAAAAAAABBwQAAPQAAAB3b7s0V4HvPzD6/MDK+Ko/AAAAP0wBAAAAAAAAAQgEAAD0AAAAMfewPkF97z/Ai8MT12+rPwAAAD9cAQAAAAAAAAEJBAAA9AAAAOl+pkgree8/4K5Que9drD8AAAA/XAEAAAAAAAABCgQAAPQAAACjBpxSFXXvP/jR3V4ITK0/AAAAP2wBAAAAAAAAAQsEAAD0AAAAXY6RXP9w7z+ohjFXLbGuPwAAAD9sAQAAAAAAAAEMBAAA9AAAABUWh2bpbO8/wKm+/EWfrz8AAAA/ewEAAAAAAAABDQQAAPQAAAAVFodm6WzvPzQviXo1grA/AAAAP3sBAAAAAAAAAQ4EAAD0AAAAz518cNNo7z/AwE/NQfmwPwAAAD+LAQAAAAAAAAEPBAAA9AAAAM+dfHDTaO8/VFIWIE5wsT8AAAA/iwEAAAAAAAABEAQAAPQAAADPnXxw02jvP+Dj3HJa57E/AAAAP4sBAAAAAAAAAREEAAD0AAAAiSVyer1k7z+kLECc4CKyPwAAAD+bAQAAAAAAAAESBAAA9AAAAIklcnq9ZO8/bHWjxWZesj8AAAA/mwEAAAAAAAABEwQAAPQAAACJJXJ6vWTvPzi+Bu/smbI/AAAAP6oBAAAAAAAAARQEAAD0AAAAz518cNNo7z9sdaPFZl6yPwAAAD+6AQAAAAAAAAEVBAAA9AAAABUWh2bpbO8/4OPcclrnsT8AAAA/yQEAAAAAAAABFgQAAPQAAAAVFodm6WzvP4gJs/bHNLE/AAAAP8kBAAAAAAAAARcEAAD0AAAAXY6RXP9w7z80L4l6NYKwPwAAAD/ZAQAAAAAAAAEYBAAA9AAAAKMGnFIVde8/wKm+/EWfrz8AAAA/2QEAAAAAAAABGQQAAPQAAADpfqZIK3nvPxD1agQhOq4/AAAAP+kBAAAAAAAAARoEAAD0AAAAMfewPkF97z/grlC5712sPwAAAD/pAQAAAAAAAAEbBAAA9AAAAHdvuzRXge8/qGg2br6Bqj8AAAA/+AEAAAAAAAABHAQAAPQAAAC958UqbYXvP+CQVdCALqg/AAAAP/gBAAAAAAAAAR0EAAD0AAAABWDQIIOJ7z8YuXQyQ9ulPwAAAD8IAgAAAAAAAAEeBAAA9AAAAEvY2haZje8/yE/NQfkQoz8AAAA/CAIAAAAAAAABHwQAAPQAAABL2NoWmY3vP3DmJVGvRqA/AAAAPxgCAAAAAAAAASAEAAD0AAAAkVDlDK+R7z9QHYpm4+abPwAAAD8YAgAAAAAAAAEhBAAA9AAAAJFQ5Qyvke8/wG3IKmhAlz8AAAA/JwIAAAAAAAABIgQAAPQAAACRUOUMr5HvP0C+Bu/smZI/AAAAPycCAAAAAAAAASMEAAD0AAAAkVDlDK+R7z/Aqb78RZ+PPwAAAD8nAgAAAAAAAAEkBAAA9AAAAEvY2haZje8/INdvG7IKij8AAAA/NwIAAAAAAAABJQQAAPQAAABL2NoWmY3vP2AEIToedoQ/AAAAPzcCAAAAAAAAASYEAAD0AAAAS9jaFpmN7z9Avgbv7JmCPwAAAD9GAgAAAAAAAAEnBAAA9AAAAAVg0CCDie8/QL4G7+yZgj8AAAA/RgIAAAAAAAABKAQAAPQAAAAFYNAgg4nvP2AEIToedoQ/AAAAP0sCAAAAAAAAASkEAAD0AAAAvefFKm2F7z/ASjuFT1KGPwAAAD9LAgAAAAAAAAEqBAAA9AAAAHdvuzRXge8/YB2KZuPmiz8AAAA/WwIAAAAAAAABKwQAAPQAAAAx97A+QX3vP0C+Bu/smZI/AAAAP1sCAAAAAAAAASwEAAD0AAAAMfewPkF97z/gkFXQgC6YPwAAAD9qAgAAAAAAAAEtBAAA9AAAADH3sD5Bfe8/kGOksRTDnT8AAAA/agIAAAAAAAABLgQAAPQAAAAx97A+QX3vP6AsQJzgIqI/AAAAP3oCAAAAAAAAAS8EAAD0AAAAMfewPkF97z/4leeMKu2kPwAAAD96AgAAAAAAAAEwBAAA9AAAAHdvuzRXge8/UP+OfXS3pz8AAAA/igIAAAAAAAABMQQAAPQAAAC958UqbYXvP6hoNm6+gao/AAAAP4oCAAAAAAAAATIEAAD0AAAAkVDlDK+R7z9oQBcM/NSsPwAAAD+ZAgAAAAAAAAEzBAAA9AAAAGO5BO/wne8/qIYxVy2xrj8AAAA/mQIAAAAAAAABNAQAAPQAAADFEjm9XrLvP6SdwicpC7A/AAAAP6kCAAAAAAAAATUEAAD0AAAA3/NilbbC7z9w5iVRr0awPwAAAD+pAgAAAAAAAAE2BAAA9AAAAIXFoVk62+8/cOYlUa9GsD8AAAA/uAIAAAAAAAABNwQAAPQAAAAtl+AdvvPvP8CpvvxFn68/AAAAP7gCAAAAAAAAATgEAAD0AAAATsG+ggAMqj+KcIw0lmLoPwAAAD8AAAAAAAAAAAE5BAAA9AAAAOKm0T7Eg6g/xuGJ67cN6T8AAAA/AAAAAAAAAAABOgQAAPQAAABIK3mfI8WoP4wq7RQ+Sek/AAAAPwAAAAAAAAAAATsEAAD0AAAAsK8gAIMGqT8IOMvucW7pPwAAAD8QAAAAAAAAAAE8BAAA9AAAABo0yGDiR6k/hkWpyKWT6T8AAAA/EAAAAAAAAAABPQQAAPQAAACAuG/BQYmpPwJTh6LZuOk/AAAAPyAAAAAAAAAAAT4EAAD0AAAA6DwXIqHKqT9m9zi3nNbpPwAAAD8gAAAAAAAAAAE/BAAA9AAAALhFZuNfTao/4gQXkdD76T8AAAA/LwAAAAAAAAABQAQAAPQAAAC4RWbjX02qP0apyKWTGeo/AAAAPy8AAAAAAAAAAUEEAAD0AAAAHsoNRL+Oqj+oTXq6VjfqPwAAAD8/AAAAAAAAAAFCBAAA9AAAAIZOtaQe0Ko/JFtYlIpc6j8AAAA/PwAAAAAAAAABQwQAAPQAAADu0lwFfhGrP4j/CalNeuo/AAAAP04AAAAAAAAAAUQEAAD0AAAAVlcEZt1Sqz/so7u9EJjqPwAAAD9OAAAAAAAAAAFFBAAA9AAAAL7bq8Y8lKs/ON9ADWOu6j8AAAA/XgAAAAAAAAABRgQAAPQAAAAkYFMnnNWrP4Iaxly1xOo/AAAAP14AAAAAAAAAAUcEAAD0AAAAJGBTJ5zVqz/MVUusB9vqPwAAAD9uAAAAAAAAAAFIBAAA9AAAAI7k+of7Fqw//CekNunp6j8AAAA/bgAAAAAAAAABSQQAAPQAAAD0aKLoWlisPxaR0PtZ8eo/AAAAP30AAAAAAAAAAUoEAAD0AAAAXO1JSbqZrD8w+vzAyvjqPwAAAD99AAAAAAAAAAFLBAAA9AAAAMRx8akZ26w/SGMphjsA6z8AAAA/jQAAAAAAAAABTAQAAPQAAACUekBr2F2tPzD6/MDK+Oo/AAAAP40AAAAAAAAAAU0EAAD0AAAA+v7nyzefrT8WkdD7WfHqPwAAAD+dAAAAAAAAAAFOBAAA9AAAAGKDjyyX4K0//CekNunp6j8AAAA/nQAAAAAAAAABTwQAAPQAAAA5NEtn+5O1P2oiHCONpeg/AAAAPwAAAAAAAAAAAVAEAAD0AAAAL9NiErCpsz98pgScZffoPwAAAD8AAAAAAAAAAAFRBAAA9AAAAGOVtsJfyrM/xuGJ67cN6T8AAAA/AAAAAAAAAAABUgQAAPQAAACXVwpzD+uzPyiGOwB7K+k/AAAAPw8AAAAAAAAAAVMEAAD0AAAA/9ux024stD+MKu0UPknpPwAAAD8PAAAAAAAAAAFUBAAA9AAAAJsireR9jrQ/8M6eKQFn6T8AAAA/HwAAAAAAAAABVQQAAPQAAAABp1RF3c+0P1RzUD7EhOk/AAAAPx8AAAAAAAAAAVYEAAD0AAAAaSv8pTwRtT+ertWNFpvpPwAAAD8vAAAAAAAAAAFXBAAA9AAAAAVy97ZLc7U/AlOHotm46T8AAAA/LwAAAAAAAAABWAQAAPQAAAChuPLHWtW1P0yODPIrz+k/AAAAPz4AAAAAAAAAAVkEAAD0AAAAPf/t2Gk3tj9+YGV8Dd7pPwAAAD8+AAAAAAAAAAFaBAAA9AAAANlF6el4mbY/sDK+Bu/s6T8AAAA/TgAAAAAAAAABWwQAAPQAAABzjOT6h/u2P8ib6stf9Ok/AAAAP04AAAAAAAAAAVwEAAD0AAAADdPfC5ddtz/iBBeR0PvpPwAAAD9dAAAAAAAAAAFdBAAA9AAAAN3bLs1V4Lc/4gQXkdD76T8AAAA/XQAAAAAAAAABXgQAAPQAAAB5IireZEK4P+IEF5HQ++k/AAAAP20AAAAAAAAAAV8EAAD0AAAAFWkl73OkuD+wMr4G7+zpPwAAAD9tAAAAAAAAAAFgBAAA9AAAAONxdLAyJ7k/fmBlfA3e6T8AAAA/bQAAAAAAAAABYQQAAPQAAABN9hsRkmi5Pxq8s2dKwOk/AAAAP30AAAAAAAAAAWIEAAD0AAAA6TwXIqHKuT+2FwJTh6LpPwAAAD+MAAAAAAAAAAFjBAAA9AAAAE/BvoIADLo/VHNQPsSE6T8AAAA/jAAAAAAAAAABZAQAAPQAAACDgxIzsCy6P9ZlcmSQX+k/AAAAP4wAAAAAAAAAAWUEAAD0AAAAt0Vm419Nuj9cWJSKXDrpPwAAAD+cAAAAAAAAAAFmBAAA9AAAAOsHupMPbro/9rPidZkc6T8AAAA/nAAAAAAAAAABZwQAAPQAAAC3RWbjX026P2I92Nb07+g/AAAAP6wAAAAAAAAAAWgEAAD0AAAAg4MSM7Asuj/mL/r8wMroPwAAAD+sAAAAAAAAAAFpBAAA9AAAABv/atJQ67k/aiIcI42l6D8AAAA/uwAAAAAAAAABagQAAPQAAAB/uG/BQYm5PwZ+ag7Kh+g/AAAAP7sAAAAAAAAAAWsEAAD0AAAA43F0sDInuT+8QuW+d3HoPwAAAD/LAAAAAAAAAAFsBAAA9AAAAEcreZ8jxbg/inCMNJZi6D8AAAA/ywAAAAAAAAABbQQAAPQAAACv5H2OFGO4P3AHYG8lW+g/AAAAP9oAAAAAAAAAAW4EAAD0AAAAE56CfQUBuD9wB2BvJVvoPwAAAD/aAAAAAAAAAAFvBAAA9AAAAKkZ2xymv7c/inCMNJZi6D8AAAA/6gAAAAAAAAABcAQAAPQAAAAN098Ll123P7xC5b53ceg/AAAAP+oAAAAAAAAAAXEEAAD0AAAAc4zk+of7tj/sFD5JWYDoPwAAAD/6AAAAAAAAAAFyBAAA9AAAAAsIPZoourY/HueW0zqP6D8AAAA/+gAAAAAAAAABcwQAAPQAAACjg5U5yXi2P1C5710cnug/AAAAPwkBAAAAAAAAAXQEAAD0AAAAPf/t2Gk3tj+c9HStbrToPwAAAD8JAQAAAAAAAAF1BAAA9AAAANV6RngK9rU/zMbNN1DD6D8AAAA/CQEAAAAAAAABdgQAAPQAAADVekZ4Cva1P/6YJsIx0ug/AAAAPxkBAAAAAAAAAXcEAAD0AAAAobjyx1rVtT8wa39ME+HoPwAAAD8ZAQAAAAAAAAF4BAAA9AAAACDcNNqHeMA/aiIcI42l6D8AAAA/AAAAAAAAAAABeQQAAPQAAADyryYNtZ7BP/6YJsIx0ug/AAAAPwAAAAAAAAAAAXoEAAD0AAAAWjTObRTgwT8WAlOHotnoPwAAAD8QAAAAAAAAAAF7BAAA9AAAAKjXS/YbEcI/MGt/TBPh6D8AAAA/EAAAAAAAAAABfAQAAPQAAAAOXPNWe1LCP0jUqxGE6Og/AAAAPxAAAAAAAAAAAX0EAAD0AAAAXP9w34KDwj9I1KsRhOjoPwAAAD8QAAAAAAAAAAF+BAAA9AAAAJDBxI8ypMI/SNSrEYTo6D8AAAA/IAAAAAAAAAABfwQAAPQAAADeZEIYOtXCP0jUqxGE6Og/AAAAPy8AAAAAAAAAAYAEAAD0AAAAEieWyOn1wj9I1KsRhOjoPwAAAD8vAAAAAAAAAAGBBAAA9AAAAEbp6XiZFsM/SNSrEYTo6D8AAAA/LwAAAAAAAAABggQAAPQAAABgyhNR8SbDP0jUqxGE6Og/AAAAPz8AAAAAAAAAAYMEAAD0AAAAeqs9KUk3wz8wa39ME+HoPwAAAD8/AAAAAAAAAAGEBAAA9AAAAMhOu7FQaMM/TP+OfXS35z8AAAA/AAAAAAAAAAABhQQAAPQAAADiL+WJqHjDP1C5710cnug/AAAAPwAAAAAAAAAAAYYEAAD0AAAA+hAPYgCJwz8WAlOHotnoPwAAAD8QAAAAAAAAAAGHBAAA9AAAABbyODpYmcM/fKYEnGX36D8AAAA/EAAAAAAAAAABiAQAAPQAAAAW8jg6WJnDP95KtrAoFek/AAAAPx8AAAAAAAAAAYkEAAD0AAAAMNNiErCpwz9C72fF6zLpPwAAAD8fAAAAAAAAAAGKBAAA9AAAAEi0jOoHusM/vvxFnx9Y6T8AAAA/LwAAAAAAAAABiwQAAPQAAABilbbCX8rDPyKh97Pidek/AAAAPz8AAAAAAAAAAYwEAAD0AAAAfnbgmrfawz+GRanIpZPpPwAAAD8/AAAAAAAAAAGNBAAA9AAAALA4NEtn+8M/6Ola3Wix6T8AAAA/PwAAAAAAAAABjgQAAPQAAADKGV4jvwvEP0yODPIrz+k/AAAAP04AAAAAAAAAAY8EAAD0AAAA/tux024sxD+WyZFBfuXpPwAAAD9OAAAAAAAAAAGQBAAA9AAAADKeBYQeTcQ/4gQXkdD76T8AAAA/XgAAAAAAAAABkQQAAPQAAABMfy9cdl3EPxLXbxuyCuo/AAAAP14AAAAAAAAAAZIEAAD0AAAAgEGDDCZ+xD9GqcilkxnqPwAAAD9uAAAAAAAAAAGTBAAA9AAAAJoireR9jsQ/RqnIpZMZ6j8AAAA/fQAAAAAAAAABlAQAAPQAAADO5ACVLa/EP14S9WoEIeo/AAAAP30AAAAAAAAAAZUEAAD0AAAA7JDN3vNixT/63sXhievnPwAAAD8AAAAAAAAAAAGWBAAA9AAAAO5bcFBiBsY/HueW0zqP6D8AAAA/AAAAAAAAAAABlwQAAPQAAADuW3BQYgbGPzZQw5irlug/AAAAPwAAAAAAAAAAAZgEAAD0AAAACD2aKLoWxj9qIhwjjaXoPwAAAD8AAAAAAAAAAAGZBAAA9AAAACIexAASJ8Y/gotI6P2s6D8AAAA/DwAAAAAAAAABmgQAAPQAAAAiHsQAEifGP5z0dK1utOg/AAAAPw8AAAAAAAAAAZsEAAD0AAAAIh7EABInxj+0XaFy37voPwAAAD8fAAAAAAAAAAGcBAAA9AAAADz/7dhpN8Y/zMbNN1DD6D8AAAA/HwAAAAAAAAABnQQAAPQAAAAiHsQAEifGP8zGzTdQw+g/AAAAPz4AAAAAAAAAAZ4EAAD0AAAACD2aKLoWxj+0XaFy37voPwAAAD9OAAAAAAAAAAGfBAAA9AAAAO5bcFBiBsY/nPR0rW606D8AAAA/XQAAAAAAAAABoAQAAPQAAADUekZ4CvbFP2oiHCONpeg/AAAAP10AAAAAAAAAAaEEAAD0AAAAupkcoLLlxT82UMOYq5boPwAAAD9tAAAAAAAAAAGiBAAA9AAAAKC48sda1cU/7BQ+SVmA6D8AAAA/bQAAAAAAAAABowQAAPQAAACG18jvAsXFP4pwjDSWYug/AAAAP20AAAAAAAAAAaQEAAD0AAAAbPaeF6u0xT8+NQflQ0zoPwAAAD99AAAAAAAAAAGlBAAA9AAAAGz2nhertMU/9PmBlfE16D8AAAA/gQAAAAAAAAABpgQAAPQAAABs9p4Xq7TFP8InKQsQJ+g/AAAAP5AAAAAAAAAAAacEAAD0AAAAbPaeF6u0xT927KO7vRDoPwAAAD+QAAAAAAAAAAGoBAAA9AAAAIbXyO8CxcU/LLEebGv65z8AAAA/kAAAAAAAAAABqQQAAPQAAACguPLHWtXFP/rexeGJ6+c/AAAAP6AAAAAAAAAAAaoEAAD0AAAAupkcoLLlxT/KDG1XqNznPwAAAD+gAAAAAAAAAAGrBAAA9AAAAO5bcFBiBsY/mDoUzcbN5z8AAAA/rwAAAAAAAAABrAQAAPQAAAAiHsQAEifGP2Zou0Llvuc/AAAAP68AAAAAAAAAAa0EAAD0AAAAPP/t2Gk3xj80lmK4A7DnPwAAAD+/AAAAAAAAAAGuBAAA9AAAAHDBQYkZWMY/AsQJLiKh5z8AAAA/vwAAAAAAAAABrwQAAPQAAACkg5U5yXjGP+pa3Wixmec/AAAAP88AAAAAAAAAAbAEAAD0AAAA2EXp6XiZxj/Q8bCjQJLnPwAAAD/PAAAAAAAAAAGxBAAA9AAAAAwIPZoousY/uIiE3s+K5z8AAAA/3gAAAAAAAAABsgQAAPQAAAA+ypBK2NrGP6AfWBlfg+c/AAAAP+4AAAAAAAAAAbMEAAD0AAAAdIzk+of7xj+gH1gZX4PnPwAAAD/uAAAAAAAAAAG0BAAA9AAAAP5SnoiKN8k/CqlNerpW5z8AAAA/AAAAAAAAAAABtQQAAPQAAADGxadmbHPIP1Tk0skMbec/AAAAPwAAAAAAAAAAAbYEAAD0AAAAlANUtrxSyD+gH1gZX4PnPwAAAD8PAAAAAAAAAAG3BAAA9AAAAHgiKt5kQsg/0PGwo0CS5z8AAAA/DwAAAAAAAAABuAQAAPQAAABgQQAGDTLIPxotNvOSqOc/AAAAPx8AAAAAAAAAAbkEAAD0AAAARmDWLbUhyD9M/459dLfnPwAAAD8fAAAAAAAAAAG6BAAA9AAAAEZg1i21Icg/ftHnB1bG5z8AAAA/LwAAAAAAAAABuwQAAPQAAABGYNYttSHIP8oMbVeo3Oc/AAAAPy8AAAAAAAAAAbwEAAD0AAAARmDWLbUhyD/idZkcGeTnPwAAAD8+AAAAAAAAAAG9BAAA9AAAAGBBAAYNMsg/FEjypvry5z8AAAA/PgAAAAAAAAABvgQAAPQAAACUA1S2vFLIPyyxHmxr+uc/AAAAPz4AAAAAAAAAAb8EAAD0AAAAruR9jhRjyD9GGksx3AHoPwAAAD9OAAAAAAAAAAHABAAA9AAAAOKm0T7Eg8g/XoN39kwJ6D8AAAA/TgAAAAAAAAABwQQAAPQAAAAuSk/Hy7TIP16Dd/ZMCeg/AAAAP10AAAAAAAAAAcIEAAD0AAAAYgyjd3vVyD9GGksx3AHoPwAAAD9dAAAAAAAAAAHDBAAA9AAAALCvIACDBsk/RhpLMdwB6D8AAAA/bQAAAAAAAAABxAQAAPQAAAD+Up6IijfJPyyxHmxr+uc/AAAAP20AAAAAAAAAAcUEAAD0AAAAZtdF6el4yT8USPKm+vLnPwAAAD99AAAAAAAAAAHGBAAA9AAAAMxb7UlJusk/+t7F4Ynr5z8AAAA/fQAAAAAAAAABxwQAAPQAAAA04JSqqPvJP+J1mRwZ5Oc/AAAAP4wAAAAAAAAAAcgEAAD0AAAAgoMSM7Asyj/KDG1XqNznPwAAAD+MAAAAAAAAAAHJBAAA9AAAAOoHupMPbso/ygxtV6jc5z8AAAA/nAAAAAAAAAABygQAAPQAAAA4qzccF5/KP8oMbVeo3Oc/AAAAP5wAAAAAAAAAAcsEAAD0AAAAbG2LzMa/yj/KDG1XqNznPwAAAD+sAAAAAAAAAAHMBAAA9AAAAKAv33x24Mo/ygxtV6jc5z8AAAA/rAAAAAAAAAABzQQAAPQAAADU8TItJgHLP+J1mRwZ5Oc/AAAAP7sAAAAAAAAAAc4EAAD0AAAA7tJcBX4Ryz/63sXhievnPwAAAD+7AAAAAAAAAAHPBAAA9AAAAO7SXAV+Ecs/LLEebGv65z8AAAA/ywAAAAAAAAAB0AQAAPQAAADU8TItJgHLP3bso7u9EOg/AAAAP8sAAAAAAAAAAdEEAAD0AAAAoC/ffHbgyj/CJykLECfoPwAAAD/aAAAAAAAAAAHSBAAA9AAAAFKMYfRur8o/PjUH5UNM6D8AAAA/2gAAAAAAAAAB0wQAAPQAAAAE6eNrZ37KP6LZuPkGaug/AAAAP+oAAAAAAAAAAdQEAAD0AAAAtkVm419Nyj8GfmoOyofoPwAAAD/qAAAAAAAAAAHVBAAA9AAAAGii6FpYHMo/aiIcI42l6D8AAAA/+gAAAAAAAAAB1gQAAPQAAAAa/2rSUOvJP8zGzTdQw+g/AAAAP/oAAAAAAAAAAdcEAAD0AAAAtHrDcfGpyT8wa39ME+HoPwAAAD8JAQAAAAAAAAHYBAAA9AAAAEz2GxGSaMk/lA8xYdb+6D8AAAA/GQEAAAAAAAAB2QQAAPQAAADKkErY2hbJP/az4nWZHOk/AAAAPxkBAAAAAAAAAdoEAAD0AAAAmFcKcw/roz/gIhJ6PyvuPwAAAD8AAAAAAAAAAAHbBAAA9AAAAJ7tT1bsMaU/VEusB9ua7j8AAAA/AAAAAAAAAAAB3AQAAPQAAABu9p4Xq7SlP7rvXRyeuO4/AAAAPwAAAAAAAAAAAd0EAAD0AAAA1HpGeAr2pT8clA8xYdbuPwAAAD8AAAAAAAAAAAHeBAAA9AAAAKSDlTnJeKY/gDjBRST07j8AAAA/EAAAAAAAAAAB3wQAAPQAAAAMCD2aKLqmP+TcclrnEe8/AAAAPxAAAAAAAAAAAeAEAAD0AAAA2hCMW+c8pz9GgSRvqi/vPwAAAD8gAAAAAAAAAAHhBAAA9AAAAESVM7xGfqc/qiXWg21N7z8AAAA/IAAAAAAAAAAB4gQAAPQAAACqGdscpr+nPw7Kh5gwa+8/AAAAPy8AAAAAAAAAAeMEAAD0AAAAEp6CfQUBqD9YBQ3ogoHvPwAAAD8vAAAAAAAAAAHkBAAA9AAAAHoiKt5kQqg/vKm+/EWf7z8AAAA/PwAAAAAAAAAB5QQAAPQAAADiptE+xIOoPwblQ0yYte8/AAAAPz8AAAAAAAAAAeYEAAD0AAAA4qbRPsSDqD84t5zWecTvPwAAAD9OAAAAAAAAAAHnBAAA9AAAAEgreZ8jxag/aon1YFvT7z8AAAA/TgAAAAAAAAAB6AQAAPQAAABIK3mfI8WoP4LyISbM2u8/AAAAP14AAAAAAAAAAekEAAD0AAAASCt5nyPFqD+cW07rPOLvPwAAAD9eAAAAAAAAAAHqBAAA9AAAAEgreZ8jxag/tsR6sK3p7z8AAAA/XgAAAAAAAAAB6wQAAPQAAABIK3mfI8WoP5xbTus84u8/AAAAP24AAAAAAAAAAewEAAD0AAAA4qbRPsSDqD+C8iEmzNrvPwAAAD9uAAAAAAAAAAHtBAAA9AAAAOKm0T7Eg6g/aon1YFvT7z8AAAA/fQAAAAAAAAAB7gQAAPQAAAB6IireZEKoPyBOcBEJve8/AAAAP30AAAAAAAAAAe8EAAD0AAAAEp6CfQUBqD/UEuvBtqbvPwAAAD+NAAAAAAAAAAHwBAAA9AAAAKoZ2xymv6c/cG45rfOI7z8AAAA/jQAAAAAAAAAB8QQAAPQAAABElTO8Rn6nPyYztF2hcu8/AAAAP50AAAAAAAAAAfIEAAD0AAAA2hCMW+c8pz/EjgJJ3lTvPwAAAD+dAAAAAAAAAAHzBAAA9AAAAAwIPZoouqY/RoEkb6ov7z8AAAA/rAAAAAAAAAAB9AQAAPQAAACkg5U5yXimP8pzRpV2Cu8/AAAAP6wAAAAAAAAAAfUEAAD0AAAAPP/t2Gk3pj80/Tv20d3uPwAAAD+8AAAAAAAAAAH2BAAA9AAAAG72nhertKU/noYxVy2x7j8AAAA/vAAAAAAAAAAB9wQAAPQAAABu9p4Xq7SlPyR5U335i+4/AAAAP8sAAAAAAAAAAfgEAAD0AAAABnL3tktzpT+ma3WjxWbuPwAAAD/LAAAAAAAAAAH5BAAA9AAAAAZy97ZLc6U/Kl6XyZFB7j8AAAA/2wAAAAAAAAAB+gQAAPQAAACe7U9W7DGlP8i55bTOI+4/AAAAP9sAAAAAAAAAAfsEAAD0AAAAnu1PVuwxpT98fmBlfA3uPwAAAD/rAAAAAAAAAAH8BAAA9AAAAAZy97ZLc6U/MkPbFSr37T8AAAA/6wAAAAAAAAAB/QQAAPQAAAAGcve2S3OlPwBxgotI6O0/AAAAP/oAAAAAAAAAAf4EAAD0AAAAbvaeF6u0pT/OnikBZ9ntPwAAAD/6AAAAAAAAAAH/BAAA9AAAANR6RngK9qU/tDX9O/bR7T8AAAA/CgEAAAAAAAABAAUAAPQAAAA8/+3YaTemP5zM0HaFyu0/AAAAPwoBAAAAAAAAAQEFAAD0AAAADAg9mii6pj+czNB2hcrtPwAAAD8aAQAAAAAAAAECBQAA9AAAANoQjFvnPKc/tDX9O/bR7T8AAAA/GgEAAAAAAAABAwUAAPQAAAASnoJ9BQGoP86eKQFn2e0/AAAAPykBAAAAAAAAAQQFAAD0AAAAsK8gAIMGqT/oB1bG1+DtPwAAAD8pAQAAAAAAAAEFBQAA9AAAALhFZuNfTao/MkPbFSr37T8AAAA/OQEAAAAAAAABBgUAAPQAAAC+26vGPJSrP2QVNKALBu4/AAAAPzkBAAAAAAAAAQcFAAD0AAAAxHHxqRnbrD+uULnvXRzuPwAAAD85AQAAAAAAAAEIBQAA9AAAADKM3u1VY64/EvVqBCE67j8AAAA/SAEAAAAAAAABCQUAAPQAAADQnXxw02ivP1ww8FNzUO4/AAAAP0gBAAAAAAAAAQoFAAD0AAAA6xnhKdhXsD+ma3WjxWbuPwAAAD9YAQAAAAAAAAELBQAA9AAAACOn10v2G7E/ChAnuIiE7j8AAAA/WAEAAAAAAAABDAUAAPQAAAAlcnq9ZL+xPzzif0Jqk+4/AAAAP2gBAAAAAAAAAQ0FAAD0AAAAKT0dL9Nisj+GHQWSvKnuPwAAAD93AQAAAAAAAAEOBQAA9AAAAPlFbPCR5bI/uu9dHJ647j8AAAA/dwEAAAAAAAABDwUAAPQAAAD7EA9iAImzP+rBtqZ/x+4/AAAAP3cBAAAAAAAAARAFAAD0AAAAyxleI78LtD8EK+Nr8M7uPwAAAD+HAQAAAAAAAAERBQAA9AAAAGVgWTTObbQ/HJQPMWHW7j8AAAA/hwEAAAAAAAABEgUAAPQAAADP5ACVLa+0PxyUDzFh1u4/AAAAP5cBAAAAAAAAARMFAAD0AAAAaSv8pTwRtT80/Tv20d3uPwAAAD+XAQAAAAAAAAEUBQAA9AAAAJ3tT1bsMbU/NP079tHd7j8AAAA/pgEAAAAAAAABFQUAAPQAAADRr6MGnFK1PzT9O/bR3e4/AAAAP6YBAAAAAAAAARYFAAD0AAAABXL3tktztT8clA8xYdbuPwAAAD+2AQAAAAAAAAEXBQAA9AAAADk0S2f7k7U/HJQPMWHW7j8AAAA/tgEAAAAAAAABGAUAAPQAAAA5NEtn+5O1P+rBtqZ/x+4/AAAAP8UBAAAAAAAAARkFAAD0AAAABXL3tktztT+6710cnrjuPwAAAD/FAQAAAAAAAAEaBQAA9AAAANGvowacUrU/VEusB9ua7j8AAAA/1QEAAAAAAAABGwUAAPQAAAA1aaj1jPC0P/Km+vIXfe4/AAAAP9UBAAAAAAAAARwFAAD0AAAAmyKt5H2OtD+ma3WjxWbuPwAAAD/lAQAAAAAAAAEdBQAA9AAAAMsZXiO/C7Q/Kl6XyZFB7j8AAAA/5QEAAAAAAAABHgUAAPQAAAD7EA9iAImzP8i55bTOI+4/AAAAP+UBAAAAAAAAAR8FAAD0AAAAKwjAoEEGsz9kFTSgCwbuPwAAAD/0AQAAAAAAAAEgBQAA9AAAAF3/cN+Cg7I/zp4pAWfZ7T8AAAA/9AEAAAAAAAABIQUAAPQAAADBuHXOcyGyP1KRSycztO0/AAAAPwQCAAAAAAAAASIFAAD0AAAAJXJ6vWS/sT/Wg21N/47tPwAAAD8UAgAAAAAAAAEjBQAA9AAAAIorf6xVXbE/ct+7ODxx7T8AAAA/FAIAAAAAAAABJAUAAPQAAAAjp9dL9huxP/bR3V4ITO0/AAAAPxQCAAAAAAAAASUFAAD0AAAAuiIw65basD+qllgPtjXtPwAAAD8jAgAAAAAAAAEmBQAA9AAAAFOeiIo3mbA/SPKm+vIX7T8AAAA/JwIAAAAAAAABJwUAAPQAAABTnoiKN5mwPxYgTnARCe0/AAAAPzcCAAAAAAAAASgFAAD0AAAAINw02od4sD/K5Mggv/LsPwAAAD83AgAAAAAAAAEpBQAA9AAAACDcNNqHeLA/snucW07r7D8AAAA/RgIAAAAAAAABKgUAAPQAAABTnoiKN5mwP5gScJbd4+w/AAAAP0YCAAAAAAAAASsFAAD0AAAATfYbEZJouT+EY6SxFMPtPwAAAD8AAAAAAAAAAAEsBQAA9AAAABOegn0FAbg/4CISej8r7j8AAAA/AAAAAAAAAAABLQUAAPQAAABFYNYttSG4P0THw44CSe4/AAAAPwAAAAAAAAAAAS4FAAD0AAAAeSIq3mRCuD+OAkneVF/uPwAAAD8QAAAAAAAAAAEvBQAA9AAAAOGm0T7Eg7g/2j3OLad17j8AAAA/IAAAAAAAAAABMAUAAPQAAABHK3mfI8W4PwoQJ7iIhO4/AAAAPyAAAAAAAAAAATEFAAD0AAAAsa8gAIMGuT884n9CapPuPwAAAD8gAAAAAAAAAAEyBQAA9AAAAE32GxGSaLk/brTYzEui7j8AAAA/LwAAAAAAAAABMwUAAPQAAACzesNx8am5P4YdBZK8qe4/AAAAPy8AAAAAAAAAATQFAAD0AAAAT8G+ggAMuj+GHQWSvKnuPwAAAD8/AAAAAAAAAAE1BQAA9AAAALdFZuNfTbo/brTYzEui7j8AAAA/TgAAAAAAAAABNgUAAPQAAAAdyg1Ev466Pzzif0Jqk+4/AAAAP04AAAAAAAAAATcFAAD0AAAAh061pB7Quj8KECe4iITuPwAAAD9OAAAAAAAAAAE4BQAA9AAAAO/SXAV+Ebs/wNShaDZu7j8AAAA/XgAAAAAAAAABOQUAAPQAAAAjlbC1LTK7P3SZHBnkV+4/AAAAP14AAAAAAAAAAToFAAD0AAAAVVcEZt1Suz8qXpfJkUHuPwAAAD9uAAAAAAAAAAE7BQAA9AAAAIkZWBaNc7s/yLnltM4j7j8AAAA/bgAAAAAAAAABPAUAAPQAAACJGVgWjXO7P2QVNKALBu4/AAAAP30AAAAAAAAAAT0FAAD0AAAAVVcEZt1Suz8AcYKLSOjtPwAAAD99AAAAAAAAAAE+BQAA9AAAAFVXBGbdUrs/nMzQdoXK7T8AAAA/jQAAAAAAAAABPwUAAPQAAAAjlbC1LTK7P1KRSycztO0/AAAAP40AAAAAAAAAAUAFAAD0AAAAuRAJVc7wuj/u7JkScJbtPwAAAD+dAAAAAAAAAAFBBQAA9AAAAIdOtaQe0Lo/vBpBiI6H7T8AAAA/nQAAAAAAAAABQgUAAPQAAAAdyg1Ev466P4pI6P2seO0/AAAAP6wAAAAAAAAAAUMFAAD0AAAAt0Vm419Nuj9y37s4PHHtPwAAAD+sAAAAAAAAAAFEBQAA9AAAAE/BvoIADLo/WHaPc8tp7T8AAAA/vAAAAAAAAAABRQUAAPQAAADpPBciocq5P0ANY65aYu0/AAAAP7wAAAAAAAAAAUYFAAD0AAAAs3rDcfGpuT9ADWOuWmLtPwAAAD/LAAAAAAAAAAFHBQAA9AAAAE32GxGSaLk/QA1jrlpi7T8AAAA/ywAAAAAAAAABSAUAAPQAAABN9hsRkmi5PyikNunpWu0/AAAAP9sAAAAAAAAAAUkFAAD0AAAAGTTIYOJHuT8OOwokeVPtPwAAAD/bAAAAAAAAAAFKBQAA9AAAABk0yGDiR7k/9tHdXghM7T8AAAA/2wAAAAAAAAABSwUAAPQAAAAZNMhg4ke5P95osZmXRO0/AAAAP+sAAAAAAAAAAUwFAAD0AAAAGTTIYOJHuT/E/4TUJj3tPwAAAD/rAAAAAAAAAAFNBQAA9AAAAE32GxGSaLk/qpZYD7Y17T8AAAA/+gAAAAAAAAABTgUAAPQAAAB/uG/BQYm5P5ItLEpFLu0/AAAAP/oAAAAAAAAAAU8FAAD0AAAAs3rDcfGpuT94xP+E1CbtPwAAAD8KAQAAAAAAAAFQBQAA9AAAAOk8FyKhyrk/YFvTv2Mf7T8AAAA/CgEAAAAAAAABUQUAAPQAAABPwb6CAAy6P0jypvryF+0/AAAAPxoBAAAAAAAAAVIFAAD0AAAAt0Vm419Nuj8uiXo1ghDtPwAAAD8aAQAAAAAAAAFTBQAA9AAAAB3KDUS/jro/Lol6NYIQ7T8AAAA/KQEAAAAAAAABVAUAAPQAAACHTrWkHtC6Py6JejWCEO0/AAAAPykBAAAAAAAAAVUFAAD0AAAA79JcBX4Ruz9I8qb68hftPwAAAD85AQAAAAAAAAFWBQAA9AAAAIkZWBaNc7s/YFvTv2Mf7T8AAAA/OQEAAAAAAAABVwUAAPQAAADxnf927LS7P3jE/4TUJu0/AAAAP0gBAAAAAAAAAVgFAAD0AAAAjeT6h/sWvD+qllgPtjXtPwAAAD9IAQAAAAAAAAFZBQAA9AAAAPNoouhaWLw/9tHdXghM7T8AAAA/WAEAAAAAAAABWgUAAPQAAABb7UlJupm8PyikNunpWu0/AAAAP1gBAAAAAAAAAVsFAAD0AAAA9zNFWsn7vD9y37s4PHHtPwAAAD9oAQAAAAAAAAFcBQAA9AAAAF+47LooPb0/pLEUwx2A7T8AAAA/aAEAAAAAAAABXQUAAPQAAADHPJQbiH69P9aDbU3/ju0/AAAAP2gBAAAAAAAAAV4FAAD0AAAA+/7nyzefvT8IVsbX4J3tPwAAAD93AQAAAAAAAAFfBQAA9AAAAGODjyyX4L0/IL/ynFGl7T8AAAA/hwEAAAAAAAABYAUAAPQAAACVRePcRgG+P1KRSycztO0/AAAAP4cBAAAAAAAAAWEFAAD0AAAAyQc3jfYhvj9q+nfso7vtPwAAAD+HAQAAAAAAAAFiBQAA9AAAAMkHN432Ib4/hGOksRTD7T8AAAA/lwEAAAAAAAABYwUAAPQAAADJBzeN9iG+P5zM0HaFyu0/AAAAP6YBAAAAAAAAAWQFAAD0AAAAlUXj3EYBvj+EY6SxFMPtPwAAAD/FAQAAAAAAAAFlBQAA9AAAAGODjyyX4L0/avp37KO77T8AAAA/xQEAAAAAAAABZgUAAPQAAAAvwTt857+9PzooH2LCrO0/AAAAP9UBAAAAAAAAAWcFAAD0AAAA+/7nyzefvT/u7JkScJbtPwAAAD/VAQAAAAAAAAFoBQAA9AAAAPv+58s3n70/pLEUwx2A7T8AAAA/5QEAAAAAAAABaQUAAPQAAADHPJQbiH69P0ANY65aYu0/AAAAP+UBAAAAAAAAAWoFAAD0AAAAxzyUG4h+vT/20d1eCEztPwAAAD/0AQAAAAAAAAFrBQAA9AAAAMc8lBuIfr0/ki0sSkUu7T8AAAA/9AEAAAAAAAABbAUAAPQAAADHPJQbiH69P0jypvryF+0/AAAAPwQCAAAAAAAAAW0FAAD0AAAA+/7nyzefvT/+tiGroAHtPwAAAD8EAgAAAAAAAAFuBQAA9AAAAC/BO3znv70/yuTIIL/y7D8AAAA/FAIAAAAAAAABbwUAAPQAAABjg48sl+C9P4CpQ9Fs3Ow/AAAAPxQCAAAAAAAAAXAFAAD0AAAAlUXj3EYBvj9O1+pGi83sPwAAAD8jAgAAAAAAAAFxBQAA9AAAAMkHN432Ib4/Nm6+gRrG7D8AAAA/IwIAAAAAAAABcgUAAPQAAAAxjN7tVWO+Px4Fkrypvuw/AAAAPzMCAAAAAAAAAXMFAAD0AAAAmxCGTrWkvj8EnGX3OLfsPwAAAD8zAgAAAAAAAAF0BQAA9AAAAAGVLa8U5r4/BJxl9zi37D8AAAA/QgIAAAAAAAABdQUAAPQAAACd2yjAI0i/Px4Fkrypvuw/AAAAP0ICAAAAAAAAAXYFAAD0AAAAOSIk0TKqvz82br6BGsbsPwAAAD9SAgAAAAAAAAF3BQAA9AAAAGq0D/EgBsA/aEAXDPzU7D8AAAA/UgIAAAAAAAABeAUAAPQAAAC4V415KDfAP5gScJbd4+w/AAAAP1ICAAAAAAAAAXkFAAD0AAAA7BnhKdhXwD/kTfXlL/rsPwAAAD9iAgAAAAAAAAF6BQAA9AAAACDcNNqHeMA/Lol6NYIQ7T8AAAA/YgIAAAAAAAABewUAAPQAAABSnoiKN5nAP2Bb079jH+0/AAAAP3ECAAAAAAAAAXwFAAD0AAAAiGDcOue5wD+SLSxKRS7tPwAAAD+BAgAAAAAAAAF9BQAA9AAAALoiMOuW2sA/xP+E1CY97T8AAAA/gQIAAAAAAAABfgUAAPQAAADu5IObRvvAP/bR3V4ITO0/AAAAP4ECAAAAAAAAAX8FAAD0AAAAIqfXS/YbwT8OOwokeVPtPwAAAD+RAgAAAAAAAAGABQAA9AAAADyIASROLME/DjsKJHlT7T8AAAA/kQIAAAAAAAABgQUAAPQAAABwSlXU/UzBPw47CiR5U+0/AAAAP6ACAAAAAAAAAYIFAAD0AAAA5PqH+xYcxD8A4gQXkdDrPwAAAD8AAAAAAAAAAAGDBQAA9AAAAH524Jq32sM/2K5Que9d7D8AAAA/AAAAAAAAAAABhAUAAPQAAADKGV4jvwvEP1a8LpMjg+w/AAAAPxAAAAAAAAAAAYUFAAD0AAAAGL3bq8Y8xD/SyQxtV6jsPwAAAD8QAAAAAAAAAAGGBQAA9AAAAJoireR9jsQ/TtfqRovN7D8AAAA/EAAAAAAAAAABhwUAAPQAAAAciH4dNeDEP+RN9eUv+uw/AAAAPx8AAAAAAAAAAYgFAAD0AAAAggwmfpQhxT9gW9O/Yx/tPwAAAD8fAAAAAAAAAAGJBQAA9AAAAOyQzd7zYsU/xP+E1CY97T8AAAA/LwAAAAAAAAABigUAAPQAAABs9p4Xq7TFPw47CiR5U+0/AAAAPz4AAAAAAAAAAYsFAAD0AAAAupkcoLLlxT9ADWOuWmLtPwAAAD8+AAAAAAAAAAGMBQAA9AAAACIexAASJ8Y/ct+7ODxx7T8AAAA/PgAAAAAAAAABjQUAAPQAAABW4BexwUfGP3Lfuzg8ce0/AAAAP04AAAAAAAAAAY4FAAD0AAAApIOVOcl4xj9y37s4PHHtPwAAAD9OAAAAAAAAAAGPBQAA9AAAANhF6el4mcY/QA1jrlpi7T8AAAA/XgAAAAAAAAABkAUAAPQAAAAMCD2aKLrGP95osZmXRO0/AAAAP14AAAAAAAAAAZEFAAD0AAAAJulmcoDKxj94xP+E1CbtPwAAAD9tAAAAAAAAAAGSBQAA9AAAAD7KkErY2sY/FiBOcBEJ7T8AAAA/bQAAAAAAAAABkwUAAPQAAAA+ypBK2NrGP5gScJbd4+w/AAAAP30AAAAAAAAAAZQFAAD0AAAAPsqQStjaxj8EnGX3OLfsPwAAAD99AAAAAAAAAAGVBQAA9AAAAD7KkErY2sY/biVbWJSK7D8AAAA/fQAAAAAAAAABlgUAAPQAAAAm6WZygMrGP8BFJPR+Vuw/AAAAP40AAAAAAAAAAZcFAAD0AAAA8CYTwtCpxj8szxlV2insPwAAAD+cAAAAAAAAAAGYBQAA9AAAANhF6el4mcY/llgPtjX96z8AAAA/nAAAAAAAAAABmQUAAPQAAACkg5U5yXjGPxpLMdwB2Os/AAAAP5wAAAAAAAAAAZoFAAD0AAAAiqJrYXFoxj+ePVMCzrLrPwAAAD+sAAAAAAAAAAGbBQAA9AAAAHDBQYkZWMY/UgLOsnuc6z8AAAA/rAAAAAAAAAABnAUAAPQAAABW4BexwUfGPwjHSGMphus/AAAAP7sAAAAAAAAAAZ0FAAD0AAAAPP/t2Gk3xj/W9O/YR3frPwAAAD+7AAAAAAAAAAGeBQAA9AAAADz/7dhpN8Y/pCKXTmZo6z8AAAA/ywAAAAAAAAABnwUAAPQAAAA04JSqqPvJP3Z7ITB1KOo/AAAAPwAAAAAAAAAAAaAFAAD0AAAA/lKeiIo3yT9QSG3S07XqPwAAAD8AAAAAAAAAAAGhBQAA9AAAAORxdLAyJ8k/suwe55bT6j8AAAA/AAAAAAAAAAABogUAAPQAAACwryAAgwbJPxaR0PtZ8eo/AAAAPwAAAAAAAAAAAaMFAAD0AAAAls72Jyv2yD96NYIQHQ/rPwAAAD8QAAAAAAAAAAGkBQAA9AAAAHztzE/T5cg/xHAHYG8l6z8AAAA/EAAAAAAAAAABpQUAAPQAAABiDKN3e9XIP/ZCYOpQNOs/AAAAPyAAAAAAAAAAAaYFAAD0AAAAYgyjd3vVyD9CfuU5o0rrPwAAAD8gAAAAAAAAAAGnBQAA9AAAAGIMo3d71cg/clA+xIRZ6z8AAAA/LwAAAAAAAAABqAUAAPQAAACWzvYnK/bIP4y5aon1YOs/AAAAPy8AAAAAAAAAAakFAAD0AAAAsK8gAIMGyT+kIpdOZmjrPwAAAD8/AAAAAAAAAAGqBQAA9AAAAMqQStjaFsk/pCKXTmZo6z8AAAA/PwAAAAAAAAABqwUAAPQAAAD+Up6IijfJP4y5aon1YOs/AAAAP08AAAAAAAAAAawFAAD0AAAAMhXyODpYyT+MuWqJ9WDrPwAAAD9PAAAAAAAAAAGtBQAA9AAAAH64b8FBick/clA+xIRZ6z8AAAA/TwAAAAAAAAABrgUAAPQAAADmPBciocrJP1rnEf8TUus/AAAAP14AAAAAAAAAAa8FAAD0AAAANOCUqqj7yT9CfuU5o0rrPwAAAD9uAAAAAAAAAAGwBQAA9AAAAJxkPAsIPco/KBW5dDJD6z8AAAA/bgAAAAAAAAABsQUAAPQAAAAE6eNrZ37KP/ZCYOpQNOs/AAAAP30AAAAAAAAAAbIFAAD0AAAAUoxh9G6vyj/c2TMl4CzrPwAAAD99AAAAAAAAAAGzBQAA9AAAALgQCVXO8Mo/xHAHYG8l6z8AAAA/fQAAAAAAAAABtAUAAPQAAAAGtIbd1SHLP6wH25r+Hes/AAAAP40AAAAAAAAAAbUFAAD0AAAAPHbajYVCyz+sB9ua/h3rPwAAAD+NAAAAAAAAAAG2BQAA9AAAAG44Lj41Y8s/rAfbmv4d6z8AAAA/nQAAAAAAAAABtwUAAPQAAACi+oHu5IPLP8RwB2BvJes/AAAAP50AAAAAAAAAAbgFAAD0AAAAvNurxjyUyz/EcAdgbyXrPwAAAD+sAAAAAAAAAAG5BQAA9AAAANa81Z6UpMs/9kJg6lA06z8AAAA/rAAAAAAAAAABugUAAPQAAADWvNWelKTLPw6sjK/BO+s/AAAAP7wAAAAAAAAAAbsFAAD0AAAAvNurxjyUyz9a5xH/E1LrPwAAAD+8AAAAAAAAAAG8BQAA9AAAAKL6ge7kg8s/jLlqifVg6z8AAAA/zAAAAAAAAAABvQUAAPQAAACIGVgWjXPLP76LwxPXb+s/AAAAP8wAAAAAAAAAAb4FAAD0AAAAVFcEZt1Syz8Ix0hjKYbrPwAAAD/bAAAAAAAAAAG/BQAA9AAAAAa0ht3VIcs/Opmh7QqV6z8AAAA/2wAAAAAAAAABwAUAAPQAAADU8TItJgHLP2xr+nfso+s/AAAAP+sAAAAAAAAAAcEFAAD0AAAAhk61pB7Qyj+E1CY9XavrPwAAAD/rAAAAAAAAAAHCBQAA9AAAADirNxwXn8o/nj1TAs6y6z8AAAA/+gAAAAAAAAABwwUAAPQAAADqB7qTD27KP7amf8c+uus/AAAAP/oAAAAAAAAAAcQFAAD0AAAAtkVm419Nyj+2pn/HPrrrPwAAAD8KAQAAAAAAAAHFBQAA9AAAAIKDEjOwLMo/tqZ/xz666z8AAAA/CgEAAAAAAAABxgUAAPQAAACmxSRgUyfMP4j/CalNeuo/AAAAPwAAAAAAAAAAAccFAAD0AAAAwnHxqRnbzD8S128bsgrqPwAAAD8QAAAAAAAAAAHIBQAA9AAAAKiQx9HBysw/+m1DVkED6j8AAAA/EAAAAAAAAAAByQUAAPQAAACQr535abrMP+IEF5HQ++k/AAAAPxAAAAAAAAAAAcoFAAD0AAAAWu1JSbqZzD/iBBeR0PvpPwAAAD8QAAAAAAAAAAHLBQAA9AAAACgr9pgKecw/4gQXkdD76T8AAAA/IAAAAAAAAAABzAUAAPQAAAAMSszAsmjMP+IEF5HQ++k/AAAAPyAAAAAAAAAAAc0FAAD0AAAA2od4EANIzD/6bUNWQQPqPwAAAD8vAAAAAAAAAAHOBQAA9AAAAKbFJGBTJ8w/LECc4CIS6j8AAAA/PwAAAAAAAAABzwUAAPQAAAByA9GvowbMP14S9WoEIeo/AAAAPz8AAAAAAAAAAdAFAAD0AAAAWCKn10v2yz+oTXq6VjfqPwAAAD8/AAAAAAAAAAHRBQAA9AAAAD5Bff/z5cs/8oj/CalN6j8AAAA/TwAAAAAAAAAB0gUAAPQAAAAkYFMnnNXLP1gtsR5sa+o/AAAAP08AAAAAAAAAAdMFAAD0AAAACn8pT0TFyz/SOo/4n5DqPwAAAD9eAAAAAAAAAAHUBQAA9AAAAAp/KU9Excs/ON9ADWOu6j8AAAA/XgAAAAAAAAAB1QUAAPQAAAAkYFMnnNXLP5qD8iEmzOo/AAAAP24AAAAAAAAAAdYFAAD0AAAAPkF9//Plyz/8J6Q26enqPwAAAD9uAAAAAAAAAAHXBQAA9AAAAHID0a+jBsw/SGMphjsA6z8AAAA/fQAAAAAAAAAB2AUAAPQAAACmxSRgUyfMP3o1ghAdD+s/AAAAP30AAAAAAAAAAdkFAAD0AAAA2od4EANIzD+Snq7VjRbrPwAAAD+NAAAAAAAAAAHaBQAA9AAAACgr9pgKecw/rAfbmv4d6z8AAAA/jQAAAAAAAAAB2wUAAPQAAAB0znMhEqrMP5KertWNFus/AAAAP50AAAAAAAAAAdwFAAD0AAAAwnHxqRnbzD96NYIQHQ/rPwAAAD+dAAAAAAAAAAHdBQAA9AAAABAVbzIhDM0/MPr8wMr46j8AAAA/rAAAAAAAAAAB3gUAAPQAAABeuOy6KD3NP8xVS6wH2+o/AAAAP6wAAAAAAAAAAd8FAAD0AAAArFtqQzBuzT9osZmXRL3qPwAAAD+8AAAAAAAAAAHgBQAA9AAAAOAdvvPfjs0/BA3ogoGf6j8AAAA/vAAAAAAAAAAB4QUAAPQAAAAU4BGkj6/NP6JoNm6+geo/AAAAP8wAAAAAAAAAAeIFAAD0AAAASKJlVD/QzT8+xIRZ+2PqPwAAAD/MAAAAAAAAAAHjBQAA9AAAAGCDjyyX4M0/8oj/CalN6j8AAAA/zAAAAAAAAAAB5AUAAPQAAAB8ZLkE7/DNP6hNerpWN+o/AAAAP9sAAAAAAAAAAeUFAAD0AAAAlkXj3EYBzj9eEvVqBCHqPwAAAD/bAAAAAAAAAAHmBQAA9AAAAK4mDbWeEc4/EtdvG7IK6j8AAAA/6wAAAAAAAAAB5wUAAPQAAACuJg21nhHOP/ptQ1ZBA+o/AAAAP+sAAAAAAAAAAegFAAD0AAAAygc3jfYhzj/iBBeR0PvpPwAAAD/6AAAAAAAAAAHpBQAA9AAAAOLoYGVOMs4/yJvqy1/06T8AAAA/+gAAAAAAAAAB6gUAAPQAAAD8yYo9pkLOP+IEF5HQ++k/AAAAPwoBAAAAAAAAAesFAAD0AAAAGKu0Ff5Szj/6bUNWQQPqPwAAAD8KAQAAAAAAAAHsBQAA9AAAAEptCMatc84/LECc4CIS6j8AAAA/GgEAAAAAAAAB7QUAAPQAAAB+L1x2XZTOP3Z7ITB1KOo/AAAAPxoBAAAAAAAAAe4FAAD0AAAAtPGvJg21zj/CtqZ/xz7qPwAAAD8pAQAAAAAAAAHvBQAA9AAAAOazA9e81c4/8oj/CalN6j8AAAA/KQEAAAAAAAAB8AUAAPQAAAA0V4FfxAbPPz7EhFn7Y+o/AAAAPzkBAAAAAAAAAfEFAAD0AAAAaBnVD3Qnzz9wlt3j3HLqPwAAAD85AQAAAAAAAAHyBQAA9AAAAJrbKMAjSM8/omg2br6B6j8AAAA/SQEAAAAAAAAB8wUAAPQAAADQnXxw02jPP9I6j/ifkOo/AAAAP0kBAAAAAAAAAfQFAAD0AAAA6H6mSCt5zz8EDeiCgZ/qPwAAAD9YAQAAAAAAAAH1BQAA9AAAAARg0CCDic8/HHYUSPKm6j8AAAA/WAEAAAAAAAAB9gUAAPQAAAAeQfr42pnPPzjfQA1jruo/AAAAP2gBAAAAAAAAAfcFAAD0AAAABGDQIIOJzz8cdhRI8qbqPwAAAD93AQAAAAAAAAH4BQAA9AAAAOh+pkgrec8/BA3ogoGf6j8AAAA/hwEAAAAAAAAB+QUAAPQAAAC2vFKYe1jPP9I6j/ifkOo/AAAAP4cBAAAAAAAAAfoFAAD0AAAAmtsowCNIzz+iaDZuvoHqPwAAAD+XAQAAAAAAAAH7BQAA9AAAAGgZ1Q90J88/WC2xHmxr6j8AAAA/lwEAAAAAAAAB/AUAAPQAAABMOKs3HBfPPwzyK88ZVeo/AAAAP6YBAAAAAAAAAf0FAAD0AAAANFeBX8QGzz/CtqZ/xz7qPwAAAD+mAQAAAAAAAAH+BQAA9AAAABp2V4ds9s4/dnshMHUo6j8AAAA/tgEAAAAAAAAB/wUAAPQAAAAadleHbPbOPxLXbxuyCuo/AAAAP7YBAAAAAAAAAQAGAAD0AAAAGnZXh2z2zj+wMr4G7+zpPwAAAD/GAQAAAAAAAAEBBgAA9AAAADRXgV/EBs8/TI4M8ivP6T8AAAA/xgEAAAAAAAABAgYAAPQAAABMOKs3HBfPP+jpWt1osek/AAAAP9UBAAAAAAAAAQMGAAD0AAAAgvr+58s3zz9s3HwDNYzpPwAAAD/VAQAAAAAAAAEEBgAA9AAAANCdfHDTaM8/8M6eKQFn6T8AAAA/5QEAAAAAAAABBQYAAPQAAAA2IiTRMqrPP4wq7RQ+Sek/AAAAP+UBAAAAAAAAAQYGAAD0AAAAoKbLMZLrzz8QHQ87CiTpPwAAAD/4AQAAAAAAAAEHBgAA9AAAAIOVOcl4FtA/fKYEnGX36D8AAAA/+AEAAAAAAAABCAYAAPQAAAA7XqbFJGDTPzSWYrgDsOc/AAAAPwAAAAAAAAAAAQkGAAD0AAAA4S/liah40z927KO7vRDoPwAAAD8AAAAAAAAAAAEKBgAA9AAAAG4g+nXUgNM/9PmBlfE16D8AAAA/AAAAAAAAAAABCwYAAPQAAABuIPp11IDTP3AHYG8lW+g/AAAAPwAAAAAAAAAAAQwGAAD0AAAA+xAPYgCJ0z8GfmoOyofoPwAAAD8QAAAAAAAAAAENBgAA9AAAAIcBJE4skdM/gotI6P2s6D8AAAA/HwAAAAAAAAABDgYAAPQAAACHASROLJHTP/6YJsIx0ug/AAAAPx8AAAAAAAAAAQ8GAAD0AAAAFfI4OliZ0z98pgScZffoPwAAAD8fAAAAAAAAAAEQBgAA9AAAAKLiTSaEodM/3kq2sCgV6T8AAAA/LwAAAAAAAAABEQYAAPQAAACi4k0mhKHTPyiGOwB7K+k/AAAAPy8AAAAAAAAAARIGAAD0AAAALtNiErCp0z90wcBPzUHpPwAAAD8/AAAAAAAAAAETBgAA9AAAALzDd/7bsdM/ppMZ2q5Q6T8AAAA/TgAAAAAAAAABFAYAAPQAAADVpKHWM8LTP9ZlcmSQX+k/AAAAP04AAAAAAAAAARUGAAD0AAAAY5W2wl/K0z/wzp4pAWfpPwAAAD9eAAAAAAAAAAEWBgAA9AAAAApn9Ybj4tM/CDjL7nFu6T8AAAA/XgAAAAAAAAABFwYAAPQAAACxODRLZ/vTP/DOnikBZ+k/AAAAP20AAAAAAAAAARgGAAD0AAAAWApzD+sT1D/WZXJkkF/pPwAAAD9tAAAAAAAAAAEZBgAA9AAAAP7bsdNuLNQ/vvxFnx9Y6T8AAAA/bQAAAAAAAAABGgYAAPQAAAClrfCX8kTUP4wq7RQ+Sek/AAAAP30AAAAAAAAAARsGAAD0AAAA2W9ESKJl1D9cWJSKXDrpPwAAAD99AAAAAAAAAAEcBgAA9AAAAA0ymPhRhtQ/EB0POwok6T8AAAA/fQAAAAAAAAABHQYAAPQAAAC0A9e81Z7UP95KtrAoFek/AAAAP40AAAAAAAAAAR4GAAD0AAAAW9UVgVm31D98pgScZffoPwAAAD+NAAAAAAAAAAEfBgAA9AAAAAKnVEXdz9Q/MGt/TBPh6D8AAAA/nAAAAAAAAAABIAYAAPQAAAAbiH4dNeDUP8zGzTdQw+g/AAAAP5wAAAAAAAAAASEGAAD0AAAAwlm94bj41D9qIhwjjaXoPwAAAD+sAAAAAAAAAAEiBgAA9AAAANw657kQCdU/Bn5qDsqH6D8AAAA/rAAAAAAAAAABIwYAAPQAAABpK/ylPBHVP4pwjDSWYug/AAAAP7wAAAAAAAAAASQGAAD0AAAA9hsRkmgZ1T8mzNof00ToPwAAAD+8AAAAAAAAAAElBgAA9AAAAIMMJn6UIdU/wicpCxAn6D8AAAA/ywAAAAAAAAABJgYAAPQAAAAQ/TpqwCnVP3bso7u9EOg/AAAAP8sAAAAAAAAAAScGAAD0AAAAne1PVuwx1T8ssR5sa/rnPwAAAD/bAAAAAAAAAAEoBgAA9AAAABD9OmrAKdU/4nWZHBnk5z8AAAA/2wAAAAAAAAABKQYAAPQAAAC8w3f+27HTP37R5wdWxuc/AAAAPwAAAAAAAAAAASoGAAD0AAAAMp4FhB5N1D/Y1vTv2EfnPwAAAD8AAAAAAAAAAAErBgAA9AAAAPJQbiD6ddQ/Kve9i8MT5z8AAAA/AAAAAAAAAAABLAYAAPQAAAANMpj4UYbUP+C7ODxx/eY/AAAAPxAAAAAAAAAAAS0GAAD0AAAAtAPXvNWe1D+u6d+xj+7mPwAAAD8gAAAAAAAAAAEuBgAA9AAAAM7kAJUtr9Q/Yq5aYj3Y5j8AAAA/IAAAAAAAAAABLwYAAPQAAABb1RWBWbfUP0pFLp3M0OY/AAAAPyAAAAAAAAAAATAGAAD0AAAAdLY/WbHH1D8Yc9US68HmPwAAAD8jAAAAAAAAAAExBgAA9AAAAAKnVEXdz9Q/GHPVEuvB5j8AAAA/IwAAAAAAAAABMgYAAPQAAAACp1RF3c/UPzDcAdhbyeY/AAAAPzMAAAAAAAAAATMGAAD0AAAA1aSh1jPC0z9qIhwjjaXoPwAAAD8AAAAAAAAAAAE0BgAA9AAAAHHrnOdCJNQ/Vp4zqrRT6D8AAAA/AAAAAAAAAAABNQYAAPQAAAClrfCX8kTUP/T5gZXxNeg/AAAAPwAAAAAAAAAAATYGAAD0AAAATH8vXHZd1D+qvvxFnx/oPwAAAD8AAAAAAAAAAAE3BgAA9AAAAIBBgwwmftQ/RhpLMdwB6D8AAAA/EAAAAAAAAAABOAYAAPQAAAAnE8LQqZbUP/rexeGJ6+c/AAAAPyAAAAAAAAAAATkGAAD0AAAAW9UVgVm31D+YOhTNxs3nPwAAAD8gAAAAAAAAAAE6BgAA9AAAAAKnVEXdz9Q/TP+OfXS35z8AAAA/IAAAAAAAAAABOwYAAPQAAACoeJMJYejUPwLECS4ioec/AAAAPy8AAAAAAAAAATwGAAD0AAAAT0rSzeQA1T+gH1gZX4PnPwAAAD8vAAAAAAAAAAE9BgAA9AAAAPYbEZJoGdU/VOTSyQxt5z8AAAA/PwAAAAAAAAABPgYAAPQAAAAQ/TpqwCnVP/A/IbVJT+c/AAAAPz8AAAAAAAAAAT8GAAD0AAAAt855LkRC1T+mBJxl9zjnPwAAAD9PAAAAAAAAAAFABgAA9AAAANGvowacUtU/QmDqUDQb5z8AAAA/TwAAAAAAAAABQQYAAPQAAADqkM3e82LVPxCOkcZSDOc/AAAAP14AAAAAAAAAAUIGAAD0AAAAnxertBX+0j8iEno/K17nPwAAAD8AAAAAAAAAAAFDBgAA9AAAAPsQD2IAidM/GHPVEuvB5j8AAAA/AAAAAAAAAAABRAYAAPQAAAAV8jg6WJnTP+agfIgJs+Y/AAAAPwAAAAAAAAAAAUUGAAD0AAAAvMN3/tux0z+aZfc4t5zmPwAAAD8QAAAAAAAAAAFGBgAA9AAAAGOVtsJfytM/apOertWN5j8AAAA/HwAAAAAAAAABRwYAAPQAAAAKZ/WG4+LTPzjBRST0fuY/AAAAPx8AAAAAAAAAAUgGAAD0AAAAPSlJN5MD1D8G7+yZEnDmPwAAAD8vAAAAAAAAAAFJBgAA9AAAAHHrnOdCJNQ/1ByUDzFh5j8AAAA/LwAAAAAAAAABSgYAAPQAAAAYvdurxjzUP6JKO4VPUuY/AAAAPz8AAAAAAAAAAUsGAAD0AAAAv44acEpV1D9weOL6bUPmPwAAAD8/AAAAAAAAAAFMBgAA9AAAANlvREiiZdQ/WA+2Nf075j8AAAA/PwAAAAAAAAABTQYAAPQAAADyUG4g+nXUPyY9XasbLeY/AAAAP04AAAAAAAAAAU4GAAD0AAAADTKY+FGG1D8O1DDmqiXmPwAAAD9OAAAAAAAAAAFPBgAA9AAAAJkireR9jtQ/9GoEIToe5j8AAAA/TgAAAAAAAAABUAYAAPQAAAAnE8LQqZbUP9wB2FvJFuY/AAAAP14AAAAAAAAAAVEGAAD0AAAAJxPC0KmW1D/EmKuWWA/mPwAAAD9uAAAAAAAAAAFSBgAA9AAAAJkireR9jtQ/xJirllgP5j8AAAA/bgAAAAAAAAABUwYAAPQAAAANMpj4UYbUP8SYq5ZYD+Y/AAAAP30AAAAAAAAAAVQGAAD0AAAA8lBuIPp11D/cAdhbyRbmPwAAAD99AAAAAAAAAAFVBgAA9AAAANlvREiiZdQ/9GoEIToe5j8AAAA/jQAAAAAAAAABVgYAAPQAAAAyngWEHk3UPyY9XasbLeY/AAAAP40AAAAAAAAAAVcGAAD0AAAAi8zGv5o01D9ApolwjDTmPwAAAD+cAAAAAAAAAAFYBgAA9AAAAFgKcw/rE9Q/cHji+m1D5j8AAAA/nAAAAAAAAAABWQYAAPQAAACxODRLZ/vTP6JKO4VPUuY/AAAAP6wAAAAAAAAAAVoGAAD0AAAACmf1huPi0z/uhcDUoWjmPwAAAD+sAAAAAAAAAAFbBgAA9AAAAGOVtsJfytM/IFgZX4N35j8AAAA/vAAAAAAAAAABXAYAAPQAAAAu02ISsKnTP2qTnq7VjeY/AAAAP7wAAAAAAAAAAV0GAAD0AAAA+xAPYgCJ0z+0ziP+J6TmPwAAAD/LAAAAAAAAAAFeBgAA9AAAAMdOu7FQaNM/GHPVEuvB5j8AAAA/ywAAAAAAAAABXwYAAPQAAACUjGcBoUfTP3oXhyeu3+Y/AAAAP9sAAAAAAAAAAWAGAAD0AAAA0tn+ZMUe0z/guzg8cf3mPwAAAD/bAAAAAAAAAAFhBgAA9AAAACwIwKBBBtM/Kve9i8MT5z8AAAA/6wAAAAAAAAABYgYAAPQAAAD4RWzwkeXSP4ybb6CGMec/AAAAP+sAAAAAAAAAAWMGAAD0AAAAw4MYQOLE0j/Y1vTv2EfnPwAAAD/6AAAAAAAAAAFkBgAA9AAAAB2y2XterNI/IhJ6Pyte5z8AAAA/+gAAAAAAAAABZQYAAPQAAAB34Jq32pPSP1Tk0skMbec/AAAAP/oAAAAAAAAAAWYGAAD0AAAAXP9w34KD0j9sTf+OfXTnPwAAAD8KAQAAAAAAAAFnBgAA9AAAANAOXPNWe9I/oB9YGV+D5z8AAAA/GQEAAAAAAAABaAYAAPQAAABCHkcHK3PSP7iIhN7Piuc/AAAAPxkBAAAAAAAAAWkGAAD0AAAAtS0yG/9q0j/Q8bCjQJLnPwAAAD8ZAQAAAAAAAAFqBgAA9AAAACk9HS/TYtI/0PGwo0CS5z8AAAA/KQEAAAAAAAABawYAAPQAAAC1LTIb/2rSP9DxsKNAkuc/AAAAPykBAAAAAAAAAWwGAAD0AAAAQh5HBytz0j+4iITez4rnPwAAAD85AQAAAAAAAAFtBgAA9AAAANAOXPNWe9I/oB9YGV+D5z8AAAA/OQEAAAAAAAABbgYAAPQAAAB34Jq32pPSP4a2K1Tue+c/AAAAP0gBAAAAAAAAAW8GAAD0AAAAHbLZe16s0j9U5NLJDG3nPwAAAD9IAQAAAAAAAAFwBgAA9AAAAFF0LSwOzdI/CqlNerpW5z8AAAA/WAEAAAAAAAABcQYAAPQAAACFNoHcve3SP6YEnGX3OOc/AAAAP1gBAAAAAAAAAXIGAAD0AAAAuPjUjG0O0z9CYOpQNBvnPwAAAD9oAQAAAAAAAAFzBgAA9AAAAO26KD0dL9M/4Ls4PHH95j8AAAA/aAEAAAAAAAABdAYAAPQAAAAgfXztzE/TP3oXhyeu3+Y/AAAAP2wBAAAAAAAAAXUGAAD0AAAAVD/QnXxw0z8w3AHYW8nmPwAAAD9sAQAAAAAAAAF2BgAA9AAAABXyODpYmdM/zjdQw5ir5j8AAAA/fAEAAAAAAAABdwYAAPQAAADVpKHWM8LTP2qTnq7VjeY/AAAAP3wBAAAAAAAAAXgGAAD0AAAAl1cKcw/r0z8G7+yZEnDmPwAAAD+LAQAAAAAAAAF5BgAA9AAAAFgKcw/rE9Q/oko7hU9S5j8AAAA/iwEAAAAAAAABegYAAPQAAACLzMa/mjTUP0CmiXCMNOY/AAAAP4sBAAAAAAAAAXsGAAD0AAAAv44acEpV1D/0agQhOh7mPwAAAD+bAQAAAAAAAAF8BgAA9AAAANlvREiiZdQ/kMZSDHcA5j8AAAA/mwEAAAAAAAABfQYAAPQAAACAQYMMJn7UP2D0+YGV8eU/AAAAP6sBAAAAAAAAAX4GAAD0AAAAJxPC0KmW1D8UuXQyQ9vlPwAAAD+rAQAAAAAAAAF/BgAA9AAAAED066gBp9Q/5OYbqGHM5T8AAAA/ugEAAAAAAAABgAYAAPQAAADO5ACVLa/UP8p97+LwxOU/AAAAP7oBAAAAAAAAAYEGAAD0AAAAzuQAlS2v1D+wFMMdgL3lPwAAAD/KAQAAAAAAAAGCBgAA9AAAAED066gBp9Q/sBTDHYC95T8AAAA/ygEAAAAAAAAL"/>
</p:tagLst>
</file>

<file path=ppt/tags/tag6.xml><?xml version="1.0" encoding="utf-8"?>
<p:tagLst xmlns:a="http://schemas.openxmlformats.org/drawingml/2006/main" xmlns:r="http://schemas.openxmlformats.org/officeDocument/2006/relationships" xmlns:p="http://schemas.openxmlformats.org/presentationml/2006/main">
  <p:tag name="TIMING" val="|16.37|0.4860001|0.434|0.2709999|9.25|46.487|12.26"/>
</p:tagLst>
</file>

<file path=ppt/tags/tag7.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4AAAAu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0SBQQAAAALUGVuU3Ryb2tlVjEEAAAACkF0dHJpYnV0ZXMFVHJhY2UJU3RhcnRUaW1lBFR5cGUEBAAED1BlbkF0dHJpYnV0ZXNWMQIAAAAKSW5rVHJhY2VWMQIAAAAQDEFjdGlvblR5cGVWMQIAAAACAAAACTIAAAAJMwAAAAQiAAAAAAAABcz///8MQWN0aW9uVHlwZVYxAQAAAAd2YWx1ZV9fAAgCAAAAAAAAAAEFAAAABAAAAAk1AAAACTYAAAA3gQAAAAAAAAHJ////zP///wAAAAABBgAAAAQAAAAJOAAAAAk5AAAAAYsAAAAAAAABxv///8z///8AAAAAAQcAAAAEAAAACTsAAAAJPAAAAHuNAAAAAAAAAcP////M////AAAAAAEIAAAABAAAAAk+AAAACT8AAACejwAAAAAAAAHA////zP///wAAAAABCQAAAAQAAAAJQQAAAAlCAAAA/J8AAAAAAAABvf///8z///8AAAAAAQoAAAAEAAAACUQAAAAJRQAAADa4AAAAAAAAAbr////M////AAAAAAELAAAABAAAAAlHAAAACUgAAAAzuwAAAAAAAAG3////zP///wAAAAABDAAAAAQAAAAJSgAAAAlLAAAAtr4AAAAAAAABtP///8z///8AAAAAAQ0AAAAEAAAACU0AAAAJTgAAAIG/AAAAAAAAAbH////M////AAAAAAEOAAAABAAAAAlQAAAACVEAAAAMwQAAAAAAAAGu////zP///wAAAAABDwAAAAQAAAAJUwAAAAlUAAAALcMAAAAAAAABq////8z///8AAAAAARAAAAAEAAAACVYAAAAJVwAAAKjlAAAAAAAAAaj////M////AAAAAAERAAAABAAAAAlZAAAACVoAAACm7AAAAAAAAAGl////zP///wAAAAABEgAAAAQAAAAJXAAAAAldAAAAuf0AAAAAAAABov///8z///8AAAAAARMAAAAEAAAACV8AAAAJYAAAAFD/AAAAAAAAAZ/////M////AAAAAAEUAAAABAAAAAliAAAACWMAAAAKAQEAAAAAAAGc////zP///wAAAAABFQAAAAQAAAAJZQAAAAlmAAAASgcBAAAAAAABmf///8z///8AAAAAARYAAAAEAAAACWgAAAAJaQAAAA8JAQAAAAAAAZb////M////AAAAAAEXAAAABAAAAAlrAAAACWwAAAC1CgEAAAAAAAGT////zP///wAAAAABGAAAAAQAAAAJbgAAAAlvAAAAURIBAAAAAAABkP///8z///8AAAAAARkAAAAEAAAACXEAAAAJcgAAALgTAQAAAAAAAY3////M////AAAAAAEaAAAABAAAAAl0AAAACXUAAAANFwEAAAAAAAGK////zP///wAAAAABGwAAAAQAAAAJdwAAAAl4AAAARRgBAAAAAAABh////8z///8AAAAAARwAAAAEAAAACXoAAAAJewAAADg/AQAAAAAAAYT////M////AAAAAAEdAAAABAAAAAl9AAAACX4AAAAlQgEAAAAAAAGB////zP///wAAAAABHgAAAAQAAAAJgAAAAAmBAAAAZlgBAAAAAAABfv///8z///8AAAAAAR8AAAAEAAAACYMAAAAJhAAAAJNZAQAAAAAAAXv////M////AAAAAAEgAAAABAAAAAmGAAAACYcAAAAKWwEAAAAAAAF4////zP///wAAAAABIQAAAAQAAAAJiQAAAAmKAAAAzF0BAAAAAAABdf///8z///8AAAAAASIAAAAEAAAACYwAAAAJjQAAAPlgAQAAAAAAAXL////M////AAAAAAEjAAAABAAAAAmPAAAACZAAAABkYgEAAAAAAAFv////zP///wAAAAABJAAAAAQAAAAJkgAAAAmTAAAAbJIBAAAAAAABbP///8z///8AAAAAASUAAAAEAAAACZUAAAAJlgAAAHmbAQAAAAAAAWn////M////AAAAAAEmAAAABAAAAAmYAAAACZkAAACLngEAAAAAAAFm////zP///wAAAAABJwAAAAQAAAAJmwAAAAmcAAAAVqIBAAAAAAABY////8z///8AAAAAASgAAAAEAAAACZ4AAAAJnwAAALOjAQAAAAAAAWD////M////AAAAAAEpAAAABAAAAAmhAAAACaIAAAAiqgEAAAAAAAFd////zP///wAAAAABKgAAAAQAAAAJpAAAAAmlAAAAMrcBAAAAAAABWv///8z///8AAAAAASsAAAAEAAAACacAAAAJqAAAAMW5AQAAAAAAAVf////M////AAAAAAEsAAAABAAAAAmqAAAACasAAABruwEAAAAAAAFU////zP///wAAAAABLQAAAAQAAAAJrQAAAAmuAAAA+sEBAAAAAAABUf///8z///8AAAAAAS4AAAAEAAAACbAAAAAJsQAAAP/KAQAAAAAAAU7////M////AAAAAAEvAAAABAAAAAmzAAAACbQAAACdzQEAAAAAAAFL////zP///wAAAAABMAAAAAQAAAAJtgAAAAm3AAAAUNABAAAAAAABSP///8z///8AAAAAATEAAAAEAAAACbkAAAAJugAAAIfSAQAAAAAAAUX////M////AAAAAAUyAAAAD1BlbkF0dHJpYnV0ZXNWMQoAAAAHX2NvbG9yQQdfY29sb3JSB19jb2xvckcHX2NvbG9yQgpGaXRUb0N1cnZlBkhlaWdodA5JZ25vcmVQcmVzc3VyZQ1Jc0hpZ2hsaWdodGVyBVNoYXBlBVdpZHRoAAAAAAAAAAAEAAICAgIBBgEBDEJydXNoU2hhcGVWMQIAAAAGAgAAAP//AAAAAAAAAAAACEAAAAVE////DEJydXNoU2hhcGVWMQEAAAAHdmFsdWVfXwAIAgAAAAEAAAAAAAAAAAAIQAUzAAAACklua1RyYWNlVjEDAAAADUxpc3RgMStfaXRlbXMMTGlzdGAxK19zaXplD0xpc3RgMStfdmVyc2lvbgQAABhTaGFyZWQuSW5raW5nLklua1BvaW50W10CAAAACAgCAAAACb0AAACjAAAAowAAAAE1AAAAMgAAAP8AAP8AAAAAAAAACEAAAAFC////RP///wEAAAAAAAAAAAAIQAE2AAAAMwAAAAm/AAAA3AAAANwAAAABOAAAADIAAAD/AAD/AAAAAAAAAAhAAAABQP///0T///8BAAAAAAAAAAAACEABOQAAADMAAAAJwQAAACsAAAArAAAAATsAAAAyAAAA/wAA/wAAAAAAAAAIQAAAAT7///9E////AQAAAAAAAAAAAAhAATwAAAAzAAAACcMAAAAnAAAAJwAAAAE+AAAAMgAAAP8AAP8AAAAAAAAACEAAAAE8////RP///wEAAAAAAAAAAAAIQAE/AAAAMwAAAAnFAAAAUAAAAFAAAAABQQAAADIAAAD/AAD/AAAAAAAAAAhAAAABOv///0T///8BAAAAAAAAAAAACEABQgAAADMAAAAJxwAAAM8AAADPAAAAAUQAAAAyAAAA/wAA/wAAAAAAAAAIQAAAATj///9E////AQAAAAAAAAAAAAhAAUUAAAAzAAAACckAAAA7AAAAOwAAAAFHAAAAMgAAAP8AAP8AAAAAAAAACEAAAAE2////RP///wEAAAAAAAAAAAAIQAFIAAAAMwAAAAnLAAAASwAAAEsAAAABSgAAADIAAAD/AAD/AAAAAAAAAAhAAAABNP///0T///8BAAAAAAAAAAAACEABSwAAADMAAAAJzQAAAAEAAAABAAAAAU0AAAAyAAAA/wAA/wAAAAAAAAAIQAAAATL///9E////AQAAAAAAAAAAAAhAAU4AAAAzAAAACc8AAAAYAAAAGAAAAAFQAAAAMgAAAP8AAP8AAAAAAAAACEAAAAEw////RP///wEAAAAAAAAAAAAIQAFRAAAAMwAAAAnRAAAAIgAAACIAAAABUwAAADIAAAD/AAD/AAAAAAAAAAhAAAABLv///0T///8BAAAAAAAAAAAACEABVAAAADMAAAAJ0wAAAEwAAABMAAAAAVYAAAAyAAAA/wAA/wAAAAAAAAAIQAAAASz///9E////AQAAAAAAAAAAAAhAAVcAAAAzAAAACdUAAAB3AAAAdwAAAAFZAAAAMgAAAP8AAP8AAAAAAAAACEAAAAEq////RP///wEAAAAAAAAAAAAIQAFaAAAAMwAAAAnXAAAAMQAAADEAAAABXAAAADIAAAD/AAD/AAAAAAAAAAhAAAABKP///0T///8BAAAAAAAAAAAACEABXQAAADMAAAAJ2QAAABUAAAAVAAAAAV8AAAAyAAAA/wAA/wAAAAAAAAAIQAAAASb///9E////AQAAAAAAAAAAAAhAAWAAAAAzAAAACdsAAAAeAAAAHgAAAAFiAAAAMgAAAP8AAP8AAAAAAAAACEAAAAEk////RP///wEAAAAAAAAAAAAIQAFjAAAAMwAAAAndAAAADgAAAA4AAAABZQAAADIAAAD/AAD/AAAAAAAAAAhAAAABIv///0T///8BAAAAAAAAAAAACEABZgAAADMAAAAJ3wAAABcAAAAXAAAAAWgAAAAyAAAA/wAA/wAAAAAAAAAIQAAAASD///9E////AQAAAAAAAAAAAAhAAWkAAAAzAAAACeEAAAAbAAAAGwAAAAFrAAAAMgAAAP8AAP8AAAAAAAAACEAAAAEe////RP///wEAAAAAAAAAAAAIQAFsAAAAMwAAAAnjAAAACwAAAAsAAAABbgAAADIAAAD/AAD/AAAAAAAAAAhAAAABHP///0T///8BAAAAAAAAAAAACEABbwAAADMAAAAJ5QAAAA4AAAAOAAAAAXEAAAAyAAAA/wAA/wAAAAAAAAAIQAAAARr///9E////AQAAAAAAAAAAAAhAAXIAAAAzAAAACecAAAALAAAACwAAAAF0AAAAMgAAAP8AAP8AAAAAAAAACEAAAAEY////RP///wEAAAAAAAAAAAAIQAF1AAAAMwAAAAnpAAAADQAAAA0AAAABdwAAADIAAAD/AAD/AAAAAAAAAAhAAAABFv///0T///8BAAAAAAAAAAAACEABeAAAADMAAAAJ6wAAAAwAAAAMAAAAAXoAAAAyAAAA/wAA/wAAAAAAAAAIQAAAART///9E////AQAAAAAAAAAAAAhAAXsAAAAzAAAACe0AAAAcAAAAHAAAAAF9AAAAMgAAAP8AAP8AAAAAAAAACEAAAAES////RP///wEAAAAAAAAAAAAIQAF+AAAAMwAAAAnvAAAAOgAAADoAAAABgAAAADIAAAD/AAD/AAAAAAAAAAhAAAABEP///0T///8BAAAAAAAAAAAACEABgQAAADMAAAAJ8QAAABAAAAAQAAAAAYMAAAAyAAAA/wAA/wAAAAAAAAAIQAAAAQ7///9E////AQAAAAAAAAAAAAhAAYQAAAAzAAAACfMAAAAPAAAADwAAAAGGAAAAMgAAAP8AAP8AAAAAAAAACEAAAAEM////RP///wEAAAAAAAAAAAAIQAGHAAAAMwAAAAn1AAAANgAAADYAAAABiQAAADIAAAD/AAD/AAAAAAAAAAhAAAABCv///0T///8BAAAAAAAAAAAACEABigAAADMAAAAJ9wAAAFAAAABQAAAAAYwAAAAyAAAA/wAA/wAAAAAAAAAIQAAAAQj///9E////AQAAAAAAAAAAAAhAAY0AAAAzAAAACfkAAAAaAAAAGgAAAAGPAAAAMgAAAP8AAP8AAAAAAAAACEAAAAEG////RP///wEAAAAAAAAAAAAIQAGQAAAAMwAAAAn7AAAAdQAAAHUAAAABkgAAADIAAAD/AAD/AAAAAAAAAAhAAAABBP///0T///8BAAAAAAAAAAAACEABkwAAADMAAAAJ/QAAAKwAAACsAAAAAZUAAAAyAAAA/wAA/wAAAAAAAAAIQAAAAQL///9E////AQAAAAAAAAAAAAhAAZYAAAAzAAAACf8AAABEAAAARAAAAAGYAAAAMgAAAP8AAP8AAAAAAAAACEAAAAEA////RP///wEAAAAAAAAAAAAIQAGZAAAAMwAAAAkBAQAAZwAAAGcAAAABmwAAADIAAAD/AAD/AAAAAAAAAAhAAAAB/v7//0T///8BAAAAAAAAAAAACEABnAAAADMAAAAJAwEAABkAAAAZAAAAAZ4AAAAyAAAA/wAA/wAAAAAAAAAIQAAAAfz+//9E////AQAAAAAAAAAAAAhAAZ8AAAAzAAAACQUBAAB4AAAAeAAAAAGhAAAAMgAAAP8AAP8AAAAAAAAACEAAAAH6/v//RP///wEAAAAAAAAAAAAIQAGiAAAAMwAAAAkHAQAA4gAAAOIAAAABpAAAADIAAAD/AAD/AAAAAAAAAAhAAAAB+P7//0T///8BAAAAAAAAAAAACEABpQAAADMAAAAJCQEAACoAAAAqAAAAAacAAAAyAAAA/wAA/wAAAAAAAAAIQAAAAfb+//9E////AQAAAAAAAAAAAAhAAagAAAAzAAAACQsBAAAOAAAADgAAAAGqAAAAMgAAAP8AAP8AAAAAAAAACEAAAAH0/v//RP///wEAAAAAAAAAAAAIQAGrAAAAMwAAAAkNAQAADwAAAA8AAAABrQAAADIAAAD/AAD/AAAAAAAAAAhAAAAB8v7//0T///8BAAAAAAAAAAAACEABrgAAADMAAAAJDwEAAMwAAADMAAAAAbAAAAAyAAAA/wAA/wAAAAAAAAAIQAAAAfD+//9E////AQAAAAAAAAAAAAhAAbEAAAAzAAAACREBAAAmAAAAJgAAAAGzAAAAMgAAAP8AAP8AAAAAAAAACEAAAAHu/v//RP///wEAAAAAAAAAAAAIQAG0AAAAMwAAAAkTAQAAEQAAABEAAAABtgAAADIAAAD/AAD/AAAAAAAAAAhAAAAB7P7//0T///8BAAAAAAAAAAAACEABtwAAADMAAAAJFQEAAA0AAAANAAAAAbkAAAAyAAAA/wAA/wAAAAAAAAAIQAAAAer+//9E////AQAAAAAAAAAAAAhAAboAAAAzAAAACRcBAAA8AAAAPAAAAAe9AAAAAAEAAAAAAQAABApJbmtQb2ludFYxAgA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DV0HvwAAAAABAAAAAAEAAAQKSW5rUG9pbnRWMQIA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0kB8EAAAAAAQAAAEAAAAAECklua1BvaW50VjECAA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NFQfDAAAAAAEAAABAAAAABApJbmtQb2ludFYxAgAAAAnCAgAACcMCAAAJxAIAAAnFAgAACcYCAAAJxwIAAAnIAgAACckCAAAJygIAAAnLAgAACcwCAAAJzQIAAAnOAgAACc8CAAAJ0AIAAAnRAgAACdICAAAJ0wIAAAnUAgAACdUCAAAJ1gIAAAnXAgAACdgCAAAJ2QIAAAnaAgAACdsCAAAJ3AIAAAndAgAACd4CAAAJ3wIAAAngAgAACeECAAAJ4gIAAAnjAgAACeQCAAAJ5QIAAAnmAgAACecCAAAJ6AIAAA0ZB8UAAAAAAQAAAIAAAAAECklua1BvaW50VjECAA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0wB8cAAAAAAQAAAAABAAAECklua1BvaW50VjECAA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DTEHyQAAAAABAAAAQAAAAAQKSW5rUG9pbnRWMQIA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DQUHywAAAAABAAAAgAAAAAQKSW5rUG9pbnRWMQIA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NNQfNAAAAAAEAAAAEAAAABApJbmtQb2ludFYxAgAAAAmOBAAADQMHzwAAAAABAAAAIAAAAAQKSW5rUG9pbnRWMQIAAAAJjwQAAAmQBAAACZEEAAAJkgQAAAmTBAAACZQEAAAJlQQAAAmWBAAACZcEAAAJmAQAAAmZBAAACZoEAAAJmwQAAAmcBAAACZ0EAAAJngQAAAmfBAAACaAEAAAJoQQAAAmiBAAACaMEAAAJpAQAAAmlBAAACaYEAAANCAfRAAAAAAEAAABAAAAABApJbmtQb2ludFYxAgAAAAmnBAAACagEAAAJqQQAAAmqBAAACasEAAAJrAQAAAmtBAAACa4EAAAJrwQAAAmwBAAACbEEAAAJsgQAAAmzBAAACbQEAAAJtQQAAAm2BAAACbcEAAAJuAQAAAm5BAAACboEAAAJuwQAAAm8BAAACb0EAAAJvgQAAAm/BAAACcAEAAAJwQQAAAnCBAAACcMEAAAJxAQAAAnFBAAACcYEAAAJxwQAAAnIBAAADR4H0wAAAAABAAAAgAAAAAQKSW5rUG9pbnRWMQIA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00B9UAAAAAAQAAAIAAAAAECklua1BvaW50VjECAA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0JB9cAAAAAAQAAAEAAAAAECklua1BvaW50VjECAA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NDwfZAAAAAAEAAAAgAAAABApJbmtQb2ludFYxAgAAAAm9BQAACb4FAAAJvwUAAAnABQAACcEFAAAJwgUAAAnDBQAACcQFAAAJxQUAAAnGBQAACccFAAAJyAUAAAnJBQAACcoFAAAJywUAAAnMBQAACc0FAAAJzgUAAAnPBQAACdAFAAAJ0QUAAA0LB9sAAAAAAQAAACAAAAAECklua1BvaW50VjECAAAACdIFAAAJ0wUAAAnUBQAACdUFAAAJ1gUAAAnXBQAACdgFAAAJ2QUAAAnaBQAACdsFAAAJ3AUAAAndBQAACd4FAAAJ3wUAAAngBQAACeEFAAAJ4gUAAAnjBQAACeQFAAAJ5QUAAAnmBQAACecFAAAJ6AUAAAnpBQAACeoFAAAJ6wUAAAnsBQAACe0FAAAJ7gUAAAnvBQAADQIH3QAAAAABAAAAEAAAAAQKSW5rUG9pbnRWMQIAAAAJ8AUAAAnxBQAACfIFAAAJ8wUAAAn0BQAACfUFAAAJ9gUAAAn3BQAACfgFAAAJ+QUAAAn6BQAACfsFAAAJ/AUAAAn9BQAADQIH3wAAAAABAAAAIAAAAAQKSW5rUG9pbnRWMQIAAAAJ/gUAAAn/BQAACQAGAAAJAQYAAAkCBgAACQMGAAAJBAYAAAkFBgAACQYGAAAJBwYAAAkIBgAACQkGAAAJCgYAAAkLBgAACQwGAAAJDQYAAAkOBgAACQ8GAAAJEAYAAAkRBgAACRIGAAAJEwYAAAkUBgAADQkH4QAAAAABAAAAIAAAAAQKSW5rUG9pbnRWMQIAAAAJFQYAAAkWBgAACRcGAAAJGAYAAAkZBgAACRoGAAAJGwYAAAkcBgAACR0GAAAJHgYAAAkfBgAACSAGAAAJIQYAAAkiBgAACSMGAAAJJAYAAAklBgAACSYGAAAJJwYAAAkoBgAACSkGAAAJKgYAAAkrBgAACSwGAAAJLQYAAAkuBgAACS8GAAANBQfjAAAAAAEAAAAQAAAABApJbmtQb2ludFYxAgAAAAkwBgAACTEGAAAJMgYAAAkzBgAACTQGAAAJNQYAAAk2BgAACTcGAAAJOAYAAAk5BgAACToGAAANBQflAAAAAAEAAAAQAAAABApJbmtQb2ludFYxAgAAAAk7BgAACTwGAAAJPQYAAAk+BgAACT8GAAAJQAYAAAlBBgAACUIGAAAJQwYAAAlEBgAACUUGAAAJRgYAAAlHBgAACUgGAAANAgfnAAAAAAEAAAAQAAAABApJbmtQb2ludFYxAgAAAAlJBgAACUoGAAAJSwYAAAlMBgAACU0GAAAJTgYAAAlPBgAACVAGAAAJUQYAAAlSBgAACVMGAAANBQfpAAAAAAEAAAAQAAAABApJbmtQb2ludFYxAgAAAAlUBgAACVUGAAAJVgYAAAlXBgAACVgGAAAJWQYAAAlaBgAACVsGAAAJXAYAAAldBgAACV4GAAAJXwYAAAlgBgAADQMH6wAAAAABAAAAEAAAAAQKSW5rUG9pbnRWMQIAAAAJYQYAAAliBgAACWMGAAAJZAYAAAllBgAACWYGAAAJZwYAAAloBgAACWkGAAAJagYAAAlrBgAACWwGAAANBAftAAAAAAEAAAAgAAAABApJbmtQb2ludFYxAgAAAAltBgAACW4GAAAJbwYAAAlwBgAACXEGAAAJcgYAAAlzBgAACXQGAAAJdQYAAAl2BgAACXcGAAAJeAYAAAl5BgAACXoGAAAJewYAAAl8BgAACX0GAAAJfgYAAAl/BgAACYAGAAAJgQYAAAmCBgAACYMGAAAJhAYAAAmFBgAACYYGAAAJhwYAAAmIBgAADQQH7wAAAAABAAAAQAAAAAQKSW5rUG9pbnRWMQIA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0GB/EAAAAAAQAAABAAAAAECklua1BvaW50VjECAAAACcMGAAAJxAYAAAnFBgAACcYGAAAJxwYAAAnIBgAACckGAAAJygYAAAnLBgAACcwGAAAJzQYAAAnOBgAACc8GAAAJ0AYAAAnRBgAACdIGAAAH8wAAAAABAAAAEAAAAAQKSW5rUG9pbnRWMQIAAAAJ0wYAAAnUBgAACdUGAAAJ1gYAAAnXBgAACdgGAAAJ2QYAAAnaBgAACdsGAAAJ3AYAAAndBgAACd4GAAAJ3wYAAAngBgAACeEGAAAKB/UAAAAAAQAAAEAAAAAECklua1BvaW50VjECAA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DQoH9wAAAAABAAAAgAAAAAQKSW5rUG9pbnRWMQIA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DTAH+QAAAAABAAAAIAAAAAQKSW5rUG9pbnRWMQIAAAAJaAcAAAlpBwAACWoHAAAJawcAAAlsBwAACW0HAAAJbgcAAAlvBwAACXAHAAAJcQcAAAlyBwAACXMHAAAJdAcAAAl1BwAACXYHAAAJdwcAAAl4BwAACXkHAAAJegcAAAl7BwAACXwHAAAJfQcAAAl+BwAACX8HAAAJgAcAAAmBBwAADQYH+wAAAAABAAAAgAAAAAQKSW5rUG9pbnRWMQIA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NCwf9AAAAAAEAAAAAAQAABApJbmtQb2ludFYxAgAAAAn3BwAACfgHAAAJ+QcAAAn6BwAACfsHAAAJ/AcAAAn9BwAACf4HAAAJ/wcAAAkACAAACQEIAAAJAggAAAkDCAAACQQIAAAJBQgAAAkGCAAACQcIAAAJCAgAAAkJCAAACQoIAAAJCwgAAAkMCAAACQ0IAAAJDggAAAkPCAAACRAIAAAJEQg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k/CAAACUAIAAAJQQgAAAlCCAAACUMIAAAJRAgAAAlFCAAACUYIAAAJRwgAAAlICAAACUkIAAAJSggAAAlLCAAACUwIAAAJTQgAAAlOCAAACU8IAAAJUAgAAAlRCAAACVIIAAAJUwgAAAlUCAAACVUIAAAJVggAAAlXCAAACVgIAAAJWQgAAAlaCAAACVsIAAAJXAgAAAldCAAACV4IAAAJXwgAAAlgCAAACWEIAAAJYggAAAljCAAACWQIAAAJZQgAAAlmCAAACWcIAAAJaAgAAAlpCAAACWoIAAAJawgAAAlsCAAACW0IAAAJbggAAAlvCAAACXAIAAAJcQgAAAlyCAAACXMIAAAJdAgAAAl1CAAACXYIAAAJdwgAAAl4CAAACXkIAAAJeggAAAl7CAAACXwIAAAJfQgAAAl+CAAACX8IAAAJgAgAAAmBCAAACYIIAAAJgwgAAAmECAAACYUIAAAJhggAAAmHCAAACYgIAAAJiQgAAAmKCAAACYsIAAAJjAgAAAmNCAAACY4IAAAJjwgAAAmQCAAACZEIAAAJkggAAAmTCAAACZQIAAAJlQgAAAmWCAAACZcIAAAJmAgAAAmZCAAACZoIAAAJmwgAAAmcCAAACZ0IAAAJnggAAAmfCAAACaAIAAAJoQgAAAmiCAAADVQH/wAAAAABAAAAgAAAAAQKSW5rUG9pbnRWMQIAAAAJowgAAAmkCAAACaUIAAAJpggAAAmnCAAACagIAAAJqQgAAAmqCAAACasIAAAJrAgAAAmtCAAACa4IAAAJrwgAAAmwCAAACbEIAAAJsggAAAmzCAAACbQIAAAJtQgAAAm2CAAACbcIAAAJuAgAAAm5CAAACboIAAAJuwgAAAm8CAAACb0IAAAJvggAAAm/CAAACcAIAAAJwQgAAAnCCAAACcMIAAAJxAgAAAnFCAAACcYIAAAJxwgAAAnICAAACckIAAAJyggAAAnLCAAACcwIAAAJzQgAAAnOCAAACc8IAAAJ0AgAAAnRCAAACdIIAAAJ0wgAAAnUCAAACdUIAAAJ1ggAAAnXCAAACdgIAAAJ2QgAAAnaCAAACdsIAAAJ3AgAAAndCAAACd4IAAAJ3wgAAAngCAAACeEIAAAJ4ggAAAnjCAAACeQIAAAJ5QgAAAnmCAAADTwHAQEAAAABAAAAgAAAAAQKSW5rUG9pbnRWMQIAAAAJ5wgAAAnoCAAACekIAAAJ6ggAAAnrCAAACewIAAAJ7QgAAAnuCAAACe8IAAAJ8AgAAAnxCAAACfIIAAAJ8wgAAAn0CAAACfUIAAAJ9ggAAAn3CAAACfgIAAAJ+QgAAAn6CAAACfsIAAAJ/AgAAAn9CAAACf4IAAAJ/wgAAAkACQAACQEJAAAJAgkAAAkDCQAACQQJAAAJBQkAAAkGCQAACQcJAAAJCAkAAAkJCQAACQoJAAAJCwkAAAkMCQAACQ0JAAAJDgkAAAkPCQAACRAJAAAJEQkAAAkSCQAACRMJAAAJFAkAAAkVCQAACRYJAAAJFwkAAAkYCQAACRkJAAAJGgkAAAkbCQAACRwJAAAJHQkAAAkeCQAACR8JAAAJIAkAAAkhCQAACSIJAAAJIwkAAAkkCQAACSUJAAAJJgkAAAknCQAACSgJAAAJKQkAAAkqCQAACSsJAAAJLAkAAAktCQAACS4JAAAJLwkAAAkwCQAACTEJAAAJMgkAAAkzCQAACTQJAAAJNQkAAAk2CQAACTcJAAAJOAkAAAk5CQAACToJAAAJOwkAAAk8CQAACT0JAAAJPgkAAAk/CQAACUAJAAAJQQkAAAlCCQAACUMJAAAJRAkAAAlFCQAACUYJAAAJRwkAAAlICQAACUkJAAAJSgkAAAlLCQAACUwJAAAJTQkAAA0ZBwMBAAAAAQAAACAAAAAECklua1BvaW50VjECAAAACU4JAAAJTwkAAAlQCQAACVEJAAAJUgkAAAlTCQAACVQJAAAJVQkAAAlWCQAACVcJAAAJWAkAAAlZCQAACVoJAAAJWwkAAAlcCQAACV0JAAAJXgkAAAlfCQAACWAJAAAJYQkAAAliCQAACWMJAAAJZAkAAAllCQAACWYJAAANBwcFAQAAAAEAAACAAAAABApJbmtQb2ludFYxAgAAAAlnCQAACWgJAAAJaQkAAAlqCQAACWsJAAAJbAkAAAltCQAACW4JAAAJbwkAAAlwCQAACXEJAAAJcgkAAAlzCQAACXQJAAAJdQkAAAl2CQAACXcJAAAJeAkAAAl5CQAACXoJAAAJewkAAAl8CQAACX0JAAAJfgkAAAl/CQAACYAJAAAJgQkAAAmCCQAACYMJAAAJhAkAAAmFCQAACYYJAAAJhwkAAAmICQAACYkJAAAJigkAAAmLCQAACYwJAAAJjQkAAAmOCQAACY8JAAAJkAkAAAmRCQAACZIJAAAJkwkAAAmUCQAACZUJAAAJlgkAAAmXCQAACZgJAAAJmQkAAAmaCQAACZsJAAAJnAkAAAmdCQAACZ4JAAAJnwkAAAmgCQAACaEJAAAJogkAAAmjCQAACaQJAAAJpQkAAAmmCQAACacJAAAJqAkAAAmpCQAACaoJAAAJqwkAAAmsCQAACa0JAAAJrgkAAAmvCQAACbAJAAAJsQkAAAmyCQAACbMJAAAJtAkAAAm1CQAACbYJAAAJtwkAAAm4CQAACbkJAAAJugkAAAm7CQAACbwJAAAJvQkAAAm+CQAACb8JAAAJwAkAAAnBCQAACcIJAAAJwwkAAAnECQAACcUJAAAJxgkAAAnHCQAACcgJAAAJyQkAAAnKCQAACcsJAAAJzAkAAAnNCQAACc4JAAAJzwkAAAnQCQAACdEJAAAJ0gkAAAnTCQAACdQJAAAJ1QkAAAnWCQAACdcJAAAJ2AkAAAnZCQAACdoJAAAJ2wkAAAncCQAACd0JAAAJ3gkAAA0IBwcBAAAAAQAAAAABAAAECklua1BvaW50VjECAAAACd8JAAAJ4AkAAAnhCQAACeIJAAAJ4wkAAAnkCQAACeUJAAAJ5gkAAAnnCQAACegJAAAJ6QkAAAnqCQAACesJAAAJ7AkAAAntCQAACe4JAAAJ7wkAAAnwCQAACfEJAAAJ8gkAAAnzCQAACfQJAAAJ9QkAAAn2CQAACfcJAAAJ+AkAAAn5CQAACfoJAAAJ+wkAAAn8CQAACf0JAAAJ/gkAAAn/CQAACQAKAAAJAQoAAAkCCgAACQMKAAAJBAoAAAkFCgAACQYKAAAJBwoAAAkICgAACQkKAAAJCgoAAAkLCgAACQwKAAAJDQoAAAkOCgAACQ8KAAAJEAoAAAkRCgAACRIKAAAJEwoAAAkUCgAACRUKAAAJFgoAAAkXCgAACRgKAAAJGQoAAAkaCgAACRsKAAAJHAoAAAkdCgAACR4KAAAJHwoAAAkgCgAACSEKAAAJIgoAAAkjCgAACSQKAAAJJQoAAAkmCgAACScKAAAJKAoAAAkpCgAACSoKAAAJKwoAAAksCgAACS0KAAAJLgoAAAkvCgAACTAKAAAJMQoAAAkyCgAACTMKAAAJNAoAAAk1CgAACTYKAAAJNwoAAAk4CgAACTkKAAAJOgoAAAk7CgAACTwKAAAJPQoAAAk+CgAACT8KAAAJQAoAAAlBCgAACUIKAAAJQwoAAAlECgAACUUKAAAJRgoAAAlHCgAACUgKAAAJSQoAAAlKCgAACUsKAAAJTAoAAAlNCgAACU4KAAAJTwoAAAlQCgAACVEKAAAJUgoAAAlTCgAACVQKAAAJVQoAAAlWCgAACVcKAAAJWAoAAAlZCgAACVoKAAAJWwoAAAlcCgAACV0KAAAJXgoAAAlfCgAACWAKAAAJYQoAAAliCgAACWMKAAAJZAoAAAllCgAACWYKAAAJZwoAAAloCgAACWkKAAAJagoAAAlrCgAACWwKAAAJbQoAAAluCgAACW8KAAAJcAoAAAlxCgAACXIKAAAJcwoAAAl0CgAACXUKAAAJdgoAAAl3CgAACXgKAAAJeQoAAAl6CgAACXsKAAAJfAoAAAl9CgAACX4KAAAJfwoAAAmACgAACYEKAAAJggoAAAmDCgAACYQKAAAJhQoAAAmGCgAACYcKAAAJiAoAAAmJCgAACYoKAAAJiwoAAAmMCgAACY0KAAAJjgoAAAmPCgAACZAKAAAJkQoAAAmSCgAACZMKAAAJlAoAAAmVCgAACZYKAAAJlwoAAAmYCgAACZkKAAAJmgoAAAmbCgAACZwKAAAJnQoAAAmeCgAACZ8KAAAJoAoAAAmhCgAACaIKAAAJowoAAAmkCgAACaUKAAAJpgoAAAmnCgAACagKAAAJqQoAAAmqCgAACasKAAAJrAoAAAmtCgAACa4KAAAJrwoAAAmwCgAACbEKAAAJsgoAAAmzCgAACbQKAAAJtQoAAAm2CgAACbcKAAAJuAoAAAm5CgAACboKAAAJuwoAAAm8CgAACb0KAAAJvgoAAAm/CgAACcAKAAANHgcJAQAAAAEAAABAAAAABApJbmtQb2ludFYxAgAAAAnBCgAACcIKAAAJwwoAAAnECgAACcUKAAAJxgoAAAnHCgAACcgKAAAJyQoAAAnKCgAACcsKAAAJzAoAAAnNCgAACc4KAAAJzwoAAAnQCgAACdEKAAAJ0goAAAnTCgAACdQKAAAJ1QoAAAnWCgAACdcKAAAJ2AoAAAnZCgAACdoKAAAJ2woAAAncCgAACd0KAAAJ3goAAAnfCgAACeAKAAAJ4QoAAAniCgAACeMKAAAJ5AoAAAnlCgAACeYKAAAJ5woAAAnoCgAACekKAAAJ6goAAA0WBwsBAAAAAQAAABAAAAAECklua1BvaW50VjECAAAACesKAAAJ7AoAAAntCgAACe4KAAAJ7woAAAnwCgAACfEKAAAJ8goAAAnzCgAACfQKAAAJ9QoAAAn2CgAACfcKAAAJ+AoAAA0CBw0BAAAAAQAAABAAAAAECklua1BvaW50VjECAAAACfkKAAAJ+goAAAn7CgAACfwKAAAJ/QoAAAn+CgAACf8KAAAJAAsAAAkBCwAACQILAAAJAwsAAAkECwAACQULAAAJBgsAAAkHCwAACgcPAQAAAAEAAAAAAQAABApJbmtQb2ludFYxAgAAAAkICwAACQkLAAAJCgsAAAkLCwAACQwLAAAJDQsAAAkOCwAACQ8LAAAJEAsAAAkRCwAACRILAAAJEwsAAAkUCwAACRULAAAJFgsAAAkXCwAACRgLAAAJGQsAAAkaCwAACRsLAAAJHAsAAAkdCwAACR4LAAAJHwsAAAkgCwAACSELAAAJIgsAAAkjCwAACSQLAAAJJQsAAAkmCwAACScLAAAJKAsAAAkpCwAACSoLAAAJKwsAAAksCwAACS0LAAAJLgsAAAkvCwAACTALAAAJMQsAAAkyCwAACTMLAAAJNAsAAAk1CwAACTYLAAAJNwsAAAk4CwAACTkLAAAJOgsAAAk7CwAACTwLAAAJPQsAAAk+CwAACT8LAAAJQAsAAAlBCwAACUILAAAJQwsAAAlECwAACUULAAAJRgsAAAlHCwAACUgLAAAJSQsAAAlKCwAACUsLAAAJTAsAAAlNCwAACU4LAAAJTwsAAAlQCwAACVELAAAJUgsAAAlTCwAACVQLAAAJVQsAAAlWCwAACVcLAAAJWAsAAAlZCwAACVoLAAAJWwsAAAlcCwAACV0LAAAJXgsAAAlfCwAACWALAAAJYQsAAAliCwAACWMLAAAJZAsAAAllCwAACWYLAAAJZwsAAAloCwAACWkLAAAJagsAAAlrCwAACWwLAAAJbQsAAAluCwAACW8LAAAJcAsAAAlxCwAACXILAAAJcwsAAAl0CwAACXULAAAJdgsAAAl3CwAACXgLAAAJeQsAAAl6CwAACXsLAAAJfAsAAAl9CwAACX4LAAAJfwsAAAmACwAACYELAAAJggsAAAmDCwAACYQLAAAJhQsAAAmGCwAACYcLAAAJiAsAAAmJCwAACYoLAAAJiwsAAAmMCwAACY0LAAAJjgsAAAmPCwAACZALAAAJkQsAAAmSCwAACZMLAAAJlAsAAAmVCwAACZYLAAAJlwsAAAmYCwAACZkLAAAJmgsAAAmbCwAACZwLAAAJnQsAAAmeCwAACZ8LAAAJoAsAAAmhCwAACaILAAAJowsAAAmkCwAACaULAAAJpgsAAAmnCwAACagLAAAJqQsAAAmqCwAACasLAAAJrAsAAAmtCwAACa4LAAAJrwsAAAmwCwAACbELAAAJsgsAAAmzCwAACbQLAAAJtQsAAAm2CwAACbcLAAAJuAsAAAm5CwAACboLAAAJuwsAAAm8CwAACb0LAAAJvgsAAAm/CwAACcALAAAJwQsAAAnCCwAACcMLAAAJxAsAAAnFCwAACcYLAAAJxwsAAAnICwAACckLAAAJygsAAAnLCwAACcwLAAAJzQsAAAnOCwAACc8LAAAJ0AsAAAnRCwAACdILAAAJ0wsAAA00BxEBAAAAAQAAAEAAAAAECklua1BvaW50VjECAAAACdQLAAAJ1QsAAAnWCwAACdcLAAAJ2AsAAAnZCwAACdoLAAAJ2wsAAAncCwAACd0LAAAJ3gsAAAnfCwAACeALAAAJ4QsAAAniCwAACeMLAAAJ5AsAAAnlCwAACeYLAAAJ5wsAAAnoCwAACekLAAAJ6gsAAAnrCwAACewLAAAJ7QsAAAnuCwAACe8LAAAJ8AsAAAnxCwAACfILAAAJ8wsAAAn0CwAACfULAAAJ9gsAAAn3CwAACfgLAAAJ+QsAAA0aBxMBAAAAAQAAACAAAAAECklua1BvaW50VjECAAAACfoLAAAJ+wsAAAn8CwAACf0LAAAJ/gsAAAn/CwAACQAMAAAJAQwAAAkCDAAACQMMAAAJBAwAAAkFDAAACQYMAAAJBwwAAAkIDAAACQkMAAAJCgwAAA0PBxUBAAAAAQAAABAAAAAECklua1BvaW50VjECAAAACQsMAAAJDAwAAAkNDAAACQ4MAAAJDwwAAAkQDAAACREMAAAJEgwAAAkTDAAACRQMAAAJFQwAAAkWDAAACRcMAAANAwcXAQAAAAEAAABAAAAABApJbmtQb2ludFYxAgAAAAkYDAAACRkMAAAJGgwAAAkbDAAACRwMAAAJHQwAAAkeDAAACR8MAAAJIAwAAAkhDAAACSIMAAAJIwwAAAkkDAAACSUMAAAJJgwAAAknDAAACSgMAAAJKQwAAAkqDAAACSsMAAAJLAwAAAktDAAACS4MAAAJLwwAAAkwDAAACTEMAAAJMgwAAAkzDAAACTQMAAAJNQwAAAk2DAAACTcMAAAJOAwAAAk5DAAACToMAAAJOwwAAAk8DAAACT0MAAAJPgwAAAk/DAAACUAMAAAJQQwAAAlCDAAACUMMAAAJRAwAAAlFDAAACUYMAAAJRwwAAAlIDAAACUkMAAAJSgwAAAlLDAAACUwMAAAJTQwAAAlODAAACU8MAAAJUAwAAAlRDAAACVIMAAAJUwwAAA0EBRgBAAAKSW5rUG9pbnRWMQQAAAABWAFZDlByZXNzdXJlRmFjdG9yCVRpbWVTdGFtcAAAAAAGBgsQAgAAAH8iy4/A3+M/IDL8UI1kYT8AAAA/AAAAAAAAAAABGQEAABgBAABo8BW6gBLkP7CPe96kSnQ/AAAAPxAAAAAAAAAAARoBAAAYAQAA5dZGaLsW5D+wj3vepEp0PwAAAD8QAAAAAAAAAAEbAQAAGAEAAOKjqMQwH+Q/sI973qRKdD8AAAA/EAAAAAAAAAABHAEAABgBAABgitlyayPkP2Dt+mu8MHc/AAAAPyAAAAAAAAAAAR0BAAAYAQAAXFc7z+Ar5D9g7fprvDB3PwAAAD8gAAAAAAAAAAEeAQAAGAEAANcKztmQOOQ/YO36a7wwdz8AAAA/LwAAAAAAAAABHwEAABgBAABRvmDkQEXkP2Dt+mu8MHc/AAAAPy8AAAAAAAAAASABAAAYAQAAy3Hz7vBR5D9g7fprvDB3PwAAAD8/AAAAAAAAAAEhAQAAGAEAAEUlhvmgXuQ/YO36a7wwdz8AAAA/PwAAAAAAAAABIgEAABgBAACwDKB1Jo3kPwBLevnTFno/AAAAP14AAAAAAAAAASMBAAAYAQAAKsAygNaZ5D8AS3r50xZ6PwAAAD9eAAAAAAAAAAEkAQAAGAEAACNa9jjBquQ/AEt6+dMWej8AAAA/bgAAAAAAAAABJQEAABgBAACeDYlDcbfkP7Co+Ybr/Hw/AAAAP24AAAAAAAAAASYBAAAYAQAAGMEbTiHE5D+wqPmG6/x8PwAAAD99AAAAAAAAAAEnAQAAGAEAABBb3wYM1eQ/sKj5huv8fD8AAAA/fQAAAAAAAAABKAEAABgBAAAI9aK/9uXkP7Co+Ybr/Hw/AAAAP30AAAAAAAAAASkBAAAYAQAAAI9meOH25D+wqPmG6/x8PwAAAD+NAAAAAAAAAAEqAQAAGAEAAG+pHpjxHOU/YAZ5FAPjfz8AAAA/nQAAAAAAAAABKwEAABgBAADmKRP/FjLlP2AGeRQD438/AAAAP50AAAAAAAAAASwBAAAYAQAA3sPWtwFD5T9gBnkUA+N/PwAAAD+sAAAAAAAAAAEtAQAAGAEAANZdmnDsU+U/YAZ5FAPjfz8AAAA/rAAAAAAAAAABLgEAABgBAADP910p12TlPwgy/FCNZIE/AAAAP7wAAAAAAAAAAS8BAAAYAQAAx5Eh4sF15T8IMvxQjWSBPwAAAD+8AAAAAAAAAAEwAQAAGAEAAEFFtOxxguU/CDL8UI1kgT8AAAA/ygAAAAAAAAABMQEAABgBAAA533elXJPlPwgy/FCNZIE/AAAAP8oAAAAAAAAAATIBAAAYAQAAsF9sDIKo5T8IMvxQjWSBPwAAAD/qAAAAAAAAAAEzAQAAGAEAAKCT831XyuU/CDL8UI1kgT8AAAA/6gAAAAAAAAABNAEAABgBAAAXFOjkfN/lPwgy/FCNZIE/AAAAP+oAAAAAAAAAATUBAAAYAQAAD66rnWfw5T8IMvxQjWSBPwAAAD/5AAAAAAAAAAE2AQAAGAEAAIYuoASNBeY/4OC7F5nXgj8AAAA/+QAAAAAAAAABNwEAABgBAAB+yGO9dxbmP+DguxeZ14I/AAAAPwkBAAAAAAAAATgBAAAYAQAAd2IndmIn5j/g4LsXmdeCPwAAAD8JAQAAAAAAAAE5AQAAGAEAAG/86i5NOOY/4OC7F5nXgj8AAAA/GQEAAAAAAAABOgEAABgBAABnlq7nN0nmP+DguxeZ14I/AAAAPygBAAAAAAAAATsBAAAYAQAA1rBmB0hv5j/g4LsXmdeCPwAAAD8oAQAAAAAAAAE8AQAAGAEAAE0xW25thOY/4OC7F5nXgj8AAAA/OAEAAAAAAAABPQEAABgBAADCsU/VkpnmP+DguxeZ14I/AAAAPzgBAAAAAAAAAT4BAAAYAQAAvEsTjn2q5j/g4LsXmdeCPwAAAD84AQAAAAAAAAE/AQAAGAEAALTl1kZou+Y/4OC7F5nXgj8AAAA/RwEAAAAAAAABQAEAABgBAACsf5r/UszmP+DguxeZ14I/AAAAP0cBAAAAAAAAAUEBAAAYAQAApBleuD3d5j/g4LsXmdeCPwAAAD9XAQAAAAAAAAFCAQAAGAEAAJ2zIXEo7uY/4OC7F5nXgj8AAAA/VwEAAAAAAAABQwEAABgBAAAEaJ1JIyXnPwgy/FCNZIE/AAAAP3YBAAAAAAAAAUQBAAAYAQAA/AFhAg425z8IMvxQjWSBPwAAAD92AQAAAAAAAAFFAQAAGAEAAHKCVWkzS+c/CDL8UI1kgT8AAAA/hgEAAAAAAAABRgEAABgBAABqHBkiHlznPwgy/FCNZIE/AAAAP4YBAAAAAAAAAUcBAAAYAQAA4ZwNiUNx5z8IMvxQjWSBPwAAAD+WAQAAAAAAAAFIAQAAGAEAAFxQoJPzfec/CDL8UI1kgT8AAAA/pQEAAAAAAAABSQEAABgBAADOnfZWjpvnPwgy/FCNZIE/AAAAP6UBAAAAAAAAAUoBAAAYAQAAxje6D3ms5z8IMvxQjWSBPwAAAD+1AQAAAAAAAAFLAQAAGAEAAL7Rfchjvec/CDL8UI1kgT8AAAA/tQEAAAAAAAABTAEAABgBAAC3a0GBTs7nPwgy/FCNZIE/AAAAP8QBAAAAAAAAAU0BAAAYAQAALew16HPj5z8IMvxQjWSBPwAAAD/EAQAAAAAAAAFOAQAAGAEAACaG+aBe9Oc/YAZ5FAPjfz8AAAA/1AEAAAAAAAABTwEAABgBAACcBu4HhAnoP2AGeRQD438/AAAAP9QBAAAAAAAAAVABAAAYAQAAlKCxwG4a6D+wqPmG6/x8PwAAAD/kAQAAAAAAAAFRAQAAGAEAAI06dXlZK+g/sKj5huv8fD8AAAA/5AEAAAAAAAABUgEAABgBAAB2CMCjGV7oPwBLevnTFno/AAAAP/MBAAAAAAAAAVMBAAAYAQAAbqKDXARv6D8AS3r50xZ6PwAAAD8DAgAAAAAAAAFUAQAAGAEAAOQieMMphOg/YO36a7wwdz8AAAA/AwIAAAAAAAABVQEAABgBAADdvDt8FJXoP2Dt+mu8MHc/AAAAPxMCAAAAAAAAAVYBAAAYAQAAUz0w4zmq6D9g7fprvDB3PwAAAD8TAgAAAAAAAAFXAQAAGAEAAMq9JEpfv+g/YO36a7wwdz8AAAA/IgIAAAAAAAABWAEAABgBAADCV+gCStDoP7CPe96kSnQ/AAAAPyICAAAAAAAAAVkBAAAYAQAAONjcaW/l6D+wj3vepEp0PwAAAD8yAgAAAAAAAAFaAQAAGAEAADByoCJa9ug/sI973qRKdD8AAAA/QQIAAAAAAAABWwEAABgBAAAipieULxjpPxAy/FCNZHE/AAAAP1ECAAAAAAAAAVwBAAAYAQAAGkDrTBop6T8QMvxQjWRxPwAAAD9RAgAAAAAAAAFdAQAAGAEAABLargUFOuk/wKj5huv8bD8AAAA/UQIAAAAAAAABXgEAABgBAACIWqNsKk/pP8Co+Ybr/Gw/AAAAP2ECAAAAAAAAAV8BAAAYAQAAgPRmJRVg6T/AqPmG6/xsPwAAAD9hAgAAAAAAAAFgAQAAGAEAAHmOKt7/cOk/YO36a7wwZz8AAAA/cAIAAAAAAAABYQEAABgBAADvDh9FJYbpP2Dt+mu8MGc/AAAAP3ACAAAAAAAAAWIBAAAYAQAA56ji/Q+X6T9g7fprvDBnPwAAAD+AAgAAAAAAAAFjAQAAGAEAAF4p12Q1rOk/YO36a7wwZz8AAAA/kAIAAAAAAAABZAEAABgBAADRdi0o0MnpP2Dt+mu8MGc/AAAAP5ACAAAAAAAAAWUBAAAYAQAASyrAMoDW6T9g7fprvDBnPwAAAD+fAgAAAAAAAAFmAQAAGAEAAEPEg+tq5+k/YO36a7wwZz8AAAA/nwIAAAAAAAABZwEAABgBAAC9dxb2GvTpP2Dt+mu8MGc/AAAAP68CAAAAAAAAAWgBAAAYAQAAthHargUF6j9g7fprvDBnPwAAAD+vAgAAAAAAAAFpAQAAGAEAADHFbLm1Eeo/YO36a7wwZz8AAAA/rwIAAAAAAAABagEAABgBAAApXzByoCLqP8Co+Ybr/Gw/AAAAP74CAAAAAAAAAWsBAAAYAQAAIfnzKosz6j/AqPmG6/xsPwAAAD++AgAAAAAAAAFsAQAAGAEAABVgGUDrTOo/wKj5huv8bD8AAAA/4gIAAAAAAAABbQEAABgBAAAN+tz41V3qPxAy/FCNZHE/AAAAP+ICAAAAAAAAAW4BAAAYAQAAiK1vA4Zq6j8QMvxQjWRxPwAAAD/iAgAAAAAAAAFvAQAAGAEAAIR60V/7cuo/EDL8UI1kcT8AAAA/8QIAAAAAAAABcAEAABgBAAD+LWRqq3/qPxAy/FCNZHE/AAAAP/ECAAAAAAAAAXEBAAAYAQAAeeH2dFuM6j8QMvxQjWRxPwAAAD8BAwAAAAAAAAFyAQAAGAEAAHWuWNHQlOo/EDL8UI1kcT8AAAA/AQMAAAAAAAABcwEAABgBAADvYevbgKHqP7CPe96kSnQ/AAAAPxEDAAAAAAAAAXQBAAAYAQAAahV+5jCu6j+wj3vepEp0PwAAAD8RAwAAAAAAAAF1AQAAGAEAAFYWZ7R72Oo/EDL8UI1kcT8AAAA/MAMAAAAAAAABdgEAABgBAADRyfm+K+XqPxAy/FCNZHE/AAAAPzADAAAAAAAAAXcBAAAYAQAAS32Mydvx6j8QMvxQjWRxPwAAAD8/AwAAAAAAAAF4AQAAGAEAAEMXUILGAus/EDL8UI1kcT8AAAA/PwMAAAAAAAABeQEAABgBAAC9yuKMdg/rPxAy/FCNZHE/AAAAP08DAAAAAAAAAXoBAAAYAQAAtWSmRWEg6z8QMvxQjWRxPwAAAD9PAwAAAAAAAAF7AQAAGAEAALIxCKLWKOs/EDL8UI1kcT8AAAA/XwMAAAAAAAABfAEAABgBAAAs5ZqshjXrPxAy/FCNZHE/AAAAP18DAAAAAAAAAX0BAAAYAQAAppgttzZC6z8QMvxQjWRxPwAAAD9uAwAAAAAAAAF+AQAAGAEAAJv/UsyWW+s/EDL8UI1kcT8AAAA/fgMAAAAAAAABfwEAABgBAAAVs+XWRmjrPxAy/FCNZHE/AAAAP34DAAAAAAAAAYABAAAYAQAADU2pjzF56z8QMvxQjWRxPwAAAD9+AwAAAAAAAAGBAQAAGAEAAIgAPJrhhes/EDL8UI1kcT8AAAA/jgMAAAAAAAABggEAABgBAACAmv9SzJbrPxAy/FCNZHE/AAAAP44DAAAAAAAAAYMBAAAYAQAAeTTDC7en6z8QMvxQjWRxPwAAAD+dAwAAAAAAAAGEAQAAGAEAAHHOhsShuOs/EDL8UI1kcT8AAAA/nQMAAAAAAAABhQEAABgBAADrgRnPUcXrPxAy/FCNZHE/AAAAP60DAAAAAAAAAYYBAAAYAQAAZTWs2QHS6z+wj3vepEp0PwAAAD+tAwAAAAAAAAGHAQAAGAEAAFI2ladM/Os/sI973qRKdD8AAAA/zAMAAAAAAAABiAEAABgBAADM6Sey/AjsP7CPe96kSnQ/AAAAP8wDAAAAAAAAAYkBAAAYAQAAxIPraucZ7D+wj3vepEp0PwAAAD/cAwAAAAAAAAGKAQAAGAEAALwdryPSKuw/sI973qRKdD8AAAA/3AMAAAAAAAABiwEAABgBAAC1t3LcvDvsP7CPe96kSnQ/AAAAP+sDAAAAAAAAAYwBAAAYAQAArVE2ladM7D+wj3vepEp0PwAAAD/rAwAAAAAAAAGNAQAAGAEAACTSKvzMYew/sI973qRKdD8AAAA/+wMAAAAAAAABjgEAABgBAAAcbO60t3LsP7CPe96kSnQ/AAAAPwsEAAAAAAAAAY8BAAAYAQAAj7lEeFKQ7D9g7fprvDB3PwAAAD8LBAAAAAAAAAGQAQAAGAEAAIdTCDE9oew/YO36a7wwdz8AAAA/GgQAAAAAAAABkQEAABgBAAABB5s77a3sP2Dt+mu8MHc/AAAAPxoEAAAAAAAAAZIBAAAYAQAAe7otRp267D9g7fprvDB3PwAAAD8qBAAAAAAAAAGTAQAAGAEAAHRU8f6Hy+w/YO36a7wwdz8AAAA/KgQAAAAAAAABlAEAABgBAADvB4QJONjsP2Dt+mu8MHc/AAAAPyoEAAAAAAAAAZUBAAAYAQAA56FHwiLp7D+wj3vepEp0PwAAAD85BAAAAAAAAAGWAQAAGAEAAN87C3sN+uw/sI973qRKdD8AAAA/OQQAAAAAAAABlwEAABgBAADY1c4z+ArtP7CPe96kSnQ/AAAAP1kEAAAAAAAAAZgBAAAYAQAAyAlWpc0s7T+wj3vepEp0PwAAAD9ZBAAAAAAAAAGZAQAAGAEAAEK96K99Oe0/sI973qRKdD8AAAA/WQQAAAAAAAABmgEAABgBAAA6V6xoaErtP2Dt+mu8MHc/AAAAP2gEAAAAAAAAAZsBAAAYAQAAtAo/cxhX7T9g7fprvDB3PwAAAD9oBAAAAAAAAAGcAQAAGAEAAC++0X3IY+0/YO36a7wwdz8AAAA/eAQAAAAAAAABnQEAABgBAACpcWSIeHDtP2Dt+mu8MHc/AAAAP3gEAAAAAAAAAZ4BAAAYAQAAIyX3kih97T9g7fprvDB3PwAAAD+IBAAAAAAAAAGfAQAAGAEAAJ7YiZ3Yie0/YO36a7wwdz8AAAA/iAQAAAAAAAABoAEAABgBAACWck1Ww5rtP2Dt+mu8MHc/AAAAP5cEAAAAAAAAAaEBAAAYAQAACcCjGV647T9g7fprvDB3PwAAAD+nBAAAAAAAAAGiAQAAGAEAAAFaZ9JIye0/YO36a7wwdz8AAAA/pwQAAAAAAAABowEAABgBAAD58yqLM9rtP2Dt+mu8MHc/AAAAP7YEAAAAAAAAAaQBAAAYAQAAc6e9lePm7T9g7fprvDB3PwAAAD+2BAAAAAAAAAGlAQAAGAEAAO5aUKCT8+0/AEt6+dMWej8AAAA/xgQAAAAAAAABpgEAABgBAABoDuOqQwDuPwBLevnTFno/AAAAP8YEAAAAAAAAAacBAAAYAQAAYKimYy4R7j8AS3r50xZ6PwAAAD/WBAAAAAAAAAGoAQAAGAEAAF11CMCjGe4/AEt6+dMWej8AAAA/1gQAAAAAAAABqQEAABgBAADXKJvKUybuPwBLevnTFno/AAAAP9oEAAAAAAAAAaoBAAAYAQAAUdwt1QMz7j8AS3r50xZ6PwAAAD/qBAAAAAAAAAGrAQAAGAEAAMMphJieUO4/sKj5huv8fD8AAAA/6gQAAAAAAAABrAEAABgBAAA93RajTl3uP7Co+Ybr/Hw/AAAAP+oEAAAAAAAAAa0BAAAYAQAAuZCprf5p7j+wqPmG6/x8PwAAAD/6BAAAAAAAAAGuAQAAGAEAALEqbWbpeu4/YAZ5FAPjfz8AAAA/CQUAAAAAAAABrwEAABgBAACpxDAf1IvuP2AGeRQD438/AAAAPwkFAAAAAAAAAbABAAAYAQAAI3jDKYSY7j8IMvxQjWSBPwAAAD8JBQAAAAAAAAGxAQAAGAEAAJ0rVjQ0pe4/CDL8UI1kgT8AAAA/GQUAAAAAAAABsgEAABgBAAAZ3+g+5LHuP+DguxeZ14I/AAAAPxkFAAAAAAAAAbMBAAAYAQAAE6xKm1m67j+oj3vepEqEPwAAAD8oBQAAAAAAAAG0AQAAGAEAAI1f3aUJx+4/qI973qRKhD8AAAA/OAUAAAAAAAABtQEAABgBAAAJE3CwudPuP4A+O6WwvYU/AAAAPzgFAAAAAAAAAbYBAAAYAQAABeDRDC/c7j+APjulsL2FPwAAAD84BQAAAAAAAAG3AQAAGAEAAAGtM2mk5O4/WO36a7wwhz8AAAA/SAUAAAAAAAABuAEAABgBAAD9eZXFGe3uPzCcujLIo4g/AAAAP1cFAAAAAAAAAbkBAAAYAQAA+Ub3IY/17j8IS3r50xaKPwAAAD9nBQAAAAAAAAG6AQAAGAEAAPUTWX4E/u4/2Pk5wN+Jiz8AAAA/ZwUAAAAAAAABuwEAABgBAAC6JEpfv9iYP4gd+W1tVNY/AAAAPwAAAAAAAAAAAbwBAAAYAQAABpSgscBumj+BPjulsL3VPwAAAD8AAAAAAAAAAAG9AQAAGAEAAE4D9wPCBJw/HEaZiuea1T8AAAA/AAAAAAAAAAABvgEAABgBAABWQmocGSKeP7lN928eeNU/AAAAPwAAAAAAAAAAAb8BAAAYAQAAorHAbhq4nz/LUouz7WDVPwAAAD8QAAAAAAAAAAHAAQAAGAEAAFX4mcO46qA/aFrpmCQ+1T8AAAA/IAAAAAAAAAABwQEAABgBAAD5L8VsubWhP3pffdzzJtU/AAAAPyAAAAAAAAAAAcIBAAAYAQAAf8/++GTEoj8WZ9vBKgTVPwAAAD8vAAAAAAAAAAHDAQAAGAEAACMHKqJlj6M/sm45p2Hh1D8AAAA/LwAAAAAAAAABxAEAABgBAACppmMuEZ6kP8VzzeowytQ/AAAAPz8AAAAAAAAAAcUBAAAYAQAATd6O1xFppT9geyvQZ6fUPwAAAD8/AAAAAAAAAAHGAQAAGAEAANF9yGO9d6Y/dIC/EzeQ1D8AAAA/PwAAAAAAAAABxwEAABgBAABXHQLwaIanP4aFU1cGedQ/AAAAP04AAAAAAAAAAcgBAAAYAQAA3bw7fBSVqD8PiB35bW3UPwAAAD9OAAAAAAAAAAHJAQAAGAEAAGFcdQjAo6k/mYrnmtVh1D8AAAA/XgAAAAAAAAABygEAABgBAADn+66Ua7KqPyKNsTw9VtQ/AAAAP14AAAAAAAAAAcsBAAAYAQAAa5voIBfBqz8ijbE8PVbUPwAAAD9eAAAAAAAAAAHMAQAAGAEAABHTE8oXjKw/Io2xPD1W1D8AAAA/bgAAAAAAAAABzQEAABgBAACVck1Ww5qtPyKNsTw9VtQ/AAAAP24AAAAAAAAAAc4BAAAYAQAAOap4/8Nlrj8ijbE8PVbUPwAAAD+NAAAAAAAAAAHPAQAAGAEAAKGxwG4auK8/D4gd+W1t1D8AAAA/jQAAAAAAAAAB0AEAABgBAACi9PWLjUGwP4aFU1cGedQ/AAAAP50AAAAAAAAAAdEBAAAYAQAAhFwEbziFsD/9gom1noTUPwAAAD+dAAAAAAAAAAHSAQAAGAEAAFb4mcO46rA/dIC/EzeQ1D8AAAA/rAAAAAAAAAAB0wEAABgBAAAolC8YOVCxP2B7K9Bnp9Q/AAAAP6wAAAAAAAAAAdQBAAAYAQAA+i/FbLm1sT/XeGEuALPUPwAAAD+8AAAAAAAAAAHVAQAAGAEAANyX009k+bE/TnaXjJi+1D8AAAA/vAAAAAAAAAAB1gEAABgBAACuM2mk5F6yPztxA0nJ1dQ/AAAAP7wAAAAAAAAAAdcBAAAYAQAAgM/++GTEsj+ybjmnYeHUPwAAAD/LAAAAAAAAAAHYAQAAGAEAAFJrlE3lKbM/KGxvBfrs1D8AAAA/ywAAAAAAAAAB2QEAABgBAAAkByqiZY+zPxZn28EqBNU/AAAAP9sAAAAAAAAAAdoBAAAYAQAA9qK/9uX0sz+NZBEgww/VPwAAAD/bAAAAAAAAAAHbAQAAGAEAAMg+VUtmWrQ/el993PMm1T8AAAA/6wAAAAAAAAAB3AEAABgBAACa2uqf5r+0P2ha6ZgkPtU/AAAAP+sAAAAAAAAAAd0BAAAYAQAAanaA9GYltT9UVVVVVVXVPwAAAD/6AAAAAAAAAAHeAQAAGAEAADwSFknnirU/QlDBEYZs1T8AAAA/+gAAAAAAAAAB3wEAABgBAAAQrqudZ/C1Py9LLc62g9U/AAAAPwoBAAAAAAAAAeABAAAYAQAA8hW6gBI0tj8cRpmK55rVPwAAAD8KAQAAAAAAAAHhAQAAGAEAAMSxT9WSmbY/CkEFRxiy1T8AAAA/GgEAAAAAAAAB4gEAABgBAACUTeUpE/+2P/c7cQNJydU/AAAAPxoBAAAAAAAAAeMBAAAYAQAAWB0C8GiGtz/lNt2/eeDVPwAAAD8pAQAAAAAAAAHkAQAAGAEAABztHra+Dbg/XDQTHhLs1T8AAAA/KQEAAAAAAAAB5QEAABgBAADevDt8FJW4P0gvf9pCA9Y/AAAAPzkBAAAAAAAAAeYBAAAYAQAAoIxYQmocuT82KuuWcxrWPwAAAD85AQAAAAAAAAHnAQAAGAEAAFKQ/HmVxbk/IyVXU6Qx1j8AAAA/OQEAAAAAAAAB6AEAABgBAAAWYBlA60y6PxEgww/VSNY/AAAAP0gBAAAAAAAAAekBAAAYAQAA2i82BkHUuj+IHfltbVTWPwAAAD9IAQAAAAAAAAHqAQAAGAEAAJz/UsyWW7s//hovzAVg1j8AAAA/WAEAAAAAAAAB6wEAABgBAABOA/cDwgS8P3UYZSqea9Y/AAAAP1gBAAAAAAAAAewBAAAYAQAAAgebO+2tvD/rFZuINnfWPwAAAD9oAQAAAAAAAAHtAQAAGAEAAKQ+xuTteL0/YxPR5s6C1j8AAAA/aAEAAAAAAAAB7gEAABgBAABaQmocGSK+P2MT0ebOgtY/AAAAP3cBAAAAAAAAAe8BAAAYAQAA/nmVxRntvj/ZEAdFZ47WPwAAAD+HAQAAAAAAAAHwAQAAGAEAAKCxwG4auL8/2RAHRWeO1j8AAAA/hwEAAAAAAAAB8QEAABgBAACrWjLTojDAP9kQB0VnjtY/AAAAP4cBAAAAAAAAAfIBAAAYAQAAhFwEbziFwD/ZEAdFZ47WPwAAAD+XAQAAAAAAAAHzAQAAGAEAAFb4mcO46sA/2RAHRWeO1j8AAAA/lwEAAAAAAAAB9AEAABgBAAAhLvPQI2HBP9kQB0VnjtY/AAAAP7QBAAAAAAAAAfUBAAAYAQAA62NM3o7XwT/ZEAdFZ47WPwAAAD+0AQAAAAAAAAH2AQAAGAEAALWZpev5TcI/2RAHRWeO1j8AAAA/xAEAAAAAAAAB9wEAABgBAACGNTtAerPCP9kQB0VnjtY/AAAAP8QBAAAAAAAAAfgBAAAYAQAAUWuUTeUpwz/ZEAdFZ47WPwAAAD/TAQAAAAAAAAH5AQAAGAEAABuh7VpQoMM/YxPR5s6C1j8AAAA/0wEAAAAAAAAB+gEAABgBAADm1kZouxbEP2MT0ebOgtY/AAAAP9MBAAAAAAAAAfsBAAAYAQAAsAygdSaNxD/rFZuINnfWPwAAAD/jAQAAAAAAAAH8AQAAGAEAAHPcvDt8FMU/6xWbiDZ31j8AAAA/4wEAAAAAAAAB/QEAABgBAAA+EhZJ54rFP/4aL8wFYNY/AAAAP/MBAAAAAAAAAf4BAAAYAQAACEhvVlIBxj+IHfltbVTWPwAAAD/zAQAAAAAAAAH/AQAAGAEAANJ9yGO9d8Y/ESDDD9VI1j8AAAA/AgIAAAAAAAABAAIAABgBAACVTeUpE//GPyMlV1OkMdY/AAAAPwICAAAAAAAAAQECAAAYAQAAX4M+N351xz82KuuWcxrWPwAAAD8SAgAAAAAAAAECAgAAGAEAACFTW/3T/Mc/0jFJfKr31T8AAAA/EgIAAAAAAAABAwIAABgBAADsiLQKP3PIP+U23b954NU/AAAAPyICAAAAAAAAAQQCAAAYAQAAtr4NGKrpyD/3O3EDScnVPwAAAD8xAgAAAAAAAAEFAgAAGAEAAHqOKt7/cMk/lEPP6H+m1T8AAAA/MQIAAAAAAAABBgIAABgBAABExIPraufJP7lN928eeNU/AAAAPzECAAAAAAAAAQcCAAAYAQAABpSgscBuyj9UVVVVVVXVPwAAAD9BAgAAAAAAAAEIAgAAGAEAAMhjvXcW9so/A2JHflsb1T8AAAA/QQIAAAAAAAABCQIAABgBAACUmRaFgWzLP7JuOadh4dQ/AAAAP1ACAAAAAAAAAQoCAAAYAQAAZjWs2QHSyz/qffVxz5vUPwAAAD9QAgAAAAAAAAELAgAAGAEAACgFyZ9XWcw/rI973qRK1D8AAAA/YAIAAAAAAAABDAIAABgBAAD0OiKtws/MP+OeN6kSBdQ/AAAAP2ACAAAAAAAAAQ0CAAAYAQAAtgo/cxhXzT+SqynSGMvTPwAAAD9wAgAAAAAAAAEOAgAAGAEAAIim1MeYvM0/yrrlnIaF0z8AAAA/cAIAAAAAAAABDwIAABgBAABYQmocGSLOP3jH18WMS9M/AAAAP38CAAAAAAAAARACAAAYAQAANEQ8uK52zj8n1MnukhHTPwAAAD9/AgAAAAAAAAERAgAAGAEAABSsSptZus4/1uC7F5nX0j8AAAA/jwIAAAAAAAABEgIAABgBAAD2E1l+BP7OP4TtrUCfndI/AAAAP48CAAAAAAAAARMCAAAYAQAA4OGjqMQwzz8h9Qsm1nrSPwAAAD+fAgAAAAAAAAEUAgAAGAEAANAVKxqaUs8/vfxpCw1Y0j8AAAA/nwIAAAAAAAABFQIAABgBAADASbKLb3TPP9AB/k7cQNI/AAAAP64CAAAAAAAAARYCAAAYAQAAuON1RFqFzz9YBMjwQzXSPwAAAD+uAgAAAAAAAAEXAgAAGAEAALJ9Of1Els8/4gaSkqsp0j8AAAA/rgIAAAAAAAABGAIAABgBAACoF/21L6fPP2sJXDQTHtI/AAAAP74CAAAAAAAAARkCAAAYAQAAorHAbhq4zz9rCVw0Ex7SPwAAAD++AgAAAAAAAAEaAgAAGAEAAKKxwG4auM8/4gaSkqsp0j8AAAA/zQIAAAAAAAABGwIAABgBAACiscBuGrjPP1gEyPBDNdI/AAAAP80CAAAAAAAAARwCAAAYAQAAorHAbhq4zz9G/zOtdEzSPwAAAD/dAgAAAAAAAAEdAgAAGAEAAKKxwG4auM8/qvfVxz1v0j8AAAA/3QIAAAAAAAABHgIAABgBAACiscBuGrjPPw7wd+IGktI/AAAAP+0CAAAAAAAAAR8CAAAYAQAAqBf9tS+nzz9y6Bn9z7TSPwAAAD/tAgAAAAAAAAEgAgAAGAEAAKgX/bUvp88/TN7xdTHj0j8AAAA//AIAAAAAAAABIQIAABgBAACyfTn9RJbPP7HWk5D6BdM/AAAAP/wCAAAAAAAAASICAAAYAQAAsn05/USWzz+MzGsJXDTTPwAAAD8MAwAAAAAAAAEjAgAAGAEAALJ9Of1Els8/78QNJCVX0z8AAAA/DAMAAAAAAAABJAIAABgBAACyfTn9RJbPP1O9rz7uedM/AAAAPxwDAAAAAAAAASUCAAAYAQAAsn05/USWzz+4tVFZt5zTPwAAAD8rAwAAAAAAAAEmAgAAGAEAAKgX/bUvp88/kqsp0hjL0z8AAAA/KwMAAAAAAAABJwIAABgBAACiscBuGrjPP2yhAUt6+dM/AAAAPysDAAAAAAAAASgCAAAYAQAAorHAbhq4zz/RmaNlQxzUPwAAAD87AwAAAAAAAAEpAgAAGAEAAJLlR+Dv2c8/rI973qRK1D8AAAA/OwMAAAAAAAABKgIAABgBAACKfwuZ2urPP4aFU1cGedQ/AAAAP0oDAAAAAAAAASsCAAAYAQAAvVlJBVgG0D/qffVxz5vUPwAAAD9KAwAAAAAAAAEsAgAAGAEAALLAbhq4H9A/TnaXjJi+1D8AAAA/WgMAAAAAAAABLQIAABgBAACmJ5QvGDnQPztxA0nJ1dQ/AAAAP1oDAAAAAAAAAS4CAAAYAQAAm465RHhS0D8obG8F+uzUPwAAAD9aAwAAAAAAAAEvAgAAGAEAAJD13lnYa9A/FmfbwSoE1T8AAAA/agMAAAAAAAABMAIAABgBAACAKWbLrY3QP3pffdzzJtU/AAAAP3kDAAAAAAAAATECAAAYAQAAcV3tPIOv0D/xXLM6jDLVPwAAAD95AwAAAAAAAAEyAgAAGAEAAGXEElLjyNA/3lcf97xJ1T8AAAA/eQMAAAAAAAABMwIAABgBAABV+JnDuOrQP1RVVVVVVdU/AAAAP4kDAAAAAAAAATQCAAAYAQAARywhNY4M0T/LUouz7WDVPwAAAD+JAwAAAAAAAAE1AgAAGAEAADuTRkruJdE/QlDBEYZs1T8AAAA/mQMAAAAAAAABNgIAABgBAAAolC8YOVDRP0JQwRGGbNU/AAAAP6gDAAAAAAAAATcCAAAYAQAAFJUY5oN60T+5TfdvHnjVPwAAAD+oAwAAAAAAAAE4AgAAGAEAAAKWAbTOpNE/uU33bx541T8AAAA/qAMAAAAAAAABOQIAABgBAADvluqBGc/RP7lN928eeNU/AAAAP7gDAAAAAAAAAToCAAAYAQAA25fTT2T50T+5TfdvHnjVPwAAAD+4AwAAAAAAAAE7AgAAGAEAAMiYvB2vI9I/uU33bx541T8AAAA/xwMAAAAAAAABPAIAABgBAAC5zEOPhEXSP7lN928eeNU/AAAAP8cDAAAAAAAAAT0CAAAYAQAAps0sXc9v0j+5TfdvHnjVPwAAAD/XAwAAAAAAAAE+AgAAGAEAAJLOFSsamtI/uU33bx541T8AAAA/1wMAAAAAAAABPwIAABgBAAB/z/74ZMTSP0JQwRGGbNU/AAAAP+cDAAAAAAAAAUACAAAYAQAAaJ1JIyX30j/LUouz7WDVPwAAAD/nAwAAAAAAAAFBAgAAGAEAAFFrlE3lKdM/VFVVVVVV1T8AAAA/9gMAAAAAAAABQgIAABgBAAA6Od93pVzTP95XH/e8SdU/AAAAP/YDAAAAAAAAAUMCAAAYAQAAIwcqomWP0z9oWumYJD7VPwAAAD8GBAAAAAAAAAFEAgAAGAEAABAIE3CwudM/8VyzOowy1T8AAAA/BgQAAAAAAAABRQIAABgBAAD9CPw9++PTP3pffdzzJtU/AAAAPxYEAAAAAAAAAUYCAAAYAQAA6QnlC0YO1D8DYkd+WxvVPwAAAD8WBAAAAAAAAAFHAgAAGAEAANcKztmQONQ/jWQRIMMP1T8AAAA/JQQAAAAAAAABSAIAABgBAADA2BgEUWvUPxZn28EqBNU/AAAAPyUEAAAAAAAAAUkCAAAYAQAAqKZjLhGe1D+gaaVjkvjUPwAAAD81BAAAAAAAAAFKAgAAGAEAAJF0rljR0NQ/KGxvBfrs1D8AAAA/NQQAAAAAAAABSwIAABgBAAB+dZcmHPvUP7JuOadh4dQ/AAAAP0QEAAAAAAAAAUwCAAAYAQAAbHaA9GYl1T87cQNJydXUPwAAAD9EBAAAAAAAAAFNAgAAGAEAAFh3acKxT9U/O3EDScnV1D8AAAA/RAQAAAAAAAABTgIAABgBAABFeFKQ/HnVP8VzzeowytQ/AAAAP1QEAAAAAAAAAU8CAAAYAQAAMnk7Xkek1T/Fc83qMMrUPwAAAD9UBAAAAAAAAAFQAgAAGAEAABtHhogH19U/TnaXjJi+1D8AAAA/ZAQAAAAAAAABUQIAABgBAAAHSG9WUgHWP052l4yYvtQ/AAAAP2QEAAAAAAAAAVICAAAYAQAA8BW6gBI01j9OdpeMmL7UPwAAAD9zBAAAAAAAAAFTAgAAGAEAAN0Wo05dXtY/13hhLgCz1D8AAAA/cwQAAAAAAAABVAIAABgBAADLF4wcqIjWP9d4YS4As9Q/AAAAP4MEAAAAAAAAAVUCAAAYAQAAtxh16vKy1j/XeGEuALPUPwAAAD+DBAAAAAAAAAFWAgAAGAEAAKQZXrg93dY/13hhLgCz1D8AAAA/kwQAAAAAAAABVwIAABgBAACRGkeGiAfXP9d4YS4As9Q/AAAAP5MEAAAAAAAAAVgCAAAYAQAAeuiRsEg61z/XeGEuALPUPwAAAD+iBAAAAAAAAAFZAgAAGAEAAF+DPjd+ddc/13hhLgCz1D8AAAA/ogQAAAAAAAABWgIAABgBAABMhCcFyZ/XP9d4YS4As9Q/AAAAP7IEAAAAAAAAAVsCAAAYAQAANVJyL4nS1z/XeGEuALPUPwAAAD+yBAAAAAAAAAFcAgAAGAEAACJTW/3T/Nc/TnaXjJi+1D8AAAA/wQQAAAAAAAABXQIAABgBAAAOVETLHifYP052l4yYvtQ/AAAAP8EEAAAAAAAAAV4CAAAYAQAAAIjLPPRI2D9OdpeMmL7UPwAAAD/RBAAAAAAAAAFfAgAAGAEAAOlVFme0e9g/xXPN6jDK1D8AAAA/0QQAAAAAAAABYAIAABgBAADVVv80/6XYP8VzzeowytQ/AAAAP9EEAAAAAAAAAWECAAAYAQAAwlfoAkrQ2D87cQNJydXUPwAAAD/hBAAAAAAAAAFiAgAAGAEAAKslMy0KA9k/O3EDScnV1D8AAAA/4QQAAAAAAAABYwIAABgBAACYJhz7VC3ZPztxA0nJ1dQ/AAAAP/AEAAAAAAAAAWQCAAAYAQAAhCcFyZ9X2T+ybjmnYeHUPwAAAD8ABQAAAAAAAAFlAgAAGAEAAHEo7pbqgdk/sm45p2Hh1D8AAAA/AAUAAAAAAAABZgIAABgBAABiXHUIwKPZPyhsbwX67NQ/AAAAPwAFAAAAAAAAAWcCAAAYAQAAT11e1grO2T8obG8F+uzUPwAAAD8QBQAAAAAAAAFoAgAAGAEAAECR5Ufg79k/oGmlY5L41D8AAAA/EAUAAAAAAAABaQIAABgBAAAsks4VKxraPxZn28EqBNU/AAAAPx8FAAAAAAAAAWoCAAAYAQAAHsZVhwA82j+NZBEgww/VPwAAAD8fBQAAAAAAAAFrAgAAGAEAAArHPlVLZto/jWQRIMMP1T8AAAA/LwUAAAAAAAABbAIAABgBAAD3xycjlpDaPwNiR35bG9U/AAAAPy8FAAAAAAAAAW0CAAAYAQAA6PuulGuy2j8DYkd+WxvVPwAAAD8+BQAAAAAAAAFuAgAAGAEAANX8l2K23No/el993PMm1T8AAAA/PgUAAAAAAAABbwIAABgBAADFMB/Ui/7aP/FcszqMMtU/AAAAP04FAAAAAAAAAXACAAAYAQAAuZdE6esX2z9oWumYJD7VPwAAAD9OBQAAAAAAAAFxAgAAGAEAAKrLy1rBOds/3lcf97xJ1T8AAAA/XgUAAAAAAAABcgIAABgBAACfMvFvIVPbP1RVVVVVVdU/AAAAP14FAAAAAAAAAXMCAAAYAQAAj2Z44fZ02z/LUouz7WDVPwAAAD9tBQAAAAAAAAF0AgAAGAEAAICa/1LMlts/QlDBEYZs1T8AAAA/bQUAAAAAAAABdQIAABgBAAB1ASVoLLDbP7lN928eeNU/AAAAP30FAAAAAAAAAXYCAAAYAQAAaWhKfYzJ2z8vSy3OtoPVPwAAAD99BQAAAAAAAAF3AgAAGAEAAFmc0e5h69s/pkhjLE+P1T8AAAA/jQUAAAAAAAABeAIAABgBAABOA/cDwgTcP5RDz+h/ptU/AAAAP40FAAAAAAAAAXkCAAAYAQAAQmocGSIe3D8KQQVHGLLVPwAAAD+cBQAAAAAAAAF6AgAAGAEAADfRQS6CN9w/9ztxA0nJ1T8AAAA/nAUAAAAAAAABewIAABgBAAAvawXnbEjcP+U23b954NU/AAAAP6wFAAAAAAAAAXwCAAAYAQAAKAXJn1dZ3D9IL3/aQgPWPwAAAD+sBQAAAAAAAAF9AgAAGAEAACCfjFhCatw/rSch9Qsm1j8AAAA/uwUAAAAAAAABfgIAABgBAAAYOVARLXvcPxEgww/VSNY/AAAAP7sFAAAAAAAAAX8CAAAYAQAAEtMTyheM3D91GGUqnmvWPwAAAD+7BQAAAAAAAAGAAgAAGAEAAAygdSaNlNw/2RAHRWeO1j8AAAA/zwUAAAAAAAABgQIAABgBAAAGOjnfd6XcPzwJqV8wsdY/AAAAP88FAAAAAAAAAYICAAAYAQAAAgebO+2t3D+hAUt6+dPWPwAAAD/fBQAAAAAAAAGDAgAAGAEAAP7T/Jdittw/BfrslML21j8AAAA/7gUAAAAAAAABhAIAABgBAAD2bcBQTcfcP2nyjq+LGdc/AAAAP+4FAAAAAAAAAYUCAAAYAQAA9m3AUE3H3D/N6jDKVDzXPwAAAD/uBQAAAAAAAAGGAgAAGAEAAPI6Iq3Cz9w/uuWchoVT1z8AAAA//gUAAAAAAAABhwIAABgBAADuB4QJONjcPx7ePqFOdtc/AAAAP/4FAAAAAAAAAYgCAAAYAQAA7geECTjY3D+C1uC7F5nXPwAAAD8OBgAAAAAAAAGJAgAAGAEAAOrU5WWt4Nw/5s6C1uC71z8AAAA/DgYAAAAAAAABigIAABgBAADooUfCIuncP0vHJPGp3tc/AAAAPx0GAAAAAAAAAYsCAAAYAQAA4m6pHpjx3D84wpCt2vXXPwAAAD8dBgAAAAAAAAGMAgAAGAEAAOJuqR6Y8dw/nLoyyKMY2D8AAAA/LQYAAAAAAAABjQIAABgBAADgOwt7DfrcP/+y1OJsO9g/AAAAPy0GAAAAAAAAAY4CAAAYAQAA4DsLew363D9kq3b9NV7YPwAAAD88BgAAAAAAAAGPAgAAGAEAANwIbdeCAt0/UabiuWZ12D8AAAA/PAYAAAAAAAABkAIAABgBAADcCG3XggLdPz+hTnaXjNg/AAAAP0wGAAAAAAAAAZECAAAYAQAA3Aht14IC3T+1noTUL5jYPwAAAD9MBgAAAAAAAAGSAgAAGAEAANjVzjP4Ct0/opnwkGCv2D8AAAA/TAYAAAAAAAABkwIAABgBAADY1c4z+ArdPxiXJu/4utg/AAAAP1wGAAAAAAAAAZQCAAAYAQAA2NXOM/gK3T+QlFxNkcbYPwAAAD9cBgAAAAAAAAGVAgAAGAEAANjVzjP4Ct0/GJcm7/i62D8AAAA/awYAAAAAAAABlgIAABgBAADcCG3XggLdP6KZ8JBgr9g/AAAAP3sGAAAAAAAAAZcCAAAYAQAAJGGRdK5Y0T+DVQgqOMLQPwAAAD8AAAAAAAAAAAGYAgAAGAEAABz7VC2ZadE/ijTG8vRY0T8AAAA/AAAAAAAAAAABmQIAABgBAAAZyLaJDnLRP3cvMq8lcNE/AAAAPwAAAAAAAAAAAZoCAAAYAQAAFJUY5oN60T/cJ9TJ7pLRPwAAAD8VAAAAAAAAAAGbAgAAGAEAAA0v3J5ui9E/PyB25Le10T8AAAA/FQAAAAAAAAABnAIAABgBAAAGyZ9XWZzRPxoWTl0Z5NE/AAAAPyUAAAAAAAAAAZ0CAAAYAQAA/mJjEESt0T/1CybWehLSPwAAAD8lAAAAAAAAAAGeAgAAGAEAAPb8JskuvtE/0AH+TtxA0j8AAAA/NAAAAAAAAAABnwIAABgBAADvluqBGc/RPyH1CybWetI/AAAAPzQAAAAAAAAAAaACAAAYAQAA5zCuOgTg0T+E7a1An53SPwAAAD9EAAAAAAAAAAGhAgAAGAEAAN/KcfPu8NE/X+OFuQDM0j8AAAA/RAAAAAAAAAABogIAABgBAADYZDWs2QHSP8TbJ9TJ7tI/AAAAP1MAAAAAAAAAAaMCAAAYAQAA0P74ZMQS0j8n1MnukhHTPwAAAD9TAAAAAAAAAAGkAgAAGAEAAMiYvB2vI9I/jMxrCVw00z8AAAA/YwAAAAAAAAABpQIAABgBAADAMoDWmTTSP3jH18WMS9M/AAAAP2MAAAAAAAAAAaYCAAAYAQAAvP/hMg890j/vxA0kJVfTPwAAAD9jAAAAAAAAAAGnAgAAGAEAALSZpev5TdI/ZsJDgr1i0z8AAAA/cwAAAAAAAAABqAIAABgBAACxZgdIb1bSP92/eeBVbtM/AAAAP4IAAAAAAAAAAakCAAAYAQAAqQDLAFpn0j/dv3ngVW7TPwAAAD+CAAAAAAAAAAGqAgAAGAEAAKbNLF3Pb9I/ZsJDgr1i0z8AAAA/ggAAAAAAAAABqwIAABgBAACeZ/AVuoDSP+/EDSQlV9M/AAAAP5IAAAAAAAAAAawCAAAYAQAAmjRSci+J0j94x9fFjEvTPwAAAD+SAAAAAAAAAAGtAgAAGAEAAJLOFSsamtI/jMxrCVw00z8AAAA/ogAAAAAAAAABrgIAABgBAACPm3eHj6LSPyfUye6SEdM/AAAAP6IAAAAAAAAAAa8CAAAYAQAAhzU7QHqz0j9M3vF1MePSPwAAAD+xAAAAAAAAAAGwAgAAGAEAAIMCnZzvu9I/++rjnjep0j8AAAA/sQAAAAAAAAABsQIAABgBAAB/z/74ZMTSP6r31cc9b9I/AAAAP8EAAAAAAAAAAbICAAAYAQAAe5xgVdrM0j9YBMjwQzXSPwAAAD/BAAAAAAAAAAGzAgAAGAEAAHhpwrFP1dI/kBOEu7Hv0T8AAAA/0AAAAAAAAAABtAIAABgBAAB4acKxT9XSPz8gduS3tdE/AAAAP9AAAAAAAAAAAbUCAAAYAQAAeGnCsU/V0j93LzKvJXDRPwAAAD/gAAAAAAAAAAG2AgAAGAEAAHhpwrFP1dI/sD7ueZMq0T8AAAA/4AAAAAAAAAABtwIAABgBAAB4acKxT9XSP+hNqkQB5dA/AAAAP/AAAAAAAAAAAbgCAAAYAQAAeGnCsU/V0j8NWNLLn7bQPwAAAD/wAAAAAAAAAAG5AgAAGAEAAHucYFXazNI/qF8wsdaT0D8AAAA//wAAAAAAAAABugIAABgBAAB7nGBV2szSP0VnjpYNcdA/AAAAP/8AAAAAAAAAAbsCAAAYAQAAe5xgVdrM0j9XbCLa3FnQPwAAAD8PAQAAAAAAAAG8AgAAGAEAAH/P/vhkxNI/anG2HaxC0D8AAAA/DwEAAAAAAAABvQIAABgBAAB/z/74ZMTSP3x2SmF7K9A/AAAAPw8BAAAAAAAAAb4CAAAYAQAAf8/++GTE0j8GeRQD4x/QPwAAAD8fAQAAAAAAAAG/AgAAGAEAAIMCnZzvu9I/j3vepEoU0D8AAAA/LgEAAAAAAAABwAIAABgBAACDAp2c77vSPwZ5FAPjH9A/AAAAPz4BAAAAAAAAAcECAAAYAQAAf8/++GTE0j98dkpheyvQPwAAAD9NAQAAAAAAAAHCAgAAGAEAAIbb020x6tQ/1UgWATL80D8AAAA/AAAAAAAAAAABwwIAABgBAADuPIOv0AXUPwEy/FCNZNE/AAAAPwAAAAAAAAAAAcQCAAAYAQAA8W8hU1v90z/uLGgNvnvRPwAAAD8QAAAAAAAAAAHFAgAAGAEAAPnVXZpw7NM/ZCqea1aH0T8AAAA/EAAAAAAAAAABxgIAABgBAAD9CPw9++PTP9wn1MnuktE/AAAAPxAAAAAAAAAAAccCAAAYAQAAATya4YXb0z9SJQooh57RPwAAAD8fAAAAAAAAAAHIAgAAGAEAAAE8muGF29M/ySJAhh+q0T8AAAA/HwAAAAAAAAAByQIAABgBAAD9CPw9++PTP8kiQIYfqtE/AAAAPy8AAAAAAAAAAcoCAAAYAQAA+dVdmnDs0z/JIkCGH6rRPwAAAD8vAAAAAAAAAAHLAgAAGAEAAPFvIVNb/dM/ySJAhh+q0T8AAAA/PgAAAAAAAAABzAIAABgBAADpCeULRg7UP8kiQIYfqtE/AAAAPz4AAAAAAAAAAc0CAAAYAQAA4qOoxDAf1D/JIkCGH6rRPwAAAD9OAAAAAAAAAAHOAgAAGAEAANcKztmQONQ/UiUKKIee0T8AAAA/TgAAAAAAAAABzwIAABgBAADHPlVLZlrUP1IlCiiHntE/AAAAP14AAAAAAAAAAdACAAAYAQAAuHLcvDt81D9SJQooh57RPwAAAD9eAAAAAAAAAAHRAgAAGAEAAKVzxYqGptQ/UiUKKIee0T8AAAA/bQAAAAAAAAAB0gIAABgBAACWp0z8W8jUP1IlCiiHntE/AAAAP20AAAAAAAAAAdMCAAAYAQAAiw5yEbzh1D9SJQooh57RPwAAAD99AAAAAAAAAAHUAgAAGAEAAH51lyYc+9Q/UiUKKIee0T8AAAA/fQAAAAAAAAAB1QIAABgBAABvqR6Y8RzVP1IlCiiHntE/AAAAP40AAAAAAAAAAdYCAAAYAQAAZ0PiUNwt1T/JIkCGH6rRPwAAAD+NAAAAAAAAAAHXAgAAGAEAAGQQRK1RNtU/PyB25Le10T8AAAA/nAAAAAAAAAAB2AIAABgBAABg3aUJxz7VPz8gduS3tdE/AAAAP5wAAAAAAAAAAdkCAAAYAQAAXKoHZjxH1T8tG+Kg6MzRPwAAAD+sAAAAAAAAAAHaAgAAGAEAAFyqB2Y8R9U/pBgY/4DY0T8AAAA/rAAAAAAAAAAB2wIAABgBAABg3aUJxz7VPwcRuhlK+9E/AAAAP7sAAAAAAAAAAdwCAAAYAQAAZ0PiUNwt1T9rCVw0Ex7SPwAAAD+7AAAAAAAAAAHdAgAAGAEAAG+pHpjxHNU/0AH+TtxA0j8AAAA/ywAAAAAAAAAB3gIAABgBAAB+dZcmHPvUP6r31cc9b9I/AAAAP8sAAAAAAAAAAd8CAAAYAQAAiw5yEbzh1D8O8HfiBpLSPwAAAD/LAAAAAAAAAAHgAgAAGAEAAJna6p/mv9Q/cugZ/c+00j8AAAA/2wAAAAAAAAAB4QIAABgBAACopmMuEZ7UP9bguxeZ19I/AAAAP+oAAAAAAAAAAeICAAAYAQAAtD8+GbGE1D862V0yYvrSPwAAAD/qAAAAAAAAAAHjAgAAGAEAAMQLt6fbYtQ/J9TJ7pIR0z8AAAA/6gAAAAAAAAAB5AIAABgBAADPpJGSe0nUPxXPNavDKNM/AAAAP/oAAAAAAAAAAeUCAAAYAQAA2j1sfRsw1D8CyqFn9D/TPwAAAD/6AAAAAAAAAAHmAgAAGAEAAOKjqMQwH9Q/eMfXxYxL0z8AAAA/CgEAAAAAAAAB5wIAABgBAADpCeULRg7UP3jH18WMS9M/AAAAPxkBAAAAAAAAAegCAAAYAQAA7jyDr9AF1D94x9fFjEvTPwAAAD8ZAQAAAAAAAAHpAgAAGAEAAD0SFknnitU/3CfUye6S0T8AAAA/AAAAAAAAAAAB6gIAABgBAADwFbqAEjTWPwEy/FCNZNE/AAAAPwAAAAAAAAAAAesCAAAYAQAA8BW6gBI01j8TN5CUXE3RPwAAAD8AAAAAAAAAAAHsAgAAGAEAAPAVuoASNNY/nDlaNsRB0T8AAAA/EAAAAAAAAAAB7QIAABgBAAD1SFgknSvWP7A+7nmTKtE/AAAAPxAAAAAAAAAAAe4CAAAYAQAA+Hv2xycj1j85Qbgb+x7RPwAAAD8fAAAAAAAAAAHvAgAAGAEAAPyulGuyGtY/wUOCvWIT0T8AAAA/HwAAAAAAAAAB8AIAABgBAAAEFdGyxwnWP9VIFgEy/NA/AAAAPy8AAAAAAAAAAfECAAAYAQAADHsN+tz41T9eS+CimfDQPwAAAD8vAAAAAAAAAAHyAgAAGAEAABPhSUHy59U/Xkvgopnw0D8AAAA/PwAAAAAAAAAB8wIAABgBAAAbR4aIB9fVP15L4KKZ8NA/AAAAPz8AAAAAAAAAAfQCAAAYAQAAH3okLJLO1T9eS+CimfDQPwAAAD9OAAAAAAAAAAH1AgAAGAEAACsT/xYytdU/1UgWATL80D8AAAA/TgAAAAAAAAAB9gIAABgBAAAuRp26vKzVP0tGTF/KB9E/AAAAP04AAAAAAAAAAfcCAAAYAQAANqzZAdKb1T85Qbgb+x7RPwAAAD9eAAAAAAAAAAH4AgAAGAEAAD0SFknnitU/nDlaNsRB0T8AAAA/XgAAAAAAAAAB+QIAABgBAABFeFKQ/HnVP4o0xvL0WNE/AAAAP24AAAAAAAAAAfoCAAAYAQAASKvwM4dx1T/uLGgNvnvRPwAAAD9uAAAAAAAAAAH7AgAAGAEAAFARLXucYNU/ySJAhh+q0T8AAAA/fQAAAAAAAAAB/AIAABgBAABQES17nGDVP6QYGP+A2NE/AAAAP30AAAAAAAAAAf0CAAAYAQAAUBEte5xg1T/1CybWehLSPwAAAD+NAAAAAAAAAAH+AgAAGAEAAFARLXucYNU/0AH+TtxA0j8AAAA/jQAAAAAAAAAB/wIAABgBAABQES17nGDVPyH1CybWetI/AAAAP5wAAAAAAAAAAQADAAAYAQAASKvwM4dx1T+E7a1An53SPwAAAD+cAAAAAAAAAAEBAwAAGAEAAEV4UpD8edU/X+OFuQDM0j8AAAA/rAAAAAAAAAABAgMAABgBAAA9EhZJ54rVP0ze8XUx49I/AAAAP6wAAAAAAAAAAQMDAAAYAQAAMnk7Xkek1T+x1pOQ+gXTPwAAAD+8AAAAAAAAAAEEAwAAGAEAACbgYHOnvdU/ntH/TCsd0z8AAAA/vAAAAAAAAAABBQMAABgBAAAXFOjkfN/VPxXPNavDKNM/AAAAP8sAAAAAAAAAAQYDAAAYAQAAB0hvVlIB1j8VzzWrwyjTPwAAAD/LAAAAAAAAAAEHAwAAGAEAAPh79scnI9Y/Fc81q8Mo0z8AAAA/2wAAAAAAAAABCAMAABgBAADor305/UTWP57R/0wrHdM/AAAAP9sAAAAAAAAAAQkDAAAYAQAA2uMEq9Jm1j8n1MnukhHTPwAAAD/rAAAAAAAAAAEKAwAAGAEAAMsXjByoiNY/OtldMmL60j8AAAA/6wAAAAAAAAABCwMAABgBAAC/frExCKLWP9bguxeZ19I/AAAAP+sAAAAAAAAAAQwDAAAYAQAAs+XWRmi71j9y6Bn9z7TSPwAAAD/6AAAAAAAAAAENAwAAGAEAAKx/mv9SzNY/DvB34gaS0j8AAAA/CgEAAAAAAAABDgMAABgBAACkGV64Pd3WP6r31cc9b9I/AAAAPwoBAAAAAAAAAQ8DAAAYAQAAnLMhcSju1j+9/GkLDVjSPwAAAD8KAQAAAAAAAAEQAwAAGAEAAJmAg82d9tY/WATI8EM10j8AAAA/GQEAAAAAAAABEQMAABgBAACVTeUpE//WP2sJXDQTHtI/AAAAPxkBAAAAAAAAARIDAAAYAQAAkRpHhogH1z9+DvB34gbSPwAAAD8pAQAAAAAAAAETAwAAGAEAAI3nqOL9D9c/kBOEu7Hv0T8AAAA/KQEAAAAAAAABFAMAABgBAACN56ji/Q/XPxoWTl0Z5NE/AAAAPzkBAAAAAAAAARUDAAAYAQAAirQKP3MY1z+kGBj/gNjRPwAAAD85AQAAAAAAAAEWAwAAGAEAAIq0Cj9zGNc/LRvioOjM0T8AAAA/SAEAAAAAAAABFwMAABgBAACFgWyb6CDXPy0b4qDozNE/AAAAP1gBAAAAAAAAARgDAAAYAQAAgk7O910p1z+kGBj/gNjRPwAAAD9oAQAAAAAAAAEZAwAAGAEAAH0bMFTTMdc/GhZOXRnk0T8AAAA/dwEAAAAAAAABGgMAABgBAAB9GzBU0zHXP5AThLux79E/AAAAP3cBAAAAAAAAARsDAAAYAQAAeuiRsEg61z8HEboZSvvRPwAAAD+HAQAAAAAAAAEcAwAAGAEAAHa18wy+Qtc/9Qsm1noS0j8AAAA/hwEAAAAAAAABHQMAABgBAABuT7fFqFPXP2sJXDQTHtI/AAAAP5YBAAAAAAAAAR4DAAAYAQAAaxwZIh5c1z9YBMjwQzXSPwAAAD+WAQAAAAAAAAEfAwAAGAEAAGbpen6TZNc/0AH+TtxA0j8AAAA/pgEAAAAAAAABIAMAABgBAABm6Xp+k2TXP0b/M610TNI/AAAAP6YBAAAAAAAAASEDAAAYAQAAY7bc2ght1z+9/GkLDVjSPwAAAD+2AQAAAAAAAAEiAwAAGAEAAGO23NoIbdc/M/qfaaVj0j8AAAA/tgEAAAAAAAABIwMAABgBAABjttzaCG3XP6r31cc9b9I/AAAAP8UBAAAAAAAAASQDAAAYAQAAZul6fpNk1z+q99XHPW/SPwAAAD/FAQAAAAAAAAElAwAAGAEAAGscGSIeXNc/qvfVxz1v0j8AAAA/5QEAAAAAAAABJgMAABgBAABuT7fFqFPXPzP6n2mlY9I/AAAAP+UBAAAAAAAAAScDAAAYAQAAcoJVaTNL1z+9/GkLDVjSPwAAAD/lAQAAAAAAAAEoAwAAGAEAAHa18wy+Qtc/Rv8zrXRM0j8AAAA/9AEAAAAAAAABKQMAABgBAAB2tfMMvkLXP1gEyPBDNdI/AAAAP/QBAAAAAAAAASoDAAAYAQAAeuiRsEg61z9rCVw0Ex7SPwAAAD8EAgAAAAAAAAErAwAAGAEAAHrokbBIOtc/fg7wd+IG0j8AAAA/BAIAAAAAAAABLAMAABgBAAB2tfMMvkLXP5AThLux79E/AAAAPxMCAAAAAAAAAS0DAAAYAQAAdrXzDL5C1z8tG+Kg6MzRPwAAAD8TAgAAAAAAAAEuAwAAGAEAAG5Pt8WoU9c/PyB25Le10T8AAAA/IwIAAAAAAAABLwMAABgBAABm6Xp+k2TXP9wn1MnuktE/AAAAPyMCAAAAAAAAATADAAAYAQAAW1Cgk/N91z93LzKvJXDRPwAAAD8zAgAAAAAAAAExAwAAGAEAAE+3xahTl9c/ijTG8vRY0T8AAAA/MwIAAAAAAAABMgMAABgBAABB60waKbnXP7A+7nmTKtE/AAAAP0ICAAAAAAAAATMDAAAYAQAANVJyL4nS1z9LRkxfygfRPwAAAD9CAgAAAAAAAAE0AwAAGAEAACWG+aBe9Nc/6E2qRAHl0D8AAAA/UgIAAAAAAAABNQMAABgBAAAWuoASNBbYP4NVCCo4wtA/AAAAP1ICAAAAAAAAATYDAAAYAQAABu4HhAk42D+WWpxtB6vQPwAAAD9iAgAAAAAAAAE3AwAAGAEAAPghj/XeWdg/MmL6Uj6I0D8AAAA/YgIAAAAAAAABOAMAABgBAADpVRZntHvYP0VnjpYNcdA/AAAAP3ECAAAAAAAAATkDAAAYAQAAmkuEJwXJ3z+7fUKd7C7ZPwAAAD8AAAAAAAAAAAE6AwAAGAEAAJDlR+Dv2d8/opnwkGCv2D8AAAA/EAAAAAAAAAABOwMAABgBAACCGc9RxfvfP+2tQJ+dUtg/AAAAPxAAAAAAAAAAATwDAAAYAQAAPEB6s5IK4D+cujLIoxjYPwAAAD8QAAAAAAAAAAE9AwAAGAEAALbzDL5CF+A/wcRaT0Lq1z8AAAA/IAAAAAAAAAABPgMAABgBAAAwp5/I8iPgP+bOgtbgu9c/AAAAPyAAAAAAAAAAAT8DAAAYAQAAq1oy06Iw4D+C1uC7F5nXPwAAAD8vAAAAAAAAAAFAAwAAGAEAACUOxd1SPeA/qOAIQ7Zq1z8AAAA/LwAAAAAAAAABQQMAABgBAACewVfoAkrgP0ToZijtR9c/AAAAPz8AAAAAAAAAAUIDAAAYAQAAj/XeWdhr4D+O/LY2KuvWPwAAAD9OAAAAAAAAAAFDAwAAGAEAAIzCQLZNdOA/F/+A2JHf1j8AAAA/XgAAAAAAAAABRAMAABgBAAAGdtPA/YDgPyoEFRxhyNY/AAAAP14AAAAAAAAAAUUDAAAYAQAAAkM1HXOJ4D+0Bt+9yLzWPwAAAD9uAAAAAAAAAAFGAwAAGAEAAP4Pl3nokeA/tAbfvci81j8AAAA/bgAAAAAAAAABRwMAABgBAAB4wymEmJ7gPzwJqV8wsdY/AAAAP30AAAAAAAAAAUgDAAAYAQAA83a8jkir4D88CalfMLHWPwAAAD99AAAAAAAAAAFJAwAAGAEAAG0qT5n4t+A/xgtzAZil1j8AAAA/fQAAAAAAAAABSgMAABgBAABlxBJS48jgP8YLcwGYpdY/AAAAP40AAAAAAAAAAUsDAAAYAQAAXV7WCs7Z4D/GC3MBmKXWPwAAAD+dAAAAAAAAAAFMAwAAGAEAANcRaRV+5uA/xgtzAZil1j8AAAA/nQAAAAAAAAABTQMAABgBAAC9rBWcsyHhP8YLcwGYpdY/AAAAP7wAAAAAAAAAAU4DAAAYAQAAN2CopmMu4T/GC3MBmKXWPwAAAD+8AAAAAAAAAAFPAwAAGAEAALITO7ETO+E/xgtzAZil1j8AAAA/ywAAAAAAAAABUAMAABgBAAAsx827w0fhPzwJqV8wsdY/AAAAP8sAAAAAAAAAAVEDAAAYAQAAJGGRdK5Y4T88CalfMLHWPwAAAD/bAAAAAAAAAAFSAwAAGAEAABz7VC2ZaeE/tAbfvci81j8AAAA/2wAAAAAAAAABUwMAABgBAAAVlRjmg3rhP7QG373IvNY/AAAAP+sAAAAAAAAAAVQDAAAYAQAADS/cnm6L4T8qBBUcYcjWPwAAAD/rAAAAAAAAAAFVAwAAGAEAAISv0AWUoOE/KgQVHGHI1j8AAAA/+gAAAAAAAAABVgMAABgBAAB8SZS+frHhP6EBS3r509Y/AAAAP/oAAAAAAAAAAVcDAAAYAQAAdONXd2nC4T+hAUt6+dPWPwAAAD8aAQAAAAAAAAFYAwAAGAEAAN/KcfPu8OE/F/+A2JHf1j8AAAA/GgEAAAAAAAABWQMAABgBAADXZDWs2QHiPxf/gNiR39Y/AAAAPykBAAAAAAAAAVoDAAAYAQAAz/74ZMQS4j8X/4DYkd/WPwAAAD8pAQAAAAAAAAFbAwAAGAEAAEZ/7cvpJ+I/jvy2Nirr1j8AAAA/KQEAAAAAAAABXAMAABgBAAA+GbGE1DjiP478tjYq69Y/AAAAPzkBAAAAAAAAAV0DAAAYAQAAtZml6/lN4j+O/LY2KuvWPwAAAD85AQAAAAAAAAFeAwAAGAEAAK0zaaTkXuI/jvy2Nirr1j8AAAA/SAEAAAAAAAABXwMAABgBAAAktF0LCnTiP478tjYq69Y/AAAAP0gBAAAAAAAAAWADAAAYAQAAHE4hxPSE4j+O/LY2KuvWPwAAAD9YAQAAAAAAAAFhAwAAGAEAAJLOFSsamuI/jvy2Nirr1j8AAAA/WAEAAAAAAAABYgMAABgBAACLaNnjBKviP478tjYq69Y/AAAAP2gBAAAAAAAAAWMDAAAYAQAA6rYYdery4j+O/LY2KuvWPwAAAD93AQAAAAAAAAFkAwAAGAEAAGE3DdwPCOM/jvy2Nirr1j8AAAA/hwEAAAAAAAABZQMAABgBAADWtwFDNR3jP478tjYq69Y/AAAAP4sBAAAAAAAAAWYDAAAYAQAATTj2qVoy4z+O/LY2KuvWPwAAAD+bAQAAAAAAAAFnAwAAGAEAAMS46hCAR+M/F/+A2JHf1j8AAAA/mwEAAAAAAAABaAMAABgBAAC5HxAm4GDjPxf/gNiR39Y/AAAAP6oBAAAAAAAAAWkDAAAYAQAArIY1O0B64z8X/4DYkd/WPwAAAD+6AQAAAAAAAAFqAwAAGAEAAJVUgGUAreM/F/+A2JHf1j8AAAA/yQEAAAAAAAABawMAABgBAACKu6V6YMbjP6EBS3r509Y/AAAAP8kBAAAAAAAAAWwDAAAYAQAAfyLLj8Df4z+hAUt6+dPWPwAAAD/JAQAAAAAAAAFtAwAAGAEAAHOJ8KQg+eM/KgQVHGHI1j8AAAA/2QEAAAAAAAABbgMAABgBAABo8BW6gBLkP7QG373IvNY/AAAAP9kBAAAAAAAAAW8DAAAYAQAAXFc7z+Ar5D+0Bt+9yLzWPwAAAD/pAQAAAAAAAAFwAwAAGAEAAFG+YORAReQ/PAmpXzCx1j8AAAA/6QEAAAAAAAABcQMAABgBAADDC7en22LkP1AOPaP/mdY/AAAAP/gBAAAAAAAAAXIDAAAYAQAAuHLcvDt85D/ZEAdFZ47WPwAAAD/4AQAAAAAAAAFzAwAAGAEAAB8nWJU2s+Q//hovzAVg1j8AAAA/CAIAAAAAAAABdAMAABgBAACSdK5Y0dDkPxEgww/VSNY/AAAAPwgCAAAAAAAAAXUDAAAYAQAABMIEHGzu5D8jJVdTpDHWPwAAAD8YAgAAAAAAAAF2AwAAGAEAAHcPW98GDOU/NirrlnMa1j8AAAA/GAIAAAAAAAABdwMAABgBAADpXLGioSnlP0gvf9pCA9Y/AAAAPycCAAAAAAAAAXgDAAAYAQAAXKoHZjxH5T/SMUl8qvfVPwAAAD8nAgAAAAAAAAF5AwAAGAEAAFARLXucYOU/5Tbdv3ng1T8AAAA/NwIAAAAAAAABegMAABgBAADDXoM+N37lP/c7cQNJydU/AAAAPzcCAAAAAAAAAXsDAAAYAQAAs5IKsAyg5T+UQ8/of6bVPwAAAD9GAgAAAAAAAAF8AwAAGAEAACfgYHOnveU/pkhjLE+P1T8AAAA/RgIAAAAAAAABfQMAABgBAACZLbc2QtvlP7lN928eeNU/AAAAP1YCAAAAAAAAAX4DAAAYAQAAC3sN+tz45T9UVVVVVVXVPwAAAD9WAgAAAAAAAAF/AwAAGAEAAADiMg89EuY/aFrpmCQ+1T8AAAA/ZgIAAAAAAAABgAMAABgBAAByL4nS1y/mPwNiR35bG9U/AAAAP2YCAAAAAAAAAYEDAAAYAQAA5XzflXJN5j+gaaVjkvjUPwAAAD91AgAAAAAAAAGCAwAAGAEAANawZgdIb+Y/TnaXjJi+1D8AAAA/dQIAAAAAAAABgwMAABgBAADH5O14HZHmP3SAvxM3kNQ/AAAAP4UCAAAAAAAAAYQDAAAYAQAAtxh16vKy5j8ijbE8PVbUPwAAAD+FAgAAAAAAAAGFAwAAGAEAAKx/mv9SzOY/R5fZw9sn1D8AAAA/lQIAAAAAAAABhgMAABgBAACg5r8Us+XmP/ajy+zh7dM/AAAAP5UCAAAAAAAAAYcDAAAYAQAAEjQW2E0D5z8brvNzgL/TPwAAAD+kAgAAAAAAAAGIAwAAGAEAAAebO+2tHOc/QLgb+x6R0z8AAAA/pAIAAAAAAAABiQMAABgBAAB56JGwSDrnP2bCQ4K9YtM/AAAAP6QCAAAAAAAAAYoDAAAYAQAAbk+3xahT5z+MzGsJXDTTPwAAAD+0AgAAAAAAAAGLAwAAGAEAAOXPqyzOaOc/sdaTkPoF0z8AAAA/tAIAAAAAAAABjAMAABgBAADZNtFBLoLnP1/jhbkAzNI/AAAAP8MCAAAAAAAAAY0DAAAYAQAA0dCU+hiT5z+E7a1An53SPwAAAD/DAgAAAAAAAAGOAwAAGAEAAEQe672zsOc/Rv8zrXRM0j8AAAA/0wIAAAAAAAABjwMAABgBAAC+0X3IY73nP+IGkpKrKdI/AAAAP+MCAAAAAAAAAZADAAAYAQAAOIUQ0xPK5z/1CybWehLSPwAAAD/jAgAAAAAAAAGRAwAAGAEAALM4o93D1uc/BxG6GUr70T8AAAA/8gIAAAAAAAABkgMAABgBAACvBQU6Od/nPxoWTl0Z5NE/AAAAP/ICAAAAAAAAAZMDAAAYAQAArNJmlq7n5z+kGBj/gNjRPwAAAD8CAwAAAAAAAAGUAwAAGAEAAKefyPIj8Oc/LRvioOjM0T8AAAA/EgMAAAAAAAABlQMAABgBAAAmhvmgXvTnPy0b4qDozNE/AAAAPxIDAAAAAAAAAZYDAAAYAQAAIVNb/dP85z+kGBj/gNjRPwAAAD8SAwAAAAAAAAGXAwAAGAEAAB4gvVlJBeg/pBgY/4DY0T8AAAA/IQMAAAAAAAABmAMAABgBAAAeIL1ZSQXoP5AThLux79E/AAAAPyEDAAAAAAAAAZkDAAAYAQAAGe0etr4N6D9+DvB34gbSPwAAAD8xAwAAAAAAAAGaAwAAGAEAAJjTT2T5Eeg/4gaSkqsp0j8AAAA/MQMAAAAAAAABmwMAABgBAACUoLHAbhroP6r31cc9b9I/AAAAP0ADAAAAAAAAAZwDAAAYAQAAE4fibqke6D+E7a1An53SPwAAAD9QAwAAAAAAAAGdAwAAGAEAAJBtEx3kIug/6eVPW2jA0j8AAAA/UAMAAAAAAAABngMAABgBAACNOnV5WSvoP0ze8XUx49I/AAAAP2ADAAAAAAAAAZ8DAAAYAQAAiAfX1c4z6D8n1MnukhHTPwAAAD9gAwAAAAAAAAGgAwAAGAEAAIXUODJEPOg/AsqhZ/Q/0z8AAAA/bwMAAAAAAAABoQMAABgBAAADu2ngfkDoP2bCQ4K9YtM/AAAAP28DAAAAAAAAAaIDAAAYAQAA/4fLPPRI6D9AuBv7HpHTPwAAAD9vAwAAAAAAAAGjAwAAGAEAAPxULZlpUeg/pbC9Feiz0z8AAAA/fwMAAAAAAAABpAMAABgBAAB2CMCjGV7oP4CmlY5J4tM/AAAAP48DAAAAAAAAAaUDAAAYAQAActUhAI9m6D9anG0HqxDUPwAAAD+PAwAAAAAAAAGmAwAAGAEAAOyItAo/c+g/NJJFgAw/1D8AAAA/ngMAAAAAAAABpwMAABgBAADkInjDKYToP5mK55rVYdQ/AAAAP54DAAAAAAAAAagDAAAYAQAA1Vb/NP+l6D9geyvQZ6fUPwAAAD+uAwAAAAAAAAGpAwAAGAEAAEzX85sku+g/TnaXjJi+1D8AAAA/rgMAAAAAAAABqgMAABgBAABAPhmxhNToPztxA0nJ1dQ/AAAAP70DAAAAAAAAAasDAAAYAQAANaU+xuTt6D8obG8F+uzUPwAAAD+9AwAAAAAAAAGsAwAAGAEAAKslMy0KA+k/oGmlY5L41D8AAAA/zQMAAAAAAAABrQMAABgBAAAipieULxjpP6BppWOS+NQ/AAAAP80DAAAAAAAAAa4DAAAYAQAAlPN9V8o16T8WZ9vBKgTVPwAAAD/dAwAAAAAAAAGvAwAAGAEAAAZB1BplU+k/FmfbwSoE1T8AAAA/3QMAAAAAAAABsAMAABgBAAB5jire/3DpP6BppWOS+NQ/AAAAP+wDAAAAAAAAAbEDAAAYAQAA7NuAoZqO6T+gaaVjkvjUPwAAAD/sAwAAAAAAAAGyAwAAGAEAAF4p12Q1rOk/KGxvBfrs1D8AAAA//AMAAAAAAAABswMAABgBAADRdi0o0MnpPztxA0nJ1dQ/AAAAP/wDAAAAAAAAAbQDAAAYAQAAQ8SD62rn6T/Fc83qMMrUPwAAAD8MBAAAAAAAAAG1AwAAGAEAADT4Cl1ACeo/13hhLgCz1D8AAAA/DAQAAAAAAAABtgMAABgBAACjEsN8UC/qP3SAvxM3kNQ/AAAAPxsEAAAAAAAAAbcDAAAYAQAAFWAZQOtM6j+GhVNXBnnUPwAAAD8bBAAAAAAAAAG4AwAAGAEAAIitbwOGauo/Io2xPD1W1D8AAAA/GwQAAAAAAAABuQMAABgBAAD7+sXGIIjqPzSSRYAMP9Q/AAAAPysEAAAAAAAAAboDAAAYAQAAbUgcirul6j9Hl9nD2yfUPwAAAD8rBAAAAAAAAAG7AwAAGAEAAF58o/uQx+o/WpxtB6sQ1D8AAAA/OgQAAAAAAAABvAMAABgBAABOsCptZunqP2yhAUt6+dM/AAAAP0oEAAAAAAAAAb0DAAAYAQAAwf2AMAEH6z+AppWOSeLTPwAAAD9KBAAAAAAAAAG+AwAAGAEAADRL1/ObJOs/CalfMLHW0z8AAAA/SgQAAAAAAAABvwMAABgBAAApsvwI/D3rPxuu83OAv9M/AAAAP1oEAAAAAAAAAcADAAAYAQAAm/9SzJZb6z+lsL0V6LPTPwAAAD9aBAAAAAAAAAHBAwAAGAEAAA1NqY8xees/uLVRWbec0z8AAAA/aQQAAAAAAAABwgMAABgBAACAmv9SzJbrP0C4G/sekdM/AAAAP2kEAAAAAAAAAcMDAAAYAQAA8+dVFme06z/KuuWchoXTPwAAAD95BAAAAAAAAAHEAwAAGAEAAOdOeyvHzes/U72vPu550z8AAAA/eQQAAAAAAAABxQMAABgBAADbtaBAJ+frP92/eeBVbtM/AAAAP4kEAAAAAAAAAcYDAAAYAQAA0BzGVYcA7D/dv3ngVW7TPwAAAD+JBAAAAAAAAAHHAwAAGAEAAMSD62rnGew/ZsJDgr1i0z8AAAA/mAQAAAAAAAAByAMAABgBAAC56hCARzPsP2bCQ4K9YtM/AAAAP5gEAAAAAAAAAckDAAAYAQAAorhbqgdm7D9mwkOCvWLTPwAAAD+oBAAAAAAAAAHKAwAAGAEAAJcfgb9nf+w/ZsJDgr1i0z8AAAA/twQAAAAAAAABywMAABgBAACLhqbUx5jsP2bCQ4K9YtM/AAAAP7cEAAAAAAAAAcwDAAAYAQAAgyBqjbKp7D9mwkOCvWLTPwAAAD/HBAAAAAAAAAHNAwAAGAEAAHiHj6ISw+w/ZsJDgr1i0z8AAAA/xwQAAAAAAAABzgMAABgBAABs7rS3ctzsP2bCQ4K9YtM/AAAAP9cEAAAAAAAAAc8DAAAYAQAA2NXOM/gK7T9mwkOCvWLTPwAAAD/mBAAAAAAAAAHQAwAAGAEAAEojJfeSKO0/3b954FVu0z8AAAA/5gQAAAAAAAAB0QMAABgBAADAoxleuD3tP92/eeBVbtM/AAAAP/YEAAAAAAAAAdIDAAAYAQAANyQOxd1S7T/dv3ngVW7TPwAAAD/2BAAAAAAAAAHTAwAAGAEAAKY+xuTteO0/U72vPu550z8AAAA/BgUAAAAAAAAB1AMAABgBAACapev5TZLtP1O9rz7uedM/AAAAPxUFAAAAAAAAAdUDAAAYAQAAECbgYHOn7T/KuuWchoXTPwAAAD8VBQAAAAAAAAHWAwAAGAEAAIem1MeYvO0/yrrlnIaF0z8AAAA/FQUAAAAAAAAB1wMAABgBAAD+JskuvtHtP0C4G/sekdM/AAAAPyUFAAAAAAAAAdgDAAAYAQAAc6e9lePm7T+4tVFZt5zTPwAAAD8lBQAAAAAAAAHZAwAAGAEAAG1BgU7O9+0/LrOHt0+o0z8AAAA/NAUAAAAAAAAB2gMAABgBAABl20QHuQjuP6WwvRXos9M/AAAAP0QFAAAAAAAAAdsDAAAYAQAAXXUIwKMZ7j8brvNzgL/TPwAAAD9EBQAAAAAAAAHcAwAAGAEAAFUPzHiOKu4/kqsp0hjL0z8AAAA/RAUAAAAAAAAB3QMAABgBAADLj8Dfsz/uPwmpXzCx1tM/AAAAP1QFAAAAAAAAAd4DAAAYAQAAwymEmJ5Q7j+AppWOSeLTPwAAAD9UBQAAAAAAAAHfAwAAGAEAADuqeP/DZe4/9qPL7OHt0z8AAAA/YwUAAAAAAAAB4AMAABgBAACxKm1m6XruP2yhAUt6+dM/AAAAP2MFAAAAAAAAAeEDAAAYAQAAqcQwH9SL7j/jnjepEgXUPwAAAD9zBQAAAAAAAAHiAwAAGAEAAB9FJYb5oO4/0ZmjZUMc1D8AAAA/cwUAAAAAAAAB4wMAABgBAAAZ3+g+5LHuP0eX2cPbJ9Q/AAAAP4MFAAAAAAAAAeQDAAAYAQAAEXms987C7j80kkWADD/UPwAAAD+DBQAAAAAAAAHlAwAAGAEAAAkTcLC50+4/Io2xPD1W1D8AAAA/kgUAAAAAAAAB5gMAABgBAACDxgK7aeDuP4aFU1cGedQ/AAAAP5IFAAAAAAAAAecDAAAYAQAAe2DGc1Tx7j90gL8TN5DUPwAAAD+SBQAAAAAAAAHoAwAAGAEAAHP6iSw/Au8/YHsr0Gen1D8AAAA/ogUAAAAAAAAB6QMAABgBAABrlE3lKRPvP052l4yYvtQ/AAAAP6UFAAAAAAAAAeoDAAAYAQAA264FBTo57z8obG8F+uzUPwAAAD/EBQAAAAAAAAHrAwAAGAEAANNIyb0kSu8/FmfbwSoE1T8AAAA/xAUAAAAAAAAB7AMAABgBAABN/FvI1FbvPwNiR35bG9U/AAAAP8QFAAAAAAAAAe0DAAAYAQAARZYfgb9n7z9oWumYJD7VPwAAAD/UBQAAAAAAAAHuAwAAGAEAAL9JsotvdO8/3lcf97xJ1T8AAAA/1AUAAAAAAAAB7wMAABgBAAA5/USWH4HvP0JQwRGGbNU/AAAAP+MFAAAAAAAAAfADAAAYAQAAs7DXoM+N7z8vSy3OtoPVPwAAAD/zBQAAAAAAAAHxAwAAGAEAALF9Of1Elu8/lEPP6H+m1T8AAAA/8wUAAAAAAAAB8gMAABgBAACtSptZup7vP4E+O6WwvdU/AAAAP/MFAAAAAAAAAfMDAAAYAQAAqRf9tS+n7z9cNBMeEuzVPwAAAD8DBgAAAAAAAAH0AwAAGAEAAKXkXhKlr+8/wCy1ONsO1j8AAAA/AwYAAAAAAAAB9QMAABgBAAChscBuGrjvPxEgww/VSNY/AAAAPxIGAAAAAAAAAfYDAAAYAQAAH5jxHFW87z91GGUqnmvWPwAAAD8SBgAAAAAAAAH3AwAAGAEAABtlU3nKxO8/UA49o/+Z1j8AAAA/IgYAAAAAAAAB+AMAABgBAACZS4QnBcnvPyoEFRxhyNY/AAAAPyIGAAAAAAAAAfkDAAAYAQAAFzK11T/N7z+O/LY2KuvWPwAAAD8xBgAAAAAAAAH6AwAAGAEAABcytdU/ze8/afKOr4sZ1z8AAAA/MQYAAAAAAAAB+wMAABgBAAAT/xYytdXvP6jgCEO2atc/AAAAP0EGAAAAAAAAAfwDAAAYAQAAE/8WMrXV7z+C1uC7F5nXPwAAAD9RBgAAAAAAAAH9AwAAGAEAABP/FjK11e8/08nukhHT1z8AAAA/UQYAAAAAAAAB/gMAABgBAACR5Ufg79nvPzjCkK3a9dc/AAAAP2AGAAAAAAAAAf8DAAAYAQAAkeVH4O/Z7z+JtZ6E1C/YPwAAAD9gBgAAAAAAAAEABAAAGAEAAA/MeI4q3u8/7a1An51S2D8AAAA/YAYAAAAAAAABAQQAABgBAAAPzHiOKt7vP1Gm4rlmddg/AAAAP4AGAAAAAAAAAQIEAAAYAQAAjbKpPGXi7z+1noTUL5jYPwAAAD+ABgAAAAAAAAEDBAAAGAEAAAuZ2uqf5u8/opnwkGCv2D8AAAA/gAYAAAAAAAABBAQAABgBAAALmdrqn+bvP5CUXE2Rxtg/AAAAP4AGAAAAAAAAAQUEAAAYAQAAiX8Lmdrq7z8GkpKrKdLYPwAAAD+PBgAAAAAAAAEGBAAAGAEAAAlmPEcV7+8/84z+Z1rp2D8AAAA/jwYAAAAAAAABBwQAABgBAACFTG31T/PvP/OM/mda6dg/AAAAP58GAAAAAAAAAQgEAAAYAQAACyhBY4Hd5D9qcbYdrELQPwAAAD8AAAAAAAAAAAEJBAAAGAEAAAj1or/25eQ/nDlaNsRB0T8AAAA/AAAAAAAAAAABCgQAABgBAACG29NtMerkP3cvMq8lcNE/AAAAPw8AAAAAAAAAAQsEAAAYAQAAgqg1yqby5D9SJQooh57RPwAAAD8PAAAAAAAAAAEMBAAAGAEAAACPZnjh9uQ/pBgY/4DY0T8AAAA/HwAAAAAAAAABDQQAABgBAAB/dZcmHPvkP/ULJtZ6EtI/AAAAPx8AAAAAAAAAAQ4EAAAYAQAAekL5gpED5T/QAf5O3EDSPwAAAD8vAAAAAAAAAAEPBAAAGAEAAPkoKjHMB+U/qvfVxz1v0j8AAAA/LwAAAAAAAAABEAQAABgBAAD09YuNQRDlPw7wd+IGktI/AAAAPy8AAAAAAAAAAREEAAAYAQAAc9y8O3wU5T9y6Bn9z7TSPwAAAD8+AAAAAAAAAAESBAAAGAEAAPHC7em2GOU/6eVPW2jA0j8AAAA/TgAAAAAAAAABEwQAABgBAABvqR6Y8RzlP9bguxeZ19I/AAAAP04AAAAAAAAAARQEAAAYAQAA7o9PRiwh5T9M3vF1MePSPwAAAD9OAAAAAAAAAAEVBAAAGAEAAO6PT0YsIeU/xNsn1Mnu0j8AAAA/XgAAAAAAAAABFgQAABgBAADuj09GLCHlP0ze8XUx49I/AAAAP20AAAAAAAAAARcEAAAYAQAA7o9PRiwh5T/p5U9baMDSPwAAAD99AAAAAAAAAAEYBAAAGAEAAO6PT0YsIeU/hO2tQJ+d0j8AAAA/fQAAAAAAAAABGQQAABgBAABvqR6Y8RzlPyH1CybWetI/AAAAP4wAAAAAAAAAARoEAAAYAQAA8cLt6bYY5T9G/zOtdEzSPwAAAD+MAAAAAAAAAAEbBAAAGAEAAPHC7em2GOU/awlcNBMe0j8AAAA/nAAAAAAAAAABHAQAABgBAABz3Lw7fBTlP5AThLux79E/AAAAP5wAAAAAAAAAAR0EAAAYAQAA9PWLjUEQ5T8/IHbkt7XRPwAAAD+sAAAAAAAAAAEeBAAAGAEAAHcPW98GDOU/ZCqea1aH0T8AAAA/rAAAAAAAAAABHwQAABgBAAD5KCoxzAflP4o0xvL0WNE/AAAAP7sAAAAAAAAAASAEAAAYAQAA+SgqMcwH5T85Qbgb+x7RPwAAAD+7AAAAAAAAAAEhBAAAGAEAAHpC+YKRA+U/Xkvgopnw0D8AAAA/ywAAAAAAAAABIgQAABgBAAB6QvmCkQPlP/pSPojQzdA/AAAAP8sAAAAAAAAAASMEAAAYAQAAekL5gpED5T+WWpxtB6vQPwAAAD/LAAAAAAAAAAEkBAAAGAEAAPxbyNRW/+Q/qF8wsdaT0D8AAAA/2wAAAAAAAAABJQQAABgBAAD8W8jUVv/kP7tkxPSlfNA/AAAAP9sAAAAAAAAAASYEAAAYAQAA/FvI1Fb/5D9FZ46WDXHQPwAAAD/qAAAAAAAAAAEnBAAAGAEAAHpC+YKRA+U/RWeOlg1x0D8AAAA/+gAAAAAAAAABKAQAABgBAAD5KCoxzAflP7tkxPSlfNA/AAAAP/oAAAAAAAAAASkEAAAYAQAA9PWLjUEQ5T+oXzCx1pPQPwAAAD8JAQAAAAAAAAEqBAAAGAEAAPHC7em2GOU/DVjSy5+20D8AAAA/CQEAAAAAAAABKwQAABgBAABrdoD0ZiXlP3BQdOZo2dA/AAAAPxkBAAAAAAAAASwEAAAYAQAA5ikT/xYy5T/VSBYBMvzQPwAAAD8ZAQAAAAAAAAEtBAAAGAEAAGDdpQnHPuU/sD7ueZMq0T8AAAA/KQEAAAAAAAABLgQAABgBAADakDgUd0vlP5w5WjbEQdE/AAAAPykBAAAAAAAAAS8EAAAYAQAA0ir8zGFc5T8BMvxQjWTRPwAAAD84AQAAAAAAAAEwBAAAGAEAAE3ejtcRaeU/7ixoDb570T8AAAA/OAEAAAAAAAABMQQAABgBAADHkSHiwXXlP9wn1MnuktE/AAAAP0gBAAAAAAAAATIEAAAYAQAAQUW07HGC5T/JIkCGH6rRPwAAAD9IAQAAAAAAAAEzBAAAGAEAALv4Rvchj+U/PyB25Le10T8AAAA/WAEAAAAAAAABNAQAABgBAAC4xahTl5flP7UdrEJQwdE/AAAAP1gBAAAAAAAAATUEAAAYAQAAs5IKsAyg5T+1HaxCUMHRPwAAAD9nAQAAAAAAAAE2BAAAGAEAALBfbAyCqOU/LRvioOjM0T8AAAA/ZwEAAAAAAAABNwQAABgBAACtLM5o97DlPy0b4qDozNE/AAAAP3cBAAAAAAAAATgEAAAYAQAAqPkvxWy55T+1HaxCUMHRPwAAAD93AQAAAAAAAAE5BAAAGAEAACfgYHOnveU/PyB25Le10T8AAAA/hgEAAAAAAAABOgQAABgBAAAn4GBzp73lP8kiQIYfqtE/AAAAP5YBAAAAAAAAATsEAAAYAQAAJ+Bgc6e95T/cJ9TJ7pLRPwAAAD+WAQAAAAAAAAE8BAAAGAEAAKj5L8VsueU/7ixoDb570T8AAAA/pgEAAAAAAAABPQQAABgBAAAqE/8WMrXlP4o0xvL0WNE/AAAAP6YBAAAAAAAAAT4EAAAYAQAArSzOaPew5T+wPu55kyrRPwAAAD+1AQAAAAAAAAE/BAAAGAEAALBfbAyCqOU/1UgWATL80D8AAAA/tQEAAAAAAAABQAQAABgBAAA+EhZJ54rlP1dsItrcWdA/AAAAP9UBAAAAAAAAAUEEAAAYAQAAvyvlmqyG5T9qcbYdrELQPwAAAD/kAQAAAAAAAAFCBAAAGAEAAEFFtOxxguU/fHZKYXsr0D8AAAA/5AEAAAAAAAABQwQAABgBAAD4e/bHJyPmP3BQdOZo2dA/AAAAPwAAAAAAAAAAAUQEAAAYAQAAfshjvXcW5j93LzKvJXDRPwAAAD8AAAAAAAAAAAFFBAAAGAEAAP2ulGuyGuY/ZCqea1aH0T8AAAA/EAAAAAAAAAABRgQAABgBAAB6lcUZ7R7mP9wn1MnuktE/AAAAPxAAAAAAAAAAAUcEAAAYAQAA+Hv2xycj5j9SJQooh57RPwAAAD8gAAAAAAAAAAFIBAAAGAEAAPEVuoASNOY/ySJAhh+q0T8AAAA/LwAAAAAAAAABSQQAABgBAADt4hvdhzzmP8kiQIYfqtE/AAAAPy8AAAAAAAAAAUoEAAAYAQAA6a99Of1E5j/JIkCGH6rRPwAAAD8/AAAAAAAAAAFLBAAAGAEAAOV835VyTeY/UiUKKIee0T8AAAA/PwAAAAAAAAABTAQAABgBAADhSUHy51XmP1IlCiiHntE/AAAAPz8AAAAAAAAAAU0EAAAYAQAA3hajTl1e5j9kKp5rVofRPwAAAD9PAAAAAAAAAAFOBAAAGAEAAFz90/yXYuY/7ixoDb570T8AAAA/TwAAAAAAAAABTwQAABgBAADZ4wSr0mbmPwEy/FCNZNE/AAAAP14AAAAAAAAAAVAEAAAYAQAAWMo1WQ1r5j+KNMby9FjRPwAAAD9eAAAAAAAAAAFRBAAAGAEAANawZgdIb+Y/sD7ueZMq0T8AAAA/bgAAAAAAAAABUgQAABgBAADWsGYHSG/mPzlBuBv7HtE/AAAAP30AAAAAAAAAAVMEAAAYAQAAWMo1WQ1r5j/BQ4K9YhPRPwAAAD99AAAAAAAAAAFUBAAAGAEAANnjBKvSZuY/1UgWATL80D8AAAA/jQAAAAAAAAABVQQAABgBAABc/dP8l2LmP+hNqkQB5dA/AAAAP40AAAAAAAAAAVYEAAAYAQAA3hajTl1e5j9wUHTmaNnQPwAAAD+dAAAAAAAAAAFXBAAAGAEAAF8wcqAiWuY/+lI+iNDN0D8AAAA/nQAAAAAAAAABWAQAABgBAADhSUHy51XmP4NVCCo4wtA/AAAAP6wAAAAAAAAAAVkEAAAYAQAA5XzflXJN5j+WWpxtB6vQPwAAAD+8AAAAAAAAAAFaBAAAGAEAAGeWruc3SeY/H11mD2+f0D8AAAA/vAAAAAAAAAABWwQAABgBAADpr305/UTmP6hfMLHWk9A/AAAAP8wAAAAAAAAAAVwEAAAYAQAA6a99Of1E5j8yYvpSPojQPwAAAD/MAAAAAAAAAAFdBAAAGAEAAOmvfTn9ROY/u2TE9KV80D8AAAA/2wAAAAAAAAABXgQAABgBAADpr305/UTmP0VnjpYNcdA/AAAAP9sAAAAAAAAAAV8EAAAYAQAAZ5au5zdJ5j9XbCLa3FnQPwAAAD/rAAAAAAAAAAFgBAAAGAEAAGNjEEStUeY/anG2HaxC0D8AAAA//QAAAAAAAAABYQQAABgBAADhSUHy51XmP3x2SmF7K9A/AAAAP/0AAAAAAAAAAWIEAAAYAQAAXzByoCJa5j98dkpheyvQPwAAAD/9AAAAAAAAAAFjBAAAGAEAAFz90/yXYuY/j3vepEoU0D8AAAA/DQEAAAAAAAABZAQAABgBAADZ4wSr0mbmP4973qRKFNA/AAAAPw0BAAAAAAAAAWUEAAAYAQAA1rBmB0hv5j8ZfqhGsgjQPwAAAD8dAQAAAAAAAAFmBAAAGAEAAFSXl7WCc+Y/GX6oRrII0D8AAAA/HQEAAAAAAAABZwQAABgBAABQZPkR+HvmPxl+qEayCNA/AAAAPywBAAAAAAAAAWgEAAAYAQAAyheMHKiI5j98dkpheyvQPwAAAD88AQAAAAAAAAFpBAAAGAEAAEj+vMrijOY/4W7se0RO0D8AAAA/PAEAAAAAAAABagQAABgBAADH5O14HZHmP0VnjpYNcdA/AAAAP0wBAAAAAAAAAWsEAAAYAQAARcseJ1iV5j+oXzCx1pPQPwAAAD9MAQAAAAAAAAFsBAAAGAEAAMKxT9WSmeY/DVjSy5+20D8AAAA/awEAAAAAAAABbQQAABgBAADCsU/VkpnmP9VIFgEy/NA/AAAAP2sBAAAAAAAAAW4EAAAYAQAAwrFP1ZKZ5j/BQ4K9YhPRPwAAAD9rAQAAAAAAAAFvBAAAGAEAAMKxT9WSmeY/sD7ueZMq0T8AAAA/egEAAAAAAAABcAQAABgBAADCsU/VkpnmP5w5WjbEQdE/AAAAP3oBAAAAAAAAAXEEAAAYAQAAwrFP1ZKZ5j+KNMby9FjRPwAAAD+KAQAAAAAAAAFyBAAAGAEAAMKxT9WSmeY/ATL8UI1k0T8AAAA/igEAAAAAAAABcwQAABgBAADCsU/VkpnmP3cvMq8lcNE/AAAAP5oBAAAAAAAAAXQEAAAYAQAAwrFP1ZKZ5j/uLGgNvnvRPwAAAD+pAQAAAAAAAAF1BAAAGAEAAMKxT9WSmeY/dy8yryVw0T8AAAA/uQEAAAAAAAABdgQAABgBAABBmICDzZ3mPwEy/FCNZNE/AAAAP7kBAAAAAAAAAXcEAAAYAQAAQZiAg82d5j+KNMby9FjRPwAAAD+5AQAAAAAAAAF4BAAAGAEAAL9+sTEIouY/nDlaNsRB0T8AAAA/yQEAAAAAAAABeQQAABgBAAA9ZeLfQqbmP7A+7nmTKtE/AAAAP9gBAAAAAAAAAXoEAAAYAQAAvEsTjn2q5j9LRkxfygfRPwAAAD/YAQAAAAAAAAF7BAAAGAEAADX/pZgtt+Y/g1UIKjjC0D8AAAA/6AEAAAAAAAABfAQAABgBAAC05dZGaLvmP5ZanG0Hq9A/AAAAP+gBAAAAAAAAAX0EAAAYAQAAr7I4o93D5j+oXzCx1pPQPwAAAD/3AQAAAAAAAAF+BAAAGAEAAC6ZaVEYyOY/MmL6Uj6I0D8AAAA/9wEAAAAAAAABfwQAABgBAACsf5r/UszmP0VnjpYNcdA/AAAAPwcCAAAAAAAAAYAEAAAYAQAAKWbLrY3Q5j/NaVg4dWXQPwAAAD8XAgAAAAAAAAGBBAAAGAEAACYzLQoD2eY/RWeOlg1x0D8AAAA/JgIAAAAAAAABggQAABgBAACkGV64Pd3mP7tkxPSlfNA/AAAAPyYCAAAAAAAAAYMEAAAYAQAAIgCPZnjh5j8yYvpSPojQPwAAAD82AgAAAAAAAAGEBAAAGAEAAKDmvxSz5eY/H11mD2+f0D8AAAA/NgIAAAAAAAABhQQAABgBAAAezfDC7enmPw1Y0sufttA/AAAAP0YCAAAAAAAAAYYEAAAYAQAAnbMhcSju5j9wUHTmaNnQPwAAAD9GAgAAAAAAAAGHBAAAGAEAABqaUh9j8uY/Xkvgopnw0D8AAAA/VQIAAAAAAAABiAQAABgBAACYgIPNnfbmP0tGTF/KB9E/AAAAP1UCAAAAAAAAAYkEAAAYAQAAF2e0e9j65j/BQ4K9YhPRPwAAAD9lAgAAAAAAAAGKBAAAGAEAAJVN5SkT/+Y/sD7ueZMq0T8AAAA/ZQIAAAAAAAABiwQAABgBAAASNBbYTQPnPyY8JNgrNtE/AAAAP3QCAAAAAAAAAYwEAAAYAQAADwF4NMML5z+cOVo2xEHRPwAAAD90AgAAAAAAAAGNBAAAGAEAAI3nqOL9D+c/nDlaNsRB0T8AAAA/dAIAAAAAAAABjgQAABgBAADJalizA6TnP1YGeRQD488/AAAAPwAAAAAAAAAAAY8EAAAYAQAAbqKDXARv6D+6ZnUYZSrOPwAAAD8AAAAAAAAAAAGQBAAAGAEAAOhVFme0e+g/9HOAvxM30D8AAAA/AAAAAAAAAAABkQQAABgBAABmPEcV73/oP+Fu7HtETtA/AAAAPwAAAAAAAAAAAZIEAAAYAQAA5CJ4wymE6D/NaVg4dWXQPwAAAD8PAAAAAAAAAAGTBAAAGAEAAGMJqXFkiOg/u2TE9KV80D8AAAA/DwAAAAAAAAABlAQAABgBAABe1grO2ZDoPzJi+lI+iNA/AAAAPx8AAAAAAAAAAZUEAAAYAQAAW6NsKk+Z6D8yYvpSPojQPwAAAD8fAAAAAAAAAAGWBAAAGAEAAFdwzobEoeg/MmL6Uj6I0D8AAAA/LwAAAAAAAAABlwQAABgBAABTPTDjOaroP7tkxPSlfNA/AAAAPy8AAAAAAAAAAZgEAAAYAQAAzfDC7em26D9FZ46WDXHQPwAAAD8+AAAAAAAAAAGZBAAAGAEAAMq9JEpfv+g/V2wi2txZ0D8AAAA/PgAAAAAAAAABmgQAABgBAADGioam1MfoP2pxth2sQtA/AAAAP04AAAAAAAAAAZsEAAAYAQAAwlfoAkrQ6D8GeRQD4x/QPwAAAD9OAAAAAAAAAAGcBAAAGAEAAEA+GbGE1Og/GX6oRrII0D8AAAA/XgAAAAAAAAABnQQAABgBAAC+JEpfv9joP2gLDVjSy88/AAAAP14AAAAAAAAAAZ4EAAAYAQAAPAt7Dfrc6D+OFTXfcJ3PPwAAAD9eAAAAAAAAAAGfBAAAGAEAALvxq7s04eg/xiTxqd5Xzz8AAAA/bQAAAAAAAAABoAQAABgBAAC78au7NOHoP+wuGTF9Kc8/AAAAP20AAAAAAAAAAaEEAAAYAQAAu/GruzTh6D8QOUG4G/vOPwAAAD99AAAAAAAAAAGiBAAAGAEAALvxq7s04eg/NkNpP7rMzj8AAAA/fQAAAAAAAAABowQAABgBAAA8C3sN+tzoP0pI/YKJtc4/AAAAP4wAAAAAAAAAAaQEAAAYAQAAPAt7Dfrc6D9uUiUKKIfOPwAAAD+MAAAAAAAAAAGlBAAAGAEAADwLew363Og/gFe5Tfdvzj8AAAA/nAAAAAAAAAABpgQAABgBAAA8C3sN+tzoP5RcTZHGWM4/AAAAP5wAAAAAAAAAAacEAAAYAQAAPF5HpFX46T/o/s0Dr3LLPwAAAD8AAAAAAAAAAAGoBAAAGAEAAFbDmh0gvek/vq2NyrrlzD8AAAA/AAAAAAAAAAABqQQAABgBAABb9jjBqrTpP5ijZUMcFM0/AAAAPxAAAAAAAAAAAaoEAAAYAQAAXinXZDWs6T90mT28fULNPwAAAD8QAAAAAAAAAAGrBAAAGAEAAOFCprb6p+k/PIqB8Q+IzT8AAAA/HwAAAAAAAAABrAQAABgBAABiXHUIwKPpPyiF7a1An80/AAAAPx8AAAAAAAAAAa0EAAAYAQAA5HVEWoWf6T8YgFlqcbbNPwAAAD8vAAAAAAAAAAGuBAAAGAEAAGaPE6xKm+k/8nUx49LkzT8AAAA/LwAAAAAAAAABrwQAABgBAADkdURahZ/pP/J1MePS5M0/AAAAPz8AAAAAAAAAAbAEAAAYAQAAYlx1CMCj6T/ecJ2fA/zNPwAAAD8/AAAAAAAAAAGxBAAAGAEAAOFCprb6p+k/ymsJXDQTzj8AAAA/TgAAAAAAAAABsgQAABgBAABeKddkNazpP8prCVw0E84/AAAAP04AAAAAAAAAAbMEAAAYAQAAW/Y4waq06T/KawlcNBPOPwAAAD9eAAAAAAAAAAG0BAAAGAEAAFbDmh0gvek/ymsJXDQTzj8AAAA/XgAAAAAAAAABtQQAABgBAABTkPx5lcXpP8prCVw0E84/AAAAP14AAAAAAAAAAbYEAAAYAQAA0XYtKNDJ6T/KawlcNBPOPwAAAD9tAAAAAAAAAAG3BAAAGAEAAM1Dj4RF0uk/ymsJXDQTzj8AAAA/bQAAAAAAAAABuAQAABgBAADKEPHgutrpP7pmdRhlKs4/AAAAP30AAAAAAAAAAbkEAAAYAQAAR/chj/Xe6T+6ZnUYZSrOPwAAAD99AAAAAAAAAAG6BAAAGAEAAMXdUj0w4+k/pmHh1JVBzj8AAAA/jQAAAAAAAAABuwQAABgBAABDxIPraufpP5RcTZHGWM4/AAAAP40AAAAAAAAAAbwEAAAYAQAAQ8SD62rn6T+AV7lN92/OPwAAAD+cAAAAAAAAAAG9BAAAGAEAAEPEg+tq5+k/blIlCiiHzj8AAAA/nAAAAAAAAAABvgQAABgBAABDxIPraufpP0pI/YKJtc4/AAAAP6wAAAAAAAAAAb8EAAAYAQAAxd1SPTDj6T8kPtX76uPOPwAAAD+sAAAAAAAAAAHABAAAGAEAAMoQ8eC62uk/ADStdEwSzz8AAAA/vAAAAAAAAAABwQQAABgBAADNQ4+ERdLpP+wuGTF9Kc8/AAAAP7wAAAAAAAAAAcIEAAAYAQAA0XYtKNDJ6T/GJPGp3lfPPwAAAD/LAAAAAAAAAAHDBAAAGAEAAFbDmh0gvek/ohrJIkCGzz8AAAA/ywAAAAAAAAABxAQAABgBAADcDwgTcLDpP44VNd9wnc8/AAAAP9sAAAAAAAAAAcUEAAAYAQAAYlx1CMCj6T98EKGbobTPPwAAAD/bAAAAAAAAAAHGBAAAGAEAAGaPE6xKm+k/aAsNWNLLzz8AAAA/6gAAAAAAAAABxwQAABgBAADs24Chmo7pP2gLDVjSy88/AAAAP+oAAAAAAAAAAcgEAAAYAQAA7w4fRSWG6T9oCw1Y0svPPwAAAD/6AAAAAAAAAAHJBAAAGAEAAIFHM7xwe+o/9rxJlSigzD8AAAA/AAAAAAAAAAABygQAABgBAABir0GfG7/qP57qffVxz8s/AAAAPwAAAAAAAAAAAcsEAAAYAQAAYq9Bnxu/6j+w7xE5QbjLPwAAAD8AAAAAAAAAAAHMBAAAGAEAAOTIEPHguuo/xPSlfBChyz8AAAA/EAAAAAAAAAABzQQAABgBAABl4t9CprbqP9b5OcDfics/AAAAPxAAAAAAAAAAAc4EAAAYAQAA6PuulGuy6j/W+TnA34nLPwAAAD8gAAAAAAAAAAHPBAAAGAEAAGoVfuYwruo/xPSlfBChyz8AAAA/IAAAAAAAAAAB0AQAABgBAABtSByKu6XqP8T0pXwQocs/AAAAPy8AAAAAAAAAAdEEAAAYAQAA72Hr24Ch6j+w7xE5QbjLPwAAAD8vAAAAAAAAAAHSBAAAGAEAAPOUiX8Lmeo/iuXpsaLmyz8AAAA/PwAAAAAAAAAB0wQAABgBAAB54fZ0W4zqP2bbwSoEFcw/AAAAPz8AAAAAAAAAAdQEAAAYAQAAfBSVGOaD6j8uzAVgllrMPwAAAD9OAAAAAAAAAAHVBAAAGAEAAAJhAg42d+o/9rxJlSigzD8AAAA/TgAAAAAAAAAB1gQAABgBAACIrW8DhmrqP6yo+Ybr/Mw/AAAAP04AAAAAAAAAAdcEAAAYAQAADfrc+NVd6j9ilKl4rlnNPwAAAD9eAAAAAAAAAAHYBAAAGAEAAJRGSu4lUeo/GIBZanG2zT8AAAA/bgAAAAAAAAAB2QQAABgBAACXeeiRsEjqP95wnZ8D/M0/AAAAP24AAAAAAAAAAdoEAAAYAQAAGpO343VE6j+mYeHUlUHOPwAAAD9uAAAAAAAAAAHbBAAAGAEAAJushjU7QOo/blIlCiiHzj8AAAA/fQAAAAAAAAAB3AQAABgBAACbrIY1O0DqP0pI/YKJtc4/AAAAP40AAAAAAAAAAd0EAAAYAQAAm6yGNTtA6j8kPtX76uPOPwAAAD+NAAAAAAAAAAHeBAAAGAEAABqTt+N1ROo/ADStdEwSzz8AAAA/jQAAAAAAAAAB3wQAABgBAAAVYBlA60zqP+wuGTF9Kc8/AAAAP50AAAAAAAAAAeAEAAAYAQAAEi17nGBV6j/aKYXtrUDPPwAAAD+dAAAAAAAAAAHhBAAAGAEAAIzgDacQYuo/2imF7a1Azz8AAAA/rAAAAAAAAAAB4gQAABgBAAAGlKCxwG7qP9ophe2tQM8/AAAAP6wAAAAAAAAAAeMEAAAYAQAAgUczvHB76j/sLhkxfSnPPwAAAD+8AAAAAAAAAAHkBAAAGAEAAPv6xcYgiOo/ADStdEwSzz8AAAA/vAAAAAAAAAAB5QQAABgBAADzlIl/C5nqPyQ+1fvq484/AAAAP8sAAAAAAAAAAeYEAAAYAQAAbUgcirul6j9KSP2CibXOPwAAAD/LAAAAAAAAAAHnBAAAGAEAAGXi30Kmtuo/blIlCiiHzj8AAAA/2wAAAAAAAAAB6AQAABgBAADU/JdittzqPxiAWWpxts0/AAAAP+sAAAAAAAAAAekEAAAYAQAA0cn5vivl6j88ioHxD4jNPwAAAD/6AAAAAAAAAAHqBAAAGAEAAMyWWxuh7eo/dJk9vH1CzT8AAAA/+gAAAAAAAAAB6wQAABgBAADJY713FvbqP6yo+Ybr/Mw/AAAAPwoBAAAAAAAAAewEAAAYAQAAxTAf1Iv+6j++rY3KuuXMPwAAAD8KAQAAAAAAAAHtBAAAGAEAAEMXUILGAus/4re1UVm3zD8AAAA/GgEAAAAAAAAB7gQAABgBAADB/YAwAQfrP/a8SZUooMw/AAAAPxoBAAAAAAAAAe8EAAAYAQAAQOSx3jsL6z8Kwt3Y94jMPwAAAD8eAQAAAAAAAAHwBAAAGAEAAL3K4ox2D+s/CsLd2PeIzD8AAAA/HgEAAAAAAAAB8QQAABgBAAA7sRM7sRPrPwrC3dj3iMw/AAAAPy4BAAAAAAAAAfIEAAAYAQAAupdE6esX6z/2vEmVKKDMPwAAAD8uAQAAAAAAAAHzBAAAGAEAALVkpkVhIOs/9rxJlSigzD8AAAA/PQEAAAAAAAAB9AQAABgBAACyMQii1ijrP76tjcq65cw/AAAAP00BAAAAAAAAAfUEAAAYAQAArv5p/ksx6z+sqPmG6/zMPwAAAD9NAQAAAAAAAAH2BAAAGAEAACzlmqyGNes/hp7R/0wrzT8AAAA/XQEAAAAAAAAB9wQAABgBAAApsvwI/D3rP2KUqXiuWc0/AAAAP10BAAAAAAAAAfgEAAAYAQAAJH9eZXFG6z88ioHxD4jNPwAAAD9dAQAAAAAAAAH5BAAAGAEAACFMwMHmTus/KIXtrUCfzT8AAAA/bAEAAAAAAAAB+gQAABgBAACeMvFvIVPrPxiAWWpxts0/AAAAP2wBAAAAAAAAAfsEAAAYAQAAm/9SzJZb6z8Ee8Umos3NPwAAAD98AQAAAAAAAAH8BAAAGAEAABnmg3rRX+s/8nUx49LkzT8AAAA/fAEAAAAAAAAB/QQAABgBAACWzLQoDGTrP95wnZ8D/M0/AAAAP4wBAAAAAAAAAf4EAAAYAQAAFbPl1kZo6z/KawlcNBPOPwAAAD+bAQAAAAAAAAH/BAAAGAEAAJbMtCgMZOs/ymsJXDQTzj8AAAA/qwEAAAAAAAABAAUAABgBAAAZ5oN60V/rP8prCVw0E84/AAAAP7oBAAAAAAAAAQEFAAAYAQAAm/9SzJZb6z/KawlcNBPOPwAAAD/KAQAAAAAAAAECBQAAGAEAABwZIh5cV+s/3nCdnwP8zT8AAAA/ygEAAAAAAAABAwUAABgBAAAcGSIeXFfrP/J1MePS5M0/AAAAP9oBAAAAAAAAAQQFAAAYAQAAnjLxbyFT6z8Ee8Umos3NPwAAAD/aAQAAAAAAAAEFBQAAGAEAACFMwMHmTus/GIBZanG2zT8AAAA/6QEAAAAAAAABBgUAABgBAAAhTMDB5k7rPyiF7a1An80/AAAAP+kBAAAAAAAAAQcFAAAYAQAAIUzAweZO6z9OjxU133DNPwAAAD/5AQAAAAAAAAEIBQAAGAEAACFMwMHmTus/dJk9vH1CzT8AAAA/+QEAAAAAAAABCQUAABgBAACeMvFvIVPrP5ijZUMcFM0/AAAAPxgCAAAAAAAAAQoFAAAYAQAAm/9SzJZb6z/it7VRWbfMPwAAAD8YAgAAAAAAAAELBQAAGAEAAJbMtCgMZOs/CsLd2PeIzD8AAAA/GAIAAAAAAAABDAUAABgBAACTmRaFgWzrPy7MBWCWWsw/AAAAPxgCAAAAAAAAAQ0FAAAYAQAADU2pjzF56z9U1i3nNCzMPwAAAD8oAgAAAAAAAAEOBQAAGAEAAAXnbEgcius/euBVbtP9yz8AAAA/KAIAAAAAAAABDwUAABgBAAD+gDABB5vrP57qffVxz8s/AAAAPzcCAAAAAAAAARAFAAAYAQAAdAElaCyw6z/E9KV8EKHLPwAAAD83AgAAAAAAAAERBQAAGAEAAOuBGc9Rxes/+gNiR35byz8AAAA/RwIAAAAAAAABEgUAABgBAADg6D7ksd7rPyIOis4cLcs/AAAAP0cCAAAAAAAAARMFAAAYAQAAVWkzS9fz6z9sItrcWdDKPwAAAD9XAgAAAAAAAAEUBQAAGAEAAMzpJ7L8COw/ojGWp8eKyj8AAAA/VwIAAAAAAAABFQUAABgBAADooUfCIuncPzny29qorNs/AAAAPwAAAAAAAAAAARYFAAAYAQAAvHB7ui1G3T/p/s0Dr3LbPwAAAD8AAAAAAAAAAAEXBQAAGAEAALg93RajTt0/6f7NA69y2z8AAAA/AAAAAAAAAAABGAUAABgBAAC0Cj9zGFfdP+n+zQOvcts/AAAAPwAAAAAAAAAAARkFAAAYAQAArKQCLANo3T/p/s0Dr3LbPwAAAD8QAAAAAAAAAAEaBQAAGAEAAKpxZIh4cN0/6f7NA69y2z8AAAA/EAAAAAAAAAABGwUAABgBAACmPsbk7XjdP+n+zQOvcts/AAAAPyAAAAAAAAAAARwFAAAYAQAAntiJndiJ3T/p/s0Dr3LbPwAAAD8gAAAAAAAAAAEdBQAAGAEAAJql6/lNkt0/6f7NA69y2z8AAAA/LwAAAAAAAAABHgUAABgBAACWck1Ww5rdP+n+zQOvcts/AAAAPy8AAAAAAAAAAR8FAAAYAQAAkj+vsjij3T/p/s0Dr3LbPwAAAD8/AAAAAAAAAAEgBQAAGAEAAIim1MeYvN0/6f7NA69y2z8AAAA/TwAAAAAAAAABIQUAABgBAACCczYkDsXdP+n+zQOvcts/AAAAP08AAAAAAAAAASIFAAAYAQAAgECYgIPN3T/p/s0Dr3LbPwAAAD9eAAAAAAAAAAEjBQAAGAEAAHwN+tz41d0/6f7NA69y2z8AAAA/XgAAAAAAAAABJAUAABgBAAB42ls5bt7dP2H8A2JHfts/AAAAP24AAAAAAAAAASUFAAAYAQAAdKe9lePm3T9h/ANiR37bPwAAAD9uAAAAAAAAAAEmBQAAGAEAAHB0H/JY790/YfwDYkd+2z8AAAA/bgAAAAAAAAABJwUAABgBAABsQYFOzvfdP2H8A2JHfts/AAAAP30AAAAAAAAAASgFAAAYAQAAaA7jqkMA3j9h/ANiR37bPwAAAD+NAAAAAAAAAAEpBQAAGAEAAGTbRAe5CN4/YfwDYkd+2z8AAAA/jQAAAAAAAAABKgUAABgBAABgqKZjLhHeP2H8A2JHfts/AAAAP40AAAAAAAAAASsFAAAYAQAAXHUIwKMZ3j9h/ANiR37bPwAAAD+dAAAAAAAAAAEsBQAAGAEAAFhCahwZIt4/YfwDYkd+2z8AAAA/nQAAAAAAAAABLQUAABgBAABUD8x4jireP2H8A2JHfts/AAAAP6wAAAAAAAAAAS4FAAAYAQAAUtwt1QMz3j9h/ANiR37bPwAAAD+sAAAAAAAAAAEvBQAAGAEAAEypjzF5O94/YfwDYkd+2z8AAAA/vAAAAAAAAAABMAUAABgBAABCELVG2VTeP2H8A2JHfts/AAAAP8wAAAAAAAAAATEFAAAYAQAAPt0Wo05d3j9h/ANiR37bPwAAAD/MAAAAAAAAAAEyBQAAGAEAADqqeP/DZd4/YfwDYkd+2z8AAAA/2wAAAAAAAAABMwUAABgBAAAyRDy4rnbeP2H8A2JHfts/AAAAP9sAAAAAAAAAATQFAAAYAQAALhGeFCR/3j/p/s0Dr3LbPwAAAD/rAAAAAAAAAAE1BQAAGAEAACirYc0OkN4/6f7NA69y2z8AAAA/6wAAAAAAAAABNgUAABgBAAAieMMphJjeP+n+zQOvcts/AAAAP/oAAAAAAAAAATcFAAAYAQAAHBKH4m6p3j/p/s0Dr3LbPwAAAD8KAQAAAAAAAAE4BQAAGAEAABjf6D7ksd4/6f7NA69y2z8AAAA/CgEAAAAAAAABOQUAABgBAAAUrEqbWbreP+n+zQOvcts/AAAAPwoBAAAAAAAAAToFAAAYAQAADEYOVETL3j/p/s0Dr3LbPwAAAD8aAQAAAAAAAAE7BQAAGAEAAAgTcLC5094/6f7NA69y2z8AAAA/GgEAAAAAAAABPAUAABgBAAAG4NEML9zeP3MBmKUWZ9s/AAAAPykBAAAAAAAAAT0FAAAYAQAA/nmVxRnt3j9zAZilFmfbPwAAAD8pAQAAAAAAAAE+BQAAGAEAAPhG9yGP9d4/cwGYpRZn2z8AAAA/OQEAAAAAAAABPwUAABgBAAD2E1l+BP7eP3MBmKUWZ9s/AAAAPzkBAAAAAAAAAUAFAAAYAQAA6np+k2QX3z9zAZilFmfbPwAAAD9JAQAAAAAAAAFBBQAAGAEAAOIUQkxPKN8/cwGYpRZn2z8AAAA/WAEAAAAAAAABQgUAABgBAADe4aOoxDDfP3MBmKUWZ9s/AAAAP10BAAAAAAAAAUMFAAAYAQAA2q4FBTo53z/7A2JHflvbPwAAAD9sAQAAAAAAAAFEBQAAGAEAANZ7Z2GvQd8/+wNiR35b2z8AAAA/fAEAAAAAAAABRQUAABgBAADSSMm9JErfP/sDYkd+W9s/AAAAP4wBAAAAAAAAAUYFAAAYAQAA1ntnYa9B3z+FBizp5U/bPwAAAD+7AQAAAAAAAAFHBQAAGAEAANquBQU6Od8/hQYs6eVP2z8AAAA/2gEAAAAAAAABSAUAABgBAADe4aOoxDDfP4UGLOnlT9s/AAAAP+kBAAAAAAAAAUkFAAAYAQAA4hRCTE8o3z+FBizp5U/bPwAAAD/pAQAAAAAAAAFKBQAAGAEAAOp6fpNkF98/hQYs6eVP2z8AAAA/+QEAAAAAAAABSwUAABgBAADurRw37w7fPw8J9opNRNs/AAAAP/kBAAAAAAAAAUwFAAAYAQAA8uC62nkG3z8PCfaKTUTbPwAAAD/5AQAAAAAAAAFNBQAAGAEAAPYTWX4E/t4/Dwn2ik1E2z8AAAA/CQIAAAAAAAABTgUAABgBAAD+eZXFGe3ePw8J9opNRNs/AAAAPwkCAAAAAAAAAU8FAAAYAQAABuDRDC/c3j8PCfaKTUTbPwAAAD8YAgAAAAAAAAFQBQAAGAEAAAgTcLC5094/Dwn2ik1E2z8AAAA/GAIAAAAAAAABUQUAABgBAAAQeaz3zsLePw8J9opNRNs/AAAAPygCAAAAAAAAAVIFAAAYAQAAGN/oPuSx3j8PCfaKTUTbPwAAAD8oAgAAAAAAAAFTBQAAGAEAABwSh+Juqd4/lwvALLU42z8AAAA/OAIAAAAAAAABVAUAABgBAAAieMMphJjeP5cLwCy1ONs/AAAAPzgCAAAAAAAAAVUFAAAYAQAAPt0Wo05d3j8PCfaKTUTbPwAAAD9XAgAAAAAAAAFWBQAAGAEAAEIQtUbZVN4/Dwn2ik1E2z8AAAA/ZgIAAAAAAAABVwUAABgBAABKdvGN7kPePw8J9opNRNs/AAAAP2YCAAAAAAAAAVgFAAAYAQAAUtwt1QMz3j+FBizp5U/bPwAAAD92AgAAAAAAAAFZBQAAGAEAAFhCahwZIt4/hQYs6eVP2z8AAAA/dgIAAAAAAAABWgUAABgBAABgqKZjLhHeP4UGLOnlT9s/AAAAP4YCAAAAAAAAAVsFAAAYAQAAZNtEB7kI3j/7A2JHflvbPwAAAD+GAgAAAAAAAAFcBQAAGAEAAGxBgU7O990/+wNiR35b2z8AAAA/lQIAAAAAAAABXQUAABgBAAB0p72V4+bdP3MBmKUWZ9s/AAAAP5UCAAAAAAAAAV4FAAAYAQAAfA363PjV3T9zAZilFmfbPwAAAD+lAgAAAAAAAAFfBQAAGAEAAIim1MeYvN0/cwGYpRZn2z8AAAA/pQIAAAAAAAABYAUAABgBAACe2Imd2IndP+n+zQOvcts/AAAAP8QCAAAAAAAAAWEFAAAYAQAAqnFkiHhw3T/p/s0Dr3LbPwAAAD/EAgAAAAAAAAFiBQAAGAEAALLXoM+NX90/6f7NA69y2z8AAAA/xAIAAAAAAAABYwUAABgBAAC8cHu6LUbdP2H8A2JHfts/AAAAP9QCAAAAAAAAAWQFAAAYAQAAxNa3AUM13T9h/ANiR37bPwAAAD/UAgAAAAAAAAFlBQAAGAEAAMw89EhYJN0/YfwDYkd+2z8AAAA/4wIAAAAAAAABZgUAABgBAADQb5Ls4hvdP2H8A2JHfts/AAAAP+MCAAAAAAAAAWcFAAAYAQAA2NXOM/gK3T9h/ANiR37bPwAAAD/zAgAAAAAAAAFoBQAAGAEAANwIbdeCAt0/YfwDYkd+2z8AAAA/8wIAAAAAAAABaQUAABgBAADibqkemPHcP2H8A2JHfts/AAAAPwMDAAAAAAAAAWoFAAAYAQAA6KFHwiLp3D9h/ANiR37bPwAAAD8DAwAAAAAAAAFrBQAAGAEAAO4HhAk42Nw/YfwDYkd+2z8AAAA/EgMAAAAAAAABbAUAABgBAADyOiKtws/cP2H8A2JHfts/AAAAPyIDAAAAAAAAAW0FAAAYAQAA/tP8l2K23D/X+TnA34nbPwAAAD8yAwAAAAAAAAFuBQAAGAEAAAIHmzvtrdw/1/k5wN+J2z8AAAA/QQMAAAAAAAABbwUAABgBAAAGOjnfd6XcP9f5OcDfids/AAAAP0EDAAAAAAAAAXAFAAAYAQAAAgebO+2t3D/X+TnA34nbPwAAAD9lAwAAAAAAAAFxBQAAGAEAAP7T/Jdittw/1/k5wN+J2z8AAAA/hQMAAAAAAAABcgUAABgBAAD2bcBQTcfcP9f5OcDfids/AAAAP5QDAAAAAAAAAXMFAAAYAQAA4m6pHpjx3D/X+TnA34nbPwAAAD+kAwAAAAAAAAF0BQAAGAEAANjVzjP4Ct0/1/k5wN+J2z8AAAA/pAMAAAAAAAABdQUAABgBAADMPPRIWCTdP9f5OcDfids/AAAAP6QDAAAAAAAAAXYFAAAYAQAAwKMZXrg93T/X+TnA34nbPwAAAD+0AwAAAAAAAAF3BQAAGAEAALQKP3MYV90/1/k5wN+J2z8AAAA/tAMAAAAAAAABeAUAABgBAACmPsbk7XjdP033bx54lds/AAAAP8MDAAAAAAAAAXkFAAAYAQAAmqXr+U2S3T9N928eeJXbPwAAAD/DAwAAAAAAAAF6BQAAGAEAAI4MEQ+uq90/TfdvHniV2z8AAAA/0wMAAAAAAAABewUAABgBAACIptTHmLzdP033bx54lds/AAAAP9MDAAAAAAAAAXwFAAAYAQAAfA363PjV3T9N928eeJXbPwAAAD/iAwAAAAAAAAF9BQAAGAEAAHSnvZXj5t0/TfdvHniV2z8AAAA/4gMAAAAAAAABfgUAABgBAABoDuOqQwDeP033bx54lds/AAAAP/IDAAAAAAAAAX8FAAAYAQAAYKimYy4R3j9N928eeJXbPwAAAD/yAwAAAAAAAAGABQAAGAEAAFx1CMCjGd4/TfdvHniV2z8AAAA/AgQAAAAAAAABgQUAABgBAABUD8x4jireP033bx54lds/AAAAPwIEAAAAAAAAAYIFAAAYAQAAUtwt1QMz3j9N928eeJXbPwAAAD8RBAAAAAAAAAGDBQAAGAEAAEp28Y3uQ94/TfdvHniV2z8AAAA/EQQAAAAAAAABhAUAABgBAABGQ1PqY0zeP033bx54lds/AAAAPyEEAAAAAAAAAYUFAAAYAQAAQhC1RtlU3j9N928eeJXbPwAAAD8hBAAAAAAAAAGGBQAAGAEAADqqeP/DZd4/TfdvHniV2z8AAAA/MQQAAAAAAAABhwUAABgBAAA2d9pbOW7eP033bx54lds/AAAAPzEEAAAAAAAAAYgFAAAYAQAAMkQ8uK523j9N928eeJXbPwAAAD9ABAAAAAAAAAGJBQAAGAEAAC4RnhQkf94/TfdvHniV2z8AAAA/UAQAAAAAAAABigUAABgBAAAq3v9wmYfeP033bx54lds/AAAAP18EAAAAAAAAAYsFAAAYAQAAKKthzQ6Q3j9N928eeJXbPwAAAD+eBAAAAAAAAAGMBQAAGAEAAPYTWX4E/t4/kSwCZPih2j8AAAA/AAAAAAAAAAABjQUAABgBAAAq3v9wmYfeP+MfEDvy29o/AAAAPwAAAAAAAAAAAY4FAAAYAQAAKt7/cJmH3j9ZHUaZiufaPwAAAD8AAAAAAAAAAAGPBQAAGAEAAC4RnhQkf94/WR1GmYrn2j8AAAA/DwAAAAAAAAABkAUAABgBAAAuEZ4UJH/eP88afPci89o/AAAAPw8AAAAAAAAAAZEFAAAYAQAALhGeFCR/3j9FGLJVu/7aPwAAAD8fAAAAAAAAAAGSBQAAGAEAAC4RnhQkf94/vRXos1MK2z8AAAA/PgAAAAAAAAABkwUAABgBAAAq3v9wmYfeP70V6LNTCts/AAAAPz4AAAAAAAAAAZQFAAAYAQAAInjDKYSY3j+9FeizUwrbPwAAAD9OAAAAAAAAAAGVBQAAGAEAACBFJYb5oN4/vRXos1MK2z8AAAA/TgAAAAAAAAABlgUAABgBAAAY3+g+5LHeP70V6LNTCts/AAAAP10AAAAAAAAAAZcFAAAYAQAAFKxKm1m63j+9FeizUwrbPwAAAD9dAAAAAAAAAAGYBQAAGAEAAAxGDlREy94/vRXos1MK2z8AAAA/bQAAAAAAAAABmQUAABgBAAAG4NEML9zeP70V6LNTCts/AAAAP20AAAAAAAAAAZoFAAAYAQAA/nmVxRnt3j+9FeizUwrbPwAAAD99AAAAAAAAAAGbBQAAGAEAAPYTWX4E/t4/vRXos1MK2z8AAAA/fQAAAAAAAAABnAUAABgBAADurRw37w7fPzMTHhLsFds/AAAAP4wAAAAAAAAAAZ0FAAAYAQAA5kfg79kf3z8zEx4S7BXbPwAAAD+MAAAAAAAAAAGeBQAAGAEAAN7ho6jEMN8/MxMeEuwV2z8AAAA/nAAAAAAAAAABnwUAABgBAADWe2dhr0HfPzMTHhLsFds/AAAAP5wAAAAAAAAAAaAFAAAYAQAA0kjJvSRK3z+rEFRwhCHbPwAAAD+sAAAAAAAAAAGhBQAAGAEAAMrijHYPW98/qxBUcIQh2z8AAAA/uwAAAAAAAAABogUAABgBAADCfFAv+mvfPyEOis4cLds/AAAAP7sAAAAAAAAAAaMFAAAYAQAAwEmyi2903z+XC8AstTjbPwAAAD/LAAAAAAAAAAGkBQAAGAEAALwWFOjkfN8/lwvALLU42z8AAAA/2gAAAAAAAAABpQUAABgBAAC443VEWoXfPw8J9opNRNs/AAAAP9oAAAAAAAAAAaYFAAAYAQAAuON1RFqF3z+FBizp5U/bPwAAAD/qAAAAAAAAAAGnBQAAGAEAALjjdURahd8/+wNiR35b2z8AAAA/+gAAAAAAAAABqAUAABgBAAC8FhTo5HzfP3MBmKUWZ9s/AAAAPwkBAAAAAAAAAakFAAAYAQAAvBYU6OR83z/p/s0Dr3LbPwAAAD8JAQAAAAAAAAGqBQAAGAEAAMBJsotvdN8/YfwDYkd+2z8AAAA/CQEAAAAAAAABqwUAABgBAADCfFAv+mvfP9f5OcDfids/AAAAPxkBAAAAAAAAAawFAAAYAQAAwnxQL/pr3z9N928eeJXbPwAAAD8ZAQAAAAAAAAGtBQAAGAEAAMrijHYPW98/OfLb2qis2z8AAAA/KQEAAAAAAAABrgUAABgBAADQFSsamlLfPyftR5fZw9s/AAAAPykBAAAAAAAAAa8FAAAYAQAA0kjJvSRK3z+f6n31cc/bPwAAAD84AQAAAAAAAAGwBQAAGAEAANquBQU6Od8/i+XpsaLm2z8AAAA/OAEAAAAAAAABsQUAABgBAADiFEJMTyjfP+/di8xrCdw/AAAAP0gBAAAAAAAAAbIFAAAYAQAA5kfg79kf3z/d2PeInCDcPwAAAD9IAQAAAAAAAAGzBQAAGAEAAO6tHDfvDt8/y9NjRc033D8AAAA/ZwEAAAAAAAABtAUAABgBAAD2E1l+BP7ePy3MBWCWWtw/AAAAP2cBAAAAAAAAAbUFAAAYAQAA/nmVxRnt3j+lyTu+LmbcPwAAAD9nAQAAAAAAAAG2BQAAGAEAAACtM2mk5N4/k8Snel993D8AAAA/dwEAAAAAAAABtwUAABgBAAAG4NEML9zePwnC3dj3iNw/AAAAP3cBAAAAAAAAAbgFAAAYAQAACBNwsLnT3j9/vxM3kJTcPwAAAD+GAQAAAAAAAAG5BQAAGAEAAAgTcLC5094/97xJlSig3D8AAAA/hgEAAAAAAAABugUAABgBAAAMRg5URMveP/e8SZUooNw/AAAAP5YBAAAAAAAAAbsFAAAYAQAADEYOVETL3j9tun/zwKvcPwAAAD+WAQAAAAAAAAG8BQAAGAEAAAxGDlREy94/97xJlSig3D8AAAA/xQEAAAAAAAABvQUAABgBAACqy8tawTnbP0VnjpYNcdA/AAAAPwAAAAAAAAAAAb4FAAAYAQAAqsvLWsE52z/BQ4K9YhPRPwAAAD8AAAAAAAAAAAG/BQAAGAEAAKrLy1rBOds/EzeQlFxN0T8AAAA/EAAAAAAAAAABwAUAABgBAACnmC23NkLbP9wn1MnuktE/AAAAPxAAAAAAAAAAAcEFAAAYAQAAp5gttzZC2z+kGBj/gNjRPwAAAD8gAAAAAAAAAAHCBQAAGAEAAKJljxOsSts/awlcNBMe0j8AAAA/IAAAAAAAAAABwwUAABgBAACfMvFvIVPbPzP6n2mlY9I/AAAAPy8AAAAAAAAAAcQFAAAYAQAAmv9SzJZb2z+E7a1An53SPwAAAD8vAAAAAAAAAAHFBQAAGAEAAJr/UsyWW9s/TN7xdTHj0j8AAAA/LwAAAAAAAAABxgUAABgBAACXzLQoDGTbPyfUye6SEdM/AAAAPz8AAAAAAAAAAccFAAAYAQAAl8y0KAxk2z8CyqFn9D/TPwAAAD9OAAAAAAAAAAHIBQAAGAEAAJOZFoWBbNs/3b954FVu0z8AAAA/TgAAAAAAAAAByQUAABgBAACTmRaFgWzbP0C4G/sekdM/AAAAP04AAAAAAAAAAcoFAAAYAQAAj2Z44fZ02z+lsL0V6LPTPwAAAD9eAAAAAAAAAAHLBQAAGAEAAI9meOH2dNs/kqsp0hjL0z8AAAA/XgAAAAAAAAABzAUAABgBAACLM9o9bH3bP4CmlY5J4tM/AAAAP24AAAAAAAAAAc0FAAAYAQAAizPaPWx92z/2o8vs4e3TPwAAAD9uAAAAAAAAAAHOBQAAGAEAAIgAPJrhhds/bKEBS3r50z8AAAA/fQAAAAAAAAABzwUAABgBAACDzZ32Vo7bP/ajy+zh7dM/AAAAP40AAAAAAAAAAdAFAAAYAQAAgJr/UsyW2z+AppWOSeLTPwAAAD+dAAAAAAAAAAHRBQAAGAEAAICa/1LMlts/kqsp0hjL0z8AAAA/nQAAAAAAAAAB0gUAABgBAAAKbdeCAp3cP6hfMLHWk9A/AAAAPwAAAAAAAAAAAdMFAAAYAQAAEtMTyheM3D93LzKvJXDRPwAAAD8AAAAAAAAAAAHUBQAAGAEAABQGsm2ig9w/3CfUye6S0T8AAAA/AAAAAAAAAAAB1QUAABgBAAAYOVARLXvcP8kiQIYfqtE/AAAAPw8AAAAAAAAAAdYFAAAYAQAAGDlQES173D8tG+Kg6MzRPwAAAD8PAAAAAAAAAAHXBQAAGAEAABxs7rS3ctw/GhZOXRnk0T8AAAA/HwAAAAAAAAAB2AUAABgBAAAcbO60t3LcPwcRuhlK+9E/AAAAPx8AAAAAAAAAAdkFAAAYAQAAIJ+MWEJq3D9+DvB34gbSPwAAAD8fAAAAAAAAAAHaBQAAGAEAACCfjFhCatw/9Qsm1noS0j8AAAA/LgAAAAAAAAAB2wUAABgBAAAgn4xYQmrcP+IGkpKrKdI/AAAAPzMAAAAAAAAAAdwFAAAYAQAAHGzutLdy3D9YBMjwQzXSPwAAAD9DAAAAAAAAAAHdBQAAGAEAABxs7rS3ctw/0AH+TtxA0j8AAAA/UwAAAAAAAAAB3gUAABgBAAAUBrJtooPcP9AB/k7cQNI/AAAAP1MAAAAAAAAAAd8FAAAYAQAAEtMTyheM3D/QAf5O3EDSPwAAAD9TAAAAAAAAAAHgBQAAGAEAAAygdSaNlNw/0AH+TtxA0j8AAAA/YgAAAAAAAAAB4QUAABgBAAAGOjnfd6XcP1gEyPBDNdI/AAAAP2IAAAAAAAAAAeIFAAAYAQAA/tP8l2K23D9YBMjwQzXSPwAAAD9yAAAAAAAAAAHjBQAAGAEAAPZtwFBNx9w/4gaSkqsp0j8AAAA/cgAAAAAAAAAB5AUAABgBAADq1OVlreDcP2sJXDQTHtI/AAAAP4IAAAAAAAAAAeUFAAAYAQAA4DsLew363D/1CybWehLSPwAAAD+CAAAAAAAAAAHmBQAAGAEAANSiMJBtE90/BxG6GUr70T8AAAA/kQAAAAAAAAAB5wUAABgBAADE1rcBQzXdPwcRuhlK+9E/AAAAP5EAAAAAAAAAAegFAAAYAQAAtAo/cxhX3T+QE4S7se/RPwAAAD+hAAAAAAAAAAHpBQAAGAEAAKpxZIh4cN0/GhZOXRnk0T8AAAA/oQAAAAAAAAAB6gUAABgBAACapev5TZLdP6QYGP+A2NE/AAAAP7AAAAAAAAAAAesFAAAYAQAAjgwRD66r3T+kGBj/gNjRPwAAAD+wAAAAAAAAAAHsBQAAGAEAAIim1MeYvN0/LRvioOjM0T8AAAA/wAAAAAAAAAAB7QUAABgBAAB8Dfrc+NXdP7UdrEJQwdE/AAAAP8AAAAAAAAAAAe4FAAAYAQAAdKe9lePm3T+1HaxCUMHRPwAAAD/QAAAAAAAAAAHvBQAAGAEAAGxBgU7O990/PyB25Le10T8AAAA/0AAAAAAAAAAB8AUAABgBAACiCyhBY4HdP2pxth2sQtA/AAAAPwAAAAAAAAAAAfEFAAAYAQAAlnJNVsOa3T8TN5CUXE3RPwAAAD8AAAAAAAAAAAHyBQAAGAEAAI4MEQ+uq90/ZCqea1aH0T8AAAA/AAAAAAAAAAAB8wUAABgBAACK2XJrI7TdPy0b4qDozNE/AAAAPxAAAAAAAAAAAfQFAAAYAQAAgnM2JA7F3T/1CybWehLSPwAAAD8QAAAAAAAAAAH1BQAAGAEAAIBAmICDzd0/Rv8zrXRM0j8AAAA/EAAAAAAAAAAB9gUAABgBAAB42ls5bt7dP5jyQYRuhtI/AAAAPx8AAAAAAAAAAfcFAAAYAQAAdKe9lePm3T9y6Bn9z7TSPwAAAD8fAAAAAAAAAAH4BQAAGAEAAHB0H/JY790/TN7xdTHj0j8AAAA/LwAAAAAAAAAB+QUAABgBAABoDuOqQwDePyfUye6SEdM/AAAAPy8AAAAAAAAAAfoFAAAYAQAAZNtEB7kI3j8CyqFn9D/TPwAAAD8/AAAAAAAAAAH7BQAAGAEAAGCopmMuEd4/78QNJCVX0z8AAAA/PwAAAAAAAAAB/AUAABgBAABgqKZjLhHeP1O9rz7uedM/AAAAP04AAAAAAAAAAf0FAAAYAQAAXHUIwKMZ3j9AuBv7HpHTPwAAAD9OAAAAAAAAAAH+BQAAGAEAALHXoM+NX+0/sO8ROUG4yz8AAAA/AAAAAAAAAAAB/wUAABgBAAArizPaPWztPy7MBWCWWsw/AAAAPwAAAAAAAAAAAQAGAAAYAQAAK4sz2j1s7T/SsiEOis7MPwAAAD8AAAAAAAAAAAEBBgAAGAEAAKlxZIh4cO0/hp7R/0wrzT8AAAA/AAAAAAAAAAABAgYAABgBAACpcWSIeHDtPxiAWWpxts0/AAAAPxAAAAAAAAAAAQMGAAAYAQAAKFiVNrN07T/KawlcNBPOPwAAAD8QAAAAAAAAAAEEBgAAGAEAAChYlTazdO0/gFe5Tfdvzj8AAAA/IAAAAAAAAAABBQYAABgBAAAoWJU2s3TtPzZDaT+6zM4/AAAAPyAAAAAAAAAAAQYGAAAYAQAApj7G5O147T/sLhkxfSnPPwAAAD8vAAAAAAAAAAEHBgAAGAEAAKY+xuTteO0/sh9dZg9vzz8AAAA/LwAAAAAAAAABCAYAABgBAAAjJfeSKH3tP3wQoZuhtM8/AAAAPz8AAAAAAAAAAQkGAAAYAQAAIyX3kih97T9EAeXQM/rPPwAAAD8/AAAAAAAAAAEKBgAAGAEAACMl95Iofe0/fHZKYXsr0D8AAAA/TwAAAAAAAAABCwYAABgBAACiCyhBY4HtP2pxth2sQtA/AAAAP08AAAAAAAAAAQwGAAAYAQAAogsoQWOB7T9XbCLa3FnQPwAAAD9eAAAAAAAAAAENBgAAGAEAAKILKEFjge0/RWeOlg1x0D8AAAA/XgAAAAAAAAABDgYAABgBAACiCyhBY4HtPzJi+lI+iNA/AAAAP30AAAAAAAAAAQ8GAAAYAQAAogsoQWOB7T+oXzCx1pPQPwAAAD99AAAAAAAAAAEQBgAAGAEAAKILKEFjge0/H11mD2+f0D8AAAA/jAAAAAAAAAABEQYAABgBAACiCyhBY4HtP5ZanG0Hq9A/AAAAP4wAAAAAAAAAARIGAAAYAQAAogsoQWOB7T8NWNLLn7bQPwAAAD+cAAAAAAAAAAETBgAAGAEAACDyWO+dhe0/DVjSy5+20D8AAAA/nAAAAAAAAAABFAYAABgBAAAg8ljvnYXtP5ZanG0Hq9A/AAAAP7sAAAAAAAAAARUGAAAYAQAA/ibJLr7R7T/it7VRWbfMPwAAAD8AAAAAAAAAAAEWBgAAGAEAAP4myS6+0e0/blIlCiiHzj8AAAA/AAAAAAAAAAABFwYAABgBAAB/QJiAg83tP0pI/YKJtc4/AAAAPwAAAAAAAAAAARgGAAAYAQAAf0CYgIPN7T8kPtX76uPOPwAAAD8QAAAAAAAAAAEZBgAAGAEAAAFaZ9JIye0/ADStdEwSzz8AAAA/EAAAAAAAAAABGgYAABgBAAABWmfSSMntP9ophe2tQM8/AAAAPx8AAAAAAAAAARsGAAAYAQAAAVpn0kjJ7T/GJPGp3lfPPwAAAD8fAAAAAAAAAAEcBgAAGAEAAH9AmICDze0/ohrJIkCGzz8AAAA/LwAAAAAAAAABHQYAABgBAAB/QJiAg83tP44VNd9wnc8/AAAAPy8AAAAAAAAAAR4GAAAYAQAA/ibJLr7R7T98EKGbobTPPwAAAD8+AAAAAAAAAAEfBgAAGAEAAHsN+tz41e0/aAsNWNLLzz8AAAA/PgAAAAAAAAABIAYAABgBAAB42ls5bt7tP2gLDVjSy88/AAAAPz4AAAAAAAAAASEGAAAYAQAAc6e9lePm7T9WBnkUA+PPPwAAAD9OAAAAAAAAAAEiBgAAGAEAAHB0H/JY7+0/VgZ5FAPjzz8AAAA/TgAAAAAAAAABIwYAABgBAABtQYFOzvftP1YGeRQD488/AAAAP14AAAAAAAAAASQGAAAYAQAA5vQTWX4E7j9WBnkUA+PPPwAAAD9eAAAAAAAAAAElBgAAGAEAAGCopmMuEe4/aAsNWNLLzz8AAAA/bQAAAAAAAAABJgYAABgBAABddQjAoxnuP2gLDVjSy88/AAAAP20AAAAAAAAAAScGAAAYAQAA1yibylMm7j98EKGbobTPPwAAAD99AAAAAAAAAAEoBgAAGAEAAFHcLdUDM+4/jhU133Cdzz8AAAA/fQAAAAAAAAABKQYAABgBAADLj8Dfsz/uP6IaySJAhs8/AAAAP40AAAAAAAAAASoGAAAYAQAAwymEmJ5Q7j/GJPGp3lfPPwAAAD+NAAAAAAAAAAErBgAAGAEAAD3dFqNOXe4/2imF7a1Azz8AAAA/nAAAAAAAAAABLAYAABgBAAC5kKmt/mnuP+wuGTF9Kc8/AAAAP5wAAAAAAAAAAS0GAAAYAQAAM0Q8uK527j8QOUG4G/vOPwAAAD+sAAAAAAAAAAEuBgAAGAEAAK33zsJeg+4/NkNpP7rMzj8AAAA/rAAAAAAAAAABLwYAABgBAACpxDAf1IvuP1xNkcZYns4/AAAAP7sAAAAAAAAAATAGAAAYAQAAM0Q8uK527j/6A2JHflvLPwAAAD8AAAAAAAAAAAExBgAAGAEAAKFe9Ne+nO4/lFxNkcZYzj8AAAA/AAAAAAAAAAABMgYAABgBAAAfRSWG+aDuPxA5Qbgb+84/AAAAPwAAAAAAAAAAATMGAAAYAQAAGxKH4m6p7j+OFTXfcJ3PPwAAAD8PAAAAAAAAAAE0BgAAGAEAAJn4t5Cpre4/fHZKYXsr0D8AAAA/DwAAAAAAAAABNQYAABgBAAAZ3+g+5LHuP0VnjpYNcdA/AAAAPx8AAAAAAAAAATYGAAAYAQAAE6xKm1m67j8NWNLLn7bQPwAAAD8fAAAAAAAAAAE3BgAAGAEAABF5rPfOwu4/Xkvgopnw0D8AAAA/LwAAAAAAAAABOAYAABgBAAANRg5URMvuP7A+7nmTKtE/AAAAPy8AAAAAAAAAATkGAAAYAQAACRNwsLnT7j8BMvxQjWTRPwAAAD8vAAAAAAAAAAE6BgAAGAEAAAXg0Qwv3O4/ZCqea1aH0T8AAAA/PgAAAAAAAAABOwYAABgBAAAcEofibqneP0ze8XUx49I/AAAAPwAAAAAAAAAAATwGAAAYAQAA+Eb3IY/13j8CyqFn9D/TPwAAAD8AAAAAAAAAAAE9BgAAGAEAAO6tHDfvDt8/78QNJCVX0z8AAAA/EAAAAAAAAAABPgYAABgBAADiFEJMTyjfP92/eeBVbtM/AAAAPxAAAAAAAAAAAT8GAAAYAQAA1ntnYa9B3z/KuuWchoXTPwAAAD8QAAAAAAAAAAFABgAAGAEAAMrijHYPW98/uLVRWbec0z8AAAA/HwAAAAAAAAABQQYAABgBAADCfFAv+mvfP6WwvRXos9M/AAAAPx8AAAAAAAAAAUIGAAAYAQAAuON1RFqF3z+SqynSGMvTPwAAAD8vAAAAAAAAAAFDBgAAGAEAAKxKm1m6nt8/gKaVjkni0z8AAAA/LwAAAAAAAAABRAYAABgBAACm5F4Spa/fP2yhAUt6+dM/AAAAPz4AAAAAAAAAAUUGAAAYAQAAmkuEJwXJ3z/jnjepEgXUPwAAAD8+AAAAAAAAAAFGBgAAGAEAAJDlR+Dv2d8/WpxtB6sQ1D8AAAA/TgAAAAAAAAABRwYAABgBAACKfwuZ2urfP9GZo2VDHNQ/AAAAP04AAAAAAAAAAUgGAAAYAQAAhkxt9U/z3z/RmaNlQxzUPwAAAD9eAAAAAAAAAAFJBgAAGAEAAJpLhCcFyd8/vfxpCw1Y0j8AAAA/AAAAAAAAAAABSgYAABgBAACOsqk8ZeLfP+/EDSQlV9M/AAAAPwAAAAAAAAAAAUsGAAAYAQAAjrKpPGXi3z+4tVFZt5zTPwAAAD8AAAAAAAAAAAFMBgAAGAEAAI6yqTxl4t8/gKaVjkni0z8AAAA/EAAAAAAAAAABTQYAABgBAACOsqk8ZeLfP0eX2cPbJ9Q/AAAAPxAAAAAAAAAAAU4GAAAYAQAAjrKpPGXi3z8PiB35bW3UPwAAAD8QAAAAAAAAAAFPBgAAGAEAAI6yqTxl4t8/13hhLgCz1D8AAAA/IAAAAAAAAAABUAYAABgBAACOsqk8ZeLfPyhsbwX67NQ/AAAAPyAAAAAAAAAAAVEGAAAYAQAAjrKpPGXi3z/xXLM6jDLVPwAAAD8vAAAAAAAAAAFSBgAAGAEAAI6yqTxl4t8/uU33bx541T8AAAA/PwAAAAAAAAABUwYAABgBAACKfwuZ2urfPwpBBUcYstU/AAAAPz8AAAAAAAAAAVQGAAAYAQAAa5RN5SkT7z+Pe96kShTQPwAAAD8AAAAAAAAAAAFVBgAAGAEAAFmVNrN0Pe8/MmL6Uj6I0D8AAAA/AAAAAAAAAAABVgYAABgBAABVYpgP6kXvPx9dZg9vn9A/AAAAPwAAAAAAAAAAAVcGAAAYAQAAzxUrGppS7z+DVQgqOMLQPwAAAD8PAAAAAAAAAAFYBgAAGAEAAMvijHYPW+8/cFB05mjZ0D8AAAA/DwAAAAAAAAABWQYAABgBAADHr+7ShGPvP15L4KKZ8NA/AAAAPx8AAAAAAAAAAVoGAAAYAQAAw3xQL/pr7z9LRkxfygfRPwAAAD8fAAAAAAAAAAFbBgAAGAEAAD0w4zmqeO8/wUOCvWIT0T8AAAA/LwAAAAAAAAABXAYAABgBAAA5/USWH4HvP7A+7nmTKtE/AAAAPy8AAAAAAAAAAV0GAAAYAQAANcqm8pSJ7z+wPu55kyrRPwAAAD8+AAAAAAAAAAFeBgAAGAEAADOXCE8Kku8/Jjwk2Cs20T8AAAA/TgAAAAAAAAABXwYAABgBAAAtZGqrf5rvPyY8JNgrNtE/AAAAP04AAAAAAAAAAWAGAAAYAQAAKzHMB/Wi7z+wPu55kyrRPwAAAD9dAAAAAAAAAAFhBgAAGAEAABtlU3nKxO8/RAHl0DP6zz8AAAA/AAAAAAAAAAABYgYAABgBAACpF/21L6fvP5w5WjbEQdE/AAAAPwAAAAAAAAAAAWMGAAAYAQAAKzHMB/Wi7z9kKp5rVofRPwAAAD8PAAAAAAAAAAFkBgAAGAEAAK1Km1m6nu8/pBgY/4DY0T8AAAA/DwAAAAAAAAABZQYAABgBAAAtZGqrf5rvP+IGkpKrKdI/AAAAPw8AAAAAAAAAAWYGAAAYAQAAsX05/USW7z8h9Qsm1nrSPwAAAD8fAAAAAAAAAAFnBgAAGAEAADOXCE8Kku8/X+OFuQDM0j8AAAA/HwAAAAAAAAABaAYAABgBAACzsNegz43vP57R/0wrHdM/AAAAPy4AAAAAAAAAAWkGAAAYAQAANcqm8pSJ7z/dv3ngVW7TPwAAAD8uAAAAAAAAAAFqBgAAGAEAADXKpvKUie8/kqsp0hjL0z8AAAA/PgAAAAAAAAABawYAABgBAAA1yqbylInvP9GZo2VDHNQ/AAAAPz4AAAAAAAAAAWwGAAAYAQAAueN1RFqF7z+Ziuea1WHUPwAAAD9OAAAAAAAAAAFtBgAAGAEAALrxq7s04dg/Jzwk2Cs24T8AAAA/AAAAAAAAAAABbgYAABgBAADKvSRKX7/YP3gvMq8lcOE/AAAAPwAAAAAAAAAAAW8GAAAYAQAAyr0kSl+/2D/vLGgNvnvhPwAAAD8AAAAAAAAAAAFwBgAAGAEAAMWKhqbUx9g/ZSqea1aH4T8AAAA/EAAAAAAAAAABcQYAABgBAADFioam1MfYP5cm7/i6mOE/AAAAPxAAAAAAAAAAAXIGAAAYAQAAwlfoAkrQ2D/JIkCGH6rhPwAAAD8QAAAAAAAAAAFzBgAAGAEAAMJX6AJK0Ng/+x6RE4S74T8AAAA/LwAAAAAAAAABdAYAABgBAADCV+gCStDYPy0b4qDozOE/AAAAPy8AAAAAAAAAAXUGAAAYAQAAviRKX7/Y2D9gFzMuTd7hPwAAAD8vAAAAAAAAAAF2BgAAGAEAAL4kSl+/2Ng/1hRpjOXp4T8AAAA/LwAAAAAAAAABdwYAABgBAAC68au7NOHYPwgRuhlK++E/AAAAPz4AAAAAAAAAAXgGAAAYAQAAuvGruzTh2D9+DvB34gbiPwAAAD8+AAAAAAAAAAF5BgAAGAEAALrxq7s04dg/9gsm1noS4j8AAAA/TgAAAAAAAAABegYAABgBAAC68au7NOHYP7EKQQVHGOI/AAAAP04AAAAAAAAAAXsGAAAYAQAAt74NGKrp2D8nCHdj3yPiPwAAAD9eAAAAAAAAAAF8BgAAGAEAALe+DRiq6dg/ngWtwXcv4j8AAAA/bQAAAAAAAAABfQYAABgBAAC3vg0YqunYP1kEyPBDNeI/AAAAP20AAAAAAAAAAX4GAAAYAQAAt74NGKrp2D8UA+MfEDviPwAAAD9tAAAAAAAAAAF/BgAAGAEAALe+DRiq6dg/zwH+TtxA4j8AAAA/fQAAAAAAAAABgAYAABgBAAC3vg0YqunYP4sAGX6oRuI/AAAAP30AAAAAAAAAAYEGAAAYAQAAs4tvdB/y2D+LABl+qEbiPwAAAD+NAAAAAAAAAAGCBgAAGAEAALOLb3Qf8tg/R/8zrXRM4j8AAAA/jQAAAAAAAAABgwYAABgBAACzi290H/LYPwL+TtxAUuI/AAAAP6wAAAAAAAAAAYQGAAAYAQAAqyUzLQoD2T8C/k7cQFLiPwAAAD+7AAAAAAAAAAGFBgAAGAEAAKfylIl/C9k/R/8zrXRM4j8AAAA/uwAAAAAAAAABhgYAABgBAACjv/bl9BPZP4sAGX6oRuI/AAAAP8sAAAAAAAAAAYcGAAAYAQAAoIxYQmoc2T/PAf5O3EDiPwAAAD/LAAAAAAAAAAGIBgAAGAEAAJgmHPtULdk/FAPjHxA74j8AAAA/ywAAAAAAAAABiQYAABgBAAAKxz5VS2baP+I6Pwf4O+E/AAAAPwAAAAAAAAAAAYoGAAAYAQAAMMVsubUR2j+KNMby9FjhPwAAAD8AAAAAAAAAAAGLBgAAGAEAADT4Cl1ACdo/AjL8UI1k4T8AAAA/EAAAAAAAAAABjAYAABgBAAA4K6kAywDaP3gvMq8lcOE/AAAAPxAAAAAAAAAAAY0GAAAYAQAAO15HpFX42T8zLk3e8XXhPwAAAD8gAAAAAAAAAAGOBgAAGAEAAECR5Ufg79k/qiuDPIqB4T8AAAA/IAAAAAAAAAABjwYAABgBAABAkeVH4O/ZP9sn1MnukuE/AAAAPy8AAAAAAAAAAZAGAAAYAQAAQ8SD62rn2T9TJQooh57hPwAAAD8vAAAAAAAAAAGRBgAAGAEAAEPEg+tq59k/ySJAhh+q4T8AAAA/PwAAAAAAAAABkgYAABgBAABDxIPraufZP/sekROEu+E/AAAAPz8AAAAAAAAAAZMGAAAYAQAAQ8SD62rn2T8tG+Kg6MzhPwAAAD9OAAAAAAAAAAGUBgAAGAEAAEPEg+tq59k/pBgY/4DY4T8AAAA/TgAAAAAAAAABlQYAABgBAABAkeVH4O/ZP9YUaYzl6eE/AAAAP04AAAAAAAAAAZYGAAAYAQAAO15HpFX42T9MEp/qffXhPwAAAD9eAAAAAAAAAAGXBgAAGAEAADgrqQDLANo/fg7wd+IG4j8AAAA/XgAAAAAAAAABmAYAABgBAAA0+ApdQAnaP/YLJtZ6EuI/AAAAP24AAAAAAAAAAZkGAAAYAQAAJCySzhUr2j8nCHdj3yPiPwAAAD99AAAAAAAAAAGaBgAAGAEAAB7GVYcAPNo/4waSkqsp4j8AAAA/fQAAAAAAAAABmwYAABgBAAASLXucYFXaP54FrcF3L+I/AAAAP40AAAAAAAAAAZwGAAAYAQAABpSgscBu2j+eBa3Bdy/iPwAAAD+NAAAAAAAAAAGdBgAAGAEAAP8tZGqrf9o/ngWtwXcv4j8AAAA/nQAAAAAAAAABngYAABgBAAD3xycjlpDaP54FrcF3L+I/AAAAP50AAAAAAAAAAZ8GAAAYAQAA6y5NOPap2j+eBa3Bdy/iPwAAAD+sAAAAAAAAAAGgBgAAGAEAAOPIEPHguto/4waSkqsp4j8AAAA/rAAAAAAAAAABoQYAABgBAADcYtSpy8vaPycId2PfI+I/AAAAP7wAAAAAAAAAAaIGAAAYAQAA1fyXYrbc2j+xCkEFRxjiPwAAAD+8AAAAAAAAAAGjBgAAGAEAANDJ+b4r5do/OQ0Lp64M4j8AAAA/ywAAAAAAAAABpAYAABgBAADJY713FvbaPwgRuhlK++E/AAAAP8sAAAAAAAAAAaUGAAAYAQAAxTAf1Iv+2j+RE4S7se/hPwAAAD/bAAAAAAAAAAGmBgAAGAEAAMH9gDABB9s/YBczLk3e4T8AAAA/2wAAAAAAAAABpwYAABgBAAC+yuKMdg/bPy0b4qDozOE/AAAAP9sAAAAAAAAAAagGAAAYAQAAvsrijHYP2z+2HaxCUMHhPwAAAD/fAAAAAAAAAAGpBgAAGAEAAL7K4ox2D9s/hSFbteuv4T8AAAA/3wAAAAAAAAABqgYAABgBAAC+yuKMdg/bPw4kJVdTpOE/AAAAP+4AAAAAAAAAAasGAAAYAQAAvsrijHYP2z+XJu/4upjhPwAAAD/uAAAAAAAAAAGsBgAAGAEAAMH9gDABB9s/ZSqea1aH4T8AAAA//gAAAAAAAAABrQYAABgBAADFMB/Ui/7aP6orgzyKgeE/AAAAP/4AAAAAAAAAAa4GAAAYAQAAyWO9dxb22j8zLk3e8XXhPwAAAD8OAQAAAAAAAAGvBgAAGAEAAM2WWxuh7do/vTAXgFlq4T8AAAA/DgEAAAAAAAABsAYAABgBAADV/JdittzaP0Uz4SHBXuE/AAAAPx0BAAAAAAAAAbEGAAAYAQAA2C82BkHU2j+KNMby9FjhPwAAAD8dAQAAAAAAAAGyBgAAGAEAAOCVck1Ww9o/FDeQlFxN4T8AAAA/LQEAAAAAAAABswYAABgBAADrLk049qnaPxQ3kJRcTeE/AAAAPzwBAAAAAAAAAbQGAAAYAQAA85SJfwuZ2j+dOVo2xEHhPwAAAD88AQAAAAAAAAG1BgAAGAEAAPr6xcYgiNo/nTlaNsRB4T8AAAA/PAEAAAAAAAABtgYAABgBAAAGlKCxwG7aP+I6Pwf4O+E/AAAAP0wBAAAAAAAAAbcGAAAYAQAADvrc+NVd2j/iOj8H+DvhPwAAAD9MAQAAAAAAAAG4BgAAGAEAABZgGUDrTNo/Jzwk2Cs24T8AAAA/XAEAAAAAAAABuQYAABgBAAAexlWHADzaP+I6Pwf4O+E/AAAAP1wBAAAAAAAAAboGAAAYAQAAJCySzhUr2j/iOj8H+DvhPwAAAD9rAQAAAAAAAAG7BgAAGAEAACySzhUrGto/nTlaNsRB4T8AAAA/awEAAAAAAAABvAYAABgBAAA0+ApdQAnaPxQ3kJRcTeE/AAAAP3sBAAAAAAAAAb0GAAAYAQAAOCupAMsA2j/PNavDKFPhPwAAAD97AQAAAAAAAAG+BgAAGAEAADteR6RV+Nk/RTPhIcFe4T8AAAA/iwEAAAAAAAABvwYAABgBAAA7XkekVfjZP70wF4BZauE/AAAAP4sBAAAAAAAAAcAGAAAYAQAAO15HpFX42T8zLk3e8XXhPwAAAD+aAQAAAAAAAAHBBgAAGAEAADteR6RV+Nk/qiuDPIqB4T8AAAA/qgEAAAAAAAABwgYAABgBAAA7XkekVfjZPyApuZoijeE/AAAAP6oBAAAAAAAAAcMGAAAYAQAAWZzR7mHr2z9TJQooh57hPwAAAD8AAAAAAAAAAAHEBgAAGAEAAE4D9wPCBNw/CBG6GUr74T8AAAA/AAAAAAAAAAABxQYAABgBAABHnbq8rBXcP34O8HfiBuI/AAAAPxAAAAAAAAAAAcYGAAAYAQAAPzd+dZcm3D/2CybWehLiPwAAAD8QAAAAAAAAAAHHBgAAGAEAADfRQS6CN9w/bAlcNBMe4j8AAAA/EAAAAAAAAAAByAYAABgBAAAsOGdD4lDcP+MGkpKrKeI/AAAAPyAAAAAAAAAAAckGAAAYAQAAKAXJn1dZ3D9ZBMjwQzXiPwAAAD8gAAAAAAAAAAHKBgAAGAEAACCfjFhCatw/zwH+TtxA4j8AAAA/LwAAAAAAAAABywYAABgBAAAYOVARLXvcP4sAGX6oRuI/AAAAPz8AAAAAAAAAAcwGAAAYAQAAEtMTyheM3D9H/zOtdEziPwAAAD8/AAAAAAAAAAHNBgAAGAEAAAygdSaNlNw/R/8zrXRM4j8AAAA/TwAAAAAAAAABzgYAABgBAAAGOjnfd6XcP0f/M610TOI/AAAAP08AAAAAAAAAAc8GAAAYAQAAAgebO+2t3D9H/zOtdEziPwAAAD9PAAAAAAAAAAHQBgAAGAEAAP7T/Jdittw/iwAZfqhG4j8AAAA/XgAAAAAAAAAB0QYAABgBAAD+0/yXYrbcP88B/k7cQOI/AAAAP24AAAAAAAAAAdIGAAAYAQAA+qBe9Ne+3D9ZBMjwQzXiPwAAAD9uAAAAAAAAAAHTBgAAGAEAAMTWtwFDNd0/AjL8UI1k4T8AAAA/AAAAAAAAAAAB1AYAABgBAADUojCQbRPdP4UhW7Xrr+E/AAAAPwAAAAAAAAAAAdUGAAAYAQAA1KIwkG0T3T9yHMdxHMfhPwAAAD8AAAAAAAAAAAHWBgAAGAEAANjVzjP4Ct0/GxZOXRnk4T8AAAA/AAAAAAAAAAAB1wYAABgBAADY1c4z+ArdPwgRuhlK++E/AAAAPxAAAAAAAAAAAdgGAAAYAQAA2NXOM/gK3T+xCkEFRxjiPwAAAD8QAAAAAAAAAAHZBgAAGAEAANjVzjP4Ct0/ngWtwXcv4j8AAAA/IAAAAAAAAAAB2gYAABgBAADY1c4z+ArdP0f/M610TOI/AAAAPyAAAAAAAAAAAdsGAAAYAQAA2NXOM/gK3T80+p9ppWPiPwAAAD8vAAAAAAAAAAHcBgAAGAEAANjVzjP4Ct0/3PMmVaKA4j8AAAA/LwAAAAAAAAAB3QYAABgBAADcCG3XggLdP4XtrUCfneI/AAAAPz8AAAAAAAAAAd4GAAAYAQAA3Aht14IC3T9y6Bn9z7TiPwAAAD8/AAAAAAAAAAHfBgAAGAEAANjVzjP4Ct0/G+Kg6MzR4j8AAAA/TgAAAAAAAAAB4AYAABgBAADY1c4z+ArdPwjdDKX96OI/AAAAP14AAAAAAAAAAeEGAAAYAQAA1KIwkG0T3T/213hhLgDjPwAAAD9eAAAAAAAAAAHiBgAAGAEAANquBQU6Od8/vTAXgFlq4T8AAAA/AAAAAAAAAAAB4wYAABgBAADK4ox2D1vfPycId2PfI+I/AAAAPwAAAAAAAAAAAeQGAAAYAQAAyK/u0oRj3z9ZBMjwQzXiPwAAAD8AAAAAAAAAAAHlBgAAGAEAAMiv7tKEY98/R/8zrXRM4j8AAAA/EAAAAAAAAAAB5gYAABgBAADIr+7ShGPfP738aQsNWOI/AAAAPxAAAAAAAAAAAecGAAAYAQAAyK/u0oRj3z/v+LqYcWniPwAAAD8gAAAAAAAAAAHoBgAAGAEAAMiv7tKEY98/Zvbw9gl14j8AAAA/IAAAAAAAAAAB6QYAABgBAADIr+7ShGPfPyH1CybWeuI/AAAAPy8AAAAAAAAAAeoGAAAYAQAAyK/u0oRj3z/c8yZVooDiPwAAAD8vAAAAAAAAAAHrBgAAGAEAAMrijHYPW98/IfULJtZ64j8AAAA/TgAAAAAAAAAB7AYAABgBAADK4ox2D1vfP6r31cc9b+I/AAAAP04AAAAAAAAAAe0GAAAYAQAA0BUrGppS3z80+p9ppWPiPwAAAD9eAAAAAAAAAAHuBgAAGAEAANJIyb0kSt8/Av5O3EBS4j8AAAA/XgAAAAAAAAAB7wYAABgBAADSSMm9JErfP88B/k7cQOI/AAAAP24AAAAAAAAAAfAGAAAYAQAA1ntnYa9B3z8nCHdj3yPiPwAAAD9uAAAAAAAAAAHxBgAAGAEAANquBQU6Od8/fg7wd+IG4j8AAAA/fQAAAAAAAAAB8gYAABgBAADe4aOoxDDfP9YUaYzl6eE/AAAAP30AAAAAAAAAAfMGAAAYAQAA4hRCTE8o3z8tG+Kg6MzhPwAAAD+NAAAAAAAAAAH0BgAAGAEAAOIUQkxPKN8/QCB25Le14T8AAAA/jQAAAAAAAAAB9QYAABgBAADiFEJMTyjfPw4kJVdTpOE/AAAAP50AAAAAAAAAAfYGAAAYAQAA4hRCTE8o3z/bJ9TJ7pLhPwAAAD+dAAAAAAAAAAH3BgAAGAEAAN7ho6jEMN8/ZSqea1aH4T8AAAA/rAAAAAAAAAAB+AYAABgBAADargUFOjnfP6orgzyKgeE/AAAAP7wAAAAAAAAAAfkGAAAYAQAA0kjJvSRK3z+qK4M8ioHhPwAAAD+8AAAAAAAAAAH6BgAAGAEAAMrijHYPW98/qiuDPIqB4T8AAAA/ywAAAAAAAAAB+wYAABgBAADCfFAv+mvfP2UqnmtWh+E/AAAAP8sAAAAAAAAAAfwGAAAYAQAAuON1RFqF3z+XJu/4upjhPwAAAD/LAAAAAAAAAAH9BgAAGAEAAKgX/bUvp98/ySJAhh+q4T8AAAA/2wAAAAAAAAAB/gYAABgBAACaS4QnBcnfP7YdrEJQweE/AAAAP9sAAAAAAAAAAf8GAAAYAQAAhkxt9U/z3z+kGBj/gNjhPwAAAD/rAAAAAAAAAAEABwAAGAEAALkmq2HNDuA/1hRpjOXp4T8AAAA/6wAAAAAAAAABAQcAABgBAAAwp5/I8iPgP8MP1UgWAeI/AAAAP/oAAAAAAAAAAQIHAAAYAQAAKEFjgd004D85DQunrgziPwAAAD/6AAAAAAAAAAEDBwAAGAEAACDbJjrIReA/sQpBBUcY4j8AAAA/CgEAAAAAAAABBAcAABgBAAAYderyslbgPycId2PfI+I/AAAAPwoBAAAAAAAAAQUHAAAYAQAAkyh9/WJj4D+eBa3Bdy/iPwAAAD8aAQAAAAAAAAEGBwAAGAEAAI/13lnYa+A/ngWtwXcv4j8AAAA/GgEAAAAAAAABBwcAABgBAAAKqXFkiHjgP1kEyPBDNeI/AAAAPykBAAAAAAAAAQgHAAAYAQAAh4+iEsN84D+eBa3Bdy/iPwAAAD8pAQAAAAAAAAEJBwAAGAEAAIRcBG84heA/4waSkqsp4j8AAAA/OQEAAAAAAAABCgcAABgBAACEXARvOIXgP2wJXDQTHuI/AAAAPzkBAAAAAAAAAQsHAAAYAQAAAkM1HXOJ4D85DQunrgziPwAAAD9IAQAAAAAAAAEMBwAAGAEAAAJDNR1zieA/TBKf6n314T8AAAA/SAEAAAAAAAABDQcAABgBAACEXARvOIXgP6QYGP+A2OE/AAAAP1gBAAAAAAAAAQ4HAAAYAQAABnbTwP2A4D/7HpEThLvhPwAAAD9YAQAAAAAAAAEPBwAAGAEAAIePohLDfOA/UyUKKIee4T8AAAA/aAEAAAAAAAABEAcAABgBAACMwkC2TXTgP+8saA2+e+E/AAAAP2gBAAAAAAAAAREHAAAYAQAAj/XeWdhr4D+KNMby9FjhPwAAAD9oAQAAAAAAAAESBwAAGAEAAJMoff1iY+A/Jzwk2Cs24T8AAAA/dwEAAAAAAAABEwcAABgBAACXWxuh7VrgP35CnewuGeE/AAAAP4cBAAAAAAAAARQHAAAYAQAAm465RHhS4D/VSBYBMvzgPwAAAD+HAQAAAAAAAAEVBwAAGAEAAJ7BV+gCSuA/o0zFc83q4D8AAAA/hwEAAAAAAAABFgcAABgBAAAg2yY6yEXgP3FQdOZo2eA/AAAAP5cBAAAAAAAAARcHAAAYAQAAo/T1i41B4D+2UVm3nNPgPwAAAD+XAQAAAAAAAAEYBwAAGAEAACEu89AjYeE/lybv+LqY4T8AAAA/AAAAAAAAAAABGQcAABgBAAC6eXf4KCrhP+gZ/c+00uE/AAAAPwAAAAAAAAAAARoHAAAYAQAAO5NGSu4l4T8bFk5dGeThPwAAAD8QAAAAAAAAAAEbBwAAGAEAAL2sFZyzIeE/TBKf6n314T8AAAA/EAAAAAAAAAABHAcAABgBAADA37M/PhnhP34O8HfiBuI/AAAAPyAAAAAAAAAAAR0HAAAYAQAAwN+zPz4Z4T+xCkEFRxjiPwAAAD8gAAAAAAAAAAEeBwAAGAEAAEP5gpEDFeE/Jwh3Y98j4j8AAAA/LwAAAAAAAAABHwcAABgBAABD+YKRAxXhP54FrcF3L+I/AAAAPy8AAAAAAAAAASAHAAAYAQAAwN+zPz4Z4T8UA+MfEDviPwAAAD8vAAAAAAAAAAEhBwAAGAEAAMDfsz8+GeE/zwH+TtxA4j8AAAA/PwAAAAAAAAABIgcAABgBAAA/xuTteB3hP88B/k7cQOI/AAAAP08AAAAAAAAAASMHAAAYAQAAO5NGSu4l4T/PAf5O3EDiPwAAAD9PAAAAAAAAAAEkBwAAGAEAADdgqKZjLuE/FAPjHxA74j8AAAA/XgAAAAAAAAABJQcAABgBAAAzLQoD2TbhP1kEyPBDNeI/AAAAP14AAAAAAAAAASYHAAAYAQAAshM7sRM74T/jBpKSqyniPwAAAD9uAAAAAAAAAAEnBwAAGAEAAK3gnA2JQ+E/sQpBBUcY4j8AAAA/bgAAAAAAAAABKAcAABgBAACqrf5p/kvhP34O8HfiBuI/AAAAP30AAAAAAAAAASkHAAAYAQAAJ5QvGDlQ4T9MEp/qffXhPwAAAD99AAAAAAAAAAEqBwAAGAEAAKZ6YMZzVOE/GxZOXRnk4T8AAAA/jQAAAAAAAAABKwcAABgBAACiR8Ii6VzhP+gZ/c+00uE/AAAAP40AAAAAAAAAASwHAAAYAQAAokfCIulc4T+2HaxCUMHhPwAAAD+dAAAAAAAAAAEtBwAAGAEAACEu89AjYeE/QCB25Le14T8AAAA/nQAAAAAAAAABLgcAABgBAAAhLvPQI2HhPw4kJVdTpOE/AAAAP6wAAAAAAAAAAS8HAAAYAQAAIS7z0CNh4T+XJu/4upjhPwAAAD+sAAAAAAAAAAEwBwAAGAEAACEu89AjYeE/2yfUye6S4T8AAAA/vAAAAAAAAAABMQcAABgBAAAhLvPQI2HhP2UqnmtWh+E/AAAAP7wAAAAAAAAAATIHAAAYAQAAIS7z0CNh4T/vLGgNvnvhPwAAAD/MAAAAAAAAAAEzBwAAGAEAACEu89AjYeE/My5N3vF14T8AAAA/zAAAAAAAAAABNAcAABgBAAAhLvPQI2HhP70wF4BZauE/AAAAP9sAAAAAAAAAATUHAAAYAQAAnhQkf15l4T8CMvxQjWThPwAAAD/bAAAAAAAAAAE2BwAAGAEAAJ4UJH9eZeE/RTPhIcFe4T8AAAA/6wAAAAAAAAABNwcAABgBAACeFCR/XmXhP4o0xvL0WOE/AAAAP+sAAAAAAAAAATgHAAAYAQAAHPtULZlp4T/PNavDKFPhPwAAAD/rAAAAAAAAAAE5BwAAGAEAAJvhhdvTbeE/zzWrwyhT4T8AAAA/+gAAAAAAAAABOgcAABgBAAAZyLaJDnLhP4o0xvL0WOE/AAAAPwoBAAAAAAAAATsHAAAYAQAAlq7nN0l24T+KNMby9FjhPwAAAD8KAQAAAAAAAAE8BwAAGAEAABWVGOaDeuE/RTPhIcFe4T8AAAA/GgEAAAAAAAABPQcAABgBAACTe0mUvn7hPwIy/FCNZOE/AAAAPxoBAAAAAAAAAT4HAAAYAQAAj0ir8DOH4T94LzKvJXDhPwAAAD8pAQAAAAAAAAE/BwAAGAEAAA0v3J5ui+E/7yxoDb574T8AAAA/KQEAAAAAAAABQAcAABgBAACLFQ1NqY/hP2UqnmtWh+E/AAAAPzkBAAAAAAAAAUEHAAAYAQAACvw9++OT4T/bJ9TJ7pLhPwAAAD85AQAAAAAAAAFCBwAAGAEAAIfibqkemOE/DiQlV1Ok4T8AAAA/SQEAAAAAAAABQwcAABgBAAAFyZ9XWZzhP0AgduS3teE/AAAAP0kBAAAAAAAAAUQHAAAYAQAAhK/QBZSg4T+2HaxCUMHhPwAAAD9YAQAAAAAAAAFFBwAAGAEAAISv0AWUoOE/6Bn9z7TS4T8AAAA/WAEAAAAAAAABRgcAABgBAAAClgG0zqThP2AXMy5N3uE/AAAAP2gBAAAAAAAAAUcHAAAYAQAAf3wyYgmp4T8bFk5dGeThPwAAAD9oAQAAAAAAAAFIBwAAGAEAAH98MmIJqeE/kROEu7Hv4T8AAAA/dwEAAAAAAAABSQcAABgBAAB/fDJiCanhP0wSn+p99eE/AAAAP4cBAAAAAAAAAUoHAAAYAQAA/WJjEESt4T9MEp/qffXhPwAAAD+HAQAAAAAAAAFLBwAAGAEAAP1iYxBEreE/kROEu7Hv4T8AAAA/lwEAAAAAAAABTAcAABgBAAB8SZS+frHhP9YUaYzl6eE/AAAAP5cBAAAAAAAAAU0HAAAYAQAAfEmUvn6x4T8bFk5dGeThPwAAAD+mAQAAAAAAAAFOBwAAGAEAAPovxWy5teE/6Bn9z7TS4T8AAAA/pgEAAAAAAAABTwcAABgBAAB3FvYa9LnhP3Icx3Ecx+E/AAAAP6YBAAAAAAAAAVAHAAAYAQAAdxb2GvS54T9AIHbkt7XhPwAAAD+2AQAAAAAAAAFRBwAAGAEAAHTjV3dpwuE/ySJAhh+q4T8AAAA/tgEAAAAAAAABUgcAABgBAADyyYglpMbhP1MlCiiHnuE/AAAAP8YBAAAAAAAAAVMHAAAYAQAAcbC5097K4T/bJ9TJ7pLhPwAAAD/GAQAAAAAAAAFUBwAAGAEAAO6W6oEZz+E/ZSqea1aH4T8AAAA/1QEAAAAAAAABVQcAABgBAADrY0zejtfhP+8saA2+e+E/AAAAP9UBAAAAAAAAAVYHAAAYAQAAaUp9jMnb4T8zLk3e8XXhPwAAAD/lAQAAAAAAAAFXBwAAGAEAAGUX3+g+5OE/eC8yryVw4T8AAAA/5QEAAAAAAAABWAcAABgBAABh5EBFtOzhP70wF4BZauE/AAAAP/QBAAAAAAAAAVkHAAAYAQAAXbGioSn14T94LzKvJXDhPwAAAD/0AQAAAAAAAAFaBwAAGAEAAFp+BP6e/eE/eC8yryVw4T8AAAA/BAIAAAAAAAABWwcAABgBAADXZDWs2QHiPzMuTd7xdeE/AAAAPwQCAAAAAAAAAVwHAAAYAQAA1DGXCE8K4j/vLGgNvnvhPwAAAD8UAgAAAAAAAAFdBwAAGAEAAM/++GTEEuI/ZSqea1aH4T8AAAA/FAIAAAAAAAABXgcAABgBAADMy1rBORviP5cm7/i6mOE/AAAAPyMCAAAAAAAAAV8HAAAYAQAAyJi8Ha8j4j/JIkCGH6rhPwAAAD8jAgAAAAAAAAFgBwAAGAEAAMRlHnokLOI/th2sQlDB4T8AAAA/MwIAAAAAAAABYQcAABgBAADBMoDWmTTiP6QYGP+A2OE/AAAAPzMCAAAAAAAAAWIHAAAYAQAAvP/hMg894j/WFGmM5enhPwAAAD9DAgAAAAAAAAFjBwAAGAEAALnMQ4+EReI/TBKf6n314T8AAAA/QwIAAAAAAAABZAcAABgBAAC1maXr+U3iP8MP1UgWAeI/AAAAP1ICAAAAAAAAAWUHAAAYAQAAsWYHSG9W4j85DQunrgziPwAAAD9SAgAAAAAAAAFmBwAAGAEAAK0zaaTkXuI/9gsm1noS4j8AAAA/YgIAAAAAAAABZwcAABgBAAArGppSH2PiP/YLJtZ6EuI/AAAAP2ICAAAAAAAAAWgHAAAYAQAAgwKdnO+74j9FM+EhwV7hPwAAAD8AAAAAAAAAAAFpBwAAGAEAAHhpwrFP1eI/1hRpjOXp4T8AAAA/AAAAAAAAAAABagcAABgBAAB0NiQOxd3iP0wSn+p99eE/AAAAPwAAAAAAAAAAAWsHAAAYAQAAcAOGajrm4j9+DvB34gbiPwAAAD8QAAAAAAAAAAFsBwAAGAEAAGzQ58av7uI/9gsm1noS4j8AAAA/EAAAAAAAAAABbQcAABgBAADmg3rRX/viP7EKQQVHGOI/AAAAPxAAAAAAAAAAAW4HAAAYAQAAYTcN3A8I4z9sCVw0Ex7iPwAAAD8fAAAAAAAAAAFvBwAAGAEAAFwEbziFEOM/bAlcNBMe4j8AAAA/HwAAAAAAAAABcAcAABgBAADWtwFDNR3jP7EKQQVHGOI/AAAAPy8AAAAAAAAAAXEHAAAYAQAAUWuUTeUp4z85DQunrgziPwAAAD8vAAAAAAAAAAFyBwAAGAEAAE049qlaMuM/ww/VSBYB4j8AAAA/PgAAAAAAAAABcwcAABgBAABKBVgG0DrjP5EThLux7+E/AAAAPz4AAAAAAAAAAXQHAAAYAQAARdK5YkVD4z+kGBj/gNjhPwAAAD9OAAAAAAAAAAF1BwAAGAEAAEKfG7+6S+M/th2sQlDB4T8AAAA/TgAAAAAAAAABdgcAABgBAADAhUxt9U/jP8kiQIYfquE/AAAAP14AAAAAAAAAAXcHAAAYAQAAPmx9GzBU4z/bJ9TJ7pLhPwAAAD9eAAAAAAAAAAF4BwAAGAEAALxSrslqWOM/7yxoDb574T8AAAA/bQAAAAAAAAABeQcAABgBAAC8Uq7JaljjPwIy/FCNZOE/AAAAP20AAAAAAAAAAXoHAAAYAQAAOjnfd6Vc4z8UN5CUXE3hPwAAAD99AAAAAAAAAAF7BwAAGAEAADo533elXOM/nTlaNsRB4T8AAAA/fQAAAAAAAAABfAcAABgBAAA6Od93pVzjP2w9CalfMOE/AAAAP40AAAAAAAAAAX0HAAAYAQAAuR8QJuBg4z/0P9NKxyThPwAAAD+NAAAAAAAAAAF+BwAAGAEAALkfECbgYOM/fkKd7C4Z4T8AAAA/nAAAAAAAAAABfwcAABgBAAC5HxAm4GDjP8JDgr1iE+E/AAAAP5wAAAAAAAAAAYAHAAAYAQAANwZB1Bpl4z/CQ4K9YhPhPwAAAD+sAAAAAAAAAAGBBwAAGAEAALTscYJVaeM/B0VnjpYN4T8AAAA/rAAAAAAAAAABggcAABgBAAB77yzsNejjP6NMxXPN6uA/AAAAPwAAAAAAAAAAAYMHAAAYAQAAh4gH19XO4z85Qbgb+x7hPwAAAD8AAAAAAAAAAAGEBwAAGAEAAIq7pXpgxuM/sD7ueZMq4T8AAAA/AAAAAAAAAAABhQcAABgBAAAM1XTMJcLjPyc8JNgrNuE/AAAAPwAAAAAAAAAAAYYHAAAYAQAAj+5DHuu94z/iOj8H+DvhPwAAAD8QAAAAAAAAAAGHBwAAGAEAABAIE3CwueM/nTlaNsRB4T8AAAA/IAAAAAAAAAABiAcAABgBAAAQCBNwsLnjPxQ3kJRcTeE/AAAAPyAAAAAAAAAAAYkHAAAYAQAAEAgTcLC54z/PNavDKFPhPwAAAD8vAAAAAAAAAAGKBwAAGAEAAI/uQx7rveM/ijTG8vRY4T8AAAA/LwAAAAAAAAABiwcAABgBAAAM1XTMJcLjP0Uz4SHBXuE/AAAAPz8AAAAAAAAAAYwHAAAYAQAACaLWKJvK4z8CMvxQjWThPwAAAD8/AAAAAAAAAAGNBwAAGAEAAINVaTNL1+M/AjL8UI1k4T8AAAA/TgAAAAAAAAABjgcAABgBAAB/IsuPwN/jPwIy/FCNZOE/AAAAP04AAAAAAAAAAY8HAAAYAQAAe+8s7DXo4z8CMvxQjWThPwAAAD9eAAAAAAAAAAGQBwAAGAEAAPWiv/bl9OM/AjL8UI1k4T8AAAA/XgAAAAAAAAABkQcAABgBAABwVlIBlgHkP0Uz4SHBXuE/AAAAP24AAAAAAAAAAZIHAAAYAQAAayO0XQsK5D9FM+EhwV7hPwAAAD9uAAAAAAAAAAGTBwAAGAEAAOXWRmi7FuQ/RTPhIcFe4T8AAAA/fQAAAAAAAAABlAcAABgBAADio6jEMB/kP0Uz4SHBXuE/AAAAP30AAAAAAAAAAZUHAAAYAQAAYIrZcmsj5D8CMvxQjWThPwAAAD+NAAAAAAAAAAGWBwAAGAEAAFxXO8/gK+Q/AjL8UI1k4T8AAAA/jQAAAAAAAAABlwcAABgBAADaPWx9GzDkP70wF4BZauE/AAAAP50AAAAAAAAAAZgHAAAYAQAAWSSdK1Y05D94LzKvJXDhPwAAAD+dAAAAAAAAAAGZBwAAGAEAAFkknStWNOQ/7yxoDb574T8AAAA/rAAAAAAAAAABmgcAABgBAADaPWx9GzDkP2UqnmtWh+E/AAAAP6wAAAAAAAAAAZsHAAAYAQAAXFc7z+Ar5D/bJ9TJ7pLhPwAAAD+8AAAAAAAAAAGcBwAAGAEAAN9wCiGmJ+Q/DiQlV1Ok4T8AAAA/vAAAAAAAAAABnQcAABgBAADio6jEMB/kP0AgduS3teE/AAAAP8sAAAAAAAAAAZ4HAAAYAQAAZL13FvYa5D+2HaxCUMHhPwAAAD/LAAAAAAAAAAGfBwAAGAEAAGjwFbqAEuQ/LRvioOjM4T8AAAA/2wAAAAAAAAABoAcAABgBAABrI7RdCwrkP6QYGP+A2OE/AAAAP9sAAAAAAAAAAaEHAAAYAQAAcFZSAZYB5D8bFk5dGeThPwAAAD/rAAAAAAAAAAGiBwAAGAEAAPFvIVNb/eM/1hRpjOXp4T8AAAA/6wAAAAAAAAABowcAABgBAAD1or/25fTjP5EThLux7+E/AAAAP+sAAAAAAAAAAaQHAAAYAQAA+dVdmnDs4z+RE4S7se/hPwAAAD/6AAAAAAAAAAGlBwAAGAEAAHvvLOw16OM/kROEu7Hv4T8AAAA/+gAAAAAAAAABpgcAABgBAAD9CPw9++PjP9YUaYzl6eE/AAAAPwoBAAAAAAAAAacHAAAYAQAA/Qj8Pfvj4z8bFk5dGeThPwAAAD8aAQAAAAAAAAGoBwAAGAEAAHvvLOw16OM/YBczLk3e4T8AAAA/GgEAAAAAAAABqQcAABgBAAB3vI5Iq/DjP6QYGP+A2OE/AAAAPykBAAAAAAAAAaoHAAAYAQAA9aK/9uX04z/oGf3PtNLhPwAAAD8pAQAAAAAAAAGrBwAAGAEAAPFvIVNb/eM/LRvioOjM4T8AAAA/OQEAAAAAAAABrAcAABgBAADtPIOv0AXkP7YdrEJQweE/AAAAPzkBAAAAAAAAAa0HAAAYAQAAaPAVuoAS5D/7HpEThLvhPwAAAD9IAQAAAAAAAAGuBwAAGAEAAOKjqMQwH+Q/hSFbteuv4T8AAAA/SAEAAAAAAAABrwcAABgBAABcVzvP4CvkP8kiQIYfquE/AAAAP1gBAAAAAAAAAbAHAAAYAQAAVPH+h8s85D9TJQooh57hPwAAAD9YAQAAAAAAAAGxBwAAGAEAAM+kkZJ7SeQ/2yfUye6S4T8AAAA/aAEAAAAAAAABsgcAABgBAADIPlVLZlrkPyApuZoijeE/AAAAP2gBAAAAAAAAAbMHAAAYAQAAwNgYBFFr5D+qK4M8ioHhPwAAAD93AQAAAAAAAAG0BwAAGAEAADqMqw4BeOQ/My5N3vF14T8AAAA/dwEAAAAAAAABtQcAABgBAAC0Pz4ZsYTkP3gvMq8lcOE/AAAAP4cBAAAAAAAAAbYHAAAYAQAAsAygdSaN5D8CMvxQjWThPwAAAD+HAQAAAAAAAAG3BwAAGAEAACrAMoDWmeQ/ijTG8vRY4T8AAAA/hwEAAAAAAAABuAcAABgBAACppmMuEZ7kPxQ3kJRcTeE/AAAAP5cBAAAAAAAAAbkHAAAYAQAApHPFioam5D9YOHVlkEfhPwAAAD+mAQAAAAAAAAG6BwAAGAEAAKRzxYqGpuQ/4jo/B/g74T8AAAA/pgEAAAAAAAABuwcAABgBAAAjWvY4warkPyc8JNgrNuE/AAAAP6YBAAAAAAAAAbwHAAAYAQAAI1r2OMGq5D+wPu55kyrhPwAAAD+2AQAAAAAAAAG9BwAAGAEAACNa9jjBquQ/9D/TSsck4T8AAAA/tgEAAAAAAAABvgcAABgBAACkc8WKhqbkPzlBuBv7HuE/AAAAP8UBAAAAAAAAAb8HAAAYAQAAJ42U3Eui5D9+Qp3sLhnhPwAAAD/VAQAAAAAAAAHABwAAGAEAAKmmYy4RnuQ/wkOCvWIT4T8AAAA/1QEAAAAAAAABwQcAABgBAACs2QHSm5XkPwdFZ46WDeE/AAAAP9UBAAAAAAAAAcIHAAAYAQAAL/PQI2GR5D8HRWeOlg3hPwAAAD/lAQAAAAAAAAHDBwAAGAEAADImb8friOQ/B0VnjpYN4T8AAAA/9AEAAAAAAAABxAcAABgBAAC0Pz4ZsYTkP8JDgr1iE+E/AAAAP/QBAAAAAAAAAcUHAAAYAQAANlkNa3aA5D9+Qp3sLhnhPwAAAD/0AQAAAAAAAAHGBwAAGAEAALhy3Lw7fOQ/OUG4G/se4T8AAAA/BAIAAAAAAAABxwcAABgBAAC4cty8O3zkP7A+7nmTKuE/AAAAPwQCAAAAAAAAAcgHAAAYAQAAuHLcvDt85D8nPCTYKzbhPwAAAD8UAgAAAAAAAAHJBwAAGAEAALhy3Lw7fOQ/nTlaNsRB4T8AAAA/FAIAAAAAAAABygcAABgBAAA2WQ1rdoDkPxQ3kJRcTeE/AAAAPyMCAAAAAAAAAcsHAAAYAQAAMiZvx+uI5D+KNMby9FjhPwAAAD8jAgAAAAAAAAHMBwAAGAEAALAMoHUmjeQ/RTPhIcFe4T8AAAA/MwIAAAAAAAABzQcAABgBAACs2QHSm5XkPwIy/FCNZOE/AAAAPzMCAAAAAAAAAc4HAAAYAQAAqaZjLhGe5D+9MBeAWWrhPwAAAD9CAgAAAAAAAAHPBwAAGAEAACNa9jjBquQ/vTAXgFlq4T8AAAA/QgIAAAAAAAAB0AcAABgBAAAfJ1iVNrPkPwIy/FCNZOE/AAAAP1ICAAAAAAAAAdEHAAAYAQAAG/S58au75D9FM+EhwV7hPwAAAD9SAgAAAAAAAAHSBwAAGAEAABjBG04hxOQ/ijTG8vRY4T8AAAA/YgIAAAAAAAAB0wcAABgBAAATjn2qlszkP881q8MoU+E/AAAAP2ICAAAAAAAAAdQHAAAYAQAAEFvfBgzV5D9YOHVlkEfhPwAAAD9xAgAAAAAAAAHVBwAAGAEAAIoOchG84eQ/Jzwk2Cs24T8AAAA/gQIAAAAAAAAB1gcAABgBAAAI9aK/9uXkP7A+7nmTKuE/AAAAP4ECAAAAAAAAAdcHAAAYAQAAhtvTbTHq5D85Qbgb+x7hPwAAAD+BAgAAAAAAAAHYBwAAGAEAAATCBBxs7uQ/fkKd7C4Z4T8AAAA/kQIAAAAAAAAB2QcAABgBAACCqDXKpvLkPwdFZ46WDeE/AAAAP7ACAAAAAAAAAdoHAAAYAQAAAI9meOH25D9MRkxfygfhPwAAAD+wAgAAAAAAAAHbBwAAGAEAAH91lyYc++Q/B0VnjpYN4T8AAAA/vwIAAAAAAAAB3AcAABgBAAD8W8jUVv/kP8JDgr1iE+E/AAAAP78CAAAAAAAAAd0HAAAYAQAAekL5gpED5T85Qbgb+x7hPwAAAD/PAgAAAAAAAAHeBwAAGAEAAPHC7em2GOU/WDh1ZZBH4T8AAAA/3wIAAAAAAAAB3wcAABgBAABvqR6Y8RzlP881q8MoU+E/AAAAP98CAAAAAAAAAeAHAAAYAQAAa3aA9GYl5T9FM+EhwV7hPwAAAD/uAgAAAAAAAAHhBwAAGAEAAOlcsaKhKeU/vTAXgFlq4T8AAAA/7gIAAAAAAAAB4gcAABgBAADmKRP/FjLlP3gvMq8lcOE/AAAAP/4CAAAAAAAAAeMHAAAYAQAAYxBErVE25T8zLk3e8XXhPwAAAD/+AgAAAAAAAAHkBwAAGAEAAOL2dFuMOuU/7yxoDb574T8AAAA/DgMAAAAAAAAB5QcAABgBAABg3aUJxz7lP6orgzyKgeE/AAAAPw4DAAAAAAAAAeYHAAAYAQAAYN2lCcc+5T/vLGgNvnvhPwAAAD88AwAAAAAAAAHnBwAAGAEAAGDdpQnHPuU/My5N3vF14T8AAAA/PAMAAAAAAAAB6AcAABgBAABg3aUJxz7lP3gvMq8lcOE/AAAAP0wDAAAAAAAAAekHAAAYAQAAYN2lCcc+5T8CMvxQjWThPwAAAD9MAwAAAAAAAAHqBwAAGAEAAGDdpQnHPuU/RTPhIcFe4T8AAAA/TAMAAAAAAAAB6wcAABgBAABg3aUJxz7lP4o0xvL0WOE/AAAAP1wDAAAAAAAAAewHAAAYAQAA3sPWtwFD5T8UN5CUXE3hPwAAAD9cAwAAAAAAAAHtBwAAGAEAAFyqB2Y8R+U/nTlaNsRB4T8AAAA/awMAAAAAAAAB7gcAABgBAABYd2nCsU/lPyc8JNgrNuE/AAAAP2sDAAAAAAAAAe8HAAAYAQAAVETLHidY5T+wPu55kyrhPwAAAD9rAwAAAAAAAAHwBwAAGAEAAM/3XSnXZOU/fkKd7C4Z4T8AAAA/awMAAAAAAAAB8QcAABgBAADKxL+FTG3lPwdFZ46WDeE/AAAAP4oDAAAAAAAAAfIHAAAYAQAAu/hG9yGP5T+jTMVzzergPwAAAD+KAwAAAAAAAAHzBwAAGAEAADJ5O15HpOU/cVB05mjZ4D8AAAA/igMAAAAAAAAB9AcAABgBAAClxpEh4sHlP4RVCCo4wuA/AAAAP5oDAAAAAAAAAfUHAAAYAQAAmS23NkLb5T9RWbec07DgPwAAAD+pAwAAAAAAAAH2BwAAGAEAAAt7Dfrc+OU/ZF5L4KKZ4D8AAAA/qQMAAAAAAAAB9wcAABgBAACIM9o9bH17P2enFLa3Au0/AAAAPwAAAAAAAAAAAfgHAAAYAQAAgPRmJRVgWT90mT28fULtPwAAAD8AAAAAAAAAAAH5BwAAGAEAAID0ZiUVYFk/p5WOSeJT7T8AAAA/AAAAAAAAAAAB+gcAABgBAACA9GYlFWBZP9mR39ZGZe0/AAAAPw8AAAAAAAAAAfsHAAAYAQAAUPiZw7jqYD8KjjBkq3btPwAAAD8PAAAAAAAAAAH8BwAAGAEAAFD4mcO46mA/O4qB8Q+I7T8AAAA/HwAAAAAAAAAB/QcAABgBAABQ+JnDuOpgP7OHt0+ok+0/AAAAPx8AAAAAAAAAAf4HAAAYAQAAcHaA9GYlZT/lgwjdDKXtPwAAAD8vAAAAAAAAAAH/BwAAGAEAAHB2gPRmJWU/W4E+O6Ww7T8AAAA/PgAAAAAAAAABAAgAABgBAACA9GYlFWBpP9F+dJk9vO0/AAAAPz4AAAAAAAAAAQEIAAAYAQAAgPRmJRVgaT8Fe8Umos3tPwAAAD8+AAAAAAAAAAECCAAAGAEAAJByTVbDmm0/e3j7hDrZ7T8AAAA/TgAAAAAAAAABAwgAABgBAABQ+JnDuOpwP/F1MePS5O0/AAAAP04AAAAAAAAAAQQIAAAYAQAAWDcN3A8Icz+tdEwSn+rtPwAAAD9sAAAAAAAAAAEFCAAAGAEAAHB2gPRmJXU/I3KCcDf27T8AAAA/bAAAAAAAAAABBggAABgBAABwdoD0ZiV1P99wnZ8D/O0/AAAAP3sAAAAAAAAAAQcIAAAYAQAAgPRmJRVgeT/fcJ2fA/ztPwAAAD97AAAAAAAAAAEICAAAGAEAAIgz2j1sfXs/m2+4zs8B7j8AAAA/iwAAAAAAAAABCQgAABgBAACYck1Ww5p9P1du0/2bB+4/AAAAP4sAAAAAAAAAAQoIAAAYAQAAVPiZw7jqgD9XbtP9mwfuPwAAAD+aAAAAAAAAAAELCAAAGAEAANyX009k+YE/EW3uLGgN7j8AAAA/mgAAAAAAAAABDAgAABgBAADk1kZouxaEP81rCVw0E+4/AAAAP6oAAAAAAAAAAQ0IAAAYAQAAdLXzDL5Chz/NawlcNBPuPwAAAD+qAAAAAAAAAAEOCAAAGAEAAIT0ZiUVYIk/h2okiwAZ7j8AAAA/ugAAAAAAAAABDwgAABgBAACEM9o9bH2LP4dqJIsAGe4/AAAAP7oAAAAAAAAAARAIAAAYAQAAnHJNVsOajT9DaT+6zB7uPwAAAD/JAAAAAAAAAAERCAAAGAEAAKSxwG4auI8/Q2k/uswe7j8AAAA/yQAAAAAAAAABEggAABgBAAAWyLaJDnKRP0NpP7rMHu4/AAAAP8kAAAAAAAAAARMIAAAYAQAAnmfwFbqAkj//Z1rpmCTuPwAAAD/ZAAAAAAAAAAEUCAAAGAEAACYHKqJlj5M//2da6Zgk7j8AAAA/2QAAAAAAAAABFQgAABgBAABqdoD0ZiWVP/9nWumYJO4/AAAAP+kAAAAAAAAAARYIAAAYAQAA8hW6gBI0lj+5ZnUYZSruPwAAAD/pAAAAAAAAAAEXCAAAGAEAAHa18wy+Qpc/uWZ1GGUq7j8AAAA/+AAAAAAAAAABGAgAABgBAAC6JEpfv9iYP7lmdRhlKu4/AAAAP/gAAAAAAAAAARkIAAAYAQAABpSgscBumj91ZZBHMTDuPwAAAD8IAQAAAAAAAAEaCAAAGAEAAE4D9wPCBJw/dWWQRzEw7j8AAAA/CAEAAAAAAAABGwgAABgBAACWck1Ww5qdPy9kq3b9Ne4/AAAAPxcBAAAAAAAAARwIAAAYAQAA3uGjqMQwnz8vZKt2/TXuPwAAAD8XAQAAAAAAAAEdCAAAGAEAAJMoff1iY6A/7WLGpck77j8AAAA/JwEAAAAAAAABHggAABgBAAA3YKimYy6hP+1ixqXJO+4/AAAAPycBAAAAAAAAAR8IAAAYAQAAvf/hMg89oj+nYeHUlUHuPwAAAD83AQAAAAAAAAEgCAAAGAEAAH/P/vhkxKI/Y2D8A2JH7j8AAAA/NwEAAAAAAAABIQgAABgBAAADbziFENOjPx1fFzMuTe4/AAAAP0YBAAAAAAAAASIIAAAYAQAAyT5VS2ZapD/ZXTJi+lLuPwAAAD9GAQAAAAAAAAEjCAAAGAEAAGt2gPRmJaU/2V0yYvpS7j8AAAA/VgEAAAAAAAABJAgAABgBAAAPrqudZ/ClP5VcTZHGWO4/AAAAP1YBAAAAAAAAASUIAAAYAQAAs+XWRmi7pj+VXE2RxljuPwAAAD9mAQAAAAAAAAEmCAAAGAEAAFcdAvBohqc/T1towJJe7j8AAAA/ZgEAAAAAAAABJwgAABgBAADdvDt8FJWoP09baMCSXu4/AAAAP3UBAAAAAAAAASgIAAAYAQAAf/RmJRVgqT8LWoPvXmTuPwAAAD91AQAAAAAAAAEpCAAAGAEAAAeUoLHAbqo/C1qD715k7j8AAAA/dQEAAAAAAAABKggAABgBAACLM9o9bH2rP8VYnh4rau4/AAAAP4UBAAAAAAAAASsIAAAYAQAAEdMTyheMrD/FWJ4eK2ruPwAAAD+FAQAAAAAAAAEsCAAAGAEAAJVyTVbDmq0/gVe5Tfdv7j8AAAA/lAEAAAAAAAABLQgAABgBAAA5qnj/w2WuP4FXuU33b+4/AAAAP5QBAAAAAAAAAS4IAAAYAQAAv0myi290rz89VtR8w3XuPwAAAD+kAQAAAAAAAAEvCAAAGAEAALLAbhq4H7A/+VTvq4977j8AAAA/pAEAAAAAAAABMAgAABgBAAB0kIvgDaewP/lU76uPe+4/AAAAP7QBAAAAAAAAATEIAAAYAQAAOGCopmMusT+zUwrbW4HuPwAAAD+0AQAAAAAAAAEyCAAAGAEAAPovxWy5tbE/s1MK21uB7j8AAAA/wwEAAAAAAAABMwgAABgBAAC8/+EyDz2yP29SJQooh+4/AAAAP8MBAAAAAAAAATQIAAAYAQAAcAOGajrmsj9vUiUKKIfuPwAAAD/TAQAAAAAAAAE1CAAAGAEAACQHKqJlj7M/K1FAOfSM7j8AAAA/0wEAAAAAAAABNggAABgBAADm1kZouxa0PytRQDn0jO4/AAAAP+MBAAAAAAAAATcIAAAYAQAAmtrqn+a/tD/lT1towJLuPwAAAD/jAQAAAAAAAAE4CAAAGAEAAFyqB2Y8R7U/5U9baMCS7j8AAAA/8gEAAAAAAAABOQgAABgBAAAQrqudZ/C1P6FOdpeMmO4/AAAAP/IBAAAAAAAAAToIAAAYAQAA0n3IY713tj+hTnaXjJjuPwAAAD8CAgAAAAAAAAE7CAAAGAEAAIaBbJvoILc/XU2Rxlie7j8AAAA/AgIAAAAAAAABPAgAABgBAAAouZdE6eu3P11NkcZYnu4/AAAAPxECAAAAAAAAAT0IAAAYAQAA3rw7fBSVuD8XTKz1JKTuPwAAAD8RAgAAAAAAAAE+CAAAGAEAAIL0ZiUVYLk/F0ys9SSk7j8AAAA/IQIAAAAAAAABPwgAABgBAAA0+ApdQAm6PxdMrPUkpO4/AAAAPyECAAAAAAAAAUAIAAAYAQAA5vuulGuyuj8XTKz1JKTuPwAAAD8xAgAAAAAAAAFBCAAAGAEAAJz/UsyWW7s/F0ys9SSk7j8AAAA/MQIAAAAAAAABQggAABgBAABOA/cDwgS8PxdMrPUkpO4/AAAAP0ACAAAAAAAAAUMIAAAYAQAAAgebO+2tvD8XTKz1JKTuPwAAAD9AAgAAAAAAAAFECAAAGAEAALQKP3MYV70/XU2Rxlie7j8AAAA/QAIAAAAAAAABRQgAABgBAABKdvGN7kO+P11NkcZYnu4/AAAAP1ACAAAAAAAAAUYIAAAYAQAA7q0cN+8Ovz+hTnaXjJjuPwAAAD9QAgAAAAAAAAFHCAAAGAEAAKCxwG4auL8/oU52l4yY7j8AAAA/YAIAAAAAAAABSAgAABgBAACEXARvOIXAPytRQDn0jO4/AAAAP28CAAAAAAAAAUkIAAAYAQAAZcQSUuPIwD8rUUA59IzuPwAAAD9/AgAAAAAAAAFKCAAAGAEAAEYsITWODME/b1IlCiiH7j8AAAA/fwIAAAAAAAABSwgAABgBAAAplC8YOVDBP7NTCttbge4/AAAAP38CAAAAAAAAAUwIAAAYAQAACvw9++OTwT89VtR8w3XuPwAAAD+OAgAAAAAAAAFNCAAAGAEAAOP9D5d56ME/gVe5Tfdv7j8AAAA/jgIAAAAAAAABTggAABgBAADEZR56JCzCP8VYnh4rau4/AAAAP54CAAAAAAAAAU8IAAAYAQAApc0sXc9vwj8LWoPvXmTuPwAAAD+eAgAAAAAAAAFQCAAAGAEAAIDP/vhkxMI/lVxNkcZY7j8AAAA/rgIAAAAAAAABUQgAABgBAABhNw3cDwjDP9ldMmL6Uu4/AAAAP64CAAAAAAAAAVIIAAAYAQAASgVYBtA6wz8dXxczLk3uPwAAAD+9AgAAAAAAAAFTCAAAGAEAACttZul6fsM/Y2D8A2JH7j8AAAA/vQIAAAAAAAABVAgAABgBAAAUO7ETO7HDP6dh4dSVQe4/AAAAP80CAAAAAAAAAVUIAAAYAQAA/Qj8Pfvjwz/tYsalyTvuPwAAAD/NAgAAAAAAAAFWCAAAGAEAAO08g6/QBcQ/L2Srdv017j8AAAA/3QIAAAAAAAABVwgAABgBAADXCs7ZkDjEP3VlkEcxMO4/AAAAP90CAAAAAAAAAVgIAAAYAQAAwNgYBFFrxD+5ZnUYZSruPwAAAD/sAgAAAAAAAAFZCAAAGAEAAKmmYy4RnsQ//2da6Zgk7j8AAAA/7AIAAAAAAAABWggAABgBAACSdK5Y0dDEP/9nWumYJO4/AAAAP/wCAAAAAAAAAVsIAAAYAQAAekL5gpEDxT9DaT+6zB7uPwAAAD/8AgAAAAAAAAFcCAAAGAEAAGMQRK1RNsU/Q2k/uswe7j8AAAA//AIAAAAAAAABXQgAABgBAABN3o7XEWnFP4dqJIsAGe4/AAAAPwsDAAAAAAAAAV4IAAAYAQAANqzZAdKbxT+HaiSLABnuPwAAAD8LAwAAAAAAAAFfCAAAGAEAACfgYHOnvcU/h2okiwAZ7j8AAAA/GwMAAAAAAAABYAgAABgBAAAPrqudZ/DFP4dqJIsAGe4/AAAAPysDAAAAAAAAAWEIAAAYAQAAAOIyDz0Sxj+HaiSLABnuPwAAAD8rAwAAAAAAAAFiCAAAGAEAAPEVuoASNMY/h2okiwAZ7j8AAAA/KwMAAAAAAAABYwgAABgBAADhSUHy51XGP4dqJIsAGe4/AAAAPzoDAAAAAAAAAWQIAAAYAQAA0n3IY713xj+HaiSLABnuPwAAAD86AwAAAAAAAAFlCAAAGAEAAMKxT9WSmcY/Q2k/uswe7j8AAAA/SgMAAAAAAAABZggAABgBAAC05dZGaLvGP0NpP7rMHu4/AAAAP0oDAAAAAAAAAWcIAAAYAQAArH+a/1LMxj//Z1rpmCTuPwAAAD9aAwAAAAAAAAFoCAAAGAEAAJ2zIXEo7sY//2da6Zgk7j8AAAA/WgMAAAAAAAABaQgAABgBAACN56ji/Q/HP7lmdRhlKu4/AAAAP2kDAAAAAAAAAWoIAAAYAQAAfhswVNMxxz+5ZnUYZSruPwAAAD9pAwAAAAAAAAFrCAAAGAEAAGfpen6TZMc/dWWQRzEw7j8AAAA/eQMAAAAAAAABbAgAABgBAABXHQLwaIbHPy9kq3b9Ne4/AAAAP4gDAAAAAAAAAW0IAAAYAQAASFGJYT6oxz8vZKt2/TXuPwAAAD+IAwAAAAAAAAFuCAAAGAEAADiFENMTysc/7WLGpck77j8AAAA/mAMAAAAAAAABbwgAABgBAAAhU1v90/zHP+1ixqXJO+4/AAAAP5gDAAAAAAAAAXAIAAAYAQAAE4fibqkeyD+nYeHUlUHuPwAAAD+oAwAAAAAAAAFxCAAAGAEAAPxULZlpUcg/Y2D8A2JH7j8AAAA/qAMAAAAAAAABcggAABgBAADsiLQKP3PIPx1fFzMuTe4/AAAAP7cDAAAAAAAAAXMIAAAYAQAA1Vb/NP+lyD8dXxczLk3uPwAAAD+3AwAAAAAAAAF0CAAAGAEAAMaKhqbUx8g/2V0yYvpS7j8AAAA/xwMAAAAAAAABdQgAABgBAAC2vg0YqunIP9ldMmL6Uu4/AAAAP8cDAAAAAAAAAXYIAAAYAQAAqPKUiX8LyT/ZXTJi+lLuPwAAAD/XAwAAAAAAAAF3CAAAGAEAAKCMWEJqHMk/HV8XMy5N7j8AAAA/1wMAAAAAAAABeAgAABgBAACQwN+zPz7JPx1fFzMuTe4/AAAAP+YDAAAAAAAAAXkIAAAYAQAAgPRmJRVgyT9jYPwDYkfuPwAAAD/mAwAAAAAAAAF6CAAAGAEAAHqOKt7/cMk/Y2D8A2JH7j8AAAA/5gMAAAAAAAABewgAABgBAABqwrFP1ZLJP6dh4dSVQe4/AAAAP/YDAAAAAAAAAXwIAAAYAQAAYlx1CMCjyT+nYeHUlUHuPwAAAD8FBAAAAAAAAAF9CAAAGAEAAFr2OMGqtMk/7WLGpck77j8AAAA/BQQAAAAAAAABfggAABgBAABKKsAygNbJPy9kq3b9Ne4/AAAAPwUEAAAAAAAAAX8IAAAYAQAARMSD62rnyT91ZZBHMTDuPwAAAD8VBAAAAAAAAAGACAAAGAEAADT4Cl1ACco/uWZ1GGUq7j8AAAA/FQQAAAAAAAABgQgAABgBAAAsks4VKxrKP/9nWumYJO4/AAAAPyUEAAAAAAAAAYIIAAAYAQAAHsZVhwA8yj9DaT+6zB7uPwAAAD8lBAAAAAAAAAGDCAAAGAEAAA763PjVXco/zWsJXDQT7j8AAAA/NAQAAAAAAAABhAgAABgBAAAGlKCxwG7KPxFt7ixoDe4/AAAAPzQEAAAAAAAAAYUIAAAYAQAA9scnI5aQyj9XbtP9mwfuPwAAAD9EBAAAAAAAAAGGCAAAGAEAAPBh69uAoco/m2+4zs8B7j8AAAA/RAQAAAAAAAABhwgAABgBAADo+66Ua7LKPyNygnA39u0/AAAAP1QEAAAAAAAAAYgIAAAYAQAA2C82BkHUyj9pc2dBa/DtPwAAAD9UBAAAAAAAAAGJCAAAGAEAANDJ+b4r5co/rXRMEp/q7T8AAAA/YwQAAAAAAAABiggAABgBAADA/YAwAQfLPzd3FrQG3+0/AAAAP2MEAAAAAAAAAYsIAAAYAQAAsjEIotYoyz+/eeBVbtPtPwAAAD9zBAAAAAAAAAGMCAAAGAEAAKrLy1rBOcs/SXyq99XH7T8AAAA/cwQAAAAAAAABjQgAABgBAACkZY8TrErLP9F+dJk9vO0/AAAAP3MEAAAAAAAAAY4IAAAYAQAAlJkWhYFsyz+hgiMM2artPwAAAD92BAAAAAAAAAGPCAAAGAEAAIwz2j1sfcs/s4e3T6iT7T8AAAA/dgQAAAAAAAABkAgAABgBAACEzZ32Vo7LPwqOMGSrdu0/AAAAP4YEAAAAAAAAAZEIAAAYAQAAhM2d9laOyz9ilKl4rlntPwAAAD+GBAAAAAAAAAGSCAAAGAEAAHxnYa9Bn8s/dJk9vH1C7T8AAAA/lgQAAAAAAAABkwgAABgBAAB0ASVoLLDLP4ee0f9MK+0/AAAAP5YEAAAAAAAAAZQIAAAYAQAAdAElaCywyz/epEoUUA7tPwAAAD+lBAAAAAAAAAGVCAAAGAEAAHQBJWgssMs/8aneVx/37D8AAAA/pQQAAAAAAAABlggAABgBAAB0ASVoLLDLP0iwV2wi2uw/AAAAP7UEAAAAAAAAAZcIAAAYAQAAdAElaCywyz+gttCAJb3sPwAAAD+1BAAAAAAAAAGYCAAAGAEAAHQBJWgssMs/9rxJlSig7D8AAAA/xQQAAAAAAAABmQgAABgBAAB0ASVoLLDLP07Dwqkrg+w/AAAAP8UEAAAAAAAAAZoIAAAYAQAAdAElaCywyz9iyFbt+mvsPwAAAD/UBAAAAAAAAAGbCAAAGAEAAHQBJWgssMs/c83qMMpU7D8AAAA/1AQAAAAAAAABnAgAABgBAAB0ASVoLLDLP0LRmaNlQ+w/AAAAP+QEAAAAAAAAAZ0IAAAYAQAAdAElaCywyz8P1UgWATLsPwAAAD/kBAAAAAAAAAGeCAAAGAEAAHQBJWgssMs/mdcSuGgm7D8AAAA/8wQAAAAAAAABnwgAABgBAAB0ASVoLLDLP2fbwSoEFew/AAAAP/MEAAAAAAAAAaAIAAAYAQAAdAElaCywyz/w3YvMawnsPwAAAD8DBQAAAAAAAAGhCAAAGAEAAHQBJWgssMs/euBVbtP96z8AAAA/EwUAAAAAAAABoggAABgBAAB8Z2GvQZ/LPwLjHxA78us/AAAAPxMFAAAAAAAAAaMIAAAYAQAAOjnfd6Vcwz97RE4Q7sbuPwAAAD8AAAAAAAAAAAGkCAAAGAEAACttZul6fsM//zOtdEwS7z8AAAA/AAAAAAAAAAABpQgAABgBAAAjByqiZY/DP+0uGTF9Ke8/AAAAPwAAAAAAAAAAAaYIAAAYAQAAG6HtWlCgwz+VKKAcekbvPwAAAD8AAAAAAAAAAAGnCAAAGAEAABQ7sRM7scM/gyMM2apd7z8AAAA/EAAAAAAAAAABqAgAABgBAAAM1XTMJcLDP28eeJXbdO8/AAAAPxAAAAAAAAAAAakIAAAYAQAADNV0zCXCwz+hGskiQIbvPwAAAD8gAAAAAAAAAAGqCAAAGAEAAARvOIUQ08M/1RYasKSX7z8AAAA/IAAAAAAAAAABqwgAABgBAAD9CPw9++PDP0sUUA49o+8/AAAAPy8AAAAAAAAAAawIAAAYAQAA/Qj8Pfvjwz/BEYZs1a7vPwAAAD8/AAAAAAAAAAGtCAAAGAEAAPWiv/bl9MM/Nw+8ym267z8AAAA/PwAAAAAAAAABrggAABgBAAD1or/25fTDP60M8igGxu8/AAAAPz8AAAAAAAAAAa8IAAAYAQAA9aK/9uX0wz9pCw1Y0svvPwAAAD9OAAAAAAAAAAGwCAAAGAEAAPWiv/bl9MM/JQooh57R7z8AAAA/XgAAAAAAAAABsQgAABgBAAD1or/25fTDP2kLDVjSy+8/AAAAP24AAAAAAAAAAbIIAAAYAQAA/Qj8Pfvjwz+tDPIoBsbvPwAAAD9uAAAAAAAAAAGzCAAAGAEAAP0I/D3748M/8w3X+TnA7z8AAAA/fQAAAAAAAAABtAgAABgBAAAEbziFENPDP30QoZuhtO8/AAAAP30AAAAAAAAAAbUIAAAYAQAABG84hRDTwz8FE2s9CanvPwAAAD+NAAAAAAAAAAG2CAAAGAEAAAzVdMwlwsM/1RYasKSX7z8AAAA/jQAAAAAAAAABtwgAABgBAAAUO7ETO7HDP+cbrvNzgO8/AAAAP50AAAAAAAAAAbgIAAAYAQAAFDuxEzuxwz+1H11mD2/vPwAAAD+dAAAAAAAAAAG5CAAAGAEAABuh7VpQoMM/gyMM2apd7z8AAAA/rAAAAAAAAAABuggAABgBAAAboe1aUKDDP1Enu0tGTO8/AAAAP6wAAAAAAAAAAbsIAAAYAQAAG6HtWlCgwz8fK2q+4TrvPwAAAD+8AAAAAAAAAAG8CAAAGAEAABQ7sRM7scM/py00YEkv7z8AAAA/vAAAAAAAAAABvQgAABgBAAAUO7ETO7HDPzEw/gGxI+8/AAAAP7wAAAAAAAAAAb4IAAAYAQAADNV0zCXCwz91MePS5B3vPwAAAD/LAAAAAAAAAAG/CAAAGAEAAAzVdMwlwsM//zOtdEwS7z8AAAA/ywAAAAAAAAABwAgAABgBAAAEbziFENPDP0M1kkWADO8/AAAAP9sAAAAAAAAAAcEIAAAYAQAA/Qj8Pfvjwz9DNZJFgAzvPwAAAD/bAAAAAAAAAAHCCAAAGAEAAPWiv/bl9MM/QzWSRYAM7z8AAAA/6wAAAAAAAAABwwgAABgBAADm1kZouxbEP/8zrXRMEu8/AAAAP+sAAAAAAAAAAcQIAAAYAQAAz6SRkntJxD91MePS5B3vPwAAAD/6AAAAAAAAAAHFCAAAGAEAALhy3Lw7fMQ/7S4ZMX0p7z8AAAA/+gAAAAAAAAABxggAABgBAACSdK5Y0dDEPx8rar7hOu8/AAAAPwoBAAAAAAAAAccIAAAYAQAAc9y8O3wUxT9RJ7tLRkzvPwAAAD8KAQAAAAAAAAHICAAAGAEAAFVEyx4nWMU/gyMM2apd7z8AAAA/GgEAAAAAAAAByQgAABgBAAAuRp26vKzFP7UfXWYPb+8/AAAAPxoBAAAAAAAAAcoIAAAYAQAAFxTo5HzfxT/nG67zc4DvPwAAAD8pAQAAAAAAAAHLCAAAGAEAAPh79scnI8Y/XRnkUQyM7z8AAAA/KQEAAAAAAAABzAgAABgBAADZ4wSr0mbGPxcY/4DYke8/AAAAPzkBAAAAAAAAAc0IAAAYAQAAyheMHKiIxj+PFTXfcJ3vPwAAAD85AQAAAAAAAAHOCAAAGAEAALxLE459qsY/SxRQDj2j7z8AAAA/SAEAAAAAAAABzwgAABgBAACsf5r/UszGPwUTaz0Jqe8/AAAAP0gBAAAAAAAAAdAIAAAYAQAAnbMhcSjuxj/BEYZs1a7vPwAAAD9YAQAAAAAAAAHRCAAAGAEAAJVN5SkT/8Y/wRGGbNWu7z8AAAA/WAEAAAAAAAAB0ggAABgBAACN56ji/Q/HP8ERhmzVru8/AAAAP2gBAAAAAAAAAdMIAAAYAQAAhoFsm+ggxz/BEYZs1a7vPwAAAD9oAQAAAAAAAAHUCAAAGAEAAIaBbJvoIMc/BRNrPQmp7z8AAAA/dwEAAAAAAAAB1QgAABgBAACN56ji/Q/HP0sUUA49o+8/AAAAP3cBAAAAAAAAAdYIAAAYAQAAlU3lKRP/xj8XGP+A2JHvPwAAAD93AQAAAAAAAAHXCAAAGAEAAJ2zIXEo7sY/5xuu83OA7z8AAAA/hwEAAAAAAAAB2AgAABgBAACsf5r/UszGP7UfXWYPb+8/AAAAP4sBAAAAAAAAAdkIAAAYAQAAvEsTjn2qxj/HJPGp3lfvPwAAAD+bAQAAAAAAAAHaCAAAGAEAAMoXjByoiMY/2SmF7a1A7z8AAAA/qgEAAAAAAAAB2wgAABgBAADhSUHy51XGP6ctNGBJL+8/AAAAP6oBAAAAAAAAAdwIAAAYAQAA8RW6gBI0xj91MePS5B3vPwAAAD+qAQAAAAAAAAHdCAAAGAEAAADiMg89EsY/QzWSRYAM7z8AAAA/ugEAAAAAAAAB3ggAABgBAAAXFOjkfN/FPxE5Qbgb++4/AAAAP7oBAAAAAAAAAd8IAAAYAQAAH3okLJLOxT+bOwtag+/uPwAAAD/JAQAAAAAAAAHgCAAAGAEAAC5Gnbq8rMU/Iz7V++rj7j8AAAA/yQEAAAAAAAAB4QgAABgBAAA2rNkB0pvFP61An51S2O4/AAAAP9kBAAAAAAAAAeIIAAAYAQAANqzZAdKbxT83Q2k/uszuPwAAAD/ZAQAAAAAAAAHjCAAAGAEAAD4SFknnisU/wUUz4SHB7j8AAAA/6QEAAAAAAAAB5AgAABgBAAA2rNkB0pvFP0tI/YKJte4/AAAAP+kBAAAAAAAAAeUIAAAYAQAANqzZAdKbxT/TSsck8anuPwAAAD/4AQAAAAAAAAHmCAAAGAEAAC5Gnbq8rMU/F0ys9SSk7j8AAAA/+AEAAAAAAAAB5wgAABgBAADGioam1MfIP/8zrXRMEu8/AAAAPwAAAAAAAAAAAegIAAAYAQAA/FQtmWlRyD8/IicId2PvPwAAAD8AAAAAAAAAAAHpCAAAGAEAAPxULZlpUcg/tR9dZg9v7z8AAAA/AAAAAAAAAAAB6ggAABgBAAD07vBRVGLIPysdk8Sneu8/AAAAPwAAAAAAAAAAAesIAAAYAQAA7Ii0Cj9zyD+hGskiQIbvPwAAAD8PAAAAAAAAAAHsCAAAGAEAAOUieMMphMg/Fxj/gNiR7z8AAAA/DwAAAAAAAAAB7QgAABgBAADVVv80/6XIP9UWGrCkl+8/AAAAPx8AAAAAAAAAAe4IAAAYAQAAxoqGptTHyD+PFTXfcJ3vPwAAAD8fAAAAAAAAAAHvCAAAGAEAAL4kSl+/2Mg/jxU133Cd7z8AAAA/LgAAAAAAAAAB8AgAABgBAACwWNHQlPrIP48VNd9wne8/AAAAPy4AAAAAAAAAAfEIAAAYAQAAoIxYQmocyT+PFTXfcJ3vPwAAAD8+AAAAAAAAAAHyCAAAGAEAAJDA37M/Psk/jxU133Cd7z8AAAA/TgAAAAAAAAAB8wgAABgBAACIWqNsKk/JPxcY/4DYke8/AAAAP04AAAAAAAAAAfQIAAAYAQAAeo4q3v9wyT+hGskiQIbvPwAAAD9OAAAAAAAAAAH1CAAAGAEAAHIo7pbqgck/bx54ldt07z8AAAA/XQAAAAAAAAAB9ggAABgBAABqwrFP1ZLJPz8iJwh3Y+8/AAAAP10AAAAAAAAAAfcIAAAYAQAAYlx1CMCjyT8LJtZ6ElLvPwAAAD9tAAAAAAAAAAH4CAAAGAEAAFr2OMGqtMk/HytqvuE67z8AAAA/bQAAAAAAAAAB+QgAABgBAABa9jjBqrTJP+0uGTF9Ke8/AAAAP30AAAAAAAAAAfoIAAAYAQAAWvY4waq0yT+5MsijGBjvPwAAAD99AAAAAAAAAAH7CAAAGAEAAFr2OMGqtMk/iTZ3FrQG7z8AAAA/jAAAAAAAAAAB/AgAABgBAABa9jjBqrTJP1c6JolP9e4/AAAAP4wAAAAAAAAAAf0IAAAYAQAAWvY4waq0yT/hPPAqt+nuPwAAAD+cAAAAAAAAAAH+CAAAGAEAAGJcdQjAo8k/rUCfnVLY7j8AAAA/nAAAAAAAAAAB/wgAABgBAABqwrFP1ZLJP/NBhG6G0u4/AAAAP6sAAAAAAAAAAQAJAAAYAQAAeo4q3v9wyT97RE4Q7sbuPwAAAD+rAAAAAAAAAAEBCQAAGAEAAID0ZiUVYMk/wUUz4SHB7j8AAAA/qwAAAAAAAAABAgkAABgBAACIWqNsKk/JP8FFM+Ehwe4/AAAAP7sAAAAAAAAAAQMJAAAYAQAAkMDfsz8+yT/BRTPhIcHuPwAAAD/LAAAAAAAAAAEECQAAGAEAAJgmHPtULck/e0ROEO7G7j8AAAA/ywAAAAAAAAABBQkAABgBAACo8pSJfwvJP/NBhG6G0u4/AAAAP8sAAAAAAAAAAQYJAAAYAQAAsFjR0JT6yD+tQJ+dUtjuPwAAAD/aAAAAAAAAAAEHCQAAGAEAALa+DRiq6cg/Iz7V++rj7j8AAAA/2gAAAAAAAAABCAkAABgBAAC+JEpfv9jIP+E88Cq36e4/AAAAP+oAAAAAAAAAAQkJAAAYAQAAviRKX7/YyD9XOiaJT/XuPwAAAD/qAAAAAAAAAAEKCQAAGAEAAL4kSl+/2Mg/zTdc5+cA7z8AAAA/+gAAAAAAAAABCwkAABgBAAC+JEpfv9jIP0M1kkWADO8/AAAAP/oAAAAAAAAAAQwJAAAYAQAAviRKX7/YyD+5MsijGBjvPwAAAD8JAQAAAAAAAAENCQAAGAEAALa+DRiq6cg/dTHj0uQd7z8AAAA/CQEAAAAAAAABDgkAABgBAACwWNHQlPrIPzEw/gGxI+8/AAAAPxkBAAAAAAAAAQ8JAAAYAQAAqPKUiX8LyT/tLhkxfSnvPwAAAD8ZAQAAAAAAAAEQCQAAGAEAAKCMWEJqHMk/7S4ZMX0p7z8AAAA/KAEAAAAAAAABEQkAABgBAACYJhz7VC3JPzEw/gGxI+8/AAAAPygBAAAAAAAAARIJAAAYAQAAkMDfsz8+yT91MePS5B3vPwAAAD84AQAAAAAAAAETCQAAGAEAAIhao2wqT8k/dTHj0uQd7z8AAAA/OAEAAAAAAAABFAkAABgBAAB6jire/3DJP/8zrXRMEu8/AAAAP0gBAAAAAAAAARUJAAAYAQAAasKxT9WSyT9DNZJFgAzvPwAAAD9IAQAAAAAAAAEWCQAAGAEAAGJcdQjAo8k/iTZ3FrQG7z8AAAA/VwEAAAAAAAABFwkAABgBAABa9jjBqrTJP1c6JolP9e4/AAAAP1cBAAAAAAAAARgJAAAYAQAASirAMoDWyT/hPPAqt+nuPwAAAD9XAQAAAAAAAAEZCQAAGAEAAETEg+tq58k/rUCfnVLY7j8AAAA/ZwEAAAAAAAABGgkAABgBAAA0+ApdQAnKP3tEThDuxu4/AAAAP2cBAAAAAAAAARsJAAAYAQAALJLOFSsayj9LSP2CibXuPwAAAD93AQAAAAAAAAEcCQAAGAEAAB7GVYcAPMo/XU2Rxlie7j8AAAA/dwEAAAAAAAABHQkAABgBAAAWYBlA60zKP+VPW2jAku4/AAAAP4YBAAAAAAAAAR4JAAAYAQAADvrc+NVdyj+zUwrbW4HuPwAAAD+GAQAAAAAAAAEfCQAAGAEAAAaUoLHAbso/+VTvq4977j8AAAA/lgEAAAAAAAABIAkAABgBAAD+LWRqq3/KP4FXuU33b+4/AAAAP5YBAAAAAAAAASEJAAAYAQAA9scnI5aQyj+BV7lN92/uPwAAAD+lAQAAAAAAAAEiCQAAGAEAAPBh69uAoco/PVbUfMN17j8AAAA/tQEAAAAAAAABIwkAABgBAADo+66Ua7LKP/lU76uPe+4/AAAAP7UBAAAAAAAAASQJAAAYAQAA6PuulGuyyj8rUUA59IzuPwAAAD/FAQAAAAAAAAElCQAAGAEAAOCVck1Ww8o/XU2Rxlie7j8AAAA/xQEAAAAAAAABJgkAABgBAADYLzYGQdTKP49J4lO9r+4/AAAAP9QBAAAAAAAAAScJAAAYAQAA0Mn5vivlyj/BRTPhIcHuPwAAAD/UAQAAAAAAAAEoCQAAGAEAANDJ+b4r5co/80GEbobS7j8AAAA/5AEAAAAAAAABKQkAABgBAADIY713FvbKPyM+1fvq4+4/AAAAP+QBAAAAAAAAASoJAAAYAQAAyGO9dxb2yj+bOwtag+/uPwAAAD/0AQAAAAAAAAErCQAAGAEAAMhjvXcW9so/zTdc5+cA7z8AAAA/9AEAAAAAAAABLAkAABgBAADA/YAwAQfLP0M1kkWADO8/AAAAPwMCAAAAAAAAAS0JAAAYAQAAwP2AMAEHyz+5MsijGBjvPwAAAD8DAgAAAAAAAAEuCQAAGAEAAMD9gDABB8s/dTHj0uQd7z8AAAA/EwIAAAAAAAABLwkAABgBAADA/YAwAQfLPzEw/gGxI+8/AAAAPxMCAAAAAAAAATAJAAAYAQAAwP2AMAEHyz/tLhkxfSnvPwAAAD8iAgAAAAAAAAExCQAAGAEAALqXROnrF8s/7S4ZMX0p7z8AAAA/IgIAAAAAAAABMgkAABgBAAC6l0Tp6xfLPzEw/gGxI+8/AAAAPyICAAAAAAAAATMJAAAYAQAAsjEIotYoyz+5MsijGBjvPwAAAD8yAgAAAAAAAAE0CQAAGAEAALIxCKLWKMs/QzWSRYAM7z8AAAA/QgIAAAAAAAABNQkAABgBAACqy8tawTnLP803XOfnAO8/AAAAP0ICAAAAAAAAATYJAAAYAQAApGWPE6xKyz+bOwtag+/uPwAAAD9CAgAAAAAAAAE3CQAAGAEAAKRljxOsSss/aT+6zB7e7j8AAAA/UQIAAAAAAAABOAkAABgBAACc/1LMllvLP3tEThDuxu4/AAAAP1ECAAAAAAAAATkJAAAYAQAAlJkWhYFsyz9LSP2CibXuPwAAAD9hAgAAAAAAAAE6CQAAGAEAAJSZFoWBbMs/F0ys9SSk7j8AAAA/YQIAAAAAAAABOwkAABgBAACMM9o9bH3LP6FOdpeMmO4/AAAAP3ECAAAAAAAAATwJAAAYAQAAhM2d9laOyz8rUUA59IzuPwAAAD9xAgAAAAAAAAE9CQAAGAEAAHxnYa9Bn8s/s1MK21uB7j8AAAA/gAIAAAAAAAABPgkAABgBAAB0ASVoLLDLP7NTCttbge4/AAAAP4ACAAAAAAAAAT8JAAAYAQAAbpvoIBfByz/5VO+rj3vuPwAAAD+QAgAAAAAAAAFACQAAGAEAAGY1rNkB0ss/s1MK21uB7j8AAAA/kAIAAAAAAAABQQkAABgBAABez2+S7OLLP29SJQooh+4/AAAAP6ICAAAAAAAAAUIJAAAYAQAAVmkzS9fzyz8rUUA59IzuPwAAAD+iAgAAAAAAAAFDCQAAGAEAAE4D9wPCBMw/oU52l4yY7j8AAAA/sgIAAAAAAAABRAkAABgBAABGnbq8rBXMPxdMrPUkpO4/AAAAP7ICAAAAAAAAAUUJAAAYAQAAONFBLoI3zD+PSeJTva/uPwAAAD/CAgAAAAAAAAFGCQAAGAEAACgFyZ9XWcw/S0j9gom17j8AAAA/wgIAAAAAAAABRwkAABgBAAAgn4xYQmrMPwVHGLJVu+4/AAAAP9ECAAAAAAAAAUgJAAAYAQAAGDlQES17zD/BRTPhIcHuPwAAAD/RAgAAAAAAAAFJCQAAGAEAAApt14ICncw/e0ROEO7G7j8AAAA/4QIAAAAAAAABSgkAABgBAAD6oF70177MP8FFM+Ehwe4/AAAAP+ECAAAAAAAAAUsJAAAYAQAA9DoircLPzD/BRTPhIcHuPwAAAD/hAgAAAAAAAAFMCQAAGAEAAOrU5WWt4Mw/S0j9gom17j8AAAA/8QIAAAAAAAABTQkAABgBAADkbqkemPHMP9NKxyTxqe4/AAAAP/ECAAAAAAAAAU4JAAAYAQAAfkCYgIPNzT/NawlcNBPuPwAAAD8AAAAAAAAAAAFPCQAAGAEAAFLcLdUDM84/F0ys9SSk7j8AAAA/AAAAAAAAAAABUAkAABgBAABCELVG2VTOP49J4lO9r+4/AAAAPwAAAAAAAAAAAVEJAAAYAQAANEQ8uK52zj8FRxiyVbvuPwAAAD8AAAAAAAAAAAFSCQAAGAEAACR4wymEmM4/N0NpP7rM7j8AAAA/EAAAAAAAAAABUwkAABgBAAAUrEqbWbrOP/NBhG6G0u4/AAAAPxAAAAAAAAAAAVQJAAAYAQAADEYOVETLzj+tQJ+dUtjuPwAAAD8gAAAAAAAAAAFVCQAAGAEAAPx5lcUZ7c4/aT+6zB7e7j8AAAA/IAAAAAAAAAABVgkAABgBAADsrRw37w7PP2k/uswe3u4/AAAAPy8AAAAAAAAAAVcJAAAYAQAA5kfg79kfzz+tQJ+dUtjuPwAAAD8/AAAAAAAAAAFYCQAAGAEAAODho6jEMM8/80GEbobS7j8AAAA/PwAAAAAAAAABWQkAABgBAADQFSsamlLPP8FFM+Ehwe4/AAAAPz8AAAAAAAAAAVoJAAAYAQAA0BUrGppSzz+PSeJTva/uPwAAAD9OAAAAAAAAAAFbCQAAGAEAAMiv7tKEY88/5U9baMCS7j8AAAA/TgAAAAAAAAABXAkAABgBAADIr+7ShGPPP/lU76uPe+4/AAAAP14AAAAAAAAAAV0JAAAYAQAAwEmyi290zz8LWoPvXmTuPwAAAD9eAAAAAAAAAAFeCQAAGAEAAMiv7tKEY88/Y2D8A2JH7j8AAAA/bgAAAAAAAAABXwkAABgBAADIr+7ShGPPP3VlkEcxMO4/AAAAP24AAAAAAAAAAWAJAAAYAQAAyK/u0oRjzz9DaT+6zB7uPwAAAD99AAAAAAAAAAFhCQAAGAEAAMiv7tKEY88/EW3uLGgN7j8AAAA/fQAAAAAAAAABYgkAABgBAADQFSsamlLPP99wnZ8D/O0/AAAAP40AAAAAAAAAAWMJAAAYAQAA0BUrGppSzz9pc2dBa/DtPwAAAD+NAAAAAAAAAAFkCQAAGAEAANAVKxqaUs8/8XUx49Lk7T8AAAA/jQAAAAAAAAABZQkAABgBAADQFSsamlLPPzd3FrQG3+0/AAAAP50AAAAAAAAAAWYJAAAYAQAA0BUrGppSzz+/eeBVbtPtPwAAAD+dAAAAAAAAAAFnCQAAGAEAAJMoff1iY9A/xYxLk3d87T8AAAA/AAAAAAAAAAABaAkAABgBAAC18wy+QhfQP99wnZ8D/O0/AAAAPwAAAAAAAAAAAWkJAAAYAQAAuiarYc0O0D9XbtP9mwfuPwAAAD8AAAAAAAAAAAFqCQAAGAEAAL1ZSQVYBtA/h2okiwAZ7j8AAAA/DwAAAAAAAAABawkAABgBAAC9WUkFWAbQP/9nWumYJO4/AAAAPx8AAAAAAAAAAWwJAAAYAQAAvVlJBVgG0D91ZZBHMTDuPwAAAD8fAAAAAAAAAAFtCQAAGAEAAL1ZSQVYBtA/7WLGpck77j8AAAA/HwAAAAAAAAABbgkAABgBAAC6JqthzQ7QP2Ng/ANiR+4/AAAAPy8AAAAAAAAAAW8JAAAYAQAAtfMMvkIX0D8dXxczLk3uPwAAAD8vAAAAAAAAAAFwCQAAGAEAALLAbhq4H9A/2V0yYvpS7j8AAAA/PgAAAAAAAAABcQkAABgBAACqWjLTojDQP9ldMmL6Uu4/AAAAP04AAAAAAAAAAXIJAAAYAQAAnsFX6AJK0D/ZXTJi+lLuPwAAAD9OAAAAAAAAAAFzCQAAGAEAAJMoff1iY9A/2V0yYvpS7j8AAAA/TgAAAAAAAAABdAkAABgBAACLwkC2TXTQP9ldMmL6Uu4/AAAAP10AAAAAAAAAAXUJAAAYAQAAgClmy62N0D8dXxczLk3uPwAAAD9dAAAAAAAAAAF2CQAAGAEAAHnDKYSYntA/HV8XMy5N7j8AAAA/bQAAAAAAAAABdwkAABgBAABxXe08g6/QP2Ng/ANiR+4/AAAAP20AAAAAAAAAAXgJAAAYAQAAbSpPmfi30D9jYPwDYkfuPwAAAD99AAAAAAAAAAF5CQAAGAEAAGXEElLjyNA/HV8XMy5N7j8AAAA/fQAAAAAAAAABegkAABgBAABhkXSuWNHQP9ldMmL6Uu4/AAAAP4wAAAAAAAAAAXsJAAAYAQAAYZF0rljR0D+VXE2RxljuPwAAAD+MAAAAAAAAAAF8CQAAGAEAAGGRdK5Y0dA/C1qD715k7j8AAAA/nAAAAAAAAAABfQkAABgBAABhkXSuWNHQP4FXuU33b+4/AAAAP5wAAAAAAAAAAX4JAAAYAQAAYZF0rljR0D+zUwrbW4HuPwAAAD+sAAAAAAAAAAF/CQAAGAEAAGGRdK5Y0dA/5U9baMCS7j8AAAA/rAAAAAAAAAABgAkAABgBAABp97D1bcDQPxdMrPUkpO4/AAAAP6wAAAAAAAAAAYEJAAAYAQAAbSpPmfi30D9LSP2CibXuPwAAAD+7AAAAAAAAAAGCCQAAGAEAAHFd7TyDr9A/e0ROEO7G7j8AAAA/uwAAAAAAAAABgwkAABgBAAB5wymEmJ7QP/NBhG6G0u4/AAAAP8sAAAAAAAAAAYQJAAAYAQAAfPbHJyOW0D+tQJ+dUtjuPwAAAD/LAAAAAAAAAAGFCQAAGAEAAIRcBG84hdA/Iz7V++rj7j8AAAA/2gAAAAAAAAABhgkAABgBAACIj6ISw3zQPyM+1fvq4+4/AAAAP9oAAAAAAAAAAYcJAAAYAQAAi8JAtk100D/hPPAqt+nuPwAAAD/qAAAAAAAAAAGICQAAGAEAAIvCQLZNdNA/Iz7V++rj7j8AAAA/6gAAAAAAAAABiQkAABgBAACQ9d5Z2GvQPyM+1fvq4+4/AAAAP/oAAAAAAAAAAYoJAAAYAQAAkPXeWdhr0D9pP7rMHt7uPwAAAD/6AAAAAAAAAAGLCQAAGAEAAIvCQLZNdNA/rUCfnVLY7j8AAAA/CQEAAAAAAAABjAkAABgBAACIj6ISw3zQP/NBhG6G0u4/AAAAPwkBAAAAAAAAAY0JAAAYAQAAhFwEbziF0D97RE4Q7sbuPwAAAD8ZAQAAAAAAAAGOCQAAGAEAAHz2xycjltA/BUcYslW77j8AAAA/GQEAAAAAAAABjwkAABgBAAB0kIvgDafQP0tI/YKJte4/AAAAPykBAAAAAAAAAZAJAAAYAQAAafew9W3A0D/TSsck8anuPwAAAD8pAQAAAAAAAAGRCQAAGAEAAGGRdK5Y0dA/oU52l4yY7j8AAAA/OAEAAAAAAAABkgkAABgBAABaKzhnQ+LQPytRQDn0jO4/AAAAPzgBAAAAAAAAAZMJAAAYAQAAUsX7Hy7z0D/5VO+rj3vuPwAAAD9IAQAAAAAAAAGUCQAAGAEAAEpfv9gYBNE/xVieHitq7j8AAAA/SAEAAAAAAAABlQkAABgBAAA/xuTteB3RP09baMCSXu4/AAAAP1cBAAAAAAAAAZYJAAAYAQAAOGCopmMu0T8dXxczLk3uPwAAAD9XAQAAAAAAAAGXCQAAGAEAADD6a19OP9E/7WLGpck77j8AAAA/ZwEAAAAAAAABmAkAABgBAAAolC8YOVDRP3VlkEcxMO4/AAAAP2cBAAAAAAAAAZkJAAAYAQAAIC7z0CNh0T9DaT+6zB7uPwAAAD9nAQAAAAAAAAGaCQAAGAEAABnItokOctE/zWsJXDQT7j8AAAA/dwEAAAAAAAABmwkAABgBAAAUlRjmg3rRP1du0/2bB+4/AAAAP4UBAAAAAAAAAZwJAAAYAQAAEWJ6QvmC0T/fcJ2fA/ztPwAAAD+UAQAAAAAAAAGdCQAAGAEAAA0v3J5ui9E/rXRMEp/q7T8AAAA/lAEAAAAAAAABngkAABgBAAAJ/D3745PRPzd3FrQG3+0/AAAAP6QBAAAAAAAAAZ8JAAAYAQAACfw9++OT0T+/eeBVbtPtPwAAAD+kAQAAAAAAAAGgCQAAGAEAAAn8Pfvjk9E/SXyq99XH7T8AAAA/tAEAAAAAAAABoQkAABgBAAAJ/D3745PRP9F+dJk9vO0/AAAAP7QBAAAAAAAAAaIJAAAYAQAADS/cnm6L0T8XgFlqcbbtPwAAAD/DAQAAAAAAAAGjCQAAGAEAABFiekL5gtE/oYIjDNmq7T8AAAA/wwEAAAAAAAABpAkAABgBAAAUlRjmg3rRP6GCIwzZqu0/AAAAP9MBAAAAAAAAAaUJAAAYAQAAGci2iQ5y0T/lgwjdDKXtPwAAAD/TAQAAAAAAAAGmCQAAGAEAABz7VC2ZadE/5YMI3Qyl7T8AAAA/4gEAAAAAAAABpwkAABgBAAAgLvPQI2HRP6GCIwzZqu0/AAAAP+IBAAAAAAAAAagJAAAYAQAAJGGRdK5Y0T+hgiMM2artPwAAAD/yAQAAAAAAAAGpCQAAGAEAACiULxg5UNE/F4BZanG27T8AAAA/8gEAAAAAAAABqgkAABgBAAArx827w0fRP419j8gJwu0/AAAAPwICAAAAAAAAAasJAAAYAQAAK8fNu8NH0T8Fe8Umos3tPwAAAD8CAgAAAAAAAAGsCQAAGAEAACvHzbvDR9E/e3j7hDrZ7T8AAAA/EQIAAAAAAAABrQkAABgBAAArx827w0fRP/F1MePS5O0/AAAAPxECAAAAAAAAAa4JAAAYAQAAK8fNu8NH0T8jcoJwN/btPwAAAD8hAgAAAAAAAAGvCQAAGAEAACvHzbvDR9E/m2+4zs8B7j8AAAA/IQIAAAAAAAABsAkAABgBAAAolC8YOVDRP1du0/2bB+4/AAAAPzECAAAAAAAAAbEJAAAYAQAAJGGRdK5Y0T/NawlcNBPuPwAAAD8xAgAAAAAAAAGyCQAAGAEAACAu89AjYdE/h2okiwAZ7j8AAAA/MQIAAAAAAAABswkAABgBAAAZyLaJDnLRP4dqJIsAGe4/AAAAP0ACAAAAAAAAAbQJAAAYAQAAFJUY5oN60T+HaiSLABnuPwAAAD9AAgAAAAAAAAG1CQAAGAEAAA0v3J5ui9E/zWsJXDQT7j8AAAA/UAIAAAAAAAABtgkAABgBAAAGyZ9XWZzRPxFt7ixoDe4/AAAAP1ACAAAAAAAAAbcJAAAYAQAA/mJjEESt0T9XbtP9mwfuPwAAAD9fAgAAAAAAAAG4CQAAGAEAAPb8JskuvtE/m2+4zs8B7j8AAAA/XwIAAAAAAAABuQkAABgBAADyyYglpMbRPyNygnA39u0/AAAAP28CAAAAAAAAAboJAAAYAQAA75bqgRnP0T+tdEwSn+rtPwAAAD9vAgAAAAAAAAG7CQAAGAEAAOcwrjoE4NE/N3cWtAbf7T8AAAA/fwIAAAAAAAABvAkAABgBAADj/Q+XeejRPwV7xSaize0/AAAAP38CAAAAAAAAAb0JAAAYAQAA38px8+7w0T9JfKr31cftPwAAAD+OAgAAAAAAAAG+CQAAGAEAANuX009k+dE/0X50mT287T8AAAA/jgIAAAAAAAABvwkAABgBAADYZDWs2QHSPxeAWWpxtu0/AAAAP54CAAAAAAAAAcAJAAAYAQAA0zGXCE8K0j9bgT47pbDtPwAAAD+eAgAAAAAAAAHBCQAAGAEAAND++GTEEtI/oYIjDNmq7T8AAAA/rgIAAAAAAAABwgkAABgBAADImLwdryPSP6GCIwzZqu0/AAAAP64CAAAAAAAAAcMJAAAYAQAAxGUeeiQs0j9bgT47pbDtPwAAAD+9AgAAAAAAAAHECQAAGAEAALz/4TIPPdI/F4BZanG27T8AAAA/vQIAAAAAAAABxQkAABgBAAC0maXr+U3SP9F+dJk9vO0/AAAAP80CAAAAAAAAAcYJAAAYAQAArjNppORe0j9JfKr31cftPwAAAD/NAgAAAAAAAAHHCQAAGAEAAKkAywBaZ9I/e3j7hDrZ7T8AAAA/3AIAAAAAAAAByAkAABgBAACimo65RHjSP/F1MePS5O0/AAAAP9wCAAAAAAAAAckJAAAYAQAAmjRSci+J0j8jcoJwN/btPwAAAD/sAgAAAAAAAAHKCQAAGAEAAJcBtM6kkdI/V27T/ZsH7j8AAAA/7AIAAAAAAAABywkAABgBAACSzhUrGprSP81rCVw0E+4/AAAAP/wCAAAAAAAAAcwJAAAYAQAAks4VKxqa0j//Z1rpmCTuPwAAAD/8AgAAAAAAAAHNCQAAGAEAAI+bd4ePotI/dWWQRzEw7j8AAAA/CwMAAAAAAAABzgkAABgBAACPm3eHj6LSP+1ixqXJO+4/AAAAPwsDAAAAAAAAAc8JAAAYAQAAj5t3h4+i0j9jYPwDYkfuPwAAAD8LAwAAAAAAAAHQCQAAGAEAAI+bd4ePotI/HV8XMy5N7j8AAAA/GwMAAAAAAAAB0QkAABgBAACPm3eHj6LSP9ldMmL6Uu4/AAAAPxsDAAAAAAAAAdIJAAAYAQAAks4VKxqa0j/ZXTJi+lLuPwAAAD8rAwAAAAAAAAHTCQAAGAEAAJLOFSsamtI/HV8XMy5N7j8AAAA/KwMAAAAAAAAB1AkAABgBAACXAbTOpJHSP6dh4dSVQe4/AAAAPzoDAAAAAAAAAdUJAAAYAQAAlwG0zqSR0j91ZZBHMTDuPwAAAD86AwAAAAAAAAHWCQAAGAEAAJo0UnIvidI/Q2k/uswe7j8AAAA/SgMAAAAAAAAB1wkAABgBAACaNFJyL4nSP1du0/2bB+4/AAAAP1kDAAAAAAAAAdgJAAAYAQAAmjRSci+J0j8jcoJwN/btPwAAAD9ZAwAAAAAAAAHZCQAAGAEAAJcBtM6kkdI/N3cWtAbf7T8AAAA/WQMAAAAAAAAB2gkAABgBAACSzhUrGprSP419j8gJwu0/AAAAP2kDAAAAAAAAAdsJAAAYAQAAimjZ4wSr0j8phe2tQJ/tPwAAAD9pAwAAAAAAAAHcCQAAGAEAAIMCnZzvu9I/xYxLk3d87T8AAAA/eQMAAAAAAAAB3QkAABgBAAB4acKxT9XSP6eVjkniU+0/AAAAP3kDAAAAAAAAAd4JAAAYAQAAcAOGajrm0j+HntH/TCvtPwAAAD+IAwAAAAAAAAHfCQAAGAEAAIp/C5na6s8/7a1An51S6D8AAAA/AAAAAAAAAAAB4AkAABgBAACqWjLTojDQPxnL02NFzec/AAAAPwAAAAAAAAAAAeEJAAAYAQAApieULxg50D+izZ0FrcHnPwAAAD8AAAAAAAAAAAHiCQAAGAEAAKP09YuNQdA/cNFMeEiw5z8AAAA/EAAAAAAAAAAB4wkAABgBAACbjrlEeFLQPz7V++rjnuc/AAAAPxAAAAAAAAAAAeQJAAAYAQAAkyh9/WJj0D/H18WMS5PnPwAAAD8gAAAAAAAAAAHlCQAAGAEAAJD13lnYa9A/ltt0/+aB5z8AAAA/IAAAAAAAAAAB5gkAABgBAACIj6ISw3zQPx7ePqFOduc/AAAAPy8AAAAAAAAAAecJAAAYAQAAgClmy62N0D+o4AhDtmrnPwAAAD8vAAAAAAAAAAHoCQAAGAEAAHnDKYSYntA/7eHtE+pk5z8AAAA/PwAAAAAAAAAB6QkAABgBAABxXe08g6/QP3bkt7VRWec/AAAAPz8AAAAAAAAAAeoJAAAYAQAAafew9W3A0D+75ZyGhVPnPwAAAD8/AAAAAAAAAAHrCQAAGAEAAGGRdK5Y0dA/AOeBV7lN5z8AAAA/TgAAAAAAAAAB7AkAABgBAABV+JnDuOrQP0ToZijtR+c/AAAAP14AAAAAAAAAAe0JAAAYAQAAUsX7Hy7z0D+J6Uv5IELnPwAAAD9eAAAAAAAAAAHuCQAAGAEAAEcsITWODNE/zeowylQ85z8AAAA/XgAAAAAAAAAB7wkAABgBAABD+YKRAxXRPxLsFZuINuc/AAAAP24AAAAAAAAAAfAJAAAYAQAAO5NGSu4l0T9W7fprvDDnPwAAAD9uAAAAAAAAAAHxCQAAGAEAADD6a19OP9E/Vu36a7ww5z8AAAA/fQAAAAAAAAAB8gkAABgBAAAolC8YOVDRP5vu3zzwKuc/AAAAP30AAAAAAAAAAfMJAAAYAQAAIC7z0CNh0T+b7t888CrnPwAAAD+NAAAAAAAAAAH0CQAAGAEAABnItokOctE/m+7fPPAq5z8AAAA/jQAAAAAAAAAB9QkAABgBAAARYnpC+YLRP5vu3zzwKuc/AAAAP50AAAAAAAAAAfYJAAAYAQAACfw9++OT0T+b7t888CrnPwAAAD+dAAAAAAAAAAH3CQAAGAEAAAKWAbTOpNE/m+7fPPAq5z8AAAA/rAAAAAAAAAAB+AkAABgBAAD6L8VsubXRP1bt+mu8MOc/AAAAP6wAAAAAAAAAAfkJAAAYAQAA8smIJaTG0T9W7fprvDDnPwAAAD+8AAAAAAAAAAH6CQAAGAEAAOpjTN6O19E/Vu36a7ww5z8AAAA/vAAAAAAAAAAB+wkAABgBAADj/Q+XeejRPxLsFZuINuc/AAAAP8sAAAAAAAAAAfwJAAAYAQAA25fTT2T50T/N6jDKVDznPwAAAD/LAAAAAAAAAAH9CQAAGAEAANMxlwhPCtI/zeowylQ85z8AAAA/2wAAAAAAAAAB/gkAABgBAADMy1rBORvSP4npS/kgQuc/AAAAP9sAAAAAAAAAAf8JAAAYAQAAxGUeeiQs0j9E6GYo7UfnPwAAAD/rAAAAAAAAAAEACgAAGAEAAMAygNaZNNI/AOeBV7lN5z8AAAA/6wAAAAAAAAABAQoAABgBAAC5zEOPhEXSPwDngVe5Tec/AAAAP/oAAAAAAAAAAQIKAAAYAQAAtJml6/lN0j+75ZyGhVPnPwAAAD/6AAAAAAAAAAEDCgAAGAEAALFmB0hvVtI/duS3tVFZ5z8AAAA/CgEAAAAAAAABBAoAABgBAACpAMsAWmfSPzHj0uQdX+c/AAAAPwoBAAAAAAAAAQUKAAAYAQAAps0sXc9v0j8x49LkHV/nPwAAAD8KAQAAAAAAAAEGCgAAGAEAAKKajrlEeNI/7eHtE+pk5z8AAAA/GgEAAAAAAAABBwoAABgBAACaNFJyL4nSP6jgCEO2auc/AAAAPxoBAAAAAAAAAQgKAAAYAQAAlwG0zqSR0j9j3yNygnDnPwAAAD8pAQAAAAAAAAEJCgAAGAEAAJLOFSsamtI/Y98jcoJw5z8AAAA/OQEAAAAAAAABCgoAABgBAACPm3eHj6LSPx7ePqFOduc/AAAAPzkBAAAAAAAAAQsKAAAYAQAAhzU7QHqz0j/b3FnQGnznPwAAAD85AQAAAAAAAAEMCgAAGAEAAH/P/vhkxNI/ltt0/+aB5z8AAAA/SAEAAAAAAAABDQoAABgBAAB4acKxT9XSP1Hajy6zh+c/AAAAP0gBAAAAAAAAAQ4KAAAYAQAAcAOGajrm0j/H18WMS5PnPwAAAD9YAQAAAAAAAAEPCgAAGAEAAGidSSMl99I/g9bguxeZ5z8AAAA/WAEAAAAAAAABEAoAABgBAABdBG84hRDTP/nTFhqwpOc/AAAAP2gBAAAAAAAAAREKAAAYAQAATjj2qVoy0z+00jFJfKrnPwAAAD9oAQAAAAAAAAESCgAAGAEAAEKfG7+6S9M/LNBnpxS25z8AAAA/dwEAAAAAAAABEwoAABgBAAAy06IwkG3TP+fOgtbgu+c/AAAAP3cBAAAAAAAAARQKAAAYAQAAIwcqomWP0z9ezLg0ecfnPwAAAD+HAQAAAAAAAAEVCgAAGAEAABhuT7fFqNM/GcvTY0XN5z8AAAA/hwEAAAAAAAABFgoAABgBAAAIotYom8rTP4/ICcLd2Oc/AAAAP5cBAAAAAAAAARcKAAAYAQAA+dVdmnDs0z9KxyTxqd7nPwAAAD+XAQAAAAAAAAEYCgAAGAEAAO48g6/QBdQ/BsY/IHbk5z8AAAA/pgEAAAAAAAABGQoAABgBAADio6jEMB/UP8HEWk9C6uc/AAAAP6YBAAAAAAAAARoKAAAYAQAA0tcvNgZB1D99w3V+DvDnPwAAAD+2AQAAAAAAAAEbCgAAGAEAAMQLt6fbYtQ/OMKQrdr15z8AAAA/tgEAAAAAAAABHAoAABgBAACwDKB1Jo3UP/TAq9ym++c/AAAAP7YBAAAAAAAAAR0KAAAYAQAAoUAn5/uu1D+vv8YLcwHoPwAAAD/FAQAAAAAAAAEeCgAAGAEAAI5BELVG2dQ/r7/GC3MB6D8AAAA/xQEAAAAAAAABHwoAABgBAAB+dZcmHPvUP2q+4To/B+g/AAAAP9UBAAAAAAAAASAKAAAYAQAAb6kemPEc1T9qvuE6PwfoPwAAAD/VAQAAAAAAAAEhCgAAGAEAAGDdpQnHPtU/Jb38aQsN6D8AAAA/5QEAAAAAAAABIgoAABgBAABQES17nGDVPyW9/GkLDeg/AAAAP+UBAAAAAAAAASMKAAAYAQAARXhSkPx51T/huxeZ1xLoPwAAAD/0AQAAAAAAAAEkCgAAGAEAADas2QHSm9U/4bsXmdcS6D8AAAA/9AEAAAAAAAABJQoAABgBAAAm4GBzp73VP5y6MsijGOg/AAAAPwQCAAAAAAAAASYKAAAYAQAAFxTo5Hzf1T+cujLIoxjoPwAAAD8EAgAAAAAAAAEnCgAAGAEAAAQV0bLHCdY/nLoyyKMY6D8AAAA/FAIAAAAAAAABKAoAABgBAAD1SFgknSvWP5y6MsijGOg/AAAAPxQCAAAAAAAAASkKAAAYAQAA4klB8udV1j+cujLIoxjoPwAAAD8jAgAAAAAAAAEqCgAAGAEAANJ9yGO9d9Y/nLoyyKMY6D8AAAA/MwIAAAAAAAABKwoAABgBAADDsU/VkpnWP+G7F5nXEug/AAAAPzMCAAAAAAAAASwKAAAYAQAAs+XWRmi71j/huxeZ1xLoPwAAAD8zAgAAAAAAAAEtCgAAGAEAAKQZXrg93dY/4bsXmdcS6D8AAAA/QgIAAAAAAAABLgoAABgBAACVTeUpE//WPyW9/GkLDeg/AAAAP0ICAAAAAAAAAS8KAAAYAQAAgk7O910p1z8lvfxpCw3oPwAAAD9SAgAAAAAAAAEwCgAAGAEAAG5Pt8WoU9c/Jb38aQsN6D8AAAA/UgIAAAAAAAABMQoAABgBAABbUKCT833XP2q+4To/B+g/AAAAP2ICAAAAAAAAATIKAAAYAQAASFGJYT6o1z9qvuE6PwfoPwAAAD9iAgAAAAAAAAEzCgAAGAEAADVSci+J0tc/ar7hOj8H6D8AAAA/cQIAAAAAAAABNAoAABgBAAAlhvmgXvTXP6+/xgtzAeg/AAAAP3ECAAAAAAAAATUKAAAYAQAAFrqAEjQW2D+vv8YLcwHoPwAAAD+BAgAAAAAAAAE2CgAAGAEAAAbuB4QJONg/r7/GC3MB6D8AAAA/gQIAAAAAAAABNwoAABgBAAD4IY/13lnYP/TAq9ym++c/AAAAP4ECAAAAAAAAATgKAAAYAQAA6VUWZ7R72D/0wKvcpvvnPwAAAD+RAgAAAAAAAAE5CgAAGAEAANmJndiJndg/OMKQrdr15z8AAAA/oAIAAAAAAAABOgoAABgBAADFioam1MfYPzjCkK3a9ec/AAAAP6ACAAAAAAAAATsKAAAYAQAAt74NGKrp2D99w3V+DvDnPwAAAD+wAgAAAAAAAAE8CgAAGAEAAKO/9uX0E9k/wcRaT0Lq5z8AAAA/sAIAAAAAAAABPQoAABgBAACU831XyjXZPwbGPyB25Oc/AAAAP7ACAAAAAAAAAT4KAAAYAQAAhCcFyZ9X2T9KxyTxqd7nPwAAAD+/AgAAAAAAAAE/CgAAGAEAAHVbjDp1edk/j8gJwt3Y5z8AAAA/vwIAAAAAAAABQAoAABgBAABqwrFP1ZLZP9TJ7pIR0+c/AAAAP88CAAAAAAAAAUEKAAAYAQAAXynXZDWs2T9ezLg0ecfnPwAAAD/PAgAAAAAAAAFCCgAAGAEAAEPEg+tq59k/tNIxSXyq5z8AAAA/3wIAAAAAAAABQwoAABgBAAA0+ApdQAnaP4PW4LsXmec/AAAAP+4CAAAAAAAAAUQKAAAYAQAAKV8wcqAi2j9R2o8us4fnPwAAAD/uAgAAAAAAAAFFCgAAGAEAAB7GVYcAPNo/Ht4+oU525z8AAAA//gIAAAAAAAABRgoAABgBAAAO+tz41V3aP+3h7RPqZOc/AAAAP/4CAAAAAAAAAUcKAAAYAQAAAmECDjZ32j+75ZyGhVPnPwAAAD8OAwAAAAAAAAFICgAAGAEAAPfHJyOWkNo/ROhmKO1H5z8AAAA/DgMAAAAAAAABSQoAABgBAADvYevbgKHaPxLsFZuINuc/AAAAPx0DAAAAAAAAAUoKAAAYAQAA4JVyTVbD2j/g78QNJCXnPwAAAD8tAwAAAAAAAAFLCgAAGAEAANxi1KnLy9o/avKOr4sZ5z8AAAA/LQMAAAAAAAABTAoAABgBAADYLzYGQdTaP67zc4C/E+c/AAAAPzwDAAAAAAAAAU0KAAAYAQAA1fyXYrbc2j/z9FhR8w3nPwAAAD88AwAAAAAAAAFOCgAAGAEAANDJ+b4r5do/8/RYUfMN5z8AAAA/UAMAAAAAAAABTwoAABgBAADNllsboe3aPzj2PSInCOc/AAAAP1ADAAAAAAAAAVAKAAAYAQAAzZZbG6Ht2j/z9FhR8w3nPwAAAD9vAwAAAAAAAAFRCgAAGAEAAM2WWxuh7do/rvNzgL8T5z8AAAA/bwMAAAAAAAABUgoAABgBAADNllsboe3aPyXxqd5XH+c/AAAAP38DAAAAAAAAAVMKAAAYAQAA0Mn5vivl2j/g78QNJCXnPwAAAD9/AwAAAAAAAAFUCgAAGAEAANDJ+b4r5do/Vu36a7ww5z8AAAA/jwMAAAAAAAABVQoAABgBAADV/JdittzaP83qMMpUPOc/AAAAP48DAAAAAAAAAVYKAAAYAQAA1fyXYrbc2j9E6GYo7UfnPwAAAD+eAwAAAAAAAAFXCgAAGAEAANgvNgZB1No/7eHtE+pk5z8AAAA/rgMAAAAAAAABWAoAABgBAADcYtSpy8vaPx7ePqFOduc/AAAAP64DAAAAAAAAAVkKAAAYAQAA3GLUqcvL2j9R2o8us4fnPwAAAD+9AwAAAAAAAAFaCgAAGAEAANxi1KnLy9o/x9fFjEuT5z8AAAA/vQMAAAAAAAABWwoAABgBAADcYtSpy8vaP/nTFhqwpOc/AAAAP80DAAAAAAAAAVwKAAAYAQAA3GLUqcvL2j9w0Ux4SLDnPwAAAD/NAwAAAAAAAAFdCgAAGAEAANxi1KnLy9o/586C1uC75z8AAAA/3QMAAAAAAAABXgoAABgBAADYLzYGQdTaP6LNnQWtwec/AAAAP90DAAAAAAAAAV8KAAAYAQAA1fyXYrbc2j8Zy9NjRc3nPwAAAD/sAwAAAAAAAAFgCgAAGAEAANX8l2K23No/1MnukhHT5z8AAAA//AMAAAAAAAABYQoAABgBAADNllsboe3aP9TJ7pIR0+c/AAAAP/wDAAAAAAAAAWIKAAAYAQAAzZZbG6Ht2j8Zy9NjRc3nPwAAAD8MBAAAAAAAAAFjCgAAGAEAAMUwH9SL/to/GcvTY0XN5z8AAAA/DAQAAAAAAAABZAoAABgBAADB/YAwAQfbP17MuDR5x+c/AAAAPxsEAAAAAAAAAWUKAAAYAQAAvsrijHYP2z+izZ0FrcHnPwAAAD8bBAAAAAAAAAFmCgAAGAEAALZkpkVhINs/586C1uC75z8AAAA/KwQAAAAAAAABZwoAABgBAACyMQii1ijbPyzQZ6cUtuc/AAAAPysEAAAAAAAAAWgKAAAYAQAAqsvLWsE52z9w0Ux4SLDnPwAAAD86BAAAAAAAAAFpCgAAGAEAAKeYLbc2Qts/+dMWGrCk5z8AAAA/OgQAAAAAAAABagoAABgBAACfMvFvIVPbPz7V++rjnuc/AAAAPzoEAAAAAAAAAWsKAAAYAQAAl8y0KAxk2z/H18WMS5PnPwAAAD9KBAAAAAAAAAFsCgAAGAEAAI9meOH2dNs/DNmqXX+N5z8AAAA/SgQAAAAAAAABbQoAABgBAACIADya4YXbP5bbdP/mgec/AAAAP1oEAAAAAAAAAW4KAAAYAQAAgJr/UsyW2z/b3FnQGnznPwAAAD9aBAAAAAAAAAFvCgAAGAEAAHg0wwu3p9s/Y98jcoJw5z8AAAA/aQQAAAAAAAABcAoAABgBAABpaEp9jMnbP6jgCEO2auc/AAAAP3kEAAAAAAAAAXEKAAAYAQAAYQIONnfa2z/t4e0T6mTnPwAAAD95BAAAAAAAAAFyCgAAGAEAAFmc0e5h69s/MePS5B1f5z8AAAA/iQQAAAAAAAABcwoAABgBAABOA/cDwgTcPzHj0uQdX+c/AAAAP4kEAAAAAAAAAXQKAAAYAQAAR526vKwV3D925Le1UVnnPwAAAD+YBAAAAAAAAAF1CgAAGAEAADwE4NEML9w/duS3tVFZ5z8AAAA/qAQAAAAAAAABdgoAABgBAAA0nqOK9z/cP7vlnIaFU+c/AAAAP6gEAAAAAAAAAXcKAAAYAQAALDhnQ+JQ3D+75ZyGhVPnPwAAAD+3BAAAAAAAAAF4CgAAGAEAACgFyZ9XWdw/AOeBV7lN5z8AAAA/xwQAAAAAAAABeQoAABgBAAAgn4xYQmrcPwDngVe5Tec/AAAAP8cEAAAAAAAAAXoKAAAYAQAAGDlQES173D8A54FXuU3nPwAAAD/HBAAAAAAAAAF7CgAAGAEAABQGsm2ig9w/AOeBV7lN5z8AAAA/1wQAAAAAAAABfAoAABgBAAAMoHUmjZTcPwDngVe5Tec/AAAAP+YEAAAAAAAAAX0KAAAYAQAABjo533el3D8A54FXuU3nPwAAAD/mBAAAAAAAAAF+CgAAGAEAAAIHmzvtrdw/AOeBV7lN5z8AAAA/5gQAAAAAAAABfwoAABgBAAD+0/yXYrbcPwDngVe5Tec/AAAAP/YEAAAAAAAAAYAKAAAYAQAA+qBe9Ne+3D8A54FXuU3nPwAAAD/2BAAAAAAAAAGBCgAAGAEAAPZtwFBNx9w/AOeBV7lN5z8AAAA/BgUAAAAAAAABggoAABgBAADyOiKtws/cPwDngVe5Tec/AAAAPwYFAAAAAAAAAYMKAAAYAQAA7geECTjY3D8A54FXuU3nPwAAAD8VBQAAAAAAAAGECgAAGAEAAOihR8Ii6dw/AOeBV7lN5z8AAAA/JQUAAAAAAAABhQoAABgBAADibqkemPHcPwDngVe5Tec/AAAAPyUFAAAAAAAAAYYKAAAYAQAA4DsLew363D8A54FXuU3nPwAAAD80BQAAAAAAAAGHCgAAGAEAANwIbdeCAt0/AOeBV7lN5z8AAAA/RAUAAAAAAAABiAoAABgBAADUojCQbRPdP7vlnIaFU+c/AAAAP0QFAAAAAAAAAYkKAAAYAQAA0G+S7OIb3T925Le1UVnnPwAAAD9EBQAAAAAAAAGKCgAAGAEAAMgJVqXNLN0/duS3tVFZ5z8AAAA/VAUAAAAAAAABiwoAABgBAADE1rcBQzXdP3bkt7VRWec/AAAAP1QFAAAAAAAAAYwKAAAYAQAAvHB7ui1G3T8x49LkHV/nPwAAAD9jBQAAAAAAAAGNCgAAGAEAALg93RajTt0/MePS5B1f5z8AAAA/YwUAAAAAAAABjgoAABgBAACy16DPjV/dP+3h7RPqZOc/AAAAP3MFAAAAAAAAAY8KAAAYAQAAqnFkiHhw3T/t4e0T6mTnPwAAAD9zBQAAAAAAAAGQCgAAGAEAAJ7YiZ3Yid0/Y98jcoJw5z8AAAA/gwUAAAAAAAABkQoAABgBAACWck1Ww5rdPx7ePqFOduc/AAAAP5IFAAAAAAAAAZIKAAAYAQAAkj+vsjij3T/b3FnQGnznPwAAAD+SBQAAAAAAAAGTCgAAGAEAAIrZcmsjtN0/ltt0/+aB5z8AAAA/ogUAAAAAAAABlAoAABgBAACIptTHmLzdP5bbdP/mgec/AAAAP6IFAAAAAAAAAZUKAAAYAQAAgECYgIPN3T9R2o8us4fnPwAAAD+xBQAAAAAAAAGWCgAAGAEAAHjaWzlu3t0/DNmqXX+N5z8AAAA/sQUAAAAAAAABlwoAABgBAAB0p72V4+bdP8fXxYxLk+c/AAAAP7EFAAAAAAAAAZgKAAAYAQAAaA7jqkMA3j/50xYasKTnPwAAAD/RBQAAAAAAAAGZCgAAGAEAAGTbRAe5CN4/tNIxSXyq5z8AAAA/0QUAAAAAAAABmgoAABgBAABgqKZjLhHeP3DRTHhIsOc/AAAAP9EFAAAAAAAAAZsKAAAYAQAAXHUIwKMZ3j8s0GenFLbnPwAAAD/gBQAAAAAAAAGcCgAAGAEAAFhCahwZIt4/os2dBa3B5z8AAAA/4AUAAAAAAAABnQoAABgBAABUD8x4jireP17MuDR5x+c/AAAAP/AFAAAAAAAAAZ4KAAAYAQAAUtwt1QMz3j8Zy9NjRc3nPwAAAD/wBQAAAAAAAAGfCgAAGAEAAEp28Y3uQ94/j8gJwt3Y5z8AAAA/AAYAAAAAAAABoAoAABgBAABGQ1PqY0zeP0rHJPGp3uc/AAAAPw8GAAAAAAAAAaEKAAAYAQAAQhC1RtlU3j8Gxj8gduTnPwAAAD8PBgAAAAAAAAGiCgAAGAEAAD7dFqNOXd4/fcN1fg7w5z8AAAA/DwYAAAAAAAABowoAABgBAAA6qnj/w2XePzjCkK3a9ec/AAAAPx8GAAAAAAAAAaQKAAAYAQAAMkQ8uK523j/0wKvcpvvnPwAAAD8fBgAAAAAAAAGlCgAAGAEAAC4RnhQkf94/r7/GC3MB6D8AAAA/LgYAAAAAAAABpgoAABgBAAAoq2HNDpDePyW9/GkLDeg/AAAAPy4GAAAAAAAAAacKAAAYAQAAInjDKYSY3j/huxeZ1xLoPwAAAD8+BgAAAAAAAAGoCgAAGAEAABwSh+Juqd4/nLoyyKMY6D8AAAA/PgYAAAAAAAABqQoAABgBAAAY3+g+5LHePxK4aCY8JOg/AAAAP04GAAAAAAAAAaoKAAAYAQAADEYOVETL3j9FtLmzoDXoPwAAAD9OBgAAAAAAAAGrCgAAGAEAAAgTcLC5094/u7HvETlB6D8AAAA/XQYAAAAAAAABrAoAABgBAAAG4NEML9zeP3ewCkEFR+g/AAAAP10GAAAAAAAAAa0KAAAYAQAAAK0zaaTk3j/trUCfnVLoPwAAAD9tBgAAAAAAAAGuCgAAGAEAAPhG9yGP9d4/IKqRLAJk6D8AAAA/bQYAAAAAAAABrwoAABgBAAD2E1l+BP7eP5anx4qab+g/AAAAP30GAAAAAAAAAbAKAAAYAQAA8uC62nkG3z/IoxgY/4DoPwAAAD99BgAAAAAAAAGxCgAAGAEAAO6tHDfvDt8/+p9ppWOS6D8AAAA/jAYAAAAAAAABsgoAABgBAADiFEJMTyjfP16YC8Asteg/AAAAP5wGAAAAAAAAAbMKAAAYAQAA4hRCTE8o3z+QlFxNkcboPwAAAD+cBgAAAAAAAAG0CgAAGAEAAN7ho6jEMN8/B5KSqynS6D8AAAA/qwYAAAAAAAABtQoAABgBAADargUFOjnfP36PyAnC3eg/AAAAP6sGAAAAAAAAAbYKAAAYAQAA1ntnYa9B3z+vixmXJu/oPwAAAD+7BgAAAAAAAAG3CgAAGAEAANJIyb0kSt8/JolP9b766D8AAAA/uwYAAAAAAAABuAoAABgBAADSSMm9JErfP5yGhVNXBuk/AAAAP8sGAAAAAAAAAbkKAAAYAQAA0BUrGppS3z8UhLux7xHpPwAAAD/LBgAAAAAAAAG6CgAAGAEAAMrijHYPW98/AX8nbiAp6T8AAAA/2gYAAAAAAAABuwoAABgBAADIr+7ShGPfP7x9Qp3sLuk/AAAAP+oGAAAAAAAAAbwKAAAYAQAAwnxQL/pr3z93fF3MuDTpPwAAAD/qBgAAAAAAAAG9CgAAGAEAAMBJsotvdN8/Mnt4+4Q66T8AAAA/+gYAAAAAAAABvgoAABgBAAC8FhTo5HzfPzJ7ePuEOuk/AAAAP/oGAAAAAAAAAb8KAAAYAQAAuON1RFqF3z93fF3MuDTpPwAAAD8JBwAAAAAAAAHACgAAGAEAALaw16DPjd8/vH1Cnewu6T8AAAA/CQcAAAAAAAABwQoAABgBAACIADya4YXbP2ha6ZgkPuU/AAAAPwAAAAAAAAAAAcIKAAAYAQAAk5kWhYFs2z+nSGMsT4/lPwAAAD8AAAAAAAAAAAHDCgAAGAEAAI9meOH2dNs/lEPP6H+m5T8AAAA/AAAAAAAAAAABxAoAABgBAACPZnjh9nTbP4I+O6WwveU/AAAAPwAAAAAAAAAAAcUKAAAYAQAAizPaPWx92z9uOadh4dTlPwAAAD8QAAAAAAAAAAHGCgAAGAEAAIgAPJrhhds/XDQTHhLs5T8AAAA/EAAAAAAAAAABxwoAABgBAACIADya4YXbP0kvf9pCA+Y/AAAAPx8AAAAAAAAAAcgKAAAYAQAAg82d9laO2z82KuuWcxrmPwAAAD8fAAAAAAAAAAHJCgAAGAEAAICa/1LMlts/JCVXU6Qx5j8AAAA/LwAAAAAAAAABygoAABgBAAB9Z2GvQZ/bPxEgww/VSOY/AAAAPy8AAAAAAAAAAcsKAAAYAQAAeDTDC7en2z+6GUr70WXmPwAAAD8/AAAAAAAAAAHMCgAAGAEAAHUBJWgssNs/YhPR5s6C5j8AAAA/PwAAAAAAAAABzQoAABgBAABtm+ggF8HbPwwNWNLLn+Y/AAAAP04AAAAAAAAAAc4KAAAYAQAAaWhKfYzJ2z/5B8SO/LbmPwAAAD9OAAAAAAAAAAHPCgAAGAEAAGECDjZ32ts/5wIwSy3O5j8AAAA/XgAAAAAAAAAB0AoAABgBAABZnNHuYevbP9P9mwde5eY/AAAAP14AAAAAAAAAAdEKAAAYAQAAVmkzS9fz2z8F+uyUwvbmPwAAAD9tAAAAAAAAAAHSCgAAGAEAAE4D9wPCBNw/fPci81oC5z8AAAA/bQAAAAAAAAAB0woAABgBAABHnbq8rBXcP/P0WFHzDec/AAAAP30AAAAAAAAAAdQKAAAYAQAAPATg0Qwv3D+u83OAvxPnPwAAAD99AAAAAAAAAAHVCgAAGAEAADSeo4r3P9w/avKOr4sZ5z8AAAA/jQAAAAAAAAAB1goAABgBAAAoBcmfV1ncP2ryjq+LGec/AAAAP40AAAAAAAAAAdcKAAAYAQAAHGzutLdy3D+u83OAvxPnPwAAAD+cAAAAAAAAAAHYCgAAGAEAABLTE8oXjNw/rvNzgL8T5z8AAAA/nAAAAAAAAAAB2QoAABgBAAAGOjnfd6XcPzj2PSInCOc/AAAAP6wAAAAAAAAAAdoKAAAYAQAA+qBe9Ne+3D989yLzWgLnPwAAAD+sAAAAAAAAAAHbCgAAGAEAAO4HhAk42Nw/BfrslML25j8AAAA/rAAAAAAAAAAB3AoAABgBAADgOwt7DfrcP4/8tjYq6+Y/AAAAP7wAAAAAAAAAAd0KAAAYAQAA0G+S7OIb3T9dAGapxdnmPwAAAD/LAAAAAAAAAAHeCgAAGAEAAMCjGV64Pd0/KgQVHGHI5j8AAAA/ywAAAAAAAAAB3woAABgBAACy16DPjV/dP7QG373IvOY/AAAAP8sAAAAAAAAAAeAKAAAYAQAApj7G5O143T+CCo4wZKvmPwAAAD/bAAAAAAAAAAHhCgAAGAEAAJZyTVbDmt0/DA1Y0suf5j8AAAA/2wAAAAAAAAAB4goAABgBAACIptTHmLzdP5UPInQzlOY/AAAAP+oAAAAAAAAAAeMKAAAYAQAAgECYgIPN3T8eEuwVm4jmPwAAAD/qAAAAAAAAAAHkCgAAGAEAAHSnvZXj5t0/YhPR5s6C5j8AAAA/+gAAAAAAAAAB5QoAABgBAABsQYFOzvfdP+wVm4g2d+Y/AAAAP/oAAAAAAAAAAeYKAAAYAQAAZNtEB7kI3j8xF4BZanHmPwAAAD8KAQAAAAAAAAHnCgAAGAEAAGCopmMuEd4/MReAWWpx5j8AAAA/CgEAAAAAAAAB6AoAABgBAABYQmocGSLeP3YYZSqea+Y/AAAAPxkBAAAAAAAAAekKAAAYAQAAWEJqHBki3j+6GUr70WXmPwAAAD8ZAQAAAAAAAAHqCgAAGAEAAFQPzHiOKt4/uhlK+9Fl5j8AAAA/KQEAAAAAAAAB6woAABgBAABK0FhgNw3cP7pN928eeOU/AAAAPwAAAAAAAAAAAewKAAAYAQAAIJ+MWEJq3D+/YGKtJyHlPwAAAD8AAAAAAAAAAAHtCgAAGAEAABg5UBEte9w/jmQRIMMP5T8AAAA/EAAAAAAAAAAB7goAABgBAAAS0xPKF4zcP1xowJJe/uQ/AAAAPxAAAAAAAAAAAe8KAAAYAQAACm3XggKd3D8pbG8F+uzkPwAAAD8gAAAAAAAAAAHwCgAAGAEAAAIHmzvtrdw/928eeJXb5D8AAAA/IAAAAAAAAAAB8QoAABgBAAD6oF70177cP8ZzzeowyuQ/AAAAPy8AAAAAAAAAAfIKAAAYAQAA7geECTjY3D+Td3xdzLjkPwAAAD8vAAAAAAAAAAHzCgAAGAEAAOihR8Ii6dw/HXpG/zOt5D8AAAA/PwAAAAAAAAAB9AoAABgBAADcCG3XggLdP+t99XHPm+Q/AAAAPz8AAAAAAAAAAfUKAAAYAQAA0G+S7OIb3T90gL8TN5DkPwAAAD9OAAAAAAAAAAH2CgAAGAEAAMgJVqXNLN0/uIGk5GqK5D8AAAA/TgAAAAAAAAAB9woAABgBAADAoxleuD3dP/2CibWehOQ/AAAAP14AAAAAAAAAAfgKAAAYAQAAvHB7ui1G3T/9gom1noTkPwAAAD9eAAAAAAAAAAH5CgAAGAEAAFI2ladM/Ns/aSY8JNgr5j8AAAA/AAAAAAAAAAAB+goAABgBAAAMoHUmjZTcP3sr0GenFOY/AAAAPwAAAAAAAAAAAfsKAAAYAQAABjo533el3D/ALLU42w7mPwAAAD8AAAAAAAAAAAH8CgAAGAEAAPqgXvTXvtw/SS9/2kID5j8AAAA/EAAAAAAAAAAB/QoAABgBAADq1OVlreDcP9MxSXyq9+U/AAAAPxAAAAAAAAAAAf4KAAAYAQAA4DsLew363D+hNfjuReblPwAAAD8fAAAAAAAAAAH/CgAAGAEAANBvkuziG90/KjjCkK3a5T8AAAA/HwAAAAAAAAABAAsAABgBAADAoxleuD3dP7M6jDIVz+U/AAAAPy8AAAAAAAAAAQELAAAYAQAAstegz41f3T89PVbUfMPlPwAAAD8vAAAAAAAAAAECCwAAGAEAAKY+xuTteN0/xj8gduS35T8AAAA/PwAAAAAAAAABAwsAABgBAACWck1Ww5rdP1BC6hdMrOU/AAAAPz8AAAAAAAAAAQQLAAAYAQAAitlyayO03T+UQ8/of6blPwAAAD9OAAAAAAAAAAEFCwAAGAEAAIBAmICDzd0/HUaZiuea5T8AAAA/TgAAAAAAAAABBgsAABgBAAB0p72V4+bdP2JHflsbleU/AAAAP14AAAAAAAAAAQcLAAAYAQAAbEGBTs733T9iR35bG5XlPwAAAD9eAAAAAAAAAAEICwAAGAEAAKYnlC8YOeA/O/Lb2qis6z8AAAA/AAAAAAAAAAABCQsAABgBAAAdqIiWPU7gPwLjHxA78us/AAAAPwAAAAAAAAAAAQoLAAAYAQAAm465RHhS4D964FVu0/3rPwAAAD8AAAAAAAAAAAELCwAAGAEAABh16vKyVuA/8N2LzGsJ7D8AAAA/EAAAAAAAAAABDAsAABgBAAAVQkxPKF/gPyLa3FnQGuw/AAAAPxAAAAAAAAAAAQ0LAAAYAQAAkyh9/WJj4D9U1i3nNCzsPwAAAD8fAAAAAAAAAAEOCwAAGAEAAI/13lnYa+A/h9J+dJk97D8AAAA/HwAAAAAAAAABDwsAABgBAACMwkC2TXTgP7jOzwH+Tuw/AAAAPy8AAAAAAAAAARALAAAYAQAACqlxZIh44D/qyiCPYmDsPwAAAD8vAAAAAAAAAAERCwAAGAEAAAZ208D9gOA/HcdxHMdx7D8AAAA/PwAAAAAAAAABEgsAABgBAAACQzUdc4ngP07Dwqkrg+w/AAAAPz8AAAAAAAAAARMLAAAYAQAA/g+XeeiR4D+AvxM3kJTsPwAAAD9OAAAAAAAAAAEUCwAAGAEAAHjDKYSYnuA/s7tkxPSl7D8AAAA/TgAAAAAAAAABFQsAABgBAADzdryOSKvgPym5miKNsew/AAAAP14AAAAAAAAAARYLAAAYAQAAbSpPmfi34D+gttCAJb3sPwAAAD9eAAAAAAAAAAEXCwAAGAEAAOfd4aOoxOA/FrQG373I7D8AAAA/bQAAAAAAAAABGAsAABgBAADfd6Vck9XgP42xPD1W1Ow/AAAAP20AAAAAAAAAARkLAAAYAQAA1xFpFX7m4D9IsFdsItrsPwAAAD9tAAAAAAAAAAEaCwAAGAEAAFLF+x8u8+A/v62Nyrrl7D8AAAA/fQAAAAAAAAABGwsAABgBAABLX7/YGAThP3usqPmG6+w/AAAAP30AAAAAAAAAARwLAAAYAQAAQ/mCkQMV4T82q8MoU/HsPwAAAD+NAAAAAAAAAAEdCwAAGAEAAL2sFZyzIeE/8aneVx/37D8AAAA/jQAAAAAAAAABHgsAABgBAAC1RtlUnjLhP/Gp3lcf9+w/AAAAP5wAAAAAAAAAAR8LAAAYAQAAreCcDYlD4T+sqPmG6/zsPwAAAD+cAAAAAAAAAAEgCwAAGAEAACRhkXSuWOE/rKj5huv87D8AAAA/rAAAAAAAAAABIQsAABgBAACb4YXb023hP2enFLa3Au0/AAAAP6wAAAAAAAAAASILAAAYAQAAEWJ6QvmC4T9npxS2twLtPwAAAD+8AAAAAAAAAAEjCwAAGAEAAIfibqkemOE/Z6cUtrcC7T8AAAA/vAAAAAAAAAABJAsAABgBAAB8SZS+frHhP2enFLa3Au0/AAAAP8sAAAAAAAAAASULAAAYAQAAdONXd2nC4T9npxS2twLtPwAAAD/LAAAAAAAAAAEmCwAAGAEAAGlKfYzJ2+E/Z6cUtrcC7T8AAAA/2wAAAAAAAAABJwsAABgBAADfynHz7vDhP2enFLa3Au0/AAAAP9sAAAAAAAAAASgLAAAYAQAAVUtmWhQG4j9npxS2twLtPwAAAD/qAAAAAAAAAAEpCwAAGAEAAEqyi290H+I/Z6cUtrcC7T8AAAA/6gAAAAAAAAABKgsAABgBAADBMoDWmTTiP2enFLa3Au0/AAAAP/oAAAAAAAAAASsLAAAYAQAAtZml6/lN4j9npxS2twLtPwAAAD/6AAAAAAAAAAEsCwAAGAEAAKoAywBaZ+I/Z6cUtrcC7T8AAAA/CgEAAAAAAAABLQsAABgBAAAggb9nf3ziP6yo+Ybr/Ow/AAAAPwoBAAAAAAAAAS4LAAAYAQAAlgG0zqSR4j+sqPmG6/zsPwAAAD8ZAQAAAAAAAAEvCwAAGAEAAIto2eMEq+I/8aneVx/37D8AAAA/GQEAAAAAAAABMAsAABgBAAAB6c1KKsDiP/Gp3lcf9+w/AAAAPykBAAAAAAAAATELAAAYAQAA9U/zX4rZ4j/xqd5XH/fsPwAAAD8pAQAAAAAAAAEyCwAAGAEAAGzQ58av7uI/rKj5huv87D8AAAA/OQEAAAAAAAABMwsAABgBAABhNw3cDwjjP6yo+Ybr/Ow/AAAAPzkBAAAAAAAAATQLAAAYAQAA1rcBQzUd4z9npxS2twLtPwAAAD85AQAAAAAAAAE1CwAAGAEAAE049qlaMuM/Z6cUtrcC7T8AAAA/SAEAAAAAAAABNgsAABgBAADEuOoQgEfjPyOmL+WDCO0/AAAAP1gBAAAAAAAAATcLAAAYAQAAOjnfd6Vc4z8jpi/lgwjtPwAAAD9YAQAAAAAAAAE4CwAAGAEAALG5097KceM/I6Yv5YMI7T8AAAA/WAEAAAAAAAABOQsAABgBAAClIPnzKovjPyOmL+WDCO0/AAAAP2cBAAAAAAAAAToLAAAYAQAAG6HtWlCg4z8jpi/lgwjtPwAAAD9nAQAAAAAAAAE7CwAAGAEAAJIh4sF1teM/3qRKFFAO7T8AAAA/dwEAAAAAAAABPAsAABgBAACHiAfX1c7jP96kShRQDu0/AAAAP3cBAAAAAAAAAT0LAAAYAQAAfyLLj8Df4z/epEoUUA7tPwAAAD+HAQAAAAAAAAE+CwAAGAEAAPWiv/bl9OM/3qRKFFAO7T8AAAA/lgEAAAAAAAABPwsAABgBAADtPIOv0AXkP96kShRQDu0/AAAAP5YBAAAAAAAAAUALAAAYAQAAZL13FvYa5D/epEoUUA7tPwAAAD+WAQAAAAAAAAFBCwAAGAEAANo9bH0bMOQ/maNlQxwU7T8AAAA/pgEAAAAAAAABQgsAABgBAADT1y82BkHkP5mjZUMcFO0/AAAAP6YBAAAAAAAAAUMLAAAYAQAASVgknStW5D9WooBy6BntPwAAAD+2AQAAAAAAAAFECwAAGAEAAEHy51UWZ+Q/VqKAcugZ7T8AAAA/tgEAAAAAAAABRQsAABgBAAC4cty8O3zkPxGhm6G0H+0/AAAAP8UBAAAAAAAAAUYLAAAYAQAAsAygdSaN5D/Mn7bQgCXtPwAAAD/FAQAAAAAAAAFHCwAAGAEAAKmmYy4RnuQ/h57R/0wr7T8AAAA/1QEAAAAAAAABSAsAABgBAAAjWvY4warkP4ee0f9MK+0/AAAAP9UBAAAAAAAAAUkLAAAYAQAAng2JQ3G35D9CnewuGTHtPwAAAD/kAQAAAAAAAAFKCwAAGAEAABjBG04hxOQ/uZoijbE87T8AAAA/5AEAAAAAAAABSwsAABgBAACSdK5Y0dDkP3SZPbx9Qu0/AAAAP/QBAAAAAAAAAUwLAAAYAQAACyhBY4Hd5D+nlY5J4lPtPwAAAD/0AQAAAAAAAAFNCwAAGAEAAAj1or/25eQ/2ZHf1kZl7T8AAAA/BAIAAAAAAAABTgsAABgBAACCqDXKpvLkPwqOMGSrdu0/AAAAPwQCAAAAAAAAAU8LAAAYAQAA/FvI1Fb/5D/5iJwg3I3tPwAAAD8EAgAAAAAAAAFQCwAAGAEAAPkoKjHMB+U/KYXtrUCf7T8AAAA/EwIAAAAAAAABUQsAABgBAAB3D1vfBgzlPxeAWWpxtu0/AAAAPxMCAAAAAAAAAVILAAAYAQAAc9y8O3wU5T9JfKr31cftPwAAAD8jAgAAAAAAAAFTCwAAGAEAAPHC7em2GOU/e3j7hDrZ7T8AAAA/IwIAAAAAAAABVAsAABgBAABvqR6Y8RzlP2lzZ0Fr8O0/AAAAPzMCAAAAAAAAAVULAAAYAQAAb6kemPEc5T+bb7jOzwHuPwAAAD8zAgAAAAAAAAFWCwAAGAEAAO6PT0YsIeU/zWsJXDQT7j8AAAA/QgIAAAAAAAABVwsAABgBAADuj09GLCHlP7lmdRhlKu4/AAAAP0ICAAAAAAAAAVgLAAAYAQAAa3aA9GYl5T/tYsalyTvuPwAAAD9SAgAAAAAAAAFZCwAAGAEAAGt2gPRmJeU/Y2D8A2JH7j8AAAA/UgIAAAAAAAABWgsAABgBAABrdoD0ZiXlP5VcTZHGWO4/AAAAP2ECAAAAAAAAAVsLAAAYAQAA6VyxoqEp5T8LWoPvXmTuPwAAAD9hAgAAAAAAAAFcCwAAGAEAAOlcsaKhKeU/xVieHitq7j8AAAA/cQIAAAAAAAABXQsAABgBAADpXLGioSnlP4FXuU33b+4/AAAAP3ECAAAAAAAAAV4LAAAYAQAA6VyxoqEp5T89VtR8w3XuPwAAAD+BAgAAAAAAAAFfCwAAGAEAAGhD4lDcLeU/PVbUfMN17j8AAAA/kAIAAAAAAAABYAsAABgBAADmKRP/FjLlP4FXuU33b+4/AAAAP5ACAAAAAAAAAWELAAAYAQAA4vZ0W4w65T8LWoPvXmTuPwAAAD+gAgAAAAAAAAFiCwAAGAEAAGDdpQnHPuU/lVxNkcZY7j8AAAA/oAIAAAAAAAABYwsAABgBAABcqgdmPEflP2Ng/ANiR+4/AAAAP7ACAAAAAAAAAWQLAAAYAQAA1l2acOxT5T8vZKt2/TXuPwAAAD+wAgAAAAAAAAFlCwAAGAEAANIq/MxhXOU/uWZ1GGUq7j8AAAA/vwIAAAAAAAABZgsAABgBAADP910p12TlP4dqJIsAGe4/AAAAP78CAAAAAAAAAWcLAAAYAQAASavwM4dx5T9XbtP9mwfuPwAAAD/PAgAAAAAAAAFoCwAAGAEAAMNegz43fuU/I3KCcDf27T8AAAA/zwIAAAAAAAABaQsAABgBAAC/K+WarIblP610TBKf6u0/AAAAP94CAAAAAAAAAWoLAAAYAQAAOd93pVyT5T97ePuEOtntPwAAAD/eAgAAAAAAAAFrCwAAGAEAALOSCrAMoOU/BXvFJqLN7T8AAAA/3gIAAAAAAAABbAsAABgBAACwX2wMgqjlP419j8gJwu0/AAAAP+4CAAAAAAAAAW0LAAAYAQAAqPkvxWy55T/RfnSZPbztPwAAAD/uAgAAAAAAAAFuCwAAGAEAACKtws8cxuU/W4E+O6Ww7T8AAAA//gIAAAAAAAABbwsAABgBAACdYFXazNLlP6GCIwzZqu0/AAAAP/4CAAAAAAAAAXALAAAYAQAAFxTo5Hzf5T/lgwjdDKXtPwAAAD8NAwAAAAAAAAFxCwAAGAEAAA+uq51n8OU/5YMI3Qyl7T8AAAA/DQMAAAAAAAABcgsAABgBAAAISG9WUgHmP+WDCN0Mpe0/AAAAPx0DAAAAAAAAAXMLAAAYAQAAgvsBYQIO5j/lgwjdDKXtPwAAAD8dAwAAAAAAAAF0CwAAGAEAAP2ulGuyGuY/5YMI3Qyl7T8AAAA/LQMAAAAAAAABdQsAABgBAAB3Yid2YifmP+WDCN0Mpe0/AAAAPy0DAAAAAAAAAXYLAAAYAQAA8RW6gBI05j+hgiMM2artPwAAAD88AwAAAAAAAAF3CwAAGAEAAGrJTIvCQOY/W4E+O6Ww7T8AAAA/PAMAAAAAAAABeAsAABgBAADlfN+Vck3mPxeAWWpxtu0/AAAAP0wDAAAAAAAAAXkLAAAYAQAAXzByoCJa5j+NfY/ICcLtPwAAAD9MAwAAAAAAAAF6CwAAGAEAANnjBKvSZuY/SXyq99XH7T8AAAA/WwMAAAAAAAABewsAABgBAADSfchjvXfmP7954FVu0+0/AAAAP1sDAAAAAAAAAXwLAAAYAQAAyheMHKiI5j97ePuEOtntPwAAAD9rAwAAAAAAAAF9CwAAGAEAAMKxT9WSmeY/8XUx49Lk7T8AAAA/awMAAAAAAAABfgsAABgBAAC8SxOOfarmP610TBKf6u0/AAAAP3sDAAAAAAAAAX8LAAAYAQAAtOXWRmi75j8jcoJwN/btPwAAAD97AwAAAAAAAAGACwAAGAEAAKx/mv9SzOY/33CdnwP87T8AAAA/ewMAAAAAAAABgQsAABgBAAAmMy0KA9nmP1du0/2bB+4/AAAAP4oDAAAAAAAAAYILAAAYAQAAHs3wwu3p5j8Rbe4saA3uPwAAAD+KAwAAAAAAAAGDCwAAGAEAAJiAg82d9uY/zWsJXDQT7j8AAAA/mgMAAAAAAAABhAsAABgBAACRGkeGiAfnP0NpP7rMHu4/AAAAP5oDAAAAAAAAAYULAAAYAQAADM7ZkDgU5z//Z1rpmCTuPwAAAD+qAwAAAAAAAAGGCwAAGAEAAARonUkjJec/uWZ1GGUq7j8AAAA/qgMAAAAAAAABhwsAABgBAAB56JGwSDrnPy9kq3b9Ne4/AAAAP7kDAAAAAAAAAYgLAAAYAQAAcoJVaTNL5z/tYsalyTvuPwAAAD+5AwAAAAAAAAGJCwAAGAEAAOgCStBYYOc/p2Hh1JVB7j8AAAA/yQMAAAAAAAABigsAABgBAADhnA2JQ3HnP2Ng/ANiR+4/AAAAP8kDAAAAAAAAAYsLAAAYAQAAVx0C8GiG5z8dXxczLk3uPwAAAD/YAwAAAAAAAAGMCwAAGAEAAFC3xahTl+c/2V0yYvpS7j8AAAA/2AMAAAAAAAABjQsAABgBAADJalizA6TnP5VcTZHGWO4/AAAAP+gDAAAAAAAAAY4LAAAYAQAAwwQcbO605z9PW2jAkl7uPwAAAD/oAwAAAAAAAAGPCwAAGAEAALue3yTZxec/T1towJJe7j8AAAA/+AMAAAAAAAABkAsAABgBAACzOKPdw9bnPwtag+9eZO4/AAAAP/gDAAAAAAAAAZELAAAYAQAAKbmXROnr5z8LWoPvXmTuPwAAAD/4AwAAAAAAAAGSCwAAGAEAACFTW/3T/Oc/C1qD715k7j8AAAA/+AMAAAAAAAABkwsAABgBAAAWuoASNBboP8VYnh4rau4/AAAAPwgEAAAAAAAAAZQLAAAYAQAADlREyx4n6D/FWJ4eK2ruPwAAAD8IBAAAAAAAAAGVCwAAGAEAAAfuB4QJOOg/xVieHitq7j8AAAA/GAQAAAAAAAABlgsAABgBAAD/h8s89EjoP8VYnh4rau4/AAAAPxgEAAAAAAAAAZcLAAAYAQAA9yGP9d5Z6D+BV7lN92/uPwAAAD8nBAAAAAAAAAGYCwAAGAEAAPC7Uq7Jaug/gVe5Tfdv7j8AAAA/JwQAAAAAAAABmQsAABgBAABmPEcV73/oP4FXuU33b+4/AAAAPycEAAAAAAAAAZoLAAAYAQAA3bw7fBSV6D+BV7lN92/uPwAAAD83BAAAAAAAAAGbCwAAGAEAAFM9MOM5qug/gVe5Tfdv7j8AAAA/NwQAAAAAAAABnAsAABgBAADKvSRKX7/oPz1W1HzDde4/AAAAP0YEAAAAAAAAAZ0LAAAYAQAAQD4ZsYTU6D89VtR8w3XuPwAAAD9GBAAAAAAAAAGeCwAAGAEAADjY3Glv5eg/PVbUfMN17j8AAAA/VgQAAAAAAAABnwsAABgBAACuWNHQlProPz1W1HzDde4/AAAAP1YEAAAAAAAAAaALAAAYAQAAp/KUiX8L6T89VtR8w3XuPwAAAD9mBAAAAAAAAAGhCwAAGAEAAJ+MWEJqHOk/PVbUfMN17j8AAAA/ZgQAAAAAAAABogsAABgBAAAWDU2pjzHpPz1W1HzDde4/AAAAP3UEAAAAAAAAAaMLAAAYAQAAjI1BELVG6T+BV7lN92/uPwAAAD91BAAAAAAAAAGkCwAAGAEAAAMONnfaW+k/gVe5Tfdv7j8AAAA/hQQAAAAAAAABpQsAABgBAAD7p/kvxWzpP4FXuU33b+4/AAAAP4UEAAAAAAAAAaYLAAAYAQAAcijuluqB6T+BV7lN92/uPwAAAD+VBAAAAAAAAAGnCwAAGAEAAOeo4v0Pl+k/xVieHitq7j8AAAA/lQQAAAAAAAABqAsAABgBAADhQqa2+qfpP8VYnh4rau4/AAAAP6QEAAAAAAAAAakLAAAYAQAA2dxpb+W46T/FWJ4eK2ruPwAAAD+0BAAAAAAAAAGqCwAAGAEAAFOQ/HmVxek/xVieHitq7j8AAAA/tAQAAAAAAAABqwsAABgBAABLKsAygNbpP8VYnh4rau4/AAAAP7QEAAAAAAAAAawLAAAYAQAAxd1SPTDj6T8LWoPvXmTuPwAAAD/DBAAAAAAAAAGtCwAAGAEAAL13FvYa9Ok/C1qD715k7j8AAAA/wwQAAAAAAAABrgsAABgBAAC2EdquBQXqP09baMCSXu4/AAAAP9MEAAAAAAAAAa8LAAAYAQAArqudZ/AV6j9PW2jAkl7uPwAAAD/TBAAAAAAAAAGwCwAAGAEAAKZFYSDbJuo/lVxNkcZY7j8AAAA/4wQAAAAAAAABsQsAABgBAAAdxlWHADzqP9ldMmL6Uu4/AAAAP+MEAAAAAAAAAbILAAAYAQAAFWAZQOtM6j8dXxczLk3uPwAAAD/jBAAAAAAAAAGzCwAAGAEAAI8TrEqbWeo/Y2D8A2JH7j8AAAA/8gQAAAAAAAABtAsAABgBAACIrW8DhmrqP6dh4dSVQe4/AAAAP/IEAAAAAAAAAbULAAAYAQAAAmECDjZ36j+nYeHUlUHuPwAAAD8CBQAAAAAAAAG2CwAAGAEAAHwUlRjmg+o/7WLGpck77j8AAAA/AgUAAAAAAAABtwsAABgBAAB54fZ0W4zqPy9kq3b9Ne4/AAAAPxIFAAAAAAAAAbgLAAAYAQAA85SJfwuZ6j+5ZnUYZSruPwAAAD8SBQAAAAAAAAG5CwAAGAEAAG1IHIq7peo//2da6Zgk7j8AAAA/IQUAAAAAAAABugsAABgBAABqFX7mMK7qP4dqJIsAGe4/AAAAPyEFAAAAAAAAAbsLAAAYAQAA5MgQ8eC66j/NawlcNBPuPwAAAD8xBQAAAAAAAAG8CwAAGAEAAF58o/uQx+o/V27T/ZsH7j8AAAA/MQUAAAAAAAABvQsAABgBAADYLzYGQdTqP5tvuM7PAe4/AAAAP0AFAAAAAAAAAb4LAAAYAQAAUuPIEPHg6j8jcoJwN/btPwAAAD9ABQAAAAAAAAG/CwAAGAEAAE6wKm1m6eo/aXNnQWvw7T8AAAA/UAUAAAAAAAABwAsAABgBAABLfYzJ2/HqP/F1MePS5O0/AAAAP1AFAAAAAAAAAcELAAAYAQAAxTAf1Iv+6j83dxa0Bt/tPwAAAD9gBQAAAAAAAAHCCwAAGAEAAMH9gDABB+s/BXvFJqLN7T8AAAA/YAUAAAAAAAABwwsAABgBAAC9yuKMdg/rP419j8gJwu0/AAAAP28FAAAAAAAAAcQLAAAYAQAAupdE6esX6z9bgT47pbDtPwAAAD9vBQAAAAAAAAHFCwAAGAEAALVkpkVhIOs/KYXtrUCf7T8AAAA/fwUAAAAAAAABxgsAABgBAACyMQii1ijrPzuKgfEPiO0/AAAAP38FAAAAAAAAAccLAAAYAQAArv5p/ksx6z+UkPoFE2vtPwAAAD+PBQAAAAAAAAHICwAAGAEAACzlmqyGNes/p5WOSeJT7T8AAAA/jwUAAAAAAAAByQsAABgBAAApsvwI/D3rP3SZPbx9Qu0/AAAAP54FAAAAAAAAAcoLAAAYAQAAppgttzZC6z+HntH/TCvtPwAAAD+eBQAAAAAAAAHLCwAAGAEAAKJljxOsSus/maNlQxwU7T8AAAA/rgUAAAAAAAABzAsAABgBAAAhTMDB5k7rP2enFLa3Au0/AAAAP64FAAAAAAAAAc0LAAAYAQAAHBkiHlxX6z97rKj5huvsPwAAAD+uBQAAAAAAAAHOCwAAGAEAAJv/UsyWW+s/SLBXbCLa7D8AAAA/vQUAAAAAAAABzwsAABgBAACWzLQoDGTrP1u166/xwuw/AAAAP70FAAAAAAAAAdALAAAYAQAAFbPl1kZo6z8puZoijbHsPwAAAD/NBQAAAAAAAAHRCwAAGAEAAJOZFoWBbOs/9rxJlSig7D8AAAA/3QUAAAAAAAAB0gsAABgBAAARgEczvHDrP8XA+AfEjuw/AAAAP90FAAAAAAAAAdMLAAAYAQAAkGZ44fZ06z9Ow8KpK4PsPwAAAD/sBQAAAAAAAAHUCwAAGAEAABpHhogH1+U/S0j9gom17j8AAAA/AAAAAAAAAAAB1QsAABgBAAClxpEh4sHlP4k2dxa0Bu8/AAAAPwAAAAAAAAAAAdYLAAAYAQAApcaRIeLB5T+5MsijGBjvPwAAAD8QAAAAAAAAAAHXCwAAGAEAAKXGkSHiweU/7S4ZMX0p7z8AAAA/EAAAAAAAAAAB2AsAABgBAAClxpEh4sHlP9kphe2tQO8/AAAAPx8AAAAAAAAAAdkLAAAYAQAApcaRIeLB5T/HJPGp3lfvPwAAAD8fAAAAAAAAAAHaCwAAGAEAACfgYHOnveU/tR9dZg9v7z8AAAA/LwAAAAAAAAAB2wsAABgBAAAn4GBzp73lP+cbrvNzgO8/AAAAPy8AAAAAAAAAAdwLAAAYAQAAJ+Bgc6e95T8XGP+A2JHvPwAAAD8/AAAAAAAAAAHdCwAAGAEAACfgYHOnveU/jxU133Cd7z8AAAA/PwAAAAAAAAAB3gsAABgBAAClxpEh4sHlP8ERhmzVru8/AAAAP04AAAAAAAAAAd8LAAAYAQAApcaRIeLB5T/zDdf5OcDvPwAAAD9OAAAAAAAAAAHgCwAAGAEAAKXGkSHiweU/aQsNWNLL7z8AAAA/XgAAAAAAAAAB4QsAABgBAAAircLPHMblPyUKKIee0e8/AAAAP14AAAAAAAAAAeILAAAYAQAAoJPzfVfK5T+bB17lNt3vPwAAAD9eAAAAAAAAAAHjCwAAGAEAAB96JCySzuU/VwZ5FAPj7z8AAAA/bgAAAAAAAAAB5AsAABgBAAAaR4aIB9flPxMFlEPP6O8/AAAAP24AAAAAAAAAAeULAAAYAQAAmS23NkLb5T8TBZRDz+jvPwAAAD99AAAAAAAAAAHmCwAAGAEAAJX6GJO34+U/zQOvcpvu7z8AAAA/fQAAAAAAAAAB5wsAABgBAACRx3rvLOzlP80Dr3Kb7u8/AAAAP40AAAAAAAAAAegLAAAYAQAAC3sN+tz45T/NA69ym+7vPwAAAD+NAAAAAAAAAAHpCwAAGAEAAAhIb1ZSAeY/zQOvcpvu7z8AAAA/nAAAAAAAAAAB6gsAABgBAACC+wFhAg7mP80Dr3Kb7u8/AAAAP6wAAAAAAAAAAesLAAAYAQAA/a6Ua7Ia5j/NA69ym+7vPwAAAD+sAAAAAAAAAAHsCwAAGAEAAHdiJ3ZiJ+Y/EwWUQ8/o7z8AAAA/rAAAAAAAAAAB7QsAABgBAAByL4nS1y/mPxMFlEPP6O8/AAAAP7wAAAAAAAAAAe4LAAAYAQAA7eIb3Yc85j9XBnkUA+PvPwAAAD+8AAAAAAAAAAHvCwAAGAEAAOmvfTn9ROY/mwde5Tbd7z8AAAA/ywAAAAAAAAAB8AsAABgBAABjYxBErVHmP+EIQ7Zq1+8/AAAAP8sAAAAAAAAAAfELAAAYAQAAXzByoCJa5j8lCiiHntHvPwAAAD/bAAAAAAAAAAHyCwAAGAEAAFz90/yXYuY/aQsNWNLL7z8AAAA/2wAAAAAAAAAB8wsAABgBAABYyjVZDWvmP60M8igGxu8/AAAAP+sAAAAAAAAAAfQLAAAYAQAAVJeXtYJz5j/zDdf5OcDvPwAAAD/rAAAAAAAAAAH1CwAAGAEAAFBk+RH4e+Y/Nw+8ym267z8AAAA/+gAAAAAAAAAB9gsAABgBAADOSirAMoDmP8ERhmzVru8/AAAAP/oAAAAAAAAAAfcLAAAYAQAATTFbbm2E5j8FE2s9CanvPwAAAD8KAQAAAAAAAAH4CwAAGAEAAE0xW25thOY/jxU133Cd7z8AAAA/JwEAAAAAAAAB+QsAABgBAABNMVtubYTmPxcY/4DYke8/AAAAPycBAAAAAAAAAfoLAAAYAQAAD66rnWfw5T//M610TBLvPwAAAD8AAAAAAAAAAAH7CwAAGAEAAPVIWCSdK+Y/mzsLWoPv7j8AAAA/AAAAAAAAAAAB/AsAABgBAADxFbqAEjTmP5s7C1qD7+4/AAAAPxAAAAAAAAAAAf0LAAAYAQAA7eIb3Yc85j/hPPAqt+nuPwAAAD8QAAAAAAAAAAH+CwAAGAEAAOmvfTn9ROY/4TzwKrfp7j8AAAA/IAAAAAAAAAAB/wsAABgBAADlfN+Vck3mP+E88Cq36e4/AAAAPyAAAAAAAAAAAQAMAAAYAQAA4UlB8udV5j8jPtX76uPuPwAAAD8vAAAAAAAAAAEBDAAAGAEAAN4Wo05dXuY/Iz7V++rj7j8AAAA/LwAAAAAAAAABAgwAABgBAADZ4wSr0mbmP2k/uswe3u4/AAAAPz8AAAAAAAAAAQMMAAAYAQAA1rBmB0hv5j9pP7rMHt7uPwAAAD8/AAAAAAAAAAEEDAAAGAEAANJ9yGO9d+Y/rUCfnVLY7j8AAAA/PwAAAAAAAAABBQwAABgBAADOSirAMoDmP61An51S2O4/AAAAP08AAAAAAAAAAQYMAAAYAQAATTFbbm2E5j/zQYRuhtLuPwAAAD9eAAAAAAAAAAEHDAAAGAEAAMoXjByoiOY/80GEbobS7j8AAAA/XgAAAAAAAAABCAwAABgBAADH5O14HZHmP/NBhG6G0u4/AAAAP14AAAAAAAAAAQkMAAAYAQAARcseJ1iV5j/zQYRuhtLuPwAAAD9uAAAAAAAAAAEKDAAAGAEAAMKxT9WSmeY/80GEbobS7j8AAAA/fQAAAAAAAAABCwwAABgBAAAaR4aIB9flP6EaySJAhu8/AAAAPwAAAAAAAAAAAQwMAAAYAQAACEhvVlIB5j/HJPGp3lfvPwAAAD8AAAAAAAAAAAENDAAAGAEAAAMV0bLHCeY/USe7S0ZM7z8AAAA/AAAAAAAAAAABDgwAABgBAAB+yGO9dxbmP9kphe2tQO8/AAAAPxAAAAAAAAAAAQ8MAAAYAQAA+Hv2xycj5j8fK2q+4TrvPwAAAD8QAAAAAAAAAAEQDAAAGAEAAHIvidLXL+Y/py00YEkv7z8AAAA/HwAAAAAAAAABEQwAABgBAADt4hvdhzzmPzEw/gGxI+8/AAAAPx8AAAAAAAAAARIMAAAYAQAAZ5au5zdJ5j91MePS5B3vPwAAAD8vAAAAAAAAAAETDAAAGAEAAOFJQfLnVeY//zOtdEwS7z8AAAA/LwAAAAAAAAABFAwAABgBAADZ4wSr0mbmP0M1kkWADO8/AAAAPz4AAAAAAAAAARUMAAAYAQAAVJeXtYJz5j+JNncWtAbvPwAAAD8+AAAAAAAAAAEWDAAAGAEAAM5KKsAygOY/zTdc5+cA7z8AAAA/TgAAAAAAAAABFwwAABgBAADKF4wcqIjmP803XOfnAO8/AAAAP04AAAAAAAAAARgMAAAYAQAAMnk7Xkek5T+BV7lN92/uPwAAAD8AAAAAAAAAAAEZDAAAGAEAABcU6OR83+U/7WLGpck77j8AAAA/AAAAAAAAAAABGgwAABgBAACRx3rvLOzlP+1ixqXJO+4/AAAAPxAAAAAAAAAAARsMAAAYAQAAC3sN+tz45T8vZKt2/TXuPwAAAD8QAAAAAAAAAAEcDAAAGAEAAIYuoASNBeY/dWWQRzEw7j8AAAA/HwAAAAAAAAABHQwAABgBAAAA4jIPPRLmP7lmdRhlKu4/AAAAPx8AAAAAAAAAAR4MAAAYAQAA/a6Ua7Ia5j+5ZnUYZSruPwAAAD8vAAAAAAAAAAEfDAAAGAEAAPh79scnI+Y//2da6Zgk7j8AAAA/LwAAAAAAAAABIAwAABgBAAByL4nS1y/mP0NpP7rMHu4/AAAAPy8AAAAAAAAAASEMAAAYAQAA8RW6gBI05j+HaiSLABnuPwAAAD8/AAAAAAAAAAEiDAAAGAEAAO3iG92HPOY/h2okiwAZ7j8AAAA/TgAAAAAAAAABIwwAABgBAADpr305/UTmP81rCVw0E+4/AAAAP14AAAAAAAAAASQMAAAYAQAAZ5au5zdJ5j8Rbe4saA3uPwAAAD9eAAAAAAAAAAElDAAAGAEAAOV835VyTeY/EW3uLGgN7j8AAAA/XgAAAAAAAAABJgwAABgBAADlfN+Vck3mP1du0/2bB+4/AAAAP30AAAAAAAAAAScMAAAYAQAAZ5au5zdJ5j9XbtP9mwfuPwAAAD99AAAAAAAAAAEoDAAAGAEAAOmvfTn9ROY/V27T/ZsH7j8AAAA/jQAAAAAAAAABKQwAABgBAABqyUyLwkDmP1du0/2bB+4/AAAAP40AAAAAAAAAASoMAAAYAQAA7eIb3Yc85j9XbtP9mwfuPwAAAD+cAAAAAAAAAAErDAAAGAEAAPEVuoASNOY/V27T/ZsH7j8AAAA/nAAAAAAAAAABLAwAABgBAAD1SFgknSvmP1du0/2bB+4/AAAAP6wAAAAAAAAAAS0MAAAYAQAA+Hv2xycj5j9XbtP9mwfuPwAAAD+sAAAAAAAAAAEuDAAAGAEAAP2ulGuyGuY/V27T/ZsH7j8AAAA/vAAAAAAAAAABLwwAABgBAAAA4jIPPRLmPxFt7ixoDe4/AAAAP7wAAAAAAAAAATAMAAAYAQAAAxXRsscJ5j8Rbe4saA3uPwAAAD/LAAAAAAAAAAExDAAAGAEAAIlhPqgX/eU/EW3uLGgN7j8AAAA/ywAAAAAAAAABMgwAABgBAAAPrqudZ/DlPxFt7ixoDe4/AAAAP9sAAAAAAAAAATMMAAAYAQAAE+FJQfLn5T/NawlcNBPuPwAAAD/bAAAAAAAAAAE0DAAAGAEAAJkttzZC2+U/zWsJXDQT7j8AAAA/6gAAAAAAAAABNQwAABgBAACdYFXazNLlP4dqJIsAGe4/AAAAP+oAAAAAAAAAATYMAAAYAQAAoJPzfVfK5T+HaiSLABnuPwAAAD/6AAAAAAAAAAE3DAAAGAEAAKXGkSHiweU/Q2k/uswe7j8AAAA/+gAAAAAAAAABOAwAABgBAACo+S/FbLnlP0NpP7rMHu4/AAAAPwoBAAAAAAAAATkMAAAYAQAAKhP/FjK15T//Z1rpmCTuPwAAAD8KAQAAAAAAAAE6DAAAGAEAAC5Gnbq8rOU//2da6Zgk7j8AAAA/GQEAAAAAAAABOwwAABgBAACwX2wMgqjlP7lmdRhlKu4/AAAAPxkBAAAAAAAAATwMAAAYAQAAMnk7Xkek5T+5ZnUYZSruPwAAAD8pAQAAAAAAAAE9DAAAGAEAALOSCrAMoOU/uWZ1GGUq7j8AAAA/KQEAAAAAAAABPgwAABgBAAA2rNkB0pvlP3VlkEcxMO4/AAAAPzkBAAAAAAAAAT8MAAAYAQAAuMWoU5eX5T91ZZBHMTDuPwAAAD85AQAAAAAAAAFADAAAGAEAADnfd6Vck+U/dWWQRzEw7j8AAAA/SAEAAAAAAAABQQwAABgBAAC4xahTl5flP3VlkEcxMO4/AAAAP1gBAAAAAAAAAUIMAAAYAQAANqzZAdKb5T91ZZBHMTDuPwAAAD9nAQAAAAAAAAFDDAAAGAEAALOSCrAMoOU/dWWQRzEw7j8AAAA/dwEAAAAAAAABRAwAABgBAACwX2wMgqjlP7lmdRhlKu4/AAAAP3cBAAAAAAAAAUUMAAAYAQAArSzOaPew5T+5ZnUYZSruPwAAAD+HAQAAAAAAAAFGDAAAGAEAAKj5L8VsueU//2da6Zgk7j8AAAA/hwEAAAAAAAABRwwAABgBAAAircLPHMblP/9nWumYJO4/AAAAP5YBAAAAAAAAAUgMAAAYAQAAnWBV2szS5T9DaT+6zB7uPwAAAD+mAQAAAAAAAAFJDAAAGAEAABcU6OR83+U/Q2k/uswe7j8AAAA/pgEAAAAAAAABSgwAABgBAAAPrqudZ/DlP0NpP7rMHu4/AAAAP6YBAAAAAAAAAUsMAAAYAQAACEhvVlIB5j+HaiSLABnuPwAAAD+2AQAAAAAAAAFMDAAAGAEAAIL7AWECDuY/h2okiwAZ7j8AAAA/tgEAAAAAAAABTQwAABgBAAB6lcUZ7R7mP81rCVw0E+4/AAAAP8kBAAAAAAAAAU4MAAAYAQAA9UhYJJ0r5j8Rbe4saA3uPwAAAD/JAQAAAAAAAAFPDAAAGAEAAG/86i5NOOY/V27T/ZsH7j8AAAA/2QEAAAAAAAABUAwAABgBAADpr305/UTmP5tvuM7PAe4/AAAAP9kBAAAAAAAAAVEMAAAYAQAAY2MQRK1R5j+bb7jOzwHuPwAAAD/ZAQAAAAAAAAFSDAAAGAEAAN4Wo05dXuY/33CdnwP87T8AAAA/6AEAAAAAAAABUwwAABgBAADZ4wSr0mbmPyNygnA39u0/AAAAP+gBAAAAAAAACw=="/>
</p:tagLst>
</file>

<file path=ppt/tags/tag8.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CQAAAAz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NHAUEAAAAC1BlblN0cm9rZVYxBAAAAApBdHRyaWJ1dGVzBVRyYWNlCVN0YXJ0VGltZQRUeXBlBAQABA9QZW5BdHRyaWJ1dGVzVjECAAAACklua1RyYWNlVjECAAAAEAxBY3Rpb25UeXBlVjECAAAAAgAAAAkoAAAACSkAAACveQAAAAAAAAXW////DEFjdGlvblR5cGVWMQEAAAAHdmFsdWVfXwAIAgAAAAAAAAABBQAAAAQAAAAJKwAAAAksAAAAQn0AAAAAAAAB0////9b///8AAAAAAQYAAAAEAAAACS4AAAAJLwAAAH6AAAAAAAAAAdD////W////AAAAAAEHAAAABAAAAAkxAAAACTIAAAB1ggAAAAAAAAHN////1v///wAAAAABCAAAAAQAAAAJNAAAAAk1AAAAzYMAAAAAAAAByv///9b///8AAAAAAQkAAAAEAAAACTcAAAAJOAAAAHaFAAAAAAAAAcf////W////AAAAAAEKAAAABAAAAAk6AAAACTsAAABoiAAAAAAAAAHE////1v///wAAAAABCwAAAAQAAAAJPQAAAAk+AAAAiooAAAAAAAABwf///9b///8AAAAAAQwAAAAEAAAACUAAAAAJQQAAAPCMAAAAAAAAAb7////W////AAAAAAENAAAABAAAAAlDAAAACUQAAADTjgAAAAAAAAG7////1v///wAAAAABDgAAAAQAAAAJRgAAAAlHAAAAEJAAAAAAAAABuP///9b///8AAAAAAQ8AAAAEAAAACUkAAAAJSgAAABChAAAAAAAAAbX////W////AAAAAAEQAAAABAAAAAlMAAAACU0AAAACowAAAAAAAAGy////1v///wAAAAABEQAAAAQAAAAJTwAAAAlQAAAAiKgAAAAAAAABr////9b///8AAAAAARIAAAAEAAAACVIAAAAJUwAAAMqqAAAAAAAAAaz////W////AAAAAAETAAAABAAAAAlVAAAACVYAAADhrAAAAAAAAAGp////1v///wAAAAABFAAAAAQAAAAJWAAAAAlZAAAAMcQAAAAAAAABpv///9b///8AAAAAARUAAAAEAAAACVsAAAAJXAAAAKvHAAAAAAAAAaP////W////AAAAAAEWAAAABAAAAAleAAAACV8AAACzzQAAAAAAAAGg////1v///wAAAAABFwAAAAQAAAAJYQAAAAliAAAAM9AAAAAAAAABnf///9b///8AAAAAARgAAAAEAAAACWQAAAAJZQAAAEnSAAAAAAAAAZr////W////AAAAAAEZAAAABAAAAAlnAAAACWgAAAAy1AAAAAAAAAGX////1v///wAAAAABGgAAAAQAAAAJagAAAAlrAAAAQvQAAAAAAAABlP///9b///8AAAAAARsAAAAEAAAACW0AAAAJbgAAAD/3AAAAAAAAAZH////W////AAAAAAEcAAAABAAAAAlwAAAACXEAAAA/+gAAAAAAAAGO////1v///wAAAAABHQAAAAQAAAAJcwAAAAl0AAAA6fsAAAAAAAABi////9b///8AAAAAAR4AAAAEAAAACXYAAAAJdwAAAGIEAQAAAAAAAYj////W////AAAAAAEfAAAABAAAAAl5AAAACXoAAACGNgEAAAAAAAGF////1v///wAAAAABIAAAAAQAAAAJfAAAAAl9AAAA8jcBAAAAAAABgv///9b///8AAAAAASEAAAAEAAAACX8AAAAJgAAAACk5AQAAAAAAAX/////W////AAAAAAEiAAAABAAAAAmCAAAACYMAAACuOwEAAAAAAAF8////1v///wAAAAABIwAAAAQAAAAJhQAAAAmGAAAAoT0BAAAAAAABef///9b///8AAAAAASQAAAAEAAAACYgAAAAJiQAAALo+AQAAAAAAAXb////W////AAAAAAElAAAABAAAAAmLAAAACYwAAABqPwEAAAAAAAFz////1v///wAAAAABJgAAAAQAAAAJjgAAAAmPAAAAfkQBAAAAAAABcP///9b///8AAAAAAScAAAAEAAAACZEAAAAJkgAAAEhGAQAAAAAAAW3////W////AAAAAAUoAAAAD1BlbkF0dHJpYnV0ZXNWMQoAAAAHX2NvbG9yQQdfY29sb3JSB19jb2xvckcHX2NvbG9yQgpGaXRUb0N1cnZlBkhlaWdodA5JZ25vcmVQcmVzc3VyZQ1Jc0hpZ2hsaWdodGVyBVNoYXBlBVdpZHRoAAAAAAAAAAAEAAICAgIBBgEBDEJydXNoU2hhcGVWMQIAAAAGAgAAAP9wMKAAAAAAAAAACEAAAAVs////DEJydXNoU2hhcGVWMQEAAAAHdmFsdWVfXwAIAgAAAAEAAAAAAAAAAAAIQAUpAAAACklua1RyYWNlVjEDAAAADUxpc3RgMStfaXRlbXMMTGlzdGAxK19zaXplD0xpc3RgMStfdmVyc2lvbgQAABhTaGFyZWQuSW5raW5nLklua1BvaW50W10CAAAACAgCAAAACZUAAABNAAAATQAAAAErAAAAKAAAAP9wMKAAAAAAAAAACEAAAAFq////bP///wEAAAAAAAAAAAAIQAEsAAAAKQAAAAmXAAAAOgAAADoAAAABLgAAACgAAAD/cDCgAAAAAAAAAAhAAAABaP///2z///8BAAAAAAAAAAAACEABLwAAACkAAAAJmQAAAC0AAAAtAAAAATEAAAAoAAAA/3AwoAAAAAAAAAAIQAAAAWb///9s////AQAAAAAAAAAAAAhAATIAAAApAAAACZsAAAAYAAAAGAAAAAE0AAAAKAAAAP9wMKAAAAAAAAAACEAAAAFk////bP///wEAAAAAAAAAAAAIQAE1AAAAKQAAAAmdAAAAFQAAABUAAAABNwAAACgAAAD/cDCgAAAAAAAAAAhAAAABYv///2z///8BAAAAAAAAAAAACEABOAAAACkAAAAJnwAAABkAAAAZAAAAAToAAAAoAAAA/3AwoAAAAAAAAAAIQAAAAWD///9s////AQAAAAAAAAAAAAhAATsAAAApAAAACaEAAAA0AAAANAAAAAE9AAAAKAAAAP9wMKAAAAAAAAAACEAAAAFe////bP///wEAAAAAAAAAAAAIQAE+AAAAKQAAAAmjAAAAKwAAACsAAAABQAAAACgAAAD/cDCgAAAAAAAAAAhAAAABXP///2z///8BAAAAAAAAAAAACEABQQAAACkAAAAJpQAAACgAAAAoAAAAAUMAAAAoAAAA/3AwoAAAAAAAAAAIQAAAAVr///9s////AQAAAAAAAAAAAAhAAUQAAAApAAAACacAAAAWAAAAFgAAAAFGAAAAKAAAAP9wMKAAAAAAAAAACEAAAAFY////bP///wEAAAAAAAAAAAAIQAFHAAAAKQAAAAmpAAAAFAAAABQAAAABSQAAACgAAAD/cDCgAAAAAAAAAAhAAAABVv///2z///8BAAAAAAAAAAAACEABSgAAACkAAAAJqwAAADAAAAAwAAAAAUwAAAAoAAAA/3AwoAAAAAAAAAAIQAAAAVT///9s////AQAAAAAAAAAAAAhAAU0AAAApAAAACa0AAAAqAAAAKgAAAAFPAAAAKAAAAP9wMKAAAAAAAAAACEAAAAFS////bP///wEAAAAAAAAAAAAIQAFQAAAAKQAAAAmvAAAAMwAAADMAAAABUgAAACgAAAD/cDCgAAAAAAAAAAhAAAABUP///2z///8BAAAAAAAAAAAACEABUwAAACkAAAAJsQAAACEAAAAhAAAAAVUAAAAoAAAA/3AwoAAAAAAAAAAIQAAAAU7///9s////AQAAAAAAAAAAAAhAAVYAAAApAAAACbMAAAAfAAAAHwAAAAFYAAAAKAAAAP9wMKAAAAAAAAAACEAAAAFM////bP///wEAAAAAAAAAAAAIQAFZAAAAKQAAAAm1AAAAWAAAAFgAAAABWwAAACgAAAD/cDCgAAAAAAAAAAhAAAABSv///2z///8BAAAAAAAAAAAACEABXAAAACkAAAAJtwAAACoAAAAqAAAAAV4AAAAoAAAA/3AwoAAAAAAAAAAIQAAAAUj///9s////AQAAAAAAAAAAAAhAAV8AAAApAAAACbkAAAA4AAAAOAAAAAFhAAAAKAAAAP9wMKAAAAAAAAAACEAAAAFG////bP///wEAAAAAAAAAAAAIQAFiAAAAKQAAAAm7AAAAKgAAACoAAAABZAAAACgAAAD/cDCgAAAAAAAAAAhAAAABRP///2z///8BAAAAAAAAAAAACEABZQAAACkAAAAJvQAAABYAAAAWAAAAAWcAAAAoAAAA/3AwoAAAAAAAAAAIQAAAAUL///9s////AQAAAAAAAAAAAAhAAWgAAAApAAAACb8AAABOAAAATgAAAAFqAAAAKAAAAP9wMKAAAAAAAAAACEAAAAFA////bP///wEAAAAAAAAAAAAIQAFrAAAAKQAAAAnBAAAAWgAAAFoAAAABbQAAACgAAAD/cDCgAAAAAAAAAAhAAAABPv///2z///8BAAAAAAAAAAAACEABbgAAACkAAAAJwwAAAFYAAABWAAAAAXAAAAAoAAAA/3AwoAAAAAAAAAAIQAAAATz///9s////AQAAAAAAAAAAAAhAAXEAAAApAAAACcUAAAAmAAAAJgAAAAFzAAAAKAAAAP9wMKAAAAAAAAAACEAAAAE6////bP///wEAAAAAAAAAAAAIQAF0AAAAKQAAAAnHAAAADQEAAA0BAAABdgAAACgAAAD/cDCgAAAAAAAAAAhAAAABOP///2z///8BAAAAAAAAAAAACEABdwAAACkAAAAJyQAAAA4AAAAOAAAAAXkAAAAoAAAA/3AwoAAAAAAAAAAIQAAAATb///9s////AQAAAAAAAAAAAAhAAXoAAAApAAAACcsAAAAiAAAAIgAAAAF8AAAAKAAAAP9wMKAAAAAAAAAACEAAAAE0////bP///wEAAAAAAAAAAAAIQAF9AAAAKQAAAAnNAAAACQAAAAkAAAABfwAAACgAAAD/cDCgAAAAAAAAAAhAAAABMv///2z///8BAAAAAAAAAAAACEABgAAAACkAAAAJzwAAAEAAAABAAAAAAYIAAAAoAAAA/3AwoAAAAAAAAAAIQAAAATD///9s////AQAAAAAAAAAAAAhAAYMAAAApAAAACdEAAAA2AAAANgAAAAGFAAAAKAAAAP9wMKAAAAAAAAAACEAAAAEu////bP///wEAAAAAAAAAAAAIQAGGAAAAKQAAAAnTAAAAFQAAABUAAAABiAAAACgAAAD/cDCgAAAAAAAAAAhAAAABLP///2z///8BAAAAAAAAAAAACEABiQAAACkAAAAJ1QAAAAYAAAAGAAAAAYsAAAAoAAAA/3AwoAAAAAAAAAAIQAAAASr///9s////AQAAAAAAAAAAAAhAAYwAAAApAAAACdcAAACiAAAAogAAAAGOAAAAKAAAAP9wMKAAAAAAAAAACEAAAAEo////bP///wEAAAAAAAAAAAAIQAGPAAAAKQAAAAnZAAAALAAAACwAAAABkQAAACgAAAD/cDCgAAAAAAAAAAhAAAABJv///2z///8BAAAAAAAAAAAACEABkgAAACkAAAAJ2wAAABIAAAASAAAAB5UAAAAAAQAAAIAAAAAECklua1BvaW50VjEC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0zB5cAAAAAAQAAAEAAAAAECklua1BvaW50VjECAA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NBgeZAAAAAAEAAABAAAAABApJbmtQb2ludFYxAgA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0TB5sAAAAAAQAAACAAAAAECklua1BvaW50VjECAAAACZABAAAJkQEAAAmSAQAACZMBAAAJlAEAAAmVAQAACZYBAAAJlwEAAAmYAQAACZkBAAAJmgEAAAmbAQAACZwBAAAJnQEAAAmeAQAACZ8BAAAJoAEAAAmhAQAACaIBAAAJowEAAAmkAQAACaUBAAAJpgEAAAmnAQAADQgHnQAAAAABAAAAIAAAAAQKSW5rUG9pbnRWMQIAAAAJqAEAAAmpAQAACaoBAAAJqwEAAAmsAQAACa0BAAAJrgEAAAmvAQAACbABAAAJsQEAAAmyAQAACbMBAAAJtAEAAAm1AQAACbYBAAAJtwEAAAm4AQAACbkBAAAJugEAAAm7AQAACbwBAAANCwefAAAAAAEAAAAgAAAABApJbmtQb2ludFYxAgAAAAm9AQAACb4BAAAJvwEAAAnAAQAACcEBAAAJwgEAAAnDAQAACcQBAAAJxQEAAAnGAQAACccBAAAJyAEAAAnJAQAACcoBAAAJywEAAAnMAQAACc0BAAAJzgEAAAnPAQAACdABAAAJ0QEAAAnSAQAACdMBAAAJ1AEAAAnVAQAADQcHoQAAAAABAAAAQAAAAAQKSW5rUG9pbnRWMQIA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0MB6MAAAAAAQAAAEAAAAAECklua1BvaW50VjECAA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NFQelAAAAAAEAAABAAAAABApJbmtQb2ludFYxAgAAAAk1AgAACTYCAAAJNwIAAAk4AgAACTkCAAAJOgIAAAk7AgAACTwCAAAJPQIAAAk+AgAACT8CAAAJQAIAAAlBAgAACUICAAAJQwIAAAlEAgAACUUCAAAJRgIAAAlHAgAACUgCAAAJSQIAAAlKAgAACUsCAAAJTAIAAAlNAgAACU4CAAAJTwIAAAlQAgAACVECAAAJUgIAAAlTAgAACVQCAAAJVQIAAAlWAgAACVcCAAAJWAIAAAlZAgAACVoCAAAJWwIAAAlcAgAADRgHpwAAAAABAAAAIAAAAAQKSW5rUG9pbnRWMQIAAAAJXQIAAAleAgAACV8CAAAJYAIAAAlhAgAACWICAAAJYwIAAAlkAgAACWUCAAAJZgIAAAlnAgAACWgCAAAJaQIAAAlqAgAACWsCAAAJbAIAAAltAgAACW4CAAAJbwIAAAlwAgAACXECAAAJcgIAAA0KB6kAAAAAAQAAACAAAAAECklua1BvaW50VjECAAAACXMCAAAJdAIAAAl1AgAACXYCAAAJdwIAAAl4AgAACXkCAAAJegIAAAl7AgAACXwCAAAJfQIAAAl+AgAACX8CAAAJgAIAAAmBAgAACYICAAAJgwIAAAmEAgAACYUCAAAJhgIAAA0MB6sAAAAAAQAAAEAAAAAECklua1BvaW50VjECAA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DRAHrQAAAAABAAAAQAAAAAQKSW5rUG9pbnRWMQIA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NFgevAAAAAAEAAABAAAAABApJbmtQb2ludFYxAgA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0NB7EAAAAAAQAAAEAAAAAECklua1BvaW50VjECAAAACRQDAAAJFQMAAAkWAwAACRcDAAAJGAMAAAkZAwAACRoDAAAJGwMAAAkcAwAACR0DAAAJHgMAAAkfAwAACSADAAAJIQMAAAkiAwAACSMDAAAJJAMAAAklAwAACSYDAAAJJwMAAAkoAwAACSkDAAAJKgMAAAkrAwAACSwDAAAJLQMAAAkuAwAACS8DAAAJMAMAAAkxAwAACTIDAAAJMwMAAAk0AwAADR8HswAAAAABAAAAIAAAAAQKSW5rUG9pbnRWMQIAAAAJNQMAAAk2AwAACTcDAAAJOAMAAAk5AwAACToDAAAJOwMAAAk8AwAACT0DAAAJPgMAAAk/AwAACUADAAAJQQMAAAlCAwAACUMDAAAJRAMAAAlFAwAACUYDAAAJRwMAAAlIAwAACUkDAAAJSgMAAAlLAwAACUwDAAAJTQMAAAlOAwAACU8DAAAJUAMAAAlRAwAACVIDAAAJUwMAAAoHtQAAAAABAAAAgAAAAAQKSW5rUG9pbnRWMQIA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0oB7cAAAAAAQAAAEAAAAAECklua1BvaW50VjECAA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DRYHuQAAAAABAAAAQAAAAAQKSW5rUG9pbnRWMQIA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DQgHuwAAAAABAAAAQAAAAAQKSW5rUG9pbnRWMQIA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NFge9AAAAAAEAAAAgAAAABApJbmtQb2ludFYxAgAAAAk4BAAACTkEAAAJOgQAAAk7BAAACTwEAAAJPQQAAAk+BAAACT8EAAAJQAQAAAlBBAAACUIEAAAJQwQAAAlEBAAACUUEAAAJRgQAAAlHBAAACUgEAAAJSQQAAAlKBAAACUsEAAAJTAQAAAlNBAAADQoHvwAAAAABAAAAgAAAAAQKSW5rUG9pbnRWMQIA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NMgfBAAAAAAEAAACAAAAABApJbmtQb2ludFYxAgA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0mB8MAAAAAAQAAAIAAAAAECklua1BvaW50VjECA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0qB8UAAAAAAQAAAEAAAAAECklua1BvaW50VjECAAAACUwFAAAJTQUAAAlOBQAACU8FAAAJUAUAAAlRBQAACVIFAAAJUwUAAAlUBQAACVUFAAAJVgUAAAlXBQAACVgFAAAJWQUAAAlaBQAACVsFAAAJXAUAAAldBQAACV4FAAAJXwUAAAlgBQAACWEFAAAJYgUAAAljBQAACWQFAAAJZQUAAAlmBQAACWcFAAAJaAUAAAlpBQAACWoFAAAJawUAAAlsBQAACW0FAAAJbgUAAAlvBQAACXAFAAAJcQUAAA0aB8cAAAAAAQAAAAACAAAECklua1BvaW50VjECAA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3zB8kAAAAAAQAAABAAAAAECklua1BvaW50VjECAAAACX8GAAAJgAYAAAmBBgAACYIGAAAJgwYAAAmEBgAACYUGAAAJhgYAAAmHBgAACYgGAAAJiQYAAAmKBgAACYsGAAAJjAYAAA0CB8sAAAAAAQAAAEAAAAAECklua1BvaW50VjECAAAACY0GAAAJjgYAAAmPBgAACZAGAAAJkQYAAAmSBgAACZMGAAAJlAYAAAmVBgAACZYGAAAJlwYAAAmYBgAACZkGAAAJmgYAAAmbBgAACZwGAAAJnQYAAAmeBgAACZ8GAAAJoAYAAAmhBgAACaIGAAAJowYAAAmkBgAACaUGAAAJpgYAAAmnBgAACagGAAAJqQYAAAmqBgAACasGAAAJrAYAAAmtBgAACa4GAAANHgfNAAAAAAEAAAAQAAAABApJbmtQb2ludFYxAgAAAAmvBgAACbAGAAAJsQYAAAmyBgAACbMGAAAJtAYAAAm1BgAACbYGAAAJtwYAAA0HB88AAAAAAQAAAEAAAAAECklua1BvaW50VjECAA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H0QAAAAABAAAAQAAAAAQKSW5rUG9pbnRWMQIA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NCgfTAAAAAAEAAAAgAAAABApJbmtQb2ludFYxAgAAAAkuBwAACS8HAAAJMAcAAAkxBwAACTIHAAAJMwcAAAk0BwAACTUHAAAJNgcAAAk3BwAACTgHAAAJOQcAAAk6BwAACTsHAAAJPAcAAAk9BwAACT4HAAAJPwcAAAlABwAACUEHAAAJQgcAAA0LB9UAAAAAAQAAAAgAAAAECklua1BvaW50VjECAAAACUMHAAAJRAcAAAlFBwAACUYHAAAJRwcAAAlIBwAADQIH1wAAAAABAAAAAAEAAAQKSW5rUG9pbnRWMQIA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NXgfZAAAAAAEAAABAAAAABApJbmtQb2ludFYxAgAAAAnrBwAACewHAAAJ7QcAAAnuBwAACe8HAAAJ8AcAAAnxBwAACfIHAAAJ8wcAAAn0BwAACfUHAAAJ9gcAAAn3BwAACfgHAAAJ+QcAAAn6BwAACfsHAAAJ/AcAAAn9BwAACf4HAAAJ/wcAAAkACAAACQEIAAAJAggAAAkDCAAACQQIAAAJBQgAAAkGCAAACQcIAAAJCAgAAAkJCAAACQoIAAAJCwgAAAkMCAAACQ0IAAAJDggAAAkPCAAACRAIAAAJEQgAAAkSCAAACRMIAAAJFAgAAAkVCAAACRYIAAANFAfbAAAAAAEAAAAgAAAABApJbmtQb2ludFYxAgAAAAkXCAAACRgIAAAJGQgAAAkaCAAACRsIAAAJHAgAAAkdCAAACR4IAAAJHwgAAAkgCAAACSEIAAAJIggAAAkjCAAACSQIAAAJJQgAAAkmCAAACScIAAAJKAgAAA0OBdwAAAAKSW5rUG9pbnRWMQQAAAABWAFZDlByZXNzdXJlRmFjdG9yCVRpbWVTdGFtcAAAAAAGBgsQAgAAAKyzYjIVXJw/XsZqWWgo7T8AAB4+AAAAAAAAAAAB3QAAANwAAAC8WgJ7C9ubP3qyoCi7Je0/AABZPhAAAAAAAAAAAd4AAADcAAAAvFoCewvbmz+0igzHYCDtPwAAZj4QAAAAAAAAAAHfAAAA3AAAAEQuUp+Gmps/7GJ4ZQYb7T8AAG8+EAAAAAAAAAAB4AAAANwAAABELlKfhpqbP+xieGUGG+0/AAB6PhAAAAAAAAAAAeEAAADcAAAARC5Sn4aamz8IT640WRjtPwAAfT4QAAAAAAAAAAHiAAAA3AAAAEQuUp+Gmps/Qica0/4S7T8AAH8+HwAAAAAAAAAB4wAAANwAAABELlKfhpqbP14TUKJREO0/AACAPh8AAAAAAAAAAeQAAADcAAAAVNXx53wZmz96/4VxpA3tPwAAez4vAAAAAAAAAAHlAAAA3AAAAFTV8ed8GZs/tNfxD0oI7T8AAHk+LwAAAAAAAAAB5gAAANwAAADcqEEM+NiaP+yvXa7vAu0/AAB8Pi8AAAAAAAAAAecAAADcAAAAbHyRMHOYmj9CdP8b6PrsPwAAfj4vAAAAAAAAAAHoAAAA3AAAAOxP4VTuV5o/tCTXWDPw7D8AgIA+PwAAAAAAAAAB6QAAANwAAAB8IzF5aReaPwjpeMYr6Ow/AICBPj8AAAAAAAAAAeoAAADcAAAABPeAneTWmT9erRo0JODsPwCAjD4/AAAAAAAAAAHrAAAA3AAAAAT3gJ3k1pk/loWG0sna7D8AAJI+TgAAAAAAAAAB7AAAANwAAAAUniDm2lWZP+xJKEDC0uw/AACgPk4AAAAAAAAAAe0AAADcAAAAFJ4g5tpVmT8kIpTeZ83sPwAApj5OAAAAAAAAAAHuAAAA3AAAAKRxcApWFZk/Xvr/fA3I7D8AALY+bgAAAAAAAAAB7wAAANwAAAAsRcAu0dSYP5bSaxuzwuw/AAC9Pm4AAAAAAAAAAfAAAADcAAAArBgQU0yUmD+yvqHqBcDsPwCAyT5uAAAAAAAAAAHxAAAA3AAAADzsX3fHU5g/sr6h6gXA7D8AgM4+bgAAAAAAAAAB8gAAANwAAADEv6+bQhOYP5bSaxuzwuw/AIDVPm4AAAAAAAAAAfMAAADcAAAA3GZP5DiSlz+W0msbs8LsPwAA2D5uAAAAAAAAAAH0AAAA3AAAAGw6nwi0UZc/euY1TGDF7D8AgNo+fQAAAAAAAAAB9QAAANwAAAAEtY51JZCWPyQilN5nzew/AIDbPo0AAAAAAAAAAfYAAADcAAAAFFwuvhsPlj+0cbyhHNjsPwCA2j6cAAAAAAAAAAH3AAAA3AAAACwDzgYSjpU/JNWulX7l7D8AANo+rAAAAAAAAAAB+AAAANwAAADcJF28eUuUP0J0/xvo+uw/AADbPrwAAAAAAAAAAfkAAADcAAAAhEbsceEIkz8mO+QDrBXtPwCA2z68AAAAAAAAAAH6AAAA3AAAADBoeydJxpE/0CldTco17T8AAN0+ywAAAAAAAAAB+wAAANwAAADsiQrdsIOQP0RAavhCW+0/AIDdPtsAAAAAAAAAAfwAAADcAAAAOP7SbScBjj9+fgsFFobtPwCA5T7bAAAAAAAAAAH9AAAA3AAAAIhB8dj2e4s/mtB2Qpaz7T8AAOk+2wAAAAAAAAAB/gAAANwAAAAILK+MvHWIP5o2rLDD4+0/AIDwPusAAAAAAAAAAf8AAADcAAAAYG/N94vwhT+2iBfuQxHuPwAA9D7rAAAAAAAAAAEAAQAA3AAAAMCy62Jba4M/1tqCK8Q+7j8AgPY++gAAAAAAAAABAQEAANwAAAAQT2qFNGeBP/Is7mhEbO4/AID3PvoAAAAAAAAAAQIBAADcAAAAwIiSvi7Ifz8sa491F5fuPwCA9z76AAAAAAAAAAEDAQAA3AAAAOAkEeEHxH0/noGcIJC87j8AAPg+CgEAAAAAAAABBAEAANwAAAAQc1By9MF8P0pwFWqu3O4/AIDzPgoBAAAAAAAAAQUBAADcAAAAEHNQcvTBfD8uN/pRcvfuPwCA8T4dAQAAAAAAAAEGAQAA3AAAABBzUHL0wXw/StZK2NsM7z8AAO8+HQEAAAAAAAABBwEAANwAAADgJBHhB8R9P6BNB/3qHO8/AADuPh0BAAAAAAAAAQgBAADcAAAA4CQR4QfEfT8unS/AnyfvPwAA7j4dAQAAAAAAAAEJAQAA3AAAAMDW0U8bxn4/9sTDIfos7z8AAO4+HQEAAAAAAAABCgEAANwAAABAnakWIWWAP/bEwyH6LO8/AADwPi0BAAAAAAAAAQsBAADcAAAAEE9qhTRngT8SsfnwTCrvPwAA8T4tAQAAAAAAAAEMAQAA3AAAAMCy62Jba4M/hGHRLZgf7z8AAPQ+PAEAAAAAAAABDQEAANwAAACAFm1Agm+FPy7qFAmJD+8/AAD1PjwBAAAAAAAAAQ4BAADcAAAAMHruHalzhz8SS8SCH/ruPwCA9j5MAQAAAAAAAAEPAQAA3AAAANg20LLZ+Ik/LoTfmlvf7j8AgPc+XAEAAAAAAAABEAEAANwAAACI87FHCn6MP2SpMILqwe4/AID3PlwBAAAAAAAAAREBAADcAAAACLCT3DoDjz+ezoFpeaTuPwAA+D5rAQAAAAAAAAESAQAA3AAAAFi2urg1xJA/8t8IIFuE7j8AAPk+awEAAAAAAAABEwEAANwAAACslCsDzgaSP2TdxaWPYe4/AID5PnsBAAAAAAAAARQBAADcAAAAhEbsceEIkz/yxrj6FjzuPwCA+T57AQAAAAAAAAEVAQAA3AAAAFz4rOD0CpQ/nJzhHvET7j8AAPo+igEAAAAAAAABFgEAANwAAABEqm1PCA2VP2JeQBIe6e0/AAD6PooBAAAAAAAAARcBAADcAAAAFFwuvhsPlj8oIJ8FS77tPwAA+j6aAQAAAAAAAAEYAQAA3AAAAHzhPlGq0JY/8OH9+HeT7T8AAPs+mgEAAAAAAAABGQEAANwAAABUk/+/vdKXP37L8E3/be0/AID7PqoBAAAAAAAAARoBAADcAAAArBgQU0yUmD/syK3TM0vtPwCA+T6qAQAAAAAAAAEbAQAA3AAAABSeIObaVZk/Ju7+usIt7T8AgPg+uQEAAAAAAAABHAEAANwAAAB8IzF5aReaP0InGtP+Eu0/AAD5PrkBAAAAAAAAAR0BAADcAAAA3KhBDPjYmj9CdP8b6PrsPwCA+T7JAQAAAAAAAAEeAQAA3AAAAEQuUp+Gmps/JNWulX7l7D8AgPY+yQEAAAAAAAABHwEAANwAAAC8WgJ7C9ubP9Bd8nBv1ew/AAD1PtkBAAAAAAAAASABAADcAAAANIeyVpAbnD9e+v98DcjsPwAA8z7ZAQAAAAAAAAEhAQAA3AAAABzgEg6anJw/0KrXuVi97D8AAPI+2QEAAAAAAAABIgEAANwAAACcDMPpHt2cPyRveSdRtew/AIDsPtkBAAAAAAAAASMBAADcAAAAFDlzxaMdnT96MxuVSa3sPwAA6j7oAQAAAAAAAAEkAQAA3AAAAIRlI6EoXp0/0Pe8AkKl7D8AANg+6AEAAAAAAAABJQEAANwAAADs6jM0tx+eP+zj8tGUouw/AADQPugBAAAAAAAAASYBAADcAAAAXBfkDzxgnj/s4/LRlKLsPwAAWT74AQAAAAAAAAEnAQAA3AAAAERwRMdF4Z4/0Pe8AkKl7D8AAAA++AEAAAAAAAABKAEAANwAAAA8yaR+T2KfP5YfUWScquw/AACaPRcCAAAAAAAAASkBAADcAAAAkL0MiXjuhD/QwyffnAXtPwAANj4AAAAAAAAAAAEqAQAA3AAAABCoyjw+6IE/JojJTJX97D8AAHk+EAAAAAAAAAABKwEAANwAAAAQqMo8PuiBP15gNes6+Ow/AACEPhAAAAAAAAAAASwBAADcAAAAEE9qhTRngT+0JNdYM/DsPwCAiT4QAAAAAAAAAAEtAQAA3AAAABBPaoU0Z4E/tCTXWDPw7D8AAI4+EAAAAAAAAAABLgEAANwAAABAnakWIWWAP9AQDSiG7ew/AACPPh8AAAAAAAAAAS8BAADcAAAAwIiSvi7Ifz/s/EL32OrsPwAAkz4fAAAAAAAAAAEwAQAA3AAAAOAkEeEHxH0/COl4xivo7D8AgJQ+HwAAAAAAAAABMQEAANwAAAAwwY8D4b97PwjpeMYr6Ow/AICXPh8AAAAAAAAAATIBAADcAAAAcF0OJrq7eT8I6XjGK+jsPwAAmT4vAAAAAAAAAAEzAQAA3AAAAMCrTbemuXg/COl4xivo7D8AAJ8+LwAAAAAAAAABNAEAANwAAAAglgtrbLN1PwjpeMYr6Ow/AACiPj8AAAAAAAAAATUBAADcAAAAcDKKjUWvcz8I6XjGK+jsPwAArD4/AAAAAAAAAAE2AQAA3AAAAICAyR4yrXI/7PxC99jq7D8AgLA+PwAAAAAAAAABNwEAANwAAADAzgiwHqtxP7Qk11gz8Ow/AAC8Pk4AAAAAAAAAATgBAADcAAAAQNYOpe9Nbz8miMlMlf3sPwCAwD5OAAAAAAAAAAE5AQAA3AAAAEDWDqXvTW8/ev+FcaQN7T8AgMY+XgAAAAAAAAABOgEAANwAAABA1g6l701vP5ie1vcNI+0/AIDIPn0AAAAAAAAAATsBAADcAAAAQNYOpe9Nbz96Zbvf0T3tPwCAyT59AAAAAAAAAAE8AQAA3AAAAMDOCLAeq3E/REBq+EJb7T8AAMo+fQAAAAAAAAABPQEAANwAAACAgMkeMq1yP+4u40Fhe+0/AADKPo0AAAAAAAAAAT4BAADcAAAAcDKKjUWvcz+aHVyLf5vtPwAAyj6NAAAAAAAAAAE/AQAA3AAAADDkSvxYsXQ/KCCfBUu+7T8AAM0+jQAAAAAAAAABQAEAANwAAAAglgtrbLN1P9QOGE9p3u0/AIDOPpwAAAAAAAAAAUEBAADcAAAA0EfM2X+1dj+a6cZn2vvtPwCA0T6cAAAAAAAAAAFCAQAA3AAAANBHzNl/tXY/ZMR1gEsZ7j8AANM+rAAAAAAAAAABQwEAANwAAADAq023prl4P0iLWmgPNO4/AIDUPqwAAAAAAAAAAUQBAADcAAAAwKtNt6a5eD8sUj9Q007uPwCA1T68AAAAAAAAAAFFAQAA3AAAAHBdDia6u3k/LAVaB+pm7j8AANg+vAAAAAAAAAABRgEAANwAAABgD8+Uzb16P0ikqo1TfO4/AADZPssAAAAAAAAAAUcBAADcAAAAEHNQcvTBfD9kQ/sTvZHuPwCA4T7LAAAAAAAAAAFIAQAA3AAAAOAkEeEHxH0/gOJLmian7j8AAOU+2wAAAAAAAAABSQEAANwAAADA1tFPG8Z+P56BnCCQvO4/AIDpPtsAAAAAAAAAAUoBAADcAAAAQJ2pFiFlgD/UDCN2TM/uPwAA6z7qAAAAAAAAAAFLAQAA3AAAABBPaoU0Z4E/Epipywji7j8AgOs+6gAAAAAAAAABTAEAANwAAAAQqMo8PuiBP2gPZvAX8u4/AADsPvoAAAAAAAAAAU0BAADcAAAA4FmLq1Hqgj/Ycljkef/uPwAA7T76AAAAAAAAAAFOAQAA3AAAAJC9DIl47oQ/StZK2NsM7z8AgO0+CgEAAAAAAAABTwEAANwAAACAFm1Agm+FP9olc5uQF+8/AIDtPgoBAAAAAAAAAVABAADcAAAAYMgtr5Vxhj+EYdEtmB/vPwAA7j4ZAQAAAAAAAAFRAQAA3AAAADB67h2pc4c/Sollj/Ik7z8AAO4+GQEAAAAAAAABUgEAANwAAAAIhQ9ExvaIPy6dL8CfJ+8/AADuPhkBAAAAAAAAAVMBAADcAAAAuI8wauN5ij8unS/AnyfvPwAA8j4pAQAAAAAAAAFUAQAA3AAAAIjzsUcKfow/Sollj/Ik7z8AAPQ+KQEAAAAAAAABVQEAANwAAAA4/tJtJwGOP2h1m15FIu8/AID2PjkBAAAAAAAAAVYBAADcAAAA8DCqJacCkD+EYdEtmB/vPwCA9z45AQAAAAAAAAFXAQAA3AAAAEgPG3A/RZE/vDk9zD0a7z8AAPk+SAEAAAAAAAABWAEAANwAAACslCsDzgaSP/YRqWrjFO8/AID5PkgBAAAAAAAAAVkBAADcAAAAhEbsceEIkz8u6hQJiQ/vPwCA+T5IAQAAAAAAAAFaAQAA3AAAAFz4rOD0CpQ/aMKApy4K7z8AAPo+ZwEAAAAAAAABWwEAANwAAABEqm1PCA2VP7yGIhUnAu8/AID4PmcBAAAAAAAAAVwBAADcAAAAFFwuvhsPlj8SS8SCH/ruPwAA+D5nAQAAAAAAAAFdAQAA3AAAAGw6nwi0UZc/aA9m8Bfy7j8AgOo+ZwEAAAAAAAABXgEAANwAAAA87F93x1OYP6Dn0Y697O4/AIDkPncBAAAAAAAAAV8BAADcAAAABPeAneTWmT/2q3P8teTuPwAAlj53AQAAAAAAAAFgAQAA3AAAANyoQQz42Jo/SnAVaq7c7j8AAGY+hwEAAAAAAAABYQEAANwAAAA0h7JWkBucP4BIgQhU1+4/AAA9PocBAAAAAAAAAWIBAADcAAAAnAzD6R7dnD+4IO2m+dHuPwAAMD6WAQAAAAAAAAFjAQAA3AAAABd+W/tj+7A/VrEE5l3+6j8AgIk+AAAAAAAAAAABZAEAANwAAACdUasf37qwP1axBOZd/uo/AIC8PhAAAAAAAAAAAWUBAADcAAAAnVGrH9+6sD9WsQTmXf7qPwAAyD4QAAAAAAAAAAFmAQAA3AAAAINGv+i9qrA/dJ06tbD76j8AANA+EAAAAAAAAAABZwEAANwAAACDRr/ovaqwP5CJcIQD+eo/AIDdPhAAAAAAAAAAAWgBAADcAAAAg0a/6L2qsD+QiXCEA/nqPwAA4j4fAAAAAAAAAAFpAQAA3AAAAINGv+i9qrA/kIlwhAP56j8AgOo+HwAAAAAAAAABagEAANwAAACDRr/ovaqwP5CJcIQD+eo/AADuPh8AAAAAAAAAAWsBAADcAAAAg0a/6L2qsD+QiXCEA/nqPwCA8D4fAAAAAAAAAAFsAQAA3AAAAINGv+i9qrA/kIlwhAP56j8AgPE+HwAAAAAAAAABbQEAANwAAACDRr/ovaqwP1axBOZd/uo/AIDwPh8AAAAAAAAAAW4BAADcAAAAYzvTsZyasD/mAC2pEgnrPwAA8D4/AAAAAAAAAAFvAQAA3AAAAGM707GcmrA/OnjpzSEZ6z8AgO0+PwAAAAAAAAABcAEAANwAAABHMOd6e4qwPx4/zrXlM+s/AIDsPk4AAAAAAAAAAXEBAADcAAAARzDnenuKsD+sQREwsVbrPwAA7T5OAAAAAAAAAAFyAQAA3AAAAEcw53p7irA/AmzoC9d+6z8AgO0+XgAAAAAAAAABcwEAANwAAABHMOd6e4qwPzyqiRiqqes/AIDtPl4AAAAAAAAAAXQBAADcAAAARzDnenuKsD926ColfdTrPwAA7j5xAAAAAAAAAAF1AQAA3AAAAEcw53p7irA/zBICAaP86z8AAO4+gAAAAAAAAAABdgEAANwAAABHMOd6e4qwPyI92dzIJOw/AADuPoAAAAAAAAAAAXcBAADcAAAAg0a/6L2qsD+wPxxXlEfsPwAA8T6AAAAAAAAAAAF4AQAA3AAAAL1cl1YAy7A/Wi6VoLJn7D8AgPI+kAAAAAAAAAABeQEAANwAAAAXflv7Y/uwPwgdDurQh+w/AAD5PpAAAAAAAAAAAXoBAADcAAAAjaoL1+g7sT+yC4cz76fsPwAA/D6fAAAAAAAAAAF7AQAA3AAAAD3tkyCwnLE/euY1TGDF7D8AAAI/nwAAAAAAAAABfAEAANwAAADRJDAzVu2xP16tGjQk4Ow/AMADP68AAAAAAAAAAX0BAADcAAAAoXKksz5esj96TGu6jfXsPwBABj+vAAAAAAAAAAF+AQAA3AAAAI3LBGtI37I/tNfxD0oI7T8AQAc/vwAAAAAAAAABfwEAANwAAAB7JGUiUmCzPyY75AOsFe0/AMAIP78AAAAAAAAAAYABAADcAAAAZ33F2Vvhsz/sYnhlBhvtPwCACT/OAAAAAAAAAAGBAQAA3AAAAHHhEciGcrQ/7GJ4ZQYb7T8AQAo/zgAAAAAAAAABggEAANwAAACBRV62sQO1PwhPrjRZGO0/AMAKP94AAAAAAAAAAYMBAADcAAAAi6mqpNyUtT9CJxrT/hLtPwDACj/eAAAAAAAAAAGEAQAA3AAAAHUCC1zmFbY/luu7QPcK7T8AAAs/7gAAAAAAAAABhQEAANwAAABhW2sT8Ja2Pwick31CAO0/AIALP+4AAAAAAAAAAYYBAADcAAAAManfk9gHtz96TGu6jfXsPwDACz/9AAAAAAAAAAGHAQAA3AAAAAH3UxTBeLc/COl4xivo7D8AwAs//QAAAAAAAAABiAEAANwAAAC1OdxdiNm3P7RxvKEc2Ow/AAAMPw0BAAAAAAAAAYkBAADcAAAAZXxkp086uD9e+v98DcjsPwCACD8NAQAAAAAAAAGKAQAA3AAAABW/7PAWm7g/CINDWP637D8AAAc/HAEAAAAAAAABiwEAANwAAACp9ogDveu4P7ILhzPvp+w/AID4PhwBAAAAAAAAAYwBAADcAAAAPy4lFmM8uT9elMoO4JfsPwAA7z4cAQAAAAAAAAGNAQAA3AAAALVa1fHnfLk/JAlEuSOF7D8AAG4+PAEAAAAAAAABjgEAANwAAAAPfJmWS625PwZq8zK6b+w/AAADPjwBAAAAAAAAAY8BAADcAAAAK4eFzWy9uT8Gt9h7o1fsPwAAiD08AQAAAAAAAAGQAQAA3AAAAD3tkyCwnLE/WBc6VIsu6z8AgKw+AAAAAAAAAAABkQEAANwAAADHwONEK1yxP8jHEZHWI+s/AIDsPhAAAAAAAAAAAZIBAADcAAAAp7X3DQpMsT8CoH0vfB7rPwAA+z4QAAAAAAAAAAGTAQAA3AAAAMfA40QrXLE/dFBVbMcT6z8AgAI/EAAAAAAAAAABlAEAANwAAADHwONEK1yxP6wowQptDus/AIAFPx8AAAAAAAAAAZUBAADcAAAA58vPe0xssT/mAC2pEgnrPwDABT8fAAAAAAAAAAGWAQAA3AAAAAHXu7JtfLE/OsXOFgsB6z8AQAU/HwAAAAAAAAABlwEAANwAAAA97ZMgsJyxP5CJcIQD+eo/AAAFPy8AAAAAAAAAAZgBAADcAAAAdwNsjvK8sT/iTRLy+/DqPwAABT8vAAAAAAAAAAGZAQAA3AAAANEkMDNW7bE/OBK0X/To6j8AAAU/PwAAAAAAAAABmgEAANwAAAArRvTXuR2yP6rCi5w/3uo/AEAEPz8AAAAAAAAAAZsBAADcAAAAoXKksz5esj8cc2PZitPqPwAABD9OAAAAAAAAAAGcAQAA3AAAADeqQMbkrrI/qg9x5SjG6j8AgAM/TgAAAAAAAAABnQEAANwAAADn7MgPrA+zP1SYtMAZtuo/AAADP04AAAAAAAAAAZ4BAADcAAAAtzo9kJSAsz8cDS5rXaPqPwBAAT9eAAAAAAAAAAGfAQAA3AAAAKWTnUeeAbQ//m3d5PON6j8AgAA/bgAAAAAAAAABoAEAANwAAACv9+k1yZK0P/66wi3ddeo/AAD/Pm4AAAAAAAAAAaEBAADcAAAAm1BK7dITtT/+B6h2xl3qPwAA/j59AAAAAAAAAAGiAQAA3AAAAIupqqTclLU/GkHDjgJD6j8AAPI+fQAAAAAAAAABowEAANwAAAB1Agtc5hW2PxiOqNfrKuo/AADsPn0AAAAAAAAAAaQBAADcAAAAYVtrE/CWtj8Y240g1RLqPwCAtj6cAAAAAAAAAAGlAQAA3AAAADGp35PYB7c//Ds9mmv96T8AAJ4+nAAAAAAAAAABpgEAANwAAADl62fdn2i3P6bEgHVc7ek/AICPPpwAAAAAAAAAAacBAADcAAAAlS7wJmfJtz8YdViyp+LpPwAAij6cAAAAAAAAAAGoAQAA3AAAAAf4tEbNH7M/JAlEuSOF7D8AgLA+AAAAAAAAAAABqQEAANwAAADn7MgPrA+zPyQJRLkjhew/AADyPhAAAAAAAAAAAaoBAADcAAAAIQOhfe4vsz94zeUmHH3sPwBAAD8QAAAAAAAAAAGrAQAA3AAAAHskZSJSYLM/6n29Y2dy7D8AgAU/EAAAAAAAAAABrAEAANwAAAC3Oj2QlICzPwZq8zK6b+w/AAAIPx8AAAAAAAAAAa0BAADcAAAAK2ftaxnBsz8+Ql/RX2rsPwAACD8fAAAAAAAAAAGuAQAA3AAAAKWTnUeeAbQ/lAYBP1hi7D8AAAk/LwAAAAAAAAABrwEAANwAAABV1iWRZWK0PyKjDkv2VOw/AIAJPy8AAAAAAAAAAbABAADcAAAAQS+GSG/jtD/oF4j1OULsPwBACT8+AAAAAAAAAAGxAQAA3AAAAEuT0jaadLU/6GRtPiMq7D8AAAk/PgAAAAAAAAABsgEAANwAAABV9x4lxQW2PyKKviWyDOw/AAAJP04AAAAAAAAAAbMBAADcAAAAYVtrE/CWtj92m0Xck+zrPwAACT9OAAAAAAAAAAG0AQAA3AAAAG+/twEbKLc/6JgCYsjJ6z8AQAg/TgAAAAAAAAABtQEAANwAAAB5IwTwRbm3P1iWv+f8pus/AAAIP14AAAAAAAAAAbYBAADcAAAAg4dQ3nBKuD+sp0ae3obrPwDABT9eAAAAAAAAAAG3AQAA3AAAAI3rnMyb27g/5syXhW1p6z8AwAQ/bQAAAAAAAAABuAEAANwAAACbT+m6xmy5Px7y6Gz8S+s/AID0Pm0AAAAAAAAAAbkBAADcAAAApbM1qfH9uT8eP8615TPrPwAA6z59AAAAAAAAAAG6AQAA3AAAAK8Xgpccj7o/AqB9L3we6z8AgI0+fQAAAAAAAAABuwEAANwAAACZcOJOJhC7P+YALakSCes/AABIPqwAAAAAAAAAAbwBAADcAAAALah+Ycxguz+sdaZTVvbqPwAAFT6sAAAAAAAAAAG9AQAA3AAAAKZLIsvEKKs/3h1ngJBv6T8AgKI+AAAAAAAAAAABvgEAANwAAAC68sETu6eqP94dZ4CQb+k/AIDePhAAAAAAAAAAAb8BAADcAAAA+giagf3Hqj/eHWeAkG/pPwAA7D4QAAAAAAAAAAHAAQAA3AAAAPoImoH9x6o/3h1ngJBv6T8AgPU+EAAAAAAAAAABwQEAANwAAAD6CJqB/ceqP94dZ4CQb+k/AAD6PiAAAAAAAAAAAcIBAADcAAAA+giagf3Hqj/eHWeAkG/pPwAA+j4gAAAAAAAAAAHDAQAA3AAAAPoImoH9x6o/3h1ngJBv6T8AgPg+LwAAAAAAAAABxAEAANwAAAD6CJqB/ceqP94dZ4CQb+k/AAD4Pi8AAAAAAAAAAcUBAADcAAAA+giagf3Hqj/eHWeAkG/pPwCA9T4vAAAAAAAAAAHGAQAA3AAAAKZLIsvEKKs/3h1ngJBv6T8AgPU+LwAAAAAAAAABxwEAANwAAACapIKCzqmrP94dZ4CQb+k/AID1Pk8AAAAAAAAAAcgBAADcAAAAxhO7pxpLrD8Y9tIeNmrpPwAA+j5PAAAAAAAAAAHJAQAA3AAAACaZyzqpDK0/arp0jC5i6T8AAPw+TwAAAAAAAAABygEAANwAAAD6SoypvA6uP9xqTMl5V+k/AIACP14AAAAAAAAAAcsBAADcAAAADhMlhhIxrz+G84+kakfpPwCABD9uAAAAAAAAAAHMAQAA3AAAAO0OI9YXWrA/TmgJT6406T8AQAc/bgAAAAAAAAABzQEAANwAAABtnx+gxyuxPzLJuMhEH+k/AEAIP30AAAAAAAAAAc4BAADcAAAACzsIoZgNsj8yFp4RLgfpPwBACD99AAAAAAAAAAHPAQAA3AAAAMvh3NiK/7I/Tk+5KWrs6D8AAAg/jQAAAAAAAAAB0AEAANwAAAClk51HngG0P4Z0ChH5zug/AEAGP40AAAAAAAAAAdEBAADcAAAAQS+GSG/jtD/4cceWLazoPwCABT+NAAAAAAAAAAHSAQAA3AAAAMW/ghIftbU/aG+EHGKJ6D8AgNk+nQAAAAAAAAAB0wEAANwAAAAlRZOlrXa2P9hsQaKWZug/AIDDPp0AAAAAAAAAAdQBAADcAAAAi8qjODw4tz/2pVy60kvoPwAAtj6sAAAAAAAAAAHVAQAA3AAAAJUu8CZnybc/9PJBA7wz6D8AALI+rAAAAAAAAAAB1gEAANwAAAB2mDUZofKvP6TDc+8WNsk/AAD+PQAAAAAAAAAAAdcBAADcAAAAWdeGw3EJsD/41Pql+BXJPwAALj4QAAAAAAAAAAHYAQAA3AAAAFnXhsNxCbA/aIXS4kMLyT8AADg+EAAAAAAAAAAB2QEAANwAAABZ14bDcQmwP0zmgVza9cg/AABAPhAAAAAAAAAAAdoBAADcAAAAd+Jy+pIZsD9M5oFc2vXIPwAASj4gAAAAAAAAAAHbAQAA3AAAAHficvqSGbA/wJZZmSXryD8AAE0+IAAAAAAAAAAB3AEAANwAAAB34nL6khmwPzBHMdZw4Mg/AABRPiAAAAAAAAAAAd0BAADcAAAAd+Jy+pIZsD+g9wgTvNXIPwAAUz4gAAAAAAAAAAHeAQAA3AAAAHficvqSGbA/hFi4jFLAyD8AAFo+LwAAAAAAAAAB3wEAANwAAAB34nL6khmwP2i5Zwbpqsg/AABdPi8AAAAAAAAAAeABAADcAAAAd+Jy+pIZsD9MGheAf5XIPwAAZj4vAAAAAAAAAAHhAQAA3AAAAHficvqSGbA/nCueNmF1yD8AAGk+PwAAAAAAAAAB4gEAANwAAABZ14bDcQmwP4CMTbD3X8g/AICBPj8AAAAAAAAAAeMBAADcAAAAdpg1GaHyrz9k7fwpjkrIPwCAhz5PAAAAAAAAAAHkAQAA3AAAADqCXate0q8/uP6D4G8qyD8AgJ4+TwAAAAAAAAAB5QEAANwAAAACbIU9HLKvP5xfM1oGFcg/AICoPk8AAAAAAAAAAeYBAADcAAAAwlWtz9mRrz+AwOLTnP/HPwCAxz5eAAAAAAAAAAHnAQAA3AAAAI4/1WGXca8/ZCGSTTPqxz8AgNQ+XgAAAAAAAAAB6AEAANwAAAAOEyWGEjGvP0iCQcfJ1Mc/AADuPm4AAAAAAAAAAekBAADcAAAAmuZ0qo3wrj+4MhkEFcrHPwAA+T5uAAAAAAAAAAHqAQAA3AAAACa6xM4IsK4/LOPwQGC/xz8AwAU/fQAAAAAAAAAB6wEAANwAAABydzyFQU+uP7gyGQQVysc/AIAJP40AAAAAAAAAAewBAADcAAAAxjS0O3rurT+4MhkEFcrHPwAADT+NAAAAAAAAAAHtAQAA3AAAAJrFexYuTa0/SIJBx8nUxz8AQA4/nQAAAAAAAAAB7gEAANwAAACybBtfJMysP2Qhkk0z6sc/AMAOP50AAAAAAAAAAe8BAADcAAAAhv3iOdgqrD8QEAuXUQrIPwAADz+rAAAAAAAAAAHwAQAA3AAAAF6OqhSMias/SE6soyQ1yD8AgA8/qwAAAAAAAAAB8QEAANwAAAC68sETu6eqP5wrnjZhdcg/AMAPP8sAAAAAAAAAAfIBAADcAAAAHlfZEurFqT8UqOBPB8vIPwCAED/LAAAAAAAAAAHzAQAA3AAAAEalGKTWw6g/wGLEdYBLyT8AwBA/ywAAAAAAAAAB9AEAANwAAAAy3X/HgKGnP4i8+CFj4ck/AIARP9oAAAAAAAAAAfUBAADcAAAA3v4Ofehepj9wtX1Ur4zKPwDAET/aAAAAAAAAAAH2AQAA3AAAAJIgnjJQHKU/UK4Ch/s3yz8AQBE/6gAAAAAAAAAB9wEAANwAAAACLFV6dbmjPzynh7lH48s/AAARP+oAAAAAAAAAAfgBAADcAAAAdjcMwppWoj+s7zSvSJnMPwCAET/5AAAAAAAAAAH5AQAA3AAAAF5vc+VENKE/KDjipElPzT8AwBE/+QAAAAAAAAAB+gEAANwAAAAsIgU2WeOfPyTQt13/D84/AMARPwkBAAAAAAAAAfsBAADcAAAAhGUjoShenT9EB96cHubOPwAAEj8JAQAAAAAAAAH8AQAA3AAAAEQuUp+Gmps/8I0sn/LGzz8AQBE/GQEAAAAAAAAB/QEAANwAAAAE94Cd5NaZP4piKe+ITtA/AAARPxkBAAAAAAAAAf4BAADcAAAAxL+vm0ITmD9SVigtPrTQPwDADz8oAQAAAAAAAAH/AQAA3AAAAAS1jnUlkJY/xtJqRuQJ0T8AQA8/KAEAAAAAAAABAAIAANwAAAAsA84GEo6VP6r/hJzVVNE/AEANPzgBAAAAAAAAAQECAADcAAAATFENmP6LlD8A3XYvEpXRPwCADD84AQAAAAAAAAECAgAA3AAAAHSfTCnriZM/kJLUYPTP0T8AAAc/OAEAAAAAAAABAwIAANwAAACERuxx4QiTP5D4Cc8hANI/AMAEP0gBAAAAAAAAAQQCAADcAAAAHMHb3lJHkj8CDxd6miXSPwAA9D5IAQAAAAAAAAEFAgAA3AAAAKyUKwPOBpI/rv2Pw7hF0j8AgOo+VwEAAAAAAAABBgIAANwAAACslCsDzgaSP5DEdKt8YNI/AICtPlcBAAAAAAAAAQcCAADcAAAArJQrA84Gkj/mOzHQi3DSPwAAkj5nAQAAAAAAAAEIAgAA3AAAABzB295SR5I/PrPt9JqA0j8AAIM+ZwEAAAAAAAABCQIAANwAAACERuxx4QiTPz6z7fSagNI/AAB8PmcBAAAAAAAAAQoCAADcAAAAAKuKDHtBaT84T61fil/RPwAAhz4AAAAAAAAAAAELAgAA3AAAACBHCS9UPWc/jsZphJlv0T8AALk+EAAAAAAAAAABDAIAANwAAACA44dRLTllPzhPrV+KX9E/AADEPhAAAAAAAAAAAQ0CAADcAAAAgOOHUS05ZT8csFzZIErRPwAAzD4QAAAAAAAAAAEOAgAA3AAAAIDjh1EtOWU/xjigtBE60T8AANM+IAAAAAAAAAABDwIAANwAAACA44dRLTllP3DB448CKtE/AIDUPiAAAAAAAAAAARACAADcAAAAIEcJL1Q9Zz8cSidr8xnRPwCA1T4gAAAAAAAAAAERAgAA3AAAACBHCS9UPWc/jPr+pz4P0T8AANY+IAAAAAAAAAABEgIAANwAAAAAq4oMe0FpP/6q1uSJBNE/AADWPi8AAAAAAAAAARMCAADcAAAAQHKNx8hJbT84g0KDL//QPwAA1j4vAAAAAAAAAAEUAgAA3AAAAMDOCLAeq3E/cFuuIdX50D8AgNQ+PwAAAAAAAAABFQIAANwAAACAgMkeMq1yP3BbriHV+dA/AADUPj8AAAAAAAAAARYCAADcAAAAMORK/FixdD84g0KDL//QPwAA1T4/AAAAAAAAAAEXAgAA3AAAANBHzNl/tXY/xtJqRuQJ0T8AgNU+PwAAAAAAAAABGAIAANwAAADAq023prl4PxxKJ2vzGdE/AADZPk4AAAAAAAAAARkCAADcAAAAYA/PlM29ej/+EAxTtzTRPwCA2j5eAAAAAAAAAAEaAgAA3AAAABBzUHL0wXw/qv+EnNVU0T8AAOA+XgAAAAAAAAABGwIAANwAAADA1tFPG8Z+PxwWkkdOetE/AADiPm4AAAAAAAAAARwCAADcAAAAQJ2pFiFlgD9UVDNUIaXRPwAA6D59AAAAAAAAAAEdAgAA3AAAABBPaoU0Z4E/kJLUYPTP0T8AAOo+fQAAAAAAAAABHgIAANwAAAAQT2qFNGeBP1ggnjB8BdI/AIDsPo0AAAAAAAAAAR8CAADcAAAAEKjKPD7ogT8ermcABDvSPwCA7T6NAAAAAAAAAAEgAgAA3AAAABCoyjw+6IE/5jsx0Itw0j8AgO0+oQAAAAAAAAABIQIAANwAAADgACv0R2mCP3bxjgFuq9I/AADuPqEAAAAAAAAAASICAADcAAAAwLLrYltrgz8Gp+wyUObSPwAA7z6wAAAAAAAAAAEjAgAA3AAAAJC9DIl47oQ/XITexYwm0z8AgO8+sAAAAAAAAAABJAIAANwAAABgb833i/CFPyQSqJUUXNM/AADxPrAAAAAAAAAAASUCAADcAAAAOCGOZp/yhj8keN0DQozTPwCA8T7PAAAAAAAAAAEmAgAA3AAAAAgsr4y8dYg/lo7qrrqx0z8AAPQ+zwAAAAAAAAABJwIAANwAAAC4jzBq43mKP0J9Y/jY0dM/AAD1Ps8AAAAAAAAAASgCAADcAAAAiPOxRwp+jD8mREjgnOzTPwAA+D7PAAAAAAAAAAEpAgAA3AAAAAiwk9w6A48/ersEBaz80z8AAPk+3wAAAAAAAAABKgIAANwAAABIDxtwP0WRP0LjmGYGAtQ/AAD9Pt8AAAAAAAAAASsCAADcAAAAhEbsceEIkz96uwQFrPzTPwCA/j7vAAAAAAAAAAEsAgAA3AAAAMR9vXODzJQ/JkRI4Jzs0z8AgP4+7wAAAAAAAAABLQIAANwAAABsOp8ItFGXP0J9Y/jY0dM/AAD+Pv4AAAAAAAAAAS4CAADcAAAA7E/hVO5Xmj+WjuquurHTPwAA/T7+AAAAAAAAAAEvAgAA3AAAAASS03ytnp0/7J9xZZyR0z8AAPw+DgEAAAAAAAABMAIAANwAAAA2ADvA+JKgP0Kx+Bt+cdM/AADxPg4BAAAAAAAAATECAADcAAAAsk3kL912oj+Wwn/SX1HTPwAA7D4eAQAAAAAAAAEyAgAA3AAAAPKEtTF/OqQ/6tMGiUEx0z8AgI8+HgEAAAAAAAABMwIAANwAAADypa7F3t2lP3i9+d3IC9M/AABMPkwBAAAAAAAAATQCAADcAAAAvrDP6/tgpz8Gp+wyUObSPwAAHD5MAQAAAAAAAAE1AgAA3AAAAOktWgVfr7o/CBT1SIsoxj8AAKo+AAAAAAAAAAABNgIAANwAAACvF4KXHI+6PySzRc/0PcY/AADpPg8AAAAAAAAAATcCAADcAAAAySJuzj2fuj8ks0XP9D3GPwAA9z4PAAAAAAAAAAE4AgAA3AAAAMkibs49n7o/tAJukqlIxj8AgAA/DwAAAAAAAAABOQIAANwAAADpLVoFX6+6P9ChvhgTXsY/AEABPx8AAAAAAAAAAToCAADcAAAABTlGPIC/uj8I4F8l5ojGPwCAAD8fAAAAAAAAAAE7AgAA3AAAACNEMnOhz7o/XL1RuCLJxj8AAAA/LwAAAAAAAAABPAIAANwAAAAjRDJzoc+6P0Tqaw4UFMc/AAAAPy8AAAAAAAAAAT0CAADcAAAAI0Qyc6HPuj+4Zq4numnHPwAAAD89AAAAAAAAAAE+AgAA3AAAACNEMnOhz7o/1NFpin7fxz8AAAA/PQAAAAAAAAABPwIAANwAAAAjRDJzoc+6P5wrnjZhdcg/AID8Pk0AAAAAAAAAAUACAADcAAAABTlGPIC/uj8UdEssYivJPwAA+z5NAAAAAAAAAAFBAgAA3AAAAOktWgVfr7o/FAwh5RfsyT8AAPo+TQAAAAAAAAABQgIAANwAAADpLVoFX6+6P4xUztoYoso/AAD6PlwAAAAAAAAAAUMCAADcAAAA6S1aBV+vuj9sTVMNZU3LPwCA+D5cAAAAAAAAAAFEAgAA3AAAAAU5RjyAv7o/zPavfPztyz8AAPg+bAAAAAAAAAABRQIAANwAAABDTx6qwt+6P5BQ5Cjfg8w/AAD4PmwAAAAAAAAAAUYCAADcAAAAmXDiTiYQuz88C8hOWATNPwAA+D58AAAAAAAAAAFHAgAA3AAAAC2ofmHMYLs/0CZb7mdvzT8AAPk+fAAAAAAAAAABSAIAANwAAADf6gark8G7P0CjnQcOxc0/AID5PosAAAAAAAAAAUkCAADcAAAAz0NnYp1CvD8k0Ldd/w/OPwAA/D6LAAAAAAAAAAFKAgAA3AAAAPOyn4fp47w/7F2BLYdFzj8AAP0+mwAAAAAAAAABSwIAANwAAAA9LcTjVpW9PyScIjpacM4/AIAAP5sAAAAAAAAAAUwCAADcAAAAn7LUduVWvj/QipuDeJDOPwBAAT+bAAAAAAAAAAFNAgAA3AAAACND0UCVKL8/7CnsCeKlzj8AgAM/qwAAAAAAAAABTgIAANwAAACh080KRfq/P+wp7Anipc4/AEAEP6sAAAAAAAAAAU8CAADcAAAAEjJlavplwD9c2sNGLZvOPwCABz+6AAAAAAAAAAFQAgAA3AAAAN5/2eri1sA/tOtK/Q57zj8AAAk/ugAAAAAAAAABUQIAANwAAADO2Dmi7FfBP3itqfA7UM4/AMAJP8oAAAAAAAAAAVICAADcAAAAujGaWfbYwT+wH+AgtBrOPwAACj/KAAAAAAAAAAFTAgAA3AAAAKiK+hAAWsI/7JEWUSzlzT8AgAo/2QAAAAAAAAABVAIAANwAAAAk6dBjGuPCP5S0JL7vpM0/AMAKP9kAAAAAAAAAAVUCAADcAAAA9DZF5AJUwz9E1zIrs2TNPwDACT/pAAAAAAAAAAFWAgAA3AAAAMSEuWTrxMM/5PlAmHYkzT8AQAk/6QAAAAAAAAABVwIAANwAAADmwcsSoh3EPwDNJkKF2cw/AAD+PvkAAAAAAAAAAVgCAADcAAAA6vPxiTdmxD+QUOQo34PMPwAA9T75AAAAAAAAAAFZAgAA3AAAAGAgomW8psQ/sCPK0u04zD8AgKs+CAEAAAAAAAABWgIAANwAAAAsPPBuD8/EPzynh7lH48s/AICKPggBAAAAAAAAAVsCAADcAAAA2kxSQUHnxD/EKkWgoY3LPwAAcD4YAQAAAAAAAAFcAgAA3AAAANpMUkFB58Q/4P0qSrBCyz8AAGQ+GAEAAAAAAAABXQIAANwAAAC/viHgEg66PySzRc/0PcY/AIC5PgAAAAAAAAAAAV4CAADcAAAAhahJctDtuT9Ahit5A/PFPwCA/j4QAAAAAAAAAAFfAgAA3AAAAKWzNanx/bk/ePhhqXu9xT8AwAY/EAAAAAAAAAABYAIAANwAAAC/viHgEg66P8wJ6V9dncU/AEAMPxAAAAAAAAAAAWECAADcAAAA+9T5TVUuuj+wapjZ84fFPwAAET8fAAAAAAAAAAFiAgAA3AAAAFX2vfK4Xro/lMtHU4pyxT8AABI/HwAAAAAAAAABYwIAANwAAADJIm7OPZ+6P1iNpka3R8U/AIARPy8AAAAAAAAAAWQCAADcAAAAfWX2FwUAuz8cTwU65BzFPwBAET8vAAAAAAAAAAFlAgAA3AAAAGu+Vs8Ogbs/yHETp6fcxD8AQA8/LwAAAAAAAAABZgIAANwAAACvOHsrfDK8P+RE+VC2kcQ/AIAOPz8AAAAAAAAAAWcCAADcAAAAM8l39SsEvT/keI50WzHEPwAADj8/AAAAAAAAAAFoAgAA3AAAALNZdL/b1b0/4KwjmADRwz8AAA4/PwAAAAAAAAABaQIAANwAAAAz6nCJi6e+P1CRkPjwZcM/AMALP04AAAAAAAAAAWoCAADcAAAA04VZilyJvz/Adf1Y4frCPwDACj9OAAAAAAAAAAFrAgAA3AAAAJoFtY51JcA/NFpqudGPwj8AwAY/XgAAAAAAAAABbAIAANwAAABoUykPXpbAPyyO/9x2L8I/AAAFP14AAAAAAAAAAW0CAADcAAAAqpsn9DX/wD8swpQAHM/BPwAA+T5xAAAAAAAAAAFuAgAA3AAAAHzpm3QecME/vEVS53V5wT8AgPE+cQAAAAAAAAABbwIAANwAAABMNxD1BuHBP0jJD87PI8E/AIClPoEAAAAAAAAAAXACAADcAAAA/HmYPs5Bwj+AO0b+R+7APwAAhD6BAAAAAAAAAAFxAgAA3AAAAB63quyEmsI/SP2k8XTDwD8AAF4+kQAAAAAAAAABcgIAANwAAAAG3uQs+dLCP7StfC7AuMA/AABQPpEAAAAAAAAAAXMCAADcAAAALah+Ycxguz/8nHvQGVjLPwCAvT4AAAAAAAAAAAF0AgAA3AAAAPORpvOJQLs/NNsc3eyCyz8AwAE/DwAAAAAAAAABdQIAANwAAAAPnZIqq1C7P6SL9Bk4eMs/AMAJPw8AAAAAAAAAAXYCAADcAAAATbNqmO1wuz+I7KOTzmLLPwBADz8PAAAAAAAAAAF3AgAA3AAAAInJQgYwkbs//Jx70BlYyz8AABI/HwAAAAAAAAABeAIAANwAAADf6gark8G7P2xNUw1lTcs/AAASPx8AAAAAAAAAAXkCAADcAAAAdSKjvTkSvD9QrgKH+zfLPwCAEj8uAAAAAAAAAAF6AgAA3AAAAENwFz4ig7w/OA+yAJIiyz8AwBI/LgAAAAAAAAABewIAANwAAABN1GMsTRS9PwDREPS+98o/AMASPz4AAAAAAAAAAXwCAADcAAAAd0OcUZm1vT84Q0ckN8LKPwAAEz8+AAAAAAAAAAF9AgAA3AAAAL29wK0GZ74/VBYtzkV3yj8AABM/TgAAAAAAAAABfgIAANwAAAAjQ9FAlSi/P+CZ6rSfIco/AAATP04AAAAAAAAAAX8CAADcAAAAodPNCkX6vz/czX/YRMHJPwBAED9OAAAAAAAAAAGAAgAA3AAAABIyZWr6ZcA/TLLsODVWyT8AAA8/XQAAAAAAAAABgQIAANwAAADef9nq4tbAPzBHMdZw4Mg/AAAGP10AAAAAAAAAAYICAADcAAAAQNPDBtxPwT+cK542YXXIPwAAAj9tAAAAAAAAAAGDAgAA3AAAALoxmln22ME/ZCGSTTPqxz8AANI+bQAAAAAAAAABhAIAANwAAAA2kHCsEGLCP7hmrie6acc/AAC8Pn0AAAAAAAAAAYUCAADcAAAAsu5G/yrrwj98XKI+jN7GPwAAsD6cAAAAAAAAAAGGAgAA3AAAAPQ2ReQCVMM/JLNFz/Q9xj8AAKw+nAAAAAAAAAABhwIAANwAAAAuaDN/Q8naPwCHLQo41uo/AABDPgAAAAAAAAAAAYgCAADcAAAAZGV4MTvF2j84X5mo3dDqPwCAhT4QAAAAAAAAAAGJAgAA3AAAAGRleDE7xdo/cDcFR4PL6j8AgI0+EAAAAAAAAAABigIAANwAAAAuaDN/Q8naP8b7prR7w+o/AACTPhAAAAAAAAAAAYsCAADcAAAA9GruzEvN2j/i59yDzsDqPwAAlz4QAAAAAAAAAAGMAgAA3AAAALxtqRpU0do//tMSUyG+6j8AgJc+HwAAAAAAAAABjQIAANwAAAC8bakaVNHaPxzASCJ0u+o/AACdPh8AAAAAAAAAAY4CAADcAAAAvG2pGlTR2j84rH7xxrjqPwAAoD4fAAAAAAAAAAGPAgAA3AAAAPRq7sxLzdo/VJi0wBm26j8AAKc+HwAAAAAAAAABkAIAANwAAAD0au7MS83aP3CE6o9ss+o/AACqPi8AAAAAAAAAAZECAADcAAAALmgzf0PJ2j+OcCBfv7DqPwAAtT4vAAAAAAAAAAGSAgAA3AAAAGRleDE7xdo/qlxWLhKu6j8AALo+PgAAAAAAAAABkwIAANwAAADWXwKWKr3aP6pcVi4Sruo/AIDEPj4AAAAAAAAAAZQCAADcAAAASFqM+hm12j+qXFYuEq7qPwAAyT4+AAAAAAAAAAGVAgAA3AAAALpUFl8Jrdo/cITqj2yz6j8AgM4+TgAAAAAAAAABlgIAANwAAABkTOV18KDaPzisfvHGuOo/AIDQPk4AAAAAAAAAAZcCAADcAAAADES0jNeU2j/i59yDzsDqPwAA1j5eAAAAAAAAAAGYAgAA3AAAAPA4yFW2hNo/jiM7FtbI6j8AANg+bQAAAAAAAAABmQIAANwAAAAKKyHRjHDaPxxzY9mK0+o/AADhPm0AAAAAAAAAAZoCAADcAAAAXhq//lpY2j+O1lXN7ODqPwAA5T59AAAAAAAAAAGbAgAA3AAAALIJXSwpQNo/rHWmU1b26j8AgO0+mwAAAAAAAAABnAIAANwAAAA+9j8M7yPaP3RQVWzHE+s/AIDxPpsAAAAAAAAAAZ0CAADcAAAAyuIi7LQH2j/IeixI7TvrPwCA9D6qAAAAAAAAAAGeAgAA3AAAAI7MSn5y59k/rPQr58du6z8AgPU+qgAAAAAAAAABnwIAANwAAABUtnIQMMfZP3SC9bZPpOs/AAD3ProAAAAAAAAAAaACAADcAAAAUJ3fVOWi2T8EOFPoMd/rPwCA9z66AAAAAAAAAAGhAgAA3AAAAE6ETJmaftk/sNnm6GYX7D8AgP4+ugAAAAAAAAABogIAANwAAABKa7ndT1rZPz6PRBpJUuw/AMAAP8kAAAAAAAAAAaMCAADcAAAADlXhbw062T+yWGx82I/sPwDAAz/JAAAAAAAAAAGkAgAA3AAAAA88TrTCFdk/tHG8oRzY7D8AAAU/2QAAAAAAAAABpQIAANwAAABDIACrb+3YP7SKDMdgIO0/AEAHP9kAAAAAAAAAAaYCAADcAAAAsgH3UxTB2D/Sj5K792XtPwBACD/pAAAAAAAAAAGnAgAA3AAAAOjlqErBmNg/KG2ETjSm7T8AgAo/6QAAAAAAAAABqAIAANwAAAAeylpBbnDYP7Yi4n8W4e0/AEALP/gAAAAAAAAAAakCAADcAAAAUq4MOBtI2D+2iBfuQxHuPwAADj/4AAAAAAAAAAGqAgAA3AAAAN6a7xfhK9g/1tqCK8Q+7j8AAA8/CAEAAAAAAAABqwIAANwAAAA0io1FrxPYP0jxj9Y8ZO4/AEAPPwgBAAAAAAAAAawCAADcAAAATnzmwIX/1z/W89JQCIfuPwAADz8YAQAAAAAAAAGtAgAA3AAAADBx+olk79c/ns6BaXmk7j8AAA8/GAEAAAAAAAABrgIAANwAAADaaMmgS+PXP56BnCCQvO4/AAAPPzcBAAAAAAAAAa8CAADcAAAATGNTBTvb1z/UDCN2TM/uPwDADT83AQAAAAAAAAGwAgAA3AAAALxd3Wkq09c/SnAVaq7c7j8AQA0/NwEAAAAAAAABsQIAANwAAAC8Xd1pKtPXP9i/PS1j5+4/AEAEPzcBAAAAAAAAAbICAADcAAAAvF3daSrT1z+g59GOvezuPwAAAD83AQAAAAAAAAGzAgAA3AAAAExjUwU729c/hPubv2rv7j8AAMo+RgEAAAAAAAABtAIAANwAAADaaMmgS+PXP6Dn0Y697O4/AACyPkYBAAAAAAAAAbUCAADcAAAAam4/PFzr1z/Yvz0tY+fuPwCApT5GAQAAAAAAAAG2AgAA3AAAADBx+olk79c/SnAVaq7c7j8AgKE+VgEAAAAAAAABtwIAANwAAADvKPykjIbXP35+CwUWhu0/AIDFPgAAAAAAAAAAAbgCAADcAAAAYSOGCXx+1z9+MSa8LJ7tPwBABz8QAAAAAAAAAAG5AgAA3AAAAJkgy7tzetc/YEXw7Nmg7T8AgA8/EAAAAAAAAAABugIAANwAAADTHRBua3bXP2BF8OzZoO0/AEAVPxAAAAAAAAAAAbsCAADcAAAA0x0Qbmt21z9gRfDs2aDtPwBAFT8QAAAAAAAAAAG8AgAA3AAAAJkgy7tzetc/KG2ETjSm7T8AABQ/IAAAAAAAAAABvQIAANwAAABhI4YJfH7XP7a8rBHpsO0/AIARPyAAAAAAAAAAAb4CAADcAAAAKSZBV4SC1z/wRzNnpcPtPwCAED8vAAAAAAAAAAG/AgAA3AAAALcrt/KUitc/8PpNHrzb7T8AgA8/LwAAAAAAAAABwAIAANwAAABHMS2OpZLXP9TBMgaA9u0/AAAPPy8AAAAAAAAAAcECAADcAAAA1DajKbaa1z9kxHWASxnuPwDADT8/AAAAAAAAAAHCAgAA3AAAACs/1BLPptc/1tqCK8Q+7j8AQA0/PwAAAAAAAAABwwIAANwAAACBRwX857LXP/Is7mhEbO4/AIANPz8AAAAAAAAAAcQCAADcAAAAn1LxMgnD1z/Wpu0HH5/uPwDADT9OAAAAAAAAAAHFAgAA3AAAALxd3Wkq09c/nDS316bU7j8AwAw/TgAAAAAAAAABxgIAANwAAADaaMmgS+PXP6Ca7EXUBO8/AEAMP14AAAAAAAAAAccCAADcAAAAwHZwJXX31z+87FeDVDLvPwCACz9eAAAAAAAAAAHIAgAA3AAAAN6BXFyWB9g/EhcvX3pa7z8AAAs/bgAAAAAAAAAByQIAANwAAAD6jEiTtxfYP7wFqKiYeu8/AIALP30AAAAAAAAAAcoCAADcAAAAUpV5fNAj2D+ezIyQXJXvPwDACz99AAAAAAAAAAHLAgAA3AAAAKidqmXpL9g/wGvdFsaq7z8AgAw/fQAAAAAAAAABzAIAANwAAAD8pdtOAjzYP/j2Y2yCve8/AMAMP40AAAAAAAAAAc0CAADcAAAAUq4MOBtI2D9qWlZg5MrvPwAADj+NAAAAAAAAAAHOAgAA3AAAAKq2PSE0VNg/Fpa08uvS7z8AgA4/nQAAAAAAAAABzwIAANwAAADGwSlYVWTYP8DREoXz2u8/AIAQP50AAAAAAAAAAdACAADcAAAAVsef82Vs2D+G+abmTeDvPwBAET+sAAAAAAAAAAHRAgAA3AAAAKzP0Nx+eNg/hvmm5k3g7z8AQBI/rAAAAAAAAAAB0gIAANwAAAAC2AHGl4TYP8DREoXz2u8/AMASP6wAAAAAAAAAAdMCAADcAAAA6OWoSsGY2D/4qX4jmdXvPwCAFD+8AAAAAAAAAAHUAgAA3AAAAATxlIHiqNg/alpWYOTK7z8AQBU/vAAAAAAAAAAB1QIAANwAAADp/jsGDL3YP9wKLp0vwO8/AMAVP8sAAAAAAAAAAdYCAADcAAAABwooPS3N2D+Gk3F4ILDvPwAAFj/LAAAAAAAAAAHXAgAA3AAAAO0Xz8FW4dg/Lhy1UxGg7z8AABY/2wAAAAAAAAAB2AIAANwAAADRJXZGgPXYP/SQLv5Uje8/AAAWP9sAAAAAAAAAAdkCAADcAAAAtzMdy6kJ2T+8BaiomHrvPwAAET/rAAAAAAAAAAHaAgAA3AAAANU+CQLLGdk/Zo7rg4lq7z8AwA4/6wAAAAAAAAAB2wIAANwAAADySfU47CnZPxIXL196Wu8/AAAEP/oAAAAAAAAAAdwCAADcAAAASFImIgU22T+gszxrGE3vPwCA/j76AAAAAAAAAAHdAgAA3AAAAGZdElkmRtk/LlBKd7Y/7z8AgLk+CgEAAAAAAAAB3gIAANwAAAC8ZUNCP1LZP6AAIrQBNe8/AACbPgoBAAAAAAAAAd8CAADcAAAAgmj+j0dW2T/a2I1Spy/vPwCAiT4KAQAAAAAAAAHgAgAA3AAAAEprud1PWtk/ErH58Ewq7z8AAIQ+GgEAAAAAAAAB4QIAANwAAADUVjuLCZfdP/hWgpjMVOk/AICSPgAAAAAAAAAAAeICAADcAAAAClSAPQGT3T8WQ7hnH1LpPwAAyT4QAAAAAAAAAAHjAgAA3AAAAApUgD0Bk90/ThskBsVM6T8AANU+EAAAAAAAAAAB5AIAANwAAABEUcXv+I7dP4bzj6RqR+k/AADePhAAAAAAAAAAAeUCAADcAAAARFHF7/iO3T+G84+kakfpPwCA6D4fAAAAAAAAAAHmAgAA3AAAAERRxe/4jt0/hvOPpGpH6T8AgOs+HwAAAAAAAAAB5wIAANwAAABEUcXv+I7dP4bzj6RqR+k/AAD1Ph8AAAAAAAAAAegCAADcAAAARFHF7/iO3T+G84+kakfpPwAA+T4fAAAAAAAAAAHpAgAA3AAAAERRxe/4jt0/hvOPpGpH6T8AgP8+HwAAAAAAAAAB6gIAANwAAAB+Tgqi8IrdP04bJAbFTOk/AIAAPx8AAAAAAAAAAesCAADcAAAA7kiUBuCC3T/4VoKYzFTpPwAAAT8/AAAAAAAAAAHsAgAA3AAAAGBDHmvPet0/arp0jC5i6T8AAAE/PwAAAAAAAAAB7QIAANwAAADQPajPvnLdP6ZF++HqdOk/AAABP04AAAAAAAAAAe4CAADcAAAAQDgyNK5q3T+m+BWZAY3pPwAAAT9eAAAAAAAAAAHvAgAA3AAAALIyvJidYt0/GA8jRHqy6T8AAAE/XgAAAAAAAAAB8AIAANwAAACWJ9BhfFLdP245+h+g2uk/AAACP24AAAAAAAAAAfECAADcAAAAQB+feGNG3T+md5sscwXqPwCAAj9uAAAAAAAAAAHyAgAA3AAAAOgWbo9KOt0/4rU8OUYw6j8AQAM/fQAAAAAAAAAB8wIAANwAAADMC4JYKSrdP/4HqHbGXeo/AMADP40AAAAAAAAAAfQCAADcAAAAdANRbxAe3T/+bd3k843qPwAABT+NAAAAAAAAAAH1AgAA3AAAAB77H4b3Ed0/xvumtHvD6j8AgAU/jQAAAAAAAAAB9gIAANwAAADI8u6c3gXdPzrFzhYLAes/AEAGP5wAAAAAAAAAAfcCAADcAAAAOu14Ac793D+sjvZ4mj7rPwDABj+cAAAAAAAAAAH4AgAA3AAAAHTqvbPF+dw/dBzASCJ06z8AgAc/rAAAAAAAAAAB+QIAANwAAACq5wJmvfXcP1iWv+f8pus/AMAHP6wAAAAAAAAAAfoCAADcAAAAqucCZr313D+wwJbDIs/rPwDABj+8AAAAAAAAAAH7AgAA3AAAAKrnAma99dw/PsPZPe7x6z8AQAY/vAAAAAAAAAAB/AIAANwAAAA67XgBzv3cPwaeiFZfD+w/AAAHP8sAAAAAAAAAAf0CAADcAAAAkPWp6uYJ3T8GUaMNdifsPwCABz/LAAAAAAAAAAH+AgAA3AAAAK4AliEIGt0/PtwpYzI67D8AAAk/ywAAAAAAAAAB/wIAANwAAABaEfjzOTLdP5RT5odBSuw/AIAJP9sAAAAAAAAAAQADAADcAAAAzCQVFHRO3T8iow5L9lTsPwAACz/bAAAAAAAAAAEBAwAA3AAAAEA4MjSuat0/sPI2Dqtf7D8AgAs/6wAAAAAAAAABAgMAANwAAAB+Tgqi8IrdP5QGAT9YYuw/AEAMP+sAAAAAAAAAAQMDAADcAAAAuGTiDzOr3T+UBgE/WGLsPwDADD/6AAAAAAAAAAEEAwAA3AAAALp9dct9z90/sPI2Dqtf7D8AgA0/+gAAAAAAAAABBQMAANwAAACGmcPU0PfdP+rKoqxQWuw/AMANPwoBAAAAAAAAAQYDAADcAAAAULUR3iMg3j8+j0QaSVLsPwCADj8KAQAAAAAAAAEHAwAA3AAAABrRX+d2SN4/lFPmh0FK7D8AwA4/GQEAAAAAAAABCAMAANwAAADk7K3wyXDePwYEvsSMP+w/AMAOPxkBAAAAAAAAAQkDAADcAAAArgj8+RyZ3j+UoMvQKjLsPwAADz8pAQAAAAAAAAEKAwAA3AAAALAhj7Vnvd4/Ij3Z3Mgk7D8AwA0/KQEAAAAAAAABCwMAANwAAACyOiJxsuHeP8zFHLi5FOw/AEANPzkBAAAAAAAAAQwDAADcAAAAtlO1LP0F3z92TmCTqgTsPwDACj85AQAAAAAAAAENAwAA3AAAAPBpjZo/Jt8/Itejbpv06z8AwAk/SAEAAAAAAAABDgMAANwAAABkfaq6eULfP8xf50mM5Os/AID9PkgBAAAAAAAAAQ8DAADcAAAASotRP6NW3z926ColfdTrPwCA8z5YAQAAAAAAAAEQAwAA3AAAAGiWPXbEZt8/InFuAG7E6z8AgJ0+WAEAAAAAAAABEQMAANwAAAD2m7MR1W7fP8r5sdtetOs/AABuPmgBAAAAAAAAARIDAADcAAAALpn4w8xq3z+QbiuGoqHrPwAAQj5oAQAAAAAAAAETAwAA3AAAANiQx9qzXt8/WOOkMOaO6z8AADQ+aAEAAAAAAAABFAMAANwAAAB+Z51dO6/dP9wEF1tMJ+k/AICnPgAAAAAAAAAAARUDAADcAAAAKF9sdCKj3T/48EwqnyTpPwCA5T4QAAAAAAAAAAEWAwAA3AAAAPJhJ8Iqp90/3AQXW0wn6T8AgPM+EAAAAAAAAAABFwMAANwAAAC4ZOIPM6vdP/jwTCqfJOk/AAD9PhAAAAAAAAAAARgDAADcAAAA8mEnwiqn3T/cBBdbTCfpPwCAAT8gAAAAAAAAAAEZAwAA3AAAAPJhJ8Iqp90/3AQXW0wn6T8AwAE/IAAAAAAAAAABGgMAANwAAADyYSfCKqfdP9wEF1tMJ+k/AIACPy8AAAAAAAAAARsDAADcAAAA8mEnwiqn3T/cBBdbTCfpPwDAAj8vAAAAAAAAAAEcAwAA3AAAAChfbHQio90/3AQXW0wn6T8AwAI/PwAAAAAAAAABHQMAANwAAAAoX2x0IqPdP9wEF1tMJ+k/AAADPz8AAAAAAAAAAR4DAADcAAAAKF9sdCKj3T/cBBdbTCfpPwBAAj8/AAAAAAAAAAEfAwAA3AAAAChfbHQio90/3AQXW0wn6T8AAAI/PwAAAAAAAAABIAMAANwAAADyYSfCKqfdP/jwTCqfJOk/AIABP04AAAAAAAAAASEDAADcAAAAfmedXTuv3T8U3YL58SHpPwAAAT9OAAAAAAAAAAEiAwAA3AAAAA5tE/lLt90/TrXul5cc6T8AAAI/TgAAAAAAAAABIwMAANwAAAAseP8vbcfdP6R5kAWQFOk/AIACP14AAAAAAAAAASQDAADcAAAASoPrZo7X3T/4PTJziAzpPwBAAz9uAAAAAAAAAAElAwAA3AAAAC6Rkuu3690/au4JsNMB6T8AwAM/bgAAAAAAAAABJgMAANwAAADcofS96QPeP8Cyqx3M+eg/AMADP30AAAAAAAAAAScDAADcAAAAirJWkBsc3j8yY4NaF+/oPwAABD99AAAAAAAAAAEoAwAA3AAAADTDuGJNNN4/hiclyA/n6D8AwAI/jQAAAAAAAAABKQMAANwAAACo1tWCh1DeP9zrxjUI3+g/AEACP50AAAAAAAAAASoDAADcAAAAHOryosFs3j8wsGijANfoPwAAAT+dAAAAAAAAAAErAwAA3AAAAJD9D8P7iN4/hnQKEfnO6D8AQAA/nQAAAAAAAAABLAMAANwAAAAEES3jNaXeP9w4rH7xxug/AAD2PrwAAAAAAAAAAS0DAADcAAAAeCRKA3DB3j8w/U3s6b7oPwCA8T68AAAAAAAAAAEuAwAA3AAAAOw3ZyOq3d4/hsHvWeK26D8AgOE+vAAAAAAAAAABLwMAANwAAACYSMn12/XeP76ZW/iHseg/AIDaPrwAAAAAAAAAATADAADcAAAAfFZwegUK3z/chZHH2q7oPwAAwz7LAAAAAAAAAAExAwAA3AAAAJphXLEmGt8/+HHHli2s6D8AALk+ywAAAAAAAAABMgMAANwAAADwaY2aPybfP/hxx5YtrOg/AAA8PusAAAAAAAAAATMDAADcAAAAgG8DNlAu3z/4cceWLazoPwAA1D3rAAAAAAAAAAE0AwAA3AAAAEZyvoNYMt8/+HHHli2s6D8AAGw96wAAAAAAAAABNQMAANwAAACwGSndUj7dP3S2itr0Q+s/AICiPgAAAAAAAAAAATYDAADcAAAAsBkp3VI+3T90tora9EPrPwCA3j4PAAAAAAAAAAE3AwAA3AAAAHgc5CpbQt0/dLaK2vRD6z8AAOw+DwAAAAAAAAABOAMAANwAAAAGIlrGa0rdP6yO9niaPus/AID1Pg8AAAAAAAAAATkDAADcAAAAlifQYXxS3T+sjvZ4mj7rPwAA/T4fAAAAAAAAAAE6AwAA3AAAAFwqi6+EVt0/yHosSO076z8AgP4+HwAAAAAAAAABOwMAANwAAADsLwFLlV7dP+ZmYhdAOes/AEAAPy4AAAAAAAAAATwDAADcAAAAQDgyNK5q3T8CU5jmkjbrPwDAAD8uAAAAAAAAAAE9AwAA3AAAAJhAYx3Hdt0/OisEhTgx6z8AQAA/LgAAAAAAAAABPgMAANwAAAC0S09U6IbdP3QDcCPeK+s/AAAAPz4AAAAAAAAAAT8DAADcAAAAClSAPQGT3T/IxxGR1iPrPwAAAD8+AAAAAAAAAAFAAwAA3AAAAChfbHQio90/Hoyz/s4b6z8AAAA/PgAAAAAAAAABQQMAANwAAABGalirQ7PdP3RQVWzHE+s/AIAAP04AAAAAAAAAAUIDAADcAAAAZHVE4mTD3T/IFPfZvwvrPwDAAD9OAAAAAAAAAAFDAwAA3AAAAEqD62aO190/OsXOFgsB6z8AgAM/XQAAAAAAAAABRAMAANwAAAD2k005wO/dP5CJcIQD+eo/AAAFP10AAAAAAAAAAUUDAADcAAAApKSvC/IH3j8AOkjBTu7qPwBABz9tAAAAAAAAAAFGAwAA3AAAABi4zCssJN4/VP7pLkfm6j8AQAg/bQAAAAAAAAABRwMAANwAAADEyC7+XTzeP8auwWuS2+o/AIAKP30AAAAAAAAAAUgDAADcAAAAONxLHphY3j84X5mo3dDqPwBACz99AAAAAAAAAAFJAwAA3AAAAKzvaD7SdN4/jiM7FtbI6j8AwAs/jAAAAAAAAAABSgMAANwAAADmBUGsFJXeP+Ln3IPOwOo/AAAMP5wAAAAAAAAAAUsDAADcAAAAIhwZGle13j84rH7xxrjqPwAADD+cAAAAAAAAAAFMAwAA3AAAAJQvNjqR0d4/cITqj2yz6j8AAAw/nAAAAAAAAAABTQMAANwAAAAIQ1Nay+3eP6pcVi4Sruo/AEALP6sAAAAAAAAAAU4DAADcAAAAfFZwegUK3z/GSIz9ZKvqPwAACz+rAAAAAAAAAAFPAwAA3AAAACpn0kw3It8//iD4mwqm6j8AAAU/uwAAAAAAAAABUAMAANwAAAAOdXnRYDbfPxwNLmtdo+o/AAACP7sAAAAAAAAAAVEDAADcAAAA9IIgVopK3z84+WM6sKDqPwCA6D67AAAAAAAAAAFSAwAA3AAAAEqLUT+jVt8/VOWZCQOe6j8AgNw+ywAAAAAAAAABUwMAANwAAADYkMfas17fP1TlmQkDnuo/AADXPssAAAAAAAAAAVQDAADcAAAAzo2kQ49p7D/GyQZq8zLqPwAAQD4AAAAAAAAAAAFVAwAA3AAAADEPgmqTa+w/jPGay0046j8AgIM+EAAAAAAAAAABVgMAANwAAADOjaRDj2nsP4zxmstNOOo/AICLPhAAAAAAAAAAAVcDAADcAAAAMQ+CapNr7D+M8ZrLTTjqPwAAkT4QAAAAAAAAAAFYAwAA3AAAADEPgmqTa+w/jPGay0046j8AAJg+EAAAAAAAAAABWQMAANwAAAAxD4Jqk2vsP4zxmstNOOo/AACaPhAAAAAAAAAAAVoDAADcAAAAMQ+CapNr7D+M8ZrLTTjqPwCAmz4fAAAAAAAAAAFbAwAA3AAAADEPgmqTa+w/jPGay0046j8AAJw+HwAAAAAAAAABXAMAANwAAAAxD4Jqk2vsP4zxmstNOOo/AACcPj4AAAAAAAAAAV0DAADcAAAAMQ+CapNr7D+o3dCaoDXqPwAAnD4+AAAAAAAAAAFeAwAA3AAAADEPgmqTa+w/qN3QmqA16j8AAJ0+TQAAAAAAAAABXwMAANwAAACUkF+Rl23sP6jd0JqgNeo/AICdPk0AAAAAAAAAAWADAADcAAAAlJBfkZdt7D+o3dCaoDXqPwCAnT5NAAAAAAAAAAFhAwAA3AAAAJSQX5GXbew/qN3QmqA16j8AAJ4+TQAAAAAAAAABYgMAANwAAACUkF+Rl23sP6jd0JqgNeo/AACfPk0AAAAAAAAAAWMDAADcAAAAMQ+CapNr7D+o3dCaoDXqPwCAnz5NAAAAAAAAAAFkAwAA3AAAADEPgmqTa+w/qN3QmqA16j8AgKk+XQAAAAAAAAABZQMAANwAAADOjaRDj2nsP6jd0JqgNeo/AACuPl0AAAAAAAAAAWYDAADcAAAAzo2kQ49p7D+o3dCaoDXqPwAAuz5dAAAAAAAAAAFnAwAA3AAAAGkMxxyLZ+w/jPGay0046j8AAMA+XQAAAAAAAAABaAMAANwAAABpDMcci2fsP3AFZfz6Ouo/AIDLPm0AAAAAAAAAAWkDAADcAAAABovp9YZl7D9UGS8tqD3qPwCA0D5tAAAAAAAAAAFqAwAA3AAAAAaL6fWGZew/GkHDjgJD6j8AgNk+bQAAAAAAAAABawMAANwAAACjCQzPgmPsP/5Ujb+vReo/AIDdPm0AAAAAAAAAAWwDAADcAAAA2QZRgXpf7D/iaFfwXEjqPwCA5D58AAAAAAAAAAFtAwAA3AAAABMEljNyW+w/qJDrUbdN6j8AAOg+jAAAAAAAAAABbgMAANwAAABNAdvlaVfsP3C4f7MRU+o/AIDpPqsAAAAAAAAAAW8DAADcAAAAhf4fmGFT7D844BMVbFjqPwAA6j6rAAAAAAAAAAFwAwAA3AAAAL37ZEpZT+w/4htyp3Ng6j8AgOg+uwAAAAAAAAABcQMAANwAAAD1+Kn8UEvsP4xX0Dl7aOo/AADoPsoAAAAAAAAAAXIDAADcAAAAynQRiERF7D84ky7MgnDqPwAA6T7KAAAAAAAAAAFzAwAA3AAAAJ/weBM4P+w/4s6MXop46j8AgOk+ygAAAAAAAAABdAMAANwAAAB0bOCeKznsP4wK6/CRgOo/AIDpPtoAAAAAAAAAAXUDAADcAAAA5mZqAxsx7D8cWhO0RovqPwAA6j7qAAAAAAAAAAF2AwAA3AAAAFZh9GcKKew/xpVxRk6T6j8AAOs+6gAAAAAAAAABdwMAANwAAABl2qCl9R7sPzj5YzqwoOo/AIDrPvkAAAAAAAAAAXgDAADcAAAADdJvvNwS7D+qXFYuEq7qPwAA7T4JAQAAAAAAAAF5AwAA3AAAAFRIYay/BOw//tMSUyG+6j8AgO0+CQEAAAAAAAABegMAANwAAAA4PXV1nvTrP1RLz3cwzuo/AADyPhkBAAAAAAAAAXsDAADcAAAAtbCrF3ni6z+O1lXN7ODqPwAA9D4ZAQAAAAAAAAF8AwAA3AAAAM+iBJNPzus/xmHcIqnz6j8AgPc+KAEAAAAAAAABfQMAANwAAADrlF0OJrrrP8gU99m/C+s/AAD5PigBAAAAAAAAAX4DAADcAAAAogXZYvij6z/IxxGR1iPrPwCA+j44AQAAAAAAAAF/AwAA3AAAAL73Md7Oj+s/kKLAqUdB6z8AgPs+OAEAAAAAAAABgAMAANwAAAA8a2iAqX3rPzqROfNlYes/AID7PkcBAAAAAAAAAYEDAADcAAAAu96eIoRr6z/Kk3xtMYTrPwAA/D5HAQAAAAAAAAGCAwAA3AAAAJ3TsutiW+s/WJa/5/ym6z8AAPw+VwEAAAAAAAABgwMAANwAAADiSaTbRU3rP8yszJJ1zOs/AAD8PlcBAAAAAAAAAYQDAADcAAAAKcCVyyg/6z92m0Xck+zrPwCA+j5nAQAAAAAAAAGFAwAA3AAAAG42h7sLMes/zMUcuLkU7D8AAPo+ZwEAAAAAAAABhgMAANwAAAAaLlbS8iTrP1rIXzKFN+w/AAD6PmcBAAAAAAAAAYcDAADcAAAAxCUl6dkY6z/qyqKsUFrsPwAA+j6GAQAAAAAAAAGIAwAA3AAAANGe0SbFDus/lLkb9m567D8AAPs+hgEAAAAAAAABiQMAANwAAADeF35ksATrPyS8XnA6new/AID7PoYBAAAAAAAAAYoDAADcAAAA65Aqopv66j+yvqHqBcDsPwCA+j6GAQAAAAAAAAGLAwAA3AAAAPgJ19+G8Oo/JNWulX7l7D8AAPo+lgEAAAAAAAABjAMAANwAAABqBGFEdujqP5bru0D3Cu0/AAD7PpYBAAAAAAAAAY0DAADcAAAA3P7qqGXg6j8IAsnrbzDtPwCA+z6lAQAAAAAAAAGOAwAA3AAAALF6UjRZ2uo/fBjWluhV7T8AgAA/pQEAAAAAAAABjwMAANwAAACG9rm/TNTqPwwbGRG0eO0/AAACP7UBAAAAAAAAAZADAADcAAAAWXIhS0DO6j+2CZJa0pjtPwDAAz+1AQAAAAAAAAGRAwAA3AAAAJNvZv03yuo/mtB2Qpaz7T8AgAQ/xAEAAAAAAAABkgMAANwAAADNbKuvL8bqP36XWypazu0/AEAFP8QBAAAAAAAAAZMDAADcAAAAA2rwYSfC6j+aNqyww+PtPwDABT/UAQAAAAAAAAGUAwAA3AAAAD1nNRQfvuo/1MEyBoD27T8AgAY/1AEAAAAAAAABlQMAANwAAADY5VftGrzqPwxNuVs8Ce4/AMAGP+QBAAAAAAAAAZYDAADcAAAAdWR6xha66j9I2D+x+BvuPwCABz/kAQAAAAAAAAGXAwAA3AAAABLjnJ8SuOo/nE/81Qcs7j8AwAc/8wEAAAAAAAABmAMAANwAAAAS45yfErjqPw6z7slpOe4/AIAIP/MBAAAAAAAAAZkDAADcAAAAEuOcnxK46j+cAheNHkTuPwDACD8DAgAAAAAAAAGaAwAA3AAAAK1hv3gOtuo/LFI/UNNO7j8AQAg/AwIAAAAAAAABmwMAANwAAACtYb94DrbqP9aNneLaVu4/AAAIPwMCAAAAAAAAAZwDAADcAAAArWG/eA626j+Ayft04l7uPwAACD8TAgAAAAAAAAGdAwAA3AAAAErg4VEKtOo/LAVaB+pm7j8AAAg/EwIAAAAAAAABngMAANwAAABK4OFRCrTqP/Is7mhEbO4/AEAHPyICAAAAAAAAAZ8DAADcAAAASuDhUQq06j+eaEz7S3TuPwAABz8iAgAAAAAAAAGgAwAA3AAAAOVeBCsGsuo/ZJDgXKZ57j8AwAQ/MgIAAAAAAAABoQMAANwAAADlXgQrBrLqPyy4dL4Af+4/AMADPzICAAAAAAAAAaIDAADcAAAA5V4EKway6j8OzD7vrYHuPwCAAT9BAgAAAAAAAAGjAwAA3AAAAOVeBCsGsuo/8t8IIFuE7j8AgAA/QQIAAAAAAAABpAMAANwAAACC3SYEArDqP7oHnYG1ie4/AID4PkECAAAAAAAAAaUDAADcAAAAH1xJ3f2t6j+ALzHjD4/uPwCA9D5BAgAAAAAAAAGmAwAA3AAAAB9cSd39reo/ZEP7E72R7j8AAOM+QQIAAAAAAAABpwMAANwAAAAfXEnd/a3qPyxrj3UXl+4/AIDbPlECAAAAAAAAAagDAADcAAAAH1xJ3f2t6j8Qf1mmxJnuPwAAnj5RAgAAAAAAAAGpAwAA3AAAALraa7b5q+o/8pIj13Gc7j8AgII+UQIAAAAAAAABqgMAANwAAAD017Bo8afqP7q6tzjMoe4/AABkPmECAAAAAAAAAasDAADcAAAAZNI6zeCf6j+ezoFpeaTuPwAAWD5wAgAAAAAAAAGsAwAA3AAAAF+gFFZLV+o/nJzhHvET7j8AAKk+AAAAAAAAAAABrQMAANwAAAD8HjcvR1XqP4Cwq0+eFu4/AIDnPhAAAAAAAAAAAa4DAADcAAAAX6AUVktX6j+cnOEe8RPuPwAA9T4QAAAAAAAAAAGvAwAA3AAAAF+gFFZLV+o/gLCrT54W7j8AAP8+EAAAAAAAAAABsAMAANwAAABfoBRWS1fqP4Cwq0+eFu4/AEABPx8AAAAAAAAAAbEDAADcAAAAX6AUVktX6j9I2D+x+BvuPwAAAT8fAAAAAAAAAAGyAwAA3AAAAF+gFFZLV+o/DgDUElMh7j8AAAE/HwAAAAAAAAABswMAANwAAABfoBRWS1fqP7o7MqVaKe4/AAABPx8AAAAAAAAAAbQDAADcAAAAX6AUVktX6j8qnySZvDbuPwCA/z4vAAAAAAAAAAG1AwAA3AAAAF+gFFZLV+o/nAIXjR5E7j8AgP4+PgAAAAAAAAABtgMAANwAAAD8HjcvR1XqP/J507EtVO4/AAD9Pj4AAAAAAAAAAbcDAADcAAAA/B43L0dV6j8sBVoH6mbuPwAA/D5OAAAAAAAAAAG4AwAA3AAAAPweNy9HVeo/ZJDgXKZ57j8AAPw+TgAAAAAAAAABuQMAANwAAAD8HjcvR1XqP2RD+xO9ke4/AAD8Pk4AAAAAAAAAAboDAADcAAAA/B43L0dV6j9ICuD7gKzuPwAA/j5eAAAAAAAAAAG7AwAA3AAAAPweNy9HVeo/EOWOFPLJ7j8AAP8+XgAAAAAAAAABvAMAANwAAABfoBRWS1fqP7zTB14Q6u4/AEAAP20AAAAAAAAAAb0DAADcAAAAwiHyfE9Z6j9owoCnLgrvPwDAAD9tAAAAAAAAAAG+AwAA3AAAACejz6NTW+o/Lp0vwJ8n7z8AAAM/fQAAAAAAAAABvwMAANwAAACKJK3KV13qP/Z33tgQRe8/AAAEP40AAAAAAAAAAcADAADcAAAA7qWK8Vtf6j/2KvmPJ13vPwBABj+NAAAAAAAAAAHBAwAA3AAAAFInaBhgYeo/EMpJFpFy7z8AQAc/jQAAAAAAAAABwgMAANwAAAC1qEU/ZGPqPyxpmpz6h+8/AAAKP5wAAAAAAAAAAcMDAADcAAAAfKsAjWxn6j9m9CDytprvPwAACz+cAAAAAAAAAAHEAwAA3AAAAOEs3rNwaeo/3FcT5hio7z8AwAw/rAAAAAAAAAABxQMAANwAAACnL5kBeW3qP4aTcXggsO8/AIANP6wAAAAAAAAAAcYDAADcAAAAcDJUT4Fx6j8yz88KKLjvPwDADD+sAAAAAAAAAAHHAwAA3AAAADc1D52Jdeo/+PZjbIK97z8AQAw/uwAAAAAAAAAByAMAANwAAABiuacRlnvqP9wKLp0vwO8/AAAMP7sAAAAAAAAAAckDAADcAAAA8L4draaD6j/cCi6dL8DvPwAADD/LAAAAAAAAAAHKAwAA3AAAAIDEk0i3i+o/FOOZO9W67z8AwA8/ywAAAAAAAAABywMAANwAAADWzMQx0JfqP2qnO6nNsu8/AIARP9sAAAAAAAAAAcwDAADcAAAALNX1Gumj6j/cVxPmGKjvPwDAFD/bAAAAAAAAAAHNAwAA3AAAAILdJgQCsOo/guBWwQmY7z8AABY/6gAAAAAAAAABzgMAANwAAADY5VftGrzqP0pV0GtNhe8/AEAWP+oAAAAAAAAAAc8DAADcAAAALu6I1jPI6j8stn/l42/vPwAAFj/6AAAAAAAAAAHQAwAA3AAAAIb2ub9M1Oo/EhcvX3pa7z8AQBM/+gAAAAAAAAAB0QMAANwAAAB3fQ2CYd7qP/Z33tgQRe8/AAASPwoBAAAAAAAAAdIDAADcAAAAzYU+a3rq6j+87FeDVDLvPwDABz8KAQAAAAAAAAHTAwAA3AAAAMAMki2P9Oo/aHWbXkUi7z8AQAM/GQEAAAAAAAAB1AMAANwAAABQEgjJn/zqP/YRqWrjFO8/AMAAPxkBAAAAAAAAAdUDAADcAAAAFhXDFqgA6z8u6hQJiQ/vPwAAAD8ZAQAAAAAAAAHWAwAA3AAAAB1sFY4nrO0//geodsZd6j8AAGc+AAAAAAAAAAAB1wMAANwAAABXaVpAH6jtP+IbcqdzYOo/AACePg8AAAAAAAAAAdgDAADcAAAA8+d8GRum7T/+B6h2xl3qPwAAqD4PAAAAAAAAAAHZAwAA3AAAAPPnfBkbpu0/GvTdRRlb6j8AgK4+DwAAAAAAAAAB2gMAANwAAACNZp/yFqTtPxr03UUZW+o/AIC5Pg8AAAAAAAAAAdsDAADcAAAAjWaf8hak7T844BMVbFjqPwAAvT4PAAAAAAAAAAHcAwAA3AAAAC3lwcsSou0/OOATFWxY6j8AgMQ+HwAAAAAAAAAB3QMAANwAAADHY+SkDqDtP1TMSeS+Veo/AADIPh8AAAAAAAAAAd4DAADcAAAAAWEpVwac7T9UzEnkvlXqPwCAyz4fAAAAAAAAAAHfAwAA3AAAAJ3fSzACmu0/VMxJ5L5V6j8AAM0+HwAAAAAAAAAB4AMAANwAAAA5Xm4J/pftP3C4f7MRU+o/AADSPi8AAAAAAAAAAeEDAADcAAAA1dyQ4vmV7T9wuH+zEVPqPwAA1D4vAAAAAAAAAAHiAwAA3AAAAHFbs7v1k+0/cLh/sxFT6j8AgOA+LwAAAAAAAAAB4wMAANwAAACpWPht7Y/tP3C4f7MRU+o/AADmPi8AAAAAAAAAAeQDAADcAAAAR9caR+mN7T9UzEnkvlXqPwCA8D4+AAAAAAAAAAHlAwAA3AAAAONVPSDli+0/OOATFWxY6j8AAPU+PgAAAAAAAAAB5gMAANwAAAB/1F/54IntPxr03UUZW+o/AID5Pj4AAAAAAAAAAecDAADcAAAAG1OC0tyH7T/iG3Knc2DqPwAA+z5OAAAAAAAAAAHoAwAA3AAAALnRpKvYhe0/cGuaaihr6j8AAP4+TgAAAAAAAAAB6QMAANwAAABTUMeE1IPtP+LOjF6KeOo/AAD/Pm0AAAAAAAAAAeoDAADcAAAA8c7pXdCB7T/+bd3k843qPwCA/z59AAAAAAAAAAHrAwAA3AAAAPHO6V3Qge0//iD4mwqm6j8AAAA/fQAAAAAAAAAB7AMAANwAAADxzuld0IHtP8b7prR7w+o/AIAAP4wAAAAAAAAAAe0DAADcAAAA8c7pXdCB7T+O1lXN7ODqPwDAAD+MAAAAAAAAAAHuAwAA3AAAAPHO6V3Qge0/OsXOFgsB6z8AQAA/nAAAAAAAAAAB7wMAANwAAADxzuld0IHtP6zb28GDJus/AAAAP5wAAAAAAAAAAfADAADcAAAA8c7pXdCB7T8CBrOdqU7rPwCAAD+sAAAAAAAAAAHxAwAA3AAAAPHO6V3Qge0/WDCKec926z8AwAA/rAAAAAAAAAAB8gMAANwAAADxzuld0IHtP65aYVX1nus/AIABP7sAAAAAAAAAAfMDAADcAAAA8c7pXdCB7T8+XaTPwMHrPwDAAT+7AAAAAAAAAAH0AwAA3AAAAFNQx4TUg+0/6EsdGd/h6z8AAAM/ywAAAAAAAAAB9QMAANwAAAC50aSr2IXtP7AmzDFQ/+s/AIADP8sAAAAAAAAAAfYDAADcAAAAf9Rf+eCJ7T+U7bAZFBrsPwDAAz/bAAAAAAAAAAH3AwAA3AAAAEfXGkfpje0/lKDL0Coy7D8AAAQ/2wAAAAAAAAAB+AMAANwAAABxW7O79ZPtP5RT5odBSuw/AEADP+oAAAAAAAAAAfkDAADcAAAAnd9LMAKa7T/M3mzd/VzsPwAAAz/qAAAAAAAAAAH6AwAA3AAAAI1mn/IWpO0/IlYpAg1t7D8AAAQ/+gAAAAAAAAAB+wMAANwAAACD7fK0K67tP5S5G/Zueuw/AIAEP/oAAAAAAAAAAfwDAADcAAAAO3cBxUi87T8+9XmIdoLsPwAABj/6AAAAAAAAAAH9AwAA3AAAAFmC7ftpzO0/7DDYGn6K7D8AgAY/CQEAAAAAAAAB/gMAANwAAAB1jdkyi9ztP7JYbHzYj+w/AEAGPwkBAAAAAAAAAf8DAADcAAAA+RmjkLDu7T+WbDathZLsPwAABj8ZAQAAAAAAAAEABAAA3AAAAN8nShXaAu4/lmw2rYWS7D8AgAY/GQEAAAAAAAABAQQAANwAAADDNfGZAxfuP7JYbHzYj+w/AMAGPzgBAAAAAAAAAQIEAADcAAAAp0OYHi0r7j/sMNgaforsPwBABj84AQAAAAAAAAEDBAAA3AAAACfQYXxSPe4/JAlEuSOF7D8AAAY/OAEAAAAAAAABBAQAANwAAACrXCvad0/uP3jN5SYcfew/AMAEPzgBAAAAAAAAAQUEAADcAAAAx2cXEZlf7j+wpVHFwXfsPwBABD9IAQAAAAAAAAEGBAAA3AAAAIHxJSG2be4/BmrzMrpv7D8AQAE/SAEAAAAAAAABBwQAANwAAADZ+VYKz3nuP3gay28FZew/AAAAP1gBAAAAAAAAAQgEAADcAAAAyYCqzOOD7j/M3mzd/VzsPwAA8j5YAQAAAAAAAAEJBAAA3AAAAL8H/o74je4/Po9EGklS7D8AAOw+ZwEAAAAAAAABCgQAANwAAABLDXQqCZbuP8wrUibnROw/AIDQPmcBAAAAAAAAAQsEAADcAAAA2xLqxRme7j94tJUB2DTsPwCAxD53AQAAAAAAAAEMBAAA3AAAAAWXgjompO4/Ij3Z3Mgk7D8AAL4+dwEAAAAAAAABDQQAANwAAABpGGBhKqbuPyKKviWyDOw/AAC8PpYBAAAAAAAAAQ4EAADcAAAA+zI2TPsS7j/g6dFc68/pPwAAbD4AAAAAAAAAAAEPBAAA3AAAAJexWCX3EO4/phFmvkXV6T8AAKI+EAAAAAAAAAABEAQAANwAAAD7MjZM+xLuP6YRZr5F1ek/AICrPhAAAAAAAAAAAREEAADcAAAA+zI2TPsS7j+mEWa+RdXpPwCAsj4QAAAAAAAAAAESBAAA3AAAAPsyNkz7Eu4/phFmvkXV6T8AgLw+EAAAAAAAAAABEwQAANwAAAD7MjZM+xLuP6YRZr5F1ek/AIC/PhAAAAAAAAAAARQEAADcAAAA+zI2TPsS7j+mEWa+RdXpPwCAxT4gAAAAAAAAAAEVBAAA3AAAAPsyNkz7Eu4/phFmvkXV6T8AAMg+IAAAAAAAAAABFgQAANwAAAD7MjZM+xLuP6YRZr5F1ek/AIDKPiAAAAAAAAAAARcEAADcAAAA+zI2TPsS7j+mEWa+RdXpPwCAyz4gAAAAAAAAAAEYBAAA3AAAAPsyNkz7Eu4/phFmvkXV6T8AgMs+LwAAAAAAAAABGQQAANwAAACXsVgl9xDuP6YRZr5F1ek/AADMPi8AAAAAAAAAARoEAADcAAAAl7FYJfcQ7j+mEWa+RdXpPwCA1D4vAAAAAAAAAAEbBAAA3AAAAJexWCX3EO4/phFmvkXV6T8AgNg+LwAAAAAAAAABHAQAANwAAACXsVgl9xDuP6YRZr5F1ek/AADlPj8AAAAAAAAAAR0EAADcAAAAl7FYJfcQ7j+mEWa+RdXpPwAA6j4/AAAAAAAAAAEeBAAA3AAAAJexWCX3EO4/phFmvkXV6T8AAPA+PwAAAAAAAAABHwQAANwAAACXsVgl9xDuP6YRZr5F1ek/AIDyPj8AAAAAAAAAASAEAADcAAAA+zI2TPsS7j+mEWa+RdXpPwAA+D4/AAAAAAAAAAEhBAAA3AAAAMM18ZkDF+4/wv2bjZjS6T8AAPo+PwAAAAAAAAABIgQAANwAAABRO2c1FB/uP+Dp0Vzrz+k/AID9Pm4AAAAAAAAAASMEAADcAAAAQ8K69ygp7j8Ywj37kMrpPwAA/z5/AAAAAAAAAAEkBAAA3AAAAP1LyQdGN+4/UJqpmTbF6T8AAAM/jwAAAAAAAAABJQQAANwAAAAbV7U+Z0fuP4pyFTjcv+k/AMAEP58AAAAAAAAAASYEAADcAAAAOWKhdYhX7j/CSoHWgbrpPwBABj+uAAAAAAAAAAEnBAAA3AAAAFdtjaypZ+4//CLtdCe16T8AwAY/rgAAAAAAAAABKAQAANwAAADZ+VYKz3nuPzT7WBPNr+k/AEAGP64AAAAAAAAAASkEAADcAAAAWYYgaPSL7j+mqzBQGKXpPwAABj+uAAAAAAAAAAEqBAAA3AAAANsS6sUZnu4//G/SvRCd6T8AgAY/zgAAAAAAAAABKwQAANwAAABdn7MjP7DuP2wgqvpbkuk/AMAGP84AAAAAAAAAASwEAADcAAAA3St9gWTC7j/e0IE3p4fpPwDABT/OAAAAAAAAAAEtBAAA3AAAAF24Rt+J1O4/NJUjpZ9/6T8AQAU/zgAAAAAAAAABLgQAANwAAADhRBA9r+buP6ZF++HqdOk/AMABP+0AAAAAAAAAAS8EAADcAAAA/U/8c9D27j/6CZ1P42zpPwAAAD/tAAAAAAAAAAEwBAAA3AAAABtb6KrxBu8/Ts4+vdtk6T8AgPQ+7QAAAAAAAAABMQQAANwAAADV5Pa6DhXvP6SS4CrUXOk/AIDvPu0AAAAAAAAAATIEAADcAAAAKe0npCch7z/cakzJeVfpPwCA1j78AAAAAAAAAAEzBAAA3AAAAB90e2Y8K+8/FkO4Zx9S6T8AAMw+/AAAAAAAAAABNAQAANwAAABJ+BPbSDHvPzIv7jZyT+k/AACHPgwBAAAAAAAAATUEAADcAAAAD/vOKFE17z9OGyQGxUzpPwAAUT4MAQAAAAAAAAE2BAAA3AAAAK158QFNM+8/Mi/uNnJP6T8AAC8+DAEAAAAAAAABNwQAANwAAADldja0RC/vP/hWgpjMVOk/AAAkPgwBAAAAAAAAATgEAADcAAAA1/UjnkS67T8CU5jmkjbrPwCAnj4AAAAAAAAAAAE5BAAA3AAAAHV0RndAuO0/AlOY5pI26z8AANk+DwAAAAAAAAABOgQAANwAAAA7dwHFSLztPwJTmOaSNus/AADmPg8AAAAAAAAAATsEAADcAAAAZ/uZOVXC7T8eP8615TPrPwCA7z4PAAAAAAAAAAE8BAAA3AAAAC3+VIddxu0/Hj/OteUz6z8AgPo+HwAAAAAAAAABPQQAANwAAAD3ABDVZcrtPx4/zrXlM+s/AID9Ph8AAAAAAAAAAT4EAADcAAAAhQaGcHbS7T86KwSFODHrPwBAAD8vAAAAAAAAAAE/BAAA3AAAAHWN2TKL3O0/dANwI94r6z8AwAA/LwAAAAAAAAABQAQAANwAAADNlQocpOjtP6zb28GDJus/AIABPy8AAAAAAAAAAUEEAADcAAAAhx8ZLMH27T8CoH0vfB7rPwDAAT8+AAAAAAAAAAFCBAAA3AAAAKUqBWPiBu4/VmQfnXQW6z8AQAE/PgAAAAAAAAABQwQAANwAAAAnt87ABxnuP8gU99m/C+s/AAABPz4AAAAAAAAAAUQEAADcAAAAC8V1RTEt7j86xc4WCwHrPwCAAD9OAAAAAAAAAAFFBAAA3AAAAO/SHMpaQe4/xmHcIqnz6j8AAAA/TgAAAAAAAAABRgQAANwAAAA5YqF1iFfuP1T+6S5H5uo/AID9Pl0AAAAAAAAAAUcEAADcAAAAH3BI+rFr7j/imvc65djqPwCA/D5dAAAAAAAAAAFIBAAA3AAAAGf/zKXfge4/VEvPdzDO6j8AAPE+YgAAAAAAAAABSQQAANwAAABLDXQqCZbuP/7TElMhvuo/AADsPmIAAAAAAAAAAUoEAADcAAAAzZk9iC6o7j+OcCBfv7DqPwCAoj5yAAAAAAAAAAFLBAAA3AAAAOukKb9PuO4/HA0ua12j6j8AgIE+gQAAAAAAAAABTAQAANwAAABtMfMcdcruP6qpO3f7leo/AABcPoEAAAAAAAAAAU0EAADcAAAAJbsBLZLY7j9UMn9S7IXqPwAAUD6BAAAAAAAAAAFOBAAA3AAAAMdj5KQOoO0/pHmQBZAU6T8AAF8+AAAAAAAAAAABTwQAANwAAACd30swAprtP6R5kAWQFOk/AACZPg8AAAAAAAAAAVAEAADcAAAAnd9LMAKa7T9qoSRn6hnpPwAAoj4PAAAAAAAAAAFRBAAA3AAAAJ3fSzACmu0/FN2C+fEh6T8AgKg+DwAAAAAAAAABUgQAANwAAACd30swAprtPxTdgvnxIek/AIC1Pg8AAAAAAAAAAVMEAADcAAAAnd9LMAKa7T8U3YL58SHpPwAAuj4fAAAAAAAAAAFUBAAA3AAAAJ3fSzACmu0/FN2C+fEh6T8AgMM+HwAAAAAAAAABVQQAANwAAACd30swAprtPxTdgvnxIek/AIDHPh8AAAAAAAAAAVYEAADcAAAAnd9LMAKa7T8U3YL58SHpPwCAzj4fAAAAAAAAAAFXBAAA3AAAAGXiBn4Knu0/FN2C+fEh6T8AANI+LwAAAAAAAAABWAQAANwAAAAt5cHLEqLtPxTdgvnxIek/AIDXPi8AAAAAAAAAAVkEAADcAAAAV2laQB+o7T8U3YL58SHpPwAA2j4+AAAAAAAAAAFaBAAA3AAAAIPt8rQrru0/FN2C+fEh6T8AAOI+PgAAAAAAAAABWwQAANwAAAB1dEZ3QLjtP0617peXHOk/AIDlPk4AAAAAAAAAAVwEAADcAAAAy3x3YFnE7T+GjVo2PRfpPwCA6z5OAAAAAAAAAAFdBAAA3AAAAIUGhnB20u0/3FH8ozUP6T8AAO4+XQAAAAAAAAABXgQAANwAAAAFk0/Om+TtPxQqaELbCek/AAD0Pm0AAAAAAAAAAV8EAADcAAAA6aD2UsX47T9OAtTggATpPwAA9j5tAAAAAAAAAAFgBAAA3AAAADMwe/7yDu4/hto/fyb/6D8AgPk+bQAAAAAAAAABYQQAANwAAAB7v/+pICXuP8Cyqx3M+eg/AAD7PpoAAAAAAAAAAWIEAADcAAAAJ9BhfFI97j8Ud02LxPHoPwCA+z6aAAAAAAAAAAFjBAAA3AAAAHFf5ieAU+4/ajvv+Lzp6D8AAPw+mgAAAAAAAAABZAQAANwAAAC77mrTrWnuP8D/kGa14eg/AAD8PpoAAAAAAAAAAWUEAADcAAAAofwRWNd97j8wsGijANfoPwAA/D6qAAAAAAAAAAFmBAAA3AAAAB+J27X8j+4/hnQKEfnO6D8AAPw+qgAAAAAAAAABZwQAANwAAAA9lMfsHaDuP9w4rH7xxug/AAD8ProAAAAAAAAAAWgEAADcAAAAXZ+zIz+w7j8UERgdl8HoPwAA/D66AAAAAAAAAAFpBAAA3AAAABcpwjNcvu4/atW5io+56D8AAPw+yQAAAAAAAAABagQAANwAAABtMfMcdcruP6KtJSk1tOg/AAD9PskAAAAAAAAAAWsEAADcAAAAXbhG34nU7j/4cceWLazoPwCA/T7ZAAAAAAAAAAFsBAAA3AAAAIs831OW2u4/MEozNdOm6D8AgAA/2QAAAAAAAAABbQQAANwAAABRP5qhnt7uP2oin9N4oeg/AEABP+gAAAAAAAAAAW4EAADcAAAAtcB3yKLg7j+EDtWiy57oPwBAAj/oAAAAAAAAAAFvBAAA3AAAALXAd8ii4O4/oPoKch6c6D8AwAI/6AAAAAAAAAABcAQAANwAAABRP5qhnt7uP6D6CnIenOg/AEACP+gAAAAAAAAAAXEEAADcAAAAJbsBLZLY7j+g+gpyHpzoPwAAAj/4AAAAAAAAAAFyBAAA3AAAAJe1i5GB0O4/hA7Vosue6D8AwAA/CAEAAAAAAAABcwQAANwAAABBrVqoaMTuP042aQQmpOg/AEAAPwgBAAAAAAAAAXQEAADcAAAAhyNMmEu27j/4cceWLazoPwAAAD8XAQAAAAAAAAF1BAAA3AAAAAWXgjompO4/oq0lKTW06D8AAAA/JwEAAAAAAAABdgQAANwAAACFCrncAJLuPzD9Tezpvug/AIAAPycBAAAAAAAAAXcEAADcAAAAO3s0MdN77j+iYEDgS8zoPwDAAD83AQAAAAAAAAF4BAAA3AAAAI9q0l6hY+4/FMQy1K3Z6D8AQAA/NwEAAAAAAAABeQQAANwAAAB/2JJla0nuP4YnJcgP5+g/AAAAP0YBAAAAAAAAAXoEAADcAAAAb0ZTbDUv7j/4ihe8cfToPwAAAD9GAQAAAAAAAAF7BAAA3AAAAF20E3P/FO4/au4JsNMB6T8AAAA/VgEAAAAAAAABfAQAANwAAACzo7GgzfztP8BlxtTiEek/AAAAP1YBAAAAAAAAAX0EAADcAAAABZNPzpvk7T8yybjIRB/pPwAAAD9WAQAAAAAAAAF+BAAA3AAAAL0DyyJuzu0/pCyrvKYs6T8AAAE/ZQEAAAAAAAABfwQAANwAAADX9SOeRLrtPzJ8039bN+k/AIABP2UBAAAAAAAAAYAEAADcAAAAV2laQB+o7T/ctzESYz/pPwCAAz91AQAAAAAAAAGBBAAA3AAAANXckOL5le0/hvOPpGpH6T8AQAQ/dQEAAAAAAAABggQAANwAAAC50aSr2IXtP2oHWtUXSuk/AIAGP4UBAAAAAAAAAYMEAADcAAAAY8lzwr957T9OGyQGxUzpPwBABz+FAQAAAAAAAAGEBAAA3AAAAAvBQtmmbe0/Mi/uNnJP6T8AgAo/lAEAAAAAAAABhQQAANwAAAAZOu8WkmPtPzIv7jZyT+k/AAAMP5QBAAAAAAAAAYYEAADcAAAAiTR5e4Fb7T8yL+42ck/pPwDADj+kAQAAAAAAAAGHBAAA3AAAAMMxvi15V+0/Mi/uNnJP6T8AABA/pAEAAAAAAAABiAQAANwAAAAns5tUfVntP04bJAbFTOk/AEARP6QBAAAAAAAAAYkEAADcAAAA77VWooVd7T+G84+kakfpPwDAET+kAQAAAAAAAAGKBAAA3AAAAEW+h4ueae0/+KNn4bU86T8AwBE/wwEAAAAAAAABiwQAANwAAAA1RdtNs3PtP05oCU+uNOk/AEARP8MBAAAAAAAAAYwEAADcAAAAjU0MN8x/7T/AGOGL+SnpPwAAET/TAQAAAAAAAAGNBAAA3AAAAKlY+G3tj+0/TrXul5cc6T8AgBE/4gEAAAAAAAABjgQAANwAAAAt5cHLEqLtP8BlxtTiEek/AMARP+IBAAAAAAAAAY8EAADcAAAAEfNoUDy27T8yFp4RLgfpPwDAED/yAQAAAAAAAAGQBAAA3AAAAL0DyyJuzu0/osZ1Tnn86D8AQBA/8gEAAAAAAAABkQQAANwAAADNlQocpOjtPxR3TYvE8eg/AIAQP/IBAAAAAAAAAZIEAADcAAAAP6knPN4E7j+GJyXID+foPwDAED8CAgAAAAAAAAGTBAAA3AAAALO8RFwYIe4/3OvGNQjf6D8AQBA/AgIAAAAAAAABlAQAANwAAAAn0GF8Uj3uPzCwaKMA1+g/AAAQPxECAAAAAAAAAZUEAADcAAAA1eDDToRV7j+GdAoR+c7oPwAADD8RAgAAAAAAAAGWBAAA3AAAAOVyA0i6b+4/wEx2r57J6D8AQAo/IQIAAAAAAAABlwQAANwAAAAvAojz54XuP/gk4k1ExOg/AAAAPyECAAAAAAAAAZgEAADcAAAAFRAveBGa7j8w/U3s6b7oPwCA9j4xAgAAAAAAAAGZBAAA3AAAADMbG68yqu4/atW5io+56D8AAGQ+MQIAAAAAAAABmgQAANwAAABPJgfmU7ruP76ZW/iHseg/AADYPV8CAAAAAAAAAZsEAADcAAAApS44z2zG7j8UXv1lgKnoPwAAHD1fAgAAAAAAAAGcBAAA3AAAANNqOqi9VOE/DESguvapxz8AgIQ+AAAAAAAAAAABnQQAANwAAABv6VyBuVLhP/CkTzSNlMc/AIC1Pg8AAAAAAAAAAZ4EAADcAAAAmm319cVY4T9IttbqbnTHPwCAwD4PAAAAAAAAAAGfBAAA3AAAAJpt9fXFWOE/uGauJ7ppxz8AAMg+DwAAAAAAAAABoAQAANwAAAD97tIcylrhPygXhmQFX8c/AIDVPh8AAAAAAAAAAaEEAADcAAAA/e7SHMpa4T+cx12hUFTHPwAA2j4fAAAAAAAAAAGiBAAA3AAAAP3u0hzKWuE/DHg13ptJxz8AgOM+HwAAAAAAAAABowQAANwAAAD97tIcylrhP4AoDRvnPsc/AIDnPh8AAAAAAAAAAaQEAADcAAAA/e7SHMpa4T/UOZTRyB7HPwCA7j4vAAAAAAAAAAGlBAAA3AAAAJpt9fXFWOE/uJpDS18Jxz8AAPI+LwAAAAAAAAABpgQAANwAAACabfX1xVjhPwisygFB6cY/AAD7Pj4AAAAAAAAAAacEAADcAAAA02o6qL1U4T98XKI+jN7GPwAA/z4+AAAAAAAAAAGoBAAA3AAAANNqOqi9VOE/XL1RuCLJxj8AgAU/TgAAAAAAAAABqQQAANwAAADTajqovVThP1y9UbgiycY/AAAIP04AAAAAAAAAAaoEAADcAAAAmm319cVY4T/QbSn1bb7GPwAACj9OAAAAAAAAAAGrBAAA3AAAAP3u0hzKWuE/7Ax6e9fTxj8AwAo/TgAAAAAAAAABrAQAANwAAABicLBDzlzhP5j78sT188Y/AIALP04AAAAAAAAAAa0EAADcAAAAxfGNatJe4T/w2ORXMjTHPwDACz9tAAAAAAAAAAGuBAAA3AAAAPB1Jt/eZOE/1AX/rSN/xz8AAA0/fQAAAAAAAAABrwQAANwAAAAc+r5T62rhP/BwuhDo9Mc/AIANP4wAAAAAAAAAAbAEAADcAAAAR35XyPdw4T/caT9DNKDIPwAADz+cAAAAAAAAAAGxBAAA3AAAANaDzWMIeeE/iPCNRQiByT8AgA8/nAAAAAAAAAABsgQAANwAAABkiUP/GIHhP8TGBAuRbMo/AAARP5wAAAAAAAAAAbMEAADcAAAAVhCXwS2L4T8YPMxWg23LPwCAET+sAAAAAAAAAAG0BAAA3AAAAEmX6oNCleE/5GFr38BjzD8AABM/rAAAAAAAAAABtQQAANwAAAA8Hj5GV5/hP0TXMiuzZM0/AIATP6wAAAAAAAAAAbYEAADcAAAALqWRCGyp4T8knCI6WnDOPwBAFD+7AAAAAAAAAAG3BAAA3AAAAIStwvGEteE/DGESSQF8zz8AwBQ/uwAAAAAAAAABuAQAANwAAADbtfPancHhP6abRAfFM9A/AIAVP8sAAAAAAAAAAbkEAADcAAAAML4kxLbN4T80t9em1J7QPwDAFT/LAAAAAAAAAAG6BAAA3AAAACNFeIbL1+E/cFuuIdX50D8AgBY/2wAAAAAAAAABuwQAANwAAAAVzMtI4OHhP1SIyHfGRNE/AMAWP9sAAAAAAAAAAbwEAADcAAAApNFB5PDp4T+qZboKA4XRPwAAGT/qAAAAAAAAAAG9BAAA3AAAAM9V2lj97+E/dPOD2oq60T8AABo/6gAAAAAAAAABvgQAANwAAAD72XLNCfbhP+YJkYUD4NE/AMAbP/oAAAAAAAAAAb8EAADcAAAAwtwtGxL64T+Q+AnPIQDSPwCAHD/6AAAAAAAAAAHABAAA3AAAACZeC0IW/OE/rJdaVYsV0j8AgB8/CQEAAAAAAAABwQQAANwAAAAmXgtCFvzhPzznghhAINI/AAAhPwkBAAAAAAAAAcIEAADcAAAAJl4LQhb84T8CDxd6miXSPwDAIz8JAQAAAAAAAAHDBAAA3AAAAF5bUPQN+OE/POeCGEAg0j8AACU/CQEAAAAAAAABxAQAANwAAAAz17d/AfLhP+ZvxvMwENI/AEAmPxkBAAAAAAAAAcUEAADcAAAApNFB5PDp4T8CqeELbfXRPwDAJj8pAQAAAAAAAAHGBAAA3AAAALJK7iHc3+E/kJLUYPTP0T8AACg/KQEAAAAAAAABxwQAANwAAABbQr04w9PhP8YEC5FsmtE/AIAoPzgBAAAAAAAAAcgEAADcAAAAabtpdq7J4T+q/4Sc1VTRPwAAKz9IAQAAAAAAAAHJBAAA3AAAABOzOI2VveE//qrW5IkE0T8AACw/SAEAAAAAAAABygQAANwAAAC8qgekfLHhP4oulMvjrtA/AEAtP1gBAAAAAAAAAcsEAADcAAAAZ6LWumOl4T8YslGyPVnQPwDALT9YAQAAAAAAAAHMBAAA3AAAANicYB9TneE/uBv2bnr8zz8AwC0/WAEAAAAAAAABzQQAANwAAACClC82OpHhP7iDILbEO88/AAAuP2cBAAAAAAAAAc4EAADcAAAA8465mimJ4T8knCI6WnDOPwBALT9nAQAAAAAAAAHPBAAA3AAAAGSJQ/8YgeE/CGX8+jqazT8AAC0/dwEAAAAAAAAB0AQAANwAAAA5BauKDHvhP+Qt1rsbxMw/AAAtP3cBAAAAAAAAAdEEAADcAAAAcQLwPAR34T88p4e5R+PLPwAALT+GAQAAAAAAAAHSBAAA3AAAAA6BEhYAdeE/HHBheigNyz8AQCs/hgEAAAAAAAAB0wQAANwAAAAOgRIWAHXhP4yIY/69Qco/AIAqP5YBAAAAAAAAAdQEAADcAAAAOQWrigx74T/4oGWCU3bJPwCAKj+WAQAAAAAAAAHVBAAA3AAAAAAIZtgUf+E/hFi4jFLAyD8AwCo/pgEAAAAAAAAB1gQAANwAAACQDdxzJYfhP5xfM1oGFcg/AMApP6YBAAAAAAAAAdcEAADcAAAAgpQvNjqR4T/UBf+tI3/HPwBAKT+1AQAAAAAAAAHYBAAA3AAAANicYB9TneE/KEsbiKr+xj8AgCg/tQEAAAAAAAAB2QQAANwAAACSJm8vcKvhP5gviOiak8Y/AAAoP8UBAAAAAAAAAdoEAADcAAAAE7M4jZW94T+0Am6SqUjGPwAAKD/FAQAAAAAAAAHbBAAA3AAAAFtCvTjD0+E/XCV8/2wIxj8AACg/1QEAAAAAAAAB3AQAANwAAAAIUx8L9evhPyTn2vKZ3cU/AEAnP9UBAAAAAAAAAd0EAADcAAAAtGOB3SYE4j+Ul7Iv5dLFPwAAJz/kAQAAAAAAAAHeBAAA3AAAAP3yBYlUGuI/lJeyL+XSxT8AQCU/5AEAAAAAAAAB3wQAANwAAABGgoo0gjDiP7A2A7ZO6MU/AIAkP/QBAAAAAAAAAeAEAADcAAAAxw5UkqdC4j94xMyF1h3GPwCAIj/0AQAAAAAAAAHhBAAA3AAAAOUZQMnIUuI/QFKWVV5Txj8AgCE/AwIAAAAAAAAB4gQAANwAAACfo07Z5WDiPyR/sKtPnsY/AAAhPwMCAAAAAAAAAeMEAADcAAAAkiqim/pq4j+Y+/LE9fPGPwAAIT8TAgAAAAAAAAHkBAAA3AAAAL2uOhAHceI/KBeGZAVfxz8AQCA/EwIAAAAAAAAB5QQAANwAAAC9rjoQB3HiP0iCQcfJ1Mc/AAAgPyMCAAAAAAAAAeYEAADcAAAAWS1d6QJv4j8Q3HVzrGrIPwAAIT8jAgAAAAAAAAHnBAAA3AAAAC6pxHT2aOI/aIXS4kMLyT8AgCE/IwIAAAAAAAAB6AQAANwAAAA7InGy4V7iP0x+VxWQtsk/AEAiP0ICAAAAAAAAAekEAADcAAAAgJhiosRQ4j84d9xH3GHKPwDAIj9CAgAAAAAAAAHqBAAA3AAAAMcOVJKnQuI/cIHoMArtyj8AACQ/QgIAAAAAAAAB6wQAANwAAACqA2hbhjLiPxg8zFaDbcs/AIAkP0ICAAAAAAAAAewEAADcAAAAjPh7JGUi4j8gCDcz3s3LPwDAIz9hAgAAAAAAAAHtBAAA3AAAAG7tj+1DEuI/INShDzkuzD8AQCM/YQIAAAAAAAAB7gQAANwAAAC0Y4HdJgTiP3Sxk6J1bsw/AAAeP2ECAAAAAAAAAe8EAADcAAAAXltQ9A344T84P11y/aPMPwDAGz9hAgAAAAAAAAHwBAAA3AAAAAhTHwv16+E/dH3+ftDOzD8AQA4/cQIAAAAAAAAB8QQAANwAAAAVzMtI4OHhP5AcTwU65Mw/AEAIP3ECAAAAAAAAAfIEAADcAAAAh8ZVrc/Z4T8cbHfI7u7MPwCAwT6AAgAAAAAAAAHzBAAA3AAAAFtCvTjD0+E/HGx3yO7uzD8AAJ4+gAIAAAAAAAAB9AQAANwAAACVPwLrus/hPwDNJkKF2cw/AICKPoACAAAAAAAAAfUEAADcAAAAlT8C67rP4T9Y3q34ZrnMPwAAhD6QAgAAAAAAAAH2BAAA3AAAACAwGDcLc+I/TErC8eoWyj8AAKY+AAAAAAAAAAAB9wQAANwAAADnMtOEE3fiPxjYi8FyTMo/AIDjPhAAAAAAAAAAAfgEAADcAAAATLSwqxd54j9UFi3ORXfKPwCA8T4QAAAAAAAAAAH5BAAA3AAAABK3a/kffeI/OENHJDfCyj8AgPs+EAAAAAAAAAAB+gQAANwAAAB3OEkgJH/iPwDREPS+98o/AAAGPy8AAAAAAAAAAfsEAADcAAAAPjsEbiyD4j/g/SpKsELLPwDACD8vAAAAAAAAAAH8BAAA3AAAAGm/nOI4ieI/UHptY1aYyz8AAAw/LwAAAAAAAAAB/QQAANwAAACUQzVXRY/iP+iVAANmA8w/AEANPy8AAAAAAAAAAf4EAADcAAAAv8fNy1GV4j8AAbxlKnnMPwBADj8/AAAAAAAAAAH/BAAA3AAAAE/NQ2dineI/HGx3yO7uzD8AwA4/PwAAAAAAAAABAAUAANwAAAB6UdzbbqPiP0TXMiuzZM0/AEAOP1IAAAAAAAAAAQEFAADcAAAACFdSd3+r4j9cQu6Nd9rNPwAADj9SAAAAAAAAAAECBQAA3AAAADPb6uuLseI/7F2BLYdFzj8AAA4/UgAAAAAAAAABAwUAANwAAAD63aU5lLXiP+wp7Anipc4/AAAOP2EAAAAAAAAAAQQFAADcAAAAX1+DYJi34j/UVgZg0/DOPwCADj9hAAAAAAAAAAEFBQAA3AAAAMPgYIecueI/KDT48g8xzz8AwA4/cQAAAAAAAAABBgUAANwAAAAlYj6uoLviP/DBwcKXZs8/AAARP3EAAAAAAAAAAQcFAADcAAAAiuMb1aS94j+csDoMtobPPwAAEj+AAAAAAAAAAAEIBQAA3AAAAIrjG9WkveI/SJ+zVdSmzz8AABc/gAAAAAAAAAABCQUAANwAAACK4xvVpL3iP0ifs1XUps8/AEAZP5AAAAAAAAAAAQoFAADcAAAAiuMb1aS94j9In7NV1KbPPwBAHT+QAAAAAAAAAAELBQAA3AAAACViPq6gu+I/uE+Lkh+czz8AAB8/kAAAAAAAAAABDAUAANwAAABfX4NgmLfiP5ywOgy2hs8/AEAgP5AAAAAAAAAAAQ0FAADcAAAAmFzIEpCz4j9kcpn/4lvPPwDAID+QAAAAAAAAAAEOBQAA3AAAAM9ZDcWHr+I/nOTPL1smzz8AACI/rwAAAAAAAAABDwUAANwAAAAIV1J3f6viP7i3tdlp284/AIAiP68AAAAAAAAAARAFAADcAAAA3dK5AnOl4j/QipuDeJDOPwBAIj+vAAAAAAAAAAERBQAA3AAAAHpR3Ntuo+I/0L4wpx0wzj8AACI/vwAAAAAAAAABEgUAANwAAAAW0P60aqHiP8zyxcrCz80/AMAgP88AAAAAAAAAARMFAADcAAAAelHc226j4j9E1zIrs2TNPwBAID/PAAAAAAAAAAEUBQAA3AAAAN3SuQJzpeI/HGx3yO7uzD8AACA/3gAAAAAAAAABFQUAANwAAAAIV1J3f6viP3Sxk6J1bsw/AAAgP94AAAAAAAAAARYFAADcAAAAmFzIEpCz4j/M9q98/O3LPwDAHj/uAAAAAAAAAAEXBQAA3AAAAIrjG9WkveI/GDzMVoNtyz8AQB4/7gAAAAAAAAABGAUAANwAAABDbSrlwcviPwDREPS+98o/AIAdP/0AAAAAAAAAARkFAADcAAAAxPnzQufd4j/8BKYXZJfKPwAAHT/9AAAAAAAAAAEaBQAA3AAAAKkHm8cQ8uI/jIhj/r1Byj8AgBw/DQEAAAAAAAABGwUAANwAAABWGP2ZQgrjP7z6mS42DMo/AAAcPw0BAAAAAAAAARwFAADcAAAALq334IAo4z+IvPghY+HJPwAAHT8sAQAAAAAAAAEdBQAA3AAAAARC8ie/RuM/bB2om/nLyT8AgB0/LAEAAAAAAAABHgUAANwAAADc1uxu/WTjP9zNf9hEwck/AEAePywBAAAAAAAAAR8FAADcAAAAUOoJjzeB4z/czX/YRMHJPwDAHj8sAQAAAAAAAAEgBQAA3AAAAMX9Jq9xneM/TH5XFZC2yT8AwB4/PAEAAAAAAAABIQUAANwAAADVj2aop7fjP8AuL1Lbq8k/AAAfPzwBAAAAAAAAASIFAADcAAAAgaDIetnP4z8w3waPJqHJPwCAHz9MAQAAAAAAAAEjBQAA3AAAAMovTSYH5uM/FEC2CL2LyT8AwB8/TAEAAAAAAAABJAUAANwAAAATv9HRNPzjP/igZYJTdsk/AMAfP1sBAAAAAAAAASUFAADcAAAAW05WfWIS5D/cARX86WDJPwAAID9bAQAAAAAAAAEmBQAA3AAAAN3aH9uHJOQ/wGLEdYBLyT8AACA/WwEAAAAAAAABJwUAANwAAAD65QsSqTTkPxR0SyxiK8k/AAAgP2sBAAAAAAAAASgFAADcAAAAUe48+8FA5D9ohdLiQwvJPwAAID9rAQAAAAAAAAEpBQAA3AAAAEN1kL3WSuQ/wJZZmSXryD8AACA/egEAAAAAAAABKgUAANwAAABu+Sgy41DkPxSo4E8Hy8g/AAAhP3oBAAAAAAAAASsFAADcAAAANfzjf+tU5D9ouWcG6arIPwCAIT96AQAAAAAAAAEsBQAA3AAAADX843/rVOQ/LHvG+RWAyD8AQCE/igEAAAAAAAABLQUAANwAAABu+Sgy41DkP/Q8Je1CVcg/AAAhP4oBAAAAAAAAAS4FAADcAAAA3/OyltJI5D9ITqyjJDXIPwDAHj+aAQAAAAAAAAEvBQAA3AAAAIjrga25POQ/EBALl1EKyD8AwB0/mgEAAAAAAAABMAUAANwAAAAz41DEoDDkP9TRaYp+38c/AIAbP6kBAAAAAAAAATEFAADcAAAAeVlCtIMi5D+ck8h9q7THPwCAGj+5AQAAAAAAAAEyBQAA3AAAAMDPM6RmFOQ/8KRPNI2Uxz8AABk/uQEAAAAAAAABMwUAANwAAAAFRiWUSQbkP9QF/60jf8c/AEAYP8kBAAAAAAAAATQFAADcAAAA5zo5XSj24z9IttbqbnTHPwAAFz/JAQAAAAAAAAE1BQAA3AAAAC6xKk0L6OM/1AX/rSN/xz8AQBY/2AEAAAAAAAABNgUAANwAAAB0Jxw97tnjP4D0d/dBn8c/AIAVP9gBAAAAAAAAATcFAADcAAAAu50NLdHL4z/U0WmKft/HPwAAFT/oAQAAAAAAAAE4BQAA3AAAAAAU/xy0veM/1J3UZtk/yD8AgBY/6AEAAAAAAAABOQUAANwAAACpC84zm7HjPxSo4E8Hy8g/AEAXP/cBAAAAAAAAAToFAADcAAAAHAZYmIqp4z/4oGWCU3bJPwAAGj/3AQAAAAAAAAE7BQAA3AAAAPCBvyN+o+M/cOkSeFQsyj8AABs/BwIAAAAAAAABPAUAANwAAACMAOL8eaHjP+AxwG1V4so/AEAdPwcCAAAAAAAAAT0FAADcAAAAjADi/Hmh4z9Qem1jVpjLPwBAHj8XAgAAAAAAAAE+BQAA3AAAALeEenGGp+M/PHPylaJDzD8AgCA/FwIAAAAAAAABPwUAANwAAADiCBPmkq3jPwDNJkKF2cw/AEAhPyYCAAAAAAAAAUAFAADcAAAA1Y9mqKe34z9E1zIrs2TNPwBAIj8mAgAAAAAAAAFBBQAA3AAAACuYl5HAw+M/XELujXfazT8AwCI/JgIAAAAAAAABQgUAANwAAADmIaah3dHjP1wOWWrSOs4/AMAiP0YCAAAAAAAAAUMFAADcAAAAAy2S2P7h4z+060r9DnvOPwAAIz9GAgAAAAAAAAFEBQAA3AAAAOc6OV0o9uM/XNrDRi2bzj8AwCA/RgIAAAAAAAABRQUAANwAAACUS5svWg7kP+wp7Anipc4/AMAfP0YCAAAAAAAAAUYFAADcAAAApN3aKJAo5D9c2sNGLZvOPwBAFj9UAgAAAAAAAAFHBQAA3AAAABjx90jKROQ/tOtK/Q57zj8AABI/VAIAAAAAAAABSAUAANwAAACMBBVpBGHkP1wOWWrSOs4/AIDIPmQCAAAAAAAAAUkFAADcAAAAORV3OzZ55D9cQu6Nd9rNPwCAnz5kAgAAAAAAAAFKBQAA3AAAAB0jHsBfjeQ/RNcyK7NkzT8AgIc+cwIAAAAAAAABSwUAANwAAADYrCzQfJvkP3R9/n7Qzsw/AACAPnMCAAAAAAAAAUwFAADcAAAA6lf/hP3Z5D8sr1sdux/IPwCAyj4AAAAAAAAAAAFNBQAA3AAAANBlpgkn7uQ/gIxNsPdfyD8AwAo/EAAAAAAAAAABTgUAANwAAAD76T5+M/TkP0waF4B/lcg/AEATPxAAAAAAAAAAAU8FAADcAAAAT/JvZ0wA5T9ohdLiQwvJPwBAGT8QAAAAAAAAAAFQBQAA3AAAAN/35QJdCOU/wGLEdYBLyT8AQCU/HwAAAAAAAAABUQUAANwAAADRfjnFcRLlP8AuL1Lbq8k/AIApPx8AAAAAAAAAAVIFAADcAAAAwwWNh4Yc5T/gmeq0nyHKPwAAMD8vAAAAAAAAAAFTBQAA3AAAABoOvnCfKOU/jFTO2hiiyj8AgDI/LwAAAAAAAAABVAUAANwAAADVl8yAvDblPzgPsgCSIss/AIAyPz8AAAAAAAAAAVUFAADcAAAA8qK4t91G5T/gyZUmC6PLPwBAMj8/AAAAAAAAAAFWBQAA3AAAAHQvghUDWeU/BDVRic8YzD8AADE/TgAAAAAAAAABVwUAANwAAABYPSmaLG3lPwABvGUqecw/AEAwP04AAAAAAAAAAVgFAADcAAAAPEvQHlaB5T90ff5+0M7MPwBALD9OAAAAAAAAAAFZBQAA3AAAACJZd6N/leU/yFrwEQ0PzT8AQCo/XgAAAAAAAAABWgUAANwAAACk5UABpaflP5joueGURM0/AMAoP14AAAAAAAAAAVsFAADcAAAAwfAsOMa35T/QJlvuZ2/NPwAAKD9tAAAAAAAAAAFcBQAA3AAAAHt6O0jjxeU/7MWrdNGEzT8AACk/bQAAAAAAAAABXQUAANwAAADRgmwx/NHlP3wV1DeGj80/AIApP30AAAAAAAAAAV4FAADcAAAAKIudGhXe5T98FdQ3ho/NPwCALD99AAAAAAAAAAFfBQAA3AAAABoS8dwp6OU/fBXUN4aPzT8AAC4/jQAAAAAAAAABYAUAANwAAABGlolRNu7lP2B2g7Eces0/AEAwP40AAAAAAAAAAWEFAADcAAAAcRoixkL05T8oOOKkSU/NPwBAMT+cAAAAAAAAAAFiBQAA3AAAAJyeujpP+uU/yFrwEQ0PzT8AQDI/nAAAAAAAAAABYwUAANwAAAD/H5hhU/zlPzg/XXL9o8w/AMAyP5wAAAAAAAAAAWQFAADcAAAAY6F1iFf+5T8ENVGJzxjMPwAAND+8AAAAAAAAAAFlBQAA3AAAAGOhdYhX/uU/GDzMVoNtyz8AgDQ/vAAAAAAAAAABZgUAANwAAADHIlOvWwDmPzhDRyQ3wso/AEA0P7wAAAAAAAAAAWcFAADcAAAAxyJTr1sA5j+8+pkuNgzKPwAAND+8AAAAAAAAAAFoBQAA3AAAACqkMNZfAuY/TLLsODVWyT8AwDI/ywAAAAAAAAABaQUAANwAAAAqpDDWXwLmP/gIkMmdtcg/AEAyP8sAAAAAAAAAAWoFAADcAAAAjiUO/WME5j8sr1sdux/IPwCALD/bAAAAAAAAAAFrBQAA3AAAAPOm6yNoBuY/8KRPNI2Uxz8AACo/2wAAAAAAAAABbAUAANwAAAC6qaZxcArmP9Q5lNHIHsc/AEAcP+oAAAAAAAAAAW0FAADcAAAA5S0/5nwQ5j9AHgEyubPGPwBAFj/qAAAAAAAAAAFuBQAA3AAAABCy11qJFuY/0KG+GBNexj8AAOY++gAAAAAAAAABbwUAANwAAACet032mR7mP3jEzIXWHcY/AADHPvoAAAAAAAAAAXAFAADcAAAAyTvmaqYk5j+wNgO2TujFPwCAtj4KAQAAAAAAAAFxBQAA3AAAALvCOS27LuY/lJeyL+XSxT8AgLE+CgEAAAAAAAABcgUAANwAAACj7abZuSbnP4DA4tOc/8c/AACcPgAAAAAAAAAAAXMFAADcAAAAavBhJ8Iq5z+AwOLTnP/HPwCA1T4QAAAAAAAAAAF0BQAA3AAAAAhvhAC+KOc/ZCGSTTPqxz8AgOI+EAAAAAAAAAABdQUAANwAAABq8GEnwirnP0iCQcfJ1Mc/AIDrPhAAAAAAAAAAAXYFAADcAAAAz3E/TsYs5z8s4/BAYL/HPwBAAT8fAAAAAAAAAAF3BQAA3AAAADPzHHXKLuc/gPR390Gfxz8AgAU/HwAAAAAAAAABeAUAANwAAAD69dfC0jLnP0i21upudMc/AAAMPx8AAAAAAAAAAXkFAADcAAAAXne16dY05z+AKA0b5z7HPwCADj8vAAAAAAAAAAF6BQAA3AAAAMH4khDbNuc/mPvyxPXzxj8AgBM/LwAAAAAAAAABewUAANwAAADB+JIQ2zbnP0AeATK5s8Y/AIAVPz4AAAAAAAAAAXwFAADcAAAAJXpwN9845z9c8ebbx2jGPwBAGD8+AAAAAAAAAAF9BQAA3AAAACV6cDffOOc/XCV8/2wIxj8AQBk/TgAAAAAAAAABfgUAANwAAAAlenA33zjnP+yoOebGssU/AEAaP04AAAAAAAAAAX8FAADcAAAAXne16dY05z8AfB+Q1WfFPwDAGj9eAAAAAAAAAAGABQAA3AAAAPr118LSMuc/rJ4t/ZgnxT8AgBw/XgAAAAAAAAABgQUAANwAAAAz8xx1yi7nP+QQZC0R8sQ/AEAdP20AAAAAAAAAAYIFAADcAAAAavBhJ8Iq5z+s0sIgPsfEPwDAHj9tAAAAAAAAAAGDBQAA3AAAAEFsybK1JOc/kDNymtSxxD8AgB8/fQAAAAAAAAABhAUAANwAAAAW6DA+qR7nPxyDml2JvMQ/AEAeP30AAAAAAAAAAYUFAADcAAAAhuK6opgW5z9YwTtqXOfEPwCAHT+NAAAAAAAAAAGGBQAA3AAAAJRbZ+CDDOc/rJ4t/ZgnxT8AQB4/jQAAAAAAAAABhwUAANwAAAA9Uzb3agDnP7BqmNnzh8U/AIAeP40AAAAAAAAAAYgFAADcAAAASsziNFb25j9Ahit5A/PFPwCAIT+cAAAAAAAAAAGJBQAA3AAAAFhFj3JB7OY/COBfJeaIxj8AACM/nAAAAAAAAAABigUAANwAAADJPxnXMOTmP9Q5lNHIHsc/AMAjP6wAAAAAAAAAAYsFAADcAAAAOzqjOyDc5j9IgkHHydTHPwAAJD+sAAAAAAAAAAGMBQAA3AAAABC2CscT1uY/3Gk/QzSgyD8AACQ/uwAAAAAAAAABjQUAANwAAABHs095C9LmP2hRPb+ea8k/AAAkP7sAAAAAAAAAAY4FAADcAAAA5DFyUgfQ5j9MSsLx6hbKPwCAJD/LAAAAAAAAAAGPBQAA3AAAAOQxclIH0OY/HKT2nc2syj8AwCQ/ywAAAAAAAAABkAUAANwAAABHs095C9LmP8Re2sNGLcs/AIAlP9sAAAAAAAAAAZEFAADcAAAAELYKxxPW5j/EKkWgoY3LPwDAJT/bAAAAAAAAAAGSBQAA3AAAADs6ozsg3OY/sFdf9pLYyz8AwCU/6gAAAAAAAAABkwUAANwAAABkvjuwLOLmP+iVAANmA8w/AAAmP+oAAAAAAAAAAZQFAADcAAAA9MOxSz3q5j8ENVGJzxjMPwAAKD/6AAAAAAAAAAGVBQAA3AAAAOZKBQ5S9OY/dOUoxhoOzD8AACk/+gAAAAAAAAABlgUAANwAAADZ0VjQZv7mPzynh7lH48s/AEArPwoBAAAAAAAAAZcFAADcAAAAzFisknsI5z/EKkWgoY3LPwBALD8KAQAAAAAAAAGYBQAA3AAAAFteIi6MEOc/OA+yAJIiyz8AQC0/GQEAAAAAAAABmQUAANwAAADqY5jJnBjnP4xUztoYoso/AMAtPxkBAAAAAAAAAZoFAADcAAAAeGkOZa0g5z/gmeq0nyHKPwCALj8pAQAAAAAAAAGbBQAA3AAAAKPtptm5Juc/pI/ey3GWyT8AwC4/KQEAAAAAAAABnAUAANwAAADPcT9OxiznP4QkI2mtIMk/AEAuPzgBAAAAAAAAAZ0FAADcAAAAlXT6m84w5z9ouWcG6arIPwAALj84AQAAAAAAAAGeBQAA3AAAAPr118LSMuc/1J3UZtk/yD8AAC4/SAEAAAAAAAABnwUAANwAAADB+JIQ2zbnP0iCQcfJ1Mc/AAAuP0gBAAAAAAAAAaAFAADcAAAAwfiSENs25z/UBf+tI3/HPwBALT9IAQAAAAAAAAGhBQAA3AAAACV6cDffOOc/gCgNG+c+xz8AAC0/ZwEAAAAAAAABogUAANwAAACJ+01e4zrnP7iaQ0tfCcc/AEArP2cBAAAAAAAAAaMFAADcAAAAUP4IrOs+5z98XKI+jN7GPwCAKj9nAQAAAAAAAAGkBQAA3AAAABcBxPnzQuc/XL1RuCLJxj8AgCk/ZwEAAAAAAAABpQUAANwAAADeA39H/EbnP9BtKfVtvsY/AAApP2cBAAAAAAAAAaYFAADcAAAACYgXvAhN5z/sDHp719PGPwCAKT93AQAAAAAAAAGnBQAA3AAAADQMsDAVU+c/mPvyxPXzxj8AwCk/dwEAAAAAAAABqAUAANwAAADEESbMJVvnP2SJvJR9Kcc/AIAqP4cBAAAAAAAAAakFAADcAAAAUhecZzZj5z+4Zq4numnHPwDAKj+HAQAAAAAAAAGqBQAA3AAAAEae7ylLbec/DESguvapxz8AwCo/lgEAAAAAAAABqwUAANwAAACapiATZHnnP4DA4tOc/8c/AAArP6YBAAAAAAAAAawFAADcAAAAurEMSoWJ5z/UndRm2T/IPwAAKz+mAQAAAAAAAAGtBQAA3AAAANe8+ICmmec/LHvG+RWAyD8AACs/tQEAAAAAAAABrgUAANwAAABXScLey6vnP2i5Zwbpqsg/AAArP7UBAAAAAAAAAa8FAADcAAAAPVdpY/W/5z8UqOBPB8vIPwAAKz/FAQAAAAAAAAGwBQAA3AAAAIbm7Q4j1uc/oPcIE7zVyD8AwCk/xQEAAAAAAAABsQUAANwAAADOdXK6UOznP6D3CBO81cg/AEApP9UBAAAAAAAAAbIFAADcAAAAFwX3ZX4C6D+EWLiMUsDIPwAAKj/VAQAAAAAAAAGzBQAA3AAAAGCUexGsGOg/3Gk/QzSgyD8AgCo/5AEAAAAAAAABtAUAANwAAABFoiKW1SzoPxDcdXOsasg/AMAqP+QBAAAAAAAAAbUFAADcAAAAjTGnQQND6D8sr1sdux/IPwAAKz/0AQAAAAAAAAG2BQAA3AAAAKw8k3gkU+g/uDIZBBXKxz8AACw/9AEAAAAAAAABtwUAANwAAADKR3+vRWPoPygXhmQFX8c/AIAsPwQCAAAAAAAAAbgFAADcAAAAHlCwmF5v6D8IrMoBQenGPwBALD8EAgAAAAAAAAG5BQAA3AAAABLXA1tzeeg/0KG+GBNexj8AACw/BAIAAAAAAAABugUAANwAAAAEXlcdiIPoP1xZESMSqMU/AEAqPxMCAAAAAAAAAbsFAADcAAAAMOLvkZSJ6D/IcROnp9zEPwCAKT8TAgAAAAAAAAG8BQAA3AAAAPfkqt+cjeg/OIoVKz0RxD8AACg/IwIAAAAAAAABvQUAANwAAABbZogGoY/oP6SiF6/SRcM/AEAnPyMCAAAAAAAAAb4FAADcAAAAW2aIBqGP6D8UuxkzaHrCPwAAJj8yAgAAAAAAAAG/BQAA3AAAAFtmiAahj+g/9IPz80ikwT8AQCU/MgIAAAAAAAABwAUAANwAAAD35KrfnI3oP2Sc9Xfe2MA/AEAjP0ICAAAAAAAAAcEFAADcAAAAMOLvkZSJ6D9QjP1kq9q/PwCAIj9CAgAAAAAAAAHCBQAA3AAAAGnfNESMheg/0N8P2pkDvj8AgCA/UgIAAAAAAAABwwUAANwAAAA+W5zPf3/oP3jSctXxQbw/AIAfP1ICAAAAAAAAAcQFAADcAAAAEtcDW3N56D9QA3fdHKu6PwCAHz9hAgAAAAAAAAHFBQAA3AAAAOdSa+Zmc+g/iBFteIRUuT8AwB8/YQIAAAAAAAABxgUAANwAAAAeULCYXm/oPzicpSySU7g/AEAfP3ECAAAAAAAAAccFAADcAAAA9csXJFJp6D8IZX/tcn23PwAAHz9xAgAAAAAAAAHIBQAA3AAAACzJXNZJZeg/QAtLQZDntj8AAB8/gQIAAAAAAAAByQUAANwAAAABRcRhPV/oP/AtWa5Tp7Y/AAAfP4ECAAAAAAAAAcoFAADcAAAAOkIJFDVb6D8Izak0vby2PwCAHz+QAgAAAAAAAAHLBQAA3AAAAA++cJ8oVeg/uIeNWjY9tz8AwB8/kAIAAAAAAAABzAUAANwAAABIu7VRIFHoP9C+s5lVE7g/AMAfP6ACAAAAAAAAAc0FAADcAAAA5DnYKhxP6D9ochzyGj+5PwAAID+gAgAAAAAAAAHOBQAA3AAAAOQ52CocT+g/MGQmV7OVuj8AgCE/oAIAAAAAAAABzwUAANwAAABIu7VRIFHoPyD1gEK1Abw/AEAiP78CAAAAAAAAAdAFAADcAAAAD75wnyhV6D8Ihtstt229PwBAIz+/AgAAAAAAAAHRBQAA3AAAADpCCRQ1W+g/ELaGnyLvvj8AwCM/vwIAAAAAAAAB0gUAANwAAADKR3+vRWPoP5hCwcv7QsA/AAAlP78CAAAAAAAAAdMFAADcAAAAvM7ScVpt6D9IyQ/OzyPBPwCAJT/PAgAAAAAAAAHUBQAA3AAAABLXA1tzeeg/9E9e0KMEwj8AwCU/zwIAAAAAAAAB1QUAANwAAADLYBJrkIfoP4g3XEwO0MI/AAAmP94CAAAAAAAAAdYFAADcAAAAhuoge62V6D/8fwlCD4bDPwCAJj/eAgAAAAAAAAHXBQAA3AAAAKT1DLLOpeg/VClmsaYmxD8AwCY/7gIAAAAAAAAB2AUAANwAAAAlgtYP9LfoP5AzcprUscQ/AIAnP+4CAAAAAAAAAdkFAADcAAAACZB9lB3M6D+sni39mCfFPwDAJz/+AgAAAAAAAAHaBQAA3AAAAFIfAkBL4ug/sGqY2fOHxT8AgCg//gIAAAAAAAAB2wUAANwAAAD/L2QSffroPwhIimwwyMU/AMAoPx0DAAAAAAAAAdwFAADcAAAA4z0Ll6YO6T9Ahit5A/PFPwAAKj8dAwAAAAAAAAHdBQAA3AAAAJBObWnYJuk/CBT1SIsoxj8AgCo/LAMAAAAAAAAB3gUAANwAAACg4KxiDkHpPwgU9UiLKMY/AIAsPywDAAAAAAAAAd8FAADcAAAA6W8xDjxX6T9cJXz/bAjGPwBALT8sAwAAAAAAAAHgBQAA3AAAADL/tblpbek/sDYDtk7oxT8AQC4/PAMAAAAAAAAB4QUAANwAAAAYDV0+k4HpP8wJ6V9dncU/AMAuPzwDAAAAAAAAAeIFAADcAAAAmJkmnLiT6T/IPX6DAj3FPwDALj9MAwAAAAAAAAHjBQAA3AAAAFMjNazVoek/rNLCID7HxD8AAC8/TAMAAAAAAAAB5AUAANwAAACpK2aV7q3pP3DItjcQPMQ/AEAuP1sDAAAAAAAAAeUFAADcAAAA1K/+Cfuz6T80vqpO4rDDPwAALj9bAwAAAAAAAAHmBQAA3AAAAP4zl34Huuk/bGR2ov8awz8AgC0/WwMAAAAAAAAB5wUAANwAAABitXSlC7zpPzRaarnRj8I/AAAtP2sDAAAAAAAAAegFAADcAAAAxjZSzA++6T+En4aTWA/CPwAALT9rAwAAAAAAAAHpBQAA3AAAAGK1dKULvOk/2OSibd+OwT8AAC0/ewMAAAAAAAAB6gUAANwAAACbsrlXA7jpP0jJD87PI8E/AMAqP3sDAAAAAAAAAesFAADcAAAAcC4h4/ax6T9I/aTxdMPAPwDAKT+KAwAAAAAAAAHsBQAA3AAAAOAoq0fmqek/YNCKm4N4wD8AACg/igMAAAAAAAAB7QUAANwAAABTIzWs1aHpPyiS6Y6wTcA/AEAnP4oDAAAAAAAAAe4FAADcAAAAYZzh6cCX6T8M85gIRzjAPwCAJj+aAwAAAAAAAAHvBQAA3AAAAAqUsACoi+k/DPOYCEc4wD8AACY/mgMAAAAAAAAB8AUAANwAAAAYDV0+k4HpP7ThEVJlWMA/AIAmP6kDAAAAAAAAAfEFAADcAAAAJIYJfH536T/wH7NeOIPAPwDAJj+pAwAAAAAAAAHyBQAA3AAAAJaAk+Btb+k/2EzNtCnOwD8AgCg/uQMAAAAAAAAB8wUAANwAAABr/PprYWnpP2RoYFQ5OcE/AEApP7kDAAAAAAAAAfQFAADcAAAApPk/Hlll6T+E0xu3/a7BPwCAKz/bAwAAAAAAAAH1BQAA3AAAAEB4YvdUY+k/vN0noCs6wj8AQCw/2wMAAAAAAAAB9gUAANwAAACk+T8eWWXpPxiHhA/D2sI/AMAsP+sDAAAAAAAAAfcFAADcAAAAa/z6a2Fp6T/g4Li7pXDDPwAALT/rAwAAAAAAAAH4BQAA3AAAAJaAk+Btb+k/rDrtZ4gGxD8AQCs/6wMAAAAAAAAB+QUAANwAAACIB+eignnpP8ilqMpMfMQ/AIAqP/sDAAAAAAAAAfoFAADcAAAA3w8YjJuF6T/IcROnp9zEPwCAKT/7AwAAAAAAAAH7BQAA3AAAAJiZJpy4k+k/rJ4t/ZgnxT8AACk/CgQAAAAAAAAB/AUAANwAAADuoVeF0Z/pP3Qs98wgXcU/AAApPwoEAAAAAAAAAf0FAADcAAAAqStmle6t6T+Uy0dTinLFPwAAKT8aBAAAAAAAAAH+BQAA3AAAAJuyuVcDuOk/lMtHU4pyxT8AgCk/GgQAAAAAAAAB/wUAANwAAABUPMhnIMbpPwB8H5DVZ8U/AMApPxoEAAAAAAAAAQAGAADcAAAAq0T5UDnS6T/IPX6DAj3FPwCAKj8pBAAAAAAAAAEBBgAA3AAAAJ3LTBNO3Ok/dGCM8MX8xD8AwCo/KQQAAAAAAAABAgYAANwAAAAs0cKuXuTpPwDkSdcfp8Q/AMAqPykEAAAAAAAAAQMGAADcAAAA5VrRvnvy6T/keI50WzHEPwAAKz85BAAAAAAAAAEEBgAA3AAAANrhJIGQ/Ok/NL6qTuKwwz8AwCk/OQQAAAAAAAABBQYAANwAAADLaHhDpQbqP4gDxyhpMMM/AEApP0kEAAAAAAAAAQYGAADcAAAA9uwQuLEM6j9smAvGpLrCPwCAKD9JBAAAAAAAAAEHBgAA3AAAAITyhlPCFOo/vN0noCs6wj8AACg/WAQAAAAAAAABCAYAANwAAACvdh/IzhrqP6BybD1nxME/AIAnP1gEAAAAAAAAAQkGAADcAAAA2vq3PNsg6j8QV9mdV1nBPwAAJz9oBAAAAAAAAAEKBgAA3AAAAAd/ULHnJuo/nNqWhLEDwT8AgCc/aAQAAAAAAAABCwYAANwAAAAyA+kl9CzqP7StfC7AuMA/AMAnP3gEAAAAAAAAAQwGAADcAAAAXYeBmgAz6j98b9sh7Y3APwDAJz94BAAAAAAAAAENBgAA3AAAAIgLGg8NOeo/0IBi2M5twD8AACg/lwQAAAAAAAABDgYAANwAAACzj7KDGT/qP9CAYtjObcA/AIApP5cEAAAAAAAAAQ8GAADcAAAAQZUoHypH6j9g0Iqbg3jAPwBAKj+mBAAAAAAAAAEQBgAA3AAAAGwZwZM2Teo/KF5UawuuwD8AgCw/pgQAAAAAAAABEQYAANwAAAD8HjcvR1XqPxCLbsH8+MA/AEAtP6YEAAAAAAAAARIGAADcAAAAiiStyldd6j8QV9mdV1nBPwBALj+2BAAAAAAAAAETBgAA3AAAABoqI2ZoZeo/oHJsPWfEwT8AwC4/tgQAAAAAAAABFAYAANwAAACnL5kBeW3qPyyO/9x2L8I/AMAuP8YEAAAAAAAAARUGAADcAAAANzUPnYl16j80Wmq50Y/CPwAALz/GBAAAAAAAAAEWBgAA3AAAAMc6hTiafeo/GIeED8Pawj8AAC8/1QQAAAAAAAABFwYAANwAAABVQPvTqoXqP/yznmW0JcM/AAAvP9UEAAAAAAAAARgGAADcAAAAgMSTSLeL6j/AQWg1PFvDPwCALz/VBAAAAAAAAAEZBgAA3AAAAKtILL3Dkeo//H8JQg+Gwz8AwC8/5QQAAAAAAAABGgYAANwAAADWzMQx0JfqPxgfWsh4m8M/AIAxP+UEAAAAAAAAARsGAADcAAAAns9/f9ib6j8YH1rIeJvDPwBAMj/lBAAAAAAAAAEcBgAA3AAAAGTSOs3gn+o//H8JQg+Gwz8AgDU/9QQAAAAAAAABHQYAANwAAAAs1fUa6aPqP8BBaDU8W8M/AAA3P/UEAAAAAAAAAR4GAADcAAAA9NewaPGn6j9sZHai/xrDPwDANz8EBQAAAAAAAAEfBgAA3AAAALraa7b5q+o/+OcziVnFwj8AADg/FAUAAAAAAAABIAYAANwAAACC3SYEArDqP/gbyaz+ZMI/AAA4PxQFAAAAAAAAASEGAADcAAAASuDhUQq06j9oADYN7/nBPwAAOD8jBQAAAAAAAAEiBgAA3AAAAHVkesYWuuo/2OSibd+OwT8AQDc/IwUAAAAAAAABIwYAANwAAACg6BI7I8DqP7x55wobGcE/AAA3PyMFAAAAAAAAASQGAADcAAAALu6I1jPI6j8oXlRrC67APwAANz8zBQAAAAAAAAElBgAA3AAAAL7z/nFE0Oo/mELBy/tCwD8AADc/MwUAAAAAAAABJgYAANwAAABM+XQNVdjqPzDtrN5Bxb8/AEA2P0MFAAAAAAAAAScGAADcAAAA3P7qqGXg6j9ok3gyXy+/PwAANj9DBQAAAAAAAAEoBgAA3AAAAM2FPmt66uo/2Hflkk/Evj8AgDU/UgUAAAAAAAABKQYAANwAAADADJItj/TqP4Ca8/8ShL4/AAA1P1IFAAAAAAAAASoGAADcAAAAsZPl76P+6j9o+6J5qW6+PwAANT9iBQAAAAAAAAErBgAA3AAAAKYaObK4COs/gJrz/xKEvj8AADU/YgUAAAAAAAABLAYAANwAAACXoYx0zRLrP9h35ZJPxL4/AAA1P3IFAAAAAAAAAS0GAADcAAAAiijgNuIc6z9I9Ces9Rm/PwAANT9yBQAAAAAAAAEuBgAA3AAAABouVtLyJOs/wHBqxZtvvz8AADU/gQUAAAAAAAABLwYAANwAAAALtamUBy/rPzDtrN5Bxb8/AAA1P4EFAAAAAAAAATAGAADcAAAAODlCCRQ16z/QtPf7cw3APwBAND+RBQAAAAAAAAExBgAA3AAAAMQ+uKQkPes/DPOYCEc4wD8AADQ/kQUAAAAAAAABMgYAANwAAADvwlAZMUPrPyiS6Y6wTcA/AIAzP6AFAAAAAAAAATMGAADcAAAAHEfpjT1J6z/QgGLYzm3APwAAMz+gBQAAAAAAAAE0BgAA3AAAAEfLgQJKT+s/8B+zXjiDwD8AADM/sAUAAAAAAAABNQYAANwAAAByTxp3VlXrP/Afs144g8A/AAAzP7AFAAAAAAAAATYGAADcAAAAOFLVxF5Z6z/wH7NeOIPAPwCAMz+wBQAAAAAAAAE3BgAA3AAAAAJVkBJnXes/0IBi2M5twD8AQDQ/zwUAAAAAAAABOAYAANwAAAAr2SiHc2PrPyiS6Y6wTcA/AMA0P88FAAAAAAAAATkGAADcAAAA89vj1Htn6z/sU0iC3SLAPwDAND/PBQAAAAAAAAE6BgAA3AAAAB5gfEmIbes/UIz9ZKvavz8AADU/1AUAAAAAAAABOwYAANwAAADmYjeXkHHrP8BwasWbb78/AAA1P9QFAAAAAAAAATwGAADcAAAAEefPC5136z8QtoafIu++PwAANT/kBQAAAAAAAAE9BgAA3AAAANjpilmle+s/aPuiealuvj8AQDQ/5AUAAAAAAAABPgYAANwAAAADbiPOsYHrP9DfD9qZA74/AAA0P/MFAAAAAAAAAT8GAADcAAAAy3DeG7qF6z94Ah5HXcO9PwCAND/zBQAAAAAAAAFABgAA3AAAAJJzmWnCies/QMR8OoqYvT8AwDQ/AwYAAAAAAAABQQYAANwAAAC+9zHezo/rPyglLLQgg70/AMA0PwMGAAAAAAAAAUIGAADcAAAA6XvKUtuV6z9AxHw6ipi9PwAANT8DBgAAAAAAAAFDBgAA3AAAAHeBQO7rnes/mKFuzcbYvT8AgDU/EgYAAAAAAAABRAYAANwAAADPiXHXBKrrPwgeseZsLr4/AMA1PxIGAAAAAAAAAUUGAADcAAAAJZKiwB226z+gOUSGfJm+PwCANj8iBgAAAAAAAAFGBgAA3AAAAEOdjvc+xus/SPQnrPUZvz8AwDY/MgYAAAAAAAABRwYAANwAAABfqHouYNbrPxBOXFjYr78/AAA4PzIGAAAAAAAAAUgGAADcAAAA4jREjIXo6z/sU0iC3SLAPwCAOD9BBgAAAAAAAAFJBgAA3AAAAMZC6xCv/Os/0IBi2M5twD8AQDg/QQYAAAAAAAABSgYAANwAAACqUJKV2BDsPyheVGsLrsA/AAA4P1EGAAAAAAAAAUsGAADcAAAAkF45GgIl7D9knPV33tjAPwCAOD9RBgAAAAAAAAFMBgAA3AAAANntvcUvO+w/EItuwfz4wD8AwDg/YQYAAAAAAAABTQYAANwAAAAgfUJxXVHsPywqv0dmDsE/AMA4P2EGAAAAAAAAAU4GAADcAAAAMQ+CapNr7D8sKr9HZg7BPwAAOT9wBgAAAAAAAAFPBgAA3AAAAEKhwWPJhew/nNqWhLEDwT8AgDk/cAYAAAAAAAABUAYAANwAAABRMwFd/5/sP2Sc9Xfe2MA/AMA5P4AGAAAAAAAAAVEGAADcAAAAxUYefTm87D8oXlRrC67APwCAOz+ABgAAAAAAAAFSBgAA3AAAANXYXXZv1uw/0IBi2M5twD8AQDw/gAYAAAAAAAABUwYAANwAAADlap1vpfDsP+xTSILdIsA/AMA9P48GAAAAAAAAAVQGAADcAAAAyXhE9M4E7T/AcGrFm2+/PwCAPj+PBgAAAAAAAAFVBgAA3AAAAK+G63j4GO0/oDlEhnyZvj8AgEA/rwYAAAAAAAABVgYAANwAAABrEPqIFSftPyglLLQgg70/AEBBP68GAAAAAAAAAVcGAADcAAAAI5oImTI17T940nLV8UG8PwDAQj+vBgAAAAAAAAFYBgAA3AAAALOffjRDPe0/iEEY6u/Vuj8AgEM/rwYAAAAAAAABWQYAANwAAABBpfTPU0XtP6Cwvf7tabk/AMBDP74GAAAAAAAAAVoGAADcAAAApSbS9ldH7T+YgBKNgui3PwAARD++BgAAAAAAAAFbBgAA3AAAAKUm0vZXR+0/sO+3oYB8tj8AAEQ/zgYAAAAAAAABXAYAANwAAADdIxepT0PtP6i/DDAV+7Q/AABEP84GAAAAAAAAAV0GAADcAAAAFSFcW0c/7T+wj2G+qXmzPwAARD/eBgAAAAAAAAFeBgAA3AAAAIcb5r82N+0/YCEVQGvNsT8AAEQ/3gYAAAAAAAABXwYAANwAAAD3FXAkJi/tP1BSGUiWNrA/AABEP+0GAAAAAAAAAWAGAADcAAAABY8cYhEl7T8AwR7G+7+tPwAARD/tBgAAAAAAAAFhBgAA3AAAAHeJpsYAHe0/EJjuIUSTqz8AgEU//QYAAAAAAAABYgYAANwAAADngzAr8BTtPxBoQ7DYEao/AEBGP/0GAAAAAAAAAWMGAADcAAAAV366j98M7T+w8ntk5hCpPwBARz8MBwAAAAAAAAFkBgAA3AAAAGf3Zs3KAu0/gLTaVxPmqD8AwEc/DAcAAAAAAAABZQYAANwAAABzcBMLtvjsP2CtX4pfkak/AMBGPxwHAAAAAAAAAWYGAADcAAAAg+m/SKHu7D8wn2nv9+eqPwBARj8cBwAAAAAAAAFnBgAA3AAAAPPjSa2Q5uw/YA22bTaUrD8AgEY/LAcAAAAAAAABaAYAANwAAADHX7E4hODsPyD4RAUblq4/AMBGPywHAAAAAAAAAWkGAADcAAAAZd7TEYDe7D+gLwvb0nawPwAASD87BwAAAAAAAAFqBgAA3AAAAGXe0xGA3uw/YCEVQGvNsT8AgEg/OwcAAAAAAAABawYAANwAAACPYmyGjOTsP5DwEDhAZLM/AMBHPzsHAAAAAAAAAWwGAADcAAAAHWjiIZ3s7D/w/a086CW1PwBARz9LBwAAAAAAAAFtBgAA3AAAADtzzli+/Ow/QAtLQZDntj8AwEg/SwcAAAAAAAABbgYAANwAAABXfrqP3wztP2jaRjllfrg/AEBJP1sHAAAAAAAAAW8GAADcAAAAPYxhFAkh7T9Qa6EkZ+q5PwBASj9bBwAAAAAAAAFwBgAA3AAAAIcb5r82N+0/wH+59sIAuz8AwEo/agcAAAAAAAABcQYAANwAAAA1LEiSaE/tPyD1gEK1Abw/AMBKP2oHAAAAAAAAAXIGAADcAAAARb6Hi55p7T8gjVb7asK8PwAASz96BwAAAAAAAAFzBgAA3AAAAFNQx4TUg+0/6OaKp01YvT8AAEs/egcAAAAAAAABdAYAANwAAAAt5cHLEqLtP2BjzcDzrb0/AABLP4kHAAAAAAAAAXUGAADcAAAAZ/uZOVXC7T+YoW7Nxti9PwBAST+JBwAAAAAAAAF2BgAA3AAAAAWTT86b5O0/YGPNwPOtvT8AgEg/mQcAAAAAAAABdwYAANwAAAClKgVj4gbuPwiG2y23bb0/AMBDP5kHAAAAAAAAAXgGAADcAAAAe7//qSAl7j9gy/cHPu28PwCAQT+pBwAAAAAAAAF5BgAA3AAAAO/SHMpaQe4/WDMiT4gsvD8AwDM/qQcAAAAAAAABegYAANwAAACd436cjFnuPxhdq4n/QLs/AIAtP7gHAAAAAAAAAXsGAADcAAAAH3BI+rFr7j/A5+M9DUC6PwDABT+4BwAAAAAAAAF8BgAA3AAAANn5VgrPee4/UNPLa7EpuT8AAOg+yAcAAAAAAAABfQYAANwAAAADfu9+23/uP9C+s5lVE7g/AIDTPsgHAAAAAAAAAX4GAADcAAAAA37vftt/7j9gqpvH+fy2PwAAzD7sBwAAAAAAAAF/BgAA3AAAANXUKgrlFuw/2PYybzTRtT8AgPk+AAAAAAAAAAABgAYAANwAAACB5YzcFi/sP7hX4ujKu7U/AMAqPw8AAAAAAAAAAYEGAADcAAAAynQRiERF7D+guJFiYaa1PwBANT8PAAAAAAAAAAGCBgAA3AAAAPkRPbibb+w/qL8MMBX7tD8AgDw/DwAAAAAAAAABgwYAANwAAADQpjf/2Y3sPzhDyhZvpbQ/AIBBPw8AAAAAAAAAAYQGAADcAAAAYcVAVjW67D9w6ZVqjA+0PwBAQj8fAAAAAAAAAAGFBgAA3AAAAB1o4iGd7Ow/WLJvK205sz8AQEM/HwAAAAAAAAABhgYAANwAAADNkdevGSntP7Bftkw++LE/AMBDPx8AAAAAAAAAAYcGAADcAAAAY8lzwr957T8QFHg7wwuwPwCANT8vAAAAAAAAAAGIBgAA3AAAACGFqEly0O0/0FlNFXFoqz8AAC8/PgAAAAAAAAABiQYAANwAAABvRlNsNS/uP+DQxo3iOKY/AIDrPj4AAAAAAAAAAYoGAADcAAAAr45RUQ2Y7j+A0ni6YQigPwCAuD4+AAAAAAAAAAGLBgAA3AAAAI1Vcg/h/u4/IDOOgs+ukj8AgJw+PgAAAAAAAAABjAYAANwAAABnHJPNtGXvPwB6BlkZsm8/AICTPl4AAAAAAAAAAY0GAADcAAAAQ3FdUUyL4z8otFJVOvXmPwAAfD4AAAAAAAAAAAGOBgAA3AAAAENxXVFMi+M/RKCIJI3y5j8AgKw+EAAAAAAAAAABjwYAANwAAABDcV1RTIvjP2CMvvPf7+Y/AAC3PhAAAAAAAAAAAZAGAADcAAAA3+9/KkiJ4z+2UGBh2OfmPwCAvj4QAAAAAAAAAAGRBgAA3AAAAN/vfypIieM/0jyWMCvl5j8AgNM+HwAAAAAAAAABkgYAANwAAADf738qSInjP+4ozP994uY/AIDbPh8AAAAAAAAAAZMGAADcAAAAQ3FdUUyL4z8oATieI93mPwCA8D4fAAAAAAAAAAGUBgAA3AAAAENxXVFMi+M/YNmjPMnX5j8AAPo+HwAAAAAAAAABlQYAANwAAABDcV1RTIvjP5qxD9tu0uY/AMAFPy8AAAAAAAAAAZYGAADcAAAA3+9/KkiJ4z/SiXt5FM3mPwCACT8vAAAAAAAAAAGXBgAA3AAAAN/vfypIieM/7nWxSGfK5j8AAA0/LwAAAAAAAAABmAYAANwAAAB7bqIDRIfjPwxi5xe6x+Y/AEAOPz4AAAAAAAAAAZkGAADcAAAAe26iA0SH4z8MYucXusfmPwCAEj8+AAAAAAAAAAGaBgAA3AAAAHtuogNEh+M/tp1FqsHP5j8AgBQ/PgAAAAAAAAABmwYAANwAAABDcV1RTIvjPygBOJ4j3eY/AMAWPz4AAAAAAAAAAZwGAADcAAAACnQYn1SP4z9gjL7z3+/mPwCAFz9eAAAAAAAAAAGdBgAA3AAAADX4sBNhleM/RFOj26MK5z8AABs/YgAAAAAAAAABngYAANwAAABhfEmIbZvjP/RBHCXCKuc/AMAcP2IAAAAAAAAAAZ8GAADcAAAAUwOdSoKl4z+CRF+fjU3nPwCAIT9yAAAAAAAAAAGgBgAA3AAAAEeK8AyXr+M/uIIArGB45z8AgCM/ggAAAAAAAAABoQYAANwAAACbkiH2r7vjP7roNRqOqOc/AMAmP4IAAAAAAAAAAaIGAADcAAAAjxl1uMTF4z+iYjW5aNvnPwAAKD+CAAAAAAAAAAGjBgAA3AAAAOYhpqHd0eM/vLSg9ugI6D8AwCg/kQAAAAAAAAABpAYAANwAAADYqPlj8tvjP/TyQQO8M+g/AAApP5EAAAAAAAAAAaUGAADcAAAAyi9NJgfm4z9mCU+uNFnoPwDAJz+hAAAAAAAAAAGmBgAA3AAAAFg1w8EX7uM/EvjH91J56D8AQCc/oQAAAAAAAAABpwYAANwAAADnOjldKPbjPxKr4q5pkeg/AIAhP7AAAAAAAAAAAagGAADcAAAAE7/R0TT84z9ONmkEJqToPwAAHz+wAAAAAAAAAAGpBgAA3AAAAD5DakZBAuQ/vplb+Iex6D8AwBE/wAAAAAAAAAABqgYAANwAAABpxwK7TQjkP07pg7s8vOg/AAAMP8AAAAAAAAAAAasGAADcAAAAMMq9CFYM5D8w/U3s6b7oPwAArz7AAAAAAAAAAAGsBgAA3AAAAJRLmy9aDuQ/hsHvWeK26D8AAIA+0AAAAAAAAAABrQYAANwAAACUS5svWg7kP2oin9N4oeg/AABMPt8AAAAAAAAAAa4GAADcAAAAzEjg4VEK5D+EW7rrtIboPwAAOz7fAAAAAAAAAAGvBgAA3AAAAIv8rpDv4eI/fPtjCN6D5T8AgMY+AAAAAAAAAAABsAYAANwAAAD+9jj13tniP3z7Ywjeg+U/AAAIPxAAAAAAAAAAAbEGAADcAAAA/vY49d7Z4j98+2MI3oPlPwBAED8QAAAAAAAAAAGyBgAA3AAAAGB4Fhzj2+I/Xg8uOYuG5T8AQBY/EAAAAAAAAAABswYAANwAAABgeBYc49viP0Ij+Gk4ieU/AAAVPx8AAAAAAAAAAbQGAADcAAAAKXvRaevf4j8mN8Ka5YvlPwBAEz8fAAAAAAAAAAG1BgAA3AAAAPB9jLfz4+I/JjfCmuWL5T8AwAc/HwAAAAAAAAABtgYAANwAAAAbAiUsAOriPyY3wprli+U/AMACPy8AAAAAAAAAAbcGAADcAAAAqQebxxDy4j9CI/hpOInlPwCA/j4vAAAAAAAAAAG4BgAA3AAAAPfQq8Loz+Q/EC5S9BQo5z8AgKw+AAAAAAAAAAABuQYAANwAAACTT86b5M3kP9ZV5lVvLec/AIDsPg8AAAAAAAAAAboGAADcAAAAk0/Om+TN5D+6abCGHDDnPwAA+z4PAAAAAAAAAAG7BgAA3AAAAJNPzpvkzeQ/nn16t8ky5z8AgAI/DwAAAAAAAAABvAYAANwAAAD30KvC6M/kP2alDhkkOOc/AIAGPx8AAAAAAAAAAb0GAADcAAAA99CrwujP5D8szaJ6fj3nPwBABz8fAAAAAAAAAAG+BgAA3AAAAPfQq8Loz+Q/uhzLPTNI5z8AwAg/HwAAAAAAAAABvwYAANwAAABcUonp7NHkPyqAvTGVVec/AIAJPy8AAAAAAAAAAcAGAADcAAAAXFKJ6ezR5D+A93lWpGXnPwBACj8vAAAAAAAAAAHBBgAA3AAAAL7TZhDx0+Q/nJbK3A175z8AwAo/PgAAAAAAAAABwgYAANwAAAC+02YQ8dPkP4Bdr8TRlec/AMAKP04AAAAAAAAAAcMGAADcAAAAI1VEN/XV5D8OYPI+nbjnPwAACz9OAAAAAAAAAAHEBgAA3AAAAOpX/4T92eQ/hHb/6RXe5z8AAAs/TgAAAAAAAAABxQYAANwAAACyWrrSBd7kP9ig1sU7Bug/AAALP14AAAAAAAAAAcYGAADcAAAAFdyX+Qng5D9Kt+NwtCvoPwAACz9eAAAAAAAAAAHHBgAA3AAAAHlddSAO4uQ/9qVcutJL6D8AAAs/bQAAAAAAAAAByAYAANwAAABAYDBuFubkP7yAC9NDaeg/AIALP20AAAAAAAAAAckGAADcAAAApOENlRro5D+8MyaKWoHoPwDACz99AAAAAAAAAAHKBgAA3AAAAAdj67se6uQ/2tJ2EMSW6D8AAA4/fQAAAAAAAAABywYAANwAAABr5MjiIuzkPxRe/WWAqeg/AAAPP4wAAAAAAAAAAcwGAADcAAAA0GWmCSfu5D+irSUpNbToPwAAFD+MAAAAAAAAAAHNBgAA3AAAADLngzAr8OQ/TumDuzy86D8AQBY/nAAAAAAAAAABzgYAANwAAAAy54MwK/DkPxQRGB2Xweg/AEAZP5wAAAAAAAAAAc8GAADcAAAAMueDMCvw5D8UERgdl8HoPwBAGj+cAAAAAAAAAAHQBgAA3AAAADLngzAr8OQ/FBEYHZfB6D8AwBo/rAAAAAAAAAAB0QYAANwAAADQZaYJJ+7kPzD9Tezpvug/AAAbP6wAAAAAAAAAAdIGAADcAAAAa+TI4iLs5D+Gwe9Z4rboPwAAHD+sAAAAAAAAAAHTBgAA3AAAAAdj67se6uQ/FF79ZYCp6D8AgBw/uwAAAAAAAAAB1AYAANwAAABAYDBuFubkP/a+rN8WlOg/AAAeP8sAAAAAAAAAAdUGAADcAAAAeV11IA7i5D8S+Mf3UnnoPwCAHj/bAAAAAAAAAAHWBgAA3AAAAE7Z3KsB3OQ/hPWEfYdW6D8AQB8/2wAAAAAAAAAB1wYAANwAAAAjVUQ39dXkP/TyQQO8M+g/AMAfP9sAAAAAAAAAAdgGAADcAAAA99CrwujP5D+gyGonlgvoPwBAHz/qAAAAAAAAAAHZBgAA3AAAADHO8HTgy+Q/MLJdfB3m5z8AAB8/6gAAAAAAAAAB2gYAANwAAADMTBNO3MnkP9aHhqD3vec/AIAeP/oAAAAAAAAAAdsGAADcAAAAzEwTTtzJ5D+AXa/E0ZXnPwAAHj/6AAAAAAAAAAHcBgAA3AAAADHO8HTgy+Q/KjPY6Ktt5z8AgB0/CQEAAAAAAAAB3QYAANwAAAD30KvC6M/kP9gIAQ2GRec/AAAdPwkBAAAAAAAAAd4GAADcAAAAvtNmEPHT5D+C3ikxYB3nPwCAHD8ZAQAAAAAAAAHfBgAA3AAAAOpX/4T92eQ/DMgchuf35j8AABw/GQEAAAAAAAAB4AYAANwAAAB5XXUgDuLkP37F2Qsc1eY/AAAdPykBAAAAAAAAAeEGAADcAAAAa+TI4iLs5D/U1mDC/bTmPwCAHT8pAQAAAAAAAAHiBgAA3AAAAF1rHKU39uQ/8A982jma5j8AAB8/OAEAAAAAAAAB4wYAANwAAAC0c02OUALlP9RwK1TQhOY/AIAfPzgBAAAAAAAAAeQGAADcAAAApvqgUGUM5T9++W4vwXTmPwBAID9IAQAAAAAAAAHlBgAA3AAAAPwC0jl+GOU/8KlGbAxq5j8AwCA/SAEAAAAAAAAB5gYAANwAAABTCwMjlyTlPyqCsgqyZOY/AMAgP1gBAAAAAAAAAecGAADcAAAADJURM7Qy5T8Mlnw7X2fmPwAAIT9YAQAAAAAAAAHoBgAA3AAAACug/WnVQuU/uNHazWZv5j8AQCA/WAEAAAAAAAAB6QYAANwAAABJq+mg9lLlP/BcYSMjguY/AAAgP3cBAAAAAAAAAeoGAADcAAAAZrbV1xdj5T8M/LGpjJfmPwAAID93AQAAAAAAAAHrBgAA3AAAAOhCnzU9deU/8MKWkVCy5j8AACA/dwEAAAAAAAAB7AYAANwAAABnz2iTYoflP9KJe3kUzeY/AEAeP3cBAAAAAAAAAe0GAADcAAAAhdpUyoOX5T+aZCqShermPwCAHT+GAQAAAAAAAAHuBgAA3AAAAKTlQAGlp+U/fisPekkF5z8AQBo/hgEAAAAAAAAB7wYAANwAAABdb08RwrXlP2by82ENIOc/AAAZP5YBAAAAAAAAAfAGAADcAAAAGPldId/D5T9mpQ4ZJDjnPwAAET+WAQAAAAAAAAHxBgAA3AAAANGCbDH80eU/gkRfn41N5z8AgA0/pgEAAAAAAAAB8gYAANwAAADECcDzENzlP7jP5fRJYOc/AAABP6YBAAAAAAAAAfMGAADcAAAAtpATtiXm5T8OR6IZWXDnPwCA9z61AQAAAAAAAAH0BgAA3AAAAEaWiVE27uU/gKqUDbt95z8AgLY+tQEAAAAAAAAB9QYAANwAAADVm//sRvblP/INhwEdi+c/AICZPsUBAAAAAAAAAfYGAADcAAAAY6F1iFf+5T+AXa/E0ZXnPwAAiT7FAQAAAAAAAAH3BgAA3AAAAPOm6yNoBuY/KpkNV9md5z8AAIQ+2QEAAAAAAAAB+AYAANwAAABed7Xp1jTnP9RwK1TQhOY/AAClPgAAAAAAAAAAAfkGAADcAAAAwfiSENs25z/wXGEjI4LmPwAA4j4QAAAAAAAAAAH6BgAA3AAAAIn7TV7jOuc/8FxhIyOC5j8AgO8+EAAAAAAAAAAB+wYAANwAAAAlenA33zjnPwxJl/J1f+Y/AID5PhAAAAAAAAAAAfwGAADcAAAAJXpwN9845z8MSZfydX/mPwAABj8QAAAAAAAAAAH9BgAA3AAAACV6cDffOOc/DEmX8nV/5j8AQAk/HwAAAAAAAAAB/gYAANwAAAAlenA33zjnPyo1zcHIfOY/AAANPx8AAAAAAAAAAf8GAADcAAAAXne16dY05z9iDTlgbnfmPwBADj8fAAAAAAAAAAEABwAA3AAAAJV0+pvOMOc/uNHazWZv5j8AwA0/HwAAAAAAAAABAQcAANwAAAAIb4QAvijnPyqCsgqyZOY/AEANPy8AAAAAAAAAAQIHAADcAAAAeGkOZa0g5z+aMopH/VnmPwAADj8/AAAAAAAAAAEDBwAA3AAAAIbiuqKYFuc/DONhhEhP5j8AgA4/PwAAAAAAAAABBAcAANwAAACUW2fggwznP5Z/b5DmQeY/AAAQPz8AAAAAAAAAAQUHAADcAAAAPVM292oA5z8kHH2chDTmPwCAED9OAAAAAAAAAAEGBwAA3AAAAOZKBQ5S9OY/lsxU2c8p5j8AgBM/TgAAAAAAAAABBwcAANwAAACQQtQkOejmPwp9LBYbH+Y/AAAVP14AAAAAAAAAAQgHAADcAAAAnbuAYiTe5j9gQc6DExfmPwBAFz9eAAAAAAAAAAEJBwAA3AAAAKs0LaAP1OY/tAVw8QsP5j8AQBg/XgAAAAAAAAABCgcAANwAAAC5rdnd+snmP+7d24+xCeY/AIAaP20AAAAAAAAAAQsHAADcAAAAKahjQurB5j8mtkcuVwTmPwBAGz9tAAAAAAAAAAEMBwAA3AAAAJyi7abZueY/JrZHLlcE5j8AwBw/fQAAAAAAAAABDQcAANwAAAAMnXcLybHmPya2Ry5XBOY/AIAdP30AAAAAAAAAAQ4HAADcAAAAfpcBcLip5j8mtkcuVwTmPwDAHT+NAAAAAAAAAAEPBwAA3AAAAO+Ri9SnoeY/CsoRXwQH5j8AAB4/jQAAAAAAAAABEAcAANwAAADEDfNfm5vmP7QFcPELD+Y/AMAcP5wAAAAAAAAAAREHAADcAAAAmIla646V5j9EVZi0wBnmPwBAHD+cAAAAAAAAAAESBwAA3AAAANGGn52GkeY/sriKqCIn5j8AgBs/rAAAAAAAAAABEwcAANwAAAALhORPfo3mP+xDEf7eOeY/AAAbP6wAAAAAAAAAARQHAADcAAAApgIHKXqL5j/w9iu19VHmPwAAHD+8AAAAAAAAAAEVBwAA3AAAAKYCByl6i+Y/uNHazWZv5j8AgBw/ywAAAAAAAAABFgcAANwAAAALhORPfo3mP36siebXjOY/AEAdP8sAAAAAAAAAARcHAADcAAAA0YafnYaR5j9Ghzj/SKrmPwDAHT/bAAAAAAAAAAEYBwAA3AAAAP0KOBKTl+Y/7nWxSGfK5j8AgB4/2wAAAAAAAAABGQcAANwAAADvkYvUp6HmP7ZQYGHY5+Y/AMAeP+oAAAAAAAAAARoHAADcAAAARZq8vcCt5j+aF0VJnALnPwDAHj/qAAAAAAAAAAEbBwAA3AAAAJyi7abZueY/gt4pMWAd5z8AAB8/+gAAAAAAAAABHAcAANwAAAC5rdnd+snmP4KRROh2Nec/AIAfP/oAAAAAAAAAAR0HAADcAAAA1rjFFBza5j+eMJVu4ErnPwDAHz8KAQAAAAAAAAEeBwAA3AAAAPTDsUs96uY/1rsbxJxd5z8AwB8/CgEAAAAAAAABHwcAANwAAAASz52CXvrmPyoz2Oirbec/AAAgPxkBAAAAAAAAASAHAADcAAAAlFtn4IMM5z+clsrcDXvnPwAAID8ZAQAAAAAAAAEhBwAA3AAAABboMD6pHuc/Dvq80G+I5z8AACA/KQEAAAAAAAABIgcAANwAAACVdPqbzjDnP7o1G2N3kOc/AIAgPykBAAAAAAAAASMHAADcAAAAFwHE+fNC5z9kcXn1fpjnPwDAID85AQAAAAAAAAEkBwAA3AAAADQMsDAVU+c/KpkNV9md5z8AAB4/OQEAAAAAAAABJQcAANwAAABSF5xnNmPnPyqZDVfZnec/AAAdPzkBAAAAAAAAASYHAADcAAAADaGqd1Nx5z8qmQ1X2Z3nPwAAFj9YAQAAAAAAAAEnBwAA3AAAAMYquYdwf+c/ZHF59X6Y5z8AABM/WAEAAAAAAAABKAcAANwAAAAcM+pwiYvnP5xJ5ZMkk+c/AIAGP1gBAAAAAAAAASkHAADcAAAAczsbWqKX5z/yDYcBHYvnPwAAAT9YAQAAAAAAAAEqBwAA3AAAAGXCbhy3oec/ZL5ePmiA5z8AALs+dgEAAAAAAAABKwcAANwAAABXScLey6vnP/JabEoGc+c/AICbPnYBAAAAAAAAASwHAADcAAAAS9AVoeC15z+c468l92LnPwCAiT52AQAAAAAAAAEtBwAA3AAAAD1XaWP1v+c/gkRfn41N5z8AAIQ+dgEAAAAAAAABLgcAANwAAADUp5gx5jToPwiYcRR8duU/AIC9PgAAAAAAAAAAAS8HAADcAAAAYq0OzfY86D+y08+mg37lPwDAAT8QAAAAAAAAAAEwBwAA3AAAAMYu7PP6Pug/fPtjCN6D5T8AwAk/EAAAAAAAAAABMQcAANwAAACNMadBA0PoPwpLjMuSjuU/AEAPPxAAAAAAAAAAATIHAADcAAAAVjRijwtH6D+0hupdmpblPwAAGD8fAAAAAAAAAAEzBwAA3AAAAB03Hd0TS+g/QtYSIU+h5T8AwBo/HwAAAAAAAAABNAcAANwAAADkOdgqHE/oP5hNz0VeseU/AAAjPy8AAAAAAAAAATUHAADcAAAAD75wnyhV6D+YAOr8dMnlPwCAJj8vAAAAAAAAAAE2BwAA3AAAADpCCRQ1W+g/Qu9iRpPp5T8AACo/PwAAAAAAAAABNwcAANwAAADKR3+vRWPoP5gZOiK5EeY/AEArPz8AAAAAAAAAATgHAADcAAAAV031SlZr6D/QV9sujDzmPwDAKj9OAAAAAAAAAAE5BwAA3AAAAOdSa+Zmc+g/DJZ8O19n5j8AQCo/TgAAAAAAAAABOgcAANwAAAAS1wNbc3noP36siebXjOY/AEAmP04AAAAAAAAAATsHAADcAAAAPlucz39/6D8Or8xgo6/mPwBAJD9eAAAAAAAAAAE8BwAA3AAAAGnfNESMheg/0ol7eRTN5j8AABs/XgAAAAAAAAABPQcAANwAAACSY824mIvoP7ZQYGHY5+Y/AAAXP20AAAAAAAAAAT4HAADcAAAAvedlLaWR6D/S77DnQf3mPwCABz9tAAAAAAAAAAE/BwAA3AAAAOlr/qGxl+g/KGdtDFEN5z8AwAA/fQAAAAAAAAABQAcAANwAAACxbrnvuZvoP57KXwCzGuc/AICOPn0AAAAAAAAAAUEHAADcAAAAeHF0PcKf6D9m8vNhDSDnPwAANj59AAAAAAAAAAFCBwAA3AAAAD90L4vKo+g/gt4pMWAd5z8AAPY9rAAAAAAAAAABQwcAANwAAABwJrsK4jLoP66I3za3peQ/AAC2PgAAAAAAAAAAAUQHAADcAAAADaXd490w6D9axD3Jvq3kPwAA+T4QAAAAAAAAAAFFBwAA3AAAANSnmDHmNOg/PNgH+muw5D8AAAQ/EAAAAAAAAAABRgcAANwAAAD/KzGm8jroPyDs0SoZs+Q/AIAJPxAAAAAAAAAAAUcHAADcAAAAxi7s8/o+6D8EAJxbxrXkPwCAAj8QAAAAAAAAAAFIBwAA3AAAAI0xp0EDQ+g/6BNmjHO45D8AgPw+PwAAAAAAAAABSQcAANwAAADZ3fEUBj3pPxZxNknhWOI/AADMPgAAAAAAAAAAAUoHAADcAAAAoOCsYg5B6T/6hAB6jlviPwDACz8QAAAAAAAAAAFLBwAA3AAAAC/mIv4eSek/3pjKqjte4j8AABQ/EAAAAAAAAAABTAcAANwAAACF7lPnN1XpP1L8vJ6da+I/AEAaPxAAAAAAAAAAAU0HAADcAAAAFPTJgkhd6T/gS+VhUnbiPwAAIz8fAAAAAAAAAAFOBwAA3AAAAAd7HUVdZ+k//Oo16LuL4j8AwCU/HwAAAAAAAAABTwcAANwAAABdg04udnPpP6jZrjHaq+I/AAAoPy8AAAAAAAAAAVAHAADcAAAAGA1dPpOB6T/8A4YNANTiPwDAKD8vAAAAAAAAAAFRBwAA3AAAANGWa06wj+k/NkInGtP+4j8AQCg/PwAAAAAAAAABUgcAANwAAADuoVeF0Z/pP3CAyCamKeM/AAAoPz8AAAAAAAAAAVMHAADcAAAADK1DvPKv6T+O0jNkJlfjPwDAJj9OAAAAAAAAAAFUBwAA3AAAAMY2UswPvuk/yBDVcPmB4z8AQCY/TgAAAAAAAAABVQcAANwAAAB/wGDcLMzpP+RiQK55r+M/AIAlP04AAAAAAAAAAVYHAADcAAAAOkpv7Ena6T8coeG6TNrjPwAAJT9eAAAAAAAAAAFXBwAA3AAAAPTTffxm6Ok/WN+Cxx8F5D8AACU/XgAAAAAAAAABWAcAANwAAAB1YEdajPrpP5IdJNTyL+Q/AAAlP24AAAAAAAAAAVkHAADcAAAALupVaqkI6j/mR/uvGFjkPwAAJT9uAAAAAAAAAAFaBwAA3AAAAOlzZHrGFuo/WF4IW5F95D8AACU/bgAAAAAAAAABWwcAANwAAACi/XKK4yTqPwRNgaSvneQ/AAAlP40AAAAAAAAAAVwHAADcAAAA+AWkc/ww6j/oE2aMc7jkPwAAJT+NAAAAAAAAAAFdBwAA3AAAAE4O1VwVPeo/6saAQ4rQ5D8AACU/jQAAAAAAAAABXgcAANwAAABBlSgfKkfqPyJSB5lG4+Q/AAAlP5wAAAAAAAAAAV8HAADcAAAA0ZqeujpP6j+UtfmMqPDkPwDAIz+cAAAAAAAAAAFgBwAA3AAAAPweNy9HVeo/IgUiUF375D8AQCM/nAAAAAAAAAABYQcAANwAAAAno8+jU1vqP85AgOJkA+U/AEAhP5wAAAAAAAAAAWIHAADcAAAA7qWK8Vtf6j+UaBREvwjlPwCAID+8AAAAAAAAAAFjBwAA3AAAAO6livFbX+o/lGgURL8I5T8AgB8/vAAAAAAAAAABZAcAANwAAACKJK3KV13qP7JUShMSBuU/AAAfP7wAAAAAAAAAAWUHAADcAAAAwiHyfE9Z6j8iBSJQXfvkPwBAHT+8AAAAAAAAAAFmBwAA3AAAAJedWQhDU+o/zo1lK07r5D8AgBw/vAAAAAAAAAABZwcAANwAAACmFgZGLknqP5QC39WR2OQ/AMAXP8sAAAAAAAAAAWgHAADcAAAATg7VXBU96j94Y45PKMPkPwCAFT/bAAAAAAAAAAFpBwAA3AAAAJWExkz4Luo/drBzmBGr5D8AABE/6wAAAAAAAAABagcAANwAAAA/fJVj3yLqP1oRIxKoleQ/AAAPP+sAAAAAAAAAAWsHAADcAAAAIXGpLL4S6j8ghpy864LkPwAACz/6AAAAAAAAAAFsBwAA3AAAAGjnmhyhBOo/riKqyIl15D8AAAk/+gAAAAAAAAABbQcAANwAAADlWtG+e/LpPwTnSzaCbeQ/AAAHPwoBAAAAAAAAAW4HAADcAAAAZs4HYVbg6T/o+hVnL3DkPwBABj8KAQAAAAAAAAFvBwAA3AAAAORBPgMxzuk/WF4IW5F95D8AgAY/GQEAAAAAAAABcAcAANwAAAD+M5d+B7rpP1oRIxKoleQ/AMAGPxkBAAAAAAAAAXEHAADcAAAAGSbw+d2l6T8EAJxbxrXkPwBACj8ZAQAAAAAAAAFyBwAA3AAAAJiZJpy4k+k/eBapBj/b5D8AwAs/KQEAAAAAAAABcwcAANwAAADfDxiMm4XpP+ostrG3AOU/AAAQPykBAAAAAAAAAXQHAADcAAAAiAfnooJ56T9cQ8NcMCblPwDAET85AQAAAAAAAAF1BwAA3AAAAPkBcQdycek/6kUG1/tI5T8AQBQ/OQEAAAAAAAABdgcAANwAAAAy/7W5aW3pP3hISVHHa+U/AEAVP0gBAAAAAAAAAXcHAADcAAAAzX3YkmVr6T8mN8Ka5YvlPwCAFz9IAQAAAAAAAAF4BwAA3AAAAJaAk+Btb+k/0CU75AOs5T8AQBg/WAEAAAAAAAABeQcAANwAAAAkhgl8fnfpP7TsH8zHxuU/AAAbP1gBAAAAAAAAAXoHAADcAAAAeo46ZZeD6T+0nzqD3t7lPwAAHD9oAQAAAAAAAAF7BwAA3AAAAJiZJpy4k+k/7irB2Jrx5T8AgB8/aAEAAAAAAAABfAcAANwAAAB+p80g4qfpP0Kiff2pAeY/AAAhP3cBAAAAAAAAAX0HAADcAAAAYrV0pQu86T/u3duPsQnmPwCAJD93AQAAAAAAAAF+BwAA3AAAAKtE+VA50uk/7t3bj7EJ5j8AACY/hwEAAAAAAAABfwcAANwAAAC61jhKb+zpPya2Ry5XBOY/AMAoP4cBAAAAAAAAAYAHAADcAAAAWW7u3rUO6j+YZh9rovnlPwAAKj+mAQAAAAAAAAGBBwAA3AAAADID6SX0LOo/Qu9iRpPp5T8AwCs/pgEAAAAAAAABggcAANwAAABsGcGTNk3qP9CLcFIx3OU/AIAsP7YBAAAAAAAAAYMHAADcAAAApy+ZAXlt6j/Q2FWbGsTlPwDALD+2AQAAAAAAAAGEBwAA3AAAAOVFcW+7jeo/tDkFFbGu5T8AAC0/xQEAAAAAAAABhQcAANwAAAAfXEnd/a3qPyY3wprli+U/AAAuP8UBAAAAAAAAAYYHAADcAAAA9vBDJDzM6j94SElRx2vlPwCALj/FAQAAAAAAAAGHBwAA3AAAAKIBpvZt5Oo/BjI8pk5G5T8AQC8/1QEAAAAAAAABiAcAANwAAABQEgjJn/zqP5QbL/vVIOU/AMAvP9UBAAAAAAAAAYkHAADcAAAA0Z7RJsUO6z9A8VcfsPjkPwBALz/lAQAAAAAAAAGKBwAA3AAAAFArm4TqIOs/6saAQ4rQ5D8AAC8/5QEAAAAAAAABiwcAANwAAABuNoe7CzHrP1rEPcm+reQ/AMAsP/QBAAAAAAAAAYwHAADcAAAAY73afSA76z+u1cR/oI3kPwDAKz/0AQAAAAAAAAGNBwAA3AAAAO/CUBkxQ+s/yg7gl9xy5D8AACs/9AEAAAAAAAABjgcAANwAAAC3xQtnOUfrP8pbxeDFWuQ/AAArPwQCAAAAAAAAAY8HAADcAAAAHEfpjT1J6z+S0D6LCUjkPwAAKz8EAgAAAAAAAAGQBwAA3AAAALfFC2c5R+s/PFmCZvo35D8AACs/BAIAAAAAAAABkQcAANwAAADvwlAZMUPrP64JWqNFLeQ/AAArPxMCAAAAAAAAAZIHAADcAAAAY73afSA76z8gujHgkCLkPwAAKz8TAgAAAAAAAAGTBwAA3AAAANO3ZOIPM+s/WJKdfjYd5D8AACs/IwIAAAAAAAABlAcAANwAAADgMBEg+yjrP1iSnX42HeQ/AAArPyMCAAAAAAAAAZUHAADcAAAA76m9XeYe6z8gujHgkCLkPwBAKj8zAgAAAAAAAAGWBwAA3AAAAJehjHTNEus/yvWPcpgq5D8AACo/MwIAAAAAAAABlwcAANwAAABBmVuLtAbrPzxZgmb6N+Q/AIArP1ICAAAAAAAAAZgHAADcAAAAUBIIyZ/86j+S0D6LCUjkPwBALD9SAgAAAAAAAAGZBwAA3AAAAF2LtAaL8uo/WKvto3pl5D8AQC0/UgIAAAAAAAABmgcAANwAAABqBGFEdujqP+itMB5GiOQ/AMAtP2ICAAAAAAAAAZsHAADcAAAA3P7qqGXg6j92sHOYEavkPwCALj9iAgAAAAAAAAGcBwAA3AAAABT8L1td3Oo/6saAQ4rQ5D8AwC4/cQIAAAAAAAABnQcAANwAAAAU/C9bXdzqP3jJw71V8+Q/AAAwP3ECAAAAAAAAAZ4HAADcAAAAd30NgmHe6j8GzAY4IRblPwCAMD+BAgAAAAAAAAGfBwAA3AAAAKIBpvZt5Oo/srp/gT825T8AQDE/gQIAAAAAAAABoAcAANwAAAAyBxySfuzqP3iVLpqwU+U/AMAxP4ECAAAAAAAAAaEHAADcAAAAJY5vVJP26j9cXBOCdG7lPwBAMT+QAgAAAAAAAAGiBwAA3AAAAHuWoD2sAus/fPtjCN6D5T8AADE/kAIAAAAAAAABowcAANwAAAA0IK9NyRDrP9ByIC3tk+U/AMAvP6ACAAAAAAAAAaQHAADcAAAAUCubhOog6z9ewkjwoZ7lPwBALz+gAgAAAAAAAAGlBwAA3AAAADg5QgkUNes/7hFxs1ap5T8AwCs/oAIAAAAAAAABpgcAANwAAAAcR+mNPUnrP+4RcbNWqeU/AAAqP7ACAAAAAAAAAacHAADcAAAAY9ZtOWtf6z9C1hIhT6HlPwDAIz+wAgAAAAAAAAGoBwAA3AAAAKxl8uSYdes/0HIgLe2T5T8AACE/zwIAAAAAAAABqQcAANwAAAD29HaQxovrP3z7Ywjeg+U/AEAXP88CAAAAAAAAAaoHAADcAAAA3AIeFfCf6z9cXBOCdG7lPwAAEz/PAgAAAAAAAAGrBwAA3AAAAMAQxZkZtOs/XKn4yl1W5T8AgAk/zwIAAAAAAAABrAcAANwAAADeG7HQOsTrP5TOSbLsOOU/AIAFP98CAAAAAAAAAa0HAADcAAAANCTiuVPQ6z/q39BozhjlPwCA/j7fAgAAAAAAAAGuBwAA3AAAACerNXxo2us/QPFXH7D45D8AAPk+7gIAAAAAAAABrwcAANwAAABSL87wdODrP7DuFKXk1eQ/AID3Pu4CAAAAAAAAAbAHAADcAAAAGDKJPn3k6z/oE2aMc7jkPwCA9z7+AgAAAAAAAAGxBwAA3AAAAH2zZmWB5us/BE2BpK+d5D8AgP8+/gIAAAAAAAABsgcAANwAAAB9s2ZlgebrPwSaZu2YheQ/AIABPw0DAAAAAAAAAbMHAADcAAAAGDKJPn3k6z/KDuCX3HLkPwBABT8NAwAAAAAAAAG0BwAA3AAAALWwqxd54us/WKvto3pl5D8AAAc/HQMAAAAAAAABtQcAANwAAABSL87wdODrP65vjxFzXeQ/AEANPx0DAAAAAAAAAbYHAADcAAAA7a3wyXDe6z/KW8XgxVrkPwAAED8tAwAAAAAAAAG3BwAA3AAAAO2t8Mlw3us/rm+PEXNd5D8AwBU/LQMAAAAAAAABuAcAANwAAADtrfDJcN7rPzy/t9QnaOQ/AEAYPy0DAAAAAAAAAbkHAADcAAAAtbCrF3ni6z92Sj4q5HrkPwAAHj88AwAAAAAAAAG6BwAA3AAAAH2zZmWB5us/kumOsE2Q5D8AQCA/TAMAAAAAAAABuwcAANwAAACoN//ZjezrP5KcqWdkqOQ/AMAjP0wDAAAAAAAAAbwHAADcAAAA07uXTpry6z+wO/rtzb3kPwAAJT9cAwAAAAAAAAG9BwAA3AAAAGHBDeqq+us/ztpKdDfT5D8AQCY/XAMAAAAAAAABvgcAANwAAADxxoOFuwLsPyJSB5lG4+Q/AMAmP2sDAAAAAAAAAb8HAADcAAAAgcz5IMwK7D94ycO9VfPkPwDAJj9rAwAAAAAAAAHABwAA3AAAAKpQkpXYEOw/IgUiUF375D8AACc/ewMAAAAAAAABwQcAANwAAAA6Vggx6RjsP+ostrG3AOU/AIAnP3sDAAAAAAAAAcIHAADcAAAAZdqgpfUe7D/OQIDiZAPlPwDAJz97AwAAAAAAAAHDBwAA3AAAAJBeORoCJew/6iy2sbcA5T8AgCo/ewMAAAAAAAABxAcAANwAAAC74tGODivsP+ostrG3AOU/AAAsP5oDAAAAAAAAAcUHAADcAAAA5mZqAxsx7D9c3Y3uAvbkPwDALj+aAwAAAAAAAAHGBwAA3AAAAHRs4J4rOew/6nmb+qDo5D8AADA/mgMAAAAAAAABxwcAANwAAACf8HgTOD/sP7DuFKXk1eQ/AEAxP6oDAAAAAAAAAcgHAADcAAAAL/burkhH7D+wO/rtzb3kPwDAMT+5AwAAAAAAAAHJBwAA3AAAAFp6hyNVTew/6GBL1Vyg5D8AADM/uQMAAAAAAAABygcAANwAAACF/h+YYVPsPyCGnLzrguQ/AIAzP8kDAAAAAAAAAcsHAADcAAAAsIK4DG5Z7D92lyNzzWLkPwBAMz/JAwAAAAAAAAHMBwAA3AAAAD6ILqh+Yew/rrx0WlxF5D8AADM/yQMAAAAAAAABzQcAANwAAABpDMcci2fsPyC6MeCQIuQ/AMAxP9wDAAAAAAAAAc4HAADcAAAA+RE9uJtv7D90y7iWcgLkPwBAMT/cAwAAAAAAAAHPBwAA3AAAAIcXs1Osd+w/rPAJfgHl4z8AADI/6wMAAAAAAAAB0AcAANwAAAB4ngYWwYHsP8gpJZY9yuM/AIAyP+sDAAAAAAAAAdEHAADcAAAAbSVa2NWL7D/kYkCuea/jPwBAMj/7AwAAAAAAAAHSBwAA3AAAAMEti8Hul+w/yMPvJxCa4z8AADI/+wMAAAAAAAAB0wcAANwAAAAXNryqB6TsP444adJTh+M/AAAzPwoEAAAAAAAAAdQHAADcAAAA07/KuiSy7D8c1Xbe8XnjPwCAMz8KBAAAAAAAAAHVBwAA3AAAAItJ2cpBwOw/joVOGz1v4z8AgDU/GgQAAAAAAAAB1gcAANwAAACpVMUBY9DsP8ZdurniaeM/AEA2PxoEAAAAAAAAAdcHAADcAAAAK+GOX4ji7D/kSfCINWfjPwDANz8aBAAAAAAAAAHYBwAA3AAAAK1tWL2t9Ow/xl26ueJp4z8AgDg/KgQAAAAAAAAB2QcAANwAAAAv+iEb0wbtP46FThs9b+M/AAA6PyoEAAAAAAAAAdoHAADcAAAAr4brePgY7T8c1Xbe8XnjPwCAOj85BAAAAAAAAAHbBwAA3AAAAM2R168ZKe0/jjhp0lOH4z8AQDs/OQQAAAAAAAAB3AcAANwAAACHG+a/NjftP+SvJfdil+M/AMA7P0kEAAAAAAAAAd0HAADcAAAApSbS9ldH7T8cO6xMH6rjPwDAOj9JBAAAAAAAAAHeBwAA3AAAAF+w4AZ1Ve0/VsYyotu84z8AQDo/WQQAAAAAAAAB3wcAANwAAAB9u8w9lmXtP6w978bqzOM/AMA2P1kEAAAAAAAAAeAHAADcAAAANUXbTbNz7T8Atavr+dzjPwAANT9oBAAAAAAAAAHhBwAA3AAAACnMLhDIfe0/VixoEAnt4z8AQC8/aAQAAAAAAAAB4gcAANwAAAB/1F/54IntP+Z7kNO99+M/AMAsP4cEAAAAAAAAAeMHAADcAAAAcVuzu/WT7T90y7iWcgLkPwCAIj+HBAAAAAAAAAHkBwAA3AAAAGXiBn4Knu0/PPNM+MwH5D8AAB4/hwQAAAAAAAAB5QcAANwAAABXaVpAH6jtPyAHFyl6CuQ/AAAPP4cEAAAAAAAAAeYHAADcAAAASfCtAjSy7T8CG+FZJw3kPwCACD+XBAAAAAAAAAHnBwAA3AAAADt3AcVIvO0/IAcXKXoK5D8AgM0+lwQAAAAAAAAB6AcAANwAAAAt/lSHXcbtP1jfgscfBeQ/AACwPqcEAAAAAAAAAekHAADcAAAAhQaGcHbS7T/me5DTvffjPwCAnz6nBAAAAAAAAAHqBwAA3AAAANsOt1mP3u0/rPAJfgHl4z8AAJo+xgQAAAAAAAAB6wcAANwAAADlcgNIum/uP8CuibQFcOE/AAB8PgAAAAAAAAAAAewHAADcAAAAq3W+lcJz7j+++2797lfhPwCArD4QAAAAAAAAAAHtBwAA3AAAAHV4eePKd+4/9tPam5RS4T8AALc+EAAAAAAAAAAB7gcAANwAAADZ+VYKz3nuP4Rw6KcyReE/AIC+PhAAAAAAAAAAAe8HAADcAAAAofwRWNd97j+iXB53hULhPwCA3T4QAAAAAAAAAAHwBwAA3AAAAAN+737bf+4/vkhURtg/4T8AAOo+HwAAAAAAAAAB8QcAANwAAABn/8yl34HuP9o0ihUrPeE/AIABPx8AAAAAAAAAAfIHAADcAAAAyYCqzOOD7j++SFRG2D/hPwDABj8fAAAAAAAAAAHzBwAA3AAAAC8CiPPnhe4/hHDopzJF4T8AQBE/HwAAAAAAAAAB9AcAANwAAACRg2Ua7IfuP/bT2puUUuE/AAAWPy8AAAAAAAAAAfUHAADcAAAA9QRDQfCJ7j8wX2HxUGXhPwDAHT8/AAAAAAAAAAH2BwAA3AAAAPUEQ0Hwie4/MhJ8qGd94T8AACE/PwAAAAAAAAAB9wcAANwAAAD1BENB8InuP8AUvyIzoOE/AMAlP04AAAAAAAAAAfgHAADcAAAAWYYgaPSL7j9OFwKd/sLhPwDAJz9OAAAAAAAAAAH5BwAA3AAAAFmGIGj0i+4/+gV75hzj4T8AwCo/bQAAAAAAAAAB+gcAANwAAAC/B/6O+I3uP2wciJGVCOI/AAAsP20AAAAAAAAAAfsHAADcAAAAH4nbtfyP7j9ugr3/wjjiPwBALj9tAAAAAAAAAAH8BwAA3AAAAIUKudwAku4/Uvy8np1r4j8AQC8/fQAAAAAAAAAB/QcAANwAAABLDXQqCZbuPxqKhm4loeI/AAAyP40AAAAAAAAAAf4HAADcAAAAFRAveBGa7j/8A4YNANTiPwAAMz+NAAAAAAAAAAH/BwAA3AAAANsS6sUZnu4//mm7ey0E4z8AADY/jQAAAAAAAAABAAgAANwAAACjFaUTIqLuPwDQ8OlaNOM/AAA3P5wAAAAAAAAAAQEIAADcAAAAMxsbrzKq7j9W+sfFgFzjPwDAOD+cAAAAAAAAAAECCAAA3AAAAF2fsyM/sO4/yBDVcPmB4z8AgDk/nAAAAAAAAAABAwgAANwAAABPJgfmU7ruP47rg4lqn+M/AAA7P5wAAAAAAAAAAQQIAADcAAAAQa1aqGjE7j9ysmhxLrrjPwCAOz+8AAAAAAAAAAEFCAAA3AAAAJe1i5GB0O4/jlG595fP4z8AAD0/vAAAAAAAAAABBggAANwAAABRP5qhnt7uP+TIdRyn3+M/AIA9P7wAAAAAAAAAAQcIAADcAAAAb0qG2L/u7j9yGJ7fW+rjPwDAPT+8AAAAAAAAAAEICAAA3AAAAFVYLV3pAu8/AmjGohD14z8AAD4/wAAAAAAAAAABCQgAANwAAAD/aI8vGxvvP8qPWgRr+uM/AAA+P8AAAAAAAAAAAQoIAADcAAAArXnxAU0z7z+St+5lxf/jPwAAPj/QAAAAAAAAAAELCAAA3AAAAFmKU9R+S+8/krfuZcX/4z8AQD0/0AAAAAAAAAABDAgAANwAAAAHm7WmsGPvP66jJDUY/eM/AAA9P98AAAAAAAAAAQ0IAADcAAAATSo6Ut557z/me5DTvffjPwDAOj/fAAAAAAAAAAEOCAAA3AAAAPs6nCQQku8/VixoEAnt4z8AwDk/7wAAAAAAAAABDwgAANwAAAB7x2WCNaTvP+TIdRyn3+M/AIAzP+8AAAAAAAAAARAIAADcAAAAX9UMB1+47z+OUbn3l8/jPwAAMT//AAAAAAAAAAERCAAA3AAAAH/g+D2AyO8/Otr80oi/4z8AQCI//wAAAAAAAAABEggAANwAAADT6CknmdTvP+RiQK55r+M/AMAbPw4BAAAAAAAAARMIAADcAAAAyW996a3e7z+q17lYvZzjPwAA6z4OAQAAAAAAAAEUCAAA3AAAAFd184S+5u8/jjhp0lOH4z8AAMk+HgEAAAAAAAABFQgAANwAAAAdeK7SxurvP46FThs9b+M/AAC3Ph4BAAAAAAAAARYIAADcAAAAufbQq8Lo7z+O0jNkJlfjPwCAsT49AQAAAAAAAAEXCAAA3AAAAH/YkmVrSe4/joVOGz1v4z8AgNw+AAAAAAAAAAABGAgAANwAAADV4MNOhFXuPxzVdt7xeeM/AEAXPw8AAAAAAAAAARkIAADcAAAAx2cXEZlf7j8c1Xbe8XnjPwBAID8PAAAAAAAAAAEaCAAA3AAAAEn04G6+ce4/Vq3ifJd04z8AACc/DwAAAAAAAAABGwgAANwAAACh/BFY133uP46FThs9b+M/AAAxPw8AAAAAAAAAARwIAADcAAAAWYYgaPSL7j/kSfCINWfjPwBAND8fAAAAAAAAAAEdCAAA3AAAAHeRDJ8VnO4/cub9lNNZ4z8AADg/HwAAAAAAAAABHggAANwAAAD5Hdb8Oq7uPzhbdz8XR+M/AEA5Py8AAAAAAAAAAR8IAADcAAAA3St9gWTC7j84qFyIAC/jPwCANz8vAAAAAAAAAAEgCAAA3AAAAO29vHqa3O4/jLnjPuIO4z8AwDY/PgAAAAAAAAABIQgAANwAAABh0dma1PjuP/62oMQW7OI/AEAyPz4AAAAAAAAAASIIAADcAAAAOWbU4RIX7z+MoJMZnsbiPwBAMD8+AAAAAAAAAAEjCAAA3AAAANf9iXZZOe8//J1Qn9Kj4j8AACY/PgAAAAAAAAABJAgAANwAAACvkoS9l1fvP26bDSUHgeI/AEAhP04AAAAAAAAAASUIAADcAAAAhSd/BNZ17z8WcTZJ4VjiPwAA7T5OAAAAAAAAAAEmCAAA3AAAAF+8eUsUlO8/pFopnmgz4j8AAMc+XgAAAAAAAAABJwgAANwAAADTz5ZrTrDvP2wciJGVCOI/AACxPl4AAAAAAAAAASgIAADcAAAA42HWZITK7z8y3uaEwt3hPwAAqj59AAAAAAAAAAs="/>
</p:tagLst>
</file>

<file path=ppt/tags/tag9.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EAAAAEAAAABwMAAAAAAQAAAAQAAAAECUlua0F0b21WMQIAAAAJBAAAAA0DBQQAAAALUGVuU3Ryb2tlVjEEAAAACkF0dHJpYnV0ZXMFVHJhY2UJU3RhcnRUaW1lBFR5cGUEBAAED1BlbkF0dHJpYnV0ZXNWMQIAAAAKSW5rVHJhY2VWMQIAAAAQDEFjdGlvblR5cGVWMQIAAAACAAAACQUAAAAJBgAAANQRAAAAAAAABfn///8MQWN0aW9uVHlwZVYxAQAAAAd2YWx1ZV9fAAgCAAAAAAAAAAUFAAAAD1BlbkF0dHJpYnV0ZXNWMQoAAAAHX2NvbG9yQQdfY29sb3JSB19jb2xvckcHX2NvbG9yQgpGaXRUb0N1cnZlBkhlaWdodA5JZ25vcmVQcmVzc3VyZQ1Jc0hpZ2hsaWdodGVyBVNoYXBlBVdpZHRoAAAAAAAAAAAEAAICAgIBBgEBDEJydXNoU2hhcGVWMQIAAAAGAgAAAP9wMKAAAAAAAAAACEAAAAX4////DEJydXNoU2hhcGVWMQEAAAAHdmFsdWVfXwAIAgAAAAEAAAAAAAAAAAAIQAUGAAAACklua1RyYWNlVjEDAAAADUxpc3RgMStfaXRlbXMMTGlzdGAxK19zaXplD0xpc3RgMStfdmVyc2lvbgQAABhTaGFyZWQuSW5raW5nLklua1BvaW50W10CAAAACAgCAAAACQkAAACpAAAAqQAAAAcJAAAAAAEAAAAAAQ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DVcFCgAAAApJbmtQb2ludFYxBAAAAAFYAVkOUHJlc3N1cmVGYWN0b3IJVGltZVN0YW1wAAAAAAYGCxACAAAAgKh0ZM9AtD8AKT+FGwl6PwAAMD0AAAAAAAAAAAELAAAACgAAAEBsKerSP7M/AOTP/p3qez8AAHA9DwAAAAAAAAABDAAAAAoAAAAAWBBsKeqyPwDkz/6d6ns/AACAPQ8AAAAAAAAAAQ0AAAAKAAAAgC/eb9Y+sj8A5M/+nep7PwAAhD0PAAAAAAAAAAEOAAAACgAAAMAbxfEs6bE/AOTP/p3qez8AAKY9DwAAAAAAAAABDwAAAAoAAABAB6xzg5OxPwDkz/6d6ns/AAC0PQ8AAAAAAAAAARAAAAAKAAAAAPOS9dk9sT8AKT+FGwl6PwAA8j0PAAAAAAAAAAERAAAACgAAAADLYPmGkrA/ACk/hRsJej8AAAY+HwAAAAAAAAABEgAAAAoAAACARV36Z86vPwApP4UbCXo/AAAoPh8AAAAAAAAAARMAAAAKAAAAAMzGBW/MrT8Abq4LmSd4PwAANj4fAAAAAAAAAAEUAAAACgAAAIBTMBF2yqs/ALMdkhZGdj8AAFM+LgAAAAAAAAABFQAAAAoAAACA2pkcfcipPwCzHZIWRnY/AABgPi4AAAAAAAAAARYAAAAKAAAAgGEDKITGpz8Asx2SFkZ2PwAAcz4+AAAAAAAAAAEXAAAACgAAAIDobDOLxKU/ALMdkhZGdj8AAHs+PgAAAAAAAAABGAAAAAoAAACAR6RCPxejPwCzHZIWRnY/AACHPk4AAAAAAAAAARkAAAAKAAAAAM8NTkYVoT8Asx2SFkZ2PwAAiz5OAAAAAAAAAAEaAAAACgAAAACs7rKaJp4/ALMdkhZGdj8AAJU+TgAAAAAAAAABGwAAAAoAAAAAusHJqCKaPwCzHZIWRnY/AACZPl0AAAAAAAAAARwAAAAKAAAAABn52Fx1lz8Asx2SFkZ2PwAApD5dAAAAAAAAAAEdAAAACgAAAAB3MOgQyJQ/ALMdkhZGdj8AgKg+bQAAAAAAAAABHgAAAAoAAAAA1mf3xBqSPwCzHZIWRnY/AAC2Pm0AAAAAAAAAAR8AAAAKAAAAAIYD/x7EkD8Abq4LmSd4PwAAvD5tAAAAAAAAAAEgAAAACgAAAABqPg3y2o4/AG6uC5kneD8AgMc+bQAAAAAAAAABIQAAAAoAAAAAyHUcpi2MPwBurguZJ3g/AIDMPm0AAAAAAAAAASIAAAAKAAAAAMh1HKYtjD8Abq4LmSd4PwCA1T59AAAAAAAAAAEjAAAACgAAAABqPg3y2o4/ACk/hRsJej8AgNk+fQAAAAAAAAABJAAAAAoAAAAAJ8zvanGTPwDkz/6d6ns/AIDfPowAAAAAAAAAASUAAAAKAAAAAGld0QLMmD8AnmB4IMx9PwAA4j6cAAAAAAAAAAEmAAAACgAAAAD8UqtAfZ8/AFnx8aKtfz8AAOg+qwAAAAAAAAABJwAAAAoAAAAAmAg75W2kPwAKwbWSx4A/AADqPrsAAAAAAAAAASgAAAAKAAAAgNqZHH3IqT8ACsG1kseAPwCA7D67AAAAAAAAAAEpAAAACgAAAAAdK/4UI68/gGeJ8lO4gT8AgO0+ywAAAAAAAAABKgAAAAoAAAAAWBBsKeqyPwDFUS8VqYI/AADvPssAAAAAAAAAASsAAAAKAAAAwDUk13GYtj8AxVEvFamCPwCA7z7aAAAAAAAAAAEsAAAACgAAAIA7aj4N8ro/gCIabNaZgz8AAPE+2gAAAAAAAAABLQAAAAoAAADAVckjUqG/PwCA4qiXioQ/AIDxPvoAAAAAAAAAAS4AAAAKAAAA4EutAvV9wj8AgOKol4qEPwAA8z76AAAAAAAAAAEvAAAACgAAAGABj3HqgMU/AIDiqJeKhD8AgPM++gAAAAAAAAABMAAAAAoAAACgQH2ftK7IPwCA4qiXioQ/AAD1PvoAAAAAAAAAATEAAAAKAAAAAPZeDqqxyz8AgOKol4qEPwCA9T4JAQAAAAAAAAEyAAAACgAAAGA1TTx0384/AIDiqJeKhD8AAPc+CQEAAAAAAAABMwAAAAoAAABgdZfVNPHQPwCA4qiXioQ/AID3PhkBAAAAAAAAATQAAAAKAAAAAAuCLUVd0j+AIhps1pmDPwAA+T4ZAQAAAAAAAAE1AAAACgAAAKDl8uS/3tM/gCIabNaZgz8AgPk+OAEAAAAAAAABNgAAAAoAAABgwGOcOmDVP4AiGmzWmYM/AID5PjgBAAAAAAAAATcAAAAKAAAAAJvUU7Xh1j8AgOKol4qEPwAA+j44AQAAAAAAAAE4AAAACgAAAKB1RQswY9g/gN2q5Vh7hT8AAPo+OAEAAAAAAAABOQAAAAoAAABQULbCquTZP4DdquVYe4U/AAD6PkgBAAAAAAAAAToAAAAKAAAA4FuUW+Yl2z+A3arlWHuFPwAA+z5IAQAAAAAAAAE7AAAACgAAAHBncvQhZ9w/gN2q5Vh7hT8AgPs+SAEAAAAAAAABPAAAAAoAAADgXjcPtFLdP4DdquVYe4U/AID7PlcBAAAAAAAAAT0AAAAKAAAAQFb8KUY+3j+AmDtf21yHPwAA/T5XAQAAAAAAAAE+AAAACgAAAIDDtIUD/94/gFPM2F0+iT8AgP0+hgEAAAAAAAABPwAAAAoAAADg6+aBVqrfP4AOXVLgH4s/AAD/PoYBAAAAAAAAAUAAAAAKAAAACEWGX2oV4D+AJrYIJPKNPwCA/z6GAQAAAAAAAAFBAAAACgAAAKjxVU70SuA/QM7rfZTakD8AAAI/hgEAAAAAAAABQgAAAAoAAAC4e2INyXXgP8C34JV3NJM/AAADP4YBAAAAAAAAAUMAAAAKAAAASOOrnOiV4D9A0DlMuwaWPwDAAz+WAQAAAAAAAAFEAAAACgAAAEgoMvxSq+A/AEZbP8DJmT8AAAQ/lgEAAAAAAAABRQAAAAoAAABIKDL8UqvgP0AZRW+GfZ4/AIAEP6UBAAAAAAAAAUYAAAAKAAAASCgy/FKr4D/A01+MZ4miPwDABD+lAQAAAAAAAAFHAAAACgAAAEgoMvxSq+A/QHjlHc3Epj8AwAQ/xQEAAAAAAAABSAAAAAoAAABIKDL8UqvgP+BiAZ3DtKs/AAAFP8UBAAAAAAAAAUkAAAAKAAAASCgy/FKr4D9wsqc1dXCwPwAABT/FAQAAAAAAAAFKAAAACgAAAEgoMvxSq+A/EL9nxKAksz8AAAU/xQEAAAAAAAABSwAAAAoAAADQSvUrCLbgP3DXwHrk9rU/AAAGP8UBAAAAAAAAAUwAAAAKAAAAYG24W73A4D+QHn7PiEG5PwCABj/0AQAAAAAAAAFNAAAACgAAANiPe4tyy+A/kIgGm3XmvD8AwAY/9AEAAAAAAAABTgAAAAoAAADw1AHr3ODgPxCF4FrJY8A/AAAHP/QBAAAAAAAAAU8AAAAKAAAA8BmISkf24D/wP3HUS0XCPwAACD/0AQAAAAAAAAFQAAAACgAAAPheDqqxC+E/aIxnifJTxD8AgAg/AwIAAAAAAAABUQAAAAoAAACIxlc50SvhP1Bqw3m9j8Y/AAAKPwMCAAAAAAAAAVIAAAAKAAAAoFBk+KVW4T8gzut9lNrIPwCACj8DAgAAAAAAAAFTAAAACgAAAKjacLd6geE/6DEUgmslyz8AAAw/AwIAAAAAAAABVAAAAAoAAABAh0CmBLfhPzgnosFmnc0/AIAMPxMCAAAAAAAAAVUAAAAKAAAAYFbTxEP34T/wGTEoySjQPwAADz8TAgAAAAAAAAFWAAAACgAAAAhIKRM4QuI/cJrE29Jz0T8AABA/IgIAAAAAAAABVwAAAAoAAAAoXEKR4ZfiP+waWI/cvtI/AEARPyICAAAAAAAAAVgAAAAKAAAA2JIeP0D44j/0LFF+CjfUPwDAET9CAgAAAAAAAAFZAAAACgAAAIDJ+uyeWOM/EPxjY7Kn1T8AwBE/QgIAAAAAAAABWgAAAAoAAAAoRV36Z87jP0hFqjROCdc/AAASP0ICAAAAAAAAAVsAAAAKAAAAYJ7813s55D9gFL0Z9nnYPwCAEj9CAgAAAAAAAAFcAAAACgAAAIj3m7WPpOQ/hOPP/p3q2T8AwBI/UQIAAAAAAAABXQAAAAoAAABALnhj7gTlP7wsFtA5TNs/AMASP1ECAAAAAAAAAV4AAAAKAAAAaIcXQQJw5T8UM3aXT6bcPwAAEz9hAgAAAAAAAAFfAAAACgAAACADek7L5eU/MAKJfPcW3j8AABM/YQIAAAAAAAABYAAAAAoAAADIOVb8KUbmP0TRm2Gfh98/AAATP3ECAAAAAAAAAWEAAAAKAAAAcHAyqoim5j9EDXGZnXTgPwCAEz9xAgAAAAAAAAFiAAAACgAAACCnDljnBuc/SJbtkLQw4T8AwBM/gAIAAAAAAAABYwAAAAoAAABQAK41+3HnP9L9doMI6eE/AIAUP4ACAAAAAAAAAWQAAAAKAAAAAHwQQ8Tn5z/+ACdnE5biPwDAFD+QAgAAAAAAAAFlAAAACgAAADgaNoBCaOg/PsHwQJg74z8AwBQ/kAIAAAAAAAABZgAAAAoAAABwuFu9wOjoP1QHhy4p8OM/AAAVP58CAAAAAAAAAWcAAAAKAAAAqFaB+j5p6T+Ux1AIrpXkPwBAFD+fAgAAAAAAAAFoAAAACgAAAOj0pje96ek/ciNB0+kv5T8AABQ/vwIAAAAAAAABaQAAAAoAAAAYk8x0O2rqP+4aWI/cvuU/AIAVP78CAAAAAAAAAWoAAAAKAAAAWDHysbnq6j/eM2JQklHmPwBAFj+/AgAAAAAAAAFrAAAACgAAAAitVL+CYOs/0kxsEUjk5j8AQBY/vwIAAAAAAAABbAAAAAoAAABABvSclsvrP2IBncO0a+c/AAAWP78CAAAAAAAAAW0AAAAKAAAA4DzQSvUr7D+WUfRm2OfnPwCAFj/OAgAAAAAAAAFuAAAACgAAAIhzrPhTjOw/1l5lAHZc6D8AwBY/zgIAAAAAAAABbwAAAAoAAACwh8V2/eHsPx5s1pkT0eg/AMAWP94CAAAAAAAAAXAAAAAKAAAA6OBkVBFN7T+WY+1VBmDpPwAAFz/eAgAAAAAAAAFxAAAACgAAABD1fdK6ou0/tvYqA7Dj6T8AwBU//QIAAAAAAAABcgAAAAoAAAAoCZdQZPjtPwrBtZLHUOo/AEAVP/0CAAAAAAAAAXMAAAAKAAAAyPrsnlhD7j/+JmcTlrLqPwAAFT8NAwAAAAAAAAF0AAAACgAAAPDJf72Xg+4/lig/hRsJ6z8AABU/DQMAAAAAAAABdQAAAAoAAAAImRLc1sPuP8rFPehXVOs/AAAVPw0DAAAAAAAAAXYAAAAKAAAAmEXiymD57j8m3W83iJDrPwAAFT8NAwAAAAAAAAF3AAAACgAAALDP7ok1JO8/gvShhrjM6z8AABY/HAMAAAAAAAABeAAAAAoAAABANzgZVUTvPwqGB8Lc+es/AIAWPxwDAAAAAAAAAXkAAAAKAAAASHy+eL9Z7z8a9nn4PSPsPwBAFz8sAwAAAAAAAAF6AAAACgAAAFDBRNgpb+8/tkT5KdxI7D8AwBc/LAMAAAAAAAABewAAAAoAAABoBss3lITvP9ZxhVa3auw/AIAYPzwDAAAAAAAAAXwAAAAKAAAA4CiOZ0mP7z+GfR5+z4jsPwDAGD88AwAAAAAAAAF9AAAACgAAAOAojmdJj+8/vmfEoCSj7D8AgBk/SwMAAAAAAAABfgAAAAoAAADgKI5nSY/vP4Iwd762uew/AMAZP0sDAAAAAAAAAX8AAAAKAAAAaAbLN5SE7z/O1zbXhczsPwDAGT9LAwAAAAAAAAGAAAAACgAAANjjBwjfee8/pl0D65Hb7D8AABo/WwMAAAAAAAABgQAAAAoAAABQwUTYKW/vP37jz/6d6uw/AIAaP1sDAAAAAAAAAYIAAAAKAAAASHy+eL9Z7z/eR6kN5/XsPwDAGj9bAwAAAAAAAAGDAAAACgAAAEA3OBlVRO8/yoqPF2397D8AgBs/awMAAAAAAAABhAAAAAoAAACwz+6JNSTvP7bNdSHzBO0/AMAbP2sDAAAAAAAAAYUAAAAKAAAAmEXiymD57j8q72gmtgjtPwCAHj96AwAAAAAAAAGGAAAACgAAAJC71QuMzu4/Ku9oJrYI7T8AACA/egMAAAAAAAABhwAAAAoAAAB4MclMt6PuPyrvaCa2CO0/AMAiP4oDAAAAAAAAAYgAAAAKAAAAYGI2Lnhj7j8q72gmtgjtPwAAJD+KAwAAAAAAAAGJAAAACgAAADiTow85I+4/Ku9oJrYI7T8AwCk/mQMAAAAAAAABigAAAAoAAAAYf4qRj83tPyrvaCa2CO0/AAAsP7kDAAAAAAAAAYsAAAAKAAAA8GpxE+Z37T+iEFwreQztPwDALz+5AwAAAAAAAAGMAAAACgAAAEDvDgYdAu0/FjJPMDwQ7T8AADE/uQMAAAAAAAABjQAAAAoAAACILiaZ6XbsPwZ1NTrCF+0/AEAzP7kDAAAAAAAAAY4AAAAKAAAAQAb0nJbL6z9m2Q5JCyPtPwBAND/IAwAAAAAAAAGPAAAACgAAAOCYO0HZCus/Pl/bXBcy7T8AwDU/yAMAAAAAAAABkAAAAAoAAACQK4PlG0rqP4oGm3XmRO0/AIA2P9gDAAAAAAAAAZEAAAAKAAAAOL7KiV6J6T/WrVqOtVftPwDANj/YAwAAAAAAAAGSAAAACgAAAPBQEi6hyOg/mnYNrEdu7T8AADc/6AMAAAAAAAABkwAAAAoAAACQKOAxTh3oP1o/wMnZhO0/AAA3P+gDAAAAAAAAAZQAAAAKAAAAwN3qBUZn5z+SKWbsLp/tPwAANz8HBAAAAAAAAAGVAAAACgAAAHBwMqqIpuY/zhMMD4S57T8AQDY/BwQAAAAAAAABlgAAAAoAAAAgA3pOy+XlP3ofpTac1+0/AAA2PwcEAAAAAAAAAZcAAAAKAAAAQHP+wlga5T8qKz5etPXtPwAANj8HBAAAAAAAAAGYAAAACgAAAPgFRmebWeQ/TljKio8X7j8AADY/FgQAAAAAAAABmQAAAAoAAACYmI0L3pjjP/5jY7KnNe4/AEA0PxYEAAAAAAAAAZoAAAAKAAAA2JIeP0D44j+qb/zZv1PuPwCAMz8mBAAAAAAAAAGbAAAACgAAABDSNdIMbeI/4lmi/BRu7j8AADM/JgQAAAAAAAABnAAAAAoAAABgVtPEQ/fhP5JlOyQtjO4/AAAzPzYEAAAAAAAAAZ0AAAAKAAAAMP0z5y+M4T9CcdRLRaruPwBAMj82BAAAAAAAAAGeAAAACgAAAAjpGmmGNuE/7nxtc13I7j8AADI/VQQAAAAAAAABnwAAAAoAAABo98QakuvgP56IBpt15u4/AAAyP1UEAAAAAAAAAaAAAAAKAAAASCgy/FKr4D9KlJ/CjQTvPwAAMj9VBAAAAAAAAAGhAAAACgAAALh7Yg3JdeA/gn5F5eIe7z8AQDE/VQQAAAAAAAABogAAAAoAAACo8VVO9ErgP7po6wc4Oe8/AAAxP1UEAAAAAAAAAaMAAAAKAAAAGIoMv9Qq4D/2UpEqjVPvPwDALz9lBAAAAAAAAAGkAAAACgAAAJAiwy+1CuA/uhtESB9q7z8AQC8/ZQQAAAAAAAABpQAAAAoAAADwdfNAK9XfPwbDA2HufO8/AAAuP3QEAAAAAAAAAaYAAAAKAAAA4OvmgVaq3z9SasN5vY/vPwBALT90BAAAAAAAAAGnAAAACgAAANCmYCLslN8/KvCPjcme7z8AQCs/hAQAAAAAAAABqAAAAAoAAADQHFRjF2rfP4pUaZwSqu8/AIAqP4QEAAAAAAAAAakAAAAKAAAAsNfNA61U3z/uuEKrW7XvPwDAJj+jBAAAAAAAAAGqAAAACgAAAKCSR6RCP98/Th0cuqTA7z8AACU/owQAAAAAAAABqwAAAAoAAACgkkekQj/fPzpgAsQqyO8/AEAfP6MEAAAAAAAAAawAAAAKAAAAsE3BRNgp3z8mo+jNsM/vPwDAHD+jBAAAAAAAAAGtAAAACgAAALBNwUTYKd8/JqPozbDP7z8AABE/owQAAAAAAAABrgAAAAoAAACwTcFE2CnfP5rE29Jz0+8/AMALP6MEAAAAAAAAAa8AAAAKAAAAsE3BRNgp3z+axNvSc9PvPwCA2j6jBAAAAAAAAAGwAAAACgAAALBNwUTYKd8/JqPozbDP7z8AAMA+swQAAAAAAAABsQAAAAoAAACgkkekQj/fP8I+D79nxO8/AACxPrMEAAAAAAAAAbIAAAAKAAAAsE3BRNgp3z8Cdlyh1a3vPwAArD7xBAAAAAAAAAs="/>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18983</TotalTime>
  <Words>1673</Words>
  <Application>Microsoft Macintosh PowerPoint</Application>
  <PresentationFormat>On-screen Show (4:3)</PresentationFormat>
  <Paragraphs>191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Garamond</vt:lpstr>
      <vt:lpstr>LucidaGrande</vt:lpstr>
      <vt:lpstr>Wingdings</vt:lpstr>
      <vt:lpstr>UCSF Contemporary</vt:lpstr>
      <vt:lpstr>1_UCSF Contemporary</vt:lpstr>
      <vt:lpstr>Cohort Studies</vt:lpstr>
      <vt:lpstr>Overview</vt:lpstr>
      <vt:lpstr>Cohort Studies &amp; Classifying Person Time  </vt:lpstr>
      <vt:lpstr>Overview: Cohort Studies &amp; Classifying Person Time  </vt:lpstr>
      <vt:lpstr>Overview: Cohort Studies &amp; Classifying Person Time  </vt:lpstr>
      <vt:lpstr>Example Qx that generates time-varying exposure data</vt:lpstr>
      <vt:lpstr>Individuals Contribute Variable Person Time</vt:lpstr>
      <vt:lpstr>Individuals May Contribute to Multiple Exposure Categories Over Time</vt:lpstr>
      <vt:lpstr>Prevalent vs. Incident User</vt:lpstr>
      <vt:lpstr>Overview: Cohort Studies &amp; Classifying Person Time  </vt:lpstr>
      <vt:lpstr>Induction Time</vt:lpstr>
      <vt:lpstr>Latent Period</vt:lpstr>
      <vt:lpstr>Induction Period vs. Latent Period</vt:lpstr>
      <vt:lpstr>Time of exposure accrual &amp; Time at risk of exposure effects</vt:lpstr>
      <vt:lpstr>In practice…</vt:lpstr>
      <vt:lpstr>Time of Exposure Accrual &amp; Time at Risk for Exposure Effects</vt:lpstr>
      <vt:lpstr>Classifying Chronic Exposures</vt:lpstr>
      <vt:lpstr>Classifying Chronic Exposures</vt:lpstr>
      <vt:lpstr>Alignment of Person-time and Event with Exposure Status</vt:lpstr>
      <vt:lpstr>Summary:  Person Time in Cohorts</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Chan, June Maylin</cp:lastModifiedBy>
  <cp:revision>810</cp:revision>
  <cp:lastPrinted>2017-12-18T14:59:38Z</cp:lastPrinted>
  <dcterms:created xsi:type="dcterms:W3CDTF">2012-05-07T17:59:34Z</dcterms:created>
  <dcterms:modified xsi:type="dcterms:W3CDTF">2021-02-11T23:19:36Z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