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8" r:id="rId2"/>
    <p:sldId id="260" r:id="rId3"/>
    <p:sldId id="277" r:id="rId4"/>
    <p:sldId id="278" r:id="rId5"/>
    <p:sldId id="279" r:id="rId6"/>
    <p:sldId id="280" r:id="rId7"/>
    <p:sldId id="281" r:id="rId8"/>
    <p:sldId id="282" r:id="rId9"/>
    <p:sldId id="271" r:id="rId10"/>
    <p:sldId id="275" r:id="rId11"/>
    <p:sldId id="276" r:id="rId12"/>
    <p:sldId id="274" r:id="rId13"/>
    <p:sldId id="273" r:id="rId14"/>
    <p:sldId id="287" r:id="rId15"/>
    <p:sldId id="288" r:id="rId16"/>
    <p:sldId id="289" r:id="rId17"/>
    <p:sldId id="290" r:id="rId18"/>
    <p:sldId id="296" r:id="rId19"/>
    <p:sldId id="298" r:id="rId20"/>
    <p:sldId id="299" r:id="rId21"/>
    <p:sldId id="300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3" autoAdjust="0"/>
    <p:restoredTop sz="94652" autoAdjust="0"/>
  </p:normalViewPr>
  <p:slideViewPr>
    <p:cSldViewPr>
      <p:cViewPr varScale="1">
        <p:scale>
          <a:sx n="133" d="100"/>
          <a:sy n="133" d="100"/>
        </p:scale>
        <p:origin x="3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llenie\Documents\ASQ\Columns\Moneyball\Table_Figure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ome:Desktop:2012_SportsAnalyticsDL:ALL_2002-2011FULL%20_withWLUPDATE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ome:Desktop:2012_SportsAnalyticsDL:ALL_2002-2011FULL%20_withWLUPDATE.xlsx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87287935161951"/>
          <c:y val="0.0504621566782216"/>
          <c:w val="0.911196755321259"/>
          <c:h val="0.8971988918051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Correlation between Payroll &amp; Games_Won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</c:numCache>
            </c:numRef>
          </c:cat>
          <c:val>
            <c:numRef>
              <c:f>Sheet1!$B$2:$B$15</c:f>
              <c:numCache>
                <c:formatCode>####.000</c:formatCode>
                <c:ptCount val="14"/>
                <c:pt idx="0">
                  <c:v>0.658006395447974</c:v>
                </c:pt>
                <c:pt idx="1">
                  <c:v>0.563939520320071</c:v>
                </c:pt>
                <c:pt idx="2">
                  <c:v>0.331089731765669</c:v>
                </c:pt>
                <c:pt idx="3">
                  <c:v>0.320648041883574</c:v>
                </c:pt>
                <c:pt idx="4">
                  <c:v>0.442415527385176</c:v>
                </c:pt>
                <c:pt idx="5">
                  <c:v>0.41870351423261</c:v>
                </c:pt>
                <c:pt idx="6">
                  <c:v>0.526412499361935</c:v>
                </c:pt>
                <c:pt idx="7">
                  <c:v>0.491069546639829</c:v>
                </c:pt>
                <c:pt idx="8">
                  <c:v>0.535853489750022</c:v>
                </c:pt>
                <c:pt idx="9">
                  <c:v>0.491055282798472</c:v>
                </c:pt>
                <c:pt idx="10">
                  <c:v>0.326973338560474</c:v>
                </c:pt>
                <c:pt idx="11">
                  <c:v>0.476006482009504</c:v>
                </c:pt>
                <c:pt idx="12">
                  <c:v>0.365690431695922</c:v>
                </c:pt>
                <c:pt idx="13">
                  <c:v>0.371713086629191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Correlation between Payroll &amp; OBP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</c:numCache>
            </c:numRef>
          </c:cat>
          <c:val>
            <c:numRef>
              <c:f>Sheet1!$C$2:$C$15</c:f>
              <c:numCache>
                <c:formatCode>####.000</c:formatCode>
                <c:ptCount val="14"/>
                <c:pt idx="0">
                  <c:v>0.658673561547676</c:v>
                </c:pt>
                <c:pt idx="1">
                  <c:v>0.496649220668424</c:v>
                </c:pt>
                <c:pt idx="2">
                  <c:v>0.0448657160124428</c:v>
                </c:pt>
                <c:pt idx="3">
                  <c:v>0.122947296165808</c:v>
                </c:pt>
                <c:pt idx="4">
                  <c:v>-0.0477795787239389</c:v>
                </c:pt>
                <c:pt idx="5">
                  <c:v>-0.228555805830934</c:v>
                </c:pt>
                <c:pt idx="6">
                  <c:v>0.463012534483326</c:v>
                </c:pt>
                <c:pt idx="7">
                  <c:v>0.504313711019426</c:v>
                </c:pt>
                <c:pt idx="8">
                  <c:v>0.490563410909185</c:v>
                </c:pt>
                <c:pt idx="9">
                  <c:v>0.547631871814131</c:v>
                </c:pt>
                <c:pt idx="10">
                  <c:v>0.410464363504353</c:v>
                </c:pt>
                <c:pt idx="11">
                  <c:v>0.428892754649818</c:v>
                </c:pt>
                <c:pt idx="12">
                  <c:v>0.373883496569612</c:v>
                </c:pt>
                <c:pt idx="13">
                  <c:v>0.469268421862826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5721056"/>
        <c:axId val="-715719424"/>
      </c:lineChart>
      <c:dateAx>
        <c:axId val="-71572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420000" vert="horz"/>
          <a:lstStyle/>
          <a:p>
            <a:pPr>
              <a:defRPr normalizeH="0"/>
            </a:pPr>
            <a:endParaRPr lang="en-US"/>
          </a:p>
        </c:txPr>
        <c:crossAx val="-715719424"/>
        <c:crosses val="autoZero"/>
        <c:auto val="0"/>
        <c:lblOffset val="100"/>
        <c:baseTimeUnit val="days"/>
      </c:dateAx>
      <c:valAx>
        <c:axId val="-715719424"/>
        <c:scaling>
          <c:orientation val="minMax"/>
          <c:max val="1.0"/>
        </c:scaling>
        <c:delete val="0"/>
        <c:axPos val="l"/>
        <c:majorGridlines/>
        <c:numFmt formatCode="####.000" sourceLinked="1"/>
        <c:majorTickMark val="out"/>
        <c:minorTickMark val="none"/>
        <c:tickLblPos val="nextTo"/>
        <c:crossAx val="-7157210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8292869641295"/>
          <c:y val="0.0472252843394576"/>
          <c:w val="0.323003859811641"/>
          <c:h val="0.161927993597865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4716615726278"/>
          <c:y val="0.0224008510296222"/>
          <c:w val="0.905768966148567"/>
          <c:h val="0.924726900164954"/>
        </c:manualLayout>
      </c:layout>
      <c:scatterChart>
        <c:scatterStyle val="lineMarker"/>
        <c:varyColors val="0"/>
        <c:ser>
          <c:idx val="0"/>
          <c:order val="0"/>
          <c:tx>
            <c:v>Pitchers</c:v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F45B15"/>
              </a:solidFill>
              <a:ln w="3175">
                <a:solidFill>
                  <a:schemeClr val="tx1">
                    <a:alpha val="43000"/>
                  </a:schemeClr>
                </a:solidFill>
              </a:ln>
            </c:spPr>
          </c:marker>
          <c:xVal>
            <c:numRef>
              <c:f>Pitchers!$R$2:$R$2444</c:f>
              <c:numCache>
                <c:formatCode>General</c:formatCode>
                <c:ptCount val="2443"/>
                <c:pt idx="0">
                  <c:v>1.0</c:v>
                </c:pt>
                <c:pt idx="1">
                  <c:v>8.0</c:v>
                </c:pt>
                <c:pt idx="2">
                  <c:v>15.0</c:v>
                </c:pt>
                <c:pt idx="3">
                  <c:v>10.0</c:v>
                </c:pt>
                <c:pt idx="4">
                  <c:v>18.0</c:v>
                </c:pt>
                <c:pt idx="5">
                  <c:v>14.0</c:v>
                </c:pt>
                <c:pt idx="6">
                  <c:v>13.0</c:v>
                </c:pt>
                <c:pt idx="7">
                  <c:v>21.0</c:v>
                </c:pt>
                <c:pt idx="8">
                  <c:v>19.0</c:v>
                </c:pt>
                <c:pt idx="9">
                  <c:v>15.0</c:v>
                </c:pt>
                <c:pt idx="10">
                  <c:v>19.0</c:v>
                </c:pt>
                <c:pt idx="11">
                  <c:v>18.0</c:v>
                </c:pt>
                <c:pt idx="12">
                  <c:v>18.0</c:v>
                </c:pt>
                <c:pt idx="13">
                  <c:v>15.0</c:v>
                </c:pt>
                <c:pt idx="14">
                  <c:v>11.0</c:v>
                </c:pt>
                <c:pt idx="15">
                  <c:v>9.0</c:v>
                </c:pt>
                <c:pt idx="16">
                  <c:v>13.0</c:v>
                </c:pt>
                <c:pt idx="17">
                  <c:v>15.0</c:v>
                </c:pt>
                <c:pt idx="18">
                  <c:v>17.0</c:v>
                </c:pt>
                <c:pt idx="19">
                  <c:v>15.0</c:v>
                </c:pt>
                <c:pt idx="20">
                  <c:v>15.0</c:v>
                </c:pt>
                <c:pt idx="21">
                  <c:v>12.0</c:v>
                </c:pt>
                <c:pt idx="22">
                  <c:v>16.0</c:v>
                </c:pt>
                <c:pt idx="23">
                  <c:v>15.0</c:v>
                </c:pt>
                <c:pt idx="24">
                  <c:v>25.0</c:v>
                </c:pt>
                <c:pt idx="25">
                  <c:v>7.0</c:v>
                </c:pt>
                <c:pt idx="26">
                  <c:v>6.0</c:v>
                </c:pt>
                <c:pt idx="27">
                  <c:v>15.0</c:v>
                </c:pt>
                <c:pt idx="28">
                  <c:v>25.0</c:v>
                </c:pt>
                <c:pt idx="29">
                  <c:v>16.0</c:v>
                </c:pt>
                <c:pt idx="30">
                  <c:v>15.0</c:v>
                </c:pt>
                <c:pt idx="31">
                  <c:v>15.0</c:v>
                </c:pt>
                <c:pt idx="32">
                  <c:v>33.0</c:v>
                </c:pt>
                <c:pt idx="33">
                  <c:v>16.0</c:v>
                </c:pt>
                <c:pt idx="34">
                  <c:v>19.0</c:v>
                </c:pt>
                <c:pt idx="35">
                  <c:v>15.0</c:v>
                </c:pt>
                <c:pt idx="36">
                  <c:v>21.0</c:v>
                </c:pt>
                <c:pt idx="37">
                  <c:v>17.0</c:v>
                </c:pt>
                <c:pt idx="38">
                  <c:v>27.0</c:v>
                </c:pt>
                <c:pt idx="39">
                  <c:v>24.0</c:v>
                </c:pt>
                <c:pt idx="40">
                  <c:v>15.0</c:v>
                </c:pt>
                <c:pt idx="41">
                  <c:v>29.0</c:v>
                </c:pt>
                <c:pt idx="42">
                  <c:v>18.0</c:v>
                </c:pt>
                <c:pt idx="43">
                  <c:v>25.0</c:v>
                </c:pt>
                <c:pt idx="44">
                  <c:v>15.0</c:v>
                </c:pt>
                <c:pt idx="45">
                  <c:v>28.0</c:v>
                </c:pt>
                <c:pt idx="46">
                  <c:v>15.0</c:v>
                </c:pt>
                <c:pt idx="47">
                  <c:v>15.0</c:v>
                </c:pt>
                <c:pt idx="48">
                  <c:v>20.0</c:v>
                </c:pt>
                <c:pt idx="49">
                  <c:v>29.0</c:v>
                </c:pt>
                <c:pt idx="50">
                  <c:v>18.0</c:v>
                </c:pt>
                <c:pt idx="51">
                  <c:v>19.0</c:v>
                </c:pt>
                <c:pt idx="52">
                  <c:v>20.0</c:v>
                </c:pt>
                <c:pt idx="53">
                  <c:v>17.0</c:v>
                </c:pt>
                <c:pt idx="54">
                  <c:v>20.0</c:v>
                </c:pt>
                <c:pt idx="55">
                  <c:v>23.0</c:v>
                </c:pt>
                <c:pt idx="56">
                  <c:v>19.0</c:v>
                </c:pt>
                <c:pt idx="57">
                  <c:v>15.0</c:v>
                </c:pt>
                <c:pt idx="58">
                  <c:v>25.0</c:v>
                </c:pt>
                <c:pt idx="59">
                  <c:v>33.0</c:v>
                </c:pt>
                <c:pt idx="60">
                  <c:v>19.0</c:v>
                </c:pt>
                <c:pt idx="61">
                  <c:v>15.0</c:v>
                </c:pt>
                <c:pt idx="62">
                  <c:v>15.0</c:v>
                </c:pt>
                <c:pt idx="63">
                  <c:v>16.0</c:v>
                </c:pt>
                <c:pt idx="64">
                  <c:v>18.0</c:v>
                </c:pt>
                <c:pt idx="65">
                  <c:v>16.0</c:v>
                </c:pt>
                <c:pt idx="66">
                  <c:v>11.0</c:v>
                </c:pt>
                <c:pt idx="67">
                  <c:v>22.0</c:v>
                </c:pt>
                <c:pt idx="68">
                  <c:v>23.0</c:v>
                </c:pt>
                <c:pt idx="69">
                  <c:v>16.0</c:v>
                </c:pt>
                <c:pt idx="70">
                  <c:v>15.0</c:v>
                </c:pt>
                <c:pt idx="71">
                  <c:v>21.0</c:v>
                </c:pt>
                <c:pt idx="72">
                  <c:v>23.0</c:v>
                </c:pt>
                <c:pt idx="73">
                  <c:v>16.0</c:v>
                </c:pt>
                <c:pt idx="74">
                  <c:v>26.0</c:v>
                </c:pt>
                <c:pt idx="75">
                  <c:v>28.0</c:v>
                </c:pt>
                <c:pt idx="76">
                  <c:v>15.0</c:v>
                </c:pt>
                <c:pt idx="77">
                  <c:v>24.0</c:v>
                </c:pt>
                <c:pt idx="78">
                  <c:v>15.0</c:v>
                </c:pt>
                <c:pt idx="79">
                  <c:v>24.0</c:v>
                </c:pt>
                <c:pt idx="80">
                  <c:v>28.0</c:v>
                </c:pt>
                <c:pt idx="81">
                  <c:v>10.0</c:v>
                </c:pt>
                <c:pt idx="82">
                  <c:v>31.0</c:v>
                </c:pt>
                <c:pt idx="83">
                  <c:v>16.0</c:v>
                </c:pt>
                <c:pt idx="84">
                  <c:v>15.0</c:v>
                </c:pt>
                <c:pt idx="85">
                  <c:v>8.0</c:v>
                </c:pt>
                <c:pt idx="86">
                  <c:v>8.0</c:v>
                </c:pt>
                <c:pt idx="87">
                  <c:v>13.0</c:v>
                </c:pt>
                <c:pt idx="88">
                  <c:v>15.0</c:v>
                </c:pt>
                <c:pt idx="89">
                  <c:v>25.0</c:v>
                </c:pt>
                <c:pt idx="90">
                  <c:v>31.0</c:v>
                </c:pt>
                <c:pt idx="91">
                  <c:v>22.0</c:v>
                </c:pt>
                <c:pt idx="92">
                  <c:v>15.0</c:v>
                </c:pt>
                <c:pt idx="93">
                  <c:v>15.0</c:v>
                </c:pt>
                <c:pt idx="94">
                  <c:v>15.0</c:v>
                </c:pt>
                <c:pt idx="95">
                  <c:v>18.0</c:v>
                </c:pt>
                <c:pt idx="96">
                  <c:v>24.0</c:v>
                </c:pt>
                <c:pt idx="97">
                  <c:v>15.0</c:v>
                </c:pt>
                <c:pt idx="98">
                  <c:v>19.0</c:v>
                </c:pt>
                <c:pt idx="99">
                  <c:v>31.0</c:v>
                </c:pt>
                <c:pt idx="100">
                  <c:v>34.0</c:v>
                </c:pt>
                <c:pt idx="101">
                  <c:v>16.0</c:v>
                </c:pt>
                <c:pt idx="102">
                  <c:v>15.0</c:v>
                </c:pt>
                <c:pt idx="103">
                  <c:v>5.0</c:v>
                </c:pt>
                <c:pt idx="104">
                  <c:v>38.0</c:v>
                </c:pt>
                <c:pt idx="105">
                  <c:v>15.0</c:v>
                </c:pt>
                <c:pt idx="106">
                  <c:v>17.0</c:v>
                </c:pt>
                <c:pt idx="107">
                  <c:v>47.0</c:v>
                </c:pt>
                <c:pt idx="108">
                  <c:v>18.0</c:v>
                </c:pt>
                <c:pt idx="109">
                  <c:v>17.0</c:v>
                </c:pt>
                <c:pt idx="110">
                  <c:v>15.0</c:v>
                </c:pt>
                <c:pt idx="111">
                  <c:v>16.0</c:v>
                </c:pt>
                <c:pt idx="112">
                  <c:v>38.0</c:v>
                </c:pt>
                <c:pt idx="113">
                  <c:v>6.0</c:v>
                </c:pt>
                <c:pt idx="114">
                  <c:v>26.0</c:v>
                </c:pt>
                <c:pt idx="115">
                  <c:v>15.0</c:v>
                </c:pt>
                <c:pt idx="116">
                  <c:v>18.0</c:v>
                </c:pt>
                <c:pt idx="117">
                  <c:v>28.0</c:v>
                </c:pt>
                <c:pt idx="118">
                  <c:v>15.0</c:v>
                </c:pt>
                <c:pt idx="119">
                  <c:v>15.0</c:v>
                </c:pt>
                <c:pt idx="120">
                  <c:v>15.0</c:v>
                </c:pt>
                <c:pt idx="121">
                  <c:v>26.0</c:v>
                </c:pt>
                <c:pt idx="122">
                  <c:v>25.0</c:v>
                </c:pt>
                <c:pt idx="123">
                  <c:v>24.0</c:v>
                </c:pt>
                <c:pt idx="124">
                  <c:v>11.0</c:v>
                </c:pt>
                <c:pt idx="125">
                  <c:v>15.0</c:v>
                </c:pt>
                <c:pt idx="126">
                  <c:v>16.0</c:v>
                </c:pt>
                <c:pt idx="127">
                  <c:v>15.0</c:v>
                </c:pt>
                <c:pt idx="128">
                  <c:v>15.0</c:v>
                </c:pt>
                <c:pt idx="129">
                  <c:v>41.0</c:v>
                </c:pt>
                <c:pt idx="130">
                  <c:v>50.0</c:v>
                </c:pt>
                <c:pt idx="131">
                  <c:v>15.0</c:v>
                </c:pt>
                <c:pt idx="132">
                  <c:v>27.0</c:v>
                </c:pt>
                <c:pt idx="133">
                  <c:v>43.0</c:v>
                </c:pt>
                <c:pt idx="134">
                  <c:v>19.0</c:v>
                </c:pt>
                <c:pt idx="135">
                  <c:v>18.0</c:v>
                </c:pt>
                <c:pt idx="136">
                  <c:v>15.0</c:v>
                </c:pt>
                <c:pt idx="137">
                  <c:v>15.0</c:v>
                </c:pt>
                <c:pt idx="138">
                  <c:v>15.0</c:v>
                </c:pt>
                <c:pt idx="139">
                  <c:v>15.0</c:v>
                </c:pt>
                <c:pt idx="140">
                  <c:v>15.0</c:v>
                </c:pt>
                <c:pt idx="141">
                  <c:v>27.0</c:v>
                </c:pt>
                <c:pt idx="142">
                  <c:v>15.0</c:v>
                </c:pt>
                <c:pt idx="143">
                  <c:v>48.0</c:v>
                </c:pt>
                <c:pt idx="144">
                  <c:v>16.0</c:v>
                </c:pt>
                <c:pt idx="145">
                  <c:v>18.0</c:v>
                </c:pt>
                <c:pt idx="146">
                  <c:v>16.0</c:v>
                </c:pt>
                <c:pt idx="147">
                  <c:v>15.0</c:v>
                </c:pt>
                <c:pt idx="148">
                  <c:v>30.0</c:v>
                </c:pt>
                <c:pt idx="149">
                  <c:v>20.0</c:v>
                </c:pt>
                <c:pt idx="150">
                  <c:v>21.0</c:v>
                </c:pt>
                <c:pt idx="151">
                  <c:v>20.0</c:v>
                </c:pt>
                <c:pt idx="152">
                  <c:v>22.0</c:v>
                </c:pt>
                <c:pt idx="153">
                  <c:v>85.0</c:v>
                </c:pt>
                <c:pt idx="154">
                  <c:v>15.0</c:v>
                </c:pt>
                <c:pt idx="155">
                  <c:v>49.0</c:v>
                </c:pt>
                <c:pt idx="156">
                  <c:v>25.0</c:v>
                </c:pt>
                <c:pt idx="157">
                  <c:v>31.0</c:v>
                </c:pt>
                <c:pt idx="158">
                  <c:v>45.0</c:v>
                </c:pt>
                <c:pt idx="159">
                  <c:v>26.0</c:v>
                </c:pt>
                <c:pt idx="160">
                  <c:v>15.0</c:v>
                </c:pt>
                <c:pt idx="161">
                  <c:v>25.0</c:v>
                </c:pt>
                <c:pt idx="162">
                  <c:v>29.0</c:v>
                </c:pt>
                <c:pt idx="163">
                  <c:v>20.0</c:v>
                </c:pt>
                <c:pt idx="164">
                  <c:v>41.0</c:v>
                </c:pt>
                <c:pt idx="165">
                  <c:v>37.0</c:v>
                </c:pt>
                <c:pt idx="166">
                  <c:v>62.0</c:v>
                </c:pt>
                <c:pt idx="167">
                  <c:v>18.0</c:v>
                </c:pt>
                <c:pt idx="168">
                  <c:v>23.0</c:v>
                </c:pt>
                <c:pt idx="169">
                  <c:v>15.0</c:v>
                </c:pt>
                <c:pt idx="170">
                  <c:v>25.0</c:v>
                </c:pt>
                <c:pt idx="171">
                  <c:v>26.0</c:v>
                </c:pt>
                <c:pt idx="172">
                  <c:v>33.0</c:v>
                </c:pt>
                <c:pt idx="173">
                  <c:v>15.0</c:v>
                </c:pt>
                <c:pt idx="174">
                  <c:v>42.0</c:v>
                </c:pt>
                <c:pt idx="175">
                  <c:v>31.0</c:v>
                </c:pt>
                <c:pt idx="176">
                  <c:v>20.0</c:v>
                </c:pt>
                <c:pt idx="177">
                  <c:v>24.0</c:v>
                </c:pt>
                <c:pt idx="178">
                  <c:v>15.0</c:v>
                </c:pt>
                <c:pt idx="179">
                  <c:v>25.0</c:v>
                </c:pt>
                <c:pt idx="180">
                  <c:v>16.0</c:v>
                </c:pt>
                <c:pt idx="181">
                  <c:v>20.0</c:v>
                </c:pt>
                <c:pt idx="182">
                  <c:v>23.0</c:v>
                </c:pt>
                <c:pt idx="183">
                  <c:v>15.0</c:v>
                </c:pt>
                <c:pt idx="184">
                  <c:v>15.0</c:v>
                </c:pt>
                <c:pt idx="185">
                  <c:v>16.0</c:v>
                </c:pt>
                <c:pt idx="186">
                  <c:v>15.0</c:v>
                </c:pt>
                <c:pt idx="187">
                  <c:v>15.0</c:v>
                </c:pt>
                <c:pt idx="188">
                  <c:v>17.0</c:v>
                </c:pt>
                <c:pt idx="189">
                  <c:v>26.0</c:v>
                </c:pt>
                <c:pt idx="190">
                  <c:v>19.0</c:v>
                </c:pt>
                <c:pt idx="191">
                  <c:v>16.0</c:v>
                </c:pt>
                <c:pt idx="192">
                  <c:v>13.0</c:v>
                </c:pt>
                <c:pt idx="193">
                  <c:v>19.0</c:v>
                </c:pt>
                <c:pt idx="194">
                  <c:v>27.0</c:v>
                </c:pt>
                <c:pt idx="195">
                  <c:v>15.0</c:v>
                </c:pt>
                <c:pt idx="196">
                  <c:v>26.0</c:v>
                </c:pt>
                <c:pt idx="197">
                  <c:v>17.0</c:v>
                </c:pt>
                <c:pt idx="198">
                  <c:v>28.0</c:v>
                </c:pt>
                <c:pt idx="199">
                  <c:v>59.0</c:v>
                </c:pt>
                <c:pt idx="200">
                  <c:v>20.0</c:v>
                </c:pt>
                <c:pt idx="201">
                  <c:v>42.0</c:v>
                </c:pt>
                <c:pt idx="202">
                  <c:v>15.0</c:v>
                </c:pt>
                <c:pt idx="203">
                  <c:v>56.0</c:v>
                </c:pt>
                <c:pt idx="204">
                  <c:v>16.0</c:v>
                </c:pt>
                <c:pt idx="205">
                  <c:v>23.0</c:v>
                </c:pt>
                <c:pt idx="206">
                  <c:v>25.0</c:v>
                </c:pt>
                <c:pt idx="207">
                  <c:v>53.0</c:v>
                </c:pt>
                <c:pt idx="208">
                  <c:v>38.0</c:v>
                </c:pt>
                <c:pt idx="209">
                  <c:v>24.0</c:v>
                </c:pt>
                <c:pt idx="210">
                  <c:v>15.0</c:v>
                </c:pt>
                <c:pt idx="211">
                  <c:v>18.0</c:v>
                </c:pt>
                <c:pt idx="212">
                  <c:v>15.0</c:v>
                </c:pt>
                <c:pt idx="213">
                  <c:v>39.0</c:v>
                </c:pt>
                <c:pt idx="214">
                  <c:v>15.0</c:v>
                </c:pt>
                <c:pt idx="215">
                  <c:v>28.0</c:v>
                </c:pt>
                <c:pt idx="216">
                  <c:v>15.0</c:v>
                </c:pt>
                <c:pt idx="217">
                  <c:v>15.0</c:v>
                </c:pt>
                <c:pt idx="218">
                  <c:v>15.0</c:v>
                </c:pt>
                <c:pt idx="219">
                  <c:v>25.0</c:v>
                </c:pt>
                <c:pt idx="220">
                  <c:v>15.0</c:v>
                </c:pt>
                <c:pt idx="221">
                  <c:v>31.0</c:v>
                </c:pt>
                <c:pt idx="222">
                  <c:v>37.0</c:v>
                </c:pt>
                <c:pt idx="223">
                  <c:v>34.0</c:v>
                </c:pt>
                <c:pt idx="224">
                  <c:v>23.0</c:v>
                </c:pt>
                <c:pt idx="225">
                  <c:v>22.0</c:v>
                </c:pt>
                <c:pt idx="226">
                  <c:v>25.0</c:v>
                </c:pt>
                <c:pt idx="227">
                  <c:v>15.0</c:v>
                </c:pt>
                <c:pt idx="228">
                  <c:v>28.0</c:v>
                </c:pt>
                <c:pt idx="229">
                  <c:v>15.0</c:v>
                </c:pt>
                <c:pt idx="230">
                  <c:v>16.0</c:v>
                </c:pt>
                <c:pt idx="231">
                  <c:v>16.0</c:v>
                </c:pt>
                <c:pt idx="232">
                  <c:v>28.0</c:v>
                </c:pt>
                <c:pt idx="233">
                  <c:v>15.0</c:v>
                </c:pt>
                <c:pt idx="234">
                  <c:v>16.0</c:v>
                </c:pt>
                <c:pt idx="235">
                  <c:v>18.0</c:v>
                </c:pt>
                <c:pt idx="236">
                  <c:v>16.0</c:v>
                </c:pt>
                <c:pt idx="237">
                  <c:v>25.0</c:v>
                </c:pt>
                <c:pt idx="238">
                  <c:v>15.0</c:v>
                </c:pt>
                <c:pt idx="239">
                  <c:v>15.0</c:v>
                </c:pt>
                <c:pt idx="240">
                  <c:v>26.0</c:v>
                </c:pt>
                <c:pt idx="241">
                  <c:v>20.0</c:v>
                </c:pt>
                <c:pt idx="242">
                  <c:v>30.0</c:v>
                </c:pt>
                <c:pt idx="243">
                  <c:v>19.0</c:v>
                </c:pt>
                <c:pt idx="244">
                  <c:v>21.0</c:v>
                </c:pt>
                <c:pt idx="245">
                  <c:v>21.0</c:v>
                </c:pt>
                <c:pt idx="246">
                  <c:v>21.0</c:v>
                </c:pt>
                <c:pt idx="247">
                  <c:v>16.0</c:v>
                </c:pt>
                <c:pt idx="248">
                  <c:v>37.0</c:v>
                </c:pt>
                <c:pt idx="249">
                  <c:v>17.0</c:v>
                </c:pt>
                <c:pt idx="250">
                  <c:v>37.0</c:v>
                </c:pt>
                <c:pt idx="251">
                  <c:v>20.0</c:v>
                </c:pt>
                <c:pt idx="252">
                  <c:v>53.0</c:v>
                </c:pt>
                <c:pt idx="253">
                  <c:v>15.0</c:v>
                </c:pt>
                <c:pt idx="254">
                  <c:v>15.0</c:v>
                </c:pt>
                <c:pt idx="255">
                  <c:v>38.0</c:v>
                </c:pt>
                <c:pt idx="256">
                  <c:v>21.0</c:v>
                </c:pt>
                <c:pt idx="257">
                  <c:v>15.0</c:v>
                </c:pt>
                <c:pt idx="258">
                  <c:v>52.0</c:v>
                </c:pt>
                <c:pt idx="259">
                  <c:v>16.0</c:v>
                </c:pt>
                <c:pt idx="260">
                  <c:v>18.0</c:v>
                </c:pt>
                <c:pt idx="261">
                  <c:v>45.0</c:v>
                </c:pt>
                <c:pt idx="262">
                  <c:v>16.0</c:v>
                </c:pt>
                <c:pt idx="263">
                  <c:v>31.0</c:v>
                </c:pt>
                <c:pt idx="264">
                  <c:v>57.0</c:v>
                </c:pt>
                <c:pt idx="265">
                  <c:v>30.0</c:v>
                </c:pt>
                <c:pt idx="266">
                  <c:v>15.0</c:v>
                </c:pt>
                <c:pt idx="267">
                  <c:v>25.0</c:v>
                </c:pt>
                <c:pt idx="268">
                  <c:v>39.0</c:v>
                </c:pt>
                <c:pt idx="269">
                  <c:v>21.0</c:v>
                </c:pt>
                <c:pt idx="270">
                  <c:v>26.0</c:v>
                </c:pt>
                <c:pt idx="271">
                  <c:v>28.0</c:v>
                </c:pt>
                <c:pt idx="272">
                  <c:v>22.0</c:v>
                </c:pt>
                <c:pt idx="273">
                  <c:v>15.0</c:v>
                </c:pt>
                <c:pt idx="274">
                  <c:v>21.0</c:v>
                </c:pt>
                <c:pt idx="275">
                  <c:v>19.0</c:v>
                </c:pt>
                <c:pt idx="276">
                  <c:v>23.0</c:v>
                </c:pt>
                <c:pt idx="277">
                  <c:v>27.0</c:v>
                </c:pt>
                <c:pt idx="278">
                  <c:v>23.0</c:v>
                </c:pt>
                <c:pt idx="279">
                  <c:v>28.0</c:v>
                </c:pt>
                <c:pt idx="280">
                  <c:v>15.0</c:v>
                </c:pt>
                <c:pt idx="281">
                  <c:v>29.0</c:v>
                </c:pt>
                <c:pt idx="282">
                  <c:v>60.0</c:v>
                </c:pt>
                <c:pt idx="283">
                  <c:v>29.0</c:v>
                </c:pt>
                <c:pt idx="284">
                  <c:v>36.0</c:v>
                </c:pt>
                <c:pt idx="285">
                  <c:v>48.0</c:v>
                </c:pt>
                <c:pt idx="286">
                  <c:v>22.0</c:v>
                </c:pt>
                <c:pt idx="287">
                  <c:v>16.0</c:v>
                </c:pt>
                <c:pt idx="288">
                  <c:v>33.0</c:v>
                </c:pt>
                <c:pt idx="289">
                  <c:v>20.0</c:v>
                </c:pt>
                <c:pt idx="290">
                  <c:v>15.0</c:v>
                </c:pt>
                <c:pt idx="291">
                  <c:v>15.0</c:v>
                </c:pt>
                <c:pt idx="292">
                  <c:v>26.0</c:v>
                </c:pt>
                <c:pt idx="293">
                  <c:v>15.0</c:v>
                </c:pt>
                <c:pt idx="294">
                  <c:v>15.0</c:v>
                </c:pt>
                <c:pt idx="295">
                  <c:v>15.0</c:v>
                </c:pt>
                <c:pt idx="296">
                  <c:v>15.0</c:v>
                </c:pt>
                <c:pt idx="297">
                  <c:v>16.0</c:v>
                </c:pt>
                <c:pt idx="298">
                  <c:v>29.0</c:v>
                </c:pt>
                <c:pt idx="299">
                  <c:v>18.0</c:v>
                </c:pt>
                <c:pt idx="300">
                  <c:v>15.0</c:v>
                </c:pt>
                <c:pt idx="301">
                  <c:v>15.0</c:v>
                </c:pt>
                <c:pt idx="302">
                  <c:v>15.0</c:v>
                </c:pt>
                <c:pt idx="303">
                  <c:v>52.0</c:v>
                </c:pt>
                <c:pt idx="304">
                  <c:v>16.0</c:v>
                </c:pt>
                <c:pt idx="305">
                  <c:v>18.0</c:v>
                </c:pt>
                <c:pt idx="306">
                  <c:v>19.0</c:v>
                </c:pt>
                <c:pt idx="307">
                  <c:v>22.0</c:v>
                </c:pt>
                <c:pt idx="308">
                  <c:v>51.0</c:v>
                </c:pt>
                <c:pt idx="309">
                  <c:v>43.0</c:v>
                </c:pt>
                <c:pt idx="310">
                  <c:v>19.0</c:v>
                </c:pt>
                <c:pt idx="311">
                  <c:v>19.0</c:v>
                </c:pt>
                <c:pt idx="312">
                  <c:v>57.0</c:v>
                </c:pt>
                <c:pt idx="313">
                  <c:v>24.0</c:v>
                </c:pt>
                <c:pt idx="314">
                  <c:v>33.0</c:v>
                </c:pt>
                <c:pt idx="315">
                  <c:v>15.0</c:v>
                </c:pt>
                <c:pt idx="316">
                  <c:v>17.0</c:v>
                </c:pt>
                <c:pt idx="317">
                  <c:v>15.0</c:v>
                </c:pt>
                <c:pt idx="318">
                  <c:v>47.0</c:v>
                </c:pt>
                <c:pt idx="319">
                  <c:v>10.0</c:v>
                </c:pt>
                <c:pt idx="320">
                  <c:v>56.0</c:v>
                </c:pt>
                <c:pt idx="321">
                  <c:v>16.0</c:v>
                </c:pt>
                <c:pt idx="322">
                  <c:v>15.0</c:v>
                </c:pt>
                <c:pt idx="323">
                  <c:v>36.0</c:v>
                </c:pt>
                <c:pt idx="324">
                  <c:v>16.0</c:v>
                </c:pt>
                <c:pt idx="325">
                  <c:v>18.0</c:v>
                </c:pt>
                <c:pt idx="326">
                  <c:v>57.0</c:v>
                </c:pt>
                <c:pt idx="327">
                  <c:v>19.0</c:v>
                </c:pt>
                <c:pt idx="328">
                  <c:v>26.0</c:v>
                </c:pt>
                <c:pt idx="329">
                  <c:v>20.0</c:v>
                </c:pt>
                <c:pt idx="330">
                  <c:v>32.0</c:v>
                </c:pt>
                <c:pt idx="331">
                  <c:v>19.0</c:v>
                </c:pt>
                <c:pt idx="332">
                  <c:v>23.0</c:v>
                </c:pt>
                <c:pt idx="333">
                  <c:v>39.0</c:v>
                </c:pt>
                <c:pt idx="334">
                  <c:v>16.0</c:v>
                </c:pt>
                <c:pt idx="335">
                  <c:v>43.0</c:v>
                </c:pt>
                <c:pt idx="336">
                  <c:v>15.0</c:v>
                </c:pt>
                <c:pt idx="337">
                  <c:v>15.0</c:v>
                </c:pt>
                <c:pt idx="338">
                  <c:v>30.0</c:v>
                </c:pt>
                <c:pt idx="339">
                  <c:v>22.0</c:v>
                </c:pt>
                <c:pt idx="340">
                  <c:v>31.0</c:v>
                </c:pt>
                <c:pt idx="341">
                  <c:v>46.0</c:v>
                </c:pt>
                <c:pt idx="342">
                  <c:v>41.0</c:v>
                </c:pt>
                <c:pt idx="343">
                  <c:v>15.0</c:v>
                </c:pt>
                <c:pt idx="344">
                  <c:v>17.0</c:v>
                </c:pt>
                <c:pt idx="345">
                  <c:v>15.0</c:v>
                </c:pt>
                <c:pt idx="346">
                  <c:v>43.0</c:v>
                </c:pt>
                <c:pt idx="347">
                  <c:v>15.0</c:v>
                </c:pt>
                <c:pt idx="348">
                  <c:v>44.0</c:v>
                </c:pt>
                <c:pt idx="349">
                  <c:v>26.0</c:v>
                </c:pt>
                <c:pt idx="350">
                  <c:v>41.0</c:v>
                </c:pt>
                <c:pt idx="351">
                  <c:v>36.0</c:v>
                </c:pt>
                <c:pt idx="352">
                  <c:v>22.0</c:v>
                </c:pt>
                <c:pt idx="353">
                  <c:v>14.0</c:v>
                </c:pt>
                <c:pt idx="354">
                  <c:v>28.0</c:v>
                </c:pt>
                <c:pt idx="355">
                  <c:v>15.0</c:v>
                </c:pt>
                <c:pt idx="356">
                  <c:v>47.0</c:v>
                </c:pt>
                <c:pt idx="357">
                  <c:v>17.0</c:v>
                </c:pt>
                <c:pt idx="358">
                  <c:v>31.0</c:v>
                </c:pt>
                <c:pt idx="359">
                  <c:v>23.0</c:v>
                </c:pt>
                <c:pt idx="360">
                  <c:v>20.0</c:v>
                </c:pt>
                <c:pt idx="361">
                  <c:v>45.0</c:v>
                </c:pt>
                <c:pt idx="362">
                  <c:v>19.0</c:v>
                </c:pt>
                <c:pt idx="363">
                  <c:v>20.0</c:v>
                </c:pt>
                <c:pt idx="364">
                  <c:v>17.0</c:v>
                </c:pt>
                <c:pt idx="365">
                  <c:v>17.0</c:v>
                </c:pt>
                <c:pt idx="366">
                  <c:v>20.0</c:v>
                </c:pt>
                <c:pt idx="367">
                  <c:v>21.0</c:v>
                </c:pt>
                <c:pt idx="368">
                  <c:v>32.0</c:v>
                </c:pt>
                <c:pt idx="369">
                  <c:v>29.0</c:v>
                </c:pt>
                <c:pt idx="370">
                  <c:v>38.0</c:v>
                </c:pt>
                <c:pt idx="371">
                  <c:v>20.0</c:v>
                </c:pt>
                <c:pt idx="372">
                  <c:v>20.0</c:v>
                </c:pt>
                <c:pt idx="373">
                  <c:v>74.0</c:v>
                </c:pt>
                <c:pt idx="374">
                  <c:v>15.0</c:v>
                </c:pt>
                <c:pt idx="375">
                  <c:v>30.0</c:v>
                </c:pt>
                <c:pt idx="376">
                  <c:v>23.0</c:v>
                </c:pt>
                <c:pt idx="377">
                  <c:v>46.0</c:v>
                </c:pt>
                <c:pt idx="378">
                  <c:v>28.0</c:v>
                </c:pt>
                <c:pt idx="379">
                  <c:v>16.0</c:v>
                </c:pt>
                <c:pt idx="380">
                  <c:v>28.0</c:v>
                </c:pt>
                <c:pt idx="381">
                  <c:v>15.0</c:v>
                </c:pt>
                <c:pt idx="382">
                  <c:v>16.0</c:v>
                </c:pt>
                <c:pt idx="383">
                  <c:v>33.0</c:v>
                </c:pt>
                <c:pt idx="384">
                  <c:v>43.0</c:v>
                </c:pt>
                <c:pt idx="385">
                  <c:v>20.0</c:v>
                </c:pt>
                <c:pt idx="386">
                  <c:v>15.0</c:v>
                </c:pt>
                <c:pt idx="387">
                  <c:v>44.0</c:v>
                </c:pt>
                <c:pt idx="388">
                  <c:v>33.0</c:v>
                </c:pt>
                <c:pt idx="389">
                  <c:v>20.0</c:v>
                </c:pt>
                <c:pt idx="390">
                  <c:v>40.0</c:v>
                </c:pt>
                <c:pt idx="391">
                  <c:v>82.0</c:v>
                </c:pt>
                <c:pt idx="392">
                  <c:v>21.0</c:v>
                </c:pt>
                <c:pt idx="393">
                  <c:v>24.0</c:v>
                </c:pt>
                <c:pt idx="394">
                  <c:v>15.0</c:v>
                </c:pt>
                <c:pt idx="395">
                  <c:v>15.0</c:v>
                </c:pt>
                <c:pt idx="396">
                  <c:v>45.0</c:v>
                </c:pt>
                <c:pt idx="397">
                  <c:v>43.0</c:v>
                </c:pt>
                <c:pt idx="398">
                  <c:v>15.0</c:v>
                </c:pt>
                <c:pt idx="399">
                  <c:v>24.0</c:v>
                </c:pt>
                <c:pt idx="400">
                  <c:v>20.0</c:v>
                </c:pt>
                <c:pt idx="401">
                  <c:v>16.0</c:v>
                </c:pt>
                <c:pt idx="402">
                  <c:v>15.0</c:v>
                </c:pt>
                <c:pt idx="403">
                  <c:v>19.0</c:v>
                </c:pt>
                <c:pt idx="404">
                  <c:v>22.0</c:v>
                </c:pt>
                <c:pt idx="405">
                  <c:v>22.0</c:v>
                </c:pt>
                <c:pt idx="406">
                  <c:v>15.0</c:v>
                </c:pt>
                <c:pt idx="407">
                  <c:v>29.0</c:v>
                </c:pt>
                <c:pt idx="408">
                  <c:v>75.0</c:v>
                </c:pt>
                <c:pt idx="409">
                  <c:v>37.0</c:v>
                </c:pt>
                <c:pt idx="410">
                  <c:v>42.0</c:v>
                </c:pt>
                <c:pt idx="411">
                  <c:v>27.0</c:v>
                </c:pt>
                <c:pt idx="412">
                  <c:v>50.0</c:v>
                </c:pt>
                <c:pt idx="413">
                  <c:v>27.0</c:v>
                </c:pt>
                <c:pt idx="414">
                  <c:v>32.0</c:v>
                </c:pt>
                <c:pt idx="415">
                  <c:v>24.0</c:v>
                </c:pt>
                <c:pt idx="416">
                  <c:v>17.0</c:v>
                </c:pt>
                <c:pt idx="417">
                  <c:v>19.0</c:v>
                </c:pt>
                <c:pt idx="418">
                  <c:v>58.0</c:v>
                </c:pt>
                <c:pt idx="419">
                  <c:v>35.0</c:v>
                </c:pt>
                <c:pt idx="420">
                  <c:v>39.0</c:v>
                </c:pt>
                <c:pt idx="421">
                  <c:v>39.0</c:v>
                </c:pt>
                <c:pt idx="422">
                  <c:v>27.0</c:v>
                </c:pt>
                <c:pt idx="423">
                  <c:v>42.0</c:v>
                </c:pt>
                <c:pt idx="424">
                  <c:v>34.0</c:v>
                </c:pt>
                <c:pt idx="425">
                  <c:v>58.0</c:v>
                </c:pt>
                <c:pt idx="426">
                  <c:v>38.0</c:v>
                </c:pt>
                <c:pt idx="427">
                  <c:v>16.0</c:v>
                </c:pt>
                <c:pt idx="428">
                  <c:v>27.0</c:v>
                </c:pt>
                <c:pt idx="429">
                  <c:v>33.0</c:v>
                </c:pt>
                <c:pt idx="430">
                  <c:v>39.0</c:v>
                </c:pt>
                <c:pt idx="431">
                  <c:v>15.0</c:v>
                </c:pt>
                <c:pt idx="432">
                  <c:v>15.0</c:v>
                </c:pt>
                <c:pt idx="433">
                  <c:v>32.0</c:v>
                </c:pt>
                <c:pt idx="434">
                  <c:v>28.0</c:v>
                </c:pt>
                <c:pt idx="435">
                  <c:v>65.0</c:v>
                </c:pt>
                <c:pt idx="436">
                  <c:v>63.0</c:v>
                </c:pt>
                <c:pt idx="437">
                  <c:v>31.0</c:v>
                </c:pt>
                <c:pt idx="438">
                  <c:v>62.0</c:v>
                </c:pt>
                <c:pt idx="439">
                  <c:v>48.0</c:v>
                </c:pt>
                <c:pt idx="440">
                  <c:v>22.0</c:v>
                </c:pt>
                <c:pt idx="441">
                  <c:v>24.0</c:v>
                </c:pt>
                <c:pt idx="442">
                  <c:v>20.0</c:v>
                </c:pt>
                <c:pt idx="443">
                  <c:v>62.0</c:v>
                </c:pt>
                <c:pt idx="444">
                  <c:v>26.0</c:v>
                </c:pt>
                <c:pt idx="445">
                  <c:v>66.0</c:v>
                </c:pt>
                <c:pt idx="446">
                  <c:v>44.0</c:v>
                </c:pt>
                <c:pt idx="447">
                  <c:v>30.0</c:v>
                </c:pt>
                <c:pt idx="448">
                  <c:v>15.0</c:v>
                </c:pt>
                <c:pt idx="449">
                  <c:v>37.0</c:v>
                </c:pt>
                <c:pt idx="450">
                  <c:v>27.0</c:v>
                </c:pt>
                <c:pt idx="451">
                  <c:v>15.0</c:v>
                </c:pt>
                <c:pt idx="452">
                  <c:v>16.0</c:v>
                </c:pt>
                <c:pt idx="453">
                  <c:v>22.0</c:v>
                </c:pt>
                <c:pt idx="454">
                  <c:v>22.0</c:v>
                </c:pt>
                <c:pt idx="455">
                  <c:v>25.0</c:v>
                </c:pt>
                <c:pt idx="456">
                  <c:v>34.0</c:v>
                </c:pt>
                <c:pt idx="457">
                  <c:v>46.0</c:v>
                </c:pt>
                <c:pt idx="458">
                  <c:v>26.0</c:v>
                </c:pt>
                <c:pt idx="459">
                  <c:v>85.0</c:v>
                </c:pt>
                <c:pt idx="460">
                  <c:v>17.0</c:v>
                </c:pt>
                <c:pt idx="461">
                  <c:v>45.0</c:v>
                </c:pt>
                <c:pt idx="462">
                  <c:v>66.0</c:v>
                </c:pt>
                <c:pt idx="463">
                  <c:v>23.0</c:v>
                </c:pt>
                <c:pt idx="464">
                  <c:v>22.0</c:v>
                </c:pt>
                <c:pt idx="465">
                  <c:v>21.0</c:v>
                </c:pt>
                <c:pt idx="466">
                  <c:v>16.0</c:v>
                </c:pt>
                <c:pt idx="467">
                  <c:v>44.0</c:v>
                </c:pt>
                <c:pt idx="468">
                  <c:v>60.0</c:v>
                </c:pt>
                <c:pt idx="469">
                  <c:v>19.0</c:v>
                </c:pt>
                <c:pt idx="470">
                  <c:v>15.0</c:v>
                </c:pt>
                <c:pt idx="471">
                  <c:v>30.0</c:v>
                </c:pt>
                <c:pt idx="472">
                  <c:v>47.0</c:v>
                </c:pt>
                <c:pt idx="473">
                  <c:v>15.0</c:v>
                </c:pt>
                <c:pt idx="474">
                  <c:v>27.0</c:v>
                </c:pt>
                <c:pt idx="475">
                  <c:v>67.0</c:v>
                </c:pt>
                <c:pt idx="476">
                  <c:v>38.0</c:v>
                </c:pt>
                <c:pt idx="477">
                  <c:v>47.0</c:v>
                </c:pt>
                <c:pt idx="478">
                  <c:v>88.0</c:v>
                </c:pt>
                <c:pt idx="479">
                  <c:v>25.0</c:v>
                </c:pt>
                <c:pt idx="480">
                  <c:v>21.0</c:v>
                </c:pt>
                <c:pt idx="481">
                  <c:v>19.0</c:v>
                </c:pt>
                <c:pt idx="482">
                  <c:v>28.0</c:v>
                </c:pt>
                <c:pt idx="483">
                  <c:v>88.0</c:v>
                </c:pt>
                <c:pt idx="484">
                  <c:v>24.0</c:v>
                </c:pt>
                <c:pt idx="485">
                  <c:v>30.0</c:v>
                </c:pt>
                <c:pt idx="486">
                  <c:v>15.0</c:v>
                </c:pt>
                <c:pt idx="487">
                  <c:v>15.0</c:v>
                </c:pt>
                <c:pt idx="488">
                  <c:v>84.0</c:v>
                </c:pt>
                <c:pt idx="489">
                  <c:v>57.0</c:v>
                </c:pt>
                <c:pt idx="490">
                  <c:v>15.0</c:v>
                </c:pt>
                <c:pt idx="491">
                  <c:v>30.0</c:v>
                </c:pt>
                <c:pt idx="492">
                  <c:v>25.0</c:v>
                </c:pt>
                <c:pt idx="493">
                  <c:v>39.0</c:v>
                </c:pt>
                <c:pt idx="494">
                  <c:v>57.0</c:v>
                </c:pt>
                <c:pt idx="495">
                  <c:v>39.0</c:v>
                </c:pt>
                <c:pt idx="496">
                  <c:v>8.0</c:v>
                </c:pt>
                <c:pt idx="497">
                  <c:v>46.0</c:v>
                </c:pt>
                <c:pt idx="498">
                  <c:v>42.0</c:v>
                </c:pt>
                <c:pt idx="499">
                  <c:v>19.0</c:v>
                </c:pt>
                <c:pt idx="500">
                  <c:v>26.0</c:v>
                </c:pt>
                <c:pt idx="501">
                  <c:v>38.0</c:v>
                </c:pt>
                <c:pt idx="502">
                  <c:v>51.0</c:v>
                </c:pt>
                <c:pt idx="503">
                  <c:v>18.0</c:v>
                </c:pt>
                <c:pt idx="504">
                  <c:v>18.0</c:v>
                </c:pt>
                <c:pt idx="505">
                  <c:v>35.0</c:v>
                </c:pt>
                <c:pt idx="506">
                  <c:v>75.0</c:v>
                </c:pt>
                <c:pt idx="507">
                  <c:v>65.0</c:v>
                </c:pt>
                <c:pt idx="508">
                  <c:v>43.0</c:v>
                </c:pt>
                <c:pt idx="509">
                  <c:v>21.0</c:v>
                </c:pt>
                <c:pt idx="510">
                  <c:v>22.0</c:v>
                </c:pt>
                <c:pt idx="511">
                  <c:v>78.0</c:v>
                </c:pt>
                <c:pt idx="512">
                  <c:v>20.0</c:v>
                </c:pt>
                <c:pt idx="513">
                  <c:v>19.0</c:v>
                </c:pt>
                <c:pt idx="514">
                  <c:v>33.0</c:v>
                </c:pt>
                <c:pt idx="515">
                  <c:v>66.0</c:v>
                </c:pt>
                <c:pt idx="516">
                  <c:v>27.0</c:v>
                </c:pt>
                <c:pt idx="517">
                  <c:v>44.0</c:v>
                </c:pt>
                <c:pt idx="518">
                  <c:v>15.0</c:v>
                </c:pt>
                <c:pt idx="519">
                  <c:v>15.0</c:v>
                </c:pt>
                <c:pt idx="520">
                  <c:v>15.0</c:v>
                </c:pt>
                <c:pt idx="521">
                  <c:v>33.0</c:v>
                </c:pt>
                <c:pt idx="522">
                  <c:v>15.0</c:v>
                </c:pt>
                <c:pt idx="523">
                  <c:v>20.0</c:v>
                </c:pt>
                <c:pt idx="524">
                  <c:v>41.0</c:v>
                </c:pt>
                <c:pt idx="525">
                  <c:v>44.0</c:v>
                </c:pt>
                <c:pt idx="526">
                  <c:v>51.0</c:v>
                </c:pt>
                <c:pt idx="527">
                  <c:v>46.0</c:v>
                </c:pt>
                <c:pt idx="528">
                  <c:v>46.0</c:v>
                </c:pt>
                <c:pt idx="529">
                  <c:v>61.0</c:v>
                </c:pt>
                <c:pt idx="530">
                  <c:v>30.0</c:v>
                </c:pt>
                <c:pt idx="531">
                  <c:v>35.0</c:v>
                </c:pt>
                <c:pt idx="532">
                  <c:v>15.0</c:v>
                </c:pt>
                <c:pt idx="533">
                  <c:v>17.0</c:v>
                </c:pt>
                <c:pt idx="534">
                  <c:v>49.0</c:v>
                </c:pt>
                <c:pt idx="535">
                  <c:v>43.0</c:v>
                </c:pt>
                <c:pt idx="536">
                  <c:v>15.0</c:v>
                </c:pt>
                <c:pt idx="537">
                  <c:v>27.0</c:v>
                </c:pt>
                <c:pt idx="538">
                  <c:v>15.0</c:v>
                </c:pt>
                <c:pt idx="539">
                  <c:v>21.0</c:v>
                </c:pt>
                <c:pt idx="540">
                  <c:v>69.0</c:v>
                </c:pt>
                <c:pt idx="541">
                  <c:v>18.0</c:v>
                </c:pt>
                <c:pt idx="542">
                  <c:v>20.0</c:v>
                </c:pt>
                <c:pt idx="543">
                  <c:v>54.0</c:v>
                </c:pt>
                <c:pt idx="544">
                  <c:v>71.0</c:v>
                </c:pt>
                <c:pt idx="545">
                  <c:v>71.0</c:v>
                </c:pt>
                <c:pt idx="546">
                  <c:v>22.0</c:v>
                </c:pt>
                <c:pt idx="547">
                  <c:v>45.0</c:v>
                </c:pt>
                <c:pt idx="548">
                  <c:v>51.0</c:v>
                </c:pt>
                <c:pt idx="549">
                  <c:v>43.0</c:v>
                </c:pt>
                <c:pt idx="550">
                  <c:v>20.0</c:v>
                </c:pt>
                <c:pt idx="551">
                  <c:v>20.0</c:v>
                </c:pt>
                <c:pt idx="552">
                  <c:v>27.0</c:v>
                </c:pt>
                <c:pt idx="553">
                  <c:v>96.0</c:v>
                </c:pt>
                <c:pt idx="554">
                  <c:v>24.0</c:v>
                </c:pt>
                <c:pt idx="555">
                  <c:v>26.0</c:v>
                </c:pt>
                <c:pt idx="556">
                  <c:v>69.0</c:v>
                </c:pt>
                <c:pt idx="557">
                  <c:v>27.0</c:v>
                </c:pt>
                <c:pt idx="558">
                  <c:v>40.0</c:v>
                </c:pt>
                <c:pt idx="559">
                  <c:v>52.0</c:v>
                </c:pt>
                <c:pt idx="560">
                  <c:v>15.0</c:v>
                </c:pt>
                <c:pt idx="561">
                  <c:v>43.0</c:v>
                </c:pt>
                <c:pt idx="562">
                  <c:v>18.0</c:v>
                </c:pt>
                <c:pt idx="563">
                  <c:v>23.0</c:v>
                </c:pt>
                <c:pt idx="564">
                  <c:v>17.0</c:v>
                </c:pt>
                <c:pt idx="565">
                  <c:v>17.0</c:v>
                </c:pt>
                <c:pt idx="566">
                  <c:v>15.0</c:v>
                </c:pt>
                <c:pt idx="567">
                  <c:v>35.0</c:v>
                </c:pt>
                <c:pt idx="568">
                  <c:v>23.0</c:v>
                </c:pt>
                <c:pt idx="569">
                  <c:v>21.0</c:v>
                </c:pt>
                <c:pt idx="570">
                  <c:v>21.0</c:v>
                </c:pt>
                <c:pt idx="571">
                  <c:v>41.0</c:v>
                </c:pt>
                <c:pt idx="572">
                  <c:v>51.0</c:v>
                </c:pt>
                <c:pt idx="573">
                  <c:v>20.0</c:v>
                </c:pt>
                <c:pt idx="574">
                  <c:v>21.0</c:v>
                </c:pt>
                <c:pt idx="575">
                  <c:v>27.0</c:v>
                </c:pt>
                <c:pt idx="576">
                  <c:v>18.0</c:v>
                </c:pt>
                <c:pt idx="577">
                  <c:v>19.0</c:v>
                </c:pt>
                <c:pt idx="578">
                  <c:v>17.0</c:v>
                </c:pt>
                <c:pt idx="579">
                  <c:v>15.0</c:v>
                </c:pt>
                <c:pt idx="580">
                  <c:v>15.0</c:v>
                </c:pt>
                <c:pt idx="581">
                  <c:v>15.0</c:v>
                </c:pt>
                <c:pt idx="582">
                  <c:v>28.0</c:v>
                </c:pt>
                <c:pt idx="583">
                  <c:v>74.0</c:v>
                </c:pt>
                <c:pt idx="584">
                  <c:v>17.0</c:v>
                </c:pt>
                <c:pt idx="585">
                  <c:v>17.0</c:v>
                </c:pt>
                <c:pt idx="586">
                  <c:v>15.0</c:v>
                </c:pt>
                <c:pt idx="587">
                  <c:v>56.0</c:v>
                </c:pt>
                <c:pt idx="588">
                  <c:v>32.0</c:v>
                </c:pt>
                <c:pt idx="589">
                  <c:v>30.0</c:v>
                </c:pt>
                <c:pt idx="590">
                  <c:v>16.0</c:v>
                </c:pt>
                <c:pt idx="591">
                  <c:v>18.0</c:v>
                </c:pt>
                <c:pt idx="592">
                  <c:v>39.0</c:v>
                </c:pt>
                <c:pt idx="593">
                  <c:v>26.0</c:v>
                </c:pt>
                <c:pt idx="594">
                  <c:v>28.0</c:v>
                </c:pt>
                <c:pt idx="595">
                  <c:v>41.0</c:v>
                </c:pt>
                <c:pt idx="596">
                  <c:v>40.0</c:v>
                </c:pt>
                <c:pt idx="597">
                  <c:v>63.0</c:v>
                </c:pt>
                <c:pt idx="598">
                  <c:v>20.0</c:v>
                </c:pt>
                <c:pt idx="599">
                  <c:v>26.0</c:v>
                </c:pt>
                <c:pt idx="600">
                  <c:v>15.0</c:v>
                </c:pt>
                <c:pt idx="601">
                  <c:v>35.0</c:v>
                </c:pt>
                <c:pt idx="602">
                  <c:v>21.0</c:v>
                </c:pt>
                <c:pt idx="603">
                  <c:v>21.0</c:v>
                </c:pt>
                <c:pt idx="604">
                  <c:v>69.0</c:v>
                </c:pt>
                <c:pt idx="605">
                  <c:v>32.0</c:v>
                </c:pt>
                <c:pt idx="606">
                  <c:v>17.0</c:v>
                </c:pt>
                <c:pt idx="607">
                  <c:v>21.0</c:v>
                </c:pt>
                <c:pt idx="608">
                  <c:v>49.0</c:v>
                </c:pt>
                <c:pt idx="609">
                  <c:v>52.0</c:v>
                </c:pt>
                <c:pt idx="610">
                  <c:v>28.0</c:v>
                </c:pt>
                <c:pt idx="611">
                  <c:v>25.0</c:v>
                </c:pt>
                <c:pt idx="612">
                  <c:v>26.0</c:v>
                </c:pt>
                <c:pt idx="613">
                  <c:v>15.0</c:v>
                </c:pt>
                <c:pt idx="614">
                  <c:v>15.0</c:v>
                </c:pt>
                <c:pt idx="615">
                  <c:v>15.0</c:v>
                </c:pt>
                <c:pt idx="616">
                  <c:v>15.0</c:v>
                </c:pt>
                <c:pt idx="617">
                  <c:v>16.0</c:v>
                </c:pt>
                <c:pt idx="618">
                  <c:v>17.0</c:v>
                </c:pt>
                <c:pt idx="619">
                  <c:v>17.0</c:v>
                </c:pt>
                <c:pt idx="620">
                  <c:v>81.0</c:v>
                </c:pt>
                <c:pt idx="621">
                  <c:v>44.0</c:v>
                </c:pt>
                <c:pt idx="622">
                  <c:v>38.0</c:v>
                </c:pt>
                <c:pt idx="623">
                  <c:v>28.0</c:v>
                </c:pt>
                <c:pt idx="624">
                  <c:v>35.0</c:v>
                </c:pt>
                <c:pt idx="625">
                  <c:v>15.0</c:v>
                </c:pt>
                <c:pt idx="626">
                  <c:v>15.0</c:v>
                </c:pt>
                <c:pt idx="627">
                  <c:v>40.0</c:v>
                </c:pt>
                <c:pt idx="628">
                  <c:v>37.0</c:v>
                </c:pt>
                <c:pt idx="629">
                  <c:v>32.0</c:v>
                </c:pt>
                <c:pt idx="630">
                  <c:v>73.0</c:v>
                </c:pt>
                <c:pt idx="631">
                  <c:v>31.0</c:v>
                </c:pt>
                <c:pt idx="632">
                  <c:v>66.0</c:v>
                </c:pt>
                <c:pt idx="633">
                  <c:v>62.0</c:v>
                </c:pt>
                <c:pt idx="634">
                  <c:v>15.0</c:v>
                </c:pt>
                <c:pt idx="635">
                  <c:v>26.0</c:v>
                </c:pt>
                <c:pt idx="636">
                  <c:v>30.0</c:v>
                </c:pt>
                <c:pt idx="637">
                  <c:v>19.0</c:v>
                </c:pt>
                <c:pt idx="638">
                  <c:v>20.0</c:v>
                </c:pt>
                <c:pt idx="639">
                  <c:v>17.0</c:v>
                </c:pt>
                <c:pt idx="640">
                  <c:v>21.0</c:v>
                </c:pt>
                <c:pt idx="641">
                  <c:v>59.0</c:v>
                </c:pt>
                <c:pt idx="642">
                  <c:v>74.0</c:v>
                </c:pt>
                <c:pt idx="643">
                  <c:v>33.0</c:v>
                </c:pt>
                <c:pt idx="644">
                  <c:v>78.0</c:v>
                </c:pt>
                <c:pt idx="645">
                  <c:v>41.0</c:v>
                </c:pt>
                <c:pt idx="646">
                  <c:v>34.0</c:v>
                </c:pt>
                <c:pt idx="647">
                  <c:v>38.0</c:v>
                </c:pt>
                <c:pt idx="648">
                  <c:v>15.0</c:v>
                </c:pt>
                <c:pt idx="649">
                  <c:v>22.0</c:v>
                </c:pt>
                <c:pt idx="650">
                  <c:v>74.0</c:v>
                </c:pt>
                <c:pt idx="651">
                  <c:v>21.0</c:v>
                </c:pt>
                <c:pt idx="652">
                  <c:v>23.0</c:v>
                </c:pt>
                <c:pt idx="653">
                  <c:v>60.0</c:v>
                </c:pt>
                <c:pt idx="654">
                  <c:v>39.0</c:v>
                </c:pt>
                <c:pt idx="655">
                  <c:v>21.0</c:v>
                </c:pt>
                <c:pt idx="656">
                  <c:v>22.0</c:v>
                </c:pt>
                <c:pt idx="657">
                  <c:v>63.0</c:v>
                </c:pt>
                <c:pt idx="658">
                  <c:v>47.0</c:v>
                </c:pt>
                <c:pt idx="659">
                  <c:v>15.0</c:v>
                </c:pt>
                <c:pt idx="660">
                  <c:v>15.0</c:v>
                </c:pt>
                <c:pt idx="661">
                  <c:v>41.0</c:v>
                </c:pt>
                <c:pt idx="662">
                  <c:v>25.0</c:v>
                </c:pt>
                <c:pt idx="663">
                  <c:v>16.0</c:v>
                </c:pt>
                <c:pt idx="664">
                  <c:v>16.0</c:v>
                </c:pt>
                <c:pt idx="665">
                  <c:v>15.0</c:v>
                </c:pt>
                <c:pt idx="666">
                  <c:v>40.0</c:v>
                </c:pt>
                <c:pt idx="667">
                  <c:v>22.0</c:v>
                </c:pt>
                <c:pt idx="668">
                  <c:v>101.0</c:v>
                </c:pt>
                <c:pt idx="669">
                  <c:v>55.0</c:v>
                </c:pt>
                <c:pt idx="670">
                  <c:v>38.0</c:v>
                </c:pt>
                <c:pt idx="671">
                  <c:v>15.0</c:v>
                </c:pt>
                <c:pt idx="672">
                  <c:v>40.0</c:v>
                </c:pt>
                <c:pt idx="673">
                  <c:v>16.0</c:v>
                </c:pt>
                <c:pt idx="674">
                  <c:v>17.0</c:v>
                </c:pt>
                <c:pt idx="675">
                  <c:v>17.0</c:v>
                </c:pt>
                <c:pt idx="676">
                  <c:v>35.0</c:v>
                </c:pt>
                <c:pt idx="677">
                  <c:v>35.0</c:v>
                </c:pt>
                <c:pt idx="678">
                  <c:v>22.0</c:v>
                </c:pt>
                <c:pt idx="679">
                  <c:v>22.0</c:v>
                </c:pt>
                <c:pt idx="680">
                  <c:v>33.0</c:v>
                </c:pt>
                <c:pt idx="681">
                  <c:v>19.0</c:v>
                </c:pt>
                <c:pt idx="682">
                  <c:v>15.0</c:v>
                </c:pt>
                <c:pt idx="683">
                  <c:v>16.0</c:v>
                </c:pt>
                <c:pt idx="684">
                  <c:v>51.0</c:v>
                </c:pt>
                <c:pt idx="685">
                  <c:v>27.0</c:v>
                </c:pt>
                <c:pt idx="686">
                  <c:v>7.0</c:v>
                </c:pt>
                <c:pt idx="687">
                  <c:v>18.0</c:v>
                </c:pt>
                <c:pt idx="688">
                  <c:v>53.0</c:v>
                </c:pt>
                <c:pt idx="689">
                  <c:v>49.0</c:v>
                </c:pt>
                <c:pt idx="690">
                  <c:v>15.0</c:v>
                </c:pt>
                <c:pt idx="691">
                  <c:v>54.0</c:v>
                </c:pt>
                <c:pt idx="692">
                  <c:v>42.0</c:v>
                </c:pt>
                <c:pt idx="693">
                  <c:v>15.0</c:v>
                </c:pt>
                <c:pt idx="694">
                  <c:v>7.0</c:v>
                </c:pt>
                <c:pt idx="695">
                  <c:v>62.0</c:v>
                </c:pt>
                <c:pt idx="696">
                  <c:v>20.0</c:v>
                </c:pt>
                <c:pt idx="697">
                  <c:v>80.0</c:v>
                </c:pt>
                <c:pt idx="698">
                  <c:v>20.0</c:v>
                </c:pt>
                <c:pt idx="699">
                  <c:v>19.0</c:v>
                </c:pt>
                <c:pt idx="700">
                  <c:v>20.0</c:v>
                </c:pt>
                <c:pt idx="701">
                  <c:v>60.0</c:v>
                </c:pt>
                <c:pt idx="702">
                  <c:v>37.0</c:v>
                </c:pt>
                <c:pt idx="703">
                  <c:v>24.0</c:v>
                </c:pt>
                <c:pt idx="704">
                  <c:v>16.0</c:v>
                </c:pt>
                <c:pt idx="705">
                  <c:v>33.0</c:v>
                </c:pt>
                <c:pt idx="706">
                  <c:v>73.0</c:v>
                </c:pt>
                <c:pt idx="707">
                  <c:v>33.0</c:v>
                </c:pt>
                <c:pt idx="708">
                  <c:v>31.0</c:v>
                </c:pt>
                <c:pt idx="709">
                  <c:v>23.0</c:v>
                </c:pt>
                <c:pt idx="710">
                  <c:v>24.0</c:v>
                </c:pt>
                <c:pt idx="711">
                  <c:v>63.0</c:v>
                </c:pt>
                <c:pt idx="712">
                  <c:v>40.0</c:v>
                </c:pt>
                <c:pt idx="713">
                  <c:v>32.0</c:v>
                </c:pt>
                <c:pt idx="714">
                  <c:v>43.0</c:v>
                </c:pt>
                <c:pt idx="715">
                  <c:v>83.0</c:v>
                </c:pt>
                <c:pt idx="716">
                  <c:v>27.0</c:v>
                </c:pt>
                <c:pt idx="717">
                  <c:v>49.0</c:v>
                </c:pt>
                <c:pt idx="718">
                  <c:v>108.0</c:v>
                </c:pt>
                <c:pt idx="719">
                  <c:v>79.0</c:v>
                </c:pt>
                <c:pt idx="720">
                  <c:v>15.0</c:v>
                </c:pt>
                <c:pt idx="721">
                  <c:v>15.0</c:v>
                </c:pt>
                <c:pt idx="722">
                  <c:v>15.0</c:v>
                </c:pt>
                <c:pt idx="723">
                  <c:v>19.0</c:v>
                </c:pt>
                <c:pt idx="724">
                  <c:v>24.0</c:v>
                </c:pt>
                <c:pt idx="725">
                  <c:v>17.0</c:v>
                </c:pt>
                <c:pt idx="726">
                  <c:v>78.0</c:v>
                </c:pt>
                <c:pt idx="727">
                  <c:v>31.0</c:v>
                </c:pt>
                <c:pt idx="728">
                  <c:v>67.0</c:v>
                </c:pt>
                <c:pt idx="729">
                  <c:v>25.0</c:v>
                </c:pt>
                <c:pt idx="730">
                  <c:v>69.0</c:v>
                </c:pt>
                <c:pt idx="731">
                  <c:v>64.0</c:v>
                </c:pt>
                <c:pt idx="732">
                  <c:v>75.0</c:v>
                </c:pt>
                <c:pt idx="733">
                  <c:v>8.0</c:v>
                </c:pt>
                <c:pt idx="734">
                  <c:v>86.0</c:v>
                </c:pt>
                <c:pt idx="735">
                  <c:v>17.0</c:v>
                </c:pt>
                <c:pt idx="736">
                  <c:v>44.0</c:v>
                </c:pt>
                <c:pt idx="737">
                  <c:v>13.0</c:v>
                </c:pt>
                <c:pt idx="738">
                  <c:v>27.0</c:v>
                </c:pt>
                <c:pt idx="739">
                  <c:v>48.0</c:v>
                </c:pt>
                <c:pt idx="740">
                  <c:v>48.0</c:v>
                </c:pt>
                <c:pt idx="741">
                  <c:v>37.0</c:v>
                </c:pt>
                <c:pt idx="742">
                  <c:v>37.0</c:v>
                </c:pt>
                <c:pt idx="743">
                  <c:v>18.0</c:v>
                </c:pt>
                <c:pt idx="744">
                  <c:v>15.0</c:v>
                </c:pt>
                <c:pt idx="745">
                  <c:v>23.0</c:v>
                </c:pt>
                <c:pt idx="746">
                  <c:v>38.0</c:v>
                </c:pt>
                <c:pt idx="747">
                  <c:v>71.0</c:v>
                </c:pt>
                <c:pt idx="748">
                  <c:v>32.0</c:v>
                </c:pt>
                <c:pt idx="749">
                  <c:v>45.0</c:v>
                </c:pt>
                <c:pt idx="750">
                  <c:v>15.0</c:v>
                </c:pt>
                <c:pt idx="751">
                  <c:v>18.0</c:v>
                </c:pt>
                <c:pt idx="752">
                  <c:v>43.0</c:v>
                </c:pt>
                <c:pt idx="753">
                  <c:v>60.0</c:v>
                </c:pt>
                <c:pt idx="754">
                  <c:v>45.0</c:v>
                </c:pt>
                <c:pt idx="755">
                  <c:v>26.0</c:v>
                </c:pt>
                <c:pt idx="756">
                  <c:v>18.0</c:v>
                </c:pt>
                <c:pt idx="757">
                  <c:v>35.0</c:v>
                </c:pt>
                <c:pt idx="758">
                  <c:v>34.0</c:v>
                </c:pt>
                <c:pt idx="759">
                  <c:v>29.0</c:v>
                </c:pt>
                <c:pt idx="760">
                  <c:v>79.0</c:v>
                </c:pt>
                <c:pt idx="761">
                  <c:v>19.0</c:v>
                </c:pt>
                <c:pt idx="762">
                  <c:v>15.0</c:v>
                </c:pt>
                <c:pt idx="763">
                  <c:v>79.0</c:v>
                </c:pt>
                <c:pt idx="764">
                  <c:v>45.0</c:v>
                </c:pt>
                <c:pt idx="765">
                  <c:v>70.0</c:v>
                </c:pt>
                <c:pt idx="766">
                  <c:v>90.0</c:v>
                </c:pt>
                <c:pt idx="767">
                  <c:v>44.0</c:v>
                </c:pt>
                <c:pt idx="768">
                  <c:v>66.0</c:v>
                </c:pt>
                <c:pt idx="769">
                  <c:v>56.0</c:v>
                </c:pt>
                <c:pt idx="770">
                  <c:v>43.0</c:v>
                </c:pt>
                <c:pt idx="771">
                  <c:v>31.0</c:v>
                </c:pt>
                <c:pt idx="772">
                  <c:v>70.0</c:v>
                </c:pt>
                <c:pt idx="773">
                  <c:v>41.0</c:v>
                </c:pt>
                <c:pt idx="774">
                  <c:v>97.0</c:v>
                </c:pt>
                <c:pt idx="775">
                  <c:v>77.0</c:v>
                </c:pt>
                <c:pt idx="776">
                  <c:v>16.0</c:v>
                </c:pt>
                <c:pt idx="777">
                  <c:v>94.0</c:v>
                </c:pt>
                <c:pt idx="778">
                  <c:v>183.0</c:v>
                </c:pt>
                <c:pt idx="779">
                  <c:v>35.0</c:v>
                </c:pt>
                <c:pt idx="780">
                  <c:v>16.0</c:v>
                </c:pt>
                <c:pt idx="781">
                  <c:v>26.0</c:v>
                </c:pt>
                <c:pt idx="782">
                  <c:v>39.0</c:v>
                </c:pt>
                <c:pt idx="783">
                  <c:v>45.0</c:v>
                </c:pt>
                <c:pt idx="784">
                  <c:v>117.0</c:v>
                </c:pt>
                <c:pt idx="785">
                  <c:v>87.0</c:v>
                </c:pt>
                <c:pt idx="786">
                  <c:v>33.0</c:v>
                </c:pt>
                <c:pt idx="787">
                  <c:v>86.0</c:v>
                </c:pt>
                <c:pt idx="788">
                  <c:v>21.0</c:v>
                </c:pt>
                <c:pt idx="789">
                  <c:v>109.0</c:v>
                </c:pt>
                <c:pt idx="790">
                  <c:v>40.0</c:v>
                </c:pt>
                <c:pt idx="791">
                  <c:v>18.0</c:v>
                </c:pt>
                <c:pt idx="792">
                  <c:v>27.0</c:v>
                </c:pt>
                <c:pt idx="793">
                  <c:v>43.0</c:v>
                </c:pt>
                <c:pt idx="794">
                  <c:v>17.0</c:v>
                </c:pt>
                <c:pt idx="795">
                  <c:v>18.0</c:v>
                </c:pt>
                <c:pt idx="796">
                  <c:v>15.0</c:v>
                </c:pt>
                <c:pt idx="797">
                  <c:v>68.0</c:v>
                </c:pt>
                <c:pt idx="798">
                  <c:v>33.0</c:v>
                </c:pt>
                <c:pt idx="799">
                  <c:v>176.0</c:v>
                </c:pt>
                <c:pt idx="800">
                  <c:v>16.0</c:v>
                </c:pt>
                <c:pt idx="801">
                  <c:v>107.0</c:v>
                </c:pt>
                <c:pt idx="802">
                  <c:v>29.0</c:v>
                </c:pt>
                <c:pt idx="803">
                  <c:v>82.0</c:v>
                </c:pt>
                <c:pt idx="804">
                  <c:v>82.0</c:v>
                </c:pt>
                <c:pt idx="805">
                  <c:v>16.0</c:v>
                </c:pt>
                <c:pt idx="806">
                  <c:v>30.0</c:v>
                </c:pt>
                <c:pt idx="807">
                  <c:v>31.0</c:v>
                </c:pt>
                <c:pt idx="808">
                  <c:v>75.0</c:v>
                </c:pt>
                <c:pt idx="809">
                  <c:v>18.0</c:v>
                </c:pt>
                <c:pt idx="810">
                  <c:v>18.0</c:v>
                </c:pt>
                <c:pt idx="811">
                  <c:v>44.0</c:v>
                </c:pt>
                <c:pt idx="812">
                  <c:v>27.0</c:v>
                </c:pt>
                <c:pt idx="813">
                  <c:v>34.0</c:v>
                </c:pt>
                <c:pt idx="814">
                  <c:v>39.0</c:v>
                </c:pt>
                <c:pt idx="815">
                  <c:v>0.067901235</c:v>
                </c:pt>
                <c:pt idx="816">
                  <c:v>19.0</c:v>
                </c:pt>
                <c:pt idx="817">
                  <c:v>69.0</c:v>
                </c:pt>
                <c:pt idx="818">
                  <c:v>69.0</c:v>
                </c:pt>
                <c:pt idx="819">
                  <c:v>40.0</c:v>
                </c:pt>
                <c:pt idx="820">
                  <c:v>26.0</c:v>
                </c:pt>
                <c:pt idx="821">
                  <c:v>29.0</c:v>
                </c:pt>
                <c:pt idx="822">
                  <c:v>17.0</c:v>
                </c:pt>
                <c:pt idx="823">
                  <c:v>54.0</c:v>
                </c:pt>
                <c:pt idx="824">
                  <c:v>32.0</c:v>
                </c:pt>
                <c:pt idx="825">
                  <c:v>20.0</c:v>
                </c:pt>
                <c:pt idx="826">
                  <c:v>29.0</c:v>
                </c:pt>
                <c:pt idx="827">
                  <c:v>18.0</c:v>
                </c:pt>
                <c:pt idx="828">
                  <c:v>21.0</c:v>
                </c:pt>
                <c:pt idx="829">
                  <c:v>27.0</c:v>
                </c:pt>
                <c:pt idx="830">
                  <c:v>18.0</c:v>
                </c:pt>
                <c:pt idx="831">
                  <c:v>23.0</c:v>
                </c:pt>
                <c:pt idx="832">
                  <c:v>54.0</c:v>
                </c:pt>
                <c:pt idx="833">
                  <c:v>32.0</c:v>
                </c:pt>
                <c:pt idx="834">
                  <c:v>25.0</c:v>
                </c:pt>
                <c:pt idx="835">
                  <c:v>94.0</c:v>
                </c:pt>
                <c:pt idx="836">
                  <c:v>32.0</c:v>
                </c:pt>
                <c:pt idx="837">
                  <c:v>46.0</c:v>
                </c:pt>
                <c:pt idx="838">
                  <c:v>19.0</c:v>
                </c:pt>
                <c:pt idx="839">
                  <c:v>80.0</c:v>
                </c:pt>
                <c:pt idx="840">
                  <c:v>23.0</c:v>
                </c:pt>
                <c:pt idx="841">
                  <c:v>65.0</c:v>
                </c:pt>
                <c:pt idx="842">
                  <c:v>43.0</c:v>
                </c:pt>
                <c:pt idx="843">
                  <c:v>51.0</c:v>
                </c:pt>
                <c:pt idx="844">
                  <c:v>49.0</c:v>
                </c:pt>
                <c:pt idx="845">
                  <c:v>31.0</c:v>
                </c:pt>
                <c:pt idx="846">
                  <c:v>57.0</c:v>
                </c:pt>
                <c:pt idx="847">
                  <c:v>45.0</c:v>
                </c:pt>
                <c:pt idx="848">
                  <c:v>19.0</c:v>
                </c:pt>
                <c:pt idx="849">
                  <c:v>63.0</c:v>
                </c:pt>
                <c:pt idx="850">
                  <c:v>40.0</c:v>
                </c:pt>
                <c:pt idx="851">
                  <c:v>43.0</c:v>
                </c:pt>
                <c:pt idx="852">
                  <c:v>42.0</c:v>
                </c:pt>
                <c:pt idx="853">
                  <c:v>29.0</c:v>
                </c:pt>
                <c:pt idx="854">
                  <c:v>69.0</c:v>
                </c:pt>
                <c:pt idx="855">
                  <c:v>65.0</c:v>
                </c:pt>
                <c:pt idx="856">
                  <c:v>52.0</c:v>
                </c:pt>
                <c:pt idx="857">
                  <c:v>52.0</c:v>
                </c:pt>
                <c:pt idx="858">
                  <c:v>34.0</c:v>
                </c:pt>
                <c:pt idx="859">
                  <c:v>34.0</c:v>
                </c:pt>
                <c:pt idx="860">
                  <c:v>15.0</c:v>
                </c:pt>
                <c:pt idx="861">
                  <c:v>27.0</c:v>
                </c:pt>
                <c:pt idx="862">
                  <c:v>15.0</c:v>
                </c:pt>
                <c:pt idx="863">
                  <c:v>32.0</c:v>
                </c:pt>
                <c:pt idx="864">
                  <c:v>108.0</c:v>
                </c:pt>
                <c:pt idx="865">
                  <c:v>40.0</c:v>
                </c:pt>
                <c:pt idx="866">
                  <c:v>89.0</c:v>
                </c:pt>
                <c:pt idx="867">
                  <c:v>39.0</c:v>
                </c:pt>
                <c:pt idx="868">
                  <c:v>65.0</c:v>
                </c:pt>
                <c:pt idx="869">
                  <c:v>60.0</c:v>
                </c:pt>
                <c:pt idx="870">
                  <c:v>28.0</c:v>
                </c:pt>
                <c:pt idx="871">
                  <c:v>60.0</c:v>
                </c:pt>
                <c:pt idx="872">
                  <c:v>16.0</c:v>
                </c:pt>
                <c:pt idx="873">
                  <c:v>17.0</c:v>
                </c:pt>
                <c:pt idx="874">
                  <c:v>100.0</c:v>
                </c:pt>
                <c:pt idx="875">
                  <c:v>100.0</c:v>
                </c:pt>
                <c:pt idx="876">
                  <c:v>28.0</c:v>
                </c:pt>
                <c:pt idx="877">
                  <c:v>43.0</c:v>
                </c:pt>
                <c:pt idx="878">
                  <c:v>22.0</c:v>
                </c:pt>
                <c:pt idx="879">
                  <c:v>58.0</c:v>
                </c:pt>
                <c:pt idx="880">
                  <c:v>36.0</c:v>
                </c:pt>
                <c:pt idx="881">
                  <c:v>46.0</c:v>
                </c:pt>
                <c:pt idx="882">
                  <c:v>20.0</c:v>
                </c:pt>
                <c:pt idx="883">
                  <c:v>21.0</c:v>
                </c:pt>
                <c:pt idx="884">
                  <c:v>18.0</c:v>
                </c:pt>
                <c:pt idx="885">
                  <c:v>15.0</c:v>
                </c:pt>
                <c:pt idx="886">
                  <c:v>36.0</c:v>
                </c:pt>
                <c:pt idx="887">
                  <c:v>94.0</c:v>
                </c:pt>
                <c:pt idx="888">
                  <c:v>41.0</c:v>
                </c:pt>
                <c:pt idx="889">
                  <c:v>87.0</c:v>
                </c:pt>
                <c:pt idx="890">
                  <c:v>35.0</c:v>
                </c:pt>
                <c:pt idx="891">
                  <c:v>92.0</c:v>
                </c:pt>
                <c:pt idx="892">
                  <c:v>65.0</c:v>
                </c:pt>
                <c:pt idx="893">
                  <c:v>59.0</c:v>
                </c:pt>
                <c:pt idx="894">
                  <c:v>92.0</c:v>
                </c:pt>
                <c:pt idx="895">
                  <c:v>42.0</c:v>
                </c:pt>
                <c:pt idx="896">
                  <c:v>112.0</c:v>
                </c:pt>
                <c:pt idx="897">
                  <c:v>69.0</c:v>
                </c:pt>
                <c:pt idx="898">
                  <c:v>35.0</c:v>
                </c:pt>
                <c:pt idx="899">
                  <c:v>27.0</c:v>
                </c:pt>
                <c:pt idx="900">
                  <c:v>37.0</c:v>
                </c:pt>
                <c:pt idx="901">
                  <c:v>52.0</c:v>
                </c:pt>
                <c:pt idx="902">
                  <c:v>44.0</c:v>
                </c:pt>
                <c:pt idx="903">
                  <c:v>142.0</c:v>
                </c:pt>
                <c:pt idx="904">
                  <c:v>33.0</c:v>
                </c:pt>
                <c:pt idx="905">
                  <c:v>15.0</c:v>
                </c:pt>
                <c:pt idx="906">
                  <c:v>15.0</c:v>
                </c:pt>
                <c:pt idx="907">
                  <c:v>91.0</c:v>
                </c:pt>
                <c:pt idx="908">
                  <c:v>28.0</c:v>
                </c:pt>
                <c:pt idx="909">
                  <c:v>64.0</c:v>
                </c:pt>
                <c:pt idx="910">
                  <c:v>19.0</c:v>
                </c:pt>
                <c:pt idx="911">
                  <c:v>22.0</c:v>
                </c:pt>
                <c:pt idx="912">
                  <c:v>67.0</c:v>
                </c:pt>
                <c:pt idx="913">
                  <c:v>139.0</c:v>
                </c:pt>
                <c:pt idx="914">
                  <c:v>98.0</c:v>
                </c:pt>
                <c:pt idx="915">
                  <c:v>17.0</c:v>
                </c:pt>
                <c:pt idx="916">
                  <c:v>28.0</c:v>
                </c:pt>
                <c:pt idx="917">
                  <c:v>66.0</c:v>
                </c:pt>
                <c:pt idx="918">
                  <c:v>38.0</c:v>
                </c:pt>
                <c:pt idx="919">
                  <c:v>35.0</c:v>
                </c:pt>
                <c:pt idx="920">
                  <c:v>19.0</c:v>
                </c:pt>
                <c:pt idx="921">
                  <c:v>83.0</c:v>
                </c:pt>
                <c:pt idx="922">
                  <c:v>77.0</c:v>
                </c:pt>
                <c:pt idx="923">
                  <c:v>38.0</c:v>
                </c:pt>
                <c:pt idx="924">
                  <c:v>37.0</c:v>
                </c:pt>
                <c:pt idx="925">
                  <c:v>21.0</c:v>
                </c:pt>
                <c:pt idx="926">
                  <c:v>33.0</c:v>
                </c:pt>
                <c:pt idx="927">
                  <c:v>20.0</c:v>
                </c:pt>
                <c:pt idx="928">
                  <c:v>26.0</c:v>
                </c:pt>
                <c:pt idx="929">
                  <c:v>15.0</c:v>
                </c:pt>
                <c:pt idx="930">
                  <c:v>52.0</c:v>
                </c:pt>
                <c:pt idx="931">
                  <c:v>15.0</c:v>
                </c:pt>
                <c:pt idx="932">
                  <c:v>15.0</c:v>
                </c:pt>
                <c:pt idx="933">
                  <c:v>23.0</c:v>
                </c:pt>
                <c:pt idx="934">
                  <c:v>99.0</c:v>
                </c:pt>
                <c:pt idx="935">
                  <c:v>42.0</c:v>
                </c:pt>
                <c:pt idx="936">
                  <c:v>49.0</c:v>
                </c:pt>
                <c:pt idx="937">
                  <c:v>64.0</c:v>
                </c:pt>
                <c:pt idx="938">
                  <c:v>40.0</c:v>
                </c:pt>
                <c:pt idx="939">
                  <c:v>35.0</c:v>
                </c:pt>
                <c:pt idx="940">
                  <c:v>16.0</c:v>
                </c:pt>
                <c:pt idx="941">
                  <c:v>16.0</c:v>
                </c:pt>
                <c:pt idx="942">
                  <c:v>17.0</c:v>
                </c:pt>
                <c:pt idx="943">
                  <c:v>35.0</c:v>
                </c:pt>
                <c:pt idx="944">
                  <c:v>52.0</c:v>
                </c:pt>
                <c:pt idx="945">
                  <c:v>15.0</c:v>
                </c:pt>
                <c:pt idx="946">
                  <c:v>22.0</c:v>
                </c:pt>
                <c:pt idx="947">
                  <c:v>15.0</c:v>
                </c:pt>
                <c:pt idx="948">
                  <c:v>25.0</c:v>
                </c:pt>
                <c:pt idx="949">
                  <c:v>51.0</c:v>
                </c:pt>
                <c:pt idx="950">
                  <c:v>61.0</c:v>
                </c:pt>
                <c:pt idx="951">
                  <c:v>54.0</c:v>
                </c:pt>
                <c:pt idx="952">
                  <c:v>39.0</c:v>
                </c:pt>
                <c:pt idx="953">
                  <c:v>58.0</c:v>
                </c:pt>
                <c:pt idx="954">
                  <c:v>112.0</c:v>
                </c:pt>
                <c:pt idx="955">
                  <c:v>32.0</c:v>
                </c:pt>
                <c:pt idx="956">
                  <c:v>48.0</c:v>
                </c:pt>
                <c:pt idx="957">
                  <c:v>60.0</c:v>
                </c:pt>
                <c:pt idx="958">
                  <c:v>44.0</c:v>
                </c:pt>
                <c:pt idx="959">
                  <c:v>45.0</c:v>
                </c:pt>
                <c:pt idx="960">
                  <c:v>15.0</c:v>
                </c:pt>
                <c:pt idx="961">
                  <c:v>65.0</c:v>
                </c:pt>
                <c:pt idx="962">
                  <c:v>30.0</c:v>
                </c:pt>
                <c:pt idx="963">
                  <c:v>66.0</c:v>
                </c:pt>
                <c:pt idx="964">
                  <c:v>35.0</c:v>
                </c:pt>
                <c:pt idx="965">
                  <c:v>51.0</c:v>
                </c:pt>
                <c:pt idx="966">
                  <c:v>111.0</c:v>
                </c:pt>
                <c:pt idx="967">
                  <c:v>67.0</c:v>
                </c:pt>
                <c:pt idx="968">
                  <c:v>24.0</c:v>
                </c:pt>
                <c:pt idx="969">
                  <c:v>28.0</c:v>
                </c:pt>
                <c:pt idx="970">
                  <c:v>9.0</c:v>
                </c:pt>
                <c:pt idx="971">
                  <c:v>21.0</c:v>
                </c:pt>
                <c:pt idx="972">
                  <c:v>17.0</c:v>
                </c:pt>
                <c:pt idx="973">
                  <c:v>15.0</c:v>
                </c:pt>
                <c:pt idx="974">
                  <c:v>15.0</c:v>
                </c:pt>
                <c:pt idx="975">
                  <c:v>30.0</c:v>
                </c:pt>
                <c:pt idx="976">
                  <c:v>15.0</c:v>
                </c:pt>
                <c:pt idx="977">
                  <c:v>77.0</c:v>
                </c:pt>
                <c:pt idx="978">
                  <c:v>32.0</c:v>
                </c:pt>
                <c:pt idx="979">
                  <c:v>15.0</c:v>
                </c:pt>
                <c:pt idx="980">
                  <c:v>15.0</c:v>
                </c:pt>
                <c:pt idx="981">
                  <c:v>15.0</c:v>
                </c:pt>
                <c:pt idx="982">
                  <c:v>22.0</c:v>
                </c:pt>
                <c:pt idx="983">
                  <c:v>16.0</c:v>
                </c:pt>
                <c:pt idx="984">
                  <c:v>40.0</c:v>
                </c:pt>
                <c:pt idx="985">
                  <c:v>85.0</c:v>
                </c:pt>
                <c:pt idx="986">
                  <c:v>49.0</c:v>
                </c:pt>
                <c:pt idx="987">
                  <c:v>30.0</c:v>
                </c:pt>
                <c:pt idx="988">
                  <c:v>15.0</c:v>
                </c:pt>
                <c:pt idx="989">
                  <c:v>15.0</c:v>
                </c:pt>
                <c:pt idx="990">
                  <c:v>69.0</c:v>
                </c:pt>
                <c:pt idx="991">
                  <c:v>19.0</c:v>
                </c:pt>
                <c:pt idx="992">
                  <c:v>19.0</c:v>
                </c:pt>
                <c:pt idx="993">
                  <c:v>18.0</c:v>
                </c:pt>
                <c:pt idx="994">
                  <c:v>20.0</c:v>
                </c:pt>
                <c:pt idx="995">
                  <c:v>22.0</c:v>
                </c:pt>
                <c:pt idx="996">
                  <c:v>122.0</c:v>
                </c:pt>
                <c:pt idx="997">
                  <c:v>37.0</c:v>
                </c:pt>
                <c:pt idx="998">
                  <c:v>63.0</c:v>
                </c:pt>
                <c:pt idx="999">
                  <c:v>109.0</c:v>
                </c:pt>
                <c:pt idx="1000">
                  <c:v>15.0</c:v>
                </c:pt>
                <c:pt idx="1001">
                  <c:v>30.0</c:v>
                </c:pt>
                <c:pt idx="1002">
                  <c:v>17.0</c:v>
                </c:pt>
                <c:pt idx="1003">
                  <c:v>15.0</c:v>
                </c:pt>
                <c:pt idx="1004">
                  <c:v>15.0</c:v>
                </c:pt>
                <c:pt idx="1005">
                  <c:v>82.0</c:v>
                </c:pt>
                <c:pt idx="1006">
                  <c:v>33.0</c:v>
                </c:pt>
                <c:pt idx="1007">
                  <c:v>16.0</c:v>
                </c:pt>
                <c:pt idx="1008">
                  <c:v>40.0</c:v>
                </c:pt>
                <c:pt idx="1009">
                  <c:v>21.0</c:v>
                </c:pt>
                <c:pt idx="1010">
                  <c:v>11.0</c:v>
                </c:pt>
                <c:pt idx="1011">
                  <c:v>26.0</c:v>
                </c:pt>
                <c:pt idx="1012">
                  <c:v>17.0</c:v>
                </c:pt>
                <c:pt idx="1013">
                  <c:v>56.0</c:v>
                </c:pt>
                <c:pt idx="1014">
                  <c:v>66.0</c:v>
                </c:pt>
                <c:pt idx="1015">
                  <c:v>45.0</c:v>
                </c:pt>
                <c:pt idx="1016">
                  <c:v>21.0</c:v>
                </c:pt>
                <c:pt idx="1017">
                  <c:v>96.0</c:v>
                </c:pt>
                <c:pt idx="1018">
                  <c:v>41.0</c:v>
                </c:pt>
                <c:pt idx="1019">
                  <c:v>26.0</c:v>
                </c:pt>
                <c:pt idx="1020">
                  <c:v>18.0</c:v>
                </c:pt>
                <c:pt idx="1021">
                  <c:v>27.0</c:v>
                </c:pt>
                <c:pt idx="1022">
                  <c:v>35.0</c:v>
                </c:pt>
                <c:pt idx="1023">
                  <c:v>32.0</c:v>
                </c:pt>
                <c:pt idx="1024">
                  <c:v>176.0</c:v>
                </c:pt>
                <c:pt idx="1025">
                  <c:v>176.0</c:v>
                </c:pt>
                <c:pt idx="1026">
                  <c:v>128.0</c:v>
                </c:pt>
                <c:pt idx="1027">
                  <c:v>28.0</c:v>
                </c:pt>
                <c:pt idx="1028">
                  <c:v>66.0</c:v>
                </c:pt>
                <c:pt idx="1029">
                  <c:v>82.0</c:v>
                </c:pt>
                <c:pt idx="1030">
                  <c:v>15.0</c:v>
                </c:pt>
                <c:pt idx="1031">
                  <c:v>87.0</c:v>
                </c:pt>
                <c:pt idx="1032">
                  <c:v>72.0</c:v>
                </c:pt>
                <c:pt idx="1033">
                  <c:v>24.0</c:v>
                </c:pt>
                <c:pt idx="1034">
                  <c:v>176.0</c:v>
                </c:pt>
                <c:pt idx="1035">
                  <c:v>60.0</c:v>
                </c:pt>
                <c:pt idx="1036">
                  <c:v>61.0</c:v>
                </c:pt>
                <c:pt idx="1037">
                  <c:v>69.0</c:v>
                </c:pt>
                <c:pt idx="1038">
                  <c:v>26.0</c:v>
                </c:pt>
                <c:pt idx="1039">
                  <c:v>121.0</c:v>
                </c:pt>
                <c:pt idx="1040">
                  <c:v>66.0</c:v>
                </c:pt>
                <c:pt idx="1041">
                  <c:v>107.0</c:v>
                </c:pt>
                <c:pt idx="1042">
                  <c:v>15.0</c:v>
                </c:pt>
                <c:pt idx="1043">
                  <c:v>16.0</c:v>
                </c:pt>
                <c:pt idx="1044">
                  <c:v>15.0</c:v>
                </c:pt>
                <c:pt idx="1045">
                  <c:v>15.0</c:v>
                </c:pt>
                <c:pt idx="1046">
                  <c:v>15.0</c:v>
                </c:pt>
                <c:pt idx="1047">
                  <c:v>63.0</c:v>
                </c:pt>
                <c:pt idx="1048">
                  <c:v>16.0</c:v>
                </c:pt>
                <c:pt idx="1049">
                  <c:v>43.0</c:v>
                </c:pt>
                <c:pt idx="1050">
                  <c:v>17.0</c:v>
                </c:pt>
                <c:pt idx="1051">
                  <c:v>32.0</c:v>
                </c:pt>
                <c:pt idx="1052">
                  <c:v>136.0</c:v>
                </c:pt>
                <c:pt idx="1053">
                  <c:v>51.0</c:v>
                </c:pt>
                <c:pt idx="1054">
                  <c:v>71.0</c:v>
                </c:pt>
                <c:pt idx="1055">
                  <c:v>38.0</c:v>
                </c:pt>
                <c:pt idx="1056">
                  <c:v>50.0</c:v>
                </c:pt>
                <c:pt idx="1057">
                  <c:v>27.0</c:v>
                </c:pt>
                <c:pt idx="1058">
                  <c:v>42.0</c:v>
                </c:pt>
                <c:pt idx="1059">
                  <c:v>15.0</c:v>
                </c:pt>
                <c:pt idx="1060">
                  <c:v>55.0</c:v>
                </c:pt>
                <c:pt idx="1061">
                  <c:v>53.0</c:v>
                </c:pt>
                <c:pt idx="1062">
                  <c:v>43.0</c:v>
                </c:pt>
                <c:pt idx="1063">
                  <c:v>29.0</c:v>
                </c:pt>
                <c:pt idx="1064">
                  <c:v>40.0</c:v>
                </c:pt>
                <c:pt idx="1065">
                  <c:v>15.0</c:v>
                </c:pt>
                <c:pt idx="1066">
                  <c:v>54.0</c:v>
                </c:pt>
                <c:pt idx="1067">
                  <c:v>54.0</c:v>
                </c:pt>
                <c:pt idx="1068">
                  <c:v>54.0</c:v>
                </c:pt>
                <c:pt idx="1069">
                  <c:v>99.0</c:v>
                </c:pt>
                <c:pt idx="1070">
                  <c:v>33.0</c:v>
                </c:pt>
                <c:pt idx="1071">
                  <c:v>38.0</c:v>
                </c:pt>
                <c:pt idx="1072">
                  <c:v>48.0</c:v>
                </c:pt>
                <c:pt idx="1073">
                  <c:v>86.0</c:v>
                </c:pt>
                <c:pt idx="1074">
                  <c:v>65.0</c:v>
                </c:pt>
                <c:pt idx="1075">
                  <c:v>79.0</c:v>
                </c:pt>
                <c:pt idx="1076">
                  <c:v>19.0</c:v>
                </c:pt>
                <c:pt idx="1077">
                  <c:v>72.0</c:v>
                </c:pt>
                <c:pt idx="1078">
                  <c:v>21.0</c:v>
                </c:pt>
                <c:pt idx="1079">
                  <c:v>134.0</c:v>
                </c:pt>
                <c:pt idx="1080">
                  <c:v>53.0</c:v>
                </c:pt>
                <c:pt idx="1081">
                  <c:v>15.0</c:v>
                </c:pt>
                <c:pt idx="1082">
                  <c:v>15.0</c:v>
                </c:pt>
                <c:pt idx="1083">
                  <c:v>16.0</c:v>
                </c:pt>
                <c:pt idx="1084">
                  <c:v>59.0</c:v>
                </c:pt>
                <c:pt idx="1085">
                  <c:v>15.0</c:v>
                </c:pt>
                <c:pt idx="1086">
                  <c:v>60.0</c:v>
                </c:pt>
                <c:pt idx="1087">
                  <c:v>98.0</c:v>
                </c:pt>
                <c:pt idx="1088">
                  <c:v>39.0</c:v>
                </c:pt>
                <c:pt idx="1089">
                  <c:v>103.0</c:v>
                </c:pt>
                <c:pt idx="1090">
                  <c:v>17.0</c:v>
                </c:pt>
                <c:pt idx="1091">
                  <c:v>119.0</c:v>
                </c:pt>
                <c:pt idx="1092">
                  <c:v>49.0</c:v>
                </c:pt>
                <c:pt idx="1093">
                  <c:v>88.0</c:v>
                </c:pt>
                <c:pt idx="1094">
                  <c:v>72.0</c:v>
                </c:pt>
                <c:pt idx="1095">
                  <c:v>18.0</c:v>
                </c:pt>
                <c:pt idx="1096">
                  <c:v>23.0</c:v>
                </c:pt>
                <c:pt idx="1097">
                  <c:v>48.0</c:v>
                </c:pt>
                <c:pt idx="1098">
                  <c:v>40.0</c:v>
                </c:pt>
                <c:pt idx="1099">
                  <c:v>33.0</c:v>
                </c:pt>
                <c:pt idx="1100">
                  <c:v>93.0</c:v>
                </c:pt>
                <c:pt idx="1101">
                  <c:v>51.0</c:v>
                </c:pt>
                <c:pt idx="1102">
                  <c:v>40.0</c:v>
                </c:pt>
                <c:pt idx="1103">
                  <c:v>15.0</c:v>
                </c:pt>
                <c:pt idx="1104">
                  <c:v>15.0</c:v>
                </c:pt>
                <c:pt idx="1105">
                  <c:v>40.0</c:v>
                </c:pt>
                <c:pt idx="1106">
                  <c:v>19.0</c:v>
                </c:pt>
                <c:pt idx="1107">
                  <c:v>21.0</c:v>
                </c:pt>
                <c:pt idx="1108">
                  <c:v>16.0</c:v>
                </c:pt>
                <c:pt idx="1109">
                  <c:v>16.0</c:v>
                </c:pt>
                <c:pt idx="1110">
                  <c:v>29.0</c:v>
                </c:pt>
                <c:pt idx="1111">
                  <c:v>63.0</c:v>
                </c:pt>
                <c:pt idx="1112">
                  <c:v>62.0</c:v>
                </c:pt>
                <c:pt idx="1113">
                  <c:v>16.0</c:v>
                </c:pt>
                <c:pt idx="1114">
                  <c:v>29.0</c:v>
                </c:pt>
                <c:pt idx="1115">
                  <c:v>43.0</c:v>
                </c:pt>
                <c:pt idx="1116">
                  <c:v>73.0</c:v>
                </c:pt>
                <c:pt idx="1117">
                  <c:v>77.0</c:v>
                </c:pt>
                <c:pt idx="1118">
                  <c:v>35.0</c:v>
                </c:pt>
                <c:pt idx="1119">
                  <c:v>14.0</c:v>
                </c:pt>
                <c:pt idx="1120">
                  <c:v>77.0</c:v>
                </c:pt>
                <c:pt idx="1121">
                  <c:v>92.0</c:v>
                </c:pt>
                <c:pt idx="1122">
                  <c:v>79.0</c:v>
                </c:pt>
                <c:pt idx="1123">
                  <c:v>41.0</c:v>
                </c:pt>
                <c:pt idx="1124">
                  <c:v>34.0</c:v>
                </c:pt>
                <c:pt idx="1125">
                  <c:v>15.0</c:v>
                </c:pt>
                <c:pt idx="1126">
                  <c:v>18.0</c:v>
                </c:pt>
                <c:pt idx="1127">
                  <c:v>25.0</c:v>
                </c:pt>
                <c:pt idx="1128">
                  <c:v>80.0</c:v>
                </c:pt>
                <c:pt idx="1129">
                  <c:v>86.0</c:v>
                </c:pt>
                <c:pt idx="1130">
                  <c:v>60.0</c:v>
                </c:pt>
                <c:pt idx="1131">
                  <c:v>41.0</c:v>
                </c:pt>
                <c:pt idx="1132">
                  <c:v>87.0</c:v>
                </c:pt>
                <c:pt idx="1133">
                  <c:v>21.0</c:v>
                </c:pt>
                <c:pt idx="1134">
                  <c:v>47.0</c:v>
                </c:pt>
                <c:pt idx="1135">
                  <c:v>84.0</c:v>
                </c:pt>
                <c:pt idx="1136">
                  <c:v>106.0</c:v>
                </c:pt>
                <c:pt idx="1137">
                  <c:v>15.0</c:v>
                </c:pt>
                <c:pt idx="1138">
                  <c:v>15.0</c:v>
                </c:pt>
                <c:pt idx="1139">
                  <c:v>16.0</c:v>
                </c:pt>
                <c:pt idx="1140">
                  <c:v>19.0</c:v>
                </c:pt>
                <c:pt idx="1141">
                  <c:v>56.0</c:v>
                </c:pt>
                <c:pt idx="1142">
                  <c:v>20.0</c:v>
                </c:pt>
                <c:pt idx="1143">
                  <c:v>58.0</c:v>
                </c:pt>
                <c:pt idx="1144">
                  <c:v>37.0</c:v>
                </c:pt>
                <c:pt idx="1145">
                  <c:v>54.0</c:v>
                </c:pt>
                <c:pt idx="1146">
                  <c:v>27.0</c:v>
                </c:pt>
                <c:pt idx="1147">
                  <c:v>41.0</c:v>
                </c:pt>
                <c:pt idx="1148">
                  <c:v>28.0</c:v>
                </c:pt>
                <c:pt idx="1149">
                  <c:v>90.0</c:v>
                </c:pt>
                <c:pt idx="1150">
                  <c:v>21.0</c:v>
                </c:pt>
                <c:pt idx="1151">
                  <c:v>57.0</c:v>
                </c:pt>
                <c:pt idx="1152">
                  <c:v>58.0</c:v>
                </c:pt>
                <c:pt idx="1153">
                  <c:v>36.0</c:v>
                </c:pt>
                <c:pt idx="1154">
                  <c:v>51.0</c:v>
                </c:pt>
                <c:pt idx="1155">
                  <c:v>27.0</c:v>
                </c:pt>
                <c:pt idx="1156">
                  <c:v>137.0</c:v>
                </c:pt>
                <c:pt idx="1157">
                  <c:v>102.0</c:v>
                </c:pt>
                <c:pt idx="1158">
                  <c:v>31.0</c:v>
                </c:pt>
                <c:pt idx="1159">
                  <c:v>45.0</c:v>
                </c:pt>
                <c:pt idx="1160">
                  <c:v>32.0</c:v>
                </c:pt>
                <c:pt idx="1161">
                  <c:v>130.0</c:v>
                </c:pt>
                <c:pt idx="1162">
                  <c:v>88.0</c:v>
                </c:pt>
                <c:pt idx="1163">
                  <c:v>41.0</c:v>
                </c:pt>
                <c:pt idx="1164">
                  <c:v>43.0</c:v>
                </c:pt>
                <c:pt idx="1165">
                  <c:v>119.0</c:v>
                </c:pt>
                <c:pt idx="1166">
                  <c:v>15.0</c:v>
                </c:pt>
                <c:pt idx="1167">
                  <c:v>39.0</c:v>
                </c:pt>
                <c:pt idx="1168">
                  <c:v>120.0</c:v>
                </c:pt>
                <c:pt idx="1169">
                  <c:v>62.0</c:v>
                </c:pt>
                <c:pt idx="1170">
                  <c:v>72.0</c:v>
                </c:pt>
                <c:pt idx="1171">
                  <c:v>20.0</c:v>
                </c:pt>
                <c:pt idx="1172">
                  <c:v>15.0</c:v>
                </c:pt>
                <c:pt idx="1173">
                  <c:v>6.0</c:v>
                </c:pt>
                <c:pt idx="1174">
                  <c:v>77.0</c:v>
                </c:pt>
                <c:pt idx="1175">
                  <c:v>23.0</c:v>
                </c:pt>
                <c:pt idx="1176">
                  <c:v>45.0</c:v>
                </c:pt>
                <c:pt idx="1177">
                  <c:v>100.0</c:v>
                </c:pt>
                <c:pt idx="1178">
                  <c:v>18.0</c:v>
                </c:pt>
                <c:pt idx="1179">
                  <c:v>17.0</c:v>
                </c:pt>
                <c:pt idx="1180">
                  <c:v>16.0</c:v>
                </c:pt>
                <c:pt idx="1181">
                  <c:v>34.0</c:v>
                </c:pt>
                <c:pt idx="1182">
                  <c:v>32.0</c:v>
                </c:pt>
                <c:pt idx="1183">
                  <c:v>53.0</c:v>
                </c:pt>
                <c:pt idx="1184">
                  <c:v>29.0</c:v>
                </c:pt>
                <c:pt idx="1185">
                  <c:v>55.0</c:v>
                </c:pt>
                <c:pt idx="1186">
                  <c:v>35.0</c:v>
                </c:pt>
                <c:pt idx="1187">
                  <c:v>86.0</c:v>
                </c:pt>
                <c:pt idx="1188">
                  <c:v>15.0</c:v>
                </c:pt>
                <c:pt idx="1189">
                  <c:v>95.0</c:v>
                </c:pt>
                <c:pt idx="1190">
                  <c:v>44.0</c:v>
                </c:pt>
                <c:pt idx="1191">
                  <c:v>42.0</c:v>
                </c:pt>
                <c:pt idx="1192">
                  <c:v>94.0</c:v>
                </c:pt>
                <c:pt idx="1193">
                  <c:v>57.0</c:v>
                </c:pt>
                <c:pt idx="1194">
                  <c:v>48.0</c:v>
                </c:pt>
                <c:pt idx="1195">
                  <c:v>37.0</c:v>
                </c:pt>
                <c:pt idx="1196">
                  <c:v>35.0</c:v>
                </c:pt>
                <c:pt idx="1197">
                  <c:v>15.0</c:v>
                </c:pt>
                <c:pt idx="1198">
                  <c:v>25.0</c:v>
                </c:pt>
                <c:pt idx="1199">
                  <c:v>21.0</c:v>
                </c:pt>
                <c:pt idx="1200">
                  <c:v>183.0</c:v>
                </c:pt>
                <c:pt idx="1201">
                  <c:v>183.0</c:v>
                </c:pt>
                <c:pt idx="1202">
                  <c:v>74.0</c:v>
                </c:pt>
                <c:pt idx="1203">
                  <c:v>72.0</c:v>
                </c:pt>
                <c:pt idx="1204">
                  <c:v>18.0</c:v>
                </c:pt>
                <c:pt idx="1205">
                  <c:v>18.0</c:v>
                </c:pt>
                <c:pt idx="1206">
                  <c:v>118.0</c:v>
                </c:pt>
                <c:pt idx="1207">
                  <c:v>16.0</c:v>
                </c:pt>
                <c:pt idx="1208">
                  <c:v>25.0</c:v>
                </c:pt>
                <c:pt idx="1209">
                  <c:v>23.0</c:v>
                </c:pt>
                <c:pt idx="1210">
                  <c:v>106.0</c:v>
                </c:pt>
                <c:pt idx="1211">
                  <c:v>36.0</c:v>
                </c:pt>
                <c:pt idx="1212">
                  <c:v>48.0</c:v>
                </c:pt>
                <c:pt idx="1213">
                  <c:v>15.0</c:v>
                </c:pt>
                <c:pt idx="1214">
                  <c:v>45.0</c:v>
                </c:pt>
                <c:pt idx="1215">
                  <c:v>30.0</c:v>
                </c:pt>
                <c:pt idx="1216">
                  <c:v>22.0</c:v>
                </c:pt>
                <c:pt idx="1217">
                  <c:v>92.0</c:v>
                </c:pt>
                <c:pt idx="1218">
                  <c:v>59.0</c:v>
                </c:pt>
                <c:pt idx="1219">
                  <c:v>19.0</c:v>
                </c:pt>
                <c:pt idx="1220">
                  <c:v>19.0</c:v>
                </c:pt>
                <c:pt idx="1221">
                  <c:v>31.0</c:v>
                </c:pt>
                <c:pt idx="1222">
                  <c:v>122.0</c:v>
                </c:pt>
                <c:pt idx="1223">
                  <c:v>40.0</c:v>
                </c:pt>
                <c:pt idx="1224">
                  <c:v>59.0</c:v>
                </c:pt>
                <c:pt idx="1225">
                  <c:v>43.0</c:v>
                </c:pt>
                <c:pt idx="1226">
                  <c:v>21.0</c:v>
                </c:pt>
                <c:pt idx="1227">
                  <c:v>59.0</c:v>
                </c:pt>
                <c:pt idx="1228">
                  <c:v>11.0</c:v>
                </c:pt>
                <c:pt idx="1229">
                  <c:v>92.0</c:v>
                </c:pt>
                <c:pt idx="1230">
                  <c:v>38.0</c:v>
                </c:pt>
                <c:pt idx="1231">
                  <c:v>49.0</c:v>
                </c:pt>
                <c:pt idx="1232">
                  <c:v>28.0</c:v>
                </c:pt>
                <c:pt idx="1233">
                  <c:v>15.0</c:v>
                </c:pt>
                <c:pt idx="1234">
                  <c:v>57.0</c:v>
                </c:pt>
                <c:pt idx="1235">
                  <c:v>75.0</c:v>
                </c:pt>
                <c:pt idx="1236">
                  <c:v>93.0</c:v>
                </c:pt>
                <c:pt idx="1237">
                  <c:v>142.0</c:v>
                </c:pt>
                <c:pt idx="1238">
                  <c:v>30.0</c:v>
                </c:pt>
                <c:pt idx="1239">
                  <c:v>22.0</c:v>
                </c:pt>
                <c:pt idx="1240">
                  <c:v>18.0</c:v>
                </c:pt>
                <c:pt idx="1241">
                  <c:v>15.0</c:v>
                </c:pt>
                <c:pt idx="1242">
                  <c:v>83.0</c:v>
                </c:pt>
                <c:pt idx="1243">
                  <c:v>74.0</c:v>
                </c:pt>
                <c:pt idx="1244">
                  <c:v>41.0</c:v>
                </c:pt>
                <c:pt idx="1245">
                  <c:v>52.0</c:v>
                </c:pt>
                <c:pt idx="1246">
                  <c:v>52.0</c:v>
                </c:pt>
                <c:pt idx="1247">
                  <c:v>21.0</c:v>
                </c:pt>
                <c:pt idx="1248">
                  <c:v>58.0</c:v>
                </c:pt>
                <c:pt idx="1249">
                  <c:v>20.0</c:v>
                </c:pt>
                <c:pt idx="1250">
                  <c:v>78.0</c:v>
                </c:pt>
                <c:pt idx="1251">
                  <c:v>38.0</c:v>
                </c:pt>
                <c:pt idx="1252">
                  <c:v>85.0</c:v>
                </c:pt>
                <c:pt idx="1253">
                  <c:v>28.0</c:v>
                </c:pt>
                <c:pt idx="1254">
                  <c:v>147.0</c:v>
                </c:pt>
                <c:pt idx="1255">
                  <c:v>21.0</c:v>
                </c:pt>
                <c:pt idx="1256">
                  <c:v>22.0</c:v>
                </c:pt>
                <c:pt idx="1257">
                  <c:v>63.0</c:v>
                </c:pt>
                <c:pt idx="1258">
                  <c:v>80.0</c:v>
                </c:pt>
                <c:pt idx="1259">
                  <c:v>15.0</c:v>
                </c:pt>
                <c:pt idx="1260">
                  <c:v>102.0</c:v>
                </c:pt>
                <c:pt idx="1261">
                  <c:v>71.0</c:v>
                </c:pt>
                <c:pt idx="1262">
                  <c:v>68.0</c:v>
                </c:pt>
                <c:pt idx="1263">
                  <c:v>56.0</c:v>
                </c:pt>
                <c:pt idx="1264">
                  <c:v>64.0</c:v>
                </c:pt>
                <c:pt idx="1265">
                  <c:v>146.0</c:v>
                </c:pt>
                <c:pt idx="1266">
                  <c:v>64.0</c:v>
                </c:pt>
                <c:pt idx="1267">
                  <c:v>68.0</c:v>
                </c:pt>
                <c:pt idx="1268">
                  <c:v>15.0</c:v>
                </c:pt>
                <c:pt idx="1269">
                  <c:v>32.0</c:v>
                </c:pt>
                <c:pt idx="1270">
                  <c:v>17.0</c:v>
                </c:pt>
                <c:pt idx="1271">
                  <c:v>24.0</c:v>
                </c:pt>
                <c:pt idx="1272">
                  <c:v>15.0</c:v>
                </c:pt>
                <c:pt idx="1273">
                  <c:v>57.0</c:v>
                </c:pt>
                <c:pt idx="1274">
                  <c:v>84.0</c:v>
                </c:pt>
                <c:pt idx="1275">
                  <c:v>36.0</c:v>
                </c:pt>
                <c:pt idx="1276">
                  <c:v>161.0</c:v>
                </c:pt>
                <c:pt idx="1277">
                  <c:v>46.0</c:v>
                </c:pt>
                <c:pt idx="1278">
                  <c:v>69.0</c:v>
                </c:pt>
                <c:pt idx="1279">
                  <c:v>38.0</c:v>
                </c:pt>
                <c:pt idx="1280">
                  <c:v>27.0</c:v>
                </c:pt>
                <c:pt idx="1281">
                  <c:v>41.0</c:v>
                </c:pt>
                <c:pt idx="1282">
                  <c:v>61.0</c:v>
                </c:pt>
                <c:pt idx="1283">
                  <c:v>99.0</c:v>
                </c:pt>
                <c:pt idx="1284">
                  <c:v>140.0</c:v>
                </c:pt>
                <c:pt idx="1285">
                  <c:v>17.0</c:v>
                </c:pt>
                <c:pt idx="1286">
                  <c:v>103.0</c:v>
                </c:pt>
                <c:pt idx="1287">
                  <c:v>21.0</c:v>
                </c:pt>
                <c:pt idx="1288">
                  <c:v>25.0</c:v>
                </c:pt>
                <c:pt idx="1289">
                  <c:v>35.0</c:v>
                </c:pt>
                <c:pt idx="1290">
                  <c:v>135.0</c:v>
                </c:pt>
                <c:pt idx="1291">
                  <c:v>110.0</c:v>
                </c:pt>
                <c:pt idx="1292">
                  <c:v>45.0</c:v>
                </c:pt>
                <c:pt idx="1293">
                  <c:v>20.0</c:v>
                </c:pt>
                <c:pt idx="1294">
                  <c:v>74.0</c:v>
                </c:pt>
                <c:pt idx="1295">
                  <c:v>29.0</c:v>
                </c:pt>
                <c:pt idx="1296">
                  <c:v>52.0</c:v>
                </c:pt>
                <c:pt idx="1297">
                  <c:v>55.0</c:v>
                </c:pt>
                <c:pt idx="1298">
                  <c:v>36.0</c:v>
                </c:pt>
                <c:pt idx="1299">
                  <c:v>37.0</c:v>
                </c:pt>
                <c:pt idx="1300">
                  <c:v>24.0</c:v>
                </c:pt>
                <c:pt idx="1301">
                  <c:v>86.0</c:v>
                </c:pt>
                <c:pt idx="1302">
                  <c:v>115.0</c:v>
                </c:pt>
                <c:pt idx="1303">
                  <c:v>25.0</c:v>
                </c:pt>
                <c:pt idx="1304">
                  <c:v>27.0</c:v>
                </c:pt>
                <c:pt idx="1305">
                  <c:v>54.0</c:v>
                </c:pt>
                <c:pt idx="1306">
                  <c:v>25.0</c:v>
                </c:pt>
                <c:pt idx="1307">
                  <c:v>18.0</c:v>
                </c:pt>
                <c:pt idx="1308">
                  <c:v>17.0</c:v>
                </c:pt>
                <c:pt idx="1309">
                  <c:v>136.0</c:v>
                </c:pt>
                <c:pt idx="1310">
                  <c:v>15.0</c:v>
                </c:pt>
                <c:pt idx="1311">
                  <c:v>62.0</c:v>
                </c:pt>
                <c:pt idx="1312">
                  <c:v>142.0</c:v>
                </c:pt>
                <c:pt idx="1313">
                  <c:v>65.0</c:v>
                </c:pt>
                <c:pt idx="1314">
                  <c:v>40.0</c:v>
                </c:pt>
                <c:pt idx="1315">
                  <c:v>137.0</c:v>
                </c:pt>
                <c:pt idx="1316">
                  <c:v>24.0</c:v>
                </c:pt>
                <c:pt idx="1317">
                  <c:v>23.0</c:v>
                </c:pt>
                <c:pt idx="1318">
                  <c:v>36.0</c:v>
                </c:pt>
                <c:pt idx="1319">
                  <c:v>37.0</c:v>
                </c:pt>
                <c:pt idx="1320">
                  <c:v>23.0</c:v>
                </c:pt>
                <c:pt idx="1321">
                  <c:v>38.0</c:v>
                </c:pt>
                <c:pt idx="1322">
                  <c:v>41.0</c:v>
                </c:pt>
                <c:pt idx="1323">
                  <c:v>66.0</c:v>
                </c:pt>
                <c:pt idx="1324">
                  <c:v>40.0</c:v>
                </c:pt>
                <c:pt idx="1325">
                  <c:v>43.0</c:v>
                </c:pt>
                <c:pt idx="1326">
                  <c:v>92.0</c:v>
                </c:pt>
                <c:pt idx="1327">
                  <c:v>16.0</c:v>
                </c:pt>
                <c:pt idx="1328">
                  <c:v>74.0</c:v>
                </c:pt>
                <c:pt idx="1329">
                  <c:v>19.0</c:v>
                </c:pt>
                <c:pt idx="1330">
                  <c:v>62.0</c:v>
                </c:pt>
                <c:pt idx="1331">
                  <c:v>19.0</c:v>
                </c:pt>
                <c:pt idx="1332">
                  <c:v>60.0</c:v>
                </c:pt>
                <c:pt idx="1333">
                  <c:v>20.0</c:v>
                </c:pt>
                <c:pt idx="1334">
                  <c:v>16.0</c:v>
                </c:pt>
                <c:pt idx="1335">
                  <c:v>29.0</c:v>
                </c:pt>
                <c:pt idx="1336">
                  <c:v>15.0</c:v>
                </c:pt>
                <c:pt idx="1337">
                  <c:v>91.0</c:v>
                </c:pt>
                <c:pt idx="1338">
                  <c:v>47.0</c:v>
                </c:pt>
                <c:pt idx="1339">
                  <c:v>54.0</c:v>
                </c:pt>
                <c:pt idx="1340">
                  <c:v>76.0</c:v>
                </c:pt>
                <c:pt idx="1341">
                  <c:v>85.0</c:v>
                </c:pt>
                <c:pt idx="1342">
                  <c:v>40.0</c:v>
                </c:pt>
                <c:pt idx="1343">
                  <c:v>73.0</c:v>
                </c:pt>
                <c:pt idx="1344">
                  <c:v>21.0</c:v>
                </c:pt>
                <c:pt idx="1345">
                  <c:v>107.0</c:v>
                </c:pt>
                <c:pt idx="1346">
                  <c:v>27.0</c:v>
                </c:pt>
                <c:pt idx="1347">
                  <c:v>117.0</c:v>
                </c:pt>
                <c:pt idx="1348">
                  <c:v>42.0</c:v>
                </c:pt>
                <c:pt idx="1349">
                  <c:v>110.0</c:v>
                </c:pt>
                <c:pt idx="1350">
                  <c:v>33.0</c:v>
                </c:pt>
                <c:pt idx="1351">
                  <c:v>22.0</c:v>
                </c:pt>
                <c:pt idx="1352">
                  <c:v>116.0</c:v>
                </c:pt>
                <c:pt idx="1353">
                  <c:v>31.0</c:v>
                </c:pt>
                <c:pt idx="1354">
                  <c:v>46.0</c:v>
                </c:pt>
                <c:pt idx="1355">
                  <c:v>88.0</c:v>
                </c:pt>
                <c:pt idx="1356">
                  <c:v>15.0</c:v>
                </c:pt>
                <c:pt idx="1357">
                  <c:v>92.0</c:v>
                </c:pt>
                <c:pt idx="1358">
                  <c:v>19.0</c:v>
                </c:pt>
                <c:pt idx="1359">
                  <c:v>108.0</c:v>
                </c:pt>
                <c:pt idx="1360">
                  <c:v>37.0</c:v>
                </c:pt>
                <c:pt idx="1361">
                  <c:v>176.0</c:v>
                </c:pt>
                <c:pt idx="1362">
                  <c:v>76.0</c:v>
                </c:pt>
                <c:pt idx="1363">
                  <c:v>89.0</c:v>
                </c:pt>
                <c:pt idx="1364">
                  <c:v>30.0</c:v>
                </c:pt>
                <c:pt idx="1365">
                  <c:v>138.0</c:v>
                </c:pt>
                <c:pt idx="1366">
                  <c:v>176.0</c:v>
                </c:pt>
                <c:pt idx="1367">
                  <c:v>86.0</c:v>
                </c:pt>
                <c:pt idx="1368">
                  <c:v>68.0</c:v>
                </c:pt>
                <c:pt idx="1369">
                  <c:v>63.0</c:v>
                </c:pt>
                <c:pt idx="1370">
                  <c:v>122.0</c:v>
                </c:pt>
                <c:pt idx="1371">
                  <c:v>35.0</c:v>
                </c:pt>
                <c:pt idx="1372">
                  <c:v>28.0</c:v>
                </c:pt>
                <c:pt idx="1373">
                  <c:v>61.0</c:v>
                </c:pt>
                <c:pt idx="1374">
                  <c:v>15.0</c:v>
                </c:pt>
                <c:pt idx="1375">
                  <c:v>143.0</c:v>
                </c:pt>
                <c:pt idx="1376">
                  <c:v>16.0</c:v>
                </c:pt>
                <c:pt idx="1377">
                  <c:v>38.0</c:v>
                </c:pt>
                <c:pt idx="1378">
                  <c:v>86.0</c:v>
                </c:pt>
                <c:pt idx="1379">
                  <c:v>113.0</c:v>
                </c:pt>
                <c:pt idx="1380">
                  <c:v>76.0</c:v>
                </c:pt>
                <c:pt idx="1381">
                  <c:v>21.0</c:v>
                </c:pt>
                <c:pt idx="1382">
                  <c:v>15.0</c:v>
                </c:pt>
                <c:pt idx="1383">
                  <c:v>53.0</c:v>
                </c:pt>
                <c:pt idx="1384">
                  <c:v>53.0</c:v>
                </c:pt>
                <c:pt idx="1385">
                  <c:v>80.0</c:v>
                </c:pt>
                <c:pt idx="1386">
                  <c:v>30.0</c:v>
                </c:pt>
                <c:pt idx="1387">
                  <c:v>23.0</c:v>
                </c:pt>
                <c:pt idx="1388">
                  <c:v>99.0</c:v>
                </c:pt>
                <c:pt idx="1389">
                  <c:v>69.0</c:v>
                </c:pt>
                <c:pt idx="1390">
                  <c:v>58.0</c:v>
                </c:pt>
                <c:pt idx="1391">
                  <c:v>89.0</c:v>
                </c:pt>
                <c:pt idx="1392">
                  <c:v>105.0</c:v>
                </c:pt>
                <c:pt idx="1393">
                  <c:v>144.0</c:v>
                </c:pt>
                <c:pt idx="1394">
                  <c:v>47.0</c:v>
                </c:pt>
                <c:pt idx="1395">
                  <c:v>16.0</c:v>
                </c:pt>
                <c:pt idx="1396">
                  <c:v>59.0</c:v>
                </c:pt>
                <c:pt idx="1397">
                  <c:v>78.0</c:v>
                </c:pt>
                <c:pt idx="1398">
                  <c:v>90.0</c:v>
                </c:pt>
                <c:pt idx="1399">
                  <c:v>53.0</c:v>
                </c:pt>
                <c:pt idx="1400">
                  <c:v>22.0</c:v>
                </c:pt>
                <c:pt idx="1401">
                  <c:v>47.0</c:v>
                </c:pt>
                <c:pt idx="1402">
                  <c:v>15.0</c:v>
                </c:pt>
                <c:pt idx="1403">
                  <c:v>26.0</c:v>
                </c:pt>
                <c:pt idx="1404">
                  <c:v>62.0</c:v>
                </c:pt>
                <c:pt idx="1405">
                  <c:v>91.0</c:v>
                </c:pt>
                <c:pt idx="1406">
                  <c:v>60.0</c:v>
                </c:pt>
                <c:pt idx="1407">
                  <c:v>107.0</c:v>
                </c:pt>
                <c:pt idx="1408">
                  <c:v>58.0</c:v>
                </c:pt>
                <c:pt idx="1409">
                  <c:v>20.0</c:v>
                </c:pt>
                <c:pt idx="1410">
                  <c:v>139.0</c:v>
                </c:pt>
                <c:pt idx="1411">
                  <c:v>159.0</c:v>
                </c:pt>
                <c:pt idx="1412">
                  <c:v>112.0</c:v>
                </c:pt>
                <c:pt idx="1413">
                  <c:v>93.0</c:v>
                </c:pt>
                <c:pt idx="1414">
                  <c:v>144.0</c:v>
                </c:pt>
                <c:pt idx="1415">
                  <c:v>54.0</c:v>
                </c:pt>
                <c:pt idx="1416">
                  <c:v>50.0</c:v>
                </c:pt>
                <c:pt idx="1417">
                  <c:v>97.0</c:v>
                </c:pt>
                <c:pt idx="1418">
                  <c:v>16.0</c:v>
                </c:pt>
                <c:pt idx="1419">
                  <c:v>19.0</c:v>
                </c:pt>
                <c:pt idx="1420">
                  <c:v>17.0</c:v>
                </c:pt>
                <c:pt idx="1421">
                  <c:v>107.0</c:v>
                </c:pt>
                <c:pt idx="1422">
                  <c:v>15.0</c:v>
                </c:pt>
                <c:pt idx="1423">
                  <c:v>121.0</c:v>
                </c:pt>
                <c:pt idx="1424">
                  <c:v>50.0</c:v>
                </c:pt>
                <c:pt idx="1425">
                  <c:v>56.0</c:v>
                </c:pt>
                <c:pt idx="1426">
                  <c:v>64.0</c:v>
                </c:pt>
                <c:pt idx="1427">
                  <c:v>103.0</c:v>
                </c:pt>
                <c:pt idx="1428">
                  <c:v>110.0</c:v>
                </c:pt>
                <c:pt idx="1429">
                  <c:v>54.0</c:v>
                </c:pt>
                <c:pt idx="1430">
                  <c:v>126.0</c:v>
                </c:pt>
                <c:pt idx="1431">
                  <c:v>24.0</c:v>
                </c:pt>
                <c:pt idx="1432">
                  <c:v>24.0</c:v>
                </c:pt>
                <c:pt idx="1433">
                  <c:v>34.0</c:v>
                </c:pt>
                <c:pt idx="1434">
                  <c:v>37.0</c:v>
                </c:pt>
                <c:pt idx="1435">
                  <c:v>100.0</c:v>
                </c:pt>
                <c:pt idx="1436">
                  <c:v>138.0</c:v>
                </c:pt>
                <c:pt idx="1437">
                  <c:v>96.0</c:v>
                </c:pt>
                <c:pt idx="1438">
                  <c:v>106.0</c:v>
                </c:pt>
                <c:pt idx="1439">
                  <c:v>42.0</c:v>
                </c:pt>
                <c:pt idx="1440">
                  <c:v>118.0</c:v>
                </c:pt>
                <c:pt idx="1441">
                  <c:v>35.0</c:v>
                </c:pt>
                <c:pt idx="1442">
                  <c:v>37.0</c:v>
                </c:pt>
                <c:pt idx="1443">
                  <c:v>36.0</c:v>
                </c:pt>
                <c:pt idx="1444">
                  <c:v>44.0</c:v>
                </c:pt>
                <c:pt idx="1445">
                  <c:v>49.0</c:v>
                </c:pt>
                <c:pt idx="1446">
                  <c:v>40.0</c:v>
                </c:pt>
                <c:pt idx="1447">
                  <c:v>47.0</c:v>
                </c:pt>
                <c:pt idx="1448">
                  <c:v>126.0</c:v>
                </c:pt>
                <c:pt idx="1449">
                  <c:v>59.0</c:v>
                </c:pt>
                <c:pt idx="1450">
                  <c:v>16.0</c:v>
                </c:pt>
                <c:pt idx="1451">
                  <c:v>34.0</c:v>
                </c:pt>
                <c:pt idx="1452">
                  <c:v>101.0</c:v>
                </c:pt>
                <c:pt idx="1453">
                  <c:v>18.0</c:v>
                </c:pt>
                <c:pt idx="1454">
                  <c:v>11.0</c:v>
                </c:pt>
                <c:pt idx="1455">
                  <c:v>19.0</c:v>
                </c:pt>
                <c:pt idx="1456">
                  <c:v>22.0</c:v>
                </c:pt>
                <c:pt idx="1457">
                  <c:v>31.0</c:v>
                </c:pt>
                <c:pt idx="1458">
                  <c:v>143.0</c:v>
                </c:pt>
                <c:pt idx="1459">
                  <c:v>37.0</c:v>
                </c:pt>
                <c:pt idx="1460">
                  <c:v>42.0</c:v>
                </c:pt>
                <c:pt idx="1461">
                  <c:v>46.0</c:v>
                </c:pt>
                <c:pt idx="1462">
                  <c:v>20.0</c:v>
                </c:pt>
                <c:pt idx="1463">
                  <c:v>30.0</c:v>
                </c:pt>
                <c:pt idx="1464">
                  <c:v>137.0</c:v>
                </c:pt>
                <c:pt idx="1465">
                  <c:v>54.0</c:v>
                </c:pt>
                <c:pt idx="1466">
                  <c:v>98.0</c:v>
                </c:pt>
                <c:pt idx="1467">
                  <c:v>183.0</c:v>
                </c:pt>
                <c:pt idx="1468">
                  <c:v>131.0</c:v>
                </c:pt>
                <c:pt idx="1469">
                  <c:v>77.0</c:v>
                </c:pt>
                <c:pt idx="1470">
                  <c:v>88.0</c:v>
                </c:pt>
                <c:pt idx="1471">
                  <c:v>126.0</c:v>
                </c:pt>
                <c:pt idx="1472">
                  <c:v>65.0</c:v>
                </c:pt>
                <c:pt idx="1473">
                  <c:v>135.0</c:v>
                </c:pt>
                <c:pt idx="1474">
                  <c:v>120.0</c:v>
                </c:pt>
                <c:pt idx="1475">
                  <c:v>112.0</c:v>
                </c:pt>
                <c:pt idx="1476">
                  <c:v>123.0</c:v>
                </c:pt>
                <c:pt idx="1477">
                  <c:v>24.0</c:v>
                </c:pt>
                <c:pt idx="1478">
                  <c:v>87.0</c:v>
                </c:pt>
                <c:pt idx="1479">
                  <c:v>37.0</c:v>
                </c:pt>
                <c:pt idx="1480">
                  <c:v>63.0</c:v>
                </c:pt>
                <c:pt idx="1481">
                  <c:v>0.029439696</c:v>
                </c:pt>
                <c:pt idx="1482">
                  <c:v>19.0</c:v>
                </c:pt>
                <c:pt idx="1483">
                  <c:v>37.0</c:v>
                </c:pt>
                <c:pt idx="1484">
                  <c:v>78.0</c:v>
                </c:pt>
                <c:pt idx="1485">
                  <c:v>53.0</c:v>
                </c:pt>
                <c:pt idx="1486">
                  <c:v>35.0</c:v>
                </c:pt>
                <c:pt idx="1487">
                  <c:v>130.0</c:v>
                </c:pt>
                <c:pt idx="1488">
                  <c:v>22.0</c:v>
                </c:pt>
                <c:pt idx="1489">
                  <c:v>20.0</c:v>
                </c:pt>
                <c:pt idx="1490">
                  <c:v>22.0</c:v>
                </c:pt>
                <c:pt idx="1491">
                  <c:v>118.0</c:v>
                </c:pt>
                <c:pt idx="1492">
                  <c:v>28.0</c:v>
                </c:pt>
                <c:pt idx="1493">
                  <c:v>75.0</c:v>
                </c:pt>
                <c:pt idx="1494">
                  <c:v>139.0</c:v>
                </c:pt>
                <c:pt idx="1495">
                  <c:v>15.0</c:v>
                </c:pt>
                <c:pt idx="1496">
                  <c:v>15.0</c:v>
                </c:pt>
                <c:pt idx="1497">
                  <c:v>106.0</c:v>
                </c:pt>
                <c:pt idx="1498">
                  <c:v>88.0</c:v>
                </c:pt>
                <c:pt idx="1499">
                  <c:v>31.0</c:v>
                </c:pt>
                <c:pt idx="1500">
                  <c:v>61.0</c:v>
                </c:pt>
                <c:pt idx="1501">
                  <c:v>138.0</c:v>
                </c:pt>
                <c:pt idx="1502">
                  <c:v>35.0</c:v>
                </c:pt>
                <c:pt idx="1503">
                  <c:v>27.0</c:v>
                </c:pt>
                <c:pt idx="1504">
                  <c:v>35.0</c:v>
                </c:pt>
                <c:pt idx="1505">
                  <c:v>35.0</c:v>
                </c:pt>
                <c:pt idx="1506">
                  <c:v>34.0</c:v>
                </c:pt>
                <c:pt idx="1507">
                  <c:v>102.0</c:v>
                </c:pt>
                <c:pt idx="1508">
                  <c:v>115.0</c:v>
                </c:pt>
                <c:pt idx="1509">
                  <c:v>76.0</c:v>
                </c:pt>
                <c:pt idx="1510">
                  <c:v>60.0</c:v>
                </c:pt>
                <c:pt idx="1511">
                  <c:v>15.0</c:v>
                </c:pt>
                <c:pt idx="1512">
                  <c:v>183.0</c:v>
                </c:pt>
                <c:pt idx="1513">
                  <c:v>44.0</c:v>
                </c:pt>
                <c:pt idx="1514">
                  <c:v>132.0</c:v>
                </c:pt>
                <c:pt idx="1515">
                  <c:v>26.0</c:v>
                </c:pt>
                <c:pt idx="1516">
                  <c:v>34.0</c:v>
                </c:pt>
                <c:pt idx="1517">
                  <c:v>70.0</c:v>
                </c:pt>
                <c:pt idx="1518">
                  <c:v>125.0</c:v>
                </c:pt>
                <c:pt idx="1519">
                  <c:v>16.0</c:v>
                </c:pt>
                <c:pt idx="1520">
                  <c:v>39.0</c:v>
                </c:pt>
                <c:pt idx="1521">
                  <c:v>55.0</c:v>
                </c:pt>
                <c:pt idx="1522">
                  <c:v>80.0</c:v>
                </c:pt>
                <c:pt idx="1523">
                  <c:v>20.0</c:v>
                </c:pt>
                <c:pt idx="1524">
                  <c:v>112.0</c:v>
                </c:pt>
                <c:pt idx="1525">
                  <c:v>32.0</c:v>
                </c:pt>
                <c:pt idx="1526">
                  <c:v>107.0</c:v>
                </c:pt>
                <c:pt idx="1527">
                  <c:v>54.0</c:v>
                </c:pt>
                <c:pt idx="1528">
                  <c:v>60.0</c:v>
                </c:pt>
                <c:pt idx="1529">
                  <c:v>132.0</c:v>
                </c:pt>
                <c:pt idx="1530">
                  <c:v>49.0</c:v>
                </c:pt>
                <c:pt idx="1531">
                  <c:v>18.0</c:v>
                </c:pt>
                <c:pt idx="1532">
                  <c:v>32.0</c:v>
                </c:pt>
                <c:pt idx="1533">
                  <c:v>134.0</c:v>
                </c:pt>
                <c:pt idx="1534">
                  <c:v>26.0</c:v>
                </c:pt>
                <c:pt idx="1535">
                  <c:v>37.0</c:v>
                </c:pt>
                <c:pt idx="1536">
                  <c:v>30.0</c:v>
                </c:pt>
                <c:pt idx="1537">
                  <c:v>33.0</c:v>
                </c:pt>
                <c:pt idx="1538">
                  <c:v>57.0</c:v>
                </c:pt>
                <c:pt idx="1539">
                  <c:v>80.0</c:v>
                </c:pt>
                <c:pt idx="1540">
                  <c:v>65.0</c:v>
                </c:pt>
                <c:pt idx="1541">
                  <c:v>78.0</c:v>
                </c:pt>
                <c:pt idx="1542">
                  <c:v>28.0</c:v>
                </c:pt>
                <c:pt idx="1543">
                  <c:v>154.0</c:v>
                </c:pt>
                <c:pt idx="1544">
                  <c:v>101.0</c:v>
                </c:pt>
                <c:pt idx="1545">
                  <c:v>64.0</c:v>
                </c:pt>
                <c:pt idx="1546">
                  <c:v>18.0</c:v>
                </c:pt>
                <c:pt idx="1547">
                  <c:v>95.0</c:v>
                </c:pt>
                <c:pt idx="1548">
                  <c:v>27.0</c:v>
                </c:pt>
                <c:pt idx="1549">
                  <c:v>15.0</c:v>
                </c:pt>
                <c:pt idx="1550">
                  <c:v>28.0</c:v>
                </c:pt>
                <c:pt idx="1551">
                  <c:v>66.0</c:v>
                </c:pt>
                <c:pt idx="1552">
                  <c:v>25.0</c:v>
                </c:pt>
                <c:pt idx="1553">
                  <c:v>63.0</c:v>
                </c:pt>
                <c:pt idx="1554">
                  <c:v>72.0</c:v>
                </c:pt>
                <c:pt idx="1555">
                  <c:v>22.0</c:v>
                </c:pt>
                <c:pt idx="1556">
                  <c:v>28.0</c:v>
                </c:pt>
                <c:pt idx="1557">
                  <c:v>153.0</c:v>
                </c:pt>
                <c:pt idx="1558">
                  <c:v>40.0</c:v>
                </c:pt>
                <c:pt idx="1559">
                  <c:v>54.0</c:v>
                </c:pt>
                <c:pt idx="1560">
                  <c:v>150.0</c:v>
                </c:pt>
                <c:pt idx="1561">
                  <c:v>143.0</c:v>
                </c:pt>
                <c:pt idx="1562">
                  <c:v>15.0</c:v>
                </c:pt>
                <c:pt idx="1563">
                  <c:v>15.0</c:v>
                </c:pt>
                <c:pt idx="1564">
                  <c:v>93.0</c:v>
                </c:pt>
                <c:pt idx="1565">
                  <c:v>51.0</c:v>
                </c:pt>
                <c:pt idx="1566">
                  <c:v>42.0</c:v>
                </c:pt>
                <c:pt idx="1567">
                  <c:v>44.0</c:v>
                </c:pt>
                <c:pt idx="1568">
                  <c:v>95.0</c:v>
                </c:pt>
                <c:pt idx="1569">
                  <c:v>85.0</c:v>
                </c:pt>
                <c:pt idx="1570">
                  <c:v>64.0</c:v>
                </c:pt>
                <c:pt idx="1571">
                  <c:v>95.0</c:v>
                </c:pt>
                <c:pt idx="1572">
                  <c:v>25.0</c:v>
                </c:pt>
                <c:pt idx="1573">
                  <c:v>69.0</c:v>
                </c:pt>
                <c:pt idx="1574">
                  <c:v>78.0</c:v>
                </c:pt>
                <c:pt idx="1575">
                  <c:v>147.0</c:v>
                </c:pt>
                <c:pt idx="1576">
                  <c:v>59.0</c:v>
                </c:pt>
                <c:pt idx="1577">
                  <c:v>59.0</c:v>
                </c:pt>
                <c:pt idx="1578">
                  <c:v>81.0</c:v>
                </c:pt>
                <c:pt idx="1579">
                  <c:v>41.0</c:v>
                </c:pt>
                <c:pt idx="1580">
                  <c:v>15.0</c:v>
                </c:pt>
                <c:pt idx="1581">
                  <c:v>17.0</c:v>
                </c:pt>
                <c:pt idx="1582">
                  <c:v>71.0</c:v>
                </c:pt>
                <c:pt idx="1583">
                  <c:v>23.0</c:v>
                </c:pt>
                <c:pt idx="1584">
                  <c:v>61.0</c:v>
                </c:pt>
                <c:pt idx="1585">
                  <c:v>89.0</c:v>
                </c:pt>
                <c:pt idx="1586">
                  <c:v>22.0</c:v>
                </c:pt>
                <c:pt idx="1587">
                  <c:v>46.0</c:v>
                </c:pt>
                <c:pt idx="1588">
                  <c:v>144.0</c:v>
                </c:pt>
                <c:pt idx="1589">
                  <c:v>15.0</c:v>
                </c:pt>
                <c:pt idx="1590">
                  <c:v>83.0</c:v>
                </c:pt>
                <c:pt idx="1591">
                  <c:v>52.0</c:v>
                </c:pt>
                <c:pt idx="1592">
                  <c:v>154.0</c:v>
                </c:pt>
                <c:pt idx="1593">
                  <c:v>108.0</c:v>
                </c:pt>
                <c:pt idx="1594">
                  <c:v>88.0</c:v>
                </c:pt>
                <c:pt idx="1595">
                  <c:v>163.0</c:v>
                </c:pt>
                <c:pt idx="1596">
                  <c:v>93.0</c:v>
                </c:pt>
                <c:pt idx="1597">
                  <c:v>19.0</c:v>
                </c:pt>
                <c:pt idx="1598">
                  <c:v>18.0</c:v>
                </c:pt>
                <c:pt idx="1599">
                  <c:v>52.0</c:v>
                </c:pt>
                <c:pt idx="1600">
                  <c:v>23.0</c:v>
                </c:pt>
                <c:pt idx="1601">
                  <c:v>68.0</c:v>
                </c:pt>
                <c:pt idx="1602">
                  <c:v>34.0</c:v>
                </c:pt>
                <c:pt idx="1603">
                  <c:v>72.0</c:v>
                </c:pt>
                <c:pt idx="1604">
                  <c:v>122.0</c:v>
                </c:pt>
                <c:pt idx="1605">
                  <c:v>82.0</c:v>
                </c:pt>
                <c:pt idx="1606">
                  <c:v>41.0</c:v>
                </c:pt>
                <c:pt idx="1607">
                  <c:v>103.0</c:v>
                </c:pt>
                <c:pt idx="1608">
                  <c:v>147.0</c:v>
                </c:pt>
                <c:pt idx="1609">
                  <c:v>22.0</c:v>
                </c:pt>
                <c:pt idx="1610">
                  <c:v>61.0</c:v>
                </c:pt>
                <c:pt idx="1611">
                  <c:v>58.0</c:v>
                </c:pt>
                <c:pt idx="1612">
                  <c:v>17.0</c:v>
                </c:pt>
                <c:pt idx="1613">
                  <c:v>81.0</c:v>
                </c:pt>
                <c:pt idx="1614">
                  <c:v>50.0</c:v>
                </c:pt>
                <c:pt idx="1615">
                  <c:v>31.0</c:v>
                </c:pt>
                <c:pt idx="1616">
                  <c:v>183.0</c:v>
                </c:pt>
                <c:pt idx="1617">
                  <c:v>183.0</c:v>
                </c:pt>
                <c:pt idx="1618">
                  <c:v>183.0</c:v>
                </c:pt>
                <c:pt idx="1619">
                  <c:v>183.0</c:v>
                </c:pt>
                <c:pt idx="1620">
                  <c:v>19.0</c:v>
                </c:pt>
                <c:pt idx="1621">
                  <c:v>56.0</c:v>
                </c:pt>
                <c:pt idx="1622">
                  <c:v>73.0</c:v>
                </c:pt>
                <c:pt idx="1623">
                  <c:v>25.0</c:v>
                </c:pt>
                <c:pt idx="1624">
                  <c:v>159.0</c:v>
                </c:pt>
                <c:pt idx="1625">
                  <c:v>27.0</c:v>
                </c:pt>
                <c:pt idx="1626">
                  <c:v>124.0</c:v>
                </c:pt>
                <c:pt idx="1627">
                  <c:v>143.0</c:v>
                </c:pt>
                <c:pt idx="1628">
                  <c:v>145.0</c:v>
                </c:pt>
                <c:pt idx="1629">
                  <c:v>62.0</c:v>
                </c:pt>
                <c:pt idx="1630">
                  <c:v>21.0</c:v>
                </c:pt>
                <c:pt idx="1631">
                  <c:v>66.0</c:v>
                </c:pt>
                <c:pt idx="1632">
                  <c:v>76.0</c:v>
                </c:pt>
                <c:pt idx="1633">
                  <c:v>112.0</c:v>
                </c:pt>
                <c:pt idx="1634">
                  <c:v>81.0</c:v>
                </c:pt>
                <c:pt idx="1635">
                  <c:v>21.0</c:v>
                </c:pt>
                <c:pt idx="1636">
                  <c:v>55.0</c:v>
                </c:pt>
                <c:pt idx="1637">
                  <c:v>78.0</c:v>
                </c:pt>
                <c:pt idx="1638">
                  <c:v>15.0</c:v>
                </c:pt>
                <c:pt idx="1639">
                  <c:v>48.0</c:v>
                </c:pt>
                <c:pt idx="1640">
                  <c:v>31.0</c:v>
                </c:pt>
                <c:pt idx="1641">
                  <c:v>125.0</c:v>
                </c:pt>
                <c:pt idx="1642">
                  <c:v>25.0</c:v>
                </c:pt>
                <c:pt idx="1643">
                  <c:v>26.0</c:v>
                </c:pt>
                <c:pt idx="1644">
                  <c:v>68.0</c:v>
                </c:pt>
                <c:pt idx="1645">
                  <c:v>32.0</c:v>
                </c:pt>
                <c:pt idx="1646">
                  <c:v>136.0</c:v>
                </c:pt>
                <c:pt idx="1647">
                  <c:v>95.0</c:v>
                </c:pt>
                <c:pt idx="1648">
                  <c:v>110.0</c:v>
                </c:pt>
                <c:pt idx="1649">
                  <c:v>103.0</c:v>
                </c:pt>
                <c:pt idx="1650">
                  <c:v>121.0</c:v>
                </c:pt>
                <c:pt idx="1651">
                  <c:v>123.0</c:v>
                </c:pt>
                <c:pt idx="1652">
                  <c:v>16.0</c:v>
                </c:pt>
                <c:pt idx="1653">
                  <c:v>41.0</c:v>
                </c:pt>
                <c:pt idx="1654">
                  <c:v>60.0</c:v>
                </c:pt>
                <c:pt idx="1655">
                  <c:v>37.0</c:v>
                </c:pt>
                <c:pt idx="1656">
                  <c:v>63.0</c:v>
                </c:pt>
                <c:pt idx="1657">
                  <c:v>88.0</c:v>
                </c:pt>
                <c:pt idx="1658">
                  <c:v>15.0</c:v>
                </c:pt>
                <c:pt idx="1659">
                  <c:v>183.0</c:v>
                </c:pt>
                <c:pt idx="1660">
                  <c:v>83.0</c:v>
                </c:pt>
                <c:pt idx="1661">
                  <c:v>52.0</c:v>
                </c:pt>
                <c:pt idx="1662">
                  <c:v>126.0</c:v>
                </c:pt>
                <c:pt idx="1663">
                  <c:v>97.0</c:v>
                </c:pt>
                <c:pt idx="1664">
                  <c:v>161.0</c:v>
                </c:pt>
                <c:pt idx="1665">
                  <c:v>16.0</c:v>
                </c:pt>
                <c:pt idx="1666">
                  <c:v>109.0</c:v>
                </c:pt>
                <c:pt idx="1667">
                  <c:v>114.0</c:v>
                </c:pt>
                <c:pt idx="1668">
                  <c:v>88.0</c:v>
                </c:pt>
                <c:pt idx="1669">
                  <c:v>97.0</c:v>
                </c:pt>
                <c:pt idx="1670">
                  <c:v>21.0</c:v>
                </c:pt>
                <c:pt idx="1671">
                  <c:v>23.0</c:v>
                </c:pt>
                <c:pt idx="1672">
                  <c:v>15.0</c:v>
                </c:pt>
                <c:pt idx="1673">
                  <c:v>70.0</c:v>
                </c:pt>
                <c:pt idx="1674">
                  <c:v>123.0</c:v>
                </c:pt>
                <c:pt idx="1675">
                  <c:v>173.0</c:v>
                </c:pt>
                <c:pt idx="1676">
                  <c:v>26.0</c:v>
                </c:pt>
                <c:pt idx="1677">
                  <c:v>74.0</c:v>
                </c:pt>
                <c:pt idx="1678">
                  <c:v>27.0</c:v>
                </c:pt>
                <c:pt idx="1679">
                  <c:v>20.0</c:v>
                </c:pt>
                <c:pt idx="1680">
                  <c:v>102.0</c:v>
                </c:pt>
                <c:pt idx="1681">
                  <c:v>16.0</c:v>
                </c:pt>
                <c:pt idx="1682">
                  <c:v>16.0</c:v>
                </c:pt>
                <c:pt idx="1683">
                  <c:v>151.0</c:v>
                </c:pt>
                <c:pt idx="1684">
                  <c:v>30.0</c:v>
                </c:pt>
                <c:pt idx="1685">
                  <c:v>35.0</c:v>
                </c:pt>
                <c:pt idx="1686">
                  <c:v>36.0</c:v>
                </c:pt>
                <c:pt idx="1687">
                  <c:v>17.0</c:v>
                </c:pt>
                <c:pt idx="1688">
                  <c:v>11.0</c:v>
                </c:pt>
                <c:pt idx="1689">
                  <c:v>39.0</c:v>
                </c:pt>
                <c:pt idx="1690">
                  <c:v>116.0</c:v>
                </c:pt>
                <c:pt idx="1691">
                  <c:v>64.0</c:v>
                </c:pt>
                <c:pt idx="1692">
                  <c:v>46.0</c:v>
                </c:pt>
                <c:pt idx="1693">
                  <c:v>70.0</c:v>
                </c:pt>
                <c:pt idx="1694">
                  <c:v>15.0</c:v>
                </c:pt>
                <c:pt idx="1695">
                  <c:v>148.0</c:v>
                </c:pt>
                <c:pt idx="1696">
                  <c:v>119.0</c:v>
                </c:pt>
                <c:pt idx="1697">
                  <c:v>50.0</c:v>
                </c:pt>
                <c:pt idx="1698">
                  <c:v>36.0</c:v>
                </c:pt>
                <c:pt idx="1699">
                  <c:v>16.0</c:v>
                </c:pt>
                <c:pt idx="1700">
                  <c:v>34.0</c:v>
                </c:pt>
                <c:pt idx="1701">
                  <c:v>18.0</c:v>
                </c:pt>
                <c:pt idx="1702">
                  <c:v>67.0</c:v>
                </c:pt>
                <c:pt idx="1703">
                  <c:v>23.0</c:v>
                </c:pt>
                <c:pt idx="1704">
                  <c:v>22.0</c:v>
                </c:pt>
                <c:pt idx="1705">
                  <c:v>78.0</c:v>
                </c:pt>
                <c:pt idx="1706">
                  <c:v>87.0</c:v>
                </c:pt>
                <c:pt idx="1707">
                  <c:v>58.0</c:v>
                </c:pt>
                <c:pt idx="1708">
                  <c:v>40.0</c:v>
                </c:pt>
                <c:pt idx="1709">
                  <c:v>156.0</c:v>
                </c:pt>
                <c:pt idx="1710">
                  <c:v>43.0</c:v>
                </c:pt>
                <c:pt idx="1711">
                  <c:v>50.0</c:v>
                </c:pt>
                <c:pt idx="1712">
                  <c:v>56.0</c:v>
                </c:pt>
                <c:pt idx="1713">
                  <c:v>168.0</c:v>
                </c:pt>
                <c:pt idx="1714">
                  <c:v>147.0</c:v>
                </c:pt>
                <c:pt idx="1715">
                  <c:v>148.0</c:v>
                </c:pt>
                <c:pt idx="1716">
                  <c:v>20.0</c:v>
                </c:pt>
                <c:pt idx="1717">
                  <c:v>29.0</c:v>
                </c:pt>
                <c:pt idx="1718">
                  <c:v>28.0</c:v>
                </c:pt>
                <c:pt idx="1719">
                  <c:v>29.0</c:v>
                </c:pt>
                <c:pt idx="1720">
                  <c:v>24.0</c:v>
                </c:pt>
                <c:pt idx="1721">
                  <c:v>89.0</c:v>
                </c:pt>
                <c:pt idx="1722">
                  <c:v>27.0</c:v>
                </c:pt>
                <c:pt idx="1723">
                  <c:v>21.0</c:v>
                </c:pt>
                <c:pt idx="1724">
                  <c:v>21.0</c:v>
                </c:pt>
                <c:pt idx="1725">
                  <c:v>150.0</c:v>
                </c:pt>
                <c:pt idx="1726">
                  <c:v>140.0</c:v>
                </c:pt>
                <c:pt idx="1727">
                  <c:v>91.0</c:v>
                </c:pt>
                <c:pt idx="1728">
                  <c:v>163.0</c:v>
                </c:pt>
                <c:pt idx="1729">
                  <c:v>56.0</c:v>
                </c:pt>
                <c:pt idx="1730">
                  <c:v>62.0</c:v>
                </c:pt>
                <c:pt idx="1731">
                  <c:v>78.0</c:v>
                </c:pt>
                <c:pt idx="1732">
                  <c:v>74.0</c:v>
                </c:pt>
                <c:pt idx="1733">
                  <c:v>72.0</c:v>
                </c:pt>
                <c:pt idx="1734">
                  <c:v>117.0</c:v>
                </c:pt>
                <c:pt idx="1735">
                  <c:v>68.0</c:v>
                </c:pt>
                <c:pt idx="1736">
                  <c:v>129.0</c:v>
                </c:pt>
                <c:pt idx="1737">
                  <c:v>63.0</c:v>
                </c:pt>
                <c:pt idx="1738">
                  <c:v>173.0</c:v>
                </c:pt>
                <c:pt idx="1739">
                  <c:v>105.0</c:v>
                </c:pt>
                <c:pt idx="1740">
                  <c:v>125.0</c:v>
                </c:pt>
                <c:pt idx="1741">
                  <c:v>108.0</c:v>
                </c:pt>
                <c:pt idx="1742">
                  <c:v>142.0</c:v>
                </c:pt>
                <c:pt idx="1743">
                  <c:v>23.0</c:v>
                </c:pt>
                <c:pt idx="1744">
                  <c:v>90.0</c:v>
                </c:pt>
                <c:pt idx="1745">
                  <c:v>139.0</c:v>
                </c:pt>
                <c:pt idx="1746">
                  <c:v>52.0</c:v>
                </c:pt>
                <c:pt idx="1747">
                  <c:v>132.0</c:v>
                </c:pt>
                <c:pt idx="1748">
                  <c:v>109.0</c:v>
                </c:pt>
                <c:pt idx="1749">
                  <c:v>168.0</c:v>
                </c:pt>
                <c:pt idx="1750">
                  <c:v>15.0</c:v>
                </c:pt>
                <c:pt idx="1751">
                  <c:v>24.0</c:v>
                </c:pt>
                <c:pt idx="1752">
                  <c:v>21.0</c:v>
                </c:pt>
                <c:pt idx="1753">
                  <c:v>32.0</c:v>
                </c:pt>
                <c:pt idx="1754">
                  <c:v>34.0</c:v>
                </c:pt>
                <c:pt idx="1755">
                  <c:v>20.0</c:v>
                </c:pt>
                <c:pt idx="1756">
                  <c:v>112.0</c:v>
                </c:pt>
                <c:pt idx="1757">
                  <c:v>170.0</c:v>
                </c:pt>
                <c:pt idx="1758">
                  <c:v>120.0</c:v>
                </c:pt>
                <c:pt idx="1759">
                  <c:v>15.0</c:v>
                </c:pt>
                <c:pt idx="1760">
                  <c:v>28.0</c:v>
                </c:pt>
                <c:pt idx="1761">
                  <c:v>44.0</c:v>
                </c:pt>
                <c:pt idx="1762">
                  <c:v>86.0</c:v>
                </c:pt>
                <c:pt idx="1763">
                  <c:v>136.0</c:v>
                </c:pt>
                <c:pt idx="1764">
                  <c:v>20.0</c:v>
                </c:pt>
                <c:pt idx="1765">
                  <c:v>63.0</c:v>
                </c:pt>
                <c:pt idx="1766">
                  <c:v>27.0</c:v>
                </c:pt>
                <c:pt idx="1767">
                  <c:v>26.0</c:v>
                </c:pt>
                <c:pt idx="1768">
                  <c:v>142.0</c:v>
                </c:pt>
                <c:pt idx="1769">
                  <c:v>123.0</c:v>
                </c:pt>
                <c:pt idx="1770">
                  <c:v>40.0</c:v>
                </c:pt>
                <c:pt idx="1771">
                  <c:v>61.0</c:v>
                </c:pt>
                <c:pt idx="1772">
                  <c:v>118.0</c:v>
                </c:pt>
                <c:pt idx="1773">
                  <c:v>85.0</c:v>
                </c:pt>
                <c:pt idx="1774">
                  <c:v>68.0</c:v>
                </c:pt>
                <c:pt idx="1775">
                  <c:v>36.0</c:v>
                </c:pt>
                <c:pt idx="1776">
                  <c:v>64.0</c:v>
                </c:pt>
                <c:pt idx="1777">
                  <c:v>79.0</c:v>
                </c:pt>
                <c:pt idx="1778">
                  <c:v>113.0</c:v>
                </c:pt>
                <c:pt idx="1779">
                  <c:v>114.0</c:v>
                </c:pt>
                <c:pt idx="1780">
                  <c:v>131.0</c:v>
                </c:pt>
                <c:pt idx="1781">
                  <c:v>53.0</c:v>
                </c:pt>
                <c:pt idx="1782">
                  <c:v>31.0</c:v>
                </c:pt>
                <c:pt idx="1783">
                  <c:v>143.0</c:v>
                </c:pt>
                <c:pt idx="1784">
                  <c:v>50.0</c:v>
                </c:pt>
                <c:pt idx="1785">
                  <c:v>176.0</c:v>
                </c:pt>
                <c:pt idx="1786">
                  <c:v>106.0</c:v>
                </c:pt>
                <c:pt idx="1787">
                  <c:v>128.0</c:v>
                </c:pt>
                <c:pt idx="1788">
                  <c:v>16.0</c:v>
                </c:pt>
                <c:pt idx="1789">
                  <c:v>26.0</c:v>
                </c:pt>
                <c:pt idx="1790">
                  <c:v>106.0</c:v>
                </c:pt>
                <c:pt idx="1791">
                  <c:v>111.0</c:v>
                </c:pt>
                <c:pt idx="1792">
                  <c:v>76.0</c:v>
                </c:pt>
                <c:pt idx="1793">
                  <c:v>33.0</c:v>
                </c:pt>
                <c:pt idx="1794">
                  <c:v>39.0</c:v>
                </c:pt>
                <c:pt idx="1795">
                  <c:v>25.0</c:v>
                </c:pt>
                <c:pt idx="1796">
                  <c:v>25.0</c:v>
                </c:pt>
                <c:pt idx="1797">
                  <c:v>124.0</c:v>
                </c:pt>
                <c:pt idx="1798">
                  <c:v>120.0</c:v>
                </c:pt>
                <c:pt idx="1799">
                  <c:v>124.0</c:v>
                </c:pt>
                <c:pt idx="1800">
                  <c:v>121.0</c:v>
                </c:pt>
                <c:pt idx="1801">
                  <c:v>78.0</c:v>
                </c:pt>
                <c:pt idx="1802">
                  <c:v>15.0</c:v>
                </c:pt>
                <c:pt idx="1803">
                  <c:v>29.0</c:v>
                </c:pt>
                <c:pt idx="1804">
                  <c:v>124.0</c:v>
                </c:pt>
                <c:pt idx="1805">
                  <c:v>135.0</c:v>
                </c:pt>
                <c:pt idx="1806">
                  <c:v>73.0</c:v>
                </c:pt>
                <c:pt idx="1807">
                  <c:v>61.0</c:v>
                </c:pt>
                <c:pt idx="1808">
                  <c:v>29.0</c:v>
                </c:pt>
                <c:pt idx="1809">
                  <c:v>143.0</c:v>
                </c:pt>
                <c:pt idx="1810">
                  <c:v>170.0</c:v>
                </c:pt>
                <c:pt idx="1811">
                  <c:v>76.0</c:v>
                </c:pt>
                <c:pt idx="1812">
                  <c:v>140.0</c:v>
                </c:pt>
                <c:pt idx="1813">
                  <c:v>15.0</c:v>
                </c:pt>
                <c:pt idx="1814">
                  <c:v>49.0</c:v>
                </c:pt>
                <c:pt idx="1815">
                  <c:v>58.0</c:v>
                </c:pt>
                <c:pt idx="1816">
                  <c:v>16.0</c:v>
                </c:pt>
                <c:pt idx="1817">
                  <c:v>16.0</c:v>
                </c:pt>
                <c:pt idx="1818">
                  <c:v>72.0</c:v>
                </c:pt>
                <c:pt idx="1819">
                  <c:v>134.0</c:v>
                </c:pt>
                <c:pt idx="1820">
                  <c:v>62.0</c:v>
                </c:pt>
                <c:pt idx="1821">
                  <c:v>124.0</c:v>
                </c:pt>
                <c:pt idx="1822">
                  <c:v>124.0</c:v>
                </c:pt>
                <c:pt idx="1823">
                  <c:v>183.0</c:v>
                </c:pt>
                <c:pt idx="1824">
                  <c:v>108.0</c:v>
                </c:pt>
                <c:pt idx="1825">
                  <c:v>153.0</c:v>
                </c:pt>
                <c:pt idx="1826">
                  <c:v>22.0</c:v>
                </c:pt>
                <c:pt idx="1827">
                  <c:v>117.0</c:v>
                </c:pt>
                <c:pt idx="1828">
                  <c:v>66.0</c:v>
                </c:pt>
                <c:pt idx="1829">
                  <c:v>107.0</c:v>
                </c:pt>
                <c:pt idx="1830">
                  <c:v>107.0</c:v>
                </c:pt>
                <c:pt idx="1831">
                  <c:v>15.0</c:v>
                </c:pt>
                <c:pt idx="1832">
                  <c:v>150.0</c:v>
                </c:pt>
                <c:pt idx="1833">
                  <c:v>55.0</c:v>
                </c:pt>
                <c:pt idx="1834">
                  <c:v>19.0</c:v>
                </c:pt>
                <c:pt idx="1835">
                  <c:v>109.0</c:v>
                </c:pt>
                <c:pt idx="1836">
                  <c:v>95.0</c:v>
                </c:pt>
                <c:pt idx="1837">
                  <c:v>46.0</c:v>
                </c:pt>
                <c:pt idx="1838">
                  <c:v>25.0</c:v>
                </c:pt>
                <c:pt idx="1839">
                  <c:v>27.0</c:v>
                </c:pt>
                <c:pt idx="1840">
                  <c:v>73.0</c:v>
                </c:pt>
                <c:pt idx="1841">
                  <c:v>36.0</c:v>
                </c:pt>
                <c:pt idx="1842">
                  <c:v>111.0</c:v>
                </c:pt>
                <c:pt idx="1843">
                  <c:v>24.0</c:v>
                </c:pt>
                <c:pt idx="1844">
                  <c:v>177.0</c:v>
                </c:pt>
                <c:pt idx="1845">
                  <c:v>93.0</c:v>
                </c:pt>
                <c:pt idx="1846">
                  <c:v>138.0</c:v>
                </c:pt>
                <c:pt idx="1847">
                  <c:v>28.0</c:v>
                </c:pt>
                <c:pt idx="1848">
                  <c:v>86.0</c:v>
                </c:pt>
                <c:pt idx="1849">
                  <c:v>21.0</c:v>
                </c:pt>
                <c:pt idx="1850">
                  <c:v>21.0</c:v>
                </c:pt>
                <c:pt idx="1851">
                  <c:v>19.0</c:v>
                </c:pt>
                <c:pt idx="1852">
                  <c:v>38.0</c:v>
                </c:pt>
                <c:pt idx="1853">
                  <c:v>23.0</c:v>
                </c:pt>
                <c:pt idx="1854">
                  <c:v>156.0</c:v>
                </c:pt>
                <c:pt idx="1855">
                  <c:v>17.0</c:v>
                </c:pt>
                <c:pt idx="1856">
                  <c:v>15.0</c:v>
                </c:pt>
                <c:pt idx="1857">
                  <c:v>20.0</c:v>
                </c:pt>
                <c:pt idx="1858">
                  <c:v>26.0</c:v>
                </c:pt>
                <c:pt idx="1859">
                  <c:v>130.0</c:v>
                </c:pt>
                <c:pt idx="1860">
                  <c:v>36.0</c:v>
                </c:pt>
                <c:pt idx="1861">
                  <c:v>55.0</c:v>
                </c:pt>
                <c:pt idx="1862">
                  <c:v>33.0</c:v>
                </c:pt>
                <c:pt idx="1863">
                  <c:v>18.0</c:v>
                </c:pt>
                <c:pt idx="1864">
                  <c:v>55.0</c:v>
                </c:pt>
                <c:pt idx="1865">
                  <c:v>35.0</c:v>
                </c:pt>
                <c:pt idx="1866">
                  <c:v>43.0</c:v>
                </c:pt>
                <c:pt idx="1867">
                  <c:v>112.0</c:v>
                </c:pt>
                <c:pt idx="1868">
                  <c:v>35.0</c:v>
                </c:pt>
                <c:pt idx="1869">
                  <c:v>155.0</c:v>
                </c:pt>
                <c:pt idx="1870">
                  <c:v>82.0</c:v>
                </c:pt>
                <c:pt idx="1871">
                  <c:v>98.0</c:v>
                </c:pt>
                <c:pt idx="1872">
                  <c:v>69.0</c:v>
                </c:pt>
                <c:pt idx="1873">
                  <c:v>43.0</c:v>
                </c:pt>
                <c:pt idx="1874">
                  <c:v>65.0</c:v>
                </c:pt>
                <c:pt idx="1875">
                  <c:v>23.0</c:v>
                </c:pt>
                <c:pt idx="1876">
                  <c:v>17.0</c:v>
                </c:pt>
                <c:pt idx="1877">
                  <c:v>56.0</c:v>
                </c:pt>
                <c:pt idx="1878">
                  <c:v>18.0</c:v>
                </c:pt>
                <c:pt idx="1879">
                  <c:v>92.0</c:v>
                </c:pt>
                <c:pt idx="1880">
                  <c:v>59.0</c:v>
                </c:pt>
                <c:pt idx="1881">
                  <c:v>82.0</c:v>
                </c:pt>
                <c:pt idx="1882">
                  <c:v>34.0</c:v>
                </c:pt>
                <c:pt idx="1883">
                  <c:v>40.0</c:v>
                </c:pt>
                <c:pt idx="1884">
                  <c:v>16.0</c:v>
                </c:pt>
                <c:pt idx="1885">
                  <c:v>94.0</c:v>
                </c:pt>
                <c:pt idx="1886">
                  <c:v>49.0</c:v>
                </c:pt>
                <c:pt idx="1887">
                  <c:v>57.0</c:v>
                </c:pt>
                <c:pt idx="1888">
                  <c:v>113.0</c:v>
                </c:pt>
                <c:pt idx="1889">
                  <c:v>64.0</c:v>
                </c:pt>
                <c:pt idx="1890">
                  <c:v>92.0</c:v>
                </c:pt>
                <c:pt idx="1891">
                  <c:v>16.0</c:v>
                </c:pt>
                <c:pt idx="1892">
                  <c:v>94.0</c:v>
                </c:pt>
                <c:pt idx="1893">
                  <c:v>30.0</c:v>
                </c:pt>
                <c:pt idx="1894">
                  <c:v>56.0</c:v>
                </c:pt>
                <c:pt idx="1895">
                  <c:v>15.0</c:v>
                </c:pt>
                <c:pt idx="1896">
                  <c:v>49.0</c:v>
                </c:pt>
                <c:pt idx="1897">
                  <c:v>20.0</c:v>
                </c:pt>
                <c:pt idx="1898">
                  <c:v>30.0</c:v>
                </c:pt>
                <c:pt idx="1899">
                  <c:v>30.0</c:v>
                </c:pt>
                <c:pt idx="1900">
                  <c:v>89.0</c:v>
                </c:pt>
                <c:pt idx="1901">
                  <c:v>30.0</c:v>
                </c:pt>
                <c:pt idx="1902">
                  <c:v>30.0</c:v>
                </c:pt>
                <c:pt idx="1903">
                  <c:v>26.0</c:v>
                </c:pt>
                <c:pt idx="1904">
                  <c:v>15.0</c:v>
                </c:pt>
                <c:pt idx="1905">
                  <c:v>151.0</c:v>
                </c:pt>
                <c:pt idx="1906">
                  <c:v>60.0</c:v>
                </c:pt>
                <c:pt idx="1907">
                  <c:v>27.0</c:v>
                </c:pt>
                <c:pt idx="1908">
                  <c:v>21.0</c:v>
                </c:pt>
                <c:pt idx="1909">
                  <c:v>170.0</c:v>
                </c:pt>
                <c:pt idx="1910">
                  <c:v>120.0</c:v>
                </c:pt>
                <c:pt idx="1911">
                  <c:v>72.0</c:v>
                </c:pt>
                <c:pt idx="1912">
                  <c:v>81.0</c:v>
                </c:pt>
                <c:pt idx="1913">
                  <c:v>174.0</c:v>
                </c:pt>
                <c:pt idx="1914">
                  <c:v>37.0</c:v>
                </c:pt>
                <c:pt idx="1915">
                  <c:v>72.0</c:v>
                </c:pt>
                <c:pt idx="1916">
                  <c:v>34.0</c:v>
                </c:pt>
                <c:pt idx="1917">
                  <c:v>141.0</c:v>
                </c:pt>
                <c:pt idx="1918">
                  <c:v>93.0</c:v>
                </c:pt>
                <c:pt idx="1919">
                  <c:v>17.0</c:v>
                </c:pt>
                <c:pt idx="1920">
                  <c:v>162.0</c:v>
                </c:pt>
                <c:pt idx="1921">
                  <c:v>150.0</c:v>
                </c:pt>
                <c:pt idx="1922">
                  <c:v>71.0</c:v>
                </c:pt>
                <c:pt idx="1923">
                  <c:v>27.0</c:v>
                </c:pt>
                <c:pt idx="1924">
                  <c:v>70.0</c:v>
                </c:pt>
                <c:pt idx="1925">
                  <c:v>119.0</c:v>
                </c:pt>
                <c:pt idx="1926">
                  <c:v>33.0</c:v>
                </c:pt>
                <c:pt idx="1927">
                  <c:v>137.0</c:v>
                </c:pt>
                <c:pt idx="1928">
                  <c:v>121.0</c:v>
                </c:pt>
                <c:pt idx="1929">
                  <c:v>16.0</c:v>
                </c:pt>
                <c:pt idx="1930">
                  <c:v>84.0</c:v>
                </c:pt>
                <c:pt idx="1931">
                  <c:v>164.0</c:v>
                </c:pt>
                <c:pt idx="1932">
                  <c:v>22.0</c:v>
                </c:pt>
                <c:pt idx="1933">
                  <c:v>62.0</c:v>
                </c:pt>
                <c:pt idx="1934">
                  <c:v>92.0</c:v>
                </c:pt>
                <c:pt idx="1935">
                  <c:v>46.0</c:v>
                </c:pt>
                <c:pt idx="1936">
                  <c:v>15.0</c:v>
                </c:pt>
                <c:pt idx="1937">
                  <c:v>30.0</c:v>
                </c:pt>
                <c:pt idx="1938">
                  <c:v>148.0</c:v>
                </c:pt>
                <c:pt idx="1939">
                  <c:v>15.0</c:v>
                </c:pt>
                <c:pt idx="1940">
                  <c:v>15.0</c:v>
                </c:pt>
                <c:pt idx="1941">
                  <c:v>83.0</c:v>
                </c:pt>
                <c:pt idx="1942">
                  <c:v>116.0</c:v>
                </c:pt>
                <c:pt idx="1943">
                  <c:v>19.0</c:v>
                </c:pt>
                <c:pt idx="1944">
                  <c:v>28.0</c:v>
                </c:pt>
                <c:pt idx="1945">
                  <c:v>141.0</c:v>
                </c:pt>
                <c:pt idx="1946">
                  <c:v>75.0</c:v>
                </c:pt>
                <c:pt idx="1947">
                  <c:v>100.0</c:v>
                </c:pt>
                <c:pt idx="1948">
                  <c:v>114.0</c:v>
                </c:pt>
                <c:pt idx="1949">
                  <c:v>80.0</c:v>
                </c:pt>
                <c:pt idx="1950">
                  <c:v>114.0</c:v>
                </c:pt>
                <c:pt idx="1951">
                  <c:v>156.0</c:v>
                </c:pt>
                <c:pt idx="1952">
                  <c:v>22.0</c:v>
                </c:pt>
                <c:pt idx="1953">
                  <c:v>45.0</c:v>
                </c:pt>
                <c:pt idx="1954">
                  <c:v>107.0</c:v>
                </c:pt>
                <c:pt idx="1955">
                  <c:v>64.0</c:v>
                </c:pt>
                <c:pt idx="1956">
                  <c:v>29.0</c:v>
                </c:pt>
                <c:pt idx="1957">
                  <c:v>160.0</c:v>
                </c:pt>
                <c:pt idx="1958">
                  <c:v>88.0</c:v>
                </c:pt>
                <c:pt idx="1959">
                  <c:v>154.0</c:v>
                </c:pt>
                <c:pt idx="1960">
                  <c:v>18.0</c:v>
                </c:pt>
                <c:pt idx="1961">
                  <c:v>118.0</c:v>
                </c:pt>
                <c:pt idx="1962">
                  <c:v>138.0</c:v>
                </c:pt>
                <c:pt idx="1963">
                  <c:v>123.0</c:v>
                </c:pt>
                <c:pt idx="1964">
                  <c:v>24.0</c:v>
                </c:pt>
                <c:pt idx="1965">
                  <c:v>155.0</c:v>
                </c:pt>
                <c:pt idx="1966">
                  <c:v>119.0</c:v>
                </c:pt>
                <c:pt idx="1967">
                  <c:v>147.0</c:v>
                </c:pt>
                <c:pt idx="1968">
                  <c:v>32.0</c:v>
                </c:pt>
                <c:pt idx="1969">
                  <c:v>32.0</c:v>
                </c:pt>
                <c:pt idx="1970">
                  <c:v>18.0</c:v>
                </c:pt>
                <c:pt idx="1971">
                  <c:v>37.0</c:v>
                </c:pt>
                <c:pt idx="1972">
                  <c:v>84.0</c:v>
                </c:pt>
                <c:pt idx="1973">
                  <c:v>149.0</c:v>
                </c:pt>
                <c:pt idx="1974">
                  <c:v>124.0</c:v>
                </c:pt>
                <c:pt idx="1975">
                  <c:v>15.0</c:v>
                </c:pt>
                <c:pt idx="1976">
                  <c:v>126.0</c:v>
                </c:pt>
                <c:pt idx="1977">
                  <c:v>54.0</c:v>
                </c:pt>
                <c:pt idx="1978">
                  <c:v>26.0</c:v>
                </c:pt>
                <c:pt idx="1979">
                  <c:v>40.0</c:v>
                </c:pt>
                <c:pt idx="1980">
                  <c:v>35.0</c:v>
                </c:pt>
                <c:pt idx="1981">
                  <c:v>171.0</c:v>
                </c:pt>
                <c:pt idx="1982">
                  <c:v>70.0</c:v>
                </c:pt>
                <c:pt idx="1983">
                  <c:v>25.0</c:v>
                </c:pt>
                <c:pt idx="1984">
                  <c:v>158.0</c:v>
                </c:pt>
                <c:pt idx="1985">
                  <c:v>17.0</c:v>
                </c:pt>
                <c:pt idx="1986">
                  <c:v>16.0</c:v>
                </c:pt>
                <c:pt idx="1987">
                  <c:v>43.0</c:v>
                </c:pt>
                <c:pt idx="1988">
                  <c:v>95.0</c:v>
                </c:pt>
                <c:pt idx="1989">
                  <c:v>82.0</c:v>
                </c:pt>
                <c:pt idx="1990">
                  <c:v>54.0</c:v>
                </c:pt>
                <c:pt idx="1991">
                  <c:v>142.0</c:v>
                </c:pt>
                <c:pt idx="1992">
                  <c:v>82.0</c:v>
                </c:pt>
                <c:pt idx="1993">
                  <c:v>161.0</c:v>
                </c:pt>
                <c:pt idx="1994">
                  <c:v>27.0</c:v>
                </c:pt>
                <c:pt idx="1995">
                  <c:v>15.0</c:v>
                </c:pt>
                <c:pt idx="1996">
                  <c:v>24.0</c:v>
                </c:pt>
                <c:pt idx="1997">
                  <c:v>98.0</c:v>
                </c:pt>
                <c:pt idx="1998">
                  <c:v>156.0</c:v>
                </c:pt>
                <c:pt idx="1999">
                  <c:v>166.0</c:v>
                </c:pt>
                <c:pt idx="2000">
                  <c:v>152.0</c:v>
                </c:pt>
                <c:pt idx="2001">
                  <c:v>114.0</c:v>
                </c:pt>
                <c:pt idx="2002">
                  <c:v>88.0</c:v>
                </c:pt>
                <c:pt idx="2003">
                  <c:v>99.0</c:v>
                </c:pt>
                <c:pt idx="2004">
                  <c:v>103.0</c:v>
                </c:pt>
                <c:pt idx="2005">
                  <c:v>49.0</c:v>
                </c:pt>
                <c:pt idx="2006">
                  <c:v>173.0</c:v>
                </c:pt>
                <c:pt idx="2007">
                  <c:v>15.0</c:v>
                </c:pt>
                <c:pt idx="2008">
                  <c:v>138.0</c:v>
                </c:pt>
                <c:pt idx="2009">
                  <c:v>63.0</c:v>
                </c:pt>
                <c:pt idx="2010">
                  <c:v>34.0</c:v>
                </c:pt>
                <c:pt idx="2011">
                  <c:v>121.0</c:v>
                </c:pt>
                <c:pt idx="2012">
                  <c:v>139.0</c:v>
                </c:pt>
                <c:pt idx="2013">
                  <c:v>74.0</c:v>
                </c:pt>
                <c:pt idx="2014">
                  <c:v>148.0</c:v>
                </c:pt>
                <c:pt idx="2015">
                  <c:v>114.0</c:v>
                </c:pt>
                <c:pt idx="2016">
                  <c:v>21.0</c:v>
                </c:pt>
                <c:pt idx="2017">
                  <c:v>31.0</c:v>
                </c:pt>
                <c:pt idx="2018">
                  <c:v>62.0</c:v>
                </c:pt>
                <c:pt idx="2019">
                  <c:v>169.0</c:v>
                </c:pt>
                <c:pt idx="2020">
                  <c:v>22.0</c:v>
                </c:pt>
                <c:pt idx="2021">
                  <c:v>17.0</c:v>
                </c:pt>
                <c:pt idx="2022">
                  <c:v>156.0</c:v>
                </c:pt>
                <c:pt idx="2023">
                  <c:v>114.0</c:v>
                </c:pt>
                <c:pt idx="2024">
                  <c:v>132.0</c:v>
                </c:pt>
                <c:pt idx="2025">
                  <c:v>15.0</c:v>
                </c:pt>
                <c:pt idx="2026">
                  <c:v>33.0</c:v>
                </c:pt>
                <c:pt idx="2027">
                  <c:v>101.0</c:v>
                </c:pt>
                <c:pt idx="2028">
                  <c:v>137.0</c:v>
                </c:pt>
                <c:pt idx="2029">
                  <c:v>65.0</c:v>
                </c:pt>
                <c:pt idx="2030">
                  <c:v>77.0</c:v>
                </c:pt>
                <c:pt idx="2031">
                  <c:v>84.0</c:v>
                </c:pt>
                <c:pt idx="2032">
                  <c:v>79.0</c:v>
                </c:pt>
                <c:pt idx="2033">
                  <c:v>112.0</c:v>
                </c:pt>
                <c:pt idx="2034">
                  <c:v>144.0</c:v>
                </c:pt>
                <c:pt idx="2035">
                  <c:v>71.0</c:v>
                </c:pt>
                <c:pt idx="2036">
                  <c:v>136.0</c:v>
                </c:pt>
                <c:pt idx="2037">
                  <c:v>74.0</c:v>
                </c:pt>
                <c:pt idx="2038">
                  <c:v>154.0</c:v>
                </c:pt>
                <c:pt idx="2039">
                  <c:v>65.0</c:v>
                </c:pt>
                <c:pt idx="2040">
                  <c:v>182.0</c:v>
                </c:pt>
                <c:pt idx="2041">
                  <c:v>141.0</c:v>
                </c:pt>
                <c:pt idx="2042">
                  <c:v>39.0</c:v>
                </c:pt>
                <c:pt idx="2043">
                  <c:v>71.0</c:v>
                </c:pt>
                <c:pt idx="2044">
                  <c:v>40.0</c:v>
                </c:pt>
                <c:pt idx="2045">
                  <c:v>119.0</c:v>
                </c:pt>
                <c:pt idx="2046">
                  <c:v>123.0</c:v>
                </c:pt>
                <c:pt idx="2047">
                  <c:v>183.0</c:v>
                </c:pt>
                <c:pt idx="2048">
                  <c:v>48.0</c:v>
                </c:pt>
                <c:pt idx="2049">
                  <c:v>128.0</c:v>
                </c:pt>
                <c:pt idx="2050">
                  <c:v>79.0</c:v>
                </c:pt>
                <c:pt idx="2051">
                  <c:v>26.0</c:v>
                </c:pt>
                <c:pt idx="2052">
                  <c:v>93.0</c:v>
                </c:pt>
                <c:pt idx="2053">
                  <c:v>87.0</c:v>
                </c:pt>
                <c:pt idx="2054">
                  <c:v>28.0</c:v>
                </c:pt>
                <c:pt idx="2055">
                  <c:v>113.0</c:v>
                </c:pt>
                <c:pt idx="2056">
                  <c:v>49.0</c:v>
                </c:pt>
                <c:pt idx="2057">
                  <c:v>23.0</c:v>
                </c:pt>
                <c:pt idx="2058">
                  <c:v>40.0</c:v>
                </c:pt>
                <c:pt idx="2059">
                  <c:v>21.0</c:v>
                </c:pt>
                <c:pt idx="2060">
                  <c:v>15.0</c:v>
                </c:pt>
                <c:pt idx="2061">
                  <c:v>59.0</c:v>
                </c:pt>
                <c:pt idx="2062">
                  <c:v>50.0</c:v>
                </c:pt>
                <c:pt idx="2063">
                  <c:v>74.0</c:v>
                </c:pt>
                <c:pt idx="2064">
                  <c:v>91.0</c:v>
                </c:pt>
                <c:pt idx="2065">
                  <c:v>40.0</c:v>
                </c:pt>
                <c:pt idx="2066">
                  <c:v>11.0</c:v>
                </c:pt>
                <c:pt idx="2067">
                  <c:v>30.0</c:v>
                </c:pt>
                <c:pt idx="2068">
                  <c:v>59.0</c:v>
                </c:pt>
                <c:pt idx="2069">
                  <c:v>182.0</c:v>
                </c:pt>
                <c:pt idx="2070">
                  <c:v>117.0</c:v>
                </c:pt>
                <c:pt idx="2071">
                  <c:v>93.0</c:v>
                </c:pt>
                <c:pt idx="2072">
                  <c:v>43.0</c:v>
                </c:pt>
                <c:pt idx="2073">
                  <c:v>39.0</c:v>
                </c:pt>
                <c:pt idx="2074">
                  <c:v>169.0</c:v>
                </c:pt>
                <c:pt idx="2075">
                  <c:v>114.0</c:v>
                </c:pt>
                <c:pt idx="2076">
                  <c:v>15.0</c:v>
                </c:pt>
                <c:pt idx="2077">
                  <c:v>108.0</c:v>
                </c:pt>
                <c:pt idx="2078">
                  <c:v>153.0</c:v>
                </c:pt>
                <c:pt idx="2079">
                  <c:v>20.0</c:v>
                </c:pt>
                <c:pt idx="2080">
                  <c:v>183.0</c:v>
                </c:pt>
                <c:pt idx="2081">
                  <c:v>183.0</c:v>
                </c:pt>
                <c:pt idx="2082">
                  <c:v>135.0</c:v>
                </c:pt>
                <c:pt idx="2083">
                  <c:v>46.0</c:v>
                </c:pt>
                <c:pt idx="2084">
                  <c:v>142.0</c:v>
                </c:pt>
                <c:pt idx="2085">
                  <c:v>71.0</c:v>
                </c:pt>
                <c:pt idx="2086">
                  <c:v>15.0</c:v>
                </c:pt>
                <c:pt idx="2087">
                  <c:v>183.0</c:v>
                </c:pt>
                <c:pt idx="2088">
                  <c:v>135.0</c:v>
                </c:pt>
                <c:pt idx="2089">
                  <c:v>168.0</c:v>
                </c:pt>
                <c:pt idx="2090">
                  <c:v>34.0</c:v>
                </c:pt>
                <c:pt idx="2091">
                  <c:v>27.0</c:v>
                </c:pt>
                <c:pt idx="2092">
                  <c:v>115.0</c:v>
                </c:pt>
                <c:pt idx="2093">
                  <c:v>120.0</c:v>
                </c:pt>
                <c:pt idx="2094">
                  <c:v>155.0</c:v>
                </c:pt>
                <c:pt idx="2095">
                  <c:v>87.0</c:v>
                </c:pt>
                <c:pt idx="2096">
                  <c:v>23.0</c:v>
                </c:pt>
                <c:pt idx="2097">
                  <c:v>23.0</c:v>
                </c:pt>
                <c:pt idx="2098">
                  <c:v>66.0</c:v>
                </c:pt>
                <c:pt idx="2099">
                  <c:v>42.0</c:v>
                </c:pt>
                <c:pt idx="2100">
                  <c:v>31.0</c:v>
                </c:pt>
                <c:pt idx="2101">
                  <c:v>15.0</c:v>
                </c:pt>
                <c:pt idx="2102">
                  <c:v>16.0</c:v>
                </c:pt>
                <c:pt idx="2103">
                  <c:v>164.0</c:v>
                </c:pt>
                <c:pt idx="2104">
                  <c:v>57.0</c:v>
                </c:pt>
                <c:pt idx="2105">
                  <c:v>18.0</c:v>
                </c:pt>
                <c:pt idx="2106">
                  <c:v>16.0</c:v>
                </c:pt>
                <c:pt idx="2107">
                  <c:v>157.0</c:v>
                </c:pt>
                <c:pt idx="2108">
                  <c:v>26.0</c:v>
                </c:pt>
                <c:pt idx="2109">
                  <c:v>79.0</c:v>
                </c:pt>
                <c:pt idx="2110">
                  <c:v>21.0</c:v>
                </c:pt>
                <c:pt idx="2111">
                  <c:v>21.0</c:v>
                </c:pt>
                <c:pt idx="2112">
                  <c:v>145.0</c:v>
                </c:pt>
                <c:pt idx="2113">
                  <c:v>165.0</c:v>
                </c:pt>
                <c:pt idx="2114">
                  <c:v>103.0</c:v>
                </c:pt>
                <c:pt idx="2115">
                  <c:v>143.0</c:v>
                </c:pt>
                <c:pt idx="2116">
                  <c:v>59.0</c:v>
                </c:pt>
                <c:pt idx="2117">
                  <c:v>17.0</c:v>
                </c:pt>
                <c:pt idx="2118">
                  <c:v>32.0</c:v>
                </c:pt>
                <c:pt idx="2119">
                  <c:v>14.0</c:v>
                </c:pt>
                <c:pt idx="2120">
                  <c:v>177.0</c:v>
                </c:pt>
                <c:pt idx="2121">
                  <c:v>117.0</c:v>
                </c:pt>
                <c:pt idx="2122">
                  <c:v>181.0</c:v>
                </c:pt>
                <c:pt idx="2123">
                  <c:v>82.0</c:v>
                </c:pt>
                <c:pt idx="2124">
                  <c:v>83.0</c:v>
                </c:pt>
                <c:pt idx="2125">
                  <c:v>59.0</c:v>
                </c:pt>
                <c:pt idx="2126">
                  <c:v>93.0</c:v>
                </c:pt>
                <c:pt idx="2127">
                  <c:v>64.0</c:v>
                </c:pt>
                <c:pt idx="2128">
                  <c:v>24.0</c:v>
                </c:pt>
                <c:pt idx="2129">
                  <c:v>176.0</c:v>
                </c:pt>
                <c:pt idx="2130">
                  <c:v>17.0</c:v>
                </c:pt>
                <c:pt idx="2131">
                  <c:v>50.0</c:v>
                </c:pt>
                <c:pt idx="2132">
                  <c:v>59.0</c:v>
                </c:pt>
                <c:pt idx="2133">
                  <c:v>38.0</c:v>
                </c:pt>
                <c:pt idx="2134">
                  <c:v>183.0</c:v>
                </c:pt>
                <c:pt idx="2135">
                  <c:v>182.0</c:v>
                </c:pt>
                <c:pt idx="2136">
                  <c:v>183.0</c:v>
                </c:pt>
                <c:pt idx="2137">
                  <c:v>182.0</c:v>
                </c:pt>
                <c:pt idx="2138">
                  <c:v>98.0</c:v>
                </c:pt>
                <c:pt idx="2139">
                  <c:v>158.0</c:v>
                </c:pt>
                <c:pt idx="2140">
                  <c:v>183.0</c:v>
                </c:pt>
                <c:pt idx="2141">
                  <c:v>182.0</c:v>
                </c:pt>
                <c:pt idx="2142">
                  <c:v>27.0</c:v>
                </c:pt>
                <c:pt idx="2143">
                  <c:v>182.0</c:v>
                </c:pt>
                <c:pt idx="2144">
                  <c:v>89.0</c:v>
                </c:pt>
                <c:pt idx="2145">
                  <c:v>73.0</c:v>
                </c:pt>
                <c:pt idx="2146">
                  <c:v>183.0</c:v>
                </c:pt>
                <c:pt idx="2147">
                  <c:v>87.0</c:v>
                </c:pt>
                <c:pt idx="2148">
                  <c:v>182.0</c:v>
                </c:pt>
                <c:pt idx="2149">
                  <c:v>175.0</c:v>
                </c:pt>
                <c:pt idx="2150">
                  <c:v>182.0</c:v>
                </c:pt>
                <c:pt idx="2151">
                  <c:v>184.0</c:v>
                </c:pt>
                <c:pt idx="2152">
                  <c:v>182.0</c:v>
                </c:pt>
                <c:pt idx="2153">
                  <c:v>182.0</c:v>
                </c:pt>
                <c:pt idx="2154">
                  <c:v>182.0</c:v>
                </c:pt>
                <c:pt idx="2155">
                  <c:v>110.0</c:v>
                </c:pt>
                <c:pt idx="2156">
                  <c:v>163.0</c:v>
                </c:pt>
                <c:pt idx="2157">
                  <c:v>33.0</c:v>
                </c:pt>
                <c:pt idx="2158">
                  <c:v>183.0</c:v>
                </c:pt>
                <c:pt idx="2159">
                  <c:v>124.0</c:v>
                </c:pt>
                <c:pt idx="2160">
                  <c:v>123.0</c:v>
                </c:pt>
                <c:pt idx="2161">
                  <c:v>94.0</c:v>
                </c:pt>
                <c:pt idx="2162">
                  <c:v>15.0</c:v>
                </c:pt>
                <c:pt idx="2163">
                  <c:v>68.0</c:v>
                </c:pt>
                <c:pt idx="2164">
                  <c:v>182.0</c:v>
                </c:pt>
                <c:pt idx="2165">
                  <c:v>182.0</c:v>
                </c:pt>
                <c:pt idx="2166">
                  <c:v>113.0</c:v>
                </c:pt>
                <c:pt idx="2167">
                  <c:v>146.0</c:v>
                </c:pt>
                <c:pt idx="2168">
                  <c:v>181.0</c:v>
                </c:pt>
                <c:pt idx="2169">
                  <c:v>181.0</c:v>
                </c:pt>
                <c:pt idx="2170">
                  <c:v>113.0</c:v>
                </c:pt>
                <c:pt idx="2171">
                  <c:v>182.0</c:v>
                </c:pt>
                <c:pt idx="2172">
                  <c:v>101.0</c:v>
                </c:pt>
                <c:pt idx="2173">
                  <c:v>55.0</c:v>
                </c:pt>
                <c:pt idx="2174">
                  <c:v>88.0</c:v>
                </c:pt>
                <c:pt idx="2175">
                  <c:v>45.0</c:v>
                </c:pt>
                <c:pt idx="2176">
                  <c:v>30.0</c:v>
                </c:pt>
                <c:pt idx="2177">
                  <c:v>172.0</c:v>
                </c:pt>
                <c:pt idx="2178">
                  <c:v>183.0</c:v>
                </c:pt>
                <c:pt idx="2179">
                  <c:v>183.0</c:v>
                </c:pt>
                <c:pt idx="2180">
                  <c:v>182.0</c:v>
                </c:pt>
                <c:pt idx="2181">
                  <c:v>18.0</c:v>
                </c:pt>
                <c:pt idx="2182">
                  <c:v>181.0</c:v>
                </c:pt>
                <c:pt idx="2183">
                  <c:v>182.0</c:v>
                </c:pt>
                <c:pt idx="2184">
                  <c:v>182.0</c:v>
                </c:pt>
                <c:pt idx="2185">
                  <c:v>47.0</c:v>
                </c:pt>
                <c:pt idx="2186">
                  <c:v>17.0</c:v>
                </c:pt>
                <c:pt idx="2187">
                  <c:v>66.0</c:v>
                </c:pt>
                <c:pt idx="2188">
                  <c:v>70.0</c:v>
                </c:pt>
                <c:pt idx="2189">
                  <c:v>61.0</c:v>
                </c:pt>
                <c:pt idx="2190">
                  <c:v>182.0</c:v>
                </c:pt>
                <c:pt idx="2191">
                  <c:v>182.0</c:v>
                </c:pt>
                <c:pt idx="2192">
                  <c:v>181.0</c:v>
                </c:pt>
                <c:pt idx="2193">
                  <c:v>182.0</c:v>
                </c:pt>
                <c:pt idx="2194">
                  <c:v>118.0</c:v>
                </c:pt>
                <c:pt idx="2195">
                  <c:v>155.0</c:v>
                </c:pt>
                <c:pt idx="2196">
                  <c:v>133.0</c:v>
                </c:pt>
                <c:pt idx="2197">
                  <c:v>17.0</c:v>
                </c:pt>
                <c:pt idx="2198">
                  <c:v>48.0</c:v>
                </c:pt>
                <c:pt idx="2199">
                  <c:v>96.0</c:v>
                </c:pt>
                <c:pt idx="2200">
                  <c:v>27.0</c:v>
                </c:pt>
                <c:pt idx="2201">
                  <c:v>181.0</c:v>
                </c:pt>
                <c:pt idx="2202">
                  <c:v>44.0</c:v>
                </c:pt>
                <c:pt idx="2203">
                  <c:v>45.0</c:v>
                </c:pt>
                <c:pt idx="2204">
                  <c:v>130.0</c:v>
                </c:pt>
                <c:pt idx="2205">
                  <c:v>125.0</c:v>
                </c:pt>
                <c:pt idx="2206">
                  <c:v>161.0</c:v>
                </c:pt>
                <c:pt idx="2207">
                  <c:v>169.0</c:v>
                </c:pt>
                <c:pt idx="2208">
                  <c:v>183.0</c:v>
                </c:pt>
                <c:pt idx="2209">
                  <c:v>183.0</c:v>
                </c:pt>
                <c:pt idx="2210">
                  <c:v>24.0</c:v>
                </c:pt>
                <c:pt idx="2211">
                  <c:v>36.0</c:v>
                </c:pt>
                <c:pt idx="2212">
                  <c:v>99.0</c:v>
                </c:pt>
                <c:pt idx="2213">
                  <c:v>95.0</c:v>
                </c:pt>
                <c:pt idx="2214">
                  <c:v>164.0</c:v>
                </c:pt>
                <c:pt idx="2215">
                  <c:v>182.0</c:v>
                </c:pt>
                <c:pt idx="2216">
                  <c:v>182.0</c:v>
                </c:pt>
                <c:pt idx="2217">
                  <c:v>182.0</c:v>
                </c:pt>
                <c:pt idx="2218">
                  <c:v>182.0</c:v>
                </c:pt>
                <c:pt idx="2219">
                  <c:v>153.0</c:v>
                </c:pt>
                <c:pt idx="2220">
                  <c:v>114.0</c:v>
                </c:pt>
                <c:pt idx="2221">
                  <c:v>54.0</c:v>
                </c:pt>
                <c:pt idx="2222">
                  <c:v>15.0</c:v>
                </c:pt>
                <c:pt idx="2223">
                  <c:v>31.0</c:v>
                </c:pt>
                <c:pt idx="2224">
                  <c:v>121.0</c:v>
                </c:pt>
                <c:pt idx="2225">
                  <c:v>121.0</c:v>
                </c:pt>
                <c:pt idx="2226">
                  <c:v>179.0</c:v>
                </c:pt>
                <c:pt idx="2227">
                  <c:v>160.0</c:v>
                </c:pt>
                <c:pt idx="2228">
                  <c:v>70.0</c:v>
                </c:pt>
                <c:pt idx="2229">
                  <c:v>70.0</c:v>
                </c:pt>
                <c:pt idx="2230">
                  <c:v>19.0</c:v>
                </c:pt>
                <c:pt idx="2231">
                  <c:v>113.0</c:v>
                </c:pt>
                <c:pt idx="2232">
                  <c:v>18.0</c:v>
                </c:pt>
                <c:pt idx="2233">
                  <c:v>27.0</c:v>
                </c:pt>
                <c:pt idx="2234">
                  <c:v>70.0</c:v>
                </c:pt>
                <c:pt idx="2235">
                  <c:v>88.0</c:v>
                </c:pt>
                <c:pt idx="2236">
                  <c:v>151.0</c:v>
                </c:pt>
                <c:pt idx="2237">
                  <c:v>183.0</c:v>
                </c:pt>
                <c:pt idx="2238">
                  <c:v>42.0</c:v>
                </c:pt>
                <c:pt idx="2239">
                  <c:v>84.0</c:v>
                </c:pt>
                <c:pt idx="2240">
                  <c:v>102.0</c:v>
                </c:pt>
                <c:pt idx="2241">
                  <c:v>56.0</c:v>
                </c:pt>
                <c:pt idx="2242">
                  <c:v>40.0</c:v>
                </c:pt>
                <c:pt idx="2243">
                  <c:v>31.0</c:v>
                </c:pt>
                <c:pt idx="2244">
                  <c:v>38.0</c:v>
                </c:pt>
                <c:pt idx="2245">
                  <c:v>16.0</c:v>
                </c:pt>
                <c:pt idx="2246">
                  <c:v>102.0</c:v>
                </c:pt>
                <c:pt idx="2247">
                  <c:v>42.0</c:v>
                </c:pt>
                <c:pt idx="2248">
                  <c:v>167.0</c:v>
                </c:pt>
                <c:pt idx="2249">
                  <c:v>183.0</c:v>
                </c:pt>
                <c:pt idx="2250">
                  <c:v>94.0</c:v>
                </c:pt>
                <c:pt idx="2251">
                  <c:v>88.0</c:v>
                </c:pt>
                <c:pt idx="2252">
                  <c:v>80.0</c:v>
                </c:pt>
                <c:pt idx="2253">
                  <c:v>103.0</c:v>
                </c:pt>
                <c:pt idx="2254">
                  <c:v>64.0</c:v>
                </c:pt>
                <c:pt idx="2255">
                  <c:v>182.0</c:v>
                </c:pt>
                <c:pt idx="2256">
                  <c:v>182.0</c:v>
                </c:pt>
                <c:pt idx="2257">
                  <c:v>92.0</c:v>
                </c:pt>
                <c:pt idx="2258">
                  <c:v>36.0</c:v>
                </c:pt>
                <c:pt idx="2259">
                  <c:v>17.0</c:v>
                </c:pt>
                <c:pt idx="2260">
                  <c:v>53.0</c:v>
                </c:pt>
                <c:pt idx="2261">
                  <c:v>17.0</c:v>
                </c:pt>
                <c:pt idx="2262">
                  <c:v>94.0</c:v>
                </c:pt>
                <c:pt idx="2263">
                  <c:v>44.0</c:v>
                </c:pt>
                <c:pt idx="2264">
                  <c:v>148.0</c:v>
                </c:pt>
                <c:pt idx="2265">
                  <c:v>22.0</c:v>
                </c:pt>
                <c:pt idx="2266">
                  <c:v>24.0</c:v>
                </c:pt>
                <c:pt idx="2267">
                  <c:v>45.0</c:v>
                </c:pt>
                <c:pt idx="2268">
                  <c:v>150.0</c:v>
                </c:pt>
                <c:pt idx="2269">
                  <c:v>38.0</c:v>
                </c:pt>
                <c:pt idx="2270">
                  <c:v>152.0</c:v>
                </c:pt>
                <c:pt idx="2271">
                  <c:v>152.0</c:v>
                </c:pt>
                <c:pt idx="2272">
                  <c:v>75.0</c:v>
                </c:pt>
                <c:pt idx="2273">
                  <c:v>154.0</c:v>
                </c:pt>
                <c:pt idx="2274">
                  <c:v>179.0</c:v>
                </c:pt>
                <c:pt idx="2275">
                  <c:v>40.0</c:v>
                </c:pt>
                <c:pt idx="2276">
                  <c:v>135.0</c:v>
                </c:pt>
                <c:pt idx="2277">
                  <c:v>174.0</c:v>
                </c:pt>
                <c:pt idx="2278">
                  <c:v>147.0</c:v>
                </c:pt>
                <c:pt idx="2279">
                  <c:v>174.0</c:v>
                </c:pt>
                <c:pt idx="2280">
                  <c:v>165.0</c:v>
                </c:pt>
                <c:pt idx="2281">
                  <c:v>78.0</c:v>
                </c:pt>
                <c:pt idx="2282">
                  <c:v>141.0</c:v>
                </c:pt>
                <c:pt idx="2283">
                  <c:v>43.0</c:v>
                </c:pt>
                <c:pt idx="2284">
                  <c:v>87.0</c:v>
                </c:pt>
                <c:pt idx="2285">
                  <c:v>31.0</c:v>
                </c:pt>
                <c:pt idx="2286">
                  <c:v>178.0</c:v>
                </c:pt>
                <c:pt idx="2287">
                  <c:v>94.0</c:v>
                </c:pt>
                <c:pt idx="2288">
                  <c:v>183.0</c:v>
                </c:pt>
                <c:pt idx="2289">
                  <c:v>176.0</c:v>
                </c:pt>
                <c:pt idx="2290">
                  <c:v>0.0</c:v>
                </c:pt>
                <c:pt idx="2291">
                  <c:v>176.0</c:v>
                </c:pt>
                <c:pt idx="2292">
                  <c:v>176.0</c:v>
                </c:pt>
                <c:pt idx="2293">
                  <c:v>176.0</c:v>
                </c:pt>
                <c:pt idx="2294">
                  <c:v>181.0</c:v>
                </c:pt>
                <c:pt idx="2295">
                  <c:v>176.0</c:v>
                </c:pt>
                <c:pt idx="2296">
                  <c:v>176.0</c:v>
                </c:pt>
                <c:pt idx="2297">
                  <c:v>176.0</c:v>
                </c:pt>
                <c:pt idx="2298">
                  <c:v>176.0</c:v>
                </c:pt>
                <c:pt idx="2299">
                  <c:v>176.0</c:v>
                </c:pt>
                <c:pt idx="2300">
                  <c:v>176.0</c:v>
                </c:pt>
                <c:pt idx="2301">
                  <c:v>176.0</c:v>
                </c:pt>
                <c:pt idx="2302">
                  <c:v>183.0</c:v>
                </c:pt>
                <c:pt idx="2303">
                  <c:v>176.0</c:v>
                </c:pt>
                <c:pt idx="2304">
                  <c:v>176.0</c:v>
                </c:pt>
                <c:pt idx="2305">
                  <c:v>176.0</c:v>
                </c:pt>
                <c:pt idx="2306">
                  <c:v>176.0</c:v>
                </c:pt>
                <c:pt idx="2307">
                  <c:v>176.0</c:v>
                </c:pt>
                <c:pt idx="2308">
                  <c:v>176.0</c:v>
                </c:pt>
                <c:pt idx="2309">
                  <c:v>15.0</c:v>
                </c:pt>
                <c:pt idx="2310">
                  <c:v>176.0</c:v>
                </c:pt>
                <c:pt idx="2311">
                  <c:v>176.0</c:v>
                </c:pt>
                <c:pt idx="2312">
                  <c:v>176.0</c:v>
                </c:pt>
                <c:pt idx="2313">
                  <c:v>176.0</c:v>
                </c:pt>
                <c:pt idx="2314">
                  <c:v>40.0</c:v>
                </c:pt>
                <c:pt idx="2315">
                  <c:v>176.0</c:v>
                </c:pt>
                <c:pt idx="2316">
                  <c:v>176.0</c:v>
                </c:pt>
                <c:pt idx="2317">
                  <c:v>176.0</c:v>
                </c:pt>
                <c:pt idx="2318">
                  <c:v>176.0</c:v>
                </c:pt>
                <c:pt idx="2319">
                  <c:v>38.0</c:v>
                </c:pt>
                <c:pt idx="2320">
                  <c:v>38.0</c:v>
                </c:pt>
                <c:pt idx="2321">
                  <c:v>176.0</c:v>
                </c:pt>
                <c:pt idx="2322">
                  <c:v>176.0</c:v>
                </c:pt>
                <c:pt idx="2323">
                  <c:v>176.0</c:v>
                </c:pt>
                <c:pt idx="2324">
                  <c:v>176.0</c:v>
                </c:pt>
                <c:pt idx="2325">
                  <c:v>176.0</c:v>
                </c:pt>
                <c:pt idx="2326">
                  <c:v>91.0</c:v>
                </c:pt>
                <c:pt idx="2327">
                  <c:v>176.0</c:v>
                </c:pt>
                <c:pt idx="2328">
                  <c:v>176.0</c:v>
                </c:pt>
                <c:pt idx="2329">
                  <c:v>176.0</c:v>
                </c:pt>
                <c:pt idx="2330">
                  <c:v>176.0</c:v>
                </c:pt>
                <c:pt idx="2331">
                  <c:v>176.0</c:v>
                </c:pt>
                <c:pt idx="2332">
                  <c:v>176.0</c:v>
                </c:pt>
                <c:pt idx="2333">
                  <c:v>176.0</c:v>
                </c:pt>
                <c:pt idx="2334">
                  <c:v>176.0</c:v>
                </c:pt>
                <c:pt idx="2335">
                  <c:v>176.0</c:v>
                </c:pt>
                <c:pt idx="2336">
                  <c:v>176.0</c:v>
                </c:pt>
                <c:pt idx="2337">
                  <c:v>176.0</c:v>
                </c:pt>
                <c:pt idx="2338">
                  <c:v>176.0</c:v>
                </c:pt>
                <c:pt idx="2339">
                  <c:v>102.0</c:v>
                </c:pt>
                <c:pt idx="2340">
                  <c:v>176.0</c:v>
                </c:pt>
                <c:pt idx="2341">
                  <c:v>176.0</c:v>
                </c:pt>
                <c:pt idx="2342">
                  <c:v>176.0</c:v>
                </c:pt>
                <c:pt idx="2343">
                  <c:v>181.0</c:v>
                </c:pt>
                <c:pt idx="2344">
                  <c:v>176.0</c:v>
                </c:pt>
                <c:pt idx="2345">
                  <c:v>176.0</c:v>
                </c:pt>
                <c:pt idx="2346">
                  <c:v>176.0</c:v>
                </c:pt>
                <c:pt idx="2347">
                  <c:v>176.0</c:v>
                </c:pt>
                <c:pt idx="2348">
                  <c:v>176.0</c:v>
                </c:pt>
                <c:pt idx="2349">
                  <c:v>176.0</c:v>
                </c:pt>
                <c:pt idx="2350">
                  <c:v>176.0</c:v>
                </c:pt>
                <c:pt idx="2351">
                  <c:v>176.0</c:v>
                </c:pt>
                <c:pt idx="2352">
                  <c:v>176.0</c:v>
                </c:pt>
                <c:pt idx="2353">
                  <c:v>176.0</c:v>
                </c:pt>
                <c:pt idx="2354">
                  <c:v>176.0</c:v>
                </c:pt>
                <c:pt idx="2355">
                  <c:v>176.0</c:v>
                </c:pt>
                <c:pt idx="2356">
                  <c:v>176.0</c:v>
                </c:pt>
                <c:pt idx="2357">
                  <c:v>183.0</c:v>
                </c:pt>
                <c:pt idx="2358">
                  <c:v>183.0</c:v>
                </c:pt>
                <c:pt idx="2359">
                  <c:v>183.0</c:v>
                </c:pt>
                <c:pt idx="2360">
                  <c:v>176.0</c:v>
                </c:pt>
                <c:pt idx="2361">
                  <c:v>176.0</c:v>
                </c:pt>
                <c:pt idx="2362">
                  <c:v>176.0</c:v>
                </c:pt>
                <c:pt idx="2363">
                  <c:v>181.0</c:v>
                </c:pt>
                <c:pt idx="2364">
                  <c:v>183.0</c:v>
                </c:pt>
                <c:pt idx="2365">
                  <c:v>183.0</c:v>
                </c:pt>
                <c:pt idx="2366">
                  <c:v>181.0</c:v>
                </c:pt>
                <c:pt idx="2367">
                  <c:v>183.0</c:v>
                </c:pt>
                <c:pt idx="2368">
                  <c:v>183.0</c:v>
                </c:pt>
                <c:pt idx="2369">
                  <c:v>183.0</c:v>
                </c:pt>
                <c:pt idx="2370">
                  <c:v>183.0</c:v>
                </c:pt>
                <c:pt idx="2371">
                  <c:v>183.0</c:v>
                </c:pt>
                <c:pt idx="2372">
                  <c:v>183.0</c:v>
                </c:pt>
                <c:pt idx="2373">
                  <c:v>183.0</c:v>
                </c:pt>
                <c:pt idx="2374">
                  <c:v>183.0</c:v>
                </c:pt>
                <c:pt idx="2375">
                  <c:v>181.0</c:v>
                </c:pt>
                <c:pt idx="2376">
                  <c:v>181.0</c:v>
                </c:pt>
                <c:pt idx="2377">
                  <c:v>183.0</c:v>
                </c:pt>
                <c:pt idx="2378">
                  <c:v>183.0</c:v>
                </c:pt>
                <c:pt idx="2379">
                  <c:v>183.0</c:v>
                </c:pt>
                <c:pt idx="2380">
                  <c:v>183.0</c:v>
                </c:pt>
                <c:pt idx="2381">
                  <c:v>183.0</c:v>
                </c:pt>
                <c:pt idx="2382">
                  <c:v>183.0</c:v>
                </c:pt>
                <c:pt idx="2383">
                  <c:v>183.0</c:v>
                </c:pt>
                <c:pt idx="2384">
                  <c:v>183.0</c:v>
                </c:pt>
                <c:pt idx="2385">
                  <c:v>75.0</c:v>
                </c:pt>
                <c:pt idx="2386">
                  <c:v>34.0</c:v>
                </c:pt>
                <c:pt idx="2387">
                  <c:v>183.0</c:v>
                </c:pt>
                <c:pt idx="2388">
                  <c:v>183.0</c:v>
                </c:pt>
                <c:pt idx="2389">
                  <c:v>183.0</c:v>
                </c:pt>
                <c:pt idx="2390">
                  <c:v>183.0</c:v>
                </c:pt>
                <c:pt idx="2391">
                  <c:v>183.0</c:v>
                </c:pt>
                <c:pt idx="2392">
                  <c:v>181.0</c:v>
                </c:pt>
                <c:pt idx="2393">
                  <c:v>181.0</c:v>
                </c:pt>
                <c:pt idx="2394">
                  <c:v>183.0</c:v>
                </c:pt>
                <c:pt idx="2395">
                  <c:v>183.0</c:v>
                </c:pt>
                <c:pt idx="2396">
                  <c:v>183.0</c:v>
                </c:pt>
                <c:pt idx="2397">
                  <c:v>183.0</c:v>
                </c:pt>
                <c:pt idx="2398">
                  <c:v>183.0</c:v>
                </c:pt>
                <c:pt idx="2399">
                  <c:v>183.0</c:v>
                </c:pt>
                <c:pt idx="2400">
                  <c:v>183.0</c:v>
                </c:pt>
                <c:pt idx="2401">
                  <c:v>181.0</c:v>
                </c:pt>
                <c:pt idx="2402">
                  <c:v>183.0</c:v>
                </c:pt>
                <c:pt idx="2403">
                  <c:v>183.0</c:v>
                </c:pt>
                <c:pt idx="2404">
                  <c:v>183.0</c:v>
                </c:pt>
                <c:pt idx="2405">
                  <c:v>183.0</c:v>
                </c:pt>
                <c:pt idx="2406">
                  <c:v>183.0</c:v>
                </c:pt>
                <c:pt idx="2407">
                  <c:v>183.0</c:v>
                </c:pt>
                <c:pt idx="2408">
                  <c:v>183.0</c:v>
                </c:pt>
                <c:pt idx="2409">
                  <c:v>183.0</c:v>
                </c:pt>
                <c:pt idx="2410">
                  <c:v>183.0</c:v>
                </c:pt>
                <c:pt idx="2411">
                  <c:v>183.0</c:v>
                </c:pt>
                <c:pt idx="2412">
                  <c:v>181.0</c:v>
                </c:pt>
                <c:pt idx="2413">
                  <c:v>183.0</c:v>
                </c:pt>
                <c:pt idx="2414">
                  <c:v>183.0</c:v>
                </c:pt>
                <c:pt idx="2415">
                  <c:v>183.0</c:v>
                </c:pt>
                <c:pt idx="2416">
                  <c:v>183.0</c:v>
                </c:pt>
                <c:pt idx="2417">
                  <c:v>183.0</c:v>
                </c:pt>
                <c:pt idx="2418">
                  <c:v>31.0</c:v>
                </c:pt>
                <c:pt idx="2419">
                  <c:v>183.0</c:v>
                </c:pt>
                <c:pt idx="2420">
                  <c:v>183.0</c:v>
                </c:pt>
                <c:pt idx="2421">
                  <c:v>183.0</c:v>
                </c:pt>
                <c:pt idx="2422">
                  <c:v>183.0</c:v>
                </c:pt>
                <c:pt idx="2423">
                  <c:v>181.0</c:v>
                </c:pt>
                <c:pt idx="2424">
                  <c:v>181.0</c:v>
                </c:pt>
                <c:pt idx="2425">
                  <c:v>183.0</c:v>
                </c:pt>
                <c:pt idx="2426">
                  <c:v>183.0</c:v>
                </c:pt>
                <c:pt idx="2427">
                  <c:v>183.0</c:v>
                </c:pt>
                <c:pt idx="2428">
                  <c:v>183.0</c:v>
                </c:pt>
                <c:pt idx="2429">
                  <c:v>183.0</c:v>
                </c:pt>
                <c:pt idx="2430">
                  <c:v>183.0</c:v>
                </c:pt>
                <c:pt idx="2431">
                  <c:v>181.0</c:v>
                </c:pt>
                <c:pt idx="2432">
                  <c:v>183.0</c:v>
                </c:pt>
                <c:pt idx="2433">
                  <c:v>183.0</c:v>
                </c:pt>
                <c:pt idx="2434">
                  <c:v>183.0</c:v>
                </c:pt>
                <c:pt idx="2435">
                  <c:v>183.0</c:v>
                </c:pt>
                <c:pt idx="2436">
                  <c:v>181.0</c:v>
                </c:pt>
                <c:pt idx="2437">
                  <c:v>181.0</c:v>
                </c:pt>
                <c:pt idx="2438">
                  <c:v>183.0</c:v>
                </c:pt>
                <c:pt idx="2439">
                  <c:v>0.009021842</c:v>
                </c:pt>
                <c:pt idx="2440">
                  <c:v>0.0239355</c:v>
                </c:pt>
                <c:pt idx="2441">
                  <c:v>0.036265432</c:v>
                </c:pt>
                <c:pt idx="2442">
                  <c:v>0.047483381</c:v>
                </c:pt>
              </c:numCache>
            </c:numRef>
          </c:xVal>
          <c:yVal>
            <c:numRef>
              <c:f>Pitchers!$P$2:$P$2444</c:f>
              <c:numCache>
                <c:formatCode>General</c:formatCode>
                <c:ptCount val="2443"/>
                <c:pt idx="0">
                  <c:v>-0.54320987654321</c:v>
                </c:pt>
                <c:pt idx="1">
                  <c:v>0.412698412698413</c:v>
                </c:pt>
                <c:pt idx="2">
                  <c:v>0.40652557319224</c:v>
                </c:pt>
                <c:pt idx="3">
                  <c:v>-0.351851851851852</c:v>
                </c:pt>
                <c:pt idx="4">
                  <c:v>0.33871635610766</c:v>
                </c:pt>
                <c:pt idx="5">
                  <c:v>0.336657169990503</c:v>
                </c:pt>
                <c:pt idx="6">
                  <c:v>0.331451157538114</c:v>
                </c:pt>
                <c:pt idx="7">
                  <c:v>0.32716049382716</c:v>
                </c:pt>
                <c:pt idx="8">
                  <c:v>-0.326434277414669</c:v>
                </c:pt>
                <c:pt idx="9">
                  <c:v>0.326278659611993</c:v>
                </c:pt>
                <c:pt idx="10">
                  <c:v>0.324074074074074</c:v>
                </c:pt>
                <c:pt idx="11">
                  <c:v>-0.323529411764706</c:v>
                </c:pt>
                <c:pt idx="12">
                  <c:v>-0.320987654320988</c:v>
                </c:pt>
                <c:pt idx="13">
                  <c:v>-0.312345679012346</c:v>
                </c:pt>
                <c:pt idx="14">
                  <c:v>0.311249137336094</c:v>
                </c:pt>
                <c:pt idx="15">
                  <c:v>0.29320987654321</c:v>
                </c:pt>
                <c:pt idx="16">
                  <c:v>0.290231507622812</c:v>
                </c:pt>
                <c:pt idx="17">
                  <c:v>0.287784679089027</c:v>
                </c:pt>
                <c:pt idx="18">
                  <c:v>-0.282716049382716</c:v>
                </c:pt>
                <c:pt idx="19">
                  <c:v>0.277777777777778</c:v>
                </c:pt>
                <c:pt idx="20">
                  <c:v>0.27665544332211</c:v>
                </c:pt>
                <c:pt idx="21">
                  <c:v>-0.274971941638608</c:v>
                </c:pt>
                <c:pt idx="22">
                  <c:v>0.274074074074074</c:v>
                </c:pt>
                <c:pt idx="23">
                  <c:v>0.270723104056437</c:v>
                </c:pt>
                <c:pt idx="24">
                  <c:v>-0.270061728395062</c:v>
                </c:pt>
                <c:pt idx="25">
                  <c:v>-0.269135802469136</c:v>
                </c:pt>
                <c:pt idx="26">
                  <c:v>0.268518518518518</c:v>
                </c:pt>
                <c:pt idx="27">
                  <c:v>0.268514094601051</c:v>
                </c:pt>
                <c:pt idx="28">
                  <c:v>0.264870931537598</c:v>
                </c:pt>
                <c:pt idx="29">
                  <c:v>0.264197530864198</c:v>
                </c:pt>
                <c:pt idx="30">
                  <c:v>0.261728395061728</c:v>
                </c:pt>
                <c:pt idx="31">
                  <c:v>0.261728395061728</c:v>
                </c:pt>
                <c:pt idx="32">
                  <c:v>0.257495590828924</c:v>
                </c:pt>
                <c:pt idx="33">
                  <c:v>0.257495590828924</c:v>
                </c:pt>
                <c:pt idx="34">
                  <c:v>0.255265068990559</c:v>
                </c:pt>
                <c:pt idx="35">
                  <c:v>0.253086419753086</c:v>
                </c:pt>
                <c:pt idx="36">
                  <c:v>0.249512670565302</c:v>
                </c:pt>
                <c:pt idx="37">
                  <c:v>0.248677248677249</c:v>
                </c:pt>
                <c:pt idx="38">
                  <c:v>-0.248035914702581</c:v>
                </c:pt>
                <c:pt idx="39">
                  <c:v>-0.247474747474747</c:v>
                </c:pt>
                <c:pt idx="40">
                  <c:v>0.246913580246914</c:v>
                </c:pt>
                <c:pt idx="41">
                  <c:v>0.246913580246914</c:v>
                </c:pt>
                <c:pt idx="42">
                  <c:v>0.245679012345679</c:v>
                </c:pt>
                <c:pt idx="43">
                  <c:v>-0.245303274288781</c:v>
                </c:pt>
                <c:pt idx="44">
                  <c:v>-0.242504409171076</c:v>
                </c:pt>
                <c:pt idx="45">
                  <c:v>-0.241728395061728</c:v>
                </c:pt>
                <c:pt idx="46">
                  <c:v>0.241622574955908</c:v>
                </c:pt>
                <c:pt idx="47">
                  <c:v>0.238977072310406</c:v>
                </c:pt>
                <c:pt idx="48">
                  <c:v>-0.238425925925926</c:v>
                </c:pt>
                <c:pt idx="49">
                  <c:v>-0.238271604938272</c:v>
                </c:pt>
                <c:pt idx="50">
                  <c:v>0.237654320987654</c:v>
                </c:pt>
                <c:pt idx="51">
                  <c:v>0.236882716049383</c:v>
                </c:pt>
                <c:pt idx="52">
                  <c:v>0.236111111111111</c:v>
                </c:pt>
                <c:pt idx="53">
                  <c:v>0.235802469135802</c:v>
                </c:pt>
                <c:pt idx="54">
                  <c:v>-0.234567901234568</c:v>
                </c:pt>
                <c:pt idx="55">
                  <c:v>0.234567901234568</c:v>
                </c:pt>
                <c:pt idx="56">
                  <c:v>-0.234472049689441</c:v>
                </c:pt>
                <c:pt idx="57">
                  <c:v>0.232804232804233</c:v>
                </c:pt>
                <c:pt idx="58">
                  <c:v>0.232689210950081</c:v>
                </c:pt>
                <c:pt idx="59">
                  <c:v>-0.231481481481481</c:v>
                </c:pt>
                <c:pt idx="60">
                  <c:v>-0.23015873015873</c:v>
                </c:pt>
                <c:pt idx="61">
                  <c:v>0.228395061728395</c:v>
                </c:pt>
                <c:pt idx="62">
                  <c:v>-0.22663139329806</c:v>
                </c:pt>
                <c:pt idx="63">
                  <c:v>0.225589225589226</c:v>
                </c:pt>
                <c:pt idx="64">
                  <c:v>-0.225308641975309</c:v>
                </c:pt>
                <c:pt idx="65">
                  <c:v>-0.225035833731486</c:v>
                </c:pt>
                <c:pt idx="66">
                  <c:v>-0.224691358024691</c:v>
                </c:pt>
                <c:pt idx="67">
                  <c:v>-0.224496426250812</c:v>
                </c:pt>
                <c:pt idx="68">
                  <c:v>0.224074074074074</c:v>
                </c:pt>
                <c:pt idx="69">
                  <c:v>-0.223985890652557</c:v>
                </c:pt>
                <c:pt idx="70">
                  <c:v>-0.222222222222222</c:v>
                </c:pt>
                <c:pt idx="71">
                  <c:v>-0.222222222222222</c:v>
                </c:pt>
                <c:pt idx="72">
                  <c:v>-0.220580033463469</c:v>
                </c:pt>
                <c:pt idx="73">
                  <c:v>-0.220458553791887</c:v>
                </c:pt>
                <c:pt idx="74">
                  <c:v>-0.219806763285024</c:v>
                </c:pt>
                <c:pt idx="75">
                  <c:v>0.219135802469136</c:v>
                </c:pt>
                <c:pt idx="76">
                  <c:v>-0.219135802469136</c:v>
                </c:pt>
                <c:pt idx="77">
                  <c:v>0.218694885361552</c:v>
                </c:pt>
                <c:pt idx="78">
                  <c:v>-0.217391304347826</c:v>
                </c:pt>
                <c:pt idx="79">
                  <c:v>-0.217171717171717</c:v>
                </c:pt>
                <c:pt idx="80">
                  <c:v>-0.217037037037037</c:v>
                </c:pt>
                <c:pt idx="81">
                  <c:v>0.216614906832298</c:v>
                </c:pt>
                <c:pt idx="82">
                  <c:v>-0.215608465608466</c:v>
                </c:pt>
                <c:pt idx="83">
                  <c:v>0.214814814814815</c:v>
                </c:pt>
                <c:pt idx="84">
                  <c:v>0.214814814814815</c:v>
                </c:pt>
                <c:pt idx="85">
                  <c:v>-0.214285714285714</c:v>
                </c:pt>
                <c:pt idx="86">
                  <c:v>-0.214285714285714</c:v>
                </c:pt>
                <c:pt idx="87">
                  <c:v>0.214150047483381</c:v>
                </c:pt>
                <c:pt idx="88">
                  <c:v>-0.213675213675214</c:v>
                </c:pt>
                <c:pt idx="89">
                  <c:v>0.21358024691358</c:v>
                </c:pt>
                <c:pt idx="90">
                  <c:v>0.21358024691358</c:v>
                </c:pt>
                <c:pt idx="91">
                  <c:v>0.211833932657731</c:v>
                </c:pt>
                <c:pt idx="92">
                  <c:v>0.211640211640212</c:v>
                </c:pt>
                <c:pt idx="93">
                  <c:v>0.211640211640212</c:v>
                </c:pt>
                <c:pt idx="94">
                  <c:v>0.21141975308642</c:v>
                </c:pt>
                <c:pt idx="95">
                  <c:v>-0.20878721859114</c:v>
                </c:pt>
                <c:pt idx="96">
                  <c:v>0.208754208754209</c:v>
                </c:pt>
                <c:pt idx="97">
                  <c:v>-0.207407407407407</c:v>
                </c:pt>
                <c:pt idx="98">
                  <c:v>0.20679012345679</c:v>
                </c:pt>
                <c:pt idx="99">
                  <c:v>-0.203703703703704</c:v>
                </c:pt>
                <c:pt idx="100">
                  <c:v>-0.203504579848666</c:v>
                </c:pt>
                <c:pt idx="101">
                  <c:v>0.202678571428571</c:v>
                </c:pt>
                <c:pt idx="102">
                  <c:v>-0.202469135802469</c:v>
                </c:pt>
                <c:pt idx="103">
                  <c:v>-0.201234567901235</c:v>
                </c:pt>
                <c:pt idx="104">
                  <c:v>0.201161946259985</c:v>
                </c:pt>
                <c:pt idx="105">
                  <c:v>0.200897867564534</c:v>
                </c:pt>
                <c:pt idx="106">
                  <c:v>0.199845679012346</c:v>
                </c:pt>
                <c:pt idx="107">
                  <c:v>-0.199540625897215</c:v>
                </c:pt>
                <c:pt idx="108">
                  <c:v>0.199074074074074</c:v>
                </c:pt>
                <c:pt idx="109">
                  <c:v>0.198765432098765</c:v>
                </c:pt>
                <c:pt idx="110">
                  <c:v>-0.198480531813865</c:v>
                </c:pt>
                <c:pt idx="111">
                  <c:v>0.198412698412698</c:v>
                </c:pt>
                <c:pt idx="112">
                  <c:v>-0.197893972403776</c:v>
                </c:pt>
                <c:pt idx="113">
                  <c:v>0.197530864197531</c:v>
                </c:pt>
                <c:pt idx="114">
                  <c:v>0.197530864197531</c:v>
                </c:pt>
                <c:pt idx="115">
                  <c:v>-0.197530864197531</c:v>
                </c:pt>
                <c:pt idx="116">
                  <c:v>0.196296296296296</c:v>
                </c:pt>
                <c:pt idx="117">
                  <c:v>0.195920558239399</c:v>
                </c:pt>
                <c:pt idx="118">
                  <c:v>0.195767195767196</c:v>
                </c:pt>
                <c:pt idx="119">
                  <c:v>0.195631528964862</c:v>
                </c:pt>
                <c:pt idx="120">
                  <c:v>-0.195156695156695</c:v>
                </c:pt>
                <c:pt idx="121">
                  <c:v>0.195087521174478</c:v>
                </c:pt>
                <c:pt idx="122">
                  <c:v>0.194444444444444</c:v>
                </c:pt>
                <c:pt idx="123">
                  <c:v>0.194163860830528</c:v>
                </c:pt>
                <c:pt idx="124">
                  <c:v>0.193827160493827</c:v>
                </c:pt>
                <c:pt idx="125">
                  <c:v>0.193121693121693</c:v>
                </c:pt>
                <c:pt idx="126">
                  <c:v>0.193121693121693</c:v>
                </c:pt>
                <c:pt idx="127">
                  <c:v>0.192592592592593</c:v>
                </c:pt>
                <c:pt idx="128">
                  <c:v>0.192239858906526</c:v>
                </c:pt>
                <c:pt idx="129">
                  <c:v>-0.191683919944789</c:v>
                </c:pt>
                <c:pt idx="130">
                  <c:v>0.191539365452409</c:v>
                </c:pt>
                <c:pt idx="131">
                  <c:v>-0.189594356261023</c:v>
                </c:pt>
                <c:pt idx="132">
                  <c:v>-0.189382716049383</c:v>
                </c:pt>
                <c:pt idx="133">
                  <c:v>-0.18875893437297</c:v>
                </c:pt>
                <c:pt idx="134">
                  <c:v>0.186805555555556</c:v>
                </c:pt>
                <c:pt idx="135">
                  <c:v>0.186728395061728</c:v>
                </c:pt>
                <c:pt idx="136">
                  <c:v>-0.186134852801519</c:v>
                </c:pt>
                <c:pt idx="137">
                  <c:v>0.186134852801519</c:v>
                </c:pt>
                <c:pt idx="138">
                  <c:v>-0.186067019400353</c:v>
                </c:pt>
                <c:pt idx="139">
                  <c:v>0.186067019400353</c:v>
                </c:pt>
                <c:pt idx="140">
                  <c:v>-0.184062850729517</c:v>
                </c:pt>
                <c:pt idx="141">
                  <c:v>-0.183843263553408</c:v>
                </c:pt>
                <c:pt idx="142">
                  <c:v>-0.18342151675485</c:v>
                </c:pt>
                <c:pt idx="143">
                  <c:v>-0.182926829268293</c:v>
                </c:pt>
                <c:pt idx="144">
                  <c:v>-0.182539682539682</c:v>
                </c:pt>
                <c:pt idx="145">
                  <c:v>-0.181220314212642</c:v>
                </c:pt>
                <c:pt idx="146">
                  <c:v>-0.180555555555556</c:v>
                </c:pt>
                <c:pt idx="147">
                  <c:v>-0.179573512906846</c:v>
                </c:pt>
                <c:pt idx="148">
                  <c:v>0.179012345679012</c:v>
                </c:pt>
                <c:pt idx="149">
                  <c:v>-0.179012345679012</c:v>
                </c:pt>
                <c:pt idx="150">
                  <c:v>0.179012345679012</c:v>
                </c:pt>
                <c:pt idx="151">
                  <c:v>0.179012345679012</c:v>
                </c:pt>
                <c:pt idx="152">
                  <c:v>0.178362573099415</c:v>
                </c:pt>
                <c:pt idx="153">
                  <c:v>-0.178024691358025</c:v>
                </c:pt>
                <c:pt idx="154">
                  <c:v>-0.177890011223345</c:v>
                </c:pt>
                <c:pt idx="155">
                  <c:v>0.177328843995511</c:v>
                </c:pt>
                <c:pt idx="156">
                  <c:v>-0.177328843995511</c:v>
                </c:pt>
                <c:pt idx="157">
                  <c:v>-0.177309493401447</c:v>
                </c:pt>
                <c:pt idx="158">
                  <c:v>-0.177055103884372</c:v>
                </c:pt>
                <c:pt idx="159">
                  <c:v>-0.177037037037037</c:v>
                </c:pt>
                <c:pt idx="160">
                  <c:v>-0.176638176638177</c:v>
                </c:pt>
                <c:pt idx="161">
                  <c:v>0.176596886741814</c:v>
                </c:pt>
                <c:pt idx="162">
                  <c:v>0.175688509021842</c:v>
                </c:pt>
                <c:pt idx="163">
                  <c:v>-0.175154320987654</c:v>
                </c:pt>
                <c:pt idx="164">
                  <c:v>0.174788823911631</c:v>
                </c:pt>
                <c:pt idx="165">
                  <c:v>-0.174768518518519</c:v>
                </c:pt>
                <c:pt idx="166">
                  <c:v>-0.174747474747475</c:v>
                </c:pt>
                <c:pt idx="167">
                  <c:v>0.174655047204067</c:v>
                </c:pt>
                <c:pt idx="168">
                  <c:v>0.174074074074074</c:v>
                </c:pt>
                <c:pt idx="169">
                  <c:v>0.173789173789174</c:v>
                </c:pt>
                <c:pt idx="170">
                  <c:v>0.173400673400673</c:v>
                </c:pt>
                <c:pt idx="171">
                  <c:v>-0.173400673400673</c:v>
                </c:pt>
                <c:pt idx="172">
                  <c:v>-0.173237753882915</c:v>
                </c:pt>
                <c:pt idx="173">
                  <c:v>-0.172839506172839</c:v>
                </c:pt>
                <c:pt idx="174">
                  <c:v>0.172672672672673</c:v>
                </c:pt>
                <c:pt idx="175">
                  <c:v>-0.172364672364672</c:v>
                </c:pt>
                <c:pt idx="176">
                  <c:v>0.171864847303444</c:v>
                </c:pt>
                <c:pt idx="177">
                  <c:v>-0.171717171717172</c:v>
                </c:pt>
                <c:pt idx="178">
                  <c:v>-0.171717171717172</c:v>
                </c:pt>
                <c:pt idx="179">
                  <c:v>-0.171717171717172</c:v>
                </c:pt>
                <c:pt idx="180">
                  <c:v>-0.171604938271605</c:v>
                </c:pt>
                <c:pt idx="181">
                  <c:v>-0.171539961013645</c:v>
                </c:pt>
                <c:pt idx="182">
                  <c:v>0.171194858311423</c:v>
                </c:pt>
                <c:pt idx="183">
                  <c:v>0.171075837742504</c:v>
                </c:pt>
                <c:pt idx="184">
                  <c:v>0.171075837742504</c:v>
                </c:pt>
                <c:pt idx="185">
                  <c:v>-0.170940170940171</c:v>
                </c:pt>
                <c:pt idx="186">
                  <c:v>0.170940170940171</c:v>
                </c:pt>
                <c:pt idx="187">
                  <c:v>0.170940170940171</c:v>
                </c:pt>
                <c:pt idx="188">
                  <c:v>-0.170807453416149</c:v>
                </c:pt>
                <c:pt idx="189">
                  <c:v>-0.170692431561997</c:v>
                </c:pt>
                <c:pt idx="190">
                  <c:v>0.170194003527337</c:v>
                </c:pt>
                <c:pt idx="191">
                  <c:v>0.169753086419753</c:v>
                </c:pt>
                <c:pt idx="192">
                  <c:v>-0.169753086419753</c:v>
                </c:pt>
                <c:pt idx="193">
                  <c:v>-0.168482207697894</c:v>
                </c:pt>
                <c:pt idx="194">
                  <c:v>0.16820987654321</c:v>
                </c:pt>
                <c:pt idx="195">
                  <c:v>0.167901234567901</c:v>
                </c:pt>
                <c:pt idx="196">
                  <c:v>0.167701863354037</c:v>
                </c:pt>
                <c:pt idx="197">
                  <c:v>-0.167616334283001</c:v>
                </c:pt>
                <c:pt idx="198">
                  <c:v>-0.167407407407407</c:v>
                </c:pt>
                <c:pt idx="199">
                  <c:v>-0.166666666666667</c:v>
                </c:pt>
                <c:pt idx="200">
                  <c:v>-0.166666666666667</c:v>
                </c:pt>
                <c:pt idx="201">
                  <c:v>-0.165692007797271</c:v>
                </c:pt>
                <c:pt idx="202">
                  <c:v>-0.164700330344502</c:v>
                </c:pt>
                <c:pt idx="203">
                  <c:v>0.164691358024691</c:v>
                </c:pt>
                <c:pt idx="204">
                  <c:v>-0.164021164021164</c:v>
                </c:pt>
                <c:pt idx="205">
                  <c:v>0.16358024691358</c:v>
                </c:pt>
                <c:pt idx="206">
                  <c:v>0.163139329805996</c:v>
                </c:pt>
                <c:pt idx="207">
                  <c:v>-0.162962962962963</c:v>
                </c:pt>
                <c:pt idx="208">
                  <c:v>-0.162732919254658</c:v>
                </c:pt>
                <c:pt idx="209">
                  <c:v>-0.162345679012346</c:v>
                </c:pt>
                <c:pt idx="210">
                  <c:v>-0.162257495590829</c:v>
                </c:pt>
                <c:pt idx="211">
                  <c:v>-0.162037037037037</c:v>
                </c:pt>
                <c:pt idx="212">
                  <c:v>0.161918328584995</c:v>
                </c:pt>
                <c:pt idx="213">
                  <c:v>-0.161728395061728</c:v>
                </c:pt>
                <c:pt idx="214">
                  <c:v>-0.161728395061728</c:v>
                </c:pt>
                <c:pt idx="215">
                  <c:v>-0.161728395061728</c:v>
                </c:pt>
                <c:pt idx="216">
                  <c:v>-0.161443494776828</c:v>
                </c:pt>
                <c:pt idx="217">
                  <c:v>-0.161375661375661</c:v>
                </c:pt>
                <c:pt idx="218">
                  <c:v>0.161375661375661</c:v>
                </c:pt>
                <c:pt idx="219">
                  <c:v>0.160842891437717</c:v>
                </c:pt>
                <c:pt idx="220">
                  <c:v>0.160493827160494</c:v>
                </c:pt>
                <c:pt idx="221">
                  <c:v>0.160493827160494</c:v>
                </c:pt>
                <c:pt idx="222">
                  <c:v>0.16031746031746</c:v>
                </c:pt>
                <c:pt idx="223">
                  <c:v>0.159259259259259</c:v>
                </c:pt>
                <c:pt idx="224">
                  <c:v>0.1591942820013</c:v>
                </c:pt>
                <c:pt idx="225">
                  <c:v>0.1591942820013</c:v>
                </c:pt>
                <c:pt idx="226">
                  <c:v>0.158810325476992</c:v>
                </c:pt>
                <c:pt idx="227">
                  <c:v>0.158594491927825</c:v>
                </c:pt>
                <c:pt idx="228">
                  <c:v>0.158518518518518</c:v>
                </c:pt>
                <c:pt idx="229">
                  <c:v>0.157848324514991</c:v>
                </c:pt>
                <c:pt idx="230">
                  <c:v>0.157848324514991</c:v>
                </c:pt>
                <c:pt idx="231">
                  <c:v>-0.157848324514991</c:v>
                </c:pt>
                <c:pt idx="232">
                  <c:v>0.157407407407407</c:v>
                </c:pt>
                <c:pt idx="233">
                  <c:v>0.157407407407407</c:v>
                </c:pt>
                <c:pt idx="234">
                  <c:v>-0.15679012345679</c:v>
                </c:pt>
                <c:pt idx="235">
                  <c:v>0.156136528685548</c:v>
                </c:pt>
                <c:pt idx="236">
                  <c:v>0.155555555555556</c:v>
                </c:pt>
                <c:pt idx="237">
                  <c:v>0.15527950310559</c:v>
                </c:pt>
                <c:pt idx="238">
                  <c:v>-0.155270655270655</c:v>
                </c:pt>
                <c:pt idx="239">
                  <c:v>-0.155202821869489</c:v>
                </c:pt>
                <c:pt idx="240">
                  <c:v>-0.154882154882155</c:v>
                </c:pt>
                <c:pt idx="241">
                  <c:v>-0.154320987654321</c:v>
                </c:pt>
                <c:pt idx="242">
                  <c:v>0.154320987654321</c:v>
                </c:pt>
                <c:pt idx="243">
                  <c:v>-0.154320987654321</c:v>
                </c:pt>
                <c:pt idx="244">
                  <c:v>-0.154320987654321</c:v>
                </c:pt>
                <c:pt idx="245">
                  <c:v>0.154320987654321</c:v>
                </c:pt>
                <c:pt idx="246">
                  <c:v>-0.153346328784925</c:v>
                </c:pt>
                <c:pt idx="247">
                  <c:v>0.151675485008818</c:v>
                </c:pt>
                <c:pt idx="248">
                  <c:v>-0.150517598343685</c:v>
                </c:pt>
                <c:pt idx="249">
                  <c:v>0.150462962962963</c:v>
                </c:pt>
                <c:pt idx="250">
                  <c:v>-0.150326797385621</c:v>
                </c:pt>
                <c:pt idx="251">
                  <c:v>-0.149963689179375</c:v>
                </c:pt>
                <c:pt idx="252">
                  <c:v>-0.149691358024691</c:v>
                </c:pt>
                <c:pt idx="253">
                  <c:v>-0.149546106067845</c:v>
                </c:pt>
                <c:pt idx="254">
                  <c:v>0.149382716049383</c:v>
                </c:pt>
                <c:pt idx="255">
                  <c:v>-0.149270482603816</c:v>
                </c:pt>
                <c:pt idx="256">
                  <c:v>-0.148148148148148</c:v>
                </c:pt>
                <c:pt idx="257">
                  <c:v>0.148148148148148</c:v>
                </c:pt>
                <c:pt idx="258">
                  <c:v>-0.147885474126609</c:v>
                </c:pt>
                <c:pt idx="259">
                  <c:v>0.146913580246914</c:v>
                </c:pt>
                <c:pt idx="260">
                  <c:v>-0.146913580246913</c:v>
                </c:pt>
                <c:pt idx="261">
                  <c:v>0.14649202047576</c:v>
                </c:pt>
                <c:pt idx="262">
                  <c:v>-0.146384479717813</c:v>
                </c:pt>
                <c:pt idx="263">
                  <c:v>0.14624881291548</c:v>
                </c:pt>
                <c:pt idx="264">
                  <c:v>0.14583850931677</c:v>
                </c:pt>
                <c:pt idx="265">
                  <c:v>-0.145773979107312</c:v>
                </c:pt>
                <c:pt idx="266">
                  <c:v>0.145773979107312</c:v>
                </c:pt>
                <c:pt idx="267">
                  <c:v>0.14573268921095</c:v>
                </c:pt>
                <c:pt idx="268">
                  <c:v>-0.145502645502645</c:v>
                </c:pt>
                <c:pt idx="269">
                  <c:v>-0.145272601794341</c:v>
                </c:pt>
                <c:pt idx="270">
                  <c:v>0.145061728395062</c:v>
                </c:pt>
                <c:pt idx="271">
                  <c:v>0.144781144781145</c:v>
                </c:pt>
                <c:pt idx="272">
                  <c:v>-0.144444444444444</c:v>
                </c:pt>
                <c:pt idx="273">
                  <c:v>-0.144444444444444</c:v>
                </c:pt>
                <c:pt idx="274">
                  <c:v>0.144153957879448</c:v>
                </c:pt>
                <c:pt idx="275">
                  <c:v>0.144153957879448</c:v>
                </c:pt>
                <c:pt idx="276">
                  <c:v>-0.143827160493827</c:v>
                </c:pt>
                <c:pt idx="277">
                  <c:v>0.143456790123457</c:v>
                </c:pt>
                <c:pt idx="278">
                  <c:v>-0.14320987654321</c:v>
                </c:pt>
                <c:pt idx="279">
                  <c:v>0.142962962962963</c:v>
                </c:pt>
                <c:pt idx="280">
                  <c:v>-0.14292497625831</c:v>
                </c:pt>
                <c:pt idx="281">
                  <c:v>-0.141975308641975</c:v>
                </c:pt>
                <c:pt idx="282">
                  <c:v>-0.141509433962264</c:v>
                </c:pt>
                <c:pt idx="283">
                  <c:v>0.14111801242236</c:v>
                </c:pt>
                <c:pt idx="284">
                  <c:v>0.140979689366786</c:v>
                </c:pt>
                <c:pt idx="285">
                  <c:v>-0.140921409214092</c:v>
                </c:pt>
                <c:pt idx="286">
                  <c:v>0.140885984023239</c:v>
                </c:pt>
                <c:pt idx="287">
                  <c:v>0.140740740740741</c:v>
                </c:pt>
                <c:pt idx="288">
                  <c:v>0.140382317801673</c:v>
                </c:pt>
                <c:pt idx="289">
                  <c:v>-0.14021164021164</c:v>
                </c:pt>
                <c:pt idx="290">
                  <c:v>-0.140160453043889</c:v>
                </c:pt>
                <c:pt idx="291">
                  <c:v>-0.140075973409307</c:v>
                </c:pt>
                <c:pt idx="292">
                  <c:v>-0.139828234031133</c:v>
                </c:pt>
                <c:pt idx="293">
                  <c:v>0.139751552795031</c:v>
                </c:pt>
                <c:pt idx="294">
                  <c:v>-0.13960113960114</c:v>
                </c:pt>
                <c:pt idx="295">
                  <c:v>0.139329805996473</c:v>
                </c:pt>
                <c:pt idx="296">
                  <c:v>0.139329805996473</c:v>
                </c:pt>
                <c:pt idx="297">
                  <c:v>-0.138047138047138</c:v>
                </c:pt>
                <c:pt idx="298">
                  <c:v>0.137345679012346</c:v>
                </c:pt>
                <c:pt idx="299">
                  <c:v>-0.137345679012346</c:v>
                </c:pt>
                <c:pt idx="300">
                  <c:v>0.137123745819398</c:v>
                </c:pt>
                <c:pt idx="301">
                  <c:v>0.137123745819398</c:v>
                </c:pt>
                <c:pt idx="302">
                  <c:v>0.137123745819398</c:v>
                </c:pt>
                <c:pt idx="303">
                  <c:v>0.136876006441224</c:v>
                </c:pt>
                <c:pt idx="304">
                  <c:v>0.13668430335097</c:v>
                </c:pt>
                <c:pt idx="305">
                  <c:v>-0.136574074074074</c:v>
                </c:pt>
                <c:pt idx="306">
                  <c:v>-0.136574074074074</c:v>
                </c:pt>
                <c:pt idx="307">
                  <c:v>-0.13641975308642</c:v>
                </c:pt>
                <c:pt idx="308">
                  <c:v>-0.136070853462158</c:v>
                </c:pt>
                <c:pt idx="309">
                  <c:v>-0.135802469135802</c:v>
                </c:pt>
                <c:pt idx="310">
                  <c:v>0.134713144517066</c:v>
                </c:pt>
                <c:pt idx="311">
                  <c:v>0.134713144517066</c:v>
                </c:pt>
                <c:pt idx="312">
                  <c:v>0.134637782436525</c:v>
                </c:pt>
                <c:pt idx="313">
                  <c:v>0.134575569358178</c:v>
                </c:pt>
                <c:pt idx="314">
                  <c:v>0.134567901234568</c:v>
                </c:pt>
                <c:pt idx="315">
                  <c:v>-0.134567901234568</c:v>
                </c:pt>
                <c:pt idx="316">
                  <c:v>0.13416149068323</c:v>
                </c:pt>
                <c:pt idx="317">
                  <c:v>-0.133903133903134</c:v>
                </c:pt>
                <c:pt idx="318">
                  <c:v>-0.133850931677019</c:v>
                </c:pt>
                <c:pt idx="319">
                  <c:v>0.133742331288344</c:v>
                </c:pt>
                <c:pt idx="320">
                  <c:v>0.13358024691358</c:v>
                </c:pt>
                <c:pt idx="321">
                  <c:v>0.133428300094967</c:v>
                </c:pt>
                <c:pt idx="322">
                  <c:v>0.1331569664903</c:v>
                </c:pt>
                <c:pt idx="323">
                  <c:v>-0.133035334184759</c:v>
                </c:pt>
                <c:pt idx="324">
                  <c:v>0.132716049382716</c:v>
                </c:pt>
                <c:pt idx="325">
                  <c:v>0.132716049382716</c:v>
                </c:pt>
                <c:pt idx="326">
                  <c:v>-0.132534495279593</c:v>
                </c:pt>
                <c:pt idx="327">
                  <c:v>0.131874298540965</c:v>
                </c:pt>
                <c:pt idx="328">
                  <c:v>0.131874298540965</c:v>
                </c:pt>
                <c:pt idx="329">
                  <c:v>-0.131808278867102</c:v>
                </c:pt>
                <c:pt idx="330">
                  <c:v>0.13154533844189</c:v>
                </c:pt>
                <c:pt idx="331">
                  <c:v>-0.131445170660857</c:v>
                </c:pt>
                <c:pt idx="332">
                  <c:v>0.131393298059965</c:v>
                </c:pt>
                <c:pt idx="333">
                  <c:v>0.130864197530864</c:v>
                </c:pt>
                <c:pt idx="334">
                  <c:v>0.130511463844797</c:v>
                </c:pt>
                <c:pt idx="335">
                  <c:v>-0.130246913580247</c:v>
                </c:pt>
                <c:pt idx="336">
                  <c:v>0.130190796857463</c:v>
                </c:pt>
                <c:pt idx="337">
                  <c:v>0.12962962962963</c:v>
                </c:pt>
                <c:pt idx="338">
                  <c:v>-0.12962962962963</c:v>
                </c:pt>
                <c:pt idx="339">
                  <c:v>0.12962962962963</c:v>
                </c:pt>
                <c:pt idx="340">
                  <c:v>-0.12962962962963</c:v>
                </c:pt>
                <c:pt idx="341">
                  <c:v>0.128747795414462</c:v>
                </c:pt>
                <c:pt idx="342">
                  <c:v>0.128628628628629</c:v>
                </c:pt>
                <c:pt idx="343">
                  <c:v>0.127865961199295</c:v>
                </c:pt>
                <c:pt idx="344">
                  <c:v>0.127730294396961</c:v>
                </c:pt>
                <c:pt idx="345">
                  <c:v>0.126984126984127</c:v>
                </c:pt>
                <c:pt idx="346">
                  <c:v>-0.12696029362696</c:v>
                </c:pt>
                <c:pt idx="347">
                  <c:v>0.126543209876543</c:v>
                </c:pt>
                <c:pt idx="348">
                  <c:v>-0.12563543936093</c:v>
                </c:pt>
                <c:pt idx="349">
                  <c:v>0.125517598343685</c:v>
                </c:pt>
                <c:pt idx="350">
                  <c:v>0.125458792125459</c:v>
                </c:pt>
                <c:pt idx="351">
                  <c:v>-0.125385802469136</c:v>
                </c:pt>
                <c:pt idx="352">
                  <c:v>-0.125308641975309</c:v>
                </c:pt>
                <c:pt idx="353">
                  <c:v>0.124881291547958</c:v>
                </c:pt>
                <c:pt idx="354">
                  <c:v>-0.124691358024691</c:v>
                </c:pt>
                <c:pt idx="355">
                  <c:v>-0.124338624338624</c:v>
                </c:pt>
                <c:pt idx="356">
                  <c:v>-0.124338624338624</c:v>
                </c:pt>
                <c:pt idx="357">
                  <c:v>0.124228395061728</c:v>
                </c:pt>
                <c:pt idx="358">
                  <c:v>0.123575810692375</c:v>
                </c:pt>
                <c:pt idx="359">
                  <c:v>0.123456790123457</c:v>
                </c:pt>
                <c:pt idx="360">
                  <c:v>0.123456790123457</c:v>
                </c:pt>
                <c:pt idx="361">
                  <c:v>0.123456790123457</c:v>
                </c:pt>
                <c:pt idx="362">
                  <c:v>0.123456790123457</c:v>
                </c:pt>
                <c:pt idx="363">
                  <c:v>-0.123456790123457</c:v>
                </c:pt>
                <c:pt idx="364">
                  <c:v>-0.123456790123457</c:v>
                </c:pt>
                <c:pt idx="365">
                  <c:v>-0.123456790123457</c:v>
                </c:pt>
                <c:pt idx="366">
                  <c:v>-0.123456790123457</c:v>
                </c:pt>
                <c:pt idx="367">
                  <c:v>-0.123456790123457</c:v>
                </c:pt>
                <c:pt idx="368">
                  <c:v>-0.123015873015873</c:v>
                </c:pt>
                <c:pt idx="369">
                  <c:v>-0.12298195631529</c:v>
                </c:pt>
                <c:pt idx="370">
                  <c:v>-0.122981366459627</c:v>
                </c:pt>
                <c:pt idx="371">
                  <c:v>-0.12236746550472</c:v>
                </c:pt>
                <c:pt idx="372">
                  <c:v>0.122157244964262</c:v>
                </c:pt>
                <c:pt idx="373">
                  <c:v>-0.121822803195352</c:v>
                </c:pt>
                <c:pt idx="374">
                  <c:v>-0.121693121693122</c:v>
                </c:pt>
                <c:pt idx="375">
                  <c:v>0.121693121693122</c:v>
                </c:pt>
                <c:pt idx="376">
                  <c:v>0.121693121693122</c:v>
                </c:pt>
                <c:pt idx="377">
                  <c:v>0.121557454890788</c:v>
                </c:pt>
                <c:pt idx="378">
                  <c:v>0.121481481481481</c:v>
                </c:pt>
                <c:pt idx="379">
                  <c:v>0.12111801242236</c:v>
                </c:pt>
                <c:pt idx="380">
                  <c:v>-0.121082621082621</c:v>
                </c:pt>
                <c:pt idx="381">
                  <c:v>0.120811287477954</c:v>
                </c:pt>
                <c:pt idx="382">
                  <c:v>-0.120811287477954</c:v>
                </c:pt>
                <c:pt idx="383">
                  <c:v>-0.120689655172414</c:v>
                </c:pt>
                <c:pt idx="384">
                  <c:v>-0.12053281351527</c:v>
                </c:pt>
                <c:pt idx="385">
                  <c:v>0.120427881297446</c:v>
                </c:pt>
                <c:pt idx="386">
                  <c:v>-0.12037037037037</c:v>
                </c:pt>
                <c:pt idx="387">
                  <c:v>0.12037037037037</c:v>
                </c:pt>
                <c:pt idx="388">
                  <c:v>-0.11965811965812</c:v>
                </c:pt>
                <c:pt idx="389">
                  <c:v>-0.119462599854757</c:v>
                </c:pt>
                <c:pt idx="390">
                  <c:v>0.119400352733686</c:v>
                </c:pt>
                <c:pt idx="391">
                  <c:v>0.119313377304245</c:v>
                </c:pt>
                <c:pt idx="392">
                  <c:v>-0.119233268356075</c:v>
                </c:pt>
                <c:pt idx="393">
                  <c:v>0.119135802469136</c:v>
                </c:pt>
                <c:pt idx="394">
                  <c:v>0.118233618233618</c:v>
                </c:pt>
                <c:pt idx="395">
                  <c:v>-0.117845117845118</c:v>
                </c:pt>
                <c:pt idx="396">
                  <c:v>-0.117592592592593</c:v>
                </c:pt>
                <c:pt idx="397">
                  <c:v>-0.117283950617284</c:v>
                </c:pt>
                <c:pt idx="398">
                  <c:v>-0.117283950617284</c:v>
                </c:pt>
                <c:pt idx="399">
                  <c:v>-0.117283950617284</c:v>
                </c:pt>
                <c:pt idx="400">
                  <c:v>-0.117283950617284</c:v>
                </c:pt>
                <c:pt idx="401">
                  <c:v>0.117283950617284</c:v>
                </c:pt>
                <c:pt idx="402">
                  <c:v>0.116459627329193</c:v>
                </c:pt>
                <c:pt idx="403">
                  <c:v>0.116459627329193</c:v>
                </c:pt>
                <c:pt idx="404">
                  <c:v>-0.116257668711656</c:v>
                </c:pt>
                <c:pt idx="405">
                  <c:v>-0.11598440545809</c:v>
                </c:pt>
                <c:pt idx="406">
                  <c:v>-0.115859449192783</c:v>
                </c:pt>
                <c:pt idx="407">
                  <c:v>-0.115308641975309</c:v>
                </c:pt>
                <c:pt idx="408">
                  <c:v>0.114980652294085</c:v>
                </c:pt>
                <c:pt idx="409">
                  <c:v>0.114742193173566</c:v>
                </c:pt>
                <c:pt idx="410">
                  <c:v>0.114684860298895</c:v>
                </c:pt>
                <c:pt idx="411">
                  <c:v>0.114600107353731</c:v>
                </c:pt>
                <c:pt idx="412">
                  <c:v>0.114342179559571</c:v>
                </c:pt>
                <c:pt idx="413">
                  <c:v>-0.114197530864198</c:v>
                </c:pt>
                <c:pt idx="414">
                  <c:v>-0.113756613756614</c:v>
                </c:pt>
                <c:pt idx="415">
                  <c:v>0.11358024691358</c:v>
                </c:pt>
                <c:pt idx="416">
                  <c:v>0.113425925925926</c:v>
                </c:pt>
                <c:pt idx="417">
                  <c:v>-0.113425925925926</c:v>
                </c:pt>
                <c:pt idx="418">
                  <c:v>-0.113324739247627</c:v>
                </c:pt>
                <c:pt idx="419">
                  <c:v>0.11331569664903</c:v>
                </c:pt>
                <c:pt idx="420">
                  <c:v>0.113289760348584</c:v>
                </c:pt>
                <c:pt idx="421">
                  <c:v>0.11305114638448</c:v>
                </c:pt>
                <c:pt idx="422">
                  <c:v>-0.112874779541446</c:v>
                </c:pt>
                <c:pt idx="423">
                  <c:v>-0.112735542560104</c:v>
                </c:pt>
                <c:pt idx="424">
                  <c:v>-0.112535612535612</c:v>
                </c:pt>
                <c:pt idx="425">
                  <c:v>0.112345679012346</c:v>
                </c:pt>
                <c:pt idx="426">
                  <c:v>-0.112345679012346</c:v>
                </c:pt>
                <c:pt idx="427">
                  <c:v>-0.112345679012346</c:v>
                </c:pt>
                <c:pt idx="428">
                  <c:v>0.112147239263804</c:v>
                </c:pt>
                <c:pt idx="429">
                  <c:v>-0.111962537249894</c:v>
                </c:pt>
                <c:pt idx="430">
                  <c:v>0.111640211640212</c:v>
                </c:pt>
                <c:pt idx="431">
                  <c:v>0.111111111111111</c:v>
                </c:pt>
                <c:pt idx="432">
                  <c:v>-0.111111111111111</c:v>
                </c:pt>
                <c:pt idx="433">
                  <c:v>0.111111111111111</c:v>
                </c:pt>
                <c:pt idx="434">
                  <c:v>-0.111084567606307</c:v>
                </c:pt>
                <c:pt idx="435">
                  <c:v>-0.110898254576415</c:v>
                </c:pt>
                <c:pt idx="436">
                  <c:v>0.110786224821313</c:v>
                </c:pt>
                <c:pt idx="437">
                  <c:v>-0.110670194003527</c:v>
                </c:pt>
                <c:pt idx="438">
                  <c:v>0.1106452364314</c:v>
                </c:pt>
                <c:pt idx="439">
                  <c:v>-0.110229276895944</c:v>
                </c:pt>
                <c:pt idx="440">
                  <c:v>-0.110021786492375</c:v>
                </c:pt>
                <c:pt idx="441">
                  <c:v>-0.109988776655443</c:v>
                </c:pt>
                <c:pt idx="442">
                  <c:v>0.109658678286129</c:v>
                </c:pt>
                <c:pt idx="443">
                  <c:v>0.10959701840205</c:v>
                </c:pt>
                <c:pt idx="444">
                  <c:v>-0.109347442680776</c:v>
                </c:pt>
                <c:pt idx="445">
                  <c:v>0.109259259259259</c:v>
                </c:pt>
                <c:pt idx="446">
                  <c:v>-0.109211775878443</c:v>
                </c:pt>
                <c:pt idx="447">
                  <c:v>0.109211775878442</c:v>
                </c:pt>
                <c:pt idx="448">
                  <c:v>0.109211775878442</c:v>
                </c:pt>
                <c:pt idx="449">
                  <c:v>0.109171075837743</c:v>
                </c:pt>
                <c:pt idx="450">
                  <c:v>0.108964036500268</c:v>
                </c:pt>
                <c:pt idx="451">
                  <c:v>0.108465608465609</c:v>
                </c:pt>
                <c:pt idx="452">
                  <c:v>0.108465608465609</c:v>
                </c:pt>
                <c:pt idx="453">
                  <c:v>-0.108465608465608</c:v>
                </c:pt>
                <c:pt idx="454">
                  <c:v>-0.108465608465608</c:v>
                </c:pt>
                <c:pt idx="455">
                  <c:v>0.108427267847558</c:v>
                </c:pt>
                <c:pt idx="456">
                  <c:v>0.108124253285544</c:v>
                </c:pt>
                <c:pt idx="457">
                  <c:v>-0.107583774250441</c:v>
                </c:pt>
                <c:pt idx="458">
                  <c:v>0.107407407407407</c:v>
                </c:pt>
                <c:pt idx="459">
                  <c:v>0.10729175529652</c:v>
                </c:pt>
                <c:pt idx="460">
                  <c:v>-0.107116920842411</c:v>
                </c:pt>
                <c:pt idx="461">
                  <c:v>0.107098765432099</c:v>
                </c:pt>
                <c:pt idx="462">
                  <c:v>0.107030759573132</c:v>
                </c:pt>
                <c:pt idx="463">
                  <c:v>-0.10679012345679</c:v>
                </c:pt>
                <c:pt idx="464">
                  <c:v>0.10679012345679</c:v>
                </c:pt>
                <c:pt idx="465">
                  <c:v>0.106562703053931</c:v>
                </c:pt>
                <c:pt idx="466">
                  <c:v>-0.106172839506173</c:v>
                </c:pt>
                <c:pt idx="467">
                  <c:v>0.105864197530864</c:v>
                </c:pt>
                <c:pt idx="468">
                  <c:v>0.105520614954577</c:v>
                </c:pt>
                <c:pt idx="469">
                  <c:v>0.104938271604938</c:v>
                </c:pt>
                <c:pt idx="470">
                  <c:v>0.104938271604938</c:v>
                </c:pt>
                <c:pt idx="471">
                  <c:v>0.104938271604938</c:v>
                </c:pt>
                <c:pt idx="472">
                  <c:v>0.104938271604938</c:v>
                </c:pt>
                <c:pt idx="473">
                  <c:v>0.104938271604938</c:v>
                </c:pt>
                <c:pt idx="474">
                  <c:v>0.104938271604938</c:v>
                </c:pt>
                <c:pt idx="475">
                  <c:v>-0.104725415070243</c:v>
                </c:pt>
                <c:pt idx="476">
                  <c:v>0.104377104377104</c:v>
                </c:pt>
                <c:pt idx="477">
                  <c:v>-0.103884372177055</c:v>
                </c:pt>
                <c:pt idx="478">
                  <c:v>0.103609939052977</c:v>
                </c:pt>
                <c:pt idx="479">
                  <c:v>-0.10351966873706</c:v>
                </c:pt>
                <c:pt idx="480">
                  <c:v>-0.103485838779956</c:v>
                </c:pt>
                <c:pt idx="481">
                  <c:v>0.103485838779956</c:v>
                </c:pt>
                <c:pt idx="482">
                  <c:v>0.103395061728395</c:v>
                </c:pt>
                <c:pt idx="483">
                  <c:v>-0.103280777193821</c:v>
                </c:pt>
                <c:pt idx="484">
                  <c:v>-0.103254769921437</c:v>
                </c:pt>
                <c:pt idx="485">
                  <c:v>0.10303893637227</c:v>
                </c:pt>
                <c:pt idx="486">
                  <c:v>-0.10303893637227</c:v>
                </c:pt>
                <c:pt idx="487">
                  <c:v>-0.10303893637227</c:v>
                </c:pt>
                <c:pt idx="488">
                  <c:v>-0.102739726027397</c:v>
                </c:pt>
                <c:pt idx="489">
                  <c:v>0.102623456790123</c:v>
                </c:pt>
                <c:pt idx="490">
                  <c:v>0.102484472049689</c:v>
                </c:pt>
                <c:pt idx="491">
                  <c:v>0.102484472049689</c:v>
                </c:pt>
                <c:pt idx="492">
                  <c:v>0.102484472049689</c:v>
                </c:pt>
                <c:pt idx="493">
                  <c:v>0.10233918128655</c:v>
                </c:pt>
                <c:pt idx="494">
                  <c:v>-0.102326685660019</c:v>
                </c:pt>
                <c:pt idx="495">
                  <c:v>0.102292768959436</c:v>
                </c:pt>
                <c:pt idx="496">
                  <c:v>-0.102292768959436</c:v>
                </c:pt>
                <c:pt idx="497">
                  <c:v>-0.102089268755935</c:v>
                </c:pt>
                <c:pt idx="498">
                  <c:v>0.101851851851852</c:v>
                </c:pt>
                <c:pt idx="499">
                  <c:v>0.101838235294118</c:v>
                </c:pt>
                <c:pt idx="500">
                  <c:v>-0.101717659688674</c:v>
                </c:pt>
                <c:pt idx="501">
                  <c:v>-0.101571268237935</c:v>
                </c:pt>
                <c:pt idx="502">
                  <c:v>-0.101234567901235</c:v>
                </c:pt>
                <c:pt idx="503">
                  <c:v>-0.10108024691358</c:v>
                </c:pt>
                <c:pt idx="504">
                  <c:v>-0.10108024691358</c:v>
                </c:pt>
                <c:pt idx="505">
                  <c:v>-0.101010101010101</c:v>
                </c:pt>
                <c:pt idx="506">
                  <c:v>0.100944081336238</c:v>
                </c:pt>
                <c:pt idx="507">
                  <c:v>0.100893997445722</c:v>
                </c:pt>
                <c:pt idx="508">
                  <c:v>-0.100714749837557</c:v>
                </c:pt>
                <c:pt idx="509">
                  <c:v>-0.100714749837557</c:v>
                </c:pt>
                <c:pt idx="510">
                  <c:v>-0.100714749837557</c:v>
                </c:pt>
                <c:pt idx="511">
                  <c:v>-0.100591201530169</c:v>
                </c:pt>
                <c:pt idx="512">
                  <c:v>0.100580973129993</c:v>
                </c:pt>
                <c:pt idx="513">
                  <c:v>-0.100580973129993</c:v>
                </c:pt>
                <c:pt idx="514">
                  <c:v>0.1</c:v>
                </c:pt>
                <c:pt idx="515">
                  <c:v>-0.0998297147722435</c:v>
                </c:pt>
                <c:pt idx="516">
                  <c:v>-0.0997530864197531</c:v>
                </c:pt>
                <c:pt idx="517">
                  <c:v>0.0996913580246913</c:v>
                </c:pt>
                <c:pt idx="518">
                  <c:v>-0.099647266313933</c:v>
                </c:pt>
                <c:pt idx="519">
                  <c:v>-0.099647266313933</c:v>
                </c:pt>
                <c:pt idx="520">
                  <c:v>0.0996472663139329</c:v>
                </c:pt>
                <c:pt idx="521">
                  <c:v>0.0996472663139329</c:v>
                </c:pt>
                <c:pt idx="522">
                  <c:v>0.0996472663139329</c:v>
                </c:pt>
                <c:pt idx="523">
                  <c:v>-0.099537037037037</c:v>
                </c:pt>
                <c:pt idx="524">
                  <c:v>0.0991285403050109</c:v>
                </c:pt>
                <c:pt idx="525">
                  <c:v>0.0990740740740741</c:v>
                </c:pt>
                <c:pt idx="526">
                  <c:v>-0.0990338164251207</c:v>
                </c:pt>
                <c:pt idx="527">
                  <c:v>-0.0990155514338707</c:v>
                </c:pt>
                <c:pt idx="528">
                  <c:v>-0.0990155514338707</c:v>
                </c:pt>
                <c:pt idx="529">
                  <c:v>-0.0989858906525572</c:v>
                </c:pt>
                <c:pt idx="530">
                  <c:v>-0.0987654320987655</c:v>
                </c:pt>
                <c:pt idx="531">
                  <c:v>0.0987654320987654</c:v>
                </c:pt>
                <c:pt idx="532">
                  <c:v>-0.0987654320987654</c:v>
                </c:pt>
                <c:pt idx="533">
                  <c:v>0.0987654320987654</c:v>
                </c:pt>
                <c:pt idx="534">
                  <c:v>-0.0987654320987654</c:v>
                </c:pt>
                <c:pt idx="535">
                  <c:v>-0.0987654320987654</c:v>
                </c:pt>
                <c:pt idx="536">
                  <c:v>-0.0987654320987654</c:v>
                </c:pt>
                <c:pt idx="537">
                  <c:v>0.0987654320987654</c:v>
                </c:pt>
                <c:pt idx="538">
                  <c:v>0.0987654320987654</c:v>
                </c:pt>
                <c:pt idx="539">
                  <c:v>0.0987654320987654</c:v>
                </c:pt>
                <c:pt idx="540">
                  <c:v>0.0987654320987654</c:v>
                </c:pt>
                <c:pt idx="541">
                  <c:v>0.0987654320987654</c:v>
                </c:pt>
                <c:pt idx="542">
                  <c:v>-0.0987654320987654</c:v>
                </c:pt>
                <c:pt idx="543">
                  <c:v>-0.0984730848861283</c:v>
                </c:pt>
                <c:pt idx="544">
                  <c:v>0.0981867283950617</c:v>
                </c:pt>
                <c:pt idx="545">
                  <c:v>0.0981867283950617</c:v>
                </c:pt>
                <c:pt idx="546">
                  <c:v>-0.0981481481481481</c:v>
                </c:pt>
                <c:pt idx="547">
                  <c:v>0.0978157644824311</c:v>
                </c:pt>
                <c:pt idx="548">
                  <c:v>-0.0975308641975308</c:v>
                </c:pt>
                <c:pt idx="549">
                  <c:v>-0.0974658869395712</c:v>
                </c:pt>
                <c:pt idx="550">
                  <c:v>0.0974378881987577</c:v>
                </c:pt>
                <c:pt idx="551">
                  <c:v>0.0971410006497726</c:v>
                </c:pt>
                <c:pt idx="552">
                  <c:v>-0.0970819304152638</c:v>
                </c:pt>
                <c:pt idx="553">
                  <c:v>0.0970590436279279</c:v>
                </c:pt>
                <c:pt idx="554">
                  <c:v>0.0970017636684303</c:v>
                </c:pt>
                <c:pt idx="555">
                  <c:v>0.0966183574879227</c:v>
                </c:pt>
                <c:pt idx="556">
                  <c:v>-0.0963759458383114</c:v>
                </c:pt>
                <c:pt idx="557">
                  <c:v>0.0963499731615673</c:v>
                </c:pt>
                <c:pt idx="558">
                  <c:v>-0.0961199294532627</c:v>
                </c:pt>
                <c:pt idx="559">
                  <c:v>0.0958132045088566</c:v>
                </c:pt>
                <c:pt idx="560">
                  <c:v>-0.095679012345679</c:v>
                </c:pt>
                <c:pt idx="561">
                  <c:v>0.095679012345679</c:v>
                </c:pt>
                <c:pt idx="562">
                  <c:v>0.095679012345679</c:v>
                </c:pt>
                <c:pt idx="563">
                  <c:v>-0.0953984287317619</c:v>
                </c:pt>
                <c:pt idx="564">
                  <c:v>-0.0950617283950617</c:v>
                </c:pt>
                <c:pt idx="565">
                  <c:v>-0.0950617283950617</c:v>
                </c:pt>
                <c:pt idx="566">
                  <c:v>0.0948372615039282</c:v>
                </c:pt>
                <c:pt idx="567">
                  <c:v>0.094770587056702</c:v>
                </c:pt>
                <c:pt idx="568">
                  <c:v>0.094541910331384</c:v>
                </c:pt>
                <c:pt idx="569">
                  <c:v>0.094541910331384</c:v>
                </c:pt>
                <c:pt idx="570">
                  <c:v>-0.0945419103313839</c:v>
                </c:pt>
                <c:pt idx="571">
                  <c:v>0.0944444444444444</c:v>
                </c:pt>
                <c:pt idx="572">
                  <c:v>-0.0944313107433674</c:v>
                </c:pt>
                <c:pt idx="573">
                  <c:v>0.0944081336238199</c:v>
                </c:pt>
                <c:pt idx="574">
                  <c:v>-0.0943562610229277</c:v>
                </c:pt>
                <c:pt idx="575">
                  <c:v>0.0941358024691359</c:v>
                </c:pt>
                <c:pt idx="576">
                  <c:v>0.0941358024691358</c:v>
                </c:pt>
                <c:pt idx="577">
                  <c:v>0.0941358024691358</c:v>
                </c:pt>
                <c:pt idx="578">
                  <c:v>0.0941358024691358</c:v>
                </c:pt>
                <c:pt idx="579">
                  <c:v>-0.094017094017094</c:v>
                </c:pt>
                <c:pt idx="580">
                  <c:v>0.094017094017094</c:v>
                </c:pt>
                <c:pt idx="581">
                  <c:v>0.094017094017094</c:v>
                </c:pt>
                <c:pt idx="582">
                  <c:v>-0.0939877300613497</c:v>
                </c:pt>
                <c:pt idx="583">
                  <c:v>-0.0938824396535839</c:v>
                </c:pt>
                <c:pt idx="584">
                  <c:v>0.0938271604938271</c:v>
                </c:pt>
                <c:pt idx="585">
                  <c:v>-0.0938271604938271</c:v>
                </c:pt>
                <c:pt idx="586">
                  <c:v>-0.0938271604938271</c:v>
                </c:pt>
                <c:pt idx="587">
                  <c:v>0.0935802469135802</c:v>
                </c:pt>
                <c:pt idx="588">
                  <c:v>0.0935422602089268</c:v>
                </c:pt>
                <c:pt idx="589">
                  <c:v>0.0935422602089268</c:v>
                </c:pt>
                <c:pt idx="590">
                  <c:v>-0.0934744268077602</c:v>
                </c:pt>
                <c:pt idx="591">
                  <c:v>0.0933641975308642</c:v>
                </c:pt>
                <c:pt idx="592">
                  <c:v>0.0933641975308642</c:v>
                </c:pt>
                <c:pt idx="593">
                  <c:v>-0.0931537598204265</c:v>
                </c:pt>
                <c:pt idx="594">
                  <c:v>0.0931537598204264</c:v>
                </c:pt>
                <c:pt idx="595">
                  <c:v>0.0929174788823911</c:v>
                </c:pt>
                <c:pt idx="596">
                  <c:v>0.0926501035196687</c:v>
                </c:pt>
                <c:pt idx="597">
                  <c:v>0.0925925925925926</c:v>
                </c:pt>
                <c:pt idx="598">
                  <c:v>-0.0925925925925926</c:v>
                </c:pt>
                <c:pt idx="599">
                  <c:v>-0.0925925925925926</c:v>
                </c:pt>
                <c:pt idx="600">
                  <c:v>0.0925925925925925</c:v>
                </c:pt>
                <c:pt idx="601">
                  <c:v>0.0925925925925925</c:v>
                </c:pt>
                <c:pt idx="602">
                  <c:v>-0.0925925925925925</c:v>
                </c:pt>
                <c:pt idx="603">
                  <c:v>0.0925925925925925</c:v>
                </c:pt>
                <c:pt idx="604">
                  <c:v>-0.0925925925925925</c:v>
                </c:pt>
                <c:pt idx="605">
                  <c:v>-0.0921516754850088</c:v>
                </c:pt>
                <c:pt idx="606">
                  <c:v>-0.091820987654321</c:v>
                </c:pt>
                <c:pt idx="607">
                  <c:v>0.0916149068322981</c:v>
                </c:pt>
                <c:pt idx="608">
                  <c:v>-0.0914702581369248</c:v>
                </c:pt>
                <c:pt idx="609">
                  <c:v>-0.0913328294280674</c:v>
                </c:pt>
                <c:pt idx="610">
                  <c:v>-0.0906172839506173</c:v>
                </c:pt>
                <c:pt idx="611">
                  <c:v>0.0901771336553945</c:v>
                </c:pt>
                <c:pt idx="612">
                  <c:v>0.0901771336553945</c:v>
                </c:pt>
                <c:pt idx="613">
                  <c:v>-0.0900621118012422</c:v>
                </c:pt>
                <c:pt idx="614">
                  <c:v>-0.0900621118012422</c:v>
                </c:pt>
                <c:pt idx="615">
                  <c:v>-0.0900621118012422</c:v>
                </c:pt>
                <c:pt idx="616">
                  <c:v>-0.0899470899470899</c:v>
                </c:pt>
                <c:pt idx="617">
                  <c:v>-0.0899470899470899</c:v>
                </c:pt>
                <c:pt idx="618">
                  <c:v>0.0888888888888889</c:v>
                </c:pt>
                <c:pt idx="619">
                  <c:v>-0.0888888888888889</c:v>
                </c:pt>
                <c:pt idx="620">
                  <c:v>0.0887554220887555</c:v>
                </c:pt>
                <c:pt idx="621">
                  <c:v>0.0883690708252112</c:v>
                </c:pt>
                <c:pt idx="622">
                  <c:v>0.0883597883597883</c:v>
                </c:pt>
                <c:pt idx="623">
                  <c:v>-0.0881481481481481</c:v>
                </c:pt>
                <c:pt idx="624">
                  <c:v>0.0879629629629629</c:v>
                </c:pt>
                <c:pt idx="625">
                  <c:v>0.0878442545109211</c:v>
                </c:pt>
                <c:pt idx="626">
                  <c:v>0.0876543209876543</c:v>
                </c:pt>
                <c:pt idx="627">
                  <c:v>0.0875875875875875</c:v>
                </c:pt>
                <c:pt idx="628">
                  <c:v>-0.0875420875420876</c:v>
                </c:pt>
                <c:pt idx="629">
                  <c:v>-0.0874074074074075</c:v>
                </c:pt>
                <c:pt idx="630">
                  <c:v>-0.087369420702754</c:v>
                </c:pt>
                <c:pt idx="631">
                  <c:v>0.0873015873015873</c:v>
                </c:pt>
                <c:pt idx="632">
                  <c:v>-0.0871970230312783</c:v>
                </c:pt>
                <c:pt idx="633">
                  <c:v>-0.0866402116402116</c:v>
                </c:pt>
                <c:pt idx="634">
                  <c:v>-0.0864389233954452</c:v>
                </c:pt>
                <c:pt idx="635">
                  <c:v>-0.0864389233954452</c:v>
                </c:pt>
                <c:pt idx="636">
                  <c:v>-0.0864197530864198</c:v>
                </c:pt>
                <c:pt idx="637">
                  <c:v>0.0864197530864198</c:v>
                </c:pt>
                <c:pt idx="638">
                  <c:v>0.0864197530864198</c:v>
                </c:pt>
                <c:pt idx="639">
                  <c:v>-0.0864197530864197</c:v>
                </c:pt>
                <c:pt idx="640">
                  <c:v>0.0864197530864197</c:v>
                </c:pt>
                <c:pt idx="641">
                  <c:v>-0.0864197530864197</c:v>
                </c:pt>
                <c:pt idx="642">
                  <c:v>-0.0864197530864197</c:v>
                </c:pt>
                <c:pt idx="643">
                  <c:v>-0.0864197530864197</c:v>
                </c:pt>
                <c:pt idx="644">
                  <c:v>0.0861589288819336</c:v>
                </c:pt>
                <c:pt idx="645">
                  <c:v>0.0860670194003527</c:v>
                </c:pt>
                <c:pt idx="646">
                  <c:v>-0.0858856286142643</c:v>
                </c:pt>
                <c:pt idx="647">
                  <c:v>0.0858585858585858</c:v>
                </c:pt>
                <c:pt idx="648">
                  <c:v>0.0857954545454545</c:v>
                </c:pt>
                <c:pt idx="649">
                  <c:v>-0.0855379188712522</c:v>
                </c:pt>
                <c:pt idx="650">
                  <c:v>0.0854552469135802</c:v>
                </c:pt>
                <c:pt idx="651">
                  <c:v>-0.085445094217024</c:v>
                </c:pt>
                <c:pt idx="652">
                  <c:v>0.0853304284676833</c:v>
                </c:pt>
                <c:pt idx="653">
                  <c:v>0.0852550663871418</c:v>
                </c:pt>
                <c:pt idx="654">
                  <c:v>-0.0851851851851852</c:v>
                </c:pt>
                <c:pt idx="655">
                  <c:v>-0.0851202079272255</c:v>
                </c:pt>
                <c:pt idx="656">
                  <c:v>0.0850931677018634</c:v>
                </c:pt>
                <c:pt idx="657">
                  <c:v>0.0849056603773585</c:v>
                </c:pt>
                <c:pt idx="658">
                  <c:v>-0.0845204178537512</c:v>
                </c:pt>
                <c:pt idx="659">
                  <c:v>-0.0845204178537512</c:v>
                </c:pt>
                <c:pt idx="660">
                  <c:v>0.0845204178537511</c:v>
                </c:pt>
                <c:pt idx="661">
                  <c:v>0.0844797178130512</c:v>
                </c:pt>
                <c:pt idx="662">
                  <c:v>-0.0842726784755771</c:v>
                </c:pt>
                <c:pt idx="663">
                  <c:v>0.0841750841750842</c:v>
                </c:pt>
                <c:pt idx="664">
                  <c:v>-0.0838509316770186</c:v>
                </c:pt>
                <c:pt idx="665">
                  <c:v>-0.0838509316770186</c:v>
                </c:pt>
                <c:pt idx="666">
                  <c:v>-0.0837742504409171</c:v>
                </c:pt>
                <c:pt idx="667">
                  <c:v>0.0835686053077357</c:v>
                </c:pt>
                <c:pt idx="668">
                  <c:v>-0.0834397616006812</c:v>
                </c:pt>
                <c:pt idx="669">
                  <c:v>0.0833990018387182</c:v>
                </c:pt>
                <c:pt idx="670">
                  <c:v>0.0830687830687831</c:v>
                </c:pt>
                <c:pt idx="671">
                  <c:v>-0.0828924162257495</c:v>
                </c:pt>
                <c:pt idx="672">
                  <c:v>0.082815734989648</c:v>
                </c:pt>
                <c:pt idx="673">
                  <c:v>0.082716049382716</c:v>
                </c:pt>
                <c:pt idx="674">
                  <c:v>0.082716049382716</c:v>
                </c:pt>
                <c:pt idx="675">
                  <c:v>-0.082716049382716</c:v>
                </c:pt>
                <c:pt idx="676">
                  <c:v>0.0826363998407009</c:v>
                </c:pt>
                <c:pt idx="677">
                  <c:v>0.0826363998407009</c:v>
                </c:pt>
                <c:pt idx="678">
                  <c:v>0.0821962313190383</c:v>
                </c:pt>
                <c:pt idx="679">
                  <c:v>0.0821962313190383</c:v>
                </c:pt>
                <c:pt idx="680">
                  <c:v>0.0821946169772256</c:v>
                </c:pt>
                <c:pt idx="681">
                  <c:v>0.0820624546114742</c:v>
                </c:pt>
                <c:pt idx="682">
                  <c:v>0.0816714150047483</c:v>
                </c:pt>
                <c:pt idx="683">
                  <c:v>-0.0814814814814815</c:v>
                </c:pt>
                <c:pt idx="684">
                  <c:v>-0.0814814814814815</c:v>
                </c:pt>
                <c:pt idx="685">
                  <c:v>-0.0814814814814815</c:v>
                </c:pt>
                <c:pt idx="686">
                  <c:v>0.0814814814814814</c:v>
                </c:pt>
                <c:pt idx="687">
                  <c:v>0.0814814814814814</c:v>
                </c:pt>
                <c:pt idx="688">
                  <c:v>0.081297609666404</c:v>
                </c:pt>
                <c:pt idx="689">
                  <c:v>0.0811287477954144</c:v>
                </c:pt>
                <c:pt idx="690">
                  <c:v>-0.0811287477954144</c:v>
                </c:pt>
                <c:pt idx="691">
                  <c:v>0.0810520665593129</c:v>
                </c:pt>
                <c:pt idx="692">
                  <c:v>0.0807474140807474</c:v>
                </c:pt>
                <c:pt idx="693">
                  <c:v>0.0807453416149068</c:v>
                </c:pt>
                <c:pt idx="694">
                  <c:v>0.0802469135802469</c:v>
                </c:pt>
                <c:pt idx="695">
                  <c:v>0.0802469135802469</c:v>
                </c:pt>
                <c:pt idx="696">
                  <c:v>0.0802469135802469</c:v>
                </c:pt>
                <c:pt idx="697">
                  <c:v>0.0802469135802469</c:v>
                </c:pt>
                <c:pt idx="698">
                  <c:v>-0.0802469135802469</c:v>
                </c:pt>
                <c:pt idx="699">
                  <c:v>0.0802469135802469</c:v>
                </c:pt>
                <c:pt idx="700">
                  <c:v>0.0802469135802469</c:v>
                </c:pt>
                <c:pt idx="701">
                  <c:v>0.0802469135802469</c:v>
                </c:pt>
                <c:pt idx="702">
                  <c:v>-0.0802469135802468</c:v>
                </c:pt>
                <c:pt idx="703">
                  <c:v>-0.0802469135802468</c:v>
                </c:pt>
                <c:pt idx="704">
                  <c:v>-0.0802469135802468</c:v>
                </c:pt>
                <c:pt idx="705">
                  <c:v>-0.0802469135802468</c:v>
                </c:pt>
                <c:pt idx="706">
                  <c:v>0.080062649714391</c:v>
                </c:pt>
                <c:pt idx="707">
                  <c:v>-0.0800340570455512</c:v>
                </c:pt>
                <c:pt idx="708">
                  <c:v>-0.0798059964726632</c:v>
                </c:pt>
                <c:pt idx="709">
                  <c:v>0.0793650793650794</c:v>
                </c:pt>
                <c:pt idx="710">
                  <c:v>0.0793650793650794</c:v>
                </c:pt>
                <c:pt idx="711">
                  <c:v>0.0791643139469226</c:v>
                </c:pt>
                <c:pt idx="712">
                  <c:v>-0.0790790790790791</c:v>
                </c:pt>
                <c:pt idx="713">
                  <c:v>-0.0790123456790123</c:v>
                </c:pt>
                <c:pt idx="714">
                  <c:v>0.0787839163125205</c:v>
                </c:pt>
                <c:pt idx="715">
                  <c:v>-0.0787037037037037</c:v>
                </c:pt>
                <c:pt idx="716">
                  <c:v>-0.0787037037037037</c:v>
                </c:pt>
                <c:pt idx="717">
                  <c:v>0.0785907859078591</c:v>
                </c:pt>
                <c:pt idx="718">
                  <c:v>-0.0785575048732944</c:v>
                </c:pt>
                <c:pt idx="719">
                  <c:v>0.0783682232957595</c:v>
                </c:pt>
                <c:pt idx="720">
                  <c:v>0.0783475783475783</c:v>
                </c:pt>
                <c:pt idx="721">
                  <c:v>0.0783475783475783</c:v>
                </c:pt>
                <c:pt idx="722">
                  <c:v>0.0783475783475783</c:v>
                </c:pt>
                <c:pt idx="723">
                  <c:v>-0.0782608695652174</c:v>
                </c:pt>
                <c:pt idx="724">
                  <c:v>-0.0780022446689113</c:v>
                </c:pt>
                <c:pt idx="725">
                  <c:v>-0.0777777777777778</c:v>
                </c:pt>
                <c:pt idx="726">
                  <c:v>0.0776014109347443</c:v>
                </c:pt>
                <c:pt idx="727">
                  <c:v>-0.0776014109347443</c:v>
                </c:pt>
                <c:pt idx="728">
                  <c:v>-0.0771604938271605</c:v>
                </c:pt>
                <c:pt idx="729">
                  <c:v>0.0770263016639828</c:v>
                </c:pt>
                <c:pt idx="730">
                  <c:v>-0.0768760818653905</c:v>
                </c:pt>
                <c:pt idx="731">
                  <c:v>-0.0768633540372671</c:v>
                </c:pt>
                <c:pt idx="732">
                  <c:v>-0.076797385620915</c:v>
                </c:pt>
                <c:pt idx="733">
                  <c:v>-0.0767195767195767</c:v>
                </c:pt>
                <c:pt idx="734">
                  <c:v>-0.0765432098765432</c:v>
                </c:pt>
                <c:pt idx="735">
                  <c:v>-0.0765432098765432</c:v>
                </c:pt>
                <c:pt idx="736">
                  <c:v>-0.0764482431149098</c:v>
                </c:pt>
                <c:pt idx="737">
                  <c:v>0.0763187429854097</c:v>
                </c:pt>
                <c:pt idx="738">
                  <c:v>0.0763187429854097</c:v>
                </c:pt>
                <c:pt idx="739">
                  <c:v>-0.0760381593714927</c:v>
                </c:pt>
                <c:pt idx="740">
                  <c:v>0.0758377425044092</c:v>
                </c:pt>
                <c:pt idx="741">
                  <c:v>-0.0757575757575758</c:v>
                </c:pt>
                <c:pt idx="742">
                  <c:v>-0.0757575757575758</c:v>
                </c:pt>
                <c:pt idx="743">
                  <c:v>-0.0756172839506173</c:v>
                </c:pt>
                <c:pt idx="744">
                  <c:v>-0.0754985754985755</c:v>
                </c:pt>
                <c:pt idx="745">
                  <c:v>-0.0753736192332683</c:v>
                </c:pt>
                <c:pt idx="746">
                  <c:v>0.0752419085752419</c:v>
                </c:pt>
                <c:pt idx="747">
                  <c:v>-0.0751187084520417</c:v>
                </c:pt>
                <c:pt idx="748">
                  <c:v>0.0750237416904083</c:v>
                </c:pt>
                <c:pt idx="749">
                  <c:v>0.075</c:v>
                </c:pt>
                <c:pt idx="750">
                  <c:v>-0.0749559082892417</c:v>
                </c:pt>
                <c:pt idx="751">
                  <c:v>-0.0748456790123457</c:v>
                </c:pt>
                <c:pt idx="752">
                  <c:v>0.0747238466536712</c:v>
                </c:pt>
                <c:pt idx="753">
                  <c:v>0.074656417423713</c:v>
                </c:pt>
                <c:pt idx="754">
                  <c:v>0.0745489078822413</c:v>
                </c:pt>
                <c:pt idx="755">
                  <c:v>0.0745341614906832</c:v>
                </c:pt>
                <c:pt idx="756">
                  <c:v>-0.0745341614906832</c:v>
                </c:pt>
                <c:pt idx="757">
                  <c:v>-0.0744723217841497</c:v>
                </c:pt>
                <c:pt idx="758">
                  <c:v>0.0744598765432098</c:v>
                </c:pt>
                <c:pt idx="759">
                  <c:v>-0.0740740740740741</c:v>
                </c:pt>
                <c:pt idx="760">
                  <c:v>-0.0740740740740741</c:v>
                </c:pt>
                <c:pt idx="761">
                  <c:v>0.0740740740740741</c:v>
                </c:pt>
                <c:pt idx="762">
                  <c:v>-0.0740740740740741</c:v>
                </c:pt>
                <c:pt idx="763">
                  <c:v>-0.0738132498695879</c:v>
                </c:pt>
                <c:pt idx="764">
                  <c:v>-0.0736224028906956</c:v>
                </c:pt>
                <c:pt idx="765">
                  <c:v>0.0734567901234567</c:v>
                </c:pt>
                <c:pt idx="766">
                  <c:v>-0.0733212887684433</c:v>
                </c:pt>
                <c:pt idx="767">
                  <c:v>-0.0730730730730731</c:v>
                </c:pt>
                <c:pt idx="768">
                  <c:v>0.073027830089977</c:v>
                </c:pt>
                <c:pt idx="769">
                  <c:v>0.0729847494553377</c:v>
                </c:pt>
                <c:pt idx="770">
                  <c:v>0.0727745289148798</c:v>
                </c:pt>
                <c:pt idx="771">
                  <c:v>-0.0725925925925926</c:v>
                </c:pt>
                <c:pt idx="772">
                  <c:v>-0.0724810832337713</c:v>
                </c:pt>
                <c:pt idx="773">
                  <c:v>-0.0724496426250812</c:v>
                </c:pt>
                <c:pt idx="774">
                  <c:v>-0.0724037763253449</c:v>
                </c:pt>
                <c:pt idx="775">
                  <c:v>0.0723905723905723</c:v>
                </c:pt>
                <c:pt idx="776">
                  <c:v>-0.0721747388414056</c:v>
                </c:pt>
                <c:pt idx="777">
                  <c:v>0.0721404135058753</c:v>
                </c:pt>
                <c:pt idx="778">
                  <c:v>0.0720699054032387</c:v>
                </c:pt>
                <c:pt idx="779">
                  <c:v>0.071604938271605</c:v>
                </c:pt>
                <c:pt idx="780">
                  <c:v>-0.0711896798853321</c:v>
                </c:pt>
                <c:pt idx="781">
                  <c:v>0.0711218464841653</c:v>
                </c:pt>
                <c:pt idx="782">
                  <c:v>0.0709876543209876</c:v>
                </c:pt>
                <c:pt idx="783">
                  <c:v>-0.0705467372134039</c:v>
                </c:pt>
                <c:pt idx="784">
                  <c:v>0.0704429920116195</c:v>
                </c:pt>
                <c:pt idx="785">
                  <c:v>-0.0703378817413905</c:v>
                </c:pt>
                <c:pt idx="786">
                  <c:v>0.070242656449553</c:v>
                </c:pt>
                <c:pt idx="787">
                  <c:v>-0.0700129954515919</c:v>
                </c:pt>
                <c:pt idx="788">
                  <c:v>-0.0698505523066926</c:v>
                </c:pt>
                <c:pt idx="789">
                  <c:v>-0.0698505523066926</c:v>
                </c:pt>
                <c:pt idx="790">
                  <c:v>-0.0698412698412698</c:v>
                </c:pt>
                <c:pt idx="791">
                  <c:v>0.0697167755991285</c:v>
                </c:pt>
                <c:pt idx="792">
                  <c:v>-0.0694444444444444</c:v>
                </c:pt>
                <c:pt idx="793">
                  <c:v>0.0694444444444444</c:v>
                </c:pt>
                <c:pt idx="794">
                  <c:v>0.0694444444444444</c:v>
                </c:pt>
                <c:pt idx="795">
                  <c:v>-0.0693723454459651</c:v>
                </c:pt>
                <c:pt idx="796">
                  <c:v>-0.0693257359924026</c:v>
                </c:pt>
                <c:pt idx="797">
                  <c:v>0.069317951831613</c:v>
                </c:pt>
                <c:pt idx="798">
                  <c:v>0.0691783737760749</c:v>
                </c:pt>
                <c:pt idx="799">
                  <c:v>0.0691358024691357</c:v>
                </c:pt>
                <c:pt idx="800">
                  <c:v>-0.0691358024691357</c:v>
                </c:pt>
                <c:pt idx="801">
                  <c:v>-0.0689519306540583</c:v>
                </c:pt>
                <c:pt idx="802">
                  <c:v>-0.0688509021842355</c:v>
                </c:pt>
                <c:pt idx="803">
                  <c:v>-0.0687830687830688</c:v>
                </c:pt>
                <c:pt idx="804">
                  <c:v>-0.0687830687830688</c:v>
                </c:pt>
                <c:pt idx="805">
                  <c:v>0.0687830687830688</c:v>
                </c:pt>
                <c:pt idx="806">
                  <c:v>0.0687830687830687</c:v>
                </c:pt>
                <c:pt idx="807">
                  <c:v>0.0687526607066837</c:v>
                </c:pt>
                <c:pt idx="808">
                  <c:v>0.0687304219642528</c:v>
                </c:pt>
                <c:pt idx="809">
                  <c:v>-0.0686728395061729</c:v>
                </c:pt>
                <c:pt idx="810">
                  <c:v>-0.0686728395061729</c:v>
                </c:pt>
                <c:pt idx="811">
                  <c:v>0.0685185185185185</c:v>
                </c:pt>
                <c:pt idx="812">
                  <c:v>-0.0684624017957351</c:v>
                </c:pt>
                <c:pt idx="813">
                  <c:v>-0.0682994822779769</c:v>
                </c:pt>
                <c:pt idx="814">
                  <c:v>-0.0682643427741467</c:v>
                </c:pt>
                <c:pt idx="815">
                  <c:v>0.567901235</c:v>
                </c:pt>
                <c:pt idx="816">
                  <c:v>0.0679012345679013</c:v>
                </c:pt>
                <c:pt idx="817">
                  <c:v>0.0679012345679012</c:v>
                </c:pt>
                <c:pt idx="818">
                  <c:v>0.0679012345679012</c:v>
                </c:pt>
                <c:pt idx="819">
                  <c:v>-0.0679012345679012</c:v>
                </c:pt>
                <c:pt idx="820">
                  <c:v>-0.0679012345679012</c:v>
                </c:pt>
                <c:pt idx="821">
                  <c:v>-0.0679012345679012</c:v>
                </c:pt>
                <c:pt idx="822">
                  <c:v>0.0679012345679012</c:v>
                </c:pt>
                <c:pt idx="823">
                  <c:v>0.0679012345679012</c:v>
                </c:pt>
                <c:pt idx="824">
                  <c:v>-0.0679012345679012</c:v>
                </c:pt>
                <c:pt idx="825">
                  <c:v>0.0679012345679012</c:v>
                </c:pt>
                <c:pt idx="826">
                  <c:v>-0.0679012345679012</c:v>
                </c:pt>
                <c:pt idx="827">
                  <c:v>-0.0679012345679012</c:v>
                </c:pt>
                <c:pt idx="828">
                  <c:v>-0.0679012345679012</c:v>
                </c:pt>
                <c:pt idx="829">
                  <c:v>-0.0679012345679012</c:v>
                </c:pt>
                <c:pt idx="830">
                  <c:v>-0.0679012345679012</c:v>
                </c:pt>
                <c:pt idx="831">
                  <c:v>-0.0679012345679012</c:v>
                </c:pt>
                <c:pt idx="832">
                  <c:v>-0.0678527607361963</c:v>
                </c:pt>
                <c:pt idx="833">
                  <c:v>0.0676883780332056</c:v>
                </c:pt>
                <c:pt idx="834">
                  <c:v>-0.067476002258611</c:v>
                </c:pt>
                <c:pt idx="835">
                  <c:v>-0.0674550052060092</c:v>
                </c:pt>
                <c:pt idx="836">
                  <c:v>-0.067426400759734</c:v>
                </c:pt>
                <c:pt idx="837">
                  <c:v>-0.0671484492622705</c:v>
                </c:pt>
                <c:pt idx="838">
                  <c:v>0.0671296296296296</c:v>
                </c:pt>
                <c:pt idx="839">
                  <c:v>0.0670960815888352</c:v>
                </c:pt>
                <c:pt idx="840">
                  <c:v>-0.0670194003527337</c:v>
                </c:pt>
                <c:pt idx="841">
                  <c:v>0.0669596149822138</c:v>
                </c:pt>
                <c:pt idx="842">
                  <c:v>0.0669515669515669</c:v>
                </c:pt>
                <c:pt idx="843">
                  <c:v>-0.0666666666666666</c:v>
                </c:pt>
                <c:pt idx="844">
                  <c:v>-0.0666666666666666</c:v>
                </c:pt>
                <c:pt idx="845">
                  <c:v>0.0666240953597275</c:v>
                </c:pt>
                <c:pt idx="846">
                  <c:v>-0.0665483584738243</c:v>
                </c:pt>
                <c:pt idx="847">
                  <c:v>0.0665462210177657</c:v>
                </c:pt>
                <c:pt idx="848">
                  <c:v>0.0664488017429194</c:v>
                </c:pt>
                <c:pt idx="849">
                  <c:v>-0.06638714185884</c:v>
                </c:pt>
                <c:pt idx="850">
                  <c:v>0.0661375661375661</c:v>
                </c:pt>
                <c:pt idx="851">
                  <c:v>-0.0660018993352327</c:v>
                </c:pt>
                <c:pt idx="852">
                  <c:v>-0.0660018993352327</c:v>
                </c:pt>
                <c:pt idx="853">
                  <c:v>0.065679012345679</c:v>
                </c:pt>
                <c:pt idx="854">
                  <c:v>0.0656749645820684</c:v>
                </c:pt>
                <c:pt idx="855">
                  <c:v>-0.0656270305393112</c:v>
                </c:pt>
                <c:pt idx="856">
                  <c:v>0.0654857756307031</c:v>
                </c:pt>
                <c:pt idx="857">
                  <c:v>0.0654857756307031</c:v>
                </c:pt>
                <c:pt idx="858">
                  <c:v>-0.0654320987654321</c:v>
                </c:pt>
                <c:pt idx="859">
                  <c:v>-0.0654320987654321</c:v>
                </c:pt>
                <c:pt idx="860">
                  <c:v>0.0652557319223986</c:v>
                </c:pt>
                <c:pt idx="861">
                  <c:v>0.0652557319223986</c:v>
                </c:pt>
                <c:pt idx="862">
                  <c:v>0.0652557319223986</c:v>
                </c:pt>
                <c:pt idx="863">
                  <c:v>0.0652173913043478</c:v>
                </c:pt>
                <c:pt idx="864">
                  <c:v>-0.0648148148148149</c:v>
                </c:pt>
                <c:pt idx="865">
                  <c:v>-0.0648148148148148</c:v>
                </c:pt>
                <c:pt idx="866">
                  <c:v>0.0646143979477313</c:v>
                </c:pt>
                <c:pt idx="867">
                  <c:v>-0.0645962732919255</c:v>
                </c:pt>
                <c:pt idx="868">
                  <c:v>0.0645943562610229</c:v>
                </c:pt>
                <c:pt idx="869">
                  <c:v>0.0645773979107312</c:v>
                </c:pt>
                <c:pt idx="870">
                  <c:v>-0.0645773979107311</c:v>
                </c:pt>
                <c:pt idx="871">
                  <c:v>0.0643097643097644</c:v>
                </c:pt>
                <c:pt idx="872">
                  <c:v>-0.0641975308641975</c:v>
                </c:pt>
                <c:pt idx="873">
                  <c:v>-0.0641975308641975</c:v>
                </c:pt>
                <c:pt idx="874">
                  <c:v>-0.0640698169433801</c:v>
                </c:pt>
                <c:pt idx="875">
                  <c:v>-0.0640698169433801</c:v>
                </c:pt>
                <c:pt idx="876">
                  <c:v>-0.0638509316770186</c:v>
                </c:pt>
                <c:pt idx="877">
                  <c:v>-0.0637303970637304</c:v>
                </c:pt>
                <c:pt idx="878">
                  <c:v>-0.0635802469135802</c:v>
                </c:pt>
                <c:pt idx="879">
                  <c:v>0.0635439360929557</c:v>
                </c:pt>
                <c:pt idx="880">
                  <c:v>0.0635205097570689</c:v>
                </c:pt>
                <c:pt idx="881">
                  <c:v>0.0634920634920635</c:v>
                </c:pt>
                <c:pt idx="882">
                  <c:v>0.0633528265107213</c:v>
                </c:pt>
                <c:pt idx="883">
                  <c:v>-0.0633528265107212</c:v>
                </c:pt>
                <c:pt idx="884">
                  <c:v>-0.0632716049382715</c:v>
                </c:pt>
                <c:pt idx="885">
                  <c:v>-0.0631528964862298</c:v>
                </c:pt>
                <c:pt idx="886">
                  <c:v>-0.0630055342699021</c:v>
                </c:pt>
                <c:pt idx="887">
                  <c:v>0.0629927115870891</c:v>
                </c:pt>
                <c:pt idx="888">
                  <c:v>-0.0628962295628962</c:v>
                </c:pt>
                <c:pt idx="889">
                  <c:v>-0.0625406107862248</c:v>
                </c:pt>
                <c:pt idx="890">
                  <c:v>-0.0625</c:v>
                </c:pt>
                <c:pt idx="891">
                  <c:v>0.0624721106648817</c:v>
                </c:pt>
                <c:pt idx="892">
                  <c:v>-0.0624607658505964</c:v>
                </c:pt>
                <c:pt idx="893">
                  <c:v>0.0624546114742193</c:v>
                </c:pt>
                <c:pt idx="894">
                  <c:v>-0.0623456790123457</c:v>
                </c:pt>
                <c:pt idx="895">
                  <c:v>0.0623456790123457</c:v>
                </c:pt>
                <c:pt idx="896">
                  <c:v>0.0622895622895623</c:v>
                </c:pt>
                <c:pt idx="897">
                  <c:v>0.062126642771804</c:v>
                </c:pt>
                <c:pt idx="898">
                  <c:v>-0.0621141975308642</c:v>
                </c:pt>
                <c:pt idx="899">
                  <c:v>0.062111801242236</c:v>
                </c:pt>
                <c:pt idx="900">
                  <c:v>-0.0620915032679738</c:v>
                </c:pt>
                <c:pt idx="901">
                  <c:v>0.0619803476946333</c:v>
                </c:pt>
                <c:pt idx="902">
                  <c:v>0.0618789521228545</c:v>
                </c:pt>
                <c:pt idx="903">
                  <c:v>-0.0617283950617284</c:v>
                </c:pt>
                <c:pt idx="904">
                  <c:v>0.0617283950617284</c:v>
                </c:pt>
                <c:pt idx="905">
                  <c:v>0.0617283950617284</c:v>
                </c:pt>
                <c:pt idx="906">
                  <c:v>0.0617283950617284</c:v>
                </c:pt>
                <c:pt idx="907">
                  <c:v>0.0617283950617284</c:v>
                </c:pt>
                <c:pt idx="908">
                  <c:v>-0.0617283950617284</c:v>
                </c:pt>
                <c:pt idx="909">
                  <c:v>-0.0617283950617284</c:v>
                </c:pt>
                <c:pt idx="910">
                  <c:v>-0.0617283950617284</c:v>
                </c:pt>
                <c:pt idx="911">
                  <c:v>-0.0617283950617283</c:v>
                </c:pt>
                <c:pt idx="912">
                  <c:v>-0.061434217955957</c:v>
                </c:pt>
                <c:pt idx="913">
                  <c:v>0.0613236187006679</c:v>
                </c:pt>
                <c:pt idx="914">
                  <c:v>0.0613122485781661</c:v>
                </c:pt>
                <c:pt idx="915">
                  <c:v>-0.0612836438923395</c:v>
                </c:pt>
                <c:pt idx="916">
                  <c:v>0.0612535612535612</c:v>
                </c:pt>
                <c:pt idx="917">
                  <c:v>-0.0609730848861283</c:v>
                </c:pt>
                <c:pt idx="918">
                  <c:v>-0.0609567901234568</c:v>
                </c:pt>
                <c:pt idx="919">
                  <c:v>0.0607327757865393</c:v>
                </c:pt>
                <c:pt idx="920">
                  <c:v>-0.0607327757865392</c:v>
                </c:pt>
                <c:pt idx="921">
                  <c:v>-0.0606850982437836</c:v>
                </c:pt>
                <c:pt idx="922">
                  <c:v>0.0606701940035273</c:v>
                </c:pt>
                <c:pt idx="923">
                  <c:v>-0.0606503470953599</c:v>
                </c:pt>
                <c:pt idx="924">
                  <c:v>-0.060639070442992</c:v>
                </c:pt>
                <c:pt idx="925">
                  <c:v>-0.060477280156914</c:v>
                </c:pt>
                <c:pt idx="926">
                  <c:v>-0.0604512558535548</c:v>
                </c:pt>
                <c:pt idx="927">
                  <c:v>0.0604288499025341</c:v>
                </c:pt>
                <c:pt idx="928">
                  <c:v>0.0604288499025341</c:v>
                </c:pt>
                <c:pt idx="929">
                  <c:v>0.060303893637227</c:v>
                </c:pt>
                <c:pt idx="930">
                  <c:v>0.0600210139217231</c:v>
                </c:pt>
                <c:pt idx="931">
                  <c:v>0.0599647266313933</c:v>
                </c:pt>
                <c:pt idx="932">
                  <c:v>0.0599647266313933</c:v>
                </c:pt>
                <c:pt idx="933">
                  <c:v>-0.0599378881987578</c:v>
                </c:pt>
                <c:pt idx="934">
                  <c:v>-0.0599237718802936</c:v>
                </c:pt>
                <c:pt idx="935">
                  <c:v>0.0598932265598932</c:v>
                </c:pt>
                <c:pt idx="936">
                  <c:v>0.0597711532670882</c:v>
                </c:pt>
                <c:pt idx="937">
                  <c:v>-0.0594541910331383</c:v>
                </c:pt>
                <c:pt idx="938">
                  <c:v>-0.059351276742581</c:v>
                </c:pt>
                <c:pt idx="939">
                  <c:v>-0.0593389088012744</c:v>
                </c:pt>
                <c:pt idx="940">
                  <c:v>-0.0592592592592593</c:v>
                </c:pt>
                <c:pt idx="941">
                  <c:v>-0.0592592592592593</c:v>
                </c:pt>
                <c:pt idx="942">
                  <c:v>-0.0592592592592593</c:v>
                </c:pt>
                <c:pt idx="943">
                  <c:v>-0.0592592592592592</c:v>
                </c:pt>
                <c:pt idx="944">
                  <c:v>-0.0592592592592592</c:v>
                </c:pt>
                <c:pt idx="945">
                  <c:v>0.0590828924162258</c:v>
                </c:pt>
                <c:pt idx="946">
                  <c:v>0.0590828924162258</c:v>
                </c:pt>
                <c:pt idx="947">
                  <c:v>-0.0590828924162257</c:v>
                </c:pt>
                <c:pt idx="948">
                  <c:v>-0.0590445517981749</c:v>
                </c:pt>
                <c:pt idx="949">
                  <c:v>-0.0590445517981749</c:v>
                </c:pt>
                <c:pt idx="950">
                  <c:v>0.0588166783135336</c:v>
                </c:pt>
                <c:pt idx="951">
                  <c:v>-0.0587761674718196</c:v>
                </c:pt>
                <c:pt idx="952">
                  <c:v>0.058641975308642</c:v>
                </c:pt>
                <c:pt idx="953">
                  <c:v>-0.0584604212055192</c:v>
                </c:pt>
                <c:pt idx="954">
                  <c:v>0.0582716049382716</c:v>
                </c:pt>
                <c:pt idx="955">
                  <c:v>0.058239398819109</c:v>
                </c:pt>
                <c:pt idx="956">
                  <c:v>-0.0581395348837209</c:v>
                </c:pt>
                <c:pt idx="957">
                  <c:v>0.058117866293967</c:v>
                </c:pt>
                <c:pt idx="958">
                  <c:v>-0.0579297245963912</c:v>
                </c:pt>
                <c:pt idx="959">
                  <c:v>0.0579297245963912</c:v>
                </c:pt>
                <c:pt idx="960">
                  <c:v>-0.0578002244668911</c:v>
                </c:pt>
                <c:pt idx="961">
                  <c:v>-0.0577601410934744</c:v>
                </c:pt>
                <c:pt idx="962">
                  <c:v>-0.0577601410934744</c:v>
                </c:pt>
                <c:pt idx="963">
                  <c:v>0.0577526679221594</c:v>
                </c:pt>
                <c:pt idx="964">
                  <c:v>-0.057347670250896</c:v>
                </c:pt>
                <c:pt idx="965">
                  <c:v>0.0572629366955608</c:v>
                </c:pt>
                <c:pt idx="966">
                  <c:v>0.0572390572390572</c:v>
                </c:pt>
                <c:pt idx="967">
                  <c:v>-0.0571746609997976</c:v>
                </c:pt>
                <c:pt idx="968">
                  <c:v>-0.0571667596207473</c:v>
                </c:pt>
                <c:pt idx="969">
                  <c:v>0.0570987654320988</c:v>
                </c:pt>
                <c:pt idx="970">
                  <c:v>0.0570987654320987</c:v>
                </c:pt>
                <c:pt idx="971">
                  <c:v>0.0570079883805374</c:v>
                </c:pt>
                <c:pt idx="972">
                  <c:v>-0.0569967117281695</c:v>
                </c:pt>
                <c:pt idx="973">
                  <c:v>-0.056980056980057</c:v>
                </c:pt>
                <c:pt idx="974">
                  <c:v>-0.056980056980057</c:v>
                </c:pt>
                <c:pt idx="975">
                  <c:v>-0.056980056980057</c:v>
                </c:pt>
                <c:pt idx="976">
                  <c:v>0.0569800569800569</c:v>
                </c:pt>
                <c:pt idx="977">
                  <c:v>-0.0568974771873323</c:v>
                </c:pt>
                <c:pt idx="978">
                  <c:v>0.0568326947637292</c:v>
                </c:pt>
                <c:pt idx="979">
                  <c:v>-0.0567901234567901</c:v>
                </c:pt>
                <c:pt idx="980">
                  <c:v>-0.0567901234567901</c:v>
                </c:pt>
                <c:pt idx="981">
                  <c:v>-0.0567901234567901</c:v>
                </c:pt>
                <c:pt idx="982">
                  <c:v>0.0567901234567901</c:v>
                </c:pt>
                <c:pt idx="983">
                  <c:v>0.0567901234567901</c:v>
                </c:pt>
                <c:pt idx="984">
                  <c:v>0.056712962962963</c:v>
                </c:pt>
                <c:pt idx="985">
                  <c:v>0.0566926575698505</c:v>
                </c:pt>
                <c:pt idx="986">
                  <c:v>0.0566228513650151</c:v>
                </c:pt>
                <c:pt idx="987">
                  <c:v>-0.0565484129101094</c:v>
                </c:pt>
                <c:pt idx="988">
                  <c:v>0.0564373897707231</c:v>
                </c:pt>
                <c:pt idx="989">
                  <c:v>0.0564373897707231</c:v>
                </c:pt>
                <c:pt idx="990">
                  <c:v>0.0563520509757069</c:v>
                </c:pt>
                <c:pt idx="991">
                  <c:v>0.0563271604938271</c:v>
                </c:pt>
                <c:pt idx="992">
                  <c:v>0.0563271604938271</c:v>
                </c:pt>
                <c:pt idx="993">
                  <c:v>0.0563271604938271</c:v>
                </c:pt>
                <c:pt idx="994">
                  <c:v>-0.05625</c:v>
                </c:pt>
                <c:pt idx="995">
                  <c:v>-0.0561728395061729</c:v>
                </c:pt>
                <c:pt idx="996">
                  <c:v>0.055951976441273</c:v>
                </c:pt>
                <c:pt idx="997">
                  <c:v>0.055918663761801</c:v>
                </c:pt>
                <c:pt idx="998">
                  <c:v>-0.0558804418453541</c:v>
                </c:pt>
                <c:pt idx="999">
                  <c:v>-0.0558075081884606</c:v>
                </c:pt>
                <c:pt idx="1000">
                  <c:v>-0.0557259713701432</c:v>
                </c:pt>
                <c:pt idx="1001">
                  <c:v>0.0555555555555556</c:v>
                </c:pt>
                <c:pt idx="1002">
                  <c:v>0.0555555555555556</c:v>
                </c:pt>
                <c:pt idx="1003">
                  <c:v>-0.0555555555555556</c:v>
                </c:pt>
                <c:pt idx="1004">
                  <c:v>-0.0555555555555556</c:v>
                </c:pt>
                <c:pt idx="1005">
                  <c:v>0.0555555555555556</c:v>
                </c:pt>
                <c:pt idx="1006">
                  <c:v>0.0555555555555556</c:v>
                </c:pt>
                <c:pt idx="1007">
                  <c:v>-0.0555555555555556</c:v>
                </c:pt>
                <c:pt idx="1008">
                  <c:v>-0.0555555555555556</c:v>
                </c:pt>
                <c:pt idx="1009">
                  <c:v>-0.0555555555555556</c:v>
                </c:pt>
                <c:pt idx="1010">
                  <c:v>-0.0555555555555556</c:v>
                </c:pt>
                <c:pt idx="1011">
                  <c:v>-0.0555555555555556</c:v>
                </c:pt>
                <c:pt idx="1012">
                  <c:v>0.0555555555555556</c:v>
                </c:pt>
                <c:pt idx="1013">
                  <c:v>0.0555555555555556</c:v>
                </c:pt>
                <c:pt idx="1014">
                  <c:v>0.0555555555555556</c:v>
                </c:pt>
                <c:pt idx="1015">
                  <c:v>0.0555555555555556</c:v>
                </c:pt>
                <c:pt idx="1016">
                  <c:v>0.0555555555555556</c:v>
                </c:pt>
                <c:pt idx="1017">
                  <c:v>-0.0552650689905592</c:v>
                </c:pt>
                <c:pt idx="1018">
                  <c:v>-0.0550379572118702</c:v>
                </c:pt>
                <c:pt idx="1019">
                  <c:v>-0.0545808966861598</c:v>
                </c:pt>
                <c:pt idx="1020">
                  <c:v>-0.0544662309368192</c:v>
                </c:pt>
                <c:pt idx="1021">
                  <c:v>-0.054320987654321</c:v>
                </c:pt>
                <c:pt idx="1022">
                  <c:v>-0.0543209876543209</c:v>
                </c:pt>
                <c:pt idx="1023">
                  <c:v>0.0542784163473819</c:v>
                </c:pt>
                <c:pt idx="1024">
                  <c:v>-0.0542168674698795</c:v>
                </c:pt>
                <c:pt idx="1025">
                  <c:v>-0.0542168674698795</c:v>
                </c:pt>
                <c:pt idx="1026">
                  <c:v>-0.0541225749559083</c:v>
                </c:pt>
                <c:pt idx="1027">
                  <c:v>0.054074074074074</c:v>
                </c:pt>
                <c:pt idx="1028">
                  <c:v>0.0540655598126862</c:v>
                </c:pt>
                <c:pt idx="1029">
                  <c:v>-0.0540123456790124</c:v>
                </c:pt>
                <c:pt idx="1030">
                  <c:v>0.0539894887720974</c:v>
                </c:pt>
                <c:pt idx="1031">
                  <c:v>0.0539522206188874</c:v>
                </c:pt>
                <c:pt idx="1032">
                  <c:v>0.0539411206077873</c:v>
                </c:pt>
                <c:pt idx="1033">
                  <c:v>0.0538720538720538</c:v>
                </c:pt>
                <c:pt idx="1034">
                  <c:v>-0.0537918871252205</c:v>
                </c:pt>
                <c:pt idx="1035">
                  <c:v>-0.0536920568367108</c:v>
                </c:pt>
                <c:pt idx="1036">
                  <c:v>-0.0536475869809203</c:v>
                </c:pt>
                <c:pt idx="1037">
                  <c:v>0.05331088664422</c:v>
                </c:pt>
                <c:pt idx="1038">
                  <c:v>0.05331088664422</c:v>
                </c:pt>
                <c:pt idx="1039">
                  <c:v>-0.0532902933514554</c:v>
                </c:pt>
                <c:pt idx="1040">
                  <c:v>0.0532813515269655</c:v>
                </c:pt>
                <c:pt idx="1041">
                  <c:v>0.0531914893617021</c:v>
                </c:pt>
                <c:pt idx="1042">
                  <c:v>0.0530864197530865</c:v>
                </c:pt>
                <c:pt idx="1043">
                  <c:v>-0.0530864197530864</c:v>
                </c:pt>
                <c:pt idx="1044">
                  <c:v>-0.0529100529100529</c:v>
                </c:pt>
                <c:pt idx="1045">
                  <c:v>-0.0529100529100529</c:v>
                </c:pt>
                <c:pt idx="1046">
                  <c:v>-0.0529100529100529</c:v>
                </c:pt>
                <c:pt idx="1047">
                  <c:v>-0.0529100529100529</c:v>
                </c:pt>
                <c:pt idx="1048">
                  <c:v>-0.0529100529100529</c:v>
                </c:pt>
                <c:pt idx="1049">
                  <c:v>-0.0527950310559006</c:v>
                </c:pt>
                <c:pt idx="1050">
                  <c:v>-0.0527950310559006</c:v>
                </c:pt>
                <c:pt idx="1051">
                  <c:v>-0.0527884206045126</c:v>
                </c:pt>
                <c:pt idx="1052">
                  <c:v>0.0527065527065527</c:v>
                </c:pt>
                <c:pt idx="1053">
                  <c:v>0.0526033279656468</c:v>
                </c:pt>
                <c:pt idx="1054">
                  <c:v>-0.0525686977299881</c:v>
                </c:pt>
                <c:pt idx="1055">
                  <c:v>-0.0525686977299881</c:v>
                </c:pt>
                <c:pt idx="1056">
                  <c:v>-0.0525127046866177</c:v>
                </c:pt>
                <c:pt idx="1057">
                  <c:v>0.0524691358024691</c:v>
                </c:pt>
                <c:pt idx="1058">
                  <c:v>0.0524691358024691</c:v>
                </c:pt>
                <c:pt idx="1059">
                  <c:v>-0.0524691358024691</c:v>
                </c:pt>
                <c:pt idx="1060">
                  <c:v>-0.0523456790123457</c:v>
                </c:pt>
                <c:pt idx="1061">
                  <c:v>0.0523456790123457</c:v>
                </c:pt>
                <c:pt idx="1062">
                  <c:v>0.0523026315789473</c:v>
                </c:pt>
                <c:pt idx="1063">
                  <c:v>-0.0522317188983855</c:v>
                </c:pt>
                <c:pt idx="1064">
                  <c:v>0.0521472392638037</c:v>
                </c:pt>
                <c:pt idx="1065">
                  <c:v>-0.0520282186948853</c:v>
                </c:pt>
                <c:pt idx="1066">
                  <c:v>0.0518781192540058</c:v>
                </c:pt>
                <c:pt idx="1067">
                  <c:v>0.05175983436853</c:v>
                </c:pt>
                <c:pt idx="1068">
                  <c:v>0.05175983436853</c:v>
                </c:pt>
                <c:pt idx="1069">
                  <c:v>0.0516273849607183</c:v>
                </c:pt>
                <c:pt idx="1070">
                  <c:v>-0.0515873015873015</c:v>
                </c:pt>
                <c:pt idx="1071">
                  <c:v>0.051516258677384</c:v>
                </c:pt>
                <c:pt idx="1072">
                  <c:v>0.0513468013468014</c:v>
                </c:pt>
                <c:pt idx="1073">
                  <c:v>0.0513320337881741</c:v>
                </c:pt>
                <c:pt idx="1074">
                  <c:v>0.0513320337881741</c:v>
                </c:pt>
                <c:pt idx="1075">
                  <c:v>-0.05119825708061</c:v>
                </c:pt>
                <c:pt idx="1076">
                  <c:v>-0.05119825708061</c:v>
                </c:pt>
                <c:pt idx="1077">
                  <c:v>-0.0511748307447232</c:v>
                </c:pt>
                <c:pt idx="1078">
                  <c:v>-0.0510071474983755</c:v>
                </c:pt>
                <c:pt idx="1079">
                  <c:v>0.0510018214936247</c:v>
                </c:pt>
                <c:pt idx="1080">
                  <c:v>0.0509259259259259</c:v>
                </c:pt>
                <c:pt idx="1081">
                  <c:v>0.0508072174738842</c:v>
                </c:pt>
                <c:pt idx="1082">
                  <c:v>0.0508072174738842</c:v>
                </c:pt>
                <c:pt idx="1083">
                  <c:v>0.0508072174738842</c:v>
                </c:pt>
                <c:pt idx="1084">
                  <c:v>-0.0508072174738841</c:v>
                </c:pt>
                <c:pt idx="1085">
                  <c:v>-0.0508072174738841</c:v>
                </c:pt>
                <c:pt idx="1086">
                  <c:v>0.0507441696941286</c:v>
                </c:pt>
                <c:pt idx="1087">
                  <c:v>0.0507214041350588</c:v>
                </c:pt>
                <c:pt idx="1088">
                  <c:v>-0.0506172839506173</c:v>
                </c:pt>
                <c:pt idx="1089">
                  <c:v>0.0506172839506173</c:v>
                </c:pt>
                <c:pt idx="1090">
                  <c:v>0.0506172839506173</c:v>
                </c:pt>
                <c:pt idx="1091">
                  <c:v>0.0502645502645502</c:v>
                </c:pt>
                <c:pt idx="1092">
                  <c:v>0.0502244668911335</c:v>
                </c:pt>
                <c:pt idx="1093">
                  <c:v>-0.0501640881387716</c:v>
                </c:pt>
                <c:pt idx="1094">
                  <c:v>-0.0501543209876543</c:v>
                </c:pt>
                <c:pt idx="1095">
                  <c:v>-0.0501543209876543</c:v>
                </c:pt>
                <c:pt idx="1096">
                  <c:v>0.05</c:v>
                </c:pt>
                <c:pt idx="1097">
                  <c:v>0.0498343872327612</c:v>
                </c:pt>
                <c:pt idx="1098">
                  <c:v>-0.0497458242556282</c:v>
                </c:pt>
                <c:pt idx="1099">
                  <c:v>0.0495955725840784</c:v>
                </c:pt>
                <c:pt idx="1100">
                  <c:v>0.0493827160493828</c:v>
                </c:pt>
                <c:pt idx="1101">
                  <c:v>0.0493827160493827</c:v>
                </c:pt>
                <c:pt idx="1102">
                  <c:v>-0.0493827160493827</c:v>
                </c:pt>
                <c:pt idx="1103">
                  <c:v>-0.0493827160493827</c:v>
                </c:pt>
                <c:pt idx="1104">
                  <c:v>-0.0493827160493827</c:v>
                </c:pt>
                <c:pt idx="1105">
                  <c:v>-0.0493827160493827</c:v>
                </c:pt>
                <c:pt idx="1106">
                  <c:v>0.0493827160493827</c:v>
                </c:pt>
                <c:pt idx="1107">
                  <c:v>0.0493827160493827</c:v>
                </c:pt>
                <c:pt idx="1108">
                  <c:v>0.0493827160493827</c:v>
                </c:pt>
                <c:pt idx="1109">
                  <c:v>0.0493827160493827</c:v>
                </c:pt>
                <c:pt idx="1110">
                  <c:v>-0.0493827160493827</c:v>
                </c:pt>
                <c:pt idx="1111">
                  <c:v>0.0493827160493827</c:v>
                </c:pt>
                <c:pt idx="1112">
                  <c:v>-0.0493827160493827</c:v>
                </c:pt>
                <c:pt idx="1113">
                  <c:v>-0.0493827160493827</c:v>
                </c:pt>
                <c:pt idx="1114">
                  <c:v>0.0493827160493827</c:v>
                </c:pt>
                <c:pt idx="1115">
                  <c:v>0.0493827160493827</c:v>
                </c:pt>
                <c:pt idx="1116">
                  <c:v>0.0493827160493827</c:v>
                </c:pt>
                <c:pt idx="1117">
                  <c:v>-0.0493827160493827</c:v>
                </c:pt>
                <c:pt idx="1118">
                  <c:v>-0.0493827160493827</c:v>
                </c:pt>
                <c:pt idx="1119">
                  <c:v>-0.0493827160493827</c:v>
                </c:pt>
                <c:pt idx="1120">
                  <c:v>0.0491143317230274</c:v>
                </c:pt>
                <c:pt idx="1121">
                  <c:v>-0.0490922294843863</c:v>
                </c:pt>
                <c:pt idx="1122">
                  <c:v>0.0490578297595842</c:v>
                </c:pt>
                <c:pt idx="1123">
                  <c:v>-0.0490299823633157</c:v>
                </c:pt>
                <c:pt idx="1124">
                  <c:v>0.048984468339307</c:v>
                </c:pt>
                <c:pt idx="1125">
                  <c:v>0.0488612836438923</c:v>
                </c:pt>
                <c:pt idx="1126">
                  <c:v>0.0488612836438923</c:v>
                </c:pt>
                <c:pt idx="1127">
                  <c:v>0.0488424618859401</c:v>
                </c:pt>
                <c:pt idx="1128">
                  <c:v>-0.0487062404870624</c:v>
                </c:pt>
                <c:pt idx="1129">
                  <c:v>-0.0485705003248863</c:v>
                </c:pt>
                <c:pt idx="1130">
                  <c:v>-0.0485674353598882</c:v>
                </c:pt>
                <c:pt idx="1131">
                  <c:v>-0.048447204968944</c:v>
                </c:pt>
                <c:pt idx="1132">
                  <c:v>0.0481481481481482</c:v>
                </c:pt>
                <c:pt idx="1133">
                  <c:v>0.0480831708901884</c:v>
                </c:pt>
                <c:pt idx="1134">
                  <c:v>-0.0480277024992471</c:v>
                </c:pt>
                <c:pt idx="1135">
                  <c:v>0.0480198813532147</c:v>
                </c:pt>
                <c:pt idx="1136">
                  <c:v>-0.0479888490641178</c:v>
                </c:pt>
                <c:pt idx="1137">
                  <c:v>-0.0479582146248813</c:v>
                </c:pt>
                <c:pt idx="1138">
                  <c:v>-0.0479582146248813</c:v>
                </c:pt>
                <c:pt idx="1139">
                  <c:v>-0.0479582146248813</c:v>
                </c:pt>
                <c:pt idx="1140">
                  <c:v>-0.0479302832244009</c:v>
                </c:pt>
                <c:pt idx="1141">
                  <c:v>-0.0479302832244009</c:v>
                </c:pt>
                <c:pt idx="1142">
                  <c:v>0.0479302832244008</c:v>
                </c:pt>
                <c:pt idx="1143">
                  <c:v>-0.0477582846003898</c:v>
                </c:pt>
                <c:pt idx="1144">
                  <c:v>-0.047699214365881</c:v>
                </c:pt>
                <c:pt idx="1145">
                  <c:v>-0.0476753349093774</c:v>
                </c:pt>
                <c:pt idx="1146">
                  <c:v>-0.0476543209876543</c:v>
                </c:pt>
                <c:pt idx="1147">
                  <c:v>0.0475475475475475</c:v>
                </c:pt>
                <c:pt idx="1148">
                  <c:v>0.0474833808167141</c:v>
                </c:pt>
                <c:pt idx="1149">
                  <c:v>0.0474833808167141</c:v>
                </c:pt>
                <c:pt idx="1150">
                  <c:v>-0.0472739820565908</c:v>
                </c:pt>
                <c:pt idx="1151">
                  <c:v>0.0472040668119099</c:v>
                </c:pt>
                <c:pt idx="1152">
                  <c:v>0.0472040668119099</c:v>
                </c:pt>
                <c:pt idx="1153">
                  <c:v>0.0469932297889287</c:v>
                </c:pt>
                <c:pt idx="1154">
                  <c:v>0.0469672571121846</c:v>
                </c:pt>
                <c:pt idx="1155">
                  <c:v>0.0469672571121846</c:v>
                </c:pt>
                <c:pt idx="1156">
                  <c:v>-0.0469540578830196</c:v>
                </c:pt>
                <c:pt idx="1157">
                  <c:v>-0.0469135802469135</c:v>
                </c:pt>
                <c:pt idx="1158">
                  <c:v>-0.04673721340388</c:v>
                </c:pt>
                <c:pt idx="1159">
                  <c:v>-0.04673721340388</c:v>
                </c:pt>
                <c:pt idx="1160">
                  <c:v>0.0466155810983397</c:v>
                </c:pt>
                <c:pt idx="1161">
                  <c:v>0.0465967442368623</c:v>
                </c:pt>
                <c:pt idx="1162">
                  <c:v>-0.0464916393186435</c:v>
                </c:pt>
                <c:pt idx="1163">
                  <c:v>0.046477850399419</c:v>
                </c:pt>
                <c:pt idx="1164">
                  <c:v>0.0464587394411955</c:v>
                </c:pt>
                <c:pt idx="1165">
                  <c:v>0.04638619201726</c:v>
                </c:pt>
                <c:pt idx="1166">
                  <c:v>0.0462962962962963</c:v>
                </c:pt>
                <c:pt idx="1167">
                  <c:v>-0.0462962962962963</c:v>
                </c:pt>
                <c:pt idx="1168">
                  <c:v>-0.0460943809853467</c:v>
                </c:pt>
                <c:pt idx="1169">
                  <c:v>0.0460758377425044</c:v>
                </c:pt>
                <c:pt idx="1170">
                  <c:v>0.0460157126823794</c:v>
                </c:pt>
                <c:pt idx="1171">
                  <c:v>0.0460122699386503</c:v>
                </c:pt>
                <c:pt idx="1172">
                  <c:v>0.0460122699386503</c:v>
                </c:pt>
                <c:pt idx="1173">
                  <c:v>0.0460122699386503</c:v>
                </c:pt>
                <c:pt idx="1174">
                  <c:v>-0.0458553791887125</c:v>
                </c:pt>
                <c:pt idx="1175">
                  <c:v>0.0458553791887125</c:v>
                </c:pt>
                <c:pt idx="1176">
                  <c:v>0.0458553791887125</c:v>
                </c:pt>
                <c:pt idx="1177">
                  <c:v>-0.0457351290684624</c:v>
                </c:pt>
                <c:pt idx="1178">
                  <c:v>0.0456790123456791</c:v>
                </c:pt>
                <c:pt idx="1179">
                  <c:v>0.0456790123456791</c:v>
                </c:pt>
                <c:pt idx="1180">
                  <c:v>0.0456790123456791</c:v>
                </c:pt>
                <c:pt idx="1181">
                  <c:v>-0.045679012345679</c:v>
                </c:pt>
                <c:pt idx="1182">
                  <c:v>-0.045679012345679</c:v>
                </c:pt>
                <c:pt idx="1183">
                  <c:v>0.0455739427370633</c:v>
                </c:pt>
                <c:pt idx="1184">
                  <c:v>-0.0455486542443064</c:v>
                </c:pt>
                <c:pt idx="1185">
                  <c:v>0.0455246913580247</c:v>
                </c:pt>
                <c:pt idx="1186">
                  <c:v>-0.0454818673612503</c:v>
                </c:pt>
                <c:pt idx="1187">
                  <c:v>-0.0454320987654321</c:v>
                </c:pt>
                <c:pt idx="1188">
                  <c:v>-0.0453893932154802</c:v>
                </c:pt>
                <c:pt idx="1189">
                  <c:v>-0.0452432824981844</c:v>
                </c:pt>
                <c:pt idx="1190">
                  <c:v>-0.0451591942820012</c:v>
                </c:pt>
                <c:pt idx="1191">
                  <c:v>0.0451569582004364</c:v>
                </c:pt>
                <c:pt idx="1192">
                  <c:v>-0.0451435371114086</c:v>
                </c:pt>
                <c:pt idx="1193">
                  <c:v>-0.0450254175744372</c:v>
                </c:pt>
                <c:pt idx="1194">
                  <c:v>0.0449735449735449</c:v>
                </c:pt>
                <c:pt idx="1195">
                  <c:v>0.0446623093681917</c:v>
                </c:pt>
                <c:pt idx="1196">
                  <c:v>0.0446623093681917</c:v>
                </c:pt>
                <c:pt idx="1197">
                  <c:v>-0.0446343779677113</c:v>
                </c:pt>
                <c:pt idx="1198">
                  <c:v>-0.0446075663466968</c:v>
                </c:pt>
                <c:pt idx="1199">
                  <c:v>-0.0445743514797223</c:v>
                </c:pt>
                <c:pt idx="1200">
                  <c:v>0.0445326278659612</c:v>
                </c:pt>
                <c:pt idx="1201">
                  <c:v>0.0445326278659612</c:v>
                </c:pt>
                <c:pt idx="1202">
                  <c:v>-0.0444997236042012</c:v>
                </c:pt>
                <c:pt idx="1203">
                  <c:v>0.0444444444444444</c:v>
                </c:pt>
                <c:pt idx="1204">
                  <c:v>0.0444444444444444</c:v>
                </c:pt>
                <c:pt idx="1205">
                  <c:v>-0.0444444444444444</c:v>
                </c:pt>
                <c:pt idx="1206">
                  <c:v>0.0442992011619462</c:v>
                </c:pt>
                <c:pt idx="1207">
                  <c:v>-0.0440917107583775</c:v>
                </c:pt>
                <c:pt idx="1208">
                  <c:v>0.0438271604938271</c:v>
                </c:pt>
                <c:pt idx="1209">
                  <c:v>0.0438271604938271</c:v>
                </c:pt>
                <c:pt idx="1210">
                  <c:v>0.0438072481083234</c:v>
                </c:pt>
                <c:pt idx="1211">
                  <c:v>-0.0437710437710438</c:v>
                </c:pt>
                <c:pt idx="1212">
                  <c:v>0.0437710437710437</c:v>
                </c:pt>
                <c:pt idx="1213">
                  <c:v>0.0437710437710437</c:v>
                </c:pt>
                <c:pt idx="1214">
                  <c:v>0.043684710351377</c:v>
                </c:pt>
                <c:pt idx="1215">
                  <c:v>0.0432098765432099</c:v>
                </c:pt>
                <c:pt idx="1216">
                  <c:v>-0.0432098765432099</c:v>
                </c:pt>
                <c:pt idx="1217">
                  <c:v>0.0432098765432099</c:v>
                </c:pt>
                <c:pt idx="1218">
                  <c:v>0.0432098765432099</c:v>
                </c:pt>
                <c:pt idx="1219">
                  <c:v>-0.0432098765432099</c:v>
                </c:pt>
                <c:pt idx="1220">
                  <c:v>-0.0432098765432099</c:v>
                </c:pt>
                <c:pt idx="1221">
                  <c:v>0.0432098765432099</c:v>
                </c:pt>
                <c:pt idx="1222">
                  <c:v>0.0432098765432099</c:v>
                </c:pt>
                <c:pt idx="1223">
                  <c:v>0.0432098765432099</c:v>
                </c:pt>
                <c:pt idx="1224">
                  <c:v>-0.0432098765432099</c:v>
                </c:pt>
                <c:pt idx="1225">
                  <c:v>-0.0432098765432099</c:v>
                </c:pt>
                <c:pt idx="1226">
                  <c:v>0.0432098765432098</c:v>
                </c:pt>
                <c:pt idx="1227">
                  <c:v>-0.0432098765432098</c:v>
                </c:pt>
                <c:pt idx="1228">
                  <c:v>0.0432098765432098</c:v>
                </c:pt>
                <c:pt idx="1229">
                  <c:v>-0.0432098765432098</c:v>
                </c:pt>
                <c:pt idx="1230">
                  <c:v>0.0432098765432098</c:v>
                </c:pt>
                <c:pt idx="1231">
                  <c:v>0.0432098765432098</c:v>
                </c:pt>
                <c:pt idx="1232">
                  <c:v>-0.0431807456347333</c:v>
                </c:pt>
                <c:pt idx="1233">
                  <c:v>-0.0430004777830865</c:v>
                </c:pt>
                <c:pt idx="1234">
                  <c:v>-0.0429579239103049</c:v>
                </c:pt>
                <c:pt idx="1235">
                  <c:v>-0.042933480744426</c:v>
                </c:pt>
                <c:pt idx="1236">
                  <c:v>-0.0429087624209576</c:v>
                </c:pt>
                <c:pt idx="1237">
                  <c:v>0.0428641975308642</c:v>
                </c:pt>
                <c:pt idx="1238">
                  <c:v>0.0427350427350427</c:v>
                </c:pt>
                <c:pt idx="1239">
                  <c:v>0.0425925925925925</c:v>
                </c:pt>
                <c:pt idx="1240">
                  <c:v>-0.0424382716049383</c:v>
                </c:pt>
                <c:pt idx="1241">
                  <c:v>0.0423489553924337</c:v>
                </c:pt>
                <c:pt idx="1242">
                  <c:v>-0.0421665797252652</c:v>
                </c:pt>
                <c:pt idx="1243">
                  <c:v>-0.0420875420875421</c:v>
                </c:pt>
                <c:pt idx="1244">
                  <c:v>-0.0420420420420421</c:v>
                </c:pt>
                <c:pt idx="1245">
                  <c:v>-0.041959972394755</c:v>
                </c:pt>
                <c:pt idx="1246">
                  <c:v>-0.041959972394755</c:v>
                </c:pt>
                <c:pt idx="1247">
                  <c:v>-0.0419103313840156</c:v>
                </c:pt>
                <c:pt idx="1248">
                  <c:v>0.0417853751187085</c:v>
                </c:pt>
                <c:pt idx="1249">
                  <c:v>0.0417574437182281</c:v>
                </c:pt>
                <c:pt idx="1250">
                  <c:v>-0.041757443718228</c:v>
                </c:pt>
                <c:pt idx="1251">
                  <c:v>-0.041757443718228</c:v>
                </c:pt>
                <c:pt idx="1252">
                  <c:v>-0.0417283950617284</c:v>
                </c:pt>
                <c:pt idx="1253">
                  <c:v>-0.0417283950617284</c:v>
                </c:pt>
                <c:pt idx="1254">
                  <c:v>-0.041690408357075</c:v>
                </c:pt>
                <c:pt idx="1255">
                  <c:v>-0.041585445094217</c:v>
                </c:pt>
                <c:pt idx="1256">
                  <c:v>0.041585445094217</c:v>
                </c:pt>
                <c:pt idx="1257">
                  <c:v>-0.041585445094217</c:v>
                </c:pt>
                <c:pt idx="1258">
                  <c:v>-0.041407867494824</c:v>
                </c:pt>
                <c:pt idx="1259">
                  <c:v>-0.0413105413105413</c:v>
                </c:pt>
                <c:pt idx="1260">
                  <c:v>-0.0412457912457912</c:v>
                </c:pt>
                <c:pt idx="1261">
                  <c:v>0.0412186379928315</c:v>
                </c:pt>
                <c:pt idx="1262">
                  <c:v>-0.0411859947379073</c:v>
                </c:pt>
                <c:pt idx="1263">
                  <c:v>0.0410682791635173</c:v>
                </c:pt>
                <c:pt idx="1264">
                  <c:v>-0.041012764176606</c:v>
                </c:pt>
                <c:pt idx="1265">
                  <c:v>-0.0409951936669494</c:v>
                </c:pt>
                <c:pt idx="1266">
                  <c:v>0.0409356725146199</c:v>
                </c:pt>
                <c:pt idx="1267">
                  <c:v>-0.0408203902827559</c:v>
                </c:pt>
                <c:pt idx="1268">
                  <c:v>0.0407407407407407</c:v>
                </c:pt>
                <c:pt idx="1269">
                  <c:v>-0.0407407407407407</c:v>
                </c:pt>
                <c:pt idx="1270">
                  <c:v>-0.0407407407407407</c:v>
                </c:pt>
                <c:pt idx="1271">
                  <c:v>0.0405643738977072</c:v>
                </c:pt>
                <c:pt idx="1272">
                  <c:v>-0.0405643738977072</c:v>
                </c:pt>
                <c:pt idx="1273">
                  <c:v>-0.0405643738977072</c:v>
                </c:pt>
                <c:pt idx="1274">
                  <c:v>-0.040448343079922</c:v>
                </c:pt>
                <c:pt idx="1275">
                  <c:v>0.0404040404040404</c:v>
                </c:pt>
                <c:pt idx="1276">
                  <c:v>-0.0403204623062779</c:v>
                </c:pt>
                <c:pt idx="1277">
                  <c:v>0.0402858999350227</c:v>
                </c:pt>
                <c:pt idx="1278">
                  <c:v>-0.0402230187176423</c:v>
                </c:pt>
                <c:pt idx="1279">
                  <c:v>0.0401234567901235</c:v>
                </c:pt>
                <c:pt idx="1280">
                  <c:v>0.0401234567901234</c:v>
                </c:pt>
                <c:pt idx="1281">
                  <c:v>-0.0399610136452242</c:v>
                </c:pt>
                <c:pt idx="1282">
                  <c:v>0.0399487537852318</c:v>
                </c:pt>
                <c:pt idx="1283">
                  <c:v>0.0399081251794431</c:v>
                </c:pt>
                <c:pt idx="1284">
                  <c:v>-0.0398527607361962</c:v>
                </c:pt>
                <c:pt idx="1285">
                  <c:v>0.0396825396825398</c:v>
                </c:pt>
                <c:pt idx="1286">
                  <c:v>0.0394265232974911</c:v>
                </c:pt>
                <c:pt idx="1287">
                  <c:v>-0.0393374741200828</c:v>
                </c:pt>
                <c:pt idx="1288">
                  <c:v>0.0392817059483726</c:v>
                </c:pt>
                <c:pt idx="1289">
                  <c:v>0.0392817059483726</c:v>
                </c:pt>
                <c:pt idx="1290">
                  <c:v>-0.0392341494036409</c:v>
                </c:pt>
                <c:pt idx="1291">
                  <c:v>-0.0391880642889159</c:v>
                </c:pt>
                <c:pt idx="1292">
                  <c:v>0.039039039039039</c:v>
                </c:pt>
                <c:pt idx="1293">
                  <c:v>-0.0389863547758284</c:v>
                </c:pt>
                <c:pt idx="1294">
                  <c:v>-0.0388007054673721</c:v>
                </c:pt>
                <c:pt idx="1295">
                  <c:v>0.0387654320987654</c:v>
                </c:pt>
                <c:pt idx="1296">
                  <c:v>0.0387444181770423</c:v>
                </c:pt>
                <c:pt idx="1297">
                  <c:v>0.0387444181770423</c:v>
                </c:pt>
                <c:pt idx="1298">
                  <c:v>0.0387205387205387</c:v>
                </c:pt>
                <c:pt idx="1299">
                  <c:v>0.0387205387205387</c:v>
                </c:pt>
                <c:pt idx="1300">
                  <c:v>0.03866146848603</c:v>
                </c:pt>
                <c:pt idx="1301">
                  <c:v>-0.0386614684860299</c:v>
                </c:pt>
                <c:pt idx="1302">
                  <c:v>0.0385802469135802</c:v>
                </c:pt>
                <c:pt idx="1303">
                  <c:v>0.0385802469135802</c:v>
                </c:pt>
                <c:pt idx="1304">
                  <c:v>0.0385802469135802</c:v>
                </c:pt>
                <c:pt idx="1305">
                  <c:v>0.0385802469135802</c:v>
                </c:pt>
                <c:pt idx="1306">
                  <c:v>0.0385802469135802</c:v>
                </c:pt>
                <c:pt idx="1307">
                  <c:v>-0.0385802469135802</c:v>
                </c:pt>
                <c:pt idx="1308">
                  <c:v>-0.0385802469135802</c:v>
                </c:pt>
                <c:pt idx="1309">
                  <c:v>-0.038554948391014</c:v>
                </c:pt>
                <c:pt idx="1310">
                  <c:v>0.0384615384615384</c:v>
                </c:pt>
                <c:pt idx="1311">
                  <c:v>0.0383597883597884</c:v>
                </c:pt>
                <c:pt idx="1312">
                  <c:v>-0.0383313420947829</c:v>
                </c:pt>
                <c:pt idx="1313">
                  <c:v>0.0383141762452107</c:v>
                </c:pt>
                <c:pt idx="1314">
                  <c:v>0.0382716049382716</c:v>
                </c:pt>
                <c:pt idx="1315">
                  <c:v>-0.0382716049382715</c:v>
                </c:pt>
                <c:pt idx="1316">
                  <c:v>-0.0379188712522045</c:v>
                </c:pt>
                <c:pt idx="1317">
                  <c:v>-0.0379188712522045</c:v>
                </c:pt>
                <c:pt idx="1318">
                  <c:v>0.0378086419753086</c:v>
                </c:pt>
                <c:pt idx="1319">
                  <c:v>-0.0378086419753086</c:v>
                </c:pt>
                <c:pt idx="1320">
                  <c:v>-0.0376543209876543</c:v>
                </c:pt>
                <c:pt idx="1321">
                  <c:v>0.0375982042648709</c:v>
                </c:pt>
                <c:pt idx="1322">
                  <c:v>-0.0373707040373707</c:v>
                </c:pt>
                <c:pt idx="1323">
                  <c:v>0.0373619233268356</c:v>
                </c:pt>
                <c:pt idx="1324">
                  <c:v>0.0370370370370371</c:v>
                </c:pt>
                <c:pt idx="1325">
                  <c:v>0.0370370370370371</c:v>
                </c:pt>
                <c:pt idx="1326">
                  <c:v>0.0370370370370371</c:v>
                </c:pt>
                <c:pt idx="1327">
                  <c:v>0.0370370370370371</c:v>
                </c:pt>
                <c:pt idx="1328">
                  <c:v>0.0370370370370371</c:v>
                </c:pt>
                <c:pt idx="1329">
                  <c:v>0.0370370370370371</c:v>
                </c:pt>
                <c:pt idx="1330">
                  <c:v>-0.037037037037037</c:v>
                </c:pt>
                <c:pt idx="1331">
                  <c:v>0.037037037037037</c:v>
                </c:pt>
                <c:pt idx="1332">
                  <c:v>0.037037037037037</c:v>
                </c:pt>
                <c:pt idx="1333">
                  <c:v>-0.037037037037037</c:v>
                </c:pt>
                <c:pt idx="1334">
                  <c:v>-0.037037037037037</c:v>
                </c:pt>
                <c:pt idx="1335">
                  <c:v>-0.037037037037037</c:v>
                </c:pt>
                <c:pt idx="1336">
                  <c:v>-0.037037037037037</c:v>
                </c:pt>
                <c:pt idx="1337">
                  <c:v>-0.037037037037037</c:v>
                </c:pt>
                <c:pt idx="1338">
                  <c:v>-0.0368864799759109</c:v>
                </c:pt>
                <c:pt idx="1339">
                  <c:v>-0.0367850844041321</c:v>
                </c:pt>
                <c:pt idx="1340">
                  <c:v>0.0367686527106817</c:v>
                </c:pt>
                <c:pt idx="1341">
                  <c:v>0.0367033700367033</c:v>
                </c:pt>
                <c:pt idx="1342">
                  <c:v>-0.0365365365365365</c:v>
                </c:pt>
                <c:pt idx="1343">
                  <c:v>-0.0365310665857114</c:v>
                </c:pt>
                <c:pt idx="1344">
                  <c:v>0.0364197530864198</c:v>
                </c:pt>
                <c:pt idx="1345">
                  <c:v>0.0363803519831888</c:v>
                </c:pt>
                <c:pt idx="1346">
                  <c:v>-0.0361552028218695</c:v>
                </c:pt>
                <c:pt idx="1347">
                  <c:v>-0.0359477124183007</c:v>
                </c:pt>
                <c:pt idx="1348">
                  <c:v>0.0359477124183006</c:v>
                </c:pt>
                <c:pt idx="1349">
                  <c:v>0.0358796296296296</c:v>
                </c:pt>
                <c:pt idx="1350">
                  <c:v>-0.0358024691358024</c:v>
                </c:pt>
                <c:pt idx="1351">
                  <c:v>-0.0357374918778428</c:v>
                </c:pt>
                <c:pt idx="1352">
                  <c:v>0.0357312440645774</c:v>
                </c:pt>
                <c:pt idx="1353">
                  <c:v>0.0357142857142857</c:v>
                </c:pt>
                <c:pt idx="1354">
                  <c:v>0.0356820234869015</c:v>
                </c:pt>
                <c:pt idx="1355">
                  <c:v>0.0356305672761369</c:v>
                </c:pt>
                <c:pt idx="1356">
                  <c:v>-0.0356125356125356</c:v>
                </c:pt>
                <c:pt idx="1357">
                  <c:v>-0.0355846042120552</c:v>
                </c:pt>
                <c:pt idx="1358">
                  <c:v>-0.0354166666666666</c:v>
                </c:pt>
                <c:pt idx="1359">
                  <c:v>-0.0354126055880441</c:v>
                </c:pt>
                <c:pt idx="1360">
                  <c:v>-0.0353535353535354</c:v>
                </c:pt>
                <c:pt idx="1361">
                  <c:v>-0.0352733686067019</c:v>
                </c:pt>
                <c:pt idx="1362">
                  <c:v>-0.0351966873706004</c:v>
                </c:pt>
                <c:pt idx="1363">
                  <c:v>0.0351377018043685</c:v>
                </c:pt>
                <c:pt idx="1364">
                  <c:v>0.0351377018043684</c:v>
                </c:pt>
                <c:pt idx="1365">
                  <c:v>0.0349119611414693</c:v>
                </c:pt>
                <c:pt idx="1366">
                  <c:v>-0.0349084716900809</c:v>
                </c:pt>
                <c:pt idx="1367">
                  <c:v>-0.034838491459496</c:v>
                </c:pt>
                <c:pt idx="1368">
                  <c:v>0.0348040265581495</c:v>
                </c:pt>
                <c:pt idx="1369">
                  <c:v>-0.0346956151553853</c:v>
                </c:pt>
                <c:pt idx="1370">
                  <c:v>-0.0346801346801347</c:v>
                </c:pt>
                <c:pt idx="1371">
                  <c:v>-0.034647550776583</c:v>
                </c:pt>
                <c:pt idx="1372">
                  <c:v>-0.034621578099839</c:v>
                </c:pt>
                <c:pt idx="1373">
                  <c:v>-0.0345065562456867</c:v>
                </c:pt>
                <c:pt idx="1374">
                  <c:v>0.0343915343915344</c:v>
                </c:pt>
                <c:pt idx="1375">
                  <c:v>-0.0343915343915344</c:v>
                </c:pt>
                <c:pt idx="1376">
                  <c:v>-0.0343915343915343</c:v>
                </c:pt>
                <c:pt idx="1377">
                  <c:v>-0.0343915343915343</c:v>
                </c:pt>
                <c:pt idx="1378">
                  <c:v>0.034320987654321</c:v>
                </c:pt>
                <c:pt idx="1379">
                  <c:v>-0.034320987654321</c:v>
                </c:pt>
                <c:pt idx="1380">
                  <c:v>0.0342730790491984</c:v>
                </c:pt>
                <c:pt idx="1381">
                  <c:v>-0.0341614906832298</c:v>
                </c:pt>
                <c:pt idx="1382">
                  <c:v>-0.0341614906832298</c:v>
                </c:pt>
                <c:pt idx="1383">
                  <c:v>-0.0339506172839506</c:v>
                </c:pt>
                <c:pt idx="1384">
                  <c:v>0.0339506172839506</c:v>
                </c:pt>
                <c:pt idx="1385">
                  <c:v>0.0339506172839506</c:v>
                </c:pt>
                <c:pt idx="1386">
                  <c:v>0.0339225991399904</c:v>
                </c:pt>
                <c:pt idx="1387">
                  <c:v>0.0338509316770186</c:v>
                </c:pt>
                <c:pt idx="1388">
                  <c:v>-0.0338103254769921</c:v>
                </c:pt>
                <c:pt idx="1389">
                  <c:v>-0.0336519315013939</c:v>
                </c:pt>
                <c:pt idx="1390">
                  <c:v>-0.0335802469135802</c:v>
                </c:pt>
                <c:pt idx="1391">
                  <c:v>-0.0335718216840947</c:v>
                </c:pt>
                <c:pt idx="1392">
                  <c:v>0.033452807646356</c:v>
                </c:pt>
                <c:pt idx="1393">
                  <c:v>0.0334481768590296</c:v>
                </c:pt>
                <c:pt idx="1394">
                  <c:v>-0.0333894500561167</c:v>
                </c:pt>
                <c:pt idx="1395">
                  <c:v>0.0333333333333333</c:v>
                </c:pt>
                <c:pt idx="1396">
                  <c:v>-0.0333253702818921</c:v>
                </c:pt>
                <c:pt idx="1397">
                  <c:v>-0.033259627786991</c:v>
                </c:pt>
                <c:pt idx="1398">
                  <c:v>0.0332083137990311</c:v>
                </c:pt>
                <c:pt idx="1399">
                  <c:v>0.033179012345679</c:v>
                </c:pt>
                <c:pt idx="1400">
                  <c:v>0.0331262939958593</c:v>
                </c:pt>
                <c:pt idx="1401">
                  <c:v>0.0331088664421998</c:v>
                </c:pt>
                <c:pt idx="1402">
                  <c:v>0.0331088664421998</c:v>
                </c:pt>
                <c:pt idx="1403">
                  <c:v>-0.0331088664421997</c:v>
                </c:pt>
                <c:pt idx="1404">
                  <c:v>0.0330687830687831</c:v>
                </c:pt>
                <c:pt idx="1405">
                  <c:v>0.0329759584145549</c:v>
                </c:pt>
                <c:pt idx="1406">
                  <c:v>0.0328483245149912</c:v>
                </c:pt>
                <c:pt idx="1407">
                  <c:v>0.0328135152696556</c:v>
                </c:pt>
                <c:pt idx="1408">
                  <c:v>0.0326797385620915</c:v>
                </c:pt>
                <c:pt idx="1409">
                  <c:v>-0.0326797385620915</c:v>
                </c:pt>
                <c:pt idx="1410">
                  <c:v>-0.0326278659611993</c:v>
                </c:pt>
                <c:pt idx="1411">
                  <c:v>0.0326086956521739</c:v>
                </c:pt>
                <c:pt idx="1412">
                  <c:v>0.0325925925925925</c:v>
                </c:pt>
                <c:pt idx="1413">
                  <c:v>0.0325832161275199</c:v>
                </c:pt>
                <c:pt idx="1414">
                  <c:v>-0.0325735992402659</c:v>
                </c:pt>
                <c:pt idx="1415">
                  <c:v>0.0325715786708695</c:v>
                </c:pt>
                <c:pt idx="1416">
                  <c:v>0.0325476992143658</c:v>
                </c:pt>
                <c:pt idx="1417">
                  <c:v>0.0324618736383442</c:v>
                </c:pt>
                <c:pt idx="1418">
                  <c:v>-0.0324074074074074</c:v>
                </c:pt>
                <c:pt idx="1419">
                  <c:v>-0.0324074074074074</c:v>
                </c:pt>
                <c:pt idx="1420">
                  <c:v>0.0324074074074074</c:v>
                </c:pt>
                <c:pt idx="1421">
                  <c:v>-0.0323089046493302</c:v>
                </c:pt>
                <c:pt idx="1422">
                  <c:v>-0.0322886989553656</c:v>
                </c:pt>
                <c:pt idx="1423">
                  <c:v>0.0321910695742472</c:v>
                </c:pt>
                <c:pt idx="1424">
                  <c:v>-0.0320987654320988</c:v>
                </c:pt>
                <c:pt idx="1425">
                  <c:v>0.0320987654320987</c:v>
                </c:pt>
                <c:pt idx="1426">
                  <c:v>0.0320987654320987</c:v>
                </c:pt>
                <c:pt idx="1427">
                  <c:v>0.0320719269994633</c:v>
                </c:pt>
                <c:pt idx="1428">
                  <c:v>0.0320216049382716</c:v>
                </c:pt>
                <c:pt idx="1429">
                  <c:v>0.0319979843789367</c:v>
                </c:pt>
                <c:pt idx="1430">
                  <c:v>-0.0318840579710145</c:v>
                </c:pt>
                <c:pt idx="1431">
                  <c:v>-0.0317460317460317</c:v>
                </c:pt>
                <c:pt idx="1432">
                  <c:v>0.0317460317460317</c:v>
                </c:pt>
                <c:pt idx="1433">
                  <c:v>0.0316358024691358</c:v>
                </c:pt>
                <c:pt idx="1434">
                  <c:v>-0.0316358024691358</c:v>
                </c:pt>
                <c:pt idx="1435">
                  <c:v>0.0315819695664656</c:v>
                </c:pt>
                <c:pt idx="1436">
                  <c:v>-0.0315734989648033</c:v>
                </c:pt>
                <c:pt idx="1437">
                  <c:v>0.0315734989648033</c:v>
                </c:pt>
                <c:pt idx="1438">
                  <c:v>0.0314615690959777</c:v>
                </c:pt>
                <c:pt idx="1439">
                  <c:v>0.0313390313390313</c:v>
                </c:pt>
                <c:pt idx="1440">
                  <c:v>-0.0312837108953614</c:v>
                </c:pt>
                <c:pt idx="1441">
                  <c:v>-0.0312624452409399</c:v>
                </c:pt>
                <c:pt idx="1442">
                  <c:v>-0.03125</c:v>
                </c:pt>
                <c:pt idx="1443">
                  <c:v>0.03125</c:v>
                </c:pt>
                <c:pt idx="1444">
                  <c:v>-0.0311728395061729</c:v>
                </c:pt>
                <c:pt idx="1445">
                  <c:v>0.0311447811447811</c:v>
                </c:pt>
                <c:pt idx="1446">
                  <c:v>0.0310559006211181</c:v>
                </c:pt>
                <c:pt idx="1447">
                  <c:v>-0.0310147545919904</c:v>
                </c:pt>
                <c:pt idx="1448">
                  <c:v>-0.0309744268077602</c:v>
                </c:pt>
                <c:pt idx="1449">
                  <c:v>-0.0309108069844266</c:v>
                </c:pt>
                <c:pt idx="1450">
                  <c:v>-0.0308641975308642</c:v>
                </c:pt>
                <c:pt idx="1451">
                  <c:v>0.0308641975308642</c:v>
                </c:pt>
                <c:pt idx="1452">
                  <c:v>0.0308641975308642</c:v>
                </c:pt>
                <c:pt idx="1453">
                  <c:v>0.0308641975308642</c:v>
                </c:pt>
                <c:pt idx="1454">
                  <c:v>0.0308641975308642</c:v>
                </c:pt>
                <c:pt idx="1455">
                  <c:v>0.0308641975308642</c:v>
                </c:pt>
                <c:pt idx="1456">
                  <c:v>0.0308641975308642</c:v>
                </c:pt>
                <c:pt idx="1457">
                  <c:v>0.0308641975308642</c:v>
                </c:pt>
                <c:pt idx="1458">
                  <c:v>-0.0308641975308642</c:v>
                </c:pt>
                <c:pt idx="1459">
                  <c:v>0.0308641975308642</c:v>
                </c:pt>
                <c:pt idx="1460">
                  <c:v>0.0308641975308642</c:v>
                </c:pt>
                <c:pt idx="1461">
                  <c:v>0.0308641975308642</c:v>
                </c:pt>
                <c:pt idx="1462">
                  <c:v>-0.0308641975308642</c:v>
                </c:pt>
                <c:pt idx="1463">
                  <c:v>-0.0308641975308642</c:v>
                </c:pt>
                <c:pt idx="1464">
                  <c:v>-0.0307111519232732</c:v>
                </c:pt>
                <c:pt idx="1465">
                  <c:v>-0.0306015235093249</c:v>
                </c:pt>
                <c:pt idx="1466">
                  <c:v>-0.0305770887166236</c:v>
                </c:pt>
                <c:pt idx="1467">
                  <c:v>0.0305737109658678</c:v>
                </c:pt>
                <c:pt idx="1468">
                  <c:v>-0.0305449127288208</c:v>
                </c:pt>
                <c:pt idx="1469">
                  <c:v>-0.0305114638447971</c:v>
                </c:pt>
                <c:pt idx="1470">
                  <c:v>0.0303768680961663</c:v>
                </c:pt>
                <c:pt idx="1471">
                  <c:v>-0.0303725554463017</c:v>
                </c:pt>
                <c:pt idx="1472">
                  <c:v>-0.0302795031055901</c:v>
                </c:pt>
                <c:pt idx="1473">
                  <c:v>0.0302469135802469</c:v>
                </c:pt>
                <c:pt idx="1474">
                  <c:v>0.0302277432712215</c:v>
                </c:pt>
                <c:pt idx="1475">
                  <c:v>-0.03016418480336</c:v>
                </c:pt>
                <c:pt idx="1476">
                  <c:v>0.0300489168413696</c:v>
                </c:pt>
                <c:pt idx="1477">
                  <c:v>0.0298895386614685</c:v>
                </c:pt>
                <c:pt idx="1478">
                  <c:v>0.0298765432098765</c:v>
                </c:pt>
                <c:pt idx="1479">
                  <c:v>-0.0296296296296296</c:v>
                </c:pt>
                <c:pt idx="1480">
                  <c:v>-0.0295646523716699</c:v>
                </c:pt>
                <c:pt idx="1481">
                  <c:v>0.567901235</c:v>
                </c:pt>
                <c:pt idx="1482">
                  <c:v>0.0294117647058824</c:v>
                </c:pt>
                <c:pt idx="1483">
                  <c:v>-0.0294117647058824</c:v>
                </c:pt>
                <c:pt idx="1484">
                  <c:v>-0.029320987654321</c:v>
                </c:pt>
                <c:pt idx="1485">
                  <c:v>0.029320987654321</c:v>
                </c:pt>
                <c:pt idx="1486">
                  <c:v>-0.029320987654321</c:v>
                </c:pt>
                <c:pt idx="1487">
                  <c:v>0.0292948315547186</c:v>
                </c:pt>
                <c:pt idx="1488">
                  <c:v>0.0292397660818714</c:v>
                </c:pt>
                <c:pt idx="1489">
                  <c:v>-0.0292397660818713</c:v>
                </c:pt>
                <c:pt idx="1490">
                  <c:v>0.0291806958473625</c:v>
                </c:pt>
                <c:pt idx="1491">
                  <c:v>-0.0291447682752031</c:v>
                </c:pt>
                <c:pt idx="1492">
                  <c:v>-0.0291358024691358</c:v>
                </c:pt>
                <c:pt idx="1493">
                  <c:v>-0.0291136908052331</c:v>
                </c:pt>
                <c:pt idx="1494">
                  <c:v>-0.0290575127973502</c:v>
                </c:pt>
                <c:pt idx="1495">
                  <c:v>-0.0289648622981956</c:v>
                </c:pt>
                <c:pt idx="1496">
                  <c:v>0.0289648622981956</c:v>
                </c:pt>
                <c:pt idx="1497">
                  <c:v>-0.0289351851851852</c:v>
                </c:pt>
                <c:pt idx="1498">
                  <c:v>-0.0288600288600288</c:v>
                </c:pt>
                <c:pt idx="1499">
                  <c:v>0.0287708906283054</c:v>
                </c:pt>
                <c:pt idx="1500">
                  <c:v>-0.0286512928022362</c:v>
                </c:pt>
                <c:pt idx="1501">
                  <c:v>0.0286195286195286</c:v>
                </c:pt>
                <c:pt idx="1502">
                  <c:v>-0.0284747112704102</c:v>
                </c:pt>
                <c:pt idx="1503">
                  <c:v>-0.0284487385936661</c:v>
                </c:pt>
                <c:pt idx="1504">
                  <c:v>0.0283950617283951</c:v>
                </c:pt>
                <c:pt idx="1505">
                  <c:v>-0.0283950617283951</c:v>
                </c:pt>
                <c:pt idx="1506">
                  <c:v>-0.028395061728395</c:v>
                </c:pt>
                <c:pt idx="1507">
                  <c:v>-0.028395061728395</c:v>
                </c:pt>
                <c:pt idx="1508">
                  <c:v>-0.028358391394695</c:v>
                </c:pt>
                <c:pt idx="1509">
                  <c:v>0.0283088235294118</c:v>
                </c:pt>
                <c:pt idx="1510">
                  <c:v>0.0283018867924528</c:v>
                </c:pt>
                <c:pt idx="1511">
                  <c:v>0.0282186948853615</c:v>
                </c:pt>
                <c:pt idx="1512">
                  <c:v>-0.0282186948853615</c:v>
                </c:pt>
                <c:pt idx="1513">
                  <c:v>-0.0281948615281948</c:v>
                </c:pt>
                <c:pt idx="1514">
                  <c:v>0.0280151946818614</c:v>
                </c:pt>
                <c:pt idx="1515">
                  <c:v>-0.0279119699409555</c:v>
                </c:pt>
                <c:pt idx="1516">
                  <c:v>0.0278773397052966</c:v>
                </c:pt>
                <c:pt idx="1517">
                  <c:v>0.0278501302344219</c:v>
                </c:pt>
                <c:pt idx="1518">
                  <c:v>-0.0277777777777778</c:v>
                </c:pt>
                <c:pt idx="1519">
                  <c:v>0.0277777777777777</c:v>
                </c:pt>
                <c:pt idx="1520">
                  <c:v>-0.0277777777777777</c:v>
                </c:pt>
                <c:pt idx="1521">
                  <c:v>0.0276543209876543</c:v>
                </c:pt>
                <c:pt idx="1522">
                  <c:v>0.0275962236746551</c:v>
                </c:pt>
                <c:pt idx="1523">
                  <c:v>0.0275621118012422</c:v>
                </c:pt>
                <c:pt idx="1524">
                  <c:v>0.0274971941638609</c:v>
                </c:pt>
                <c:pt idx="1525">
                  <c:v>0.0274584929757343</c:v>
                </c:pt>
                <c:pt idx="1526">
                  <c:v>0.0274204028589993</c:v>
                </c:pt>
                <c:pt idx="1527">
                  <c:v>-0.027336860670194</c:v>
                </c:pt>
                <c:pt idx="1528">
                  <c:v>0.0272536687631028</c:v>
                </c:pt>
                <c:pt idx="1529">
                  <c:v>-0.0272456364410387</c:v>
                </c:pt>
                <c:pt idx="1530">
                  <c:v>0.0272166105499439</c:v>
                </c:pt>
                <c:pt idx="1531">
                  <c:v>0.0271604938271605</c:v>
                </c:pt>
                <c:pt idx="1532">
                  <c:v>-0.0270327799063431</c:v>
                </c:pt>
                <c:pt idx="1533">
                  <c:v>0.0269930947897049</c:v>
                </c:pt>
                <c:pt idx="1534">
                  <c:v>-0.0269360269360269</c:v>
                </c:pt>
                <c:pt idx="1535">
                  <c:v>0.0269360269360269</c:v>
                </c:pt>
                <c:pt idx="1536">
                  <c:v>-0.0269151138716356</c:v>
                </c:pt>
                <c:pt idx="1537">
                  <c:v>0.0268483269885794</c:v>
                </c:pt>
                <c:pt idx="1538">
                  <c:v>-0.0268281101614435</c:v>
                </c:pt>
                <c:pt idx="1539">
                  <c:v>0.02663139329806</c:v>
                </c:pt>
                <c:pt idx="1540">
                  <c:v>0.0265993265993266</c:v>
                </c:pt>
                <c:pt idx="1541">
                  <c:v>-0.0265171274560946</c:v>
                </c:pt>
                <c:pt idx="1542">
                  <c:v>-0.0264197530864197</c:v>
                </c:pt>
                <c:pt idx="1543">
                  <c:v>-0.0264161220043573</c:v>
                </c:pt>
                <c:pt idx="1544">
                  <c:v>0.0263942103022562</c:v>
                </c:pt>
                <c:pt idx="1545">
                  <c:v>0.0262626262626263</c:v>
                </c:pt>
                <c:pt idx="1546">
                  <c:v>0.0261437908496732</c:v>
                </c:pt>
                <c:pt idx="1547">
                  <c:v>-0.0261437908496732</c:v>
                </c:pt>
                <c:pt idx="1548">
                  <c:v>-0.0261387163561076</c:v>
                </c:pt>
                <c:pt idx="1549">
                  <c:v>-0.0261158594491927</c:v>
                </c:pt>
                <c:pt idx="1550">
                  <c:v>-0.0261158594491927</c:v>
                </c:pt>
                <c:pt idx="1551">
                  <c:v>-0.0260141093474427</c:v>
                </c:pt>
                <c:pt idx="1552">
                  <c:v>-0.0259909031838856</c:v>
                </c:pt>
                <c:pt idx="1553">
                  <c:v>0.025968497232865</c:v>
                </c:pt>
                <c:pt idx="1554">
                  <c:v>0.0259259259259259</c:v>
                </c:pt>
                <c:pt idx="1555">
                  <c:v>0.0259259259259259</c:v>
                </c:pt>
                <c:pt idx="1556">
                  <c:v>-0.0259259259259259</c:v>
                </c:pt>
                <c:pt idx="1557">
                  <c:v>-0.0259259259259259</c:v>
                </c:pt>
                <c:pt idx="1558">
                  <c:v>0.0258591925258592</c:v>
                </c:pt>
                <c:pt idx="1559">
                  <c:v>0.0258251448727639</c:v>
                </c:pt>
                <c:pt idx="1560">
                  <c:v>0.0257280180944303</c:v>
                </c:pt>
                <c:pt idx="1561">
                  <c:v>-0.0255874153723615</c:v>
                </c:pt>
                <c:pt idx="1562">
                  <c:v>-0.025573192239859</c:v>
                </c:pt>
                <c:pt idx="1563">
                  <c:v>-0.025573192239859</c:v>
                </c:pt>
                <c:pt idx="1564">
                  <c:v>0.0255731922398589</c:v>
                </c:pt>
                <c:pt idx="1565">
                  <c:v>-0.025228126677402</c:v>
                </c:pt>
                <c:pt idx="1566">
                  <c:v>-0.0251918585251919</c:v>
                </c:pt>
                <c:pt idx="1567">
                  <c:v>-0.0251661918328584</c:v>
                </c:pt>
                <c:pt idx="1568">
                  <c:v>-0.0251430292080699</c:v>
                </c:pt>
                <c:pt idx="1569">
                  <c:v>0.0249382716049383</c:v>
                </c:pt>
                <c:pt idx="1570">
                  <c:v>-0.024904214559387</c:v>
                </c:pt>
                <c:pt idx="1571">
                  <c:v>0.0248456790123457</c:v>
                </c:pt>
                <c:pt idx="1572">
                  <c:v>-0.0248447204968944</c:v>
                </c:pt>
                <c:pt idx="1573">
                  <c:v>-0.0247925521149565</c:v>
                </c:pt>
                <c:pt idx="1574">
                  <c:v>-0.0247782994261868</c:v>
                </c:pt>
                <c:pt idx="1575">
                  <c:v>0.0247384789369522</c:v>
                </c:pt>
                <c:pt idx="1576">
                  <c:v>0.0246913580246914</c:v>
                </c:pt>
                <c:pt idx="1577">
                  <c:v>0.0246913580246914</c:v>
                </c:pt>
                <c:pt idx="1578">
                  <c:v>-0.0246913580246914</c:v>
                </c:pt>
                <c:pt idx="1579">
                  <c:v>-0.0246913580246914</c:v>
                </c:pt>
                <c:pt idx="1580">
                  <c:v>0.0246913580246914</c:v>
                </c:pt>
                <c:pt idx="1581">
                  <c:v>-0.0246913580246914</c:v>
                </c:pt>
                <c:pt idx="1582">
                  <c:v>0.0246913580246914</c:v>
                </c:pt>
                <c:pt idx="1583">
                  <c:v>-0.0246913580246914</c:v>
                </c:pt>
                <c:pt idx="1584">
                  <c:v>0.0246913580246914</c:v>
                </c:pt>
                <c:pt idx="1585">
                  <c:v>-0.0246913580246914</c:v>
                </c:pt>
                <c:pt idx="1586">
                  <c:v>-0.0246913580246914</c:v>
                </c:pt>
                <c:pt idx="1587">
                  <c:v>0.0245417361005908</c:v>
                </c:pt>
                <c:pt idx="1588">
                  <c:v>-0.0243997278118013</c:v>
                </c:pt>
                <c:pt idx="1589">
                  <c:v>0.0243669374104156</c:v>
                </c:pt>
                <c:pt idx="1590">
                  <c:v>0.0243576910243576</c:v>
                </c:pt>
                <c:pt idx="1591">
                  <c:v>0.0242731395038677</c:v>
                </c:pt>
                <c:pt idx="1592">
                  <c:v>-0.0241545893719807</c:v>
                </c:pt>
                <c:pt idx="1593">
                  <c:v>0.0241330227743271</c:v>
                </c:pt>
                <c:pt idx="1594">
                  <c:v>-0.0240740740740741</c:v>
                </c:pt>
                <c:pt idx="1595">
                  <c:v>0.0239820565907522</c:v>
                </c:pt>
                <c:pt idx="1596">
                  <c:v>-0.0239385727190605</c:v>
                </c:pt>
                <c:pt idx="1597">
                  <c:v>0.0239197530864198</c:v>
                </c:pt>
                <c:pt idx="1598">
                  <c:v>0.0239197530864198</c:v>
                </c:pt>
                <c:pt idx="1599">
                  <c:v>-0.0239197530864197</c:v>
                </c:pt>
                <c:pt idx="1600">
                  <c:v>-0.0238095238095238</c:v>
                </c:pt>
                <c:pt idx="1601">
                  <c:v>-0.0238095238095238</c:v>
                </c:pt>
                <c:pt idx="1602">
                  <c:v>0.0236957387495022</c:v>
                </c:pt>
                <c:pt idx="1603">
                  <c:v>-0.0236957387495021</c:v>
                </c:pt>
                <c:pt idx="1604">
                  <c:v>-0.0236812570145903</c:v>
                </c:pt>
                <c:pt idx="1605">
                  <c:v>0.02361782071927</c:v>
                </c:pt>
                <c:pt idx="1606">
                  <c:v>-0.0236103364937721</c:v>
                </c:pt>
                <c:pt idx="1607">
                  <c:v>-0.023602033405955</c:v>
                </c:pt>
                <c:pt idx="1608">
                  <c:v>-0.0235517568850903</c:v>
                </c:pt>
                <c:pt idx="1609">
                  <c:v>0.0235371036286368</c:v>
                </c:pt>
                <c:pt idx="1610">
                  <c:v>0.0235266713254134</c:v>
                </c:pt>
                <c:pt idx="1611">
                  <c:v>-0.0235042735042734</c:v>
                </c:pt>
                <c:pt idx="1612">
                  <c:v>0.0234567901234568</c:v>
                </c:pt>
                <c:pt idx="1613">
                  <c:v>0.0234567901234568</c:v>
                </c:pt>
                <c:pt idx="1614">
                  <c:v>-0.0234567901234567</c:v>
                </c:pt>
                <c:pt idx="1615">
                  <c:v>-0.02336860670194</c:v>
                </c:pt>
                <c:pt idx="1616">
                  <c:v>0.0232558139534884</c:v>
                </c:pt>
                <c:pt idx="1617">
                  <c:v>0.0232558139534884</c:v>
                </c:pt>
                <c:pt idx="1618">
                  <c:v>0.0232558139534884</c:v>
                </c:pt>
                <c:pt idx="1619">
                  <c:v>0.0232558139534884</c:v>
                </c:pt>
                <c:pt idx="1620">
                  <c:v>0.0232389251997095</c:v>
                </c:pt>
                <c:pt idx="1621">
                  <c:v>0.0232389251997095</c:v>
                </c:pt>
                <c:pt idx="1622">
                  <c:v>0.0231718898385566</c:v>
                </c:pt>
                <c:pt idx="1623">
                  <c:v>-0.0230669265756985</c:v>
                </c:pt>
                <c:pt idx="1624">
                  <c:v>0.0229839768846862</c:v>
                </c:pt>
                <c:pt idx="1625">
                  <c:v>-0.022962962962963</c:v>
                </c:pt>
                <c:pt idx="1626">
                  <c:v>-0.0229357798165137</c:v>
                </c:pt>
                <c:pt idx="1627">
                  <c:v>0.0229276895943563</c:v>
                </c:pt>
                <c:pt idx="1628">
                  <c:v>0.0228869895536562</c:v>
                </c:pt>
                <c:pt idx="1629">
                  <c:v>0.0227833894500562</c:v>
                </c:pt>
                <c:pt idx="1630">
                  <c:v>-0.0227420402858999</c:v>
                </c:pt>
                <c:pt idx="1631">
                  <c:v>0.0227064453721617</c:v>
                </c:pt>
                <c:pt idx="1632">
                  <c:v>-0.0224466891133558</c:v>
                </c:pt>
                <c:pt idx="1633">
                  <c:v>-0.0223456790123457</c:v>
                </c:pt>
                <c:pt idx="1634">
                  <c:v>-0.0223311546840959</c:v>
                </c:pt>
                <c:pt idx="1635">
                  <c:v>-0.0222222222222222</c:v>
                </c:pt>
                <c:pt idx="1636">
                  <c:v>0.02212904728628</c:v>
                </c:pt>
                <c:pt idx="1637">
                  <c:v>0.0220458553791887</c:v>
                </c:pt>
                <c:pt idx="1638">
                  <c:v>-0.0220458553791887</c:v>
                </c:pt>
                <c:pt idx="1639">
                  <c:v>-0.0220458553791887</c:v>
                </c:pt>
                <c:pt idx="1640">
                  <c:v>-0.0220458553791887</c:v>
                </c:pt>
                <c:pt idx="1641">
                  <c:v>0.022022022022022</c:v>
                </c:pt>
                <c:pt idx="1642">
                  <c:v>-0.0220075147611379</c:v>
                </c:pt>
                <c:pt idx="1643">
                  <c:v>-0.0220075147611379</c:v>
                </c:pt>
                <c:pt idx="1644">
                  <c:v>-0.0219242230736484</c:v>
                </c:pt>
                <c:pt idx="1645">
                  <c:v>-0.0219242230736484</c:v>
                </c:pt>
                <c:pt idx="1646">
                  <c:v>0.0219135802469136</c:v>
                </c:pt>
                <c:pt idx="1647">
                  <c:v>-0.021813224267212</c:v>
                </c:pt>
                <c:pt idx="1648">
                  <c:v>0.0217640320733104</c:v>
                </c:pt>
                <c:pt idx="1649">
                  <c:v>-0.0217391304347826</c:v>
                </c:pt>
                <c:pt idx="1650">
                  <c:v>-0.021604938271605</c:v>
                </c:pt>
                <c:pt idx="1651">
                  <c:v>-0.021604938271605</c:v>
                </c:pt>
                <c:pt idx="1652">
                  <c:v>0.0216049382716049</c:v>
                </c:pt>
                <c:pt idx="1653">
                  <c:v>-0.0216049382716049</c:v>
                </c:pt>
                <c:pt idx="1654">
                  <c:v>-0.0214365881032547</c:v>
                </c:pt>
                <c:pt idx="1655">
                  <c:v>0.0214233841684822</c:v>
                </c:pt>
                <c:pt idx="1656">
                  <c:v>-0.0213844797178131</c:v>
                </c:pt>
                <c:pt idx="1657">
                  <c:v>-0.0213675213675213</c:v>
                </c:pt>
                <c:pt idx="1658">
                  <c:v>0.0211640211640212</c:v>
                </c:pt>
                <c:pt idx="1659">
                  <c:v>-0.0211328976034859</c:v>
                </c:pt>
                <c:pt idx="1660">
                  <c:v>-0.0209551656920078</c:v>
                </c:pt>
                <c:pt idx="1661">
                  <c:v>0.0208333333333333</c:v>
                </c:pt>
                <c:pt idx="1662">
                  <c:v>0.0207927225471085</c:v>
                </c:pt>
                <c:pt idx="1663">
                  <c:v>0.0207806149835136</c:v>
                </c:pt>
                <c:pt idx="1664">
                  <c:v>-0.0207631874298541</c:v>
                </c:pt>
                <c:pt idx="1665">
                  <c:v>-0.0207631874298541</c:v>
                </c:pt>
                <c:pt idx="1666">
                  <c:v>0.0206601158982111</c:v>
                </c:pt>
                <c:pt idx="1667">
                  <c:v>-0.0206172839506172</c:v>
                </c:pt>
                <c:pt idx="1668">
                  <c:v>0.0205226871893539</c:v>
                </c:pt>
                <c:pt idx="1669">
                  <c:v>0.0204826038159371</c:v>
                </c:pt>
                <c:pt idx="1670">
                  <c:v>0.02046783625731</c:v>
                </c:pt>
                <c:pt idx="1671">
                  <c:v>-0.0204678362573099</c:v>
                </c:pt>
                <c:pt idx="1672">
                  <c:v>-0.0204178537511871</c:v>
                </c:pt>
                <c:pt idx="1673">
                  <c:v>0.0202821869488537</c:v>
                </c:pt>
                <c:pt idx="1674">
                  <c:v>0.0201042020613886</c:v>
                </c:pt>
                <c:pt idx="1675">
                  <c:v>0.0200617283950617</c:v>
                </c:pt>
                <c:pt idx="1676">
                  <c:v>-0.0200617283950617</c:v>
                </c:pt>
                <c:pt idx="1677">
                  <c:v>0.0200379867046534</c:v>
                </c:pt>
                <c:pt idx="1678">
                  <c:v>0.02</c:v>
                </c:pt>
                <c:pt idx="1679">
                  <c:v>-0.0199709513435003</c:v>
                </c:pt>
                <c:pt idx="1680">
                  <c:v>-0.0199430199430199</c:v>
                </c:pt>
                <c:pt idx="1681">
                  <c:v>-0.0199430199430199</c:v>
                </c:pt>
                <c:pt idx="1682">
                  <c:v>0.0199430199430199</c:v>
                </c:pt>
                <c:pt idx="1683">
                  <c:v>-0.0199214365881032</c:v>
                </c:pt>
                <c:pt idx="1684">
                  <c:v>0.0198412698412699</c:v>
                </c:pt>
                <c:pt idx="1685">
                  <c:v>0.0197530864197531</c:v>
                </c:pt>
                <c:pt idx="1686">
                  <c:v>-0.0197530864197531</c:v>
                </c:pt>
                <c:pt idx="1687">
                  <c:v>0.019753086419753</c:v>
                </c:pt>
                <c:pt idx="1688">
                  <c:v>-0.019753086419753</c:v>
                </c:pt>
                <c:pt idx="1689">
                  <c:v>-0.0196408529741863</c:v>
                </c:pt>
                <c:pt idx="1690">
                  <c:v>0.0196186285295196</c:v>
                </c:pt>
                <c:pt idx="1691">
                  <c:v>-0.0195828011919966</c:v>
                </c:pt>
                <c:pt idx="1692">
                  <c:v>0.0194444444444444</c:v>
                </c:pt>
                <c:pt idx="1693">
                  <c:v>-0.0194003527336861</c:v>
                </c:pt>
                <c:pt idx="1694">
                  <c:v>0.0194003527336861</c:v>
                </c:pt>
                <c:pt idx="1695">
                  <c:v>0.0193602693602694</c:v>
                </c:pt>
                <c:pt idx="1696">
                  <c:v>0.019349477682811</c:v>
                </c:pt>
                <c:pt idx="1697">
                  <c:v>0.0193236714975846</c:v>
                </c:pt>
                <c:pt idx="1698">
                  <c:v>-0.0192901234567901</c:v>
                </c:pt>
                <c:pt idx="1699">
                  <c:v>-0.0192901234567901</c:v>
                </c:pt>
                <c:pt idx="1700">
                  <c:v>0.0192901234567901</c:v>
                </c:pt>
                <c:pt idx="1701">
                  <c:v>0.0192901234567901</c:v>
                </c:pt>
                <c:pt idx="1702">
                  <c:v>-0.0191358024691358</c:v>
                </c:pt>
                <c:pt idx="1703">
                  <c:v>-0.0191358024691358</c:v>
                </c:pt>
                <c:pt idx="1704">
                  <c:v>-0.0191358024691358</c:v>
                </c:pt>
                <c:pt idx="1705">
                  <c:v>-0.0190902447935696</c:v>
                </c:pt>
                <c:pt idx="1706">
                  <c:v>-0.0189933523266856</c:v>
                </c:pt>
                <c:pt idx="1707">
                  <c:v>-0.018881626724764</c:v>
                </c:pt>
                <c:pt idx="1708">
                  <c:v>-0.0188712522045855</c:v>
                </c:pt>
                <c:pt idx="1709">
                  <c:v>-0.0188339190772281</c:v>
                </c:pt>
                <c:pt idx="1710">
                  <c:v>0.0188271604938272</c:v>
                </c:pt>
                <c:pt idx="1711">
                  <c:v>0.0187991021324355</c:v>
                </c:pt>
                <c:pt idx="1712">
                  <c:v>-0.0187704711514235</c:v>
                </c:pt>
                <c:pt idx="1713">
                  <c:v>0.0186428038777032</c:v>
                </c:pt>
                <c:pt idx="1714">
                  <c:v>0.0186127603430403</c:v>
                </c:pt>
                <c:pt idx="1715">
                  <c:v>0.0186127603430403</c:v>
                </c:pt>
                <c:pt idx="1716">
                  <c:v>0.0185185185185185</c:v>
                </c:pt>
                <c:pt idx="1717">
                  <c:v>-0.0185185185185185</c:v>
                </c:pt>
                <c:pt idx="1718">
                  <c:v>-0.0185185185185185</c:v>
                </c:pt>
                <c:pt idx="1719">
                  <c:v>0.0185185185185185</c:v>
                </c:pt>
                <c:pt idx="1720">
                  <c:v>-0.0185185185185185</c:v>
                </c:pt>
                <c:pt idx="1721">
                  <c:v>0.0185185185185185</c:v>
                </c:pt>
                <c:pt idx="1722">
                  <c:v>0.0185185185185185</c:v>
                </c:pt>
                <c:pt idx="1723">
                  <c:v>0.0185185185185185</c:v>
                </c:pt>
                <c:pt idx="1724">
                  <c:v>-0.0185185185185185</c:v>
                </c:pt>
                <c:pt idx="1725">
                  <c:v>-0.0185185185185185</c:v>
                </c:pt>
                <c:pt idx="1726">
                  <c:v>-0.0184189565909996</c:v>
                </c:pt>
                <c:pt idx="1727">
                  <c:v>0.0183641975308643</c:v>
                </c:pt>
                <c:pt idx="1728">
                  <c:v>0.0183482332907621</c:v>
                </c:pt>
                <c:pt idx="1729">
                  <c:v>0.0182716049382716</c:v>
                </c:pt>
                <c:pt idx="1730">
                  <c:v>0.0181733996990392</c:v>
                </c:pt>
                <c:pt idx="1731">
                  <c:v>-0.0181657848324515</c:v>
                </c:pt>
                <c:pt idx="1732">
                  <c:v>0.0181327160493827</c:v>
                </c:pt>
                <c:pt idx="1733">
                  <c:v>-0.0181327160493827</c:v>
                </c:pt>
                <c:pt idx="1734">
                  <c:v>-0.0180436847103513</c:v>
                </c:pt>
                <c:pt idx="1735">
                  <c:v>-0.0178907721280603</c:v>
                </c:pt>
                <c:pt idx="1736">
                  <c:v>-0.0178687459389213</c:v>
                </c:pt>
                <c:pt idx="1737">
                  <c:v>-0.0178687459389213</c:v>
                </c:pt>
                <c:pt idx="1738">
                  <c:v>-0.0178622173507084</c:v>
                </c:pt>
                <c:pt idx="1739">
                  <c:v>0.0178401845068512</c:v>
                </c:pt>
                <c:pt idx="1740">
                  <c:v>-0.0178083688408172</c:v>
                </c:pt>
                <c:pt idx="1741">
                  <c:v>0.0177220230983672</c:v>
                </c:pt>
                <c:pt idx="1742">
                  <c:v>-0.0176571920757967</c:v>
                </c:pt>
                <c:pt idx="1743">
                  <c:v>-0.017636684303351</c:v>
                </c:pt>
                <c:pt idx="1744">
                  <c:v>0.0176151761517615</c:v>
                </c:pt>
                <c:pt idx="1745">
                  <c:v>0.0175228992433293</c:v>
                </c:pt>
                <c:pt idx="1746">
                  <c:v>-0.0174678224323614</c:v>
                </c:pt>
                <c:pt idx="1747">
                  <c:v>-0.0174542358450404</c:v>
                </c:pt>
                <c:pt idx="1748">
                  <c:v>-0.0174366806669212</c:v>
                </c:pt>
                <c:pt idx="1749">
                  <c:v>-0.017283950617284</c:v>
                </c:pt>
                <c:pt idx="1750">
                  <c:v>-0.017283950617284</c:v>
                </c:pt>
                <c:pt idx="1751">
                  <c:v>0.0172839506172839</c:v>
                </c:pt>
                <c:pt idx="1752">
                  <c:v>0.0172839506172839</c:v>
                </c:pt>
                <c:pt idx="1753">
                  <c:v>-0.0172839506172839</c:v>
                </c:pt>
                <c:pt idx="1754">
                  <c:v>0.0172413793103448</c:v>
                </c:pt>
                <c:pt idx="1755">
                  <c:v>-0.0172189733593242</c:v>
                </c:pt>
                <c:pt idx="1756">
                  <c:v>-0.0171739396161838</c:v>
                </c:pt>
                <c:pt idx="1757">
                  <c:v>-0.0171286076363339</c:v>
                </c:pt>
                <c:pt idx="1758">
                  <c:v>0.017120894479385</c:v>
                </c:pt>
                <c:pt idx="1759">
                  <c:v>0.0170940170940171</c:v>
                </c:pt>
                <c:pt idx="1760">
                  <c:v>-0.0170940170940171</c:v>
                </c:pt>
                <c:pt idx="1761">
                  <c:v>-0.0170940170940171</c:v>
                </c:pt>
                <c:pt idx="1762">
                  <c:v>0.0170370370370371</c:v>
                </c:pt>
                <c:pt idx="1763">
                  <c:v>0.0170129479072569</c:v>
                </c:pt>
                <c:pt idx="1764">
                  <c:v>-0.0169753086419753</c:v>
                </c:pt>
                <c:pt idx="1765">
                  <c:v>-0.0168940870695257</c:v>
                </c:pt>
                <c:pt idx="1766">
                  <c:v>0.0168350168350168</c:v>
                </c:pt>
                <c:pt idx="1767">
                  <c:v>0.0168350168350168</c:v>
                </c:pt>
                <c:pt idx="1768">
                  <c:v>0.0167548500881834</c:v>
                </c:pt>
                <c:pt idx="1769">
                  <c:v>-0.0166105499438833</c:v>
                </c:pt>
                <c:pt idx="1770">
                  <c:v>0.01657848324515</c:v>
                </c:pt>
                <c:pt idx="1771">
                  <c:v>-0.0165343915343915</c:v>
                </c:pt>
                <c:pt idx="1772">
                  <c:v>-0.0163262951424945</c:v>
                </c:pt>
                <c:pt idx="1773">
                  <c:v>-0.0163199729409774</c:v>
                </c:pt>
                <c:pt idx="1774">
                  <c:v>-0.0162922485326857</c:v>
                </c:pt>
                <c:pt idx="1775">
                  <c:v>0.016273849607183</c:v>
                </c:pt>
                <c:pt idx="1776">
                  <c:v>-0.0162522871596169</c:v>
                </c:pt>
                <c:pt idx="1777">
                  <c:v>-0.0162257495590828</c:v>
                </c:pt>
                <c:pt idx="1778">
                  <c:v>-0.0161728395061729</c:v>
                </c:pt>
                <c:pt idx="1779">
                  <c:v>0.0161349468280161</c:v>
                </c:pt>
                <c:pt idx="1780">
                  <c:v>0.016070668369519</c:v>
                </c:pt>
                <c:pt idx="1781">
                  <c:v>0.0160493827160494</c:v>
                </c:pt>
                <c:pt idx="1782">
                  <c:v>-0.0160493827160494</c:v>
                </c:pt>
                <c:pt idx="1783">
                  <c:v>0.0160108024691358</c:v>
                </c:pt>
                <c:pt idx="1784">
                  <c:v>0.0159345391903531</c:v>
                </c:pt>
                <c:pt idx="1785">
                  <c:v>0.0159041394335512</c:v>
                </c:pt>
                <c:pt idx="1786">
                  <c:v>0.0158917783031258</c:v>
                </c:pt>
                <c:pt idx="1787">
                  <c:v>0.0158730158730159</c:v>
                </c:pt>
                <c:pt idx="1788">
                  <c:v>-0.0158730158730158</c:v>
                </c:pt>
                <c:pt idx="1789">
                  <c:v>-0.0158730158730158</c:v>
                </c:pt>
                <c:pt idx="1790">
                  <c:v>-0.0158346752549651</c:v>
                </c:pt>
                <c:pt idx="1791">
                  <c:v>0.015718467608502</c:v>
                </c:pt>
                <c:pt idx="1792">
                  <c:v>0.0157126823793491</c:v>
                </c:pt>
                <c:pt idx="1793">
                  <c:v>-0.0156782549420587</c:v>
                </c:pt>
                <c:pt idx="1794">
                  <c:v>-0.0156136528685549</c:v>
                </c:pt>
                <c:pt idx="1795">
                  <c:v>0.0155662909286097</c:v>
                </c:pt>
                <c:pt idx="1796">
                  <c:v>0.0155662909286097</c:v>
                </c:pt>
                <c:pt idx="1797">
                  <c:v>-0.015527950310559</c:v>
                </c:pt>
                <c:pt idx="1798">
                  <c:v>-0.0154320987654322</c:v>
                </c:pt>
                <c:pt idx="1799">
                  <c:v>-0.0154320987654321</c:v>
                </c:pt>
                <c:pt idx="1800">
                  <c:v>-0.0154320987654321</c:v>
                </c:pt>
                <c:pt idx="1801">
                  <c:v>-0.0154320987654321</c:v>
                </c:pt>
                <c:pt idx="1802">
                  <c:v>0.0154320987654321</c:v>
                </c:pt>
                <c:pt idx="1803">
                  <c:v>0.0154320987654321</c:v>
                </c:pt>
                <c:pt idx="1804">
                  <c:v>-0.0154320987654321</c:v>
                </c:pt>
                <c:pt idx="1805">
                  <c:v>-0.0153542898640937</c:v>
                </c:pt>
                <c:pt idx="1806">
                  <c:v>-0.0152979066022544</c:v>
                </c:pt>
                <c:pt idx="1807">
                  <c:v>0.0152116402116402</c:v>
                </c:pt>
                <c:pt idx="1808">
                  <c:v>0.0151946818613485</c:v>
                </c:pt>
                <c:pt idx="1809">
                  <c:v>-0.0151334129828754</c:v>
                </c:pt>
                <c:pt idx="1810">
                  <c:v>-0.0150617283950617</c:v>
                </c:pt>
                <c:pt idx="1811">
                  <c:v>-0.0150295222758991</c:v>
                </c:pt>
                <c:pt idx="1812">
                  <c:v>0.0150188371856226</c:v>
                </c:pt>
                <c:pt idx="1813">
                  <c:v>0.0149911816578484</c:v>
                </c:pt>
                <c:pt idx="1814">
                  <c:v>-0.0149911816578483</c:v>
                </c:pt>
                <c:pt idx="1815">
                  <c:v>0.0148874364560639</c:v>
                </c:pt>
                <c:pt idx="1816">
                  <c:v>0.0148148148148148</c:v>
                </c:pt>
                <c:pt idx="1817">
                  <c:v>0.0148148148148148</c:v>
                </c:pt>
                <c:pt idx="1818">
                  <c:v>0.0147622699386503</c:v>
                </c:pt>
                <c:pt idx="1819">
                  <c:v>-0.0146923783287419</c:v>
                </c:pt>
                <c:pt idx="1820">
                  <c:v>-0.0146198830409356</c:v>
                </c:pt>
                <c:pt idx="1821">
                  <c:v>0.0146077754773407</c:v>
                </c:pt>
                <c:pt idx="1822">
                  <c:v>-0.0145903479236812</c:v>
                </c:pt>
                <c:pt idx="1823">
                  <c:v>-0.0145502645502645</c:v>
                </c:pt>
                <c:pt idx="1824">
                  <c:v>0.0145360414177618</c:v>
                </c:pt>
                <c:pt idx="1825">
                  <c:v>-0.0145270583867075</c:v>
                </c:pt>
                <c:pt idx="1826">
                  <c:v>-0.0144927536231885</c:v>
                </c:pt>
                <c:pt idx="1827">
                  <c:v>-0.0144824311490979</c:v>
                </c:pt>
                <c:pt idx="1828">
                  <c:v>-0.0144742443593019</c:v>
                </c:pt>
                <c:pt idx="1829">
                  <c:v>-0.0144470711846598</c:v>
                </c:pt>
                <c:pt idx="1830">
                  <c:v>0.014336917562724</c:v>
                </c:pt>
                <c:pt idx="1831">
                  <c:v>0.0142450142450142</c:v>
                </c:pt>
                <c:pt idx="1832">
                  <c:v>-0.0142021720969089</c:v>
                </c:pt>
                <c:pt idx="1833">
                  <c:v>-0.014161220043573</c:v>
                </c:pt>
                <c:pt idx="1834">
                  <c:v>0.014161220043573</c:v>
                </c:pt>
                <c:pt idx="1835">
                  <c:v>-0.0141377937076861</c:v>
                </c:pt>
                <c:pt idx="1836">
                  <c:v>-0.0141093474426808</c:v>
                </c:pt>
                <c:pt idx="1837">
                  <c:v>0.0141093474426808</c:v>
                </c:pt>
                <c:pt idx="1838">
                  <c:v>-0.0140740740740741</c:v>
                </c:pt>
                <c:pt idx="1839">
                  <c:v>-0.0140740740740741</c:v>
                </c:pt>
                <c:pt idx="1840">
                  <c:v>0.0140550807217473</c:v>
                </c:pt>
                <c:pt idx="1841">
                  <c:v>-0.0140291806958474</c:v>
                </c:pt>
                <c:pt idx="1842">
                  <c:v>-0.0139833711262282</c:v>
                </c:pt>
                <c:pt idx="1843">
                  <c:v>0.0139701104613386</c:v>
                </c:pt>
                <c:pt idx="1844">
                  <c:v>-0.0139084231911236</c:v>
                </c:pt>
                <c:pt idx="1845">
                  <c:v>0.0138888888888889</c:v>
                </c:pt>
                <c:pt idx="1846">
                  <c:v>-0.0138888888888889</c:v>
                </c:pt>
                <c:pt idx="1847">
                  <c:v>0.0138271604938271</c:v>
                </c:pt>
                <c:pt idx="1848">
                  <c:v>0.0138271604938271</c:v>
                </c:pt>
                <c:pt idx="1849">
                  <c:v>-0.0137981118373275</c:v>
                </c:pt>
                <c:pt idx="1850">
                  <c:v>-0.0137981118373275</c:v>
                </c:pt>
                <c:pt idx="1851">
                  <c:v>-0.0137981118373275</c:v>
                </c:pt>
                <c:pt idx="1852">
                  <c:v>-0.0137981118373275</c:v>
                </c:pt>
                <c:pt idx="1853">
                  <c:v>0.0137981118373275</c:v>
                </c:pt>
                <c:pt idx="1854">
                  <c:v>-0.013787510137875</c:v>
                </c:pt>
                <c:pt idx="1855">
                  <c:v>0.0137701804368471</c:v>
                </c:pt>
                <c:pt idx="1856">
                  <c:v>0.0137701804368471</c:v>
                </c:pt>
                <c:pt idx="1857">
                  <c:v>0.0137299771167048</c:v>
                </c:pt>
                <c:pt idx="1858">
                  <c:v>0.0137163561076605</c:v>
                </c:pt>
                <c:pt idx="1859">
                  <c:v>-0.01364522417154</c:v>
                </c:pt>
                <c:pt idx="1860">
                  <c:v>0.0136228182205194</c:v>
                </c:pt>
                <c:pt idx="1861">
                  <c:v>0.0135802469135802</c:v>
                </c:pt>
                <c:pt idx="1862">
                  <c:v>0.0135802469135802</c:v>
                </c:pt>
                <c:pt idx="1863">
                  <c:v>-0.0135802469135802</c:v>
                </c:pt>
                <c:pt idx="1864">
                  <c:v>-0.0135802469135802</c:v>
                </c:pt>
                <c:pt idx="1865">
                  <c:v>-0.0135802469135802</c:v>
                </c:pt>
                <c:pt idx="1866">
                  <c:v>-0.0135135135135135</c:v>
                </c:pt>
                <c:pt idx="1867">
                  <c:v>0.0134911543846252</c:v>
                </c:pt>
                <c:pt idx="1868">
                  <c:v>-0.0134680134680135</c:v>
                </c:pt>
                <c:pt idx="1869">
                  <c:v>-0.0134575569358177</c:v>
                </c:pt>
                <c:pt idx="1870">
                  <c:v>-0.0134038800705468</c:v>
                </c:pt>
                <c:pt idx="1871">
                  <c:v>-0.0133868808567604</c:v>
                </c:pt>
                <c:pt idx="1872">
                  <c:v>-0.0133412982875348</c:v>
                </c:pt>
                <c:pt idx="1873">
                  <c:v>-0.01329534662868</c:v>
                </c:pt>
                <c:pt idx="1874">
                  <c:v>-0.0132872985980331</c:v>
                </c:pt>
                <c:pt idx="1875">
                  <c:v>-0.0132275132275132</c:v>
                </c:pt>
                <c:pt idx="1876">
                  <c:v>0.0131172839506173</c:v>
                </c:pt>
                <c:pt idx="1877">
                  <c:v>-0.0131172839506173</c:v>
                </c:pt>
                <c:pt idx="1878">
                  <c:v>-0.0131172839506173</c:v>
                </c:pt>
                <c:pt idx="1879">
                  <c:v>0.013089394615499</c:v>
                </c:pt>
                <c:pt idx="1880">
                  <c:v>0.0130083206375249</c:v>
                </c:pt>
                <c:pt idx="1881">
                  <c:v>0.012890341321714</c:v>
                </c:pt>
                <c:pt idx="1882">
                  <c:v>-0.0127439267224214</c:v>
                </c:pt>
                <c:pt idx="1883">
                  <c:v>0.0126793460126794</c:v>
                </c:pt>
                <c:pt idx="1884">
                  <c:v>0.0126789366053169</c:v>
                </c:pt>
                <c:pt idx="1885">
                  <c:v>0.0126543209876543</c:v>
                </c:pt>
                <c:pt idx="1886">
                  <c:v>0.0126262626262626</c:v>
                </c:pt>
                <c:pt idx="1887">
                  <c:v>-0.0125976316452507</c:v>
                </c:pt>
                <c:pt idx="1888">
                  <c:v>0.0125976316452506</c:v>
                </c:pt>
                <c:pt idx="1889">
                  <c:v>0.0125585355470413</c:v>
                </c:pt>
                <c:pt idx="1890">
                  <c:v>0.0124962360734718</c:v>
                </c:pt>
                <c:pt idx="1891">
                  <c:v>0.0124223602484472</c:v>
                </c:pt>
                <c:pt idx="1892">
                  <c:v>0.0123456790123457</c:v>
                </c:pt>
                <c:pt idx="1893">
                  <c:v>0.0123456790123457</c:v>
                </c:pt>
                <c:pt idx="1894">
                  <c:v>0.0123456790123457</c:v>
                </c:pt>
                <c:pt idx="1895">
                  <c:v>0.0123456790123457</c:v>
                </c:pt>
                <c:pt idx="1896">
                  <c:v>0.0123456790123457</c:v>
                </c:pt>
                <c:pt idx="1897">
                  <c:v>-0.0123456790123457</c:v>
                </c:pt>
                <c:pt idx="1898">
                  <c:v>0.0123456790123457</c:v>
                </c:pt>
                <c:pt idx="1899">
                  <c:v>0.0123456790123457</c:v>
                </c:pt>
                <c:pt idx="1900">
                  <c:v>0.0123456790123457</c:v>
                </c:pt>
                <c:pt idx="1901">
                  <c:v>-0.0123456790123457</c:v>
                </c:pt>
                <c:pt idx="1902">
                  <c:v>0.0123456790123457</c:v>
                </c:pt>
                <c:pt idx="1903">
                  <c:v>-0.0123456790123457</c:v>
                </c:pt>
                <c:pt idx="1904">
                  <c:v>-0.0123456790123457</c:v>
                </c:pt>
                <c:pt idx="1905">
                  <c:v>0.0123456790123457</c:v>
                </c:pt>
                <c:pt idx="1906">
                  <c:v>0.0123456790123457</c:v>
                </c:pt>
                <c:pt idx="1907">
                  <c:v>-0.0123456790123457</c:v>
                </c:pt>
                <c:pt idx="1908">
                  <c:v>0.0123456790123456</c:v>
                </c:pt>
                <c:pt idx="1909">
                  <c:v>-0.0123047992805168</c:v>
                </c:pt>
                <c:pt idx="1910">
                  <c:v>0.0123029144768275</c:v>
                </c:pt>
                <c:pt idx="1911">
                  <c:v>-0.0120751777193495</c:v>
                </c:pt>
                <c:pt idx="1912">
                  <c:v>-0.012025012025012</c:v>
                </c:pt>
                <c:pt idx="1913">
                  <c:v>0.0119825708061002</c:v>
                </c:pt>
                <c:pt idx="1914">
                  <c:v>-0.0119598765432099</c:v>
                </c:pt>
                <c:pt idx="1915">
                  <c:v>0.0119598765432098</c:v>
                </c:pt>
                <c:pt idx="1916">
                  <c:v>0.0119474313022699</c:v>
                </c:pt>
                <c:pt idx="1917">
                  <c:v>-0.011847869374751</c:v>
                </c:pt>
                <c:pt idx="1918">
                  <c:v>-0.011743450767841</c:v>
                </c:pt>
                <c:pt idx="1919">
                  <c:v>-0.0115740740740741</c:v>
                </c:pt>
                <c:pt idx="1920">
                  <c:v>0.0115740740740741</c:v>
                </c:pt>
                <c:pt idx="1921">
                  <c:v>-0.0115039281705948</c:v>
                </c:pt>
                <c:pt idx="1922">
                  <c:v>0.0114638447971782</c:v>
                </c:pt>
                <c:pt idx="1923">
                  <c:v>0.0114638447971782</c:v>
                </c:pt>
                <c:pt idx="1924">
                  <c:v>-0.0114638447971781</c:v>
                </c:pt>
                <c:pt idx="1925">
                  <c:v>0.0113649475020192</c:v>
                </c:pt>
                <c:pt idx="1926">
                  <c:v>-0.0113500597371564</c:v>
                </c:pt>
                <c:pt idx="1927">
                  <c:v>-0.0113443868384581</c:v>
                </c:pt>
                <c:pt idx="1928">
                  <c:v>-0.0113355780022447</c:v>
                </c:pt>
                <c:pt idx="1929">
                  <c:v>-0.0112930547713156</c:v>
                </c:pt>
                <c:pt idx="1930">
                  <c:v>-0.0111111111111111</c:v>
                </c:pt>
                <c:pt idx="1931">
                  <c:v>0.0110772873329952</c:v>
                </c:pt>
                <c:pt idx="1932">
                  <c:v>0.0110461338531514</c:v>
                </c:pt>
                <c:pt idx="1933">
                  <c:v>-0.0110229276895943</c:v>
                </c:pt>
                <c:pt idx="1934">
                  <c:v>0.0110069909266696</c:v>
                </c:pt>
                <c:pt idx="1935">
                  <c:v>0.0109906654622102</c:v>
                </c:pt>
                <c:pt idx="1936">
                  <c:v>0.0109211775878443</c:v>
                </c:pt>
                <c:pt idx="1937">
                  <c:v>0.0109211775878443</c:v>
                </c:pt>
                <c:pt idx="1938">
                  <c:v>0.0109211775878443</c:v>
                </c:pt>
                <c:pt idx="1939">
                  <c:v>0.0109211775878443</c:v>
                </c:pt>
                <c:pt idx="1940">
                  <c:v>0.0109211775878443</c:v>
                </c:pt>
                <c:pt idx="1941">
                  <c:v>0.010908168442415</c:v>
                </c:pt>
                <c:pt idx="1942">
                  <c:v>-0.0108932461873639</c:v>
                </c:pt>
                <c:pt idx="1943">
                  <c:v>-0.0108932461873639</c:v>
                </c:pt>
                <c:pt idx="1944">
                  <c:v>0.0108641975308642</c:v>
                </c:pt>
                <c:pt idx="1945">
                  <c:v>0.0108641975308642</c:v>
                </c:pt>
                <c:pt idx="1946">
                  <c:v>0.0108262108262108</c:v>
                </c:pt>
                <c:pt idx="1947">
                  <c:v>-0.0108198085726175</c:v>
                </c:pt>
                <c:pt idx="1948">
                  <c:v>-0.0107583774250441</c:v>
                </c:pt>
                <c:pt idx="1949">
                  <c:v>0.010758377425044</c:v>
                </c:pt>
                <c:pt idx="1950">
                  <c:v>-0.0107566312186774</c:v>
                </c:pt>
                <c:pt idx="1951">
                  <c:v>-0.0107353730542137</c:v>
                </c:pt>
                <c:pt idx="1952">
                  <c:v>0.0107212475633529</c:v>
                </c:pt>
                <c:pt idx="1953">
                  <c:v>-0.0107212475633528</c:v>
                </c:pt>
                <c:pt idx="1954">
                  <c:v>-0.0107212475633528</c:v>
                </c:pt>
                <c:pt idx="1955">
                  <c:v>-0.0107212475633528</c:v>
                </c:pt>
                <c:pt idx="1956">
                  <c:v>-0.0106832298136646</c:v>
                </c:pt>
                <c:pt idx="1957">
                  <c:v>0.0106289913393404</c:v>
                </c:pt>
                <c:pt idx="1958">
                  <c:v>-0.01062666041569</c:v>
                </c:pt>
                <c:pt idx="1959">
                  <c:v>0.0106209150326797</c:v>
                </c:pt>
                <c:pt idx="1960">
                  <c:v>0.0105301379811183</c:v>
                </c:pt>
                <c:pt idx="1961">
                  <c:v>-0.010482180293501</c:v>
                </c:pt>
                <c:pt idx="1962">
                  <c:v>0.0104071013161922</c:v>
                </c:pt>
                <c:pt idx="1963">
                  <c:v>-0.0103709613083367</c:v>
                </c:pt>
                <c:pt idx="1964">
                  <c:v>-0.010351966873706</c:v>
                </c:pt>
                <c:pt idx="1965">
                  <c:v>-0.0102578068264343</c:v>
                </c:pt>
                <c:pt idx="1966">
                  <c:v>0.0101881817092173</c:v>
                </c:pt>
                <c:pt idx="1967">
                  <c:v>-0.010063074774905</c:v>
                </c:pt>
                <c:pt idx="1968">
                  <c:v>-0.0100042571306939</c:v>
                </c:pt>
                <c:pt idx="1969">
                  <c:v>0.00993788819875774</c:v>
                </c:pt>
                <c:pt idx="1970">
                  <c:v>0.00987654320987652</c:v>
                </c:pt>
                <c:pt idx="1971">
                  <c:v>-0.00987654320987652</c:v>
                </c:pt>
                <c:pt idx="1972">
                  <c:v>-0.00977225672877851</c:v>
                </c:pt>
                <c:pt idx="1973">
                  <c:v>-0.00976598489036301</c:v>
                </c:pt>
                <c:pt idx="1974">
                  <c:v>0.00970496894409939</c:v>
                </c:pt>
                <c:pt idx="1975">
                  <c:v>0.00970017636684306</c:v>
                </c:pt>
                <c:pt idx="1976">
                  <c:v>0.00970017636684306</c:v>
                </c:pt>
                <c:pt idx="1977">
                  <c:v>-0.00970017636684295</c:v>
                </c:pt>
                <c:pt idx="1978">
                  <c:v>0.00966183574879225</c:v>
                </c:pt>
                <c:pt idx="1979">
                  <c:v>-0.00954328561690531</c:v>
                </c:pt>
                <c:pt idx="1980">
                  <c:v>-0.00953984287317622</c:v>
                </c:pt>
                <c:pt idx="1981">
                  <c:v>-0.00948409778431858</c:v>
                </c:pt>
                <c:pt idx="1982">
                  <c:v>0.00945216049382713</c:v>
                </c:pt>
                <c:pt idx="1983">
                  <c:v>-0.00939345142243686</c:v>
                </c:pt>
                <c:pt idx="1984">
                  <c:v>-0.00934744268077603</c:v>
                </c:pt>
                <c:pt idx="1985">
                  <c:v>0.00931677018633536</c:v>
                </c:pt>
                <c:pt idx="1986">
                  <c:v>-0.0092592592592593</c:v>
                </c:pt>
                <c:pt idx="1987">
                  <c:v>-0.0092592592592593</c:v>
                </c:pt>
                <c:pt idx="1988">
                  <c:v>-0.0092592592592593</c:v>
                </c:pt>
                <c:pt idx="1989">
                  <c:v>0.0092592592592593</c:v>
                </c:pt>
                <c:pt idx="1990">
                  <c:v>0.00919359075387449</c:v>
                </c:pt>
                <c:pt idx="1991">
                  <c:v>0.00909316770186336</c:v>
                </c:pt>
                <c:pt idx="1992">
                  <c:v>-0.00896330120074412</c:v>
                </c:pt>
                <c:pt idx="1993">
                  <c:v>0.00884917551584219</c:v>
                </c:pt>
                <c:pt idx="1994">
                  <c:v>0.00881834215167554</c:v>
                </c:pt>
                <c:pt idx="1995">
                  <c:v>0.00881834215167554</c:v>
                </c:pt>
                <c:pt idx="1996">
                  <c:v>-0.00881834215167548</c:v>
                </c:pt>
                <c:pt idx="1997">
                  <c:v>-0.00875681883433821</c:v>
                </c:pt>
                <c:pt idx="1998">
                  <c:v>-0.00870414779287676</c:v>
                </c:pt>
                <c:pt idx="1999">
                  <c:v>0.0086786352420658</c:v>
                </c:pt>
                <c:pt idx="2000">
                  <c:v>0.00864197530864197</c:v>
                </c:pt>
                <c:pt idx="2001">
                  <c:v>-0.00855641119667527</c:v>
                </c:pt>
                <c:pt idx="2002">
                  <c:v>-0.00854700854700851</c:v>
                </c:pt>
                <c:pt idx="2003">
                  <c:v>-0.00851426138782463</c:v>
                </c:pt>
                <c:pt idx="2004">
                  <c:v>0.00851426138782457</c:v>
                </c:pt>
                <c:pt idx="2005">
                  <c:v>0.00841750841750843</c:v>
                </c:pt>
                <c:pt idx="2006">
                  <c:v>0.00841750841750843</c:v>
                </c:pt>
                <c:pt idx="2007">
                  <c:v>-0.00841750841750832</c:v>
                </c:pt>
                <c:pt idx="2008">
                  <c:v>-0.00828063836193915</c:v>
                </c:pt>
                <c:pt idx="2009">
                  <c:v>-0.00815696649029984</c:v>
                </c:pt>
                <c:pt idx="2010">
                  <c:v>0.00811287477954142</c:v>
                </c:pt>
                <c:pt idx="2011">
                  <c:v>0.00809831237965797</c:v>
                </c:pt>
                <c:pt idx="2012">
                  <c:v>-0.00809552722121032</c:v>
                </c:pt>
                <c:pt idx="2013">
                  <c:v>0.00801547816473191</c:v>
                </c:pt>
                <c:pt idx="2014">
                  <c:v>0.00783564261825131</c:v>
                </c:pt>
                <c:pt idx="2015">
                  <c:v>-0.0078105316200554</c:v>
                </c:pt>
                <c:pt idx="2016">
                  <c:v>0.00779727095516569</c:v>
                </c:pt>
                <c:pt idx="2017">
                  <c:v>0.00776397515527949</c:v>
                </c:pt>
                <c:pt idx="2018">
                  <c:v>-0.00768693221523414</c:v>
                </c:pt>
                <c:pt idx="2019">
                  <c:v>-0.00766426381638907</c:v>
                </c:pt>
                <c:pt idx="2020">
                  <c:v>0.00762527233115473</c:v>
                </c:pt>
                <c:pt idx="2021">
                  <c:v>0.00762527233115473</c:v>
                </c:pt>
                <c:pt idx="2022">
                  <c:v>-0.00761467063170218</c:v>
                </c:pt>
                <c:pt idx="2023">
                  <c:v>0.00760736196319012</c:v>
                </c:pt>
                <c:pt idx="2024">
                  <c:v>0.00759734093067421</c:v>
                </c:pt>
                <c:pt idx="2025">
                  <c:v>-0.00759734093067421</c:v>
                </c:pt>
                <c:pt idx="2026">
                  <c:v>-0.00759734093067421</c:v>
                </c:pt>
                <c:pt idx="2027">
                  <c:v>-0.00740740740740742</c:v>
                </c:pt>
                <c:pt idx="2028">
                  <c:v>-0.00737729599518211</c:v>
                </c:pt>
                <c:pt idx="2029">
                  <c:v>0.00708292470306193</c:v>
                </c:pt>
                <c:pt idx="2030">
                  <c:v>0.0070806100217865</c:v>
                </c:pt>
                <c:pt idx="2031">
                  <c:v>0.00705941675771071</c:v>
                </c:pt>
                <c:pt idx="2032">
                  <c:v>0.00705941675771071</c:v>
                </c:pt>
                <c:pt idx="2033">
                  <c:v>-0.00703703703703701</c:v>
                </c:pt>
                <c:pt idx="2034">
                  <c:v>-0.00699769938650307</c:v>
                </c:pt>
                <c:pt idx="2035">
                  <c:v>-0.00694444444444442</c:v>
                </c:pt>
                <c:pt idx="2036">
                  <c:v>-0.00690521029504087</c:v>
                </c:pt>
                <c:pt idx="2037">
                  <c:v>-0.00686837071813595</c:v>
                </c:pt>
                <c:pt idx="2038">
                  <c:v>0.00680827886710239</c:v>
                </c:pt>
                <c:pt idx="2039">
                  <c:v>0.00680058589663107</c:v>
                </c:pt>
                <c:pt idx="2040">
                  <c:v>0.00679012345679008</c:v>
                </c:pt>
                <c:pt idx="2041">
                  <c:v>0.00671208174714488</c:v>
                </c:pt>
                <c:pt idx="2042">
                  <c:v>0.0066733400066733</c:v>
                </c:pt>
                <c:pt idx="2043">
                  <c:v>-0.00655864197530864</c:v>
                </c:pt>
                <c:pt idx="2044">
                  <c:v>0.00653594771241833</c:v>
                </c:pt>
                <c:pt idx="2045">
                  <c:v>0.0065255731922399</c:v>
                </c:pt>
                <c:pt idx="2046">
                  <c:v>-0.00649873475960433</c:v>
                </c:pt>
                <c:pt idx="2047">
                  <c:v>0.00648148148148147</c:v>
                </c:pt>
                <c:pt idx="2048">
                  <c:v>-0.00632339656729902</c:v>
                </c:pt>
                <c:pt idx="2049">
                  <c:v>0.00628019323671497</c:v>
                </c:pt>
                <c:pt idx="2050">
                  <c:v>-0.00625978090766826</c:v>
                </c:pt>
                <c:pt idx="2051">
                  <c:v>-0.00621118012422361</c:v>
                </c:pt>
                <c:pt idx="2052">
                  <c:v>0.00617283950617286</c:v>
                </c:pt>
                <c:pt idx="2053">
                  <c:v>0.00617283950617286</c:v>
                </c:pt>
                <c:pt idx="2054">
                  <c:v>-0.00617283950617286</c:v>
                </c:pt>
                <c:pt idx="2055">
                  <c:v>-0.00617283950617286</c:v>
                </c:pt>
                <c:pt idx="2056">
                  <c:v>-0.00617283950617286</c:v>
                </c:pt>
                <c:pt idx="2057">
                  <c:v>0.00617283950617286</c:v>
                </c:pt>
                <c:pt idx="2058">
                  <c:v>-0.00617283950617286</c:v>
                </c:pt>
                <c:pt idx="2059">
                  <c:v>0.00617283950617286</c:v>
                </c:pt>
                <c:pt idx="2060">
                  <c:v>0.00617283950617286</c:v>
                </c:pt>
                <c:pt idx="2061">
                  <c:v>0.00617283950617286</c:v>
                </c:pt>
                <c:pt idx="2062">
                  <c:v>0.00617283950617286</c:v>
                </c:pt>
                <c:pt idx="2063">
                  <c:v>-0.00617283950617286</c:v>
                </c:pt>
                <c:pt idx="2064">
                  <c:v>-0.00617283950617281</c:v>
                </c:pt>
                <c:pt idx="2065">
                  <c:v>-0.00617283950617281</c:v>
                </c:pt>
                <c:pt idx="2066">
                  <c:v>-0.00617283950617281</c:v>
                </c:pt>
                <c:pt idx="2067">
                  <c:v>-0.00617283950617275</c:v>
                </c:pt>
                <c:pt idx="2068">
                  <c:v>-0.00617283950617275</c:v>
                </c:pt>
                <c:pt idx="2069">
                  <c:v>0.00609567901234575</c:v>
                </c:pt>
                <c:pt idx="2070">
                  <c:v>-0.00605413105413105</c:v>
                </c:pt>
                <c:pt idx="2071">
                  <c:v>0.00602228244504665</c:v>
                </c:pt>
                <c:pt idx="2072">
                  <c:v>0.00569800569800571</c:v>
                </c:pt>
                <c:pt idx="2073">
                  <c:v>0.0056935817805383</c:v>
                </c:pt>
                <c:pt idx="2074">
                  <c:v>0.00567901234567902</c:v>
                </c:pt>
                <c:pt idx="2075">
                  <c:v>0.00567901234567897</c:v>
                </c:pt>
                <c:pt idx="2076">
                  <c:v>-0.00561167227833897</c:v>
                </c:pt>
                <c:pt idx="2077">
                  <c:v>0.00561009817671809</c:v>
                </c:pt>
                <c:pt idx="2078">
                  <c:v>0.00555737169009485</c:v>
                </c:pt>
                <c:pt idx="2079">
                  <c:v>-0.00555555555555559</c:v>
                </c:pt>
                <c:pt idx="2080">
                  <c:v>-0.00555555555555559</c:v>
                </c:pt>
                <c:pt idx="2081">
                  <c:v>-0.00555555555555559</c:v>
                </c:pt>
                <c:pt idx="2082">
                  <c:v>-0.0055450931157146</c:v>
                </c:pt>
                <c:pt idx="2083">
                  <c:v>-0.00542005420054203</c:v>
                </c:pt>
                <c:pt idx="2084">
                  <c:v>-0.00529100529100535</c:v>
                </c:pt>
                <c:pt idx="2085">
                  <c:v>-0.00529100529100535</c:v>
                </c:pt>
                <c:pt idx="2086">
                  <c:v>-0.00529100529100529</c:v>
                </c:pt>
                <c:pt idx="2087">
                  <c:v>-0.00529100529100529</c:v>
                </c:pt>
                <c:pt idx="2088">
                  <c:v>-0.00524691358024692</c:v>
                </c:pt>
                <c:pt idx="2089">
                  <c:v>-0.00521998508575694</c:v>
                </c:pt>
                <c:pt idx="2090">
                  <c:v>0.00517722023098366</c:v>
                </c:pt>
                <c:pt idx="2091">
                  <c:v>-0.00511363636363637</c:v>
                </c:pt>
                <c:pt idx="2092">
                  <c:v>0.00505050505050508</c:v>
                </c:pt>
                <c:pt idx="2093">
                  <c:v>-0.00500815280689493</c:v>
                </c:pt>
                <c:pt idx="2094">
                  <c:v>-0.00499273783587511</c:v>
                </c:pt>
                <c:pt idx="2095">
                  <c:v>-0.00497033830367166</c:v>
                </c:pt>
                <c:pt idx="2096">
                  <c:v>0.00493827160493831</c:v>
                </c:pt>
                <c:pt idx="2097">
                  <c:v>0.00493827160493831</c:v>
                </c:pt>
                <c:pt idx="2098">
                  <c:v>-0.0049382716049382</c:v>
                </c:pt>
                <c:pt idx="2099">
                  <c:v>0.00487329434697858</c:v>
                </c:pt>
                <c:pt idx="2100">
                  <c:v>-0.00485008818342147</c:v>
                </c:pt>
                <c:pt idx="2101">
                  <c:v>-0.00474833808167146</c:v>
                </c:pt>
                <c:pt idx="2102">
                  <c:v>0.00474833808167141</c:v>
                </c:pt>
                <c:pt idx="2103">
                  <c:v>0.00473532893624218</c:v>
                </c:pt>
                <c:pt idx="2104">
                  <c:v>0.004720406681191</c:v>
                </c:pt>
                <c:pt idx="2105">
                  <c:v>-0.004720406681191</c:v>
                </c:pt>
                <c:pt idx="2106">
                  <c:v>-0.00471920717319485</c:v>
                </c:pt>
                <c:pt idx="2107">
                  <c:v>-0.00470734523492322</c:v>
                </c:pt>
                <c:pt idx="2108">
                  <c:v>0.00462962962962965</c:v>
                </c:pt>
                <c:pt idx="2109">
                  <c:v>-0.00462962962962965</c:v>
                </c:pt>
                <c:pt idx="2110">
                  <c:v>0.00454840805718004</c:v>
                </c:pt>
                <c:pt idx="2111">
                  <c:v>0.00454840805718004</c:v>
                </c:pt>
                <c:pt idx="2112">
                  <c:v>-0.00453317901234568</c:v>
                </c:pt>
                <c:pt idx="2113">
                  <c:v>0.00449775112443773</c:v>
                </c:pt>
                <c:pt idx="2114">
                  <c:v>0.00442834138486314</c:v>
                </c:pt>
                <c:pt idx="2115">
                  <c:v>0.00437445319335083</c:v>
                </c:pt>
                <c:pt idx="2116">
                  <c:v>-0.00430934078732814</c:v>
                </c:pt>
                <c:pt idx="2117">
                  <c:v>-0.00427350427350426</c:v>
                </c:pt>
                <c:pt idx="2118">
                  <c:v>0.00427350427350426</c:v>
                </c:pt>
                <c:pt idx="2119">
                  <c:v>0.00427350427350426</c:v>
                </c:pt>
                <c:pt idx="2120">
                  <c:v>0.00416764960289373</c:v>
                </c:pt>
                <c:pt idx="2121">
                  <c:v>0.00399419026870007</c:v>
                </c:pt>
                <c:pt idx="2122">
                  <c:v>-0.00398499765588378</c:v>
                </c:pt>
                <c:pt idx="2123">
                  <c:v>-0.0039742939286318</c:v>
                </c:pt>
                <c:pt idx="2124">
                  <c:v>-0.0039742939286318</c:v>
                </c:pt>
                <c:pt idx="2125">
                  <c:v>-0.00395993477754486</c:v>
                </c:pt>
                <c:pt idx="2126">
                  <c:v>-0.00394169269671274</c:v>
                </c:pt>
                <c:pt idx="2127">
                  <c:v>0.0039281705948373</c:v>
                </c:pt>
                <c:pt idx="2128">
                  <c:v>0.0039281705948373</c:v>
                </c:pt>
                <c:pt idx="2129">
                  <c:v>-0.00379867046533716</c:v>
                </c:pt>
                <c:pt idx="2130">
                  <c:v>0.00370370370370376</c:v>
                </c:pt>
                <c:pt idx="2131">
                  <c:v>-0.00370370370370365</c:v>
                </c:pt>
                <c:pt idx="2132">
                  <c:v>-0.00370281892021029</c:v>
                </c:pt>
                <c:pt idx="2133">
                  <c:v>-0.00364263803680986</c:v>
                </c:pt>
                <c:pt idx="2134">
                  <c:v>0.00364235871482249</c:v>
                </c:pt>
                <c:pt idx="2135">
                  <c:v>-0.00356567747872094</c:v>
                </c:pt>
                <c:pt idx="2136">
                  <c:v>-0.00356567747872094</c:v>
                </c:pt>
                <c:pt idx="2137">
                  <c:v>0.00356567747872094</c:v>
                </c:pt>
                <c:pt idx="2138">
                  <c:v>-0.00355846042120555</c:v>
                </c:pt>
                <c:pt idx="2139">
                  <c:v>0.00354609929078015</c:v>
                </c:pt>
                <c:pt idx="2140">
                  <c:v>-0.00352733686067019</c:v>
                </c:pt>
                <c:pt idx="2141">
                  <c:v>0.00348899624261945</c:v>
                </c:pt>
                <c:pt idx="2142">
                  <c:v>0.00348899624261945</c:v>
                </c:pt>
                <c:pt idx="2143">
                  <c:v>0.0034123150065179</c:v>
                </c:pt>
                <c:pt idx="2144">
                  <c:v>0.00338791643139469</c:v>
                </c:pt>
                <c:pt idx="2145">
                  <c:v>0.00336700336700335</c:v>
                </c:pt>
                <c:pt idx="2146">
                  <c:v>0.00333850931677015</c:v>
                </c:pt>
                <c:pt idx="2147">
                  <c:v>-0.00332383665716995</c:v>
                </c:pt>
                <c:pt idx="2148">
                  <c:v>0.0032972931523656</c:v>
                </c:pt>
                <c:pt idx="2149">
                  <c:v>-0.00322580645161285</c:v>
                </c:pt>
                <c:pt idx="2150">
                  <c:v>-0.0032206119162641</c:v>
                </c:pt>
                <c:pt idx="2151">
                  <c:v>0.00322061191626405</c:v>
                </c:pt>
                <c:pt idx="2152">
                  <c:v>0.0031822712982133</c:v>
                </c:pt>
                <c:pt idx="2153">
                  <c:v>0.0031822712982133</c:v>
                </c:pt>
                <c:pt idx="2154">
                  <c:v>-0.00318227129821325</c:v>
                </c:pt>
                <c:pt idx="2155">
                  <c:v>0.00311823851342752</c:v>
                </c:pt>
                <c:pt idx="2156">
                  <c:v>-0.00310800310800313</c:v>
                </c:pt>
                <c:pt idx="2157">
                  <c:v>-0.00310559006211181</c:v>
                </c:pt>
                <c:pt idx="2158">
                  <c:v>-0.00310559006211181</c:v>
                </c:pt>
                <c:pt idx="2159">
                  <c:v>-0.00308641975308643</c:v>
                </c:pt>
                <c:pt idx="2160">
                  <c:v>-0.00308641975308643</c:v>
                </c:pt>
                <c:pt idx="2161">
                  <c:v>-0.00308641975308643</c:v>
                </c:pt>
                <c:pt idx="2162">
                  <c:v>-0.00308641975308643</c:v>
                </c:pt>
                <c:pt idx="2163">
                  <c:v>0.00308641975308638</c:v>
                </c:pt>
                <c:pt idx="2164">
                  <c:v>-0.00306724944406106</c:v>
                </c:pt>
                <c:pt idx="2165">
                  <c:v>-0.00306724944406106</c:v>
                </c:pt>
                <c:pt idx="2166">
                  <c:v>0.00305460099274535</c:v>
                </c:pt>
                <c:pt idx="2167">
                  <c:v>0.00303893637226971</c:v>
                </c:pt>
                <c:pt idx="2168">
                  <c:v>0.00302890882601037</c:v>
                </c:pt>
                <c:pt idx="2169">
                  <c:v>-0.00302890882601026</c:v>
                </c:pt>
                <c:pt idx="2170">
                  <c:v>-0.00302343159486018</c:v>
                </c:pt>
                <c:pt idx="2171">
                  <c:v>-0.00299056820795956</c:v>
                </c:pt>
                <c:pt idx="2172">
                  <c:v>0.00297999148573857</c:v>
                </c:pt>
                <c:pt idx="2173">
                  <c:v>0.00290486564996367</c:v>
                </c:pt>
                <c:pt idx="2174">
                  <c:v>0.00288600288600288</c:v>
                </c:pt>
                <c:pt idx="2175">
                  <c:v>-0.00284900284900286</c:v>
                </c:pt>
                <c:pt idx="2176">
                  <c:v>-0.0028490028490028</c:v>
                </c:pt>
                <c:pt idx="2177">
                  <c:v>-0.0028427550357375</c:v>
                </c:pt>
                <c:pt idx="2178">
                  <c:v>-0.00279886511770572</c:v>
                </c:pt>
                <c:pt idx="2179">
                  <c:v>-0.00279886511770572</c:v>
                </c:pt>
                <c:pt idx="2180">
                  <c:v>0.00279886511770566</c:v>
                </c:pt>
                <c:pt idx="2181">
                  <c:v>0.00276052449965497</c:v>
                </c:pt>
                <c:pt idx="2182">
                  <c:v>-0.00272218388160417</c:v>
                </c:pt>
                <c:pt idx="2183">
                  <c:v>-0.00272218388160417</c:v>
                </c:pt>
                <c:pt idx="2184">
                  <c:v>-0.00272218388160417</c:v>
                </c:pt>
                <c:pt idx="2185">
                  <c:v>0.00264550264550267</c:v>
                </c:pt>
                <c:pt idx="2186">
                  <c:v>0.00264550264550267</c:v>
                </c:pt>
                <c:pt idx="2187">
                  <c:v>-0.00264550264550262</c:v>
                </c:pt>
                <c:pt idx="2188">
                  <c:v>-0.00264550264550262</c:v>
                </c:pt>
                <c:pt idx="2189">
                  <c:v>0.00258136924803592</c:v>
                </c:pt>
                <c:pt idx="2190">
                  <c:v>0.00256882140940118</c:v>
                </c:pt>
                <c:pt idx="2191">
                  <c:v>0.00256882140940118</c:v>
                </c:pt>
                <c:pt idx="2192">
                  <c:v>0.00256882140940118</c:v>
                </c:pt>
                <c:pt idx="2193">
                  <c:v>-0.00256882140940112</c:v>
                </c:pt>
                <c:pt idx="2194">
                  <c:v>0.00250580613616919</c:v>
                </c:pt>
                <c:pt idx="2195">
                  <c:v>-0.0024974083498257</c:v>
                </c:pt>
                <c:pt idx="2196">
                  <c:v>0.00248447204968949</c:v>
                </c:pt>
                <c:pt idx="2197">
                  <c:v>-0.0024691358024691</c:v>
                </c:pt>
                <c:pt idx="2198">
                  <c:v>-0.0024691358024691</c:v>
                </c:pt>
                <c:pt idx="2199">
                  <c:v>0.00245558283980929</c:v>
                </c:pt>
                <c:pt idx="2200">
                  <c:v>-0.00241545893719808</c:v>
                </c:pt>
                <c:pt idx="2201">
                  <c:v>0.00237711831914722</c:v>
                </c:pt>
                <c:pt idx="2202">
                  <c:v>0.0023741690408357</c:v>
                </c:pt>
                <c:pt idx="2203">
                  <c:v>-0.00237416904083565</c:v>
                </c:pt>
                <c:pt idx="2204">
                  <c:v>-0.00234281355562821</c:v>
                </c:pt>
                <c:pt idx="2205">
                  <c:v>-0.00233631545957036</c:v>
                </c:pt>
                <c:pt idx="2206">
                  <c:v>0.00231481481481477</c:v>
                </c:pt>
                <c:pt idx="2207">
                  <c:v>-0.00227856491838596</c:v>
                </c:pt>
                <c:pt idx="2208">
                  <c:v>0.00225155279503109</c:v>
                </c:pt>
                <c:pt idx="2209">
                  <c:v>0.00225155279503109</c:v>
                </c:pt>
                <c:pt idx="2210">
                  <c:v>0.00224466891133557</c:v>
                </c:pt>
                <c:pt idx="2211">
                  <c:v>-0.00224466891133557</c:v>
                </c:pt>
                <c:pt idx="2212">
                  <c:v>-0.00224466891133557</c:v>
                </c:pt>
                <c:pt idx="2213">
                  <c:v>-0.00220458553791886</c:v>
                </c:pt>
                <c:pt idx="2214">
                  <c:v>0.00219854557754107</c:v>
                </c:pt>
                <c:pt idx="2215">
                  <c:v>-0.00214707461084274</c:v>
                </c:pt>
                <c:pt idx="2216">
                  <c:v>-0.00214707461084274</c:v>
                </c:pt>
                <c:pt idx="2217">
                  <c:v>-0.00214707461084274</c:v>
                </c:pt>
                <c:pt idx="2218">
                  <c:v>-0.00213509316770188</c:v>
                </c:pt>
                <c:pt idx="2219">
                  <c:v>0.00208787218591139</c:v>
                </c:pt>
                <c:pt idx="2220">
                  <c:v>-0.00200765418156723</c:v>
                </c:pt>
                <c:pt idx="2221">
                  <c:v>-0.00197530864197531</c:v>
                </c:pt>
                <c:pt idx="2222">
                  <c:v>-0.00189933523266861</c:v>
                </c:pt>
                <c:pt idx="2223">
                  <c:v>-0.00189933523266861</c:v>
                </c:pt>
                <c:pt idx="2224">
                  <c:v>-0.00175557820817762</c:v>
                </c:pt>
                <c:pt idx="2225">
                  <c:v>0.00175557820817762</c:v>
                </c:pt>
                <c:pt idx="2226">
                  <c:v>-0.00174703004891685</c:v>
                </c:pt>
                <c:pt idx="2227">
                  <c:v>0.00173882802990782</c:v>
                </c:pt>
                <c:pt idx="2228">
                  <c:v>-0.0017361111111111</c:v>
                </c:pt>
                <c:pt idx="2229">
                  <c:v>-0.00168350168350173</c:v>
                </c:pt>
                <c:pt idx="2230">
                  <c:v>-0.00162443144899282</c:v>
                </c:pt>
                <c:pt idx="2231">
                  <c:v>0.00161490683229809</c:v>
                </c:pt>
                <c:pt idx="2232">
                  <c:v>0.00154320987654322</c:v>
                </c:pt>
                <c:pt idx="2233">
                  <c:v>-0.00148148148148153</c:v>
                </c:pt>
                <c:pt idx="2234">
                  <c:v>0.0014245014245014</c:v>
                </c:pt>
                <c:pt idx="2235">
                  <c:v>-0.00142450142450135</c:v>
                </c:pt>
                <c:pt idx="2236">
                  <c:v>0.00139236981342244</c:v>
                </c:pt>
                <c:pt idx="2237">
                  <c:v>-0.00138888888888888</c:v>
                </c:pt>
                <c:pt idx="2238">
                  <c:v>0.00129954515919428</c:v>
                </c:pt>
                <c:pt idx="2239">
                  <c:v>-0.00129954515919428</c:v>
                </c:pt>
                <c:pt idx="2240">
                  <c:v>-0.00123456790123461</c:v>
                </c:pt>
                <c:pt idx="2241">
                  <c:v>-0.00123456790123455</c:v>
                </c:pt>
                <c:pt idx="2242">
                  <c:v>-0.00123456790123455</c:v>
                </c:pt>
                <c:pt idx="2243">
                  <c:v>-0.00123456790123455</c:v>
                </c:pt>
                <c:pt idx="2244">
                  <c:v>-0.00123456790123455</c:v>
                </c:pt>
                <c:pt idx="2245">
                  <c:v>-0.00123456790123455</c:v>
                </c:pt>
                <c:pt idx="2246">
                  <c:v>0.00120772946859904</c:v>
                </c:pt>
                <c:pt idx="2247">
                  <c:v>-0.00116783450116775</c:v>
                </c:pt>
                <c:pt idx="2248">
                  <c:v>-0.00116783450116775</c:v>
                </c:pt>
                <c:pt idx="2249">
                  <c:v>0.00115740740740738</c:v>
                </c:pt>
                <c:pt idx="2250">
                  <c:v>-0.0011484352569624</c:v>
                </c:pt>
                <c:pt idx="2251">
                  <c:v>-0.0010939209251446</c:v>
                </c:pt>
                <c:pt idx="2252">
                  <c:v>-0.00104329681794474</c:v>
                </c:pt>
                <c:pt idx="2253">
                  <c:v>-0.00104036620890552</c:v>
                </c:pt>
                <c:pt idx="2254">
                  <c:v>-0.000941619585687392</c:v>
                </c:pt>
                <c:pt idx="2255">
                  <c:v>0.000848765432098719</c:v>
                </c:pt>
                <c:pt idx="2256">
                  <c:v>0.000848765432098719</c:v>
                </c:pt>
                <c:pt idx="2257">
                  <c:v>0.000771604938271608</c:v>
                </c:pt>
                <c:pt idx="2258">
                  <c:v>0.000771604938271608</c:v>
                </c:pt>
                <c:pt idx="2259">
                  <c:v>0.000771604938271608</c:v>
                </c:pt>
                <c:pt idx="2260">
                  <c:v>0.000771604938271608</c:v>
                </c:pt>
                <c:pt idx="2261">
                  <c:v>-0.000771604938271553</c:v>
                </c:pt>
                <c:pt idx="2262">
                  <c:v>0.000752785305630832</c:v>
                </c:pt>
                <c:pt idx="2263">
                  <c:v>0.000752785305630832</c:v>
                </c:pt>
                <c:pt idx="2264">
                  <c:v>0.000705815923207231</c:v>
                </c:pt>
                <c:pt idx="2265">
                  <c:v>-0.000617283950617331</c:v>
                </c:pt>
                <c:pt idx="2266">
                  <c:v>-0.000617283950617331</c:v>
                </c:pt>
                <c:pt idx="2267">
                  <c:v>0.000617283950617275</c:v>
                </c:pt>
                <c:pt idx="2268">
                  <c:v>0.000561167227833947</c:v>
                </c:pt>
                <c:pt idx="2269">
                  <c:v>0.000561167227833892</c:v>
                </c:pt>
                <c:pt idx="2270">
                  <c:v>0.000552791597567714</c:v>
                </c:pt>
                <c:pt idx="2271">
                  <c:v>0.000552791597567714</c:v>
                </c:pt>
                <c:pt idx="2272">
                  <c:v>-0.000544662309368171</c:v>
                </c:pt>
                <c:pt idx="2273">
                  <c:v>-0.000544662309368171</c:v>
                </c:pt>
                <c:pt idx="2274">
                  <c:v>-0.000540123456790109</c:v>
                </c:pt>
                <c:pt idx="2275">
                  <c:v>-0.00051759834368531</c:v>
                </c:pt>
                <c:pt idx="2276">
                  <c:v>0.000474833808167152</c:v>
                </c:pt>
                <c:pt idx="2277">
                  <c:v>-0.00043807248108324</c:v>
                </c:pt>
                <c:pt idx="2278">
                  <c:v>-0.000424088210347728</c:v>
                </c:pt>
                <c:pt idx="2279">
                  <c:v>-0.000398247710075683</c:v>
                </c:pt>
                <c:pt idx="2280">
                  <c:v>-0.000377928949357509</c:v>
                </c:pt>
                <c:pt idx="2281">
                  <c:v>-0.00035273368606703</c:v>
                </c:pt>
                <c:pt idx="2282">
                  <c:v>0.000340235248371679</c:v>
                </c:pt>
                <c:pt idx="2283">
                  <c:v>-0.000308641975308665</c:v>
                </c:pt>
                <c:pt idx="2284">
                  <c:v>-0.000246913580246866</c:v>
                </c:pt>
                <c:pt idx="2285">
                  <c:v>0.000212856534695716</c:v>
                </c:pt>
                <c:pt idx="2286">
                  <c:v>0.000156274417877744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0.567901235</c:v>
                </c:pt>
                <c:pt idx="2440">
                  <c:v>0.567901235</c:v>
                </c:pt>
                <c:pt idx="2441">
                  <c:v>0.567901235</c:v>
                </c:pt>
                <c:pt idx="2442">
                  <c:v>0.567901235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60237072"/>
        <c:axId val="-760234640"/>
      </c:scatterChart>
      <c:valAx>
        <c:axId val="-760237072"/>
        <c:scaling>
          <c:orientation val="minMax"/>
          <c:max val="190.0"/>
          <c:min val="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 on DL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760234640"/>
        <c:crosses val="autoZero"/>
        <c:crossBetween val="midCat"/>
      </c:valAx>
      <c:valAx>
        <c:axId val="-760234640"/>
        <c:scaling>
          <c:orientation val="minMax"/>
          <c:max val="0.6"/>
          <c:min val="-0.6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WL%</a:t>
                </a:r>
                <a:r>
                  <a:rPr lang="en-US" baseline="0"/>
                  <a:t> difference DL time to season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76023707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4716615726278"/>
          <c:y val="0.0224008510296222"/>
          <c:w val="0.905768966148567"/>
          <c:h val="0.924726900164954"/>
        </c:manualLayout>
      </c:layout>
      <c:scatterChart>
        <c:scatterStyle val="lineMarker"/>
        <c:varyColors val="0"/>
        <c:ser>
          <c:idx val="5"/>
          <c:order val="0"/>
          <c:tx>
            <c:v>OF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noFill/>
              </a:ln>
            </c:spPr>
          </c:marker>
          <c:xVal>
            <c:numRef>
              <c:f>Position!$R$1034:$R$1837</c:f>
              <c:numCache>
                <c:formatCode>General</c:formatCode>
                <c:ptCount val="804"/>
                <c:pt idx="0">
                  <c:v>11.0</c:v>
                </c:pt>
                <c:pt idx="1">
                  <c:v>71.0</c:v>
                </c:pt>
                <c:pt idx="2">
                  <c:v>13.0</c:v>
                </c:pt>
                <c:pt idx="3">
                  <c:v>16.0</c:v>
                </c:pt>
                <c:pt idx="4">
                  <c:v>15.0</c:v>
                </c:pt>
                <c:pt idx="5">
                  <c:v>17.0</c:v>
                </c:pt>
                <c:pt idx="6">
                  <c:v>15.0</c:v>
                </c:pt>
                <c:pt idx="7">
                  <c:v>15.0</c:v>
                </c:pt>
                <c:pt idx="8">
                  <c:v>15.0</c:v>
                </c:pt>
                <c:pt idx="9">
                  <c:v>7.0</c:v>
                </c:pt>
                <c:pt idx="10">
                  <c:v>19.0</c:v>
                </c:pt>
                <c:pt idx="11">
                  <c:v>16.0</c:v>
                </c:pt>
                <c:pt idx="12">
                  <c:v>15.0</c:v>
                </c:pt>
                <c:pt idx="13">
                  <c:v>16.0</c:v>
                </c:pt>
                <c:pt idx="14">
                  <c:v>18.0</c:v>
                </c:pt>
                <c:pt idx="15">
                  <c:v>21.0</c:v>
                </c:pt>
                <c:pt idx="16">
                  <c:v>10.0</c:v>
                </c:pt>
                <c:pt idx="17">
                  <c:v>15.0</c:v>
                </c:pt>
                <c:pt idx="18">
                  <c:v>23.0</c:v>
                </c:pt>
                <c:pt idx="19">
                  <c:v>52.0</c:v>
                </c:pt>
                <c:pt idx="20">
                  <c:v>17.0</c:v>
                </c:pt>
                <c:pt idx="21">
                  <c:v>18.0</c:v>
                </c:pt>
                <c:pt idx="22">
                  <c:v>17.0</c:v>
                </c:pt>
                <c:pt idx="23">
                  <c:v>21.0</c:v>
                </c:pt>
                <c:pt idx="24">
                  <c:v>15.0</c:v>
                </c:pt>
                <c:pt idx="25">
                  <c:v>34.0</c:v>
                </c:pt>
                <c:pt idx="26">
                  <c:v>16.0</c:v>
                </c:pt>
                <c:pt idx="27">
                  <c:v>19.0</c:v>
                </c:pt>
                <c:pt idx="28">
                  <c:v>23.0</c:v>
                </c:pt>
                <c:pt idx="29">
                  <c:v>3.0</c:v>
                </c:pt>
                <c:pt idx="30">
                  <c:v>16.0</c:v>
                </c:pt>
                <c:pt idx="31">
                  <c:v>17.0</c:v>
                </c:pt>
                <c:pt idx="32">
                  <c:v>15.0</c:v>
                </c:pt>
                <c:pt idx="33">
                  <c:v>15.0</c:v>
                </c:pt>
                <c:pt idx="34">
                  <c:v>18.0</c:v>
                </c:pt>
                <c:pt idx="35">
                  <c:v>18.0</c:v>
                </c:pt>
                <c:pt idx="36">
                  <c:v>27.0</c:v>
                </c:pt>
                <c:pt idx="37">
                  <c:v>21.0</c:v>
                </c:pt>
                <c:pt idx="38">
                  <c:v>25.0</c:v>
                </c:pt>
                <c:pt idx="39">
                  <c:v>24.0</c:v>
                </c:pt>
                <c:pt idx="40">
                  <c:v>15.0</c:v>
                </c:pt>
                <c:pt idx="41">
                  <c:v>15.0</c:v>
                </c:pt>
                <c:pt idx="42">
                  <c:v>37.0</c:v>
                </c:pt>
                <c:pt idx="43">
                  <c:v>17.0</c:v>
                </c:pt>
                <c:pt idx="44">
                  <c:v>18.0</c:v>
                </c:pt>
                <c:pt idx="45">
                  <c:v>15.0</c:v>
                </c:pt>
                <c:pt idx="46">
                  <c:v>15.0</c:v>
                </c:pt>
                <c:pt idx="47">
                  <c:v>15.0</c:v>
                </c:pt>
                <c:pt idx="48">
                  <c:v>15.0</c:v>
                </c:pt>
                <c:pt idx="49">
                  <c:v>38.0</c:v>
                </c:pt>
                <c:pt idx="50">
                  <c:v>31.0</c:v>
                </c:pt>
                <c:pt idx="51">
                  <c:v>16.0</c:v>
                </c:pt>
                <c:pt idx="52">
                  <c:v>23.0</c:v>
                </c:pt>
                <c:pt idx="53">
                  <c:v>22.0</c:v>
                </c:pt>
                <c:pt idx="54">
                  <c:v>28.0</c:v>
                </c:pt>
                <c:pt idx="55">
                  <c:v>25.0</c:v>
                </c:pt>
                <c:pt idx="56">
                  <c:v>17.0</c:v>
                </c:pt>
                <c:pt idx="57">
                  <c:v>18.0</c:v>
                </c:pt>
                <c:pt idx="58">
                  <c:v>16.0</c:v>
                </c:pt>
                <c:pt idx="59">
                  <c:v>27.0</c:v>
                </c:pt>
                <c:pt idx="60">
                  <c:v>15.0</c:v>
                </c:pt>
                <c:pt idx="61">
                  <c:v>40.0</c:v>
                </c:pt>
                <c:pt idx="62">
                  <c:v>15.0</c:v>
                </c:pt>
                <c:pt idx="63">
                  <c:v>23.0</c:v>
                </c:pt>
                <c:pt idx="64">
                  <c:v>15.0</c:v>
                </c:pt>
                <c:pt idx="65">
                  <c:v>16.0</c:v>
                </c:pt>
                <c:pt idx="66">
                  <c:v>37.0</c:v>
                </c:pt>
                <c:pt idx="67">
                  <c:v>15.0</c:v>
                </c:pt>
                <c:pt idx="68">
                  <c:v>15.0</c:v>
                </c:pt>
                <c:pt idx="69">
                  <c:v>15.0</c:v>
                </c:pt>
                <c:pt idx="70">
                  <c:v>28.0</c:v>
                </c:pt>
                <c:pt idx="71">
                  <c:v>17.0</c:v>
                </c:pt>
                <c:pt idx="72">
                  <c:v>24.0</c:v>
                </c:pt>
                <c:pt idx="73">
                  <c:v>15.0</c:v>
                </c:pt>
                <c:pt idx="74">
                  <c:v>61.0</c:v>
                </c:pt>
                <c:pt idx="75">
                  <c:v>10.0</c:v>
                </c:pt>
                <c:pt idx="76">
                  <c:v>19.0</c:v>
                </c:pt>
                <c:pt idx="77">
                  <c:v>28.0</c:v>
                </c:pt>
                <c:pt idx="78">
                  <c:v>21.0</c:v>
                </c:pt>
                <c:pt idx="79">
                  <c:v>26.0</c:v>
                </c:pt>
                <c:pt idx="80">
                  <c:v>16.0</c:v>
                </c:pt>
                <c:pt idx="81">
                  <c:v>19.0</c:v>
                </c:pt>
                <c:pt idx="82">
                  <c:v>20.0</c:v>
                </c:pt>
                <c:pt idx="83">
                  <c:v>20.0</c:v>
                </c:pt>
                <c:pt idx="84">
                  <c:v>15.0</c:v>
                </c:pt>
                <c:pt idx="85">
                  <c:v>41.0</c:v>
                </c:pt>
                <c:pt idx="86">
                  <c:v>39.0</c:v>
                </c:pt>
                <c:pt idx="87">
                  <c:v>34.0</c:v>
                </c:pt>
                <c:pt idx="88">
                  <c:v>37.0</c:v>
                </c:pt>
                <c:pt idx="89">
                  <c:v>21.0</c:v>
                </c:pt>
                <c:pt idx="90">
                  <c:v>40.0</c:v>
                </c:pt>
                <c:pt idx="91">
                  <c:v>32.0</c:v>
                </c:pt>
                <c:pt idx="92">
                  <c:v>26.0</c:v>
                </c:pt>
                <c:pt idx="93">
                  <c:v>15.0</c:v>
                </c:pt>
                <c:pt idx="94">
                  <c:v>15.0</c:v>
                </c:pt>
                <c:pt idx="95">
                  <c:v>16.0</c:v>
                </c:pt>
                <c:pt idx="96">
                  <c:v>16.0</c:v>
                </c:pt>
                <c:pt idx="97">
                  <c:v>15.0</c:v>
                </c:pt>
                <c:pt idx="98">
                  <c:v>21.0</c:v>
                </c:pt>
                <c:pt idx="99">
                  <c:v>37.0</c:v>
                </c:pt>
                <c:pt idx="100">
                  <c:v>20.0</c:v>
                </c:pt>
                <c:pt idx="101">
                  <c:v>24.0</c:v>
                </c:pt>
                <c:pt idx="102">
                  <c:v>24.0</c:v>
                </c:pt>
                <c:pt idx="103">
                  <c:v>26.0</c:v>
                </c:pt>
                <c:pt idx="104">
                  <c:v>34.0</c:v>
                </c:pt>
                <c:pt idx="105">
                  <c:v>31.0</c:v>
                </c:pt>
                <c:pt idx="106">
                  <c:v>27.0</c:v>
                </c:pt>
                <c:pt idx="107">
                  <c:v>44.0</c:v>
                </c:pt>
                <c:pt idx="108">
                  <c:v>16.0</c:v>
                </c:pt>
                <c:pt idx="109">
                  <c:v>15.0</c:v>
                </c:pt>
                <c:pt idx="110">
                  <c:v>15.0</c:v>
                </c:pt>
                <c:pt idx="111">
                  <c:v>19.0</c:v>
                </c:pt>
                <c:pt idx="112">
                  <c:v>20.0</c:v>
                </c:pt>
                <c:pt idx="113">
                  <c:v>15.0</c:v>
                </c:pt>
                <c:pt idx="114">
                  <c:v>23.0</c:v>
                </c:pt>
                <c:pt idx="115">
                  <c:v>19.0</c:v>
                </c:pt>
                <c:pt idx="116">
                  <c:v>21.0</c:v>
                </c:pt>
                <c:pt idx="117">
                  <c:v>31.0</c:v>
                </c:pt>
                <c:pt idx="118">
                  <c:v>15.0</c:v>
                </c:pt>
                <c:pt idx="119">
                  <c:v>25.0</c:v>
                </c:pt>
                <c:pt idx="120">
                  <c:v>19.0</c:v>
                </c:pt>
                <c:pt idx="121">
                  <c:v>33.0</c:v>
                </c:pt>
                <c:pt idx="122">
                  <c:v>17.0</c:v>
                </c:pt>
                <c:pt idx="123">
                  <c:v>41.0</c:v>
                </c:pt>
                <c:pt idx="124">
                  <c:v>22.0</c:v>
                </c:pt>
                <c:pt idx="125">
                  <c:v>19.0</c:v>
                </c:pt>
                <c:pt idx="126">
                  <c:v>20.0</c:v>
                </c:pt>
                <c:pt idx="127">
                  <c:v>26.0</c:v>
                </c:pt>
                <c:pt idx="128">
                  <c:v>15.0</c:v>
                </c:pt>
                <c:pt idx="129">
                  <c:v>15.0</c:v>
                </c:pt>
                <c:pt idx="130">
                  <c:v>17.0</c:v>
                </c:pt>
                <c:pt idx="131">
                  <c:v>16.0</c:v>
                </c:pt>
                <c:pt idx="132">
                  <c:v>20.0</c:v>
                </c:pt>
                <c:pt idx="133">
                  <c:v>24.0</c:v>
                </c:pt>
                <c:pt idx="134">
                  <c:v>37.0</c:v>
                </c:pt>
                <c:pt idx="135">
                  <c:v>17.0</c:v>
                </c:pt>
                <c:pt idx="136">
                  <c:v>15.0</c:v>
                </c:pt>
                <c:pt idx="137">
                  <c:v>15.0</c:v>
                </c:pt>
                <c:pt idx="138">
                  <c:v>32.0</c:v>
                </c:pt>
                <c:pt idx="139">
                  <c:v>27.0</c:v>
                </c:pt>
                <c:pt idx="140">
                  <c:v>34.0</c:v>
                </c:pt>
                <c:pt idx="141">
                  <c:v>19.0</c:v>
                </c:pt>
                <c:pt idx="142">
                  <c:v>20.0</c:v>
                </c:pt>
                <c:pt idx="143">
                  <c:v>20.0</c:v>
                </c:pt>
                <c:pt idx="144">
                  <c:v>15.0</c:v>
                </c:pt>
                <c:pt idx="145">
                  <c:v>16.0</c:v>
                </c:pt>
                <c:pt idx="146">
                  <c:v>42.0</c:v>
                </c:pt>
                <c:pt idx="147">
                  <c:v>30.0</c:v>
                </c:pt>
                <c:pt idx="148">
                  <c:v>16.0</c:v>
                </c:pt>
                <c:pt idx="149">
                  <c:v>19.0</c:v>
                </c:pt>
                <c:pt idx="150">
                  <c:v>26.0</c:v>
                </c:pt>
                <c:pt idx="151">
                  <c:v>26.0</c:v>
                </c:pt>
                <c:pt idx="152">
                  <c:v>15.0</c:v>
                </c:pt>
                <c:pt idx="153">
                  <c:v>23.0</c:v>
                </c:pt>
                <c:pt idx="154">
                  <c:v>29.0</c:v>
                </c:pt>
                <c:pt idx="155">
                  <c:v>37.0</c:v>
                </c:pt>
                <c:pt idx="156">
                  <c:v>19.0</c:v>
                </c:pt>
                <c:pt idx="157">
                  <c:v>15.0</c:v>
                </c:pt>
                <c:pt idx="158">
                  <c:v>38.0</c:v>
                </c:pt>
                <c:pt idx="159">
                  <c:v>26.0</c:v>
                </c:pt>
                <c:pt idx="160">
                  <c:v>45.0</c:v>
                </c:pt>
                <c:pt idx="161">
                  <c:v>42.0</c:v>
                </c:pt>
                <c:pt idx="162">
                  <c:v>44.0</c:v>
                </c:pt>
                <c:pt idx="163">
                  <c:v>18.0</c:v>
                </c:pt>
                <c:pt idx="164">
                  <c:v>34.0</c:v>
                </c:pt>
                <c:pt idx="165">
                  <c:v>32.0</c:v>
                </c:pt>
                <c:pt idx="166">
                  <c:v>10.0</c:v>
                </c:pt>
                <c:pt idx="167">
                  <c:v>34.0</c:v>
                </c:pt>
                <c:pt idx="168">
                  <c:v>15.0</c:v>
                </c:pt>
                <c:pt idx="169">
                  <c:v>47.0</c:v>
                </c:pt>
                <c:pt idx="170">
                  <c:v>19.0</c:v>
                </c:pt>
                <c:pt idx="171">
                  <c:v>18.0</c:v>
                </c:pt>
                <c:pt idx="172">
                  <c:v>47.0</c:v>
                </c:pt>
                <c:pt idx="173">
                  <c:v>28.0</c:v>
                </c:pt>
                <c:pt idx="174">
                  <c:v>40.0</c:v>
                </c:pt>
                <c:pt idx="175">
                  <c:v>16.0</c:v>
                </c:pt>
                <c:pt idx="176">
                  <c:v>39.0</c:v>
                </c:pt>
                <c:pt idx="177">
                  <c:v>30.0</c:v>
                </c:pt>
                <c:pt idx="178">
                  <c:v>25.0</c:v>
                </c:pt>
                <c:pt idx="179">
                  <c:v>19.0</c:v>
                </c:pt>
                <c:pt idx="180">
                  <c:v>29.0</c:v>
                </c:pt>
                <c:pt idx="181">
                  <c:v>30.0</c:v>
                </c:pt>
                <c:pt idx="182">
                  <c:v>19.0</c:v>
                </c:pt>
                <c:pt idx="183">
                  <c:v>15.0</c:v>
                </c:pt>
                <c:pt idx="184">
                  <c:v>15.0</c:v>
                </c:pt>
                <c:pt idx="185">
                  <c:v>27.0</c:v>
                </c:pt>
                <c:pt idx="186">
                  <c:v>22.0</c:v>
                </c:pt>
                <c:pt idx="187">
                  <c:v>35.0</c:v>
                </c:pt>
                <c:pt idx="188">
                  <c:v>46.0</c:v>
                </c:pt>
                <c:pt idx="189">
                  <c:v>19.0</c:v>
                </c:pt>
                <c:pt idx="190">
                  <c:v>20.0</c:v>
                </c:pt>
                <c:pt idx="191">
                  <c:v>45.0</c:v>
                </c:pt>
                <c:pt idx="192">
                  <c:v>10.0</c:v>
                </c:pt>
                <c:pt idx="193">
                  <c:v>22.0</c:v>
                </c:pt>
                <c:pt idx="194">
                  <c:v>38.0</c:v>
                </c:pt>
                <c:pt idx="195">
                  <c:v>34.0</c:v>
                </c:pt>
                <c:pt idx="196">
                  <c:v>26.0</c:v>
                </c:pt>
                <c:pt idx="197">
                  <c:v>25.0</c:v>
                </c:pt>
                <c:pt idx="198">
                  <c:v>19.0</c:v>
                </c:pt>
                <c:pt idx="199">
                  <c:v>15.0</c:v>
                </c:pt>
                <c:pt idx="200">
                  <c:v>51.0</c:v>
                </c:pt>
                <c:pt idx="201">
                  <c:v>46.0</c:v>
                </c:pt>
                <c:pt idx="202">
                  <c:v>18.0</c:v>
                </c:pt>
                <c:pt idx="203">
                  <c:v>16.0</c:v>
                </c:pt>
                <c:pt idx="204">
                  <c:v>16.0</c:v>
                </c:pt>
                <c:pt idx="205">
                  <c:v>16.0</c:v>
                </c:pt>
                <c:pt idx="206">
                  <c:v>16.0</c:v>
                </c:pt>
                <c:pt idx="207">
                  <c:v>24.0</c:v>
                </c:pt>
                <c:pt idx="208">
                  <c:v>53.0</c:v>
                </c:pt>
                <c:pt idx="209">
                  <c:v>19.0</c:v>
                </c:pt>
                <c:pt idx="210">
                  <c:v>17.0</c:v>
                </c:pt>
                <c:pt idx="211">
                  <c:v>41.0</c:v>
                </c:pt>
                <c:pt idx="212">
                  <c:v>18.0</c:v>
                </c:pt>
                <c:pt idx="213">
                  <c:v>36.0</c:v>
                </c:pt>
                <c:pt idx="214">
                  <c:v>51.0</c:v>
                </c:pt>
                <c:pt idx="215">
                  <c:v>20.0</c:v>
                </c:pt>
                <c:pt idx="216">
                  <c:v>40.0</c:v>
                </c:pt>
                <c:pt idx="217">
                  <c:v>15.0</c:v>
                </c:pt>
                <c:pt idx="218">
                  <c:v>44.0</c:v>
                </c:pt>
                <c:pt idx="219">
                  <c:v>54.0</c:v>
                </c:pt>
                <c:pt idx="220">
                  <c:v>37.0</c:v>
                </c:pt>
                <c:pt idx="221">
                  <c:v>68.0</c:v>
                </c:pt>
                <c:pt idx="222">
                  <c:v>15.0</c:v>
                </c:pt>
                <c:pt idx="223">
                  <c:v>25.0</c:v>
                </c:pt>
                <c:pt idx="224">
                  <c:v>22.0</c:v>
                </c:pt>
                <c:pt idx="225">
                  <c:v>22.0</c:v>
                </c:pt>
                <c:pt idx="226">
                  <c:v>17.0</c:v>
                </c:pt>
                <c:pt idx="227">
                  <c:v>28.0</c:v>
                </c:pt>
                <c:pt idx="228">
                  <c:v>15.0</c:v>
                </c:pt>
                <c:pt idx="229">
                  <c:v>15.0</c:v>
                </c:pt>
                <c:pt idx="230">
                  <c:v>41.0</c:v>
                </c:pt>
                <c:pt idx="231">
                  <c:v>63.0</c:v>
                </c:pt>
                <c:pt idx="232">
                  <c:v>49.0</c:v>
                </c:pt>
                <c:pt idx="233">
                  <c:v>57.0</c:v>
                </c:pt>
                <c:pt idx="234">
                  <c:v>20.0</c:v>
                </c:pt>
                <c:pt idx="235">
                  <c:v>27.0</c:v>
                </c:pt>
                <c:pt idx="236">
                  <c:v>14.0</c:v>
                </c:pt>
                <c:pt idx="237">
                  <c:v>15.0</c:v>
                </c:pt>
                <c:pt idx="238">
                  <c:v>44.0</c:v>
                </c:pt>
                <c:pt idx="239">
                  <c:v>15.0</c:v>
                </c:pt>
                <c:pt idx="240">
                  <c:v>24.0</c:v>
                </c:pt>
                <c:pt idx="241">
                  <c:v>15.0</c:v>
                </c:pt>
                <c:pt idx="242">
                  <c:v>25.0</c:v>
                </c:pt>
                <c:pt idx="243">
                  <c:v>15.0</c:v>
                </c:pt>
                <c:pt idx="244">
                  <c:v>39.0</c:v>
                </c:pt>
                <c:pt idx="245">
                  <c:v>17.0</c:v>
                </c:pt>
                <c:pt idx="246">
                  <c:v>15.0</c:v>
                </c:pt>
                <c:pt idx="247">
                  <c:v>75.0</c:v>
                </c:pt>
                <c:pt idx="248">
                  <c:v>15.0</c:v>
                </c:pt>
                <c:pt idx="249">
                  <c:v>30.0</c:v>
                </c:pt>
                <c:pt idx="250">
                  <c:v>20.0</c:v>
                </c:pt>
                <c:pt idx="251">
                  <c:v>28.0</c:v>
                </c:pt>
                <c:pt idx="252">
                  <c:v>58.0</c:v>
                </c:pt>
                <c:pt idx="253">
                  <c:v>15.0</c:v>
                </c:pt>
                <c:pt idx="254">
                  <c:v>70.0</c:v>
                </c:pt>
                <c:pt idx="255">
                  <c:v>52.0</c:v>
                </c:pt>
                <c:pt idx="256">
                  <c:v>15.0</c:v>
                </c:pt>
                <c:pt idx="257">
                  <c:v>23.0</c:v>
                </c:pt>
                <c:pt idx="258">
                  <c:v>55.0</c:v>
                </c:pt>
                <c:pt idx="259">
                  <c:v>15.0</c:v>
                </c:pt>
                <c:pt idx="260">
                  <c:v>44.0</c:v>
                </c:pt>
                <c:pt idx="261">
                  <c:v>39.0</c:v>
                </c:pt>
                <c:pt idx="262">
                  <c:v>31.0</c:v>
                </c:pt>
                <c:pt idx="263">
                  <c:v>41.0</c:v>
                </c:pt>
                <c:pt idx="264">
                  <c:v>45.0</c:v>
                </c:pt>
                <c:pt idx="265">
                  <c:v>29.0</c:v>
                </c:pt>
                <c:pt idx="266">
                  <c:v>38.0</c:v>
                </c:pt>
                <c:pt idx="267">
                  <c:v>28.0</c:v>
                </c:pt>
                <c:pt idx="268">
                  <c:v>30.0</c:v>
                </c:pt>
                <c:pt idx="269">
                  <c:v>15.0</c:v>
                </c:pt>
                <c:pt idx="270">
                  <c:v>15.0</c:v>
                </c:pt>
                <c:pt idx="271">
                  <c:v>50.0</c:v>
                </c:pt>
                <c:pt idx="272">
                  <c:v>47.0</c:v>
                </c:pt>
                <c:pt idx="273">
                  <c:v>75.0</c:v>
                </c:pt>
                <c:pt idx="274">
                  <c:v>38.0</c:v>
                </c:pt>
                <c:pt idx="275">
                  <c:v>17.0</c:v>
                </c:pt>
                <c:pt idx="276">
                  <c:v>17.0</c:v>
                </c:pt>
                <c:pt idx="277">
                  <c:v>25.0</c:v>
                </c:pt>
                <c:pt idx="278">
                  <c:v>41.0</c:v>
                </c:pt>
                <c:pt idx="279">
                  <c:v>18.0</c:v>
                </c:pt>
                <c:pt idx="280">
                  <c:v>22.0</c:v>
                </c:pt>
                <c:pt idx="281">
                  <c:v>41.0</c:v>
                </c:pt>
                <c:pt idx="282">
                  <c:v>25.0</c:v>
                </c:pt>
                <c:pt idx="283">
                  <c:v>15.0</c:v>
                </c:pt>
                <c:pt idx="284">
                  <c:v>36.0</c:v>
                </c:pt>
                <c:pt idx="285">
                  <c:v>21.0</c:v>
                </c:pt>
                <c:pt idx="286">
                  <c:v>29.0</c:v>
                </c:pt>
                <c:pt idx="287">
                  <c:v>67.0</c:v>
                </c:pt>
                <c:pt idx="288">
                  <c:v>41.0</c:v>
                </c:pt>
                <c:pt idx="289">
                  <c:v>18.0</c:v>
                </c:pt>
                <c:pt idx="290">
                  <c:v>51.0</c:v>
                </c:pt>
                <c:pt idx="291">
                  <c:v>19.0</c:v>
                </c:pt>
                <c:pt idx="292">
                  <c:v>54.0</c:v>
                </c:pt>
                <c:pt idx="293">
                  <c:v>82.0</c:v>
                </c:pt>
                <c:pt idx="294">
                  <c:v>21.0</c:v>
                </c:pt>
                <c:pt idx="295">
                  <c:v>50.0</c:v>
                </c:pt>
                <c:pt idx="296">
                  <c:v>35.0</c:v>
                </c:pt>
                <c:pt idx="297">
                  <c:v>64.0</c:v>
                </c:pt>
                <c:pt idx="298">
                  <c:v>65.0</c:v>
                </c:pt>
                <c:pt idx="299">
                  <c:v>39.0</c:v>
                </c:pt>
                <c:pt idx="300">
                  <c:v>56.0</c:v>
                </c:pt>
                <c:pt idx="301">
                  <c:v>16.0</c:v>
                </c:pt>
                <c:pt idx="302">
                  <c:v>29.0</c:v>
                </c:pt>
                <c:pt idx="303">
                  <c:v>34.0</c:v>
                </c:pt>
                <c:pt idx="304">
                  <c:v>13.0</c:v>
                </c:pt>
                <c:pt idx="305">
                  <c:v>22.0</c:v>
                </c:pt>
                <c:pt idx="306">
                  <c:v>16.0</c:v>
                </c:pt>
                <c:pt idx="307">
                  <c:v>93.0</c:v>
                </c:pt>
                <c:pt idx="308">
                  <c:v>83.0</c:v>
                </c:pt>
                <c:pt idx="309">
                  <c:v>54.0</c:v>
                </c:pt>
                <c:pt idx="310">
                  <c:v>44.0</c:v>
                </c:pt>
                <c:pt idx="311">
                  <c:v>22.0</c:v>
                </c:pt>
                <c:pt idx="312">
                  <c:v>15.0</c:v>
                </c:pt>
                <c:pt idx="313">
                  <c:v>40.0</c:v>
                </c:pt>
                <c:pt idx="314">
                  <c:v>29.0</c:v>
                </c:pt>
                <c:pt idx="315">
                  <c:v>42.0</c:v>
                </c:pt>
                <c:pt idx="316">
                  <c:v>23.0</c:v>
                </c:pt>
                <c:pt idx="317">
                  <c:v>24.0</c:v>
                </c:pt>
                <c:pt idx="318">
                  <c:v>21.0</c:v>
                </c:pt>
                <c:pt idx="319">
                  <c:v>15.0</c:v>
                </c:pt>
                <c:pt idx="320">
                  <c:v>62.0</c:v>
                </c:pt>
                <c:pt idx="321">
                  <c:v>33.0</c:v>
                </c:pt>
                <c:pt idx="322">
                  <c:v>30.0</c:v>
                </c:pt>
                <c:pt idx="323">
                  <c:v>43.0</c:v>
                </c:pt>
                <c:pt idx="324">
                  <c:v>15.0</c:v>
                </c:pt>
                <c:pt idx="325">
                  <c:v>41.0</c:v>
                </c:pt>
                <c:pt idx="326">
                  <c:v>34.0</c:v>
                </c:pt>
                <c:pt idx="327">
                  <c:v>26.0</c:v>
                </c:pt>
                <c:pt idx="328">
                  <c:v>26.0</c:v>
                </c:pt>
                <c:pt idx="329">
                  <c:v>16.0</c:v>
                </c:pt>
                <c:pt idx="330">
                  <c:v>38.0</c:v>
                </c:pt>
                <c:pt idx="331">
                  <c:v>41.0</c:v>
                </c:pt>
                <c:pt idx="332">
                  <c:v>19.0</c:v>
                </c:pt>
                <c:pt idx="333">
                  <c:v>38.0</c:v>
                </c:pt>
                <c:pt idx="334">
                  <c:v>35.0</c:v>
                </c:pt>
                <c:pt idx="335">
                  <c:v>37.0</c:v>
                </c:pt>
                <c:pt idx="336">
                  <c:v>17.0</c:v>
                </c:pt>
                <c:pt idx="337">
                  <c:v>17.0</c:v>
                </c:pt>
                <c:pt idx="338">
                  <c:v>18.0</c:v>
                </c:pt>
                <c:pt idx="339">
                  <c:v>29.0</c:v>
                </c:pt>
                <c:pt idx="340">
                  <c:v>52.0</c:v>
                </c:pt>
                <c:pt idx="341">
                  <c:v>42.0</c:v>
                </c:pt>
                <c:pt idx="342">
                  <c:v>85.0</c:v>
                </c:pt>
                <c:pt idx="343">
                  <c:v>183.0</c:v>
                </c:pt>
                <c:pt idx="344">
                  <c:v>17.0</c:v>
                </c:pt>
                <c:pt idx="345">
                  <c:v>15.0</c:v>
                </c:pt>
                <c:pt idx="346">
                  <c:v>23.0</c:v>
                </c:pt>
                <c:pt idx="347">
                  <c:v>29.0</c:v>
                </c:pt>
                <c:pt idx="348">
                  <c:v>16.0</c:v>
                </c:pt>
                <c:pt idx="349">
                  <c:v>56.0</c:v>
                </c:pt>
                <c:pt idx="350">
                  <c:v>50.0</c:v>
                </c:pt>
                <c:pt idx="351">
                  <c:v>15.0</c:v>
                </c:pt>
                <c:pt idx="352">
                  <c:v>61.0</c:v>
                </c:pt>
                <c:pt idx="353">
                  <c:v>26.0</c:v>
                </c:pt>
                <c:pt idx="354">
                  <c:v>15.0</c:v>
                </c:pt>
                <c:pt idx="355">
                  <c:v>49.0</c:v>
                </c:pt>
                <c:pt idx="356">
                  <c:v>18.0</c:v>
                </c:pt>
                <c:pt idx="357">
                  <c:v>57.0</c:v>
                </c:pt>
                <c:pt idx="358">
                  <c:v>66.0</c:v>
                </c:pt>
                <c:pt idx="359">
                  <c:v>42.0</c:v>
                </c:pt>
                <c:pt idx="360">
                  <c:v>35.0</c:v>
                </c:pt>
                <c:pt idx="361">
                  <c:v>27.0</c:v>
                </c:pt>
                <c:pt idx="362">
                  <c:v>16.0</c:v>
                </c:pt>
                <c:pt idx="363">
                  <c:v>15.0</c:v>
                </c:pt>
                <c:pt idx="364">
                  <c:v>15.0</c:v>
                </c:pt>
                <c:pt idx="365">
                  <c:v>95.0</c:v>
                </c:pt>
                <c:pt idx="366">
                  <c:v>16.0</c:v>
                </c:pt>
                <c:pt idx="367">
                  <c:v>31.0</c:v>
                </c:pt>
                <c:pt idx="368">
                  <c:v>18.0</c:v>
                </c:pt>
                <c:pt idx="369">
                  <c:v>25.0</c:v>
                </c:pt>
                <c:pt idx="370">
                  <c:v>34.0</c:v>
                </c:pt>
                <c:pt idx="371">
                  <c:v>23.0</c:v>
                </c:pt>
                <c:pt idx="372">
                  <c:v>18.0</c:v>
                </c:pt>
                <c:pt idx="373">
                  <c:v>10.0</c:v>
                </c:pt>
                <c:pt idx="374">
                  <c:v>10.0</c:v>
                </c:pt>
                <c:pt idx="375">
                  <c:v>33.0</c:v>
                </c:pt>
                <c:pt idx="376">
                  <c:v>79.0</c:v>
                </c:pt>
                <c:pt idx="377">
                  <c:v>18.0</c:v>
                </c:pt>
                <c:pt idx="378">
                  <c:v>66.0</c:v>
                </c:pt>
                <c:pt idx="379">
                  <c:v>57.0</c:v>
                </c:pt>
                <c:pt idx="380">
                  <c:v>33.0</c:v>
                </c:pt>
                <c:pt idx="381">
                  <c:v>63.0</c:v>
                </c:pt>
                <c:pt idx="382">
                  <c:v>67.0</c:v>
                </c:pt>
                <c:pt idx="383">
                  <c:v>39.0</c:v>
                </c:pt>
                <c:pt idx="384">
                  <c:v>71.0</c:v>
                </c:pt>
                <c:pt idx="385">
                  <c:v>41.0</c:v>
                </c:pt>
                <c:pt idx="386">
                  <c:v>14.0</c:v>
                </c:pt>
                <c:pt idx="387">
                  <c:v>19.0</c:v>
                </c:pt>
                <c:pt idx="388">
                  <c:v>15.0</c:v>
                </c:pt>
                <c:pt idx="389">
                  <c:v>61.0</c:v>
                </c:pt>
                <c:pt idx="390">
                  <c:v>32.0</c:v>
                </c:pt>
                <c:pt idx="391">
                  <c:v>15.0</c:v>
                </c:pt>
                <c:pt idx="392">
                  <c:v>35.0</c:v>
                </c:pt>
                <c:pt idx="393">
                  <c:v>43.0</c:v>
                </c:pt>
                <c:pt idx="394">
                  <c:v>17.0</c:v>
                </c:pt>
                <c:pt idx="395">
                  <c:v>16.0</c:v>
                </c:pt>
                <c:pt idx="396">
                  <c:v>31.0</c:v>
                </c:pt>
                <c:pt idx="397">
                  <c:v>93.0</c:v>
                </c:pt>
                <c:pt idx="398">
                  <c:v>59.0</c:v>
                </c:pt>
                <c:pt idx="399">
                  <c:v>15.0</c:v>
                </c:pt>
                <c:pt idx="400">
                  <c:v>21.0</c:v>
                </c:pt>
                <c:pt idx="401">
                  <c:v>29.0</c:v>
                </c:pt>
                <c:pt idx="402">
                  <c:v>54.0</c:v>
                </c:pt>
                <c:pt idx="403">
                  <c:v>18.0</c:v>
                </c:pt>
                <c:pt idx="404">
                  <c:v>52.0</c:v>
                </c:pt>
                <c:pt idx="405">
                  <c:v>47.0</c:v>
                </c:pt>
                <c:pt idx="406">
                  <c:v>27.0</c:v>
                </c:pt>
                <c:pt idx="407">
                  <c:v>15.0</c:v>
                </c:pt>
                <c:pt idx="408">
                  <c:v>43.0</c:v>
                </c:pt>
                <c:pt idx="409">
                  <c:v>96.0</c:v>
                </c:pt>
                <c:pt idx="410">
                  <c:v>93.0</c:v>
                </c:pt>
                <c:pt idx="411">
                  <c:v>26.0</c:v>
                </c:pt>
                <c:pt idx="412">
                  <c:v>119.0</c:v>
                </c:pt>
                <c:pt idx="413">
                  <c:v>38.0</c:v>
                </c:pt>
                <c:pt idx="414">
                  <c:v>15.0</c:v>
                </c:pt>
                <c:pt idx="415">
                  <c:v>15.0</c:v>
                </c:pt>
                <c:pt idx="416">
                  <c:v>15.0</c:v>
                </c:pt>
                <c:pt idx="417">
                  <c:v>35.0</c:v>
                </c:pt>
                <c:pt idx="418">
                  <c:v>17.0</c:v>
                </c:pt>
                <c:pt idx="419">
                  <c:v>8.0</c:v>
                </c:pt>
                <c:pt idx="420">
                  <c:v>43.0</c:v>
                </c:pt>
                <c:pt idx="421">
                  <c:v>77.0</c:v>
                </c:pt>
                <c:pt idx="422">
                  <c:v>49.0</c:v>
                </c:pt>
                <c:pt idx="423">
                  <c:v>36.0</c:v>
                </c:pt>
                <c:pt idx="424">
                  <c:v>44.0</c:v>
                </c:pt>
                <c:pt idx="425">
                  <c:v>15.0</c:v>
                </c:pt>
                <c:pt idx="426">
                  <c:v>22.0</c:v>
                </c:pt>
                <c:pt idx="427">
                  <c:v>22.0</c:v>
                </c:pt>
                <c:pt idx="428">
                  <c:v>51.0</c:v>
                </c:pt>
                <c:pt idx="429">
                  <c:v>44.0</c:v>
                </c:pt>
                <c:pt idx="430">
                  <c:v>24.0</c:v>
                </c:pt>
                <c:pt idx="431">
                  <c:v>23.0</c:v>
                </c:pt>
                <c:pt idx="432">
                  <c:v>18.0</c:v>
                </c:pt>
                <c:pt idx="433">
                  <c:v>70.0</c:v>
                </c:pt>
                <c:pt idx="434">
                  <c:v>15.0</c:v>
                </c:pt>
                <c:pt idx="435">
                  <c:v>72.0</c:v>
                </c:pt>
                <c:pt idx="436">
                  <c:v>50.0</c:v>
                </c:pt>
                <c:pt idx="437">
                  <c:v>27.0</c:v>
                </c:pt>
                <c:pt idx="438">
                  <c:v>22.0</c:v>
                </c:pt>
                <c:pt idx="439">
                  <c:v>33.0</c:v>
                </c:pt>
                <c:pt idx="440">
                  <c:v>100.0</c:v>
                </c:pt>
                <c:pt idx="441">
                  <c:v>15.0</c:v>
                </c:pt>
                <c:pt idx="442">
                  <c:v>50.0</c:v>
                </c:pt>
                <c:pt idx="443">
                  <c:v>24.0</c:v>
                </c:pt>
                <c:pt idx="444">
                  <c:v>32.0</c:v>
                </c:pt>
                <c:pt idx="445">
                  <c:v>31.0</c:v>
                </c:pt>
                <c:pt idx="446">
                  <c:v>44.0</c:v>
                </c:pt>
                <c:pt idx="447">
                  <c:v>24.0</c:v>
                </c:pt>
                <c:pt idx="448">
                  <c:v>70.0</c:v>
                </c:pt>
                <c:pt idx="449">
                  <c:v>35.0</c:v>
                </c:pt>
                <c:pt idx="450">
                  <c:v>21.0</c:v>
                </c:pt>
                <c:pt idx="451">
                  <c:v>32.0</c:v>
                </c:pt>
                <c:pt idx="452">
                  <c:v>35.0</c:v>
                </c:pt>
                <c:pt idx="453">
                  <c:v>23.0</c:v>
                </c:pt>
                <c:pt idx="454">
                  <c:v>37.0</c:v>
                </c:pt>
                <c:pt idx="455">
                  <c:v>78.0</c:v>
                </c:pt>
                <c:pt idx="456">
                  <c:v>78.0</c:v>
                </c:pt>
                <c:pt idx="457">
                  <c:v>53.0</c:v>
                </c:pt>
                <c:pt idx="458">
                  <c:v>30.0</c:v>
                </c:pt>
                <c:pt idx="459">
                  <c:v>28.0</c:v>
                </c:pt>
                <c:pt idx="460">
                  <c:v>20.0</c:v>
                </c:pt>
                <c:pt idx="461">
                  <c:v>19.0</c:v>
                </c:pt>
                <c:pt idx="462">
                  <c:v>23.0</c:v>
                </c:pt>
                <c:pt idx="463">
                  <c:v>19.0</c:v>
                </c:pt>
                <c:pt idx="464">
                  <c:v>26.0</c:v>
                </c:pt>
                <c:pt idx="465">
                  <c:v>16.0</c:v>
                </c:pt>
                <c:pt idx="466">
                  <c:v>15.0</c:v>
                </c:pt>
                <c:pt idx="467">
                  <c:v>15.0</c:v>
                </c:pt>
                <c:pt idx="468">
                  <c:v>35.0</c:v>
                </c:pt>
                <c:pt idx="469">
                  <c:v>109.0</c:v>
                </c:pt>
                <c:pt idx="470">
                  <c:v>50.0</c:v>
                </c:pt>
                <c:pt idx="471">
                  <c:v>61.0</c:v>
                </c:pt>
                <c:pt idx="472">
                  <c:v>123.0</c:v>
                </c:pt>
                <c:pt idx="473">
                  <c:v>17.0</c:v>
                </c:pt>
                <c:pt idx="474">
                  <c:v>108.0</c:v>
                </c:pt>
                <c:pt idx="475">
                  <c:v>18.0</c:v>
                </c:pt>
                <c:pt idx="476">
                  <c:v>27.0</c:v>
                </c:pt>
                <c:pt idx="477">
                  <c:v>28.0</c:v>
                </c:pt>
                <c:pt idx="478">
                  <c:v>15.0</c:v>
                </c:pt>
                <c:pt idx="479">
                  <c:v>10.0</c:v>
                </c:pt>
                <c:pt idx="480">
                  <c:v>27.0</c:v>
                </c:pt>
                <c:pt idx="481">
                  <c:v>77.0</c:v>
                </c:pt>
                <c:pt idx="482">
                  <c:v>44.0</c:v>
                </c:pt>
                <c:pt idx="483">
                  <c:v>30.0</c:v>
                </c:pt>
                <c:pt idx="484">
                  <c:v>80.0</c:v>
                </c:pt>
                <c:pt idx="485">
                  <c:v>75.0</c:v>
                </c:pt>
                <c:pt idx="486">
                  <c:v>37.0</c:v>
                </c:pt>
                <c:pt idx="487">
                  <c:v>15.0</c:v>
                </c:pt>
                <c:pt idx="488">
                  <c:v>39.0</c:v>
                </c:pt>
                <c:pt idx="489">
                  <c:v>74.0</c:v>
                </c:pt>
                <c:pt idx="490">
                  <c:v>15.0</c:v>
                </c:pt>
                <c:pt idx="491">
                  <c:v>15.0</c:v>
                </c:pt>
                <c:pt idx="492">
                  <c:v>43.0</c:v>
                </c:pt>
                <c:pt idx="493">
                  <c:v>27.0</c:v>
                </c:pt>
                <c:pt idx="494">
                  <c:v>107.0</c:v>
                </c:pt>
                <c:pt idx="495">
                  <c:v>80.0</c:v>
                </c:pt>
                <c:pt idx="496">
                  <c:v>32.0</c:v>
                </c:pt>
                <c:pt idx="497">
                  <c:v>47.0</c:v>
                </c:pt>
                <c:pt idx="498">
                  <c:v>33.0</c:v>
                </c:pt>
                <c:pt idx="499">
                  <c:v>34.0</c:v>
                </c:pt>
                <c:pt idx="500">
                  <c:v>24.0</c:v>
                </c:pt>
                <c:pt idx="501">
                  <c:v>57.0</c:v>
                </c:pt>
                <c:pt idx="502">
                  <c:v>20.0</c:v>
                </c:pt>
                <c:pt idx="503">
                  <c:v>23.0</c:v>
                </c:pt>
                <c:pt idx="504">
                  <c:v>60.0</c:v>
                </c:pt>
                <c:pt idx="505">
                  <c:v>70.0</c:v>
                </c:pt>
                <c:pt idx="506">
                  <c:v>119.0</c:v>
                </c:pt>
                <c:pt idx="507">
                  <c:v>70.0</c:v>
                </c:pt>
                <c:pt idx="508">
                  <c:v>28.0</c:v>
                </c:pt>
                <c:pt idx="509">
                  <c:v>18.0</c:v>
                </c:pt>
                <c:pt idx="510">
                  <c:v>70.0</c:v>
                </c:pt>
                <c:pt idx="511">
                  <c:v>35.0</c:v>
                </c:pt>
                <c:pt idx="512">
                  <c:v>91.0</c:v>
                </c:pt>
                <c:pt idx="513">
                  <c:v>84.0</c:v>
                </c:pt>
                <c:pt idx="514">
                  <c:v>73.0</c:v>
                </c:pt>
                <c:pt idx="515">
                  <c:v>68.0</c:v>
                </c:pt>
                <c:pt idx="516">
                  <c:v>28.0</c:v>
                </c:pt>
                <c:pt idx="517">
                  <c:v>60.0</c:v>
                </c:pt>
                <c:pt idx="518">
                  <c:v>15.0</c:v>
                </c:pt>
                <c:pt idx="519">
                  <c:v>61.0</c:v>
                </c:pt>
                <c:pt idx="520">
                  <c:v>33.0</c:v>
                </c:pt>
                <c:pt idx="521">
                  <c:v>30.0</c:v>
                </c:pt>
                <c:pt idx="522">
                  <c:v>49.0</c:v>
                </c:pt>
                <c:pt idx="523">
                  <c:v>137.0</c:v>
                </c:pt>
                <c:pt idx="524">
                  <c:v>134.0</c:v>
                </c:pt>
                <c:pt idx="525">
                  <c:v>79.0</c:v>
                </c:pt>
                <c:pt idx="526">
                  <c:v>176.0</c:v>
                </c:pt>
                <c:pt idx="527">
                  <c:v>65.0</c:v>
                </c:pt>
                <c:pt idx="528">
                  <c:v>32.0</c:v>
                </c:pt>
                <c:pt idx="529">
                  <c:v>27.0</c:v>
                </c:pt>
                <c:pt idx="530">
                  <c:v>38.0</c:v>
                </c:pt>
                <c:pt idx="531">
                  <c:v>35.0</c:v>
                </c:pt>
                <c:pt idx="532">
                  <c:v>15.0</c:v>
                </c:pt>
                <c:pt idx="533">
                  <c:v>155.0</c:v>
                </c:pt>
                <c:pt idx="534">
                  <c:v>40.0</c:v>
                </c:pt>
                <c:pt idx="535">
                  <c:v>59.0</c:v>
                </c:pt>
                <c:pt idx="536">
                  <c:v>56.0</c:v>
                </c:pt>
                <c:pt idx="537">
                  <c:v>22.0</c:v>
                </c:pt>
                <c:pt idx="538">
                  <c:v>19.0</c:v>
                </c:pt>
                <c:pt idx="539">
                  <c:v>64.0</c:v>
                </c:pt>
                <c:pt idx="540">
                  <c:v>107.0</c:v>
                </c:pt>
                <c:pt idx="541">
                  <c:v>53.0</c:v>
                </c:pt>
                <c:pt idx="542">
                  <c:v>57.0</c:v>
                </c:pt>
                <c:pt idx="543">
                  <c:v>74.0</c:v>
                </c:pt>
                <c:pt idx="544">
                  <c:v>75.0</c:v>
                </c:pt>
                <c:pt idx="545">
                  <c:v>40.0</c:v>
                </c:pt>
                <c:pt idx="546">
                  <c:v>15.0</c:v>
                </c:pt>
                <c:pt idx="547">
                  <c:v>19.0</c:v>
                </c:pt>
                <c:pt idx="548">
                  <c:v>64.0</c:v>
                </c:pt>
                <c:pt idx="549">
                  <c:v>20.0</c:v>
                </c:pt>
                <c:pt idx="550">
                  <c:v>126.0</c:v>
                </c:pt>
                <c:pt idx="551">
                  <c:v>53.0</c:v>
                </c:pt>
                <c:pt idx="552">
                  <c:v>48.0</c:v>
                </c:pt>
                <c:pt idx="553">
                  <c:v>65.0</c:v>
                </c:pt>
                <c:pt idx="554">
                  <c:v>42.0</c:v>
                </c:pt>
                <c:pt idx="555">
                  <c:v>15.0</c:v>
                </c:pt>
                <c:pt idx="556">
                  <c:v>18.0</c:v>
                </c:pt>
                <c:pt idx="557">
                  <c:v>82.0</c:v>
                </c:pt>
                <c:pt idx="558">
                  <c:v>17.0</c:v>
                </c:pt>
                <c:pt idx="559">
                  <c:v>64.0</c:v>
                </c:pt>
                <c:pt idx="560">
                  <c:v>75.0</c:v>
                </c:pt>
                <c:pt idx="561">
                  <c:v>81.0</c:v>
                </c:pt>
                <c:pt idx="562">
                  <c:v>23.0</c:v>
                </c:pt>
                <c:pt idx="563">
                  <c:v>77.0</c:v>
                </c:pt>
                <c:pt idx="564">
                  <c:v>55.0</c:v>
                </c:pt>
                <c:pt idx="565">
                  <c:v>74.0</c:v>
                </c:pt>
                <c:pt idx="566">
                  <c:v>15.0</c:v>
                </c:pt>
                <c:pt idx="567">
                  <c:v>35.0</c:v>
                </c:pt>
                <c:pt idx="568">
                  <c:v>54.0</c:v>
                </c:pt>
                <c:pt idx="569">
                  <c:v>84.0</c:v>
                </c:pt>
                <c:pt idx="570">
                  <c:v>15.0</c:v>
                </c:pt>
                <c:pt idx="571">
                  <c:v>74.0</c:v>
                </c:pt>
                <c:pt idx="572">
                  <c:v>82.0</c:v>
                </c:pt>
                <c:pt idx="573">
                  <c:v>48.0</c:v>
                </c:pt>
                <c:pt idx="574">
                  <c:v>55.0</c:v>
                </c:pt>
                <c:pt idx="575">
                  <c:v>68.0</c:v>
                </c:pt>
                <c:pt idx="576">
                  <c:v>15.0</c:v>
                </c:pt>
                <c:pt idx="577">
                  <c:v>85.0</c:v>
                </c:pt>
                <c:pt idx="578">
                  <c:v>33.0</c:v>
                </c:pt>
                <c:pt idx="579">
                  <c:v>53.0</c:v>
                </c:pt>
                <c:pt idx="580">
                  <c:v>117.0</c:v>
                </c:pt>
                <c:pt idx="581">
                  <c:v>114.0</c:v>
                </c:pt>
                <c:pt idx="582">
                  <c:v>20.0</c:v>
                </c:pt>
                <c:pt idx="583">
                  <c:v>29.0</c:v>
                </c:pt>
                <c:pt idx="584">
                  <c:v>59.0</c:v>
                </c:pt>
                <c:pt idx="585">
                  <c:v>71.0</c:v>
                </c:pt>
                <c:pt idx="586">
                  <c:v>45.0</c:v>
                </c:pt>
                <c:pt idx="587">
                  <c:v>23.0</c:v>
                </c:pt>
                <c:pt idx="588">
                  <c:v>66.0</c:v>
                </c:pt>
                <c:pt idx="589">
                  <c:v>149.0</c:v>
                </c:pt>
                <c:pt idx="590">
                  <c:v>49.0</c:v>
                </c:pt>
                <c:pt idx="591">
                  <c:v>31.0</c:v>
                </c:pt>
                <c:pt idx="592">
                  <c:v>170.0</c:v>
                </c:pt>
                <c:pt idx="593">
                  <c:v>29.0</c:v>
                </c:pt>
                <c:pt idx="594">
                  <c:v>22.0</c:v>
                </c:pt>
                <c:pt idx="595">
                  <c:v>37.0</c:v>
                </c:pt>
                <c:pt idx="596">
                  <c:v>15.0</c:v>
                </c:pt>
                <c:pt idx="597">
                  <c:v>82.0</c:v>
                </c:pt>
                <c:pt idx="598">
                  <c:v>54.0</c:v>
                </c:pt>
                <c:pt idx="599">
                  <c:v>50.0</c:v>
                </c:pt>
                <c:pt idx="600">
                  <c:v>16.0</c:v>
                </c:pt>
                <c:pt idx="601">
                  <c:v>43.0</c:v>
                </c:pt>
                <c:pt idx="602">
                  <c:v>16.0</c:v>
                </c:pt>
                <c:pt idx="603">
                  <c:v>36.0</c:v>
                </c:pt>
                <c:pt idx="604">
                  <c:v>25.0</c:v>
                </c:pt>
                <c:pt idx="605">
                  <c:v>61.0</c:v>
                </c:pt>
                <c:pt idx="606">
                  <c:v>15.0</c:v>
                </c:pt>
                <c:pt idx="607">
                  <c:v>65.0</c:v>
                </c:pt>
                <c:pt idx="608">
                  <c:v>83.0</c:v>
                </c:pt>
                <c:pt idx="609">
                  <c:v>67.0</c:v>
                </c:pt>
                <c:pt idx="610">
                  <c:v>91.0</c:v>
                </c:pt>
                <c:pt idx="611">
                  <c:v>169.0</c:v>
                </c:pt>
                <c:pt idx="612">
                  <c:v>38.0</c:v>
                </c:pt>
                <c:pt idx="613">
                  <c:v>72.0</c:v>
                </c:pt>
                <c:pt idx="614">
                  <c:v>52.0</c:v>
                </c:pt>
                <c:pt idx="615">
                  <c:v>141.0</c:v>
                </c:pt>
                <c:pt idx="616">
                  <c:v>15.0</c:v>
                </c:pt>
                <c:pt idx="617">
                  <c:v>18.0</c:v>
                </c:pt>
                <c:pt idx="618">
                  <c:v>38.0</c:v>
                </c:pt>
                <c:pt idx="619">
                  <c:v>36.0</c:v>
                </c:pt>
                <c:pt idx="620">
                  <c:v>38.0</c:v>
                </c:pt>
                <c:pt idx="621">
                  <c:v>87.0</c:v>
                </c:pt>
                <c:pt idx="622">
                  <c:v>47.0</c:v>
                </c:pt>
                <c:pt idx="623">
                  <c:v>107.0</c:v>
                </c:pt>
                <c:pt idx="624">
                  <c:v>93.0</c:v>
                </c:pt>
                <c:pt idx="625">
                  <c:v>43.0</c:v>
                </c:pt>
                <c:pt idx="626">
                  <c:v>30.0</c:v>
                </c:pt>
                <c:pt idx="627">
                  <c:v>53.0</c:v>
                </c:pt>
                <c:pt idx="628">
                  <c:v>86.0</c:v>
                </c:pt>
                <c:pt idx="629">
                  <c:v>20.0</c:v>
                </c:pt>
                <c:pt idx="630">
                  <c:v>48.0</c:v>
                </c:pt>
                <c:pt idx="631">
                  <c:v>151.0</c:v>
                </c:pt>
                <c:pt idx="632">
                  <c:v>115.0</c:v>
                </c:pt>
                <c:pt idx="633">
                  <c:v>62.0</c:v>
                </c:pt>
                <c:pt idx="634">
                  <c:v>108.0</c:v>
                </c:pt>
                <c:pt idx="635">
                  <c:v>39.0</c:v>
                </c:pt>
                <c:pt idx="636">
                  <c:v>68.0</c:v>
                </c:pt>
                <c:pt idx="637">
                  <c:v>105.0</c:v>
                </c:pt>
                <c:pt idx="638">
                  <c:v>16.0</c:v>
                </c:pt>
                <c:pt idx="639">
                  <c:v>118.0</c:v>
                </c:pt>
                <c:pt idx="640">
                  <c:v>53.0</c:v>
                </c:pt>
                <c:pt idx="641">
                  <c:v>27.0</c:v>
                </c:pt>
                <c:pt idx="642">
                  <c:v>15.0</c:v>
                </c:pt>
                <c:pt idx="643">
                  <c:v>45.0</c:v>
                </c:pt>
                <c:pt idx="644">
                  <c:v>29.0</c:v>
                </c:pt>
                <c:pt idx="645">
                  <c:v>159.0</c:v>
                </c:pt>
                <c:pt idx="646">
                  <c:v>112.0</c:v>
                </c:pt>
                <c:pt idx="647">
                  <c:v>33.0</c:v>
                </c:pt>
                <c:pt idx="648">
                  <c:v>15.0</c:v>
                </c:pt>
                <c:pt idx="649">
                  <c:v>24.0</c:v>
                </c:pt>
                <c:pt idx="650">
                  <c:v>48.0</c:v>
                </c:pt>
                <c:pt idx="651">
                  <c:v>50.0</c:v>
                </c:pt>
                <c:pt idx="652">
                  <c:v>148.0</c:v>
                </c:pt>
                <c:pt idx="653">
                  <c:v>12.0</c:v>
                </c:pt>
                <c:pt idx="654">
                  <c:v>15.0</c:v>
                </c:pt>
                <c:pt idx="655">
                  <c:v>52.0</c:v>
                </c:pt>
                <c:pt idx="656">
                  <c:v>59.0</c:v>
                </c:pt>
                <c:pt idx="657">
                  <c:v>80.0</c:v>
                </c:pt>
                <c:pt idx="658">
                  <c:v>18.0</c:v>
                </c:pt>
                <c:pt idx="659">
                  <c:v>56.0</c:v>
                </c:pt>
                <c:pt idx="660">
                  <c:v>20.0</c:v>
                </c:pt>
                <c:pt idx="661">
                  <c:v>15.0</c:v>
                </c:pt>
                <c:pt idx="662">
                  <c:v>130.0</c:v>
                </c:pt>
                <c:pt idx="663">
                  <c:v>18.0</c:v>
                </c:pt>
                <c:pt idx="664">
                  <c:v>26.0</c:v>
                </c:pt>
                <c:pt idx="665">
                  <c:v>46.0</c:v>
                </c:pt>
                <c:pt idx="666">
                  <c:v>98.0</c:v>
                </c:pt>
                <c:pt idx="667">
                  <c:v>35.0</c:v>
                </c:pt>
                <c:pt idx="668">
                  <c:v>146.0</c:v>
                </c:pt>
                <c:pt idx="669">
                  <c:v>19.0</c:v>
                </c:pt>
                <c:pt idx="670">
                  <c:v>51.0</c:v>
                </c:pt>
                <c:pt idx="671">
                  <c:v>114.0</c:v>
                </c:pt>
                <c:pt idx="672">
                  <c:v>71.0</c:v>
                </c:pt>
                <c:pt idx="673">
                  <c:v>50.0</c:v>
                </c:pt>
                <c:pt idx="674">
                  <c:v>79.0</c:v>
                </c:pt>
                <c:pt idx="675">
                  <c:v>63.0</c:v>
                </c:pt>
                <c:pt idx="676">
                  <c:v>34.0</c:v>
                </c:pt>
                <c:pt idx="677">
                  <c:v>22.0</c:v>
                </c:pt>
                <c:pt idx="678">
                  <c:v>27.0</c:v>
                </c:pt>
                <c:pt idx="679">
                  <c:v>109.0</c:v>
                </c:pt>
                <c:pt idx="680">
                  <c:v>92.0</c:v>
                </c:pt>
                <c:pt idx="681">
                  <c:v>160.0</c:v>
                </c:pt>
                <c:pt idx="682">
                  <c:v>44.0</c:v>
                </c:pt>
                <c:pt idx="683">
                  <c:v>40.0</c:v>
                </c:pt>
                <c:pt idx="684">
                  <c:v>47.0</c:v>
                </c:pt>
                <c:pt idx="685">
                  <c:v>30.0</c:v>
                </c:pt>
                <c:pt idx="686">
                  <c:v>135.0</c:v>
                </c:pt>
                <c:pt idx="687">
                  <c:v>47.0</c:v>
                </c:pt>
                <c:pt idx="688">
                  <c:v>49.0</c:v>
                </c:pt>
                <c:pt idx="689">
                  <c:v>26.0</c:v>
                </c:pt>
                <c:pt idx="690">
                  <c:v>123.0</c:v>
                </c:pt>
                <c:pt idx="691">
                  <c:v>68.0</c:v>
                </c:pt>
                <c:pt idx="692">
                  <c:v>18.0</c:v>
                </c:pt>
                <c:pt idx="693">
                  <c:v>26.0</c:v>
                </c:pt>
                <c:pt idx="694">
                  <c:v>17.0</c:v>
                </c:pt>
                <c:pt idx="695">
                  <c:v>31.0</c:v>
                </c:pt>
                <c:pt idx="696">
                  <c:v>24.0</c:v>
                </c:pt>
                <c:pt idx="697">
                  <c:v>103.0</c:v>
                </c:pt>
                <c:pt idx="698">
                  <c:v>73.0</c:v>
                </c:pt>
                <c:pt idx="699">
                  <c:v>35.0</c:v>
                </c:pt>
                <c:pt idx="700">
                  <c:v>58.0</c:v>
                </c:pt>
                <c:pt idx="701">
                  <c:v>48.0</c:v>
                </c:pt>
                <c:pt idx="702">
                  <c:v>46.0</c:v>
                </c:pt>
                <c:pt idx="703">
                  <c:v>52.0</c:v>
                </c:pt>
                <c:pt idx="704">
                  <c:v>41.0</c:v>
                </c:pt>
                <c:pt idx="705">
                  <c:v>138.0</c:v>
                </c:pt>
                <c:pt idx="706">
                  <c:v>44.0</c:v>
                </c:pt>
                <c:pt idx="707">
                  <c:v>46.0</c:v>
                </c:pt>
                <c:pt idx="708">
                  <c:v>172.0</c:v>
                </c:pt>
                <c:pt idx="709">
                  <c:v>40.0</c:v>
                </c:pt>
                <c:pt idx="710">
                  <c:v>41.0</c:v>
                </c:pt>
                <c:pt idx="711">
                  <c:v>80.0</c:v>
                </c:pt>
                <c:pt idx="712">
                  <c:v>95.0</c:v>
                </c:pt>
                <c:pt idx="713">
                  <c:v>58.0</c:v>
                </c:pt>
                <c:pt idx="714">
                  <c:v>133.0</c:v>
                </c:pt>
                <c:pt idx="715">
                  <c:v>154.0</c:v>
                </c:pt>
                <c:pt idx="716">
                  <c:v>15.0</c:v>
                </c:pt>
                <c:pt idx="717">
                  <c:v>133.0</c:v>
                </c:pt>
                <c:pt idx="718">
                  <c:v>31.0</c:v>
                </c:pt>
                <c:pt idx="719">
                  <c:v>20.0</c:v>
                </c:pt>
                <c:pt idx="720">
                  <c:v>16.0</c:v>
                </c:pt>
                <c:pt idx="721">
                  <c:v>81.0</c:v>
                </c:pt>
                <c:pt idx="722">
                  <c:v>32.0</c:v>
                </c:pt>
                <c:pt idx="723">
                  <c:v>182.0</c:v>
                </c:pt>
                <c:pt idx="724">
                  <c:v>15.0</c:v>
                </c:pt>
                <c:pt idx="725">
                  <c:v>91.0</c:v>
                </c:pt>
                <c:pt idx="726">
                  <c:v>12.0</c:v>
                </c:pt>
                <c:pt idx="727">
                  <c:v>160.0</c:v>
                </c:pt>
                <c:pt idx="728">
                  <c:v>33.0</c:v>
                </c:pt>
                <c:pt idx="729">
                  <c:v>33.0</c:v>
                </c:pt>
                <c:pt idx="730">
                  <c:v>21.0</c:v>
                </c:pt>
                <c:pt idx="731">
                  <c:v>24.0</c:v>
                </c:pt>
                <c:pt idx="732">
                  <c:v>21.0</c:v>
                </c:pt>
                <c:pt idx="733">
                  <c:v>47.0</c:v>
                </c:pt>
                <c:pt idx="734">
                  <c:v>37.0</c:v>
                </c:pt>
                <c:pt idx="735">
                  <c:v>104.0</c:v>
                </c:pt>
                <c:pt idx="736">
                  <c:v>119.0</c:v>
                </c:pt>
                <c:pt idx="737">
                  <c:v>169.0</c:v>
                </c:pt>
                <c:pt idx="738">
                  <c:v>44.0</c:v>
                </c:pt>
                <c:pt idx="739">
                  <c:v>18.0</c:v>
                </c:pt>
                <c:pt idx="740">
                  <c:v>112.0</c:v>
                </c:pt>
                <c:pt idx="741">
                  <c:v>21.0</c:v>
                </c:pt>
                <c:pt idx="742">
                  <c:v>15.0</c:v>
                </c:pt>
                <c:pt idx="743">
                  <c:v>22.0</c:v>
                </c:pt>
                <c:pt idx="744">
                  <c:v>37.0</c:v>
                </c:pt>
                <c:pt idx="745">
                  <c:v>140.0</c:v>
                </c:pt>
                <c:pt idx="746">
                  <c:v>153.0</c:v>
                </c:pt>
                <c:pt idx="747">
                  <c:v>15.0</c:v>
                </c:pt>
                <c:pt idx="748">
                  <c:v>73.0</c:v>
                </c:pt>
                <c:pt idx="749">
                  <c:v>182.0</c:v>
                </c:pt>
                <c:pt idx="750">
                  <c:v>184.0</c:v>
                </c:pt>
                <c:pt idx="751">
                  <c:v>144.0</c:v>
                </c:pt>
                <c:pt idx="752">
                  <c:v>184.0</c:v>
                </c:pt>
                <c:pt idx="753">
                  <c:v>182.0</c:v>
                </c:pt>
                <c:pt idx="754">
                  <c:v>77.0</c:v>
                </c:pt>
                <c:pt idx="755">
                  <c:v>182.0</c:v>
                </c:pt>
                <c:pt idx="756">
                  <c:v>15.0</c:v>
                </c:pt>
                <c:pt idx="757">
                  <c:v>15.0</c:v>
                </c:pt>
                <c:pt idx="758">
                  <c:v>182.0</c:v>
                </c:pt>
                <c:pt idx="759">
                  <c:v>33.0</c:v>
                </c:pt>
                <c:pt idx="760">
                  <c:v>140.0</c:v>
                </c:pt>
                <c:pt idx="761">
                  <c:v>182.0</c:v>
                </c:pt>
                <c:pt idx="762">
                  <c:v>15.0</c:v>
                </c:pt>
                <c:pt idx="763">
                  <c:v>98.0</c:v>
                </c:pt>
                <c:pt idx="764">
                  <c:v>77.0</c:v>
                </c:pt>
                <c:pt idx="765">
                  <c:v>150.0</c:v>
                </c:pt>
                <c:pt idx="766">
                  <c:v>40.0</c:v>
                </c:pt>
                <c:pt idx="767">
                  <c:v>28.0</c:v>
                </c:pt>
                <c:pt idx="768">
                  <c:v>37.0</c:v>
                </c:pt>
                <c:pt idx="769">
                  <c:v>15.0</c:v>
                </c:pt>
                <c:pt idx="770">
                  <c:v>15.0</c:v>
                </c:pt>
                <c:pt idx="771">
                  <c:v>30.0</c:v>
                </c:pt>
                <c:pt idx="772">
                  <c:v>23.0</c:v>
                </c:pt>
                <c:pt idx="773">
                  <c:v>15.0</c:v>
                </c:pt>
                <c:pt idx="774">
                  <c:v>58.0</c:v>
                </c:pt>
                <c:pt idx="775">
                  <c:v>47.0</c:v>
                </c:pt>
                <c:pt idx="776">
                  <c:v>19.0</c:v>
                </c:pt>
                <c:pt idx="777">
                  <c:v>114.0</c:v>
                </c:pt>
                <c:pt idx="778">
                  <c:v>45.0</c:v>
                </c:pt>
                <c:pt idx="779">
                  <c:v>30.0</c:v>
                </c:pt>
                <c:pt idx="780">
                  <c:v>181.0</c:v>
                </c:pt>
                <c:pt idx="781">
                  <c:v>170.0</c:v>
                </c:pt>
                <c:pt idx="782">
                  <c:v>11.0</c:v>
                </c:pt>
                <c:pt idx="783">
                  <c:v>176.0</c:v>
                </c:pt>
                <c:pt idx="784">
                  <c:v>183.0</c:v>
                </c:pt>
                <c:pt idx="785">
                  <c:v>176.0</c:v>
                </c:pt>
                <c:pt idx="786">
                  <c:v>176.0</c:v>
                </c:pt>
                <c:pt idx="787">
                  <c:v>183.0</c:v>
                </c:pt>
                <c:pt idx="788">
                  <c:v>183.0</c:v>
                </c:pt>
                <c:pt idx="789">
                  <c:v>176.0</c:v>
                </c:pt>
                <c:pt idx="790">
                  <c:v>183.0</c:v>
                </c:pt>
                <c:pt idx="791">
                  <c:v>183.0</c:v>
                </c:pt>
                <c:pt idx="792">
                  <c:v>183.0</c:v>
                </c:pt>
                <c:pt idx="793">
                  <c:v>183.0</c:v>
                </c:pt>
                <c:pt idx="794">
                  <c:v>183.0</c:v>
                </c:pt>
                <c:pt idx="795">
                  <c:v>176.0</c:v>
                </c:pt>
                <c:pt idx="796">
                  <c:v>176.0</c:v>
                </c:pt>
                <c:pt idx="797">
                  <c:v>22.0</c:v>
                </c:pt>
                <c:pt idx="798">
                  <c:v>37.0</c:v>
                </c:pt>
                <c:pt idx="799">
                  <c:v>15.0</c:v>
                </c:pt>
                <c:pt idx="800">
                  <c:v>122.0</c:v>
                </c:pt>
                <c:pt idx="801">
                  <c:v>23.0</c:v>
                </c:pt>
                <c:pt idx="802">
                  <c:v>20.0</c:v>
                </c:pt>
                <c:pt idx="803">
                  <c:v>137.0</c:v>
                </c:pt>
              </c:numCache>
            </c:numRef>
          </c:xVal>
          <c:yVal>
            <c:numRef>
              <c:f>Position!$P$1034:$P$1837</c:f>
              <c:numCache>
                <c:formatCode>General</c:formatCode>
                <c:ptCount val="804"/>
                <c:pt idx="0">
                  <c:v>-0.209876543209877</c:v>
                </c:pt>
                <c:pt idx="1">
                  <c:v>-0.0102237654320988</c:v>
                </c:pt>
                <c:pt idx="2">
                  <c:v>-0.411111111111111</c:v>
                </c:pt>
                <c:pt idx="3">
                  <c:v>0.388888888888889</c:v>
                </c:pt>
                <c:pt idx="4">
                  <c:v>-0.351851851851852</c:v>
                </c:pt>
                <c:pt idx="5">
                  <c:v>0.346913580246914</c:v>
                </c:pt>
                <c:pt idx="6">
                  <c:v>-0.342592592592593</c:v>
                </c:pt>
                <c:pt idx="7">
                  <c:v>-0.312440645773979</c:v>
                </c:pt>
                <c:pt idx="8">
                  <c:v>-0.303418803418803</c:v>
                </c:pt>
                <c:pt idx="9">
                  <c:v>-0.296296296296296</c:v>
                </c:pt>
                <c:pt idx="10">
                  <c:v>-0.287654320987654</c:v>
                </c:pt>
                <c:pt idx="11">
                  <c:v>-0.278727445394112</c:v>
                </c:pt>
                <c:pt idx="12">
                  <c:v>-0.277777777777778</c:v>
                </c:pt>
                <c:pt idx="13">
                  <c:v>0.267195767195767</c:v>
                </c:pt>
                <c:pt idx="14">
                  <c:v>0.259259259259259</c:v>
                </c:pt>
                <c:pt idx="15">
                  <c:v>0.257495590828924</c:v>
                </c:pt>
                <c:pt idx="16">
                  <c:v>-0.253086419753086</c:v>
                </c:pt>
                <c:pt idx="17">
                  <c:v>0.253086419753086</c:v>
                </c:pt>
                <c:pt idx="18">
                  <c:v>0.246913580246914</c:v>
                </c:pt>
                <c:pt idx="19">
                  <c:v>-0.241545893719807</c:v>
                </c:pt>
                <c:pt idx="20">
                  <c:v>-0.239506172839506</c:v>
                </c:pt>
                <c:pt idx="21">
                  <c:v>0.237654320987654</c:v>
                </c:pt>
                <c:pt idx="22">
                  <c:v>0.237654320987654</c:v>
                </c:pt>
                <c:pt idx="23">
                  <c:v>0.233918128654971</c:v>
                </c:pt>
                <c:pt idx="24">
                  <c:v>0.23015873015873</c:v>
                </c:pt>
                <c:pt idx="25">
                  <c:v>0.227833894500561</c:v>
                </c:pt>
                <c:pt idx="26">
                  <c:v>0.226495726495727</c:v>
                </c:pt>
                <c:pt idx="27">
                  <c:v>-0.224400871459695</c:v>
                </c:pt>
                <c:pt idx="28">
                  <c:v>-0.224074074074074</c:v>
                </c:pt>
                <c:pt idx="29">
                  <c:v>0.222222222222222</c:v>
                </c:pt>
                <c:pt idx="30">
                  <c:v>-0.222222222222222</c:v>
                </c:pt>
                <c:pt idx="31">
                  <c:v>-0.218364197530864</c:v>
                </c:pt>
                <c:pt idx="32">
                  <c:v>-0.217813051146384</c:v>
                </c:pt>
                <c:pt idx="33">
                  <c:v>0.216999050332384</c:v>
                </c:pt>
                <c:pt idx="34">
                  <c:v>-0.216820987654321</c:v>
                </c:pt>
                <c:pt idx="35">
                  <c:v>0.211640211640212</c:v>
                </c:pt>
                <c:pt idx="36">
                  <c:v>-0.210758377425044</c:v>
                </c:pt>
                <c:pt idx="37">
                  <c:v>-0.208901884340481</c:v>
                </c:pt>
                <c:pt idx="38">
                  <c:v>0.207729468599034</c:v>
                </c:pt>
                <c:pt idx="39">
                  <c:v>-0.206349206349206</c:v>
                </c:pt>
                <c:pt idx="40">
                  <c:v>-0.204585537918871</c:v>
                </c:pt>
                <c:pt idx="41">
                  <c:v>-0.204585537918871</c:v>
                </c:pt>
                <c:pt idx="42">
                  <c:v>-0.204232804232804</c:v>
                </c:pt>
                <c:pt idx="43">
                  <c:v>0.200617283950617</c:v>
                </c:pt>
                <c:pt idx="44">
                  <c:v>0.196441539578794</c:v>
                </c:pt>
                <c:pt idx="45">
                  <c:v>0.195767195767196</c:v>
                </c:pt>
                <c:pt idx="46">
                  <c:v>0.193827160493827</c:v>
                </c:pt>
                <c:pt idx="47">
                  <c:v>-0.193121693121693</c:v>
                </c:pt>
                <c:pt idx="48">
                  <c:v>-0.192239858906526</c:v>
                </c:pt>
                <c:pt idx="49">
                  <c:v>0.188888888888889</c:v>
                </c:pt>
                <c:pt idx="50">
                  <c:v>0.18694885361552</c:v>
                </c:pt>
                <c:pt idx="51">
                  <c:v>0.186067019400353</c:v>
                </c:pt>
                <c:pt idx="52">
                  <c:v>-0.185746352413019</c:v>
                </c:pt>
                <c:pt idx="53">
                  <c:v>-0.185185185185185</c:v>
                </c:pt>
                <c:pt idx="54">
                  <c:v>0.184710351377018</c:v>
                </c:pt>
                <c:pt idx="55">
                  <c:v>-0.18342151675485</c:v>
                </c:pt>
                <c:pt idx="56">
                  <c:v>0.180776014109347</c:v>
                </c:pt>
                <c:pt idx="57">
                  <c:v>0.179783950617284</c:v>
                </c:pt>
                <c:pt idx="58">
                  <c:v>-0.177890011223345</c:v>
                </c:pt>
                <c:pt idx="59">
                  <c:v>0.177469135802469</c:v>
                </c:pt>
                <c:pt idx="60">
                  <c:v>0.175925925925926</c:v>
                </c:pt>
                <c:pt idx="61">
                  <c:v>0.175925925925926</c:v>
                </c:pt>
                <c:pt idx="62">
                  <c:v>0.174603174603175</c:v>
                </c:pt>
                <c:pt idx="63">
                  <c:v>0.174074074074074</c:v>
                </c:pt>
                <c:pt idx="64">
                  <c:v>0.173913043478261</c:v>
                </c:pt>
                <c:pt idx="65">
                  <c:v>-0.172839506172839</c:v>
                </c:pt>
                <c:pt idx="66">
                  <c:v>-0.172113289760349</c:v>
                </c:pt>
                <c:pt idx="67">
                  <c:v>0.171075837742504</c:v>
                </c:pt>
                <c:pt idx="68">
                  <c:v>0.170940170940171</c:v>
                </c:pt>
                <c:pt idx="69">
                  <c:v>0.169753086419753</c:v>
                </c:pt>
                <c:pt idx="70">
                  <c:v>-0.16820987654321</c:v>
                </c:pt>
                <c:pt idx="71">
                  <c:v>-0.166666666666667</c:v>
                </c:pt>
                <c:pt idx="72">
                  <c:v>0.164983164983165</c:v>
                </c:pt>
                <c:pt idx="73">
                  <c:v>0.161728395061728</c:v>
                </c:pt>
                <c:pt idx="74">
                  <c:v>-0.161054994388328</c:v>
                </c:pt>
                <c:pt idx="75">
                  <c:v>0.160493827160494</c:v>
                </c:pt>
                <c:pt idx="76">
                  <c:v>0.160493827160494</c:v>
                </c:pt>
                <c:pt idx="77">
                  <c:v>-0.160018993352327</c:v>
                </c:pt>
                <c:pt idx="78">
                  <c:v>0.159519168291098</c:v>
                </c:pt>
                <c:pt idx="79">
                  <c:v>0.158615136876006</c:v>
                </c:pt>
                <c:pt idx="80">
                  <c:v>0.156635802469136</c:v>
                </c:pt>
                <c:pt idx="81">
                  <c:v>-0.156635802469136</c:v>
                </c:pt>
                <c:pt idx="82">
                  <c:v>0.154320987654321</c:v>
                </c:pt>
                <c:pt idx="83">
                  <c:v>-0.154320987654321</c:v>
                </c:pt>
                <c:pt idx="84">
                  <c:v>0.152557319223986</c:v>
                </c:pt>
                <c:pt idx="85">
                  <c:v>-0.151234567901235</c:v>
                </c:pt>
                <c:pt idx="86">
                  <c:v>-0.151234567901235</c:v>
                </c:pt>
                <c:pt idx="87">
                  <c:v>0.150617283950617</c:v>
                </c:pt>
                <c:pt idx="88">
                  <c:v>-0.149940262843489</c:v>
                </c:pt>
                <c:pt idx="89">
                  <c:v>0.149382716049383</c:v>
                </c:pt>
                <c:pt idx="90">
                  <c:v>0.148148148148148</c:v>
                </c:pt>
                <c:pt idx="91">
                  <c:v>0.148148148148148</c:v>
                </c:pt>
                <c:pt idx="92">
                  <c:v>-0.14702581369248</c:v>
                </c:pt>
                <c:pt idx="93">
                  <c:v>0.14624881291548</c:v>
                </c:pt>
                <c:pt idx="94">
                  <c:v>0.14624881291548</c:v>
                </c:pt>
                <c:pt idx="95">
                  <c:v>0.14624881291548</c:v>
                </c:pt>
                <c:pt idx="96">
                  <c:v>-0.145962732919255</c:v>
                </c:pt>
                <c:pt idx="97">
                  <c:v>-0.145773979107312</c:v>
                </c:pt>
                <c:pt idx="98">
                  <c:v>-0.144249512670565</c:v>
                </c:pt>
                <c:pt idx="99">
                  <c:v>0.144174665913796</c:v>
                </c:pt>
                <c:pt idx="100">
                  <c:v>0.144153957879448</c:v>
                </c:pt>
                <c:pt idx="101">
                  <c:v>-0.143924626380767</c:v>
                </c:pt>
                <c:pt idx="102">
                  <c:v>0.14373897707231</c:v>
                </c:pt>
                <c:pt idx="103">
                  <c:v>-0.143658810325477</c:v>
                </c:pt>
                <c:pt idx="104">
                  <c:v>-0.143518518518519</c:v>
                </c:pt>
                <c:pt idx="105">
                  <c:v>0.141975308641975</c:v>
                </c:pt>
                <c:pt idx="106">
                  <c:v>-0.140852974186307</c:v>
                </c:pt>
                <c:pt idx="107">
                  <c:v>-0.138651471984805</c:v>
                </c:pt>
                <c:pt idx="108">
                  <c:v>-0.138271604938272</c:v>
                </c:pt>
                <c:pt idx="109">
                  <c:v>-0.137226970560304</c:v>
                </c:pt>
                <c:pt idx="110">
                  <c:v>-0.137037037037037</c:v>
                </c:pt>
                <c:pt idx="111">
                  <c:v>-0.136574074074074</c:v>
                </c:pt>
                <c:pt idx="112">
                  <c:v>-0.136574074074074</c:v>
                </c:pt>
                <c:pt idx="113">
                  <c:v>0.135802469135802</c:v>
                </c:pt>
                <c:pt idx="114">
                  <c:v>0.135802469135802</c:v>
                </c:pt>
                <c:pt idx="115">
                  <c:v>-0.135802469135802</c:v>
                </c:pt>
                <c:pt idx="116">
                  <c:v>-0.135802469135802</c:v>
                </c:pt>
                <c:pt idx="117">
                  <c:v>-0.135093167701863</c:v>
                </c:pt>
                <c:pt idx="118">
                  <c:v>0.133428300094967</c:v>
                </c:pt>
                <c:pt idx="119">
                  <c:v>0.133258046301525</c:v>
                </c:pt>
                <c:pt idx="120">
                  <c:v>-0.131944444444444</c:v>
                </c:pt>
                <c:pt idx="121">
                  <c:v>0.131944444444444</c:v>
                </c:pt>
                <c:pt idx="122">
                  <c:v>-0.131944444444444</c:v>
                </c:pt>
                <c:pt idx="123">
                  <c:v>0.131896236755572</c:v>
                </c:pt>
                <c:pt idx="124">
                  <c:v>0.131481481481481</c:v>
                </c:pt>
                <c:pt idx="125">
                  <c:v>-0.131445170660857</c:v>
                </c:pt>
                <c:pt idx="126">
                  <c:v>0.131445170660857</c:v>
                </c:pt>
                <c:pt idx="127">
                  <c:v>0.130190796857463</c:v>
                </c:pt>
                <c:pt idx="128">
                  <c:v>-0.12962962962963</c:v>
                </c:pt>
                <c:pt idx="129">
                  <c:v>0.12962962962963</c:v>
                </c:pt>
                <c:pt idx="130">
                  <c:v>-0.12962962962963</c:v>
                </c:pt>
                <c:pt idx="131">
                  <c:v>-0.12962962962963</c:v>
                </c:pt>
                <c:pt idx="132">
                  <c:v>0.128903413217139</c:v>
                </c:pt>
                <c:pt idx="133">
                  <c:v>-0.128507295173962</c:v>
                </c:pt>
                <c:pt idx="134">
                  <c:v>-0.128036638789327</c:v>
                </c:pt>
                <c:pt idx="135">
                  <c:v>0.127865961199295</c:v>
                </c:pt>
                <c:pt idx="136">
                  <c:v>-0.127865961199294</c:v>
                </c:pt>
                <c:pt idx="137">
                  <c:v>0.127730294396961</c:v>
                </c:pt>
                <c:pt idx="138">
                  <c:v>-0.126754083275822</c:v>
                </c:pt>
                <c:pt idx="139">
                  <c:v>0.126543209876543</c:v>
                </c:pt>
                <c:pt idx="140">
                  <c:v>0.125925925925926</c:v>
                </c:pt>
                <c:pt idx="141">
                  <c:v>0.12563543936093</c:v>
                </c:pt>
                <c:pt idx="142">
                  <c:v>0.125272331154684</c:v>
                </c:pt>
                <c:pt idx="143">
                  <c:v>-0.125</c:v>
                </c:pt>
                <c:pt idx="144">
                  <c:v>-0.124406457739791</c:v>
                </c:pt>
                <c:pt idx="145">
                  <c:v>-0.124228395061728</c:v>
                </c:pt>
                <c:pt idx="146">
                  <c:v>-0.123781676413255</c:v>
                </c:pt>
                <c:pt idx="147">
                  <c:v>0.123456790123457</c:v>
                </c:pt>
                <c:pt idx="148">
                  <c:v>0.123456790123457</c:v>
                </c:pt>
                <c:pt idx="149">
                  <c:v>0.122004357298475</c:v>
                </c:pt>
                <c:pt idx="150">
                  <c:v>0.121913580246914</c:v>
                </c:pt>
                <c:pt idx="151">
                  <c:v>-0.121693121693122</c:v>
                </c:pt>
                <c:pt idx="152">
                  <c:v>-0.121557454890788</c:v>
                </c:pt>
                <c:pt idx="153">
                  <c:v>0.12111801242236</c:v>
                </c:pt>
                <c:pt idx="154">
                  <c:v>0.120132953466287</c:v>
                </c:pt>
                <c:pt idx="155">
                  <c:v>-0.119528619528619</c:v>
                </c:pt>
                <c:pt idx="156">
                  <c:v>0.119233268356075</c:v>
                </c:pt>
                <c:pt idx="157">
                  <c:v>0.118708452041785</c:v>
                </c:pt>
                <c:pt idx="158">
                  <c:v>-0.117283950617284</c:v>
                </c:pt>
                <c:pt idx="159">
                  <c:v>-0.117283950617284</c:v>
                </c:pt>
                <c:pt idx="160">
                  <c:v>-0.117283950617284</c:v>
                </c:pt>
                <c:pt idx="161">
                  <c:v>0.11695028361695</c:v>
                </c:pt>
                <c:pt idx="162">
                  <c:v>-0.116931216931217</c:v>
                </c:pt>
                <c:pt idx="163">
                  <c:v>-0.116185604676653</c:v>
                </c:pt>
                <c:pt idx="164">
                  <c:v>0.115961199294533</c:v>
                </c:pt>
                <c:pt idx="165">
                  <c:v>0.115690959776981</c:v>
                </c:pt>
                <c:pt idx="166">
                  <c:v>-0.114906832298137</c:v>
                </c:pt>
                <c:pt idx="167">
                  <c:v>-0.114814814814815</c:v>
                </c:pt>
                <c:pt idx="168">
                  <c:v>0.114197530864198</c:v>
                </c:pt>
                <c:pt idx="169">
                  <c:v>-0.113756613756614</c:v>
                </c:pt>
                <c:pt idx="170">
                  <c:v>-0.113262696382901</c:v>
                </c:pt>
                <c:pt idx="171">
                  <c:v>-0.112345679012346</c:v>
                </c:pt>
                <c:pt idx="172">
                  <c:v>0.112259546368073</c:v>
                </c:pt>
                <c:pt idx="173">
                  <c:v>-0.111111111111111</c:v>
                </c:pt>
                <c:pt idx="174">
                  <c:v>-0.111111111111111</c:v>
                </c:pt>
                <c:pt idx="175">
                  <c:v>0.111111111111111</c:v>
                </c:pt>
                <c:pt idx="176">
                  <c:v>0.111111111111111</c:v>
                </c:pt>
                <c:pt idx="177">
                  <c:v>-0.111111111111111</c:v>
                </c:pt>
                <c:pt idx="178">
                  <c:v>-0.110136452241715</c:v>
                </c:pt>
                <c:pt idx="179">
                  <c:v>0.110021786492375</c:v>
                </c:pt>
                <c:pt idx="180">
                  <c:v>0.109135802469136</c:v>
                </c:pt>
                <c:pt idx="181">
                  <c:v>0.107142857142857</c:v>
                </c:pt>
                <c:pt idx="182">
                  <c:v>-0.107116920842411</c:v>
                </c:pt>
                <c:pt idx="183">
                  <c:v>-0.10636277302944</c:v>
                </c:pt>
                <c:pt idx="184">
                  <c:v>0.10636277302944</c:v>
                </c:pt>
                <c:pt idx="185">
                  <c:v>0.106172839506173</c:v>
                </c:pt>
                <c:pt idx="186">
                  <c:v>-0.105555555555556</c:v>
                </c:pt>
                <c:pt idx="187">
                  <c:v>-0.105324074074074</c:v>
                </c:pt>
                <c:pt idx="188">
                  <c:v>-0.105246913580247</c:v>
                </c:pt>
                <c:pt idx="189">
                  <c:v>0.104938271604938</c:v>
                </c:pt>
                <c:pt idx="190">
                  <c:v>0.104938271604938</c:v>
                </c:pt>
                <c:pt idx="191">
                  <c:v>-0.104938271604938</c:v>
                </c:pt>
                <c:pt idx="192">
                  <c:v>-0.104938271604938</c:v>
                </c:pt>
                <c:pt idx="193">
                  <c:v>0.103963612735543</c:v>
                </c:pt>
                <c:pt idx="194">
                  <c:v>0.103848946986202</c:v>
                </c:pt>
                <c:pt idx="195">
                  <c:v>0.103703703703704</c:v>
                </c:pt>
                <c:pt idx="196">
                  <c:v>0.10330173259235</c:v>
                </c:pt>
                <c:pt idx="197">
                  <c:v>0.10330173259235</c:v>
                </c:pt>
                <c:pt idx="198">
                  <c:v>0.102377300613497</c:v>
                </c:pt>
                <c:pt idx="199">
                  <c:v>0.102292768959436</c:v>
                </c:pt>
                <c:pt idx="200">
                  <c:v>-0.102202145680407</c:v>
                </c:pt>
                <c:pt idx="201">
                  <c:v>0.102089268755935</c:v>
                </c:pt>
                <c:pt idx="202">
                  <c:v>0.101449275362319</c:v>
                </c:pt>
                <c:pt idx="203">
                  <c:v>-0.101234567901235</c:v>
                </c:pt>
                <c:pt idx="204">
                  <c:v>-0.10108024691358</c:v>
                </c:pt>
                <c:pt idx="205">
                  <c:v>0.0996472663139329</c:v>
                </c:pt>
                <c:pt idx="206">
                  <c:v>0.0996472663139329</c:v>
                </c:pt>
                <c:pt idx="207">
                  <c:v>0.0993265993265993</c:v>
                </c:pt>
                <c:pt idx="208">
                  <c:v>0.0991594431310743</c:v>
                </c:pt>
                <c:pt idx="209">
                  <c:v>-0.0987654320987654</c:v>
                </c:pt>
                <c:pt idx="210">
                  <c:v>0.0987654320987654</c:v>
                </c:pt>
                <c:pt idx="211">
                  <c:v>0.0987654320987654</c:v>
                </c:pt>
                <c:pt idx="212">
                  <c:v>-0.0987654320987654</c:v>
                </c:pt>
                <c:pt idx="213">
                  <c:v>-0.0976761074800291</c:v>
                </c:pt>
                <c:pt idx="214">
                  <c:v>-0.0975308641975308</c:v>
                </c:pt>
                <c:pt idx="215">
                  <c:v>0.0974658869395711</c:v>
                </c:pt>
                <c:pt idx="216">
                  <c:v>0.0970017636684303</c:v>
                </c:pt>
                <c:pt idx="217">
                  <c:v>0.0968660968660968</c:v>
                </c:pt>
                <c:pt idx="218">
                  <c:v>-0.0968081903041252</c:v>
                </c:pt>
                <c:pt idx="219">
                  <c:v>-0.096401365904912</c:v>
                </c:pt>
                <c:pt idx="220">
                  <c:v>-0.0962236746550472</c:v>
                </c:pt>
                <c:pt idx="221">
                  <c:v>0.096134385751872</c:v>
                </c:pt>
                <c:pt idx="222">
                  <c:v>-0.0961199294532627</c:v>
                </c:pt>
                <c:pt idx="223">
                  <c:v>0.096081588835212</c:v>
                </c:pt>
                <c:pt idx="224">
                  <c:v>0.094802222948676</c:v>
                </c:pt>
                <c:pt idx="225">
                  <c:v>0.094541910331384</c:v>
                </c:pt>
                <c:pt idx="226">
                  <c:v>-0.0938271604938271</c:v>
                </c:pt>
                <c:pt idx="227">
                  <c:v>0.0937323546019198</c:v>
                </c:pt>
                <c:pt idx="228">
                  <c:v>-0.0935422602089268</c:v>
                </c:pt>
                <c:pt idx="229">
                  <c:v>0.0934744268077601</c:v>
                </c:pt>
                <c:pt idx="230">
                  <c:v>-0.0931216931216931</c:v>
                </c:pt>
                <c:pt idx="231">
                  <c:v>0.0925925925925926</c:v>
                </c:pt>
                <c:pt idx="232">
                  <c:v>0.0925925925925926</c:v>
                </c:pt>
                <c:pt idx="233">
                  <c:v>-0.0925925925925926</c:v>
                </c:pt>
                <c:pt idx="234">
                  <c:v>0.0925925925925926</c:v>
                </c:pt>
                <c:pt idx="235">
                  <c:v>-0.0925925925925926</c:v>
                </c:pt>
                <c:pt idx="236">
                  <c:v>0.0925925925925925</c:v>
                </c:pt>
                <c:pt idx="237">
                  <c:v>0.0925925925925925</c:v>
                </c:pt>
                <c:pt idx="238">
                  <c:v>-0.0922839506172839</c:v>
                </c:pt>
                <c:pt idx="239">
                  <c:v>0.0916149068322981</c:v>
                </c:pt>
                <c:pt idx="240">
                  <c:v>0.0915190552871712</c:v>
                </c:pt>
                <c:pt idx="241">
                  <c:v>-0.090693257359924</c:v>
                </c:pt>
                <c:pt idx="242">
                  <c:v>-0.0904455179817498</c:v>
                </c:pt>
                <c:pt idx="243">
                  <c:v>-0.0899470899470899</c:v>
                </c:pt>
                <c:pt idx="244">
                  <c:v>0.0892416225749559</c:v>
                </c:pt>
                <c:pt idx="245">
                  <c:v>-0.0888888888888889</c:v>
                </c:pt>
                <c:pt idx="246">
                  <c:v>0.0888888888888889</c:v>
                </c:pt>
                <c:pt idx="247">
                  <c:v>0.0886644219977553</c:v>
                </c:pt>
                <c:pt idx="248">
                  <c:v>0.0886644219977553</c:v>
                </c:pt>
                <c:pt idx="249">
                  <c:v>0.0879629629629629</c:v>
                </c:pt>
                <c:pt idx="250">
                  <c:v>0.0879629629629629</c:v>
                </c:pt>
                <c:pt idx="251">
                  <c:v>0.0879629629629629</c:v>
                </c:pt>
                <c:pt idx="252">
                  <c:v>0.0879012345679012</c:v>
                </c:pt>
                <c:pt idx="253">
                  <c:v>0.0878442545109211</c:v>
                </c:pt>
                <c:pt idx="254">
                  <c:v>0.0876543209876543</c:v>
                </c:pt>
                <c:pt idx="255">
                  <c:v>-0.0876543209876542</c:v>
                </c:pt>
                <c:pt idx="256">
                  <c:v>-0.0873015873015873</c:v>
                </c:pt>
                <c:pt idx="257">
                  <c:v>-0.0870370370370371</c:v>
                </c:pt>
                <c:pt idx="258">
                  <c:v>-0.0868137641187287</c:v>
                </c:pt>
                <c:pt idx="259">
                  <c:v>0.0864197530864198</c:v>
                </c:pt>
                <c:pt idx="260">
                  <c:v>0.0864197530864197</c:v>
                </c:pt>
                <c:pt idx="261">
                  <c:v>-0.0860670194003527</c:v>
                </c:pt>
                <c:pt idx="262">
                  <c:v>-0.085978835978836</c:v>
                </c:pt>
                <c:pt idx="263">
                  <c:v>0.0856135638744334</c:v>
                </c:pt>
                <c:pt idx="264">
                  <c:v>-0.0855379188712522</c:v>
                </c:pt>
                <c:pt idx="265">
                  <c:v>0.0849952516619183</c:v>
                </c:pt>
                <c:pt idx="266">
                  <c:v>-0.0849673202614379</c:v>
                </c:pt>
                <c:pt idx="267">
                  <c:v>0.0848094471282877</c:v>
                </c:pt>
                <c:pt idx="268">
                  <c:v>-0.0845204178537512</c:v>
                </c:pt>
                <c:pt idx="269">
                  <c:v>-0.0845204178537512</c:v>
                </c:pt>
                <c:pt idx="270">
                  <c:v>0.0844738084001887</c:v>
                </c:pt>
                <c:pt idx="271">
                  <c:v>-0.0844556677890011</c:v>
                </c:pt>
                <c:pt idx="272">
                  <c:v>-0.0842163970998326</c:v>
                </c:pt>
                <c:pt idx="273">
                  <c:v>0.0838779956427015</c:v>
                </c:pt>
                <c:pt idx="274">
                  <c:v>-0.0833333333333334</c:v>
                </c:pt>
                <c:pt idx="275">
                  <c:v>0.0825617283950617</c:v>
                </c:pt>
                <c:pt idx="276">
                  <c:v>0.0825617283950617</c:v>
                </c:pt>
                <c:pt idx="277">
                  <c:v>0.0824915824915825</c:v>
                </c:pt>
                <c:pt idx="278">
                  <c:v>-0.082206795761783</c:v>
                </c:pt>
                <c:pt idx="279">
                  <c:v>0.0820624546114742</c:v>
                </c:pt>
                <c:pt idx="280">
                  <c:v>0.082010582010582</c:v>
                </c:pt>
                <c:pt idx="281">
                  <c:v>-0.0815815815815816</c:v>
                </c:pt>
                <c:pt idx="282">
                  <c:v>-0.0814814814814815</c:v>
                </c:pt>
                <c:pt idx="283">
                  <c:v>0.0811287477954144</c:v>
                </c:pt>
                <c:pt idx="284">
                  <c:v>0.0808080808080808</c:v>
                </c:pt>
                <c:pt idx="285">
                  <c:v>0.0802469135802469</c:v>
                </c:pt>
                <c:pt idx="286">
                  <c:v>-0.0802469135802469</c:v>
                </c:pt>
                <c:pt idx="287">
                  <c:v>0.0793650793650794</c:v>
                </c:pt>
                <c:pt idx="288">
                  <c:v>0.0792972459639126</c:v>
                </c:pt>
                <c:pt idx="289">
                  <c:v>0.0791575889615105</c:v>
                </c:pt>
                <c:pt idx="290">
                  <c:v>0.0790123456790123</c:v>
                </c:pt>
                <c:pt idx="291">
                  <c:v>-0.0789877300613497</c:v>
                </c:pt>
                <c:pt idx="292">
                  <c:v>-0.0787037037037037</c:v>
                </c:pt>
                <c:pt idx="293">
                  <c:v>0.0786402841197362</c:v>
                </c:pt>
                <c:pt idx="294">
                  <c:v>0.0784630287374879</c:v>
                </c:pt>
                <c:pt idx="295">
                  <c:v>-0.078287543344892</c:v>
                </c:pt>
                <c:pt idx="296">
                  <c:v>-0.078222049689441</c:v>
                </c:pt>
                <c:pt idx="297">
                  <c:v>0.0779727095516569</c:v>
                </c:pt>
                <c:pt idx="298">
                  <c:v>-0.0779451768152333</c:v>
                </c:pt>
                <c:pt idx="299">
                  <c:v>-0.077639751552795</c:v>
                </c:pt>
                <c:pt idx="300">
                  <c:v>0.0769789397240377</c:v>
                </c:pt>
                <c:pt idx="301">
                  <c:v>0.0765432098765432</c:v>
                </c:pt>
                <c:pt idx="302">
                  <c:v>0.0762064022933588</c:v>
                </c:pt>
                <c:pt idx="303">
                  <c:v>0.075983436853002</c:v>
                </c:pt>
                <c:pt idx="304">
                  <c:v>-0.0754985754985755</c:v>
                </c:pt>
                <c:pt idx="305">
                  <c:v>0.0753086419753086</c:v>
                </c:pt>
                <c:pt idx="306">
                  <c:v>-0.0749559082892417</c:v>
                </c:pt>
                <c:pt idx="307">
                  <c:v>-0.0748177896772275</c:v>
                </c:pt>
                <c:pt idx="308">
                  <c:v>0.0747696052860372</c:v>
                </c:pt>
                <c:pt idx="309">
                  <c:v>0.0746108427267847</c:v>
                </c:pt>
                <c:pt idx="310">
                  <c:v>0.0745489078822413</c:v>
                </c:pt>
                <c:pt idx="311">
                  <c:v>0.0740740740740741</c:v>
                </c:pt>
                <c:pt idx="312">
                  <c:v>-0.0740740740740741</c:v>
                </c:pt>
                <c:pt idx="313">
                  <c:v>0.0740740740740741</c:v>
                </c:pt>
                <c:pt idx="314">
                  <c:v>0.0740740740740741</c:v>
                </c:pt>
                <c:pt idx="315">
                  <c:v>0.0740740740740741</c:v>
                </c:pt>
                <c:pt idx="316">
                  <c:v>0.0731922398589065</c:v>
                </c:pt>
                <c:pt idx="317">
                  <c:v>0.0730994152046784</c:v>
                </c:pt>
                <c:pt idx="318">
                  <c:v>0.0730994152046784</c:v>
                </c:pt>
                <c:pt idx="319">
                  <c:v>-0.0726230291447683</c:v>
                </c:pt>
                <c:pt idx="320">
                  <c:v>-0.0721661054994388</c:v>
                </c:pt>
                <c:pt idx="321">
                  <c:v>0.071604938271605</c:v>
                </c:pt>
                <c:pt idx="322">
                  <c:v>-0.0715435932827237</c:v>
                </c:pt>
                <c:pt idx="323">
                  <c:v>-0.0715146040349291</c:v>
                </c:pt>
                <c:pt idx="324">
                  <c:v>-0.0714285714285714</c:v>
                </c:pt>
                <c:pt idx="325">
                  <c:v>0.0711500974658869</c:v>
                </c:pt>
                <c:pt idx="326">
                  <c:v>0.0710872162485066</c:v>
                </c:pt>
                <c:pt idx="327">
                  <c:v>0.07085346215781</c:v>
                </c:pt>
                <c:pt idx="328">
                  <c:v>0.0705850778314547</c:v>
                </c:pt>
                <c:pt idx="329">
                  <c:v>-0.0703703703703704</c:v>
                </c:pt>
                <c:pt idx="330">
                  <c:v>-0.070242656449553</c:v>
                </c:pt>
                <c:pt idx="331">
                  <c:v>-0.0699032365699033</c:v>
                </c:pt>
                <c:pt idx="332">
                  <c:v>0.0697167755991285</c:v>
                </c:pt>
                <c:pt idx="333">
                  <c:v>0.0696933492632417</c:v>
                </c:pt>
                <c:pt idx="334">
                  <c:v>0.0695847362514029</c:v>
                </c:pt>
                <c:pt idx="335">
                  <c:v>0.0695847362514029</c:v>
                </c:pt>
                <c:pt idx="336">
                  <c:v>-0.0694444444444444</c:v>
                </c:pt>
                <c:pt idx="337">
                  <c:v>0.0694444444444444</c:v>
                </c:pt>
                <c:pt idx="338">
                  <c:v>-0.0693536673928831</c:v>
                </c:pt>
                <c:pt idx="339">
                  <c:v>-0.0693257359924026</c:v>
                </c:pt>
                <c:pt idx="340">
                  <c:v>-0.0691358024691357</c:v>
                </c:pt>
                <c:pt idx="341">
                  <c:v>-0.0684017350684017</c:v>
                </c:pt>
                <c:pt idx="342">
                  <c:v>0.0682219015552349</c:v>
                </c:pt>
                <c:pt idx="343">
                  <c:v>-0.0679012345679012</c:v>
                </c:pt>
                <c:pt idx="344">
                  <c:v>0.0679012345679012</c:v>
                </c:pt>
                <c:pt idx="345">
                  <c:v>-0.0679012345679012</c:v>
                </c:pt>
                <c:pt idx="346">
                  <c:v>0.0679012345679012</c:v>
                </c:pt>
                <c:pt idx="347">
                  <c:v>-0.0679012345679012</c:v>
                </c:pt>
                <c:pt idx="348">
                  <c:v>-0.0674948240165631</c:v>
                </c:pt>
                <c:pt idx="349">
                  <c:v>-0.0674074074074075</c:v>
                </c:pt>
                <c:pt idx="350">
                  <c:v>-0.0666666666666666</c:v>
                </c:pt>
                <c:pt idx="351">
                  <c:v>0.0652557319223986</c:v>
                </c:pt>
                <c:pt idx="352">
                  <c:v>-0.0649895178197065</c:v>
                </c:pt>
                <c:pt idx="353">
                  <c:v>-0.0649490069779925</c:v>
                </c:pt>
                <c:pt idx="354">
                  <c:v>-0.0648148148148149</c:v>
                </c:pt>
                <c:pt idx="355">
                  <c:v>-0.064373897707231</c:v>
                </c:pt>
                <c:pt idx="356">
                  <c:v>-0.0641975308641975</c:v>
                </c:pt>
                <c:pt idx="357">
                  <c:v>0.063869992441421</c:v>
                </c:pt>
                <c:pt idx="358">
                  <c:v>0.0638208830299225</c:v>
                </c:pt>
                <c:pt idx="359">
                  <c:v>0.0635802469135803</c:v>
                </c:pt>
                <c:pt idx="360">
                  <c:v>0.0635205097570689</c:v>
                </c:pt>
                <c:pt idx="361">
                  <c:v>-0.0632716049382715</c:v>
                </c:pt>
                <c:pt idx="362">
                  <c:v>-0.0629629629629629</c:v>
                </c:pt>
                <c:pt idx="363">
                  <c:v>-0.0629629629629629</c:v>
                </c:pt>
                <c:pt idx="364">
                  <c:v>-0.062610229276896</c:v>
                </c:pt>
                <c:pt idx="365">
                  <c:v>-0.0626102292768959</c:v>
                </c:pt>
                <c:pt idx="366">
                  <c:v>0.0626102292768959</c:v>
                </c:pt>
                <c:pt idx="367">
                  <c:v>0.0626102292768959</c:v>
                </c:pt>
                <c:pt idx="368">
                  <c:v>0.0625</c:v>
                </c:pt>
                <c:pt idx="369">
                  <c:v>0.0622895622895623</c:v>
                </c:pt>
                <c:pt idx="370">
                  <c:v>0.062126642771804</c:v>
                </c:pt>
                <c:pt idx="371">
                  <c:v>0.0617283950617284</c:v>
                </c:pt>
                <c:pt idx="372">
                  <c:v>0.0617283950617284</c:v>
                </c:pt>
                <c:pt idx="373">
                  <c:v>-0.0617283950617284</c:v>
                </c:pt>
                <c:pt idx="374">
                  <c:v>-0.0617283950617284</c:v>
                </c:pt>
                <c:pt idx="375">
                  <c:v>0.0617283950617284</c:v>
                </c:pt>
                <c:pt idx="376">
                  <c:v>-0.0617283950617284</c:v>
                </c:pt>
                <c:pt idx="377">
                  <c:v>-0.0617283950617284</c:v>
                </c:pt>
                <c:pt idx="378">
                  <c:v>-0.0617283950617284</c:v>
                </c:pt>
                <c:pt idx="379">
                  <c:v>-0.0612535612535613</c:v>
                </c:pt>
                <c:pt idx="380">
                  <c:v>-0.0604512558535548</c:v>
                </c:pt>
                <c:pt idx="381">
                  <c:v>-0.0601039636127355</c:v>
                </c:pt>
                <c:pt idx="382">
                  <c:v>-0.0601039636127355</c:v>
                </c:pt>
                <c:pt idx="383">
                  <c:v>-0.0600483361219558</c:v>
                </c:pt>
                <c:pt idx="384">
                  <c:v>-0.0599647266313933</c:v>
                </c:pt>
                <c:pt idx="385">
                  <c:v>0.0598932265598932</c:v>
                </c:pt>
                <c:pt idx="386">
                  <c:v>-0.0598290598290598</c:v>
                </c:pt>
                <c:pt idx="387">
                  <c:v>-0.0598290598290598</c:v>
                </c:pt>
                <c:pt idx="388">
                  <c:v>0.0587673196368849</c:v>
                </c:pt>
                <c:pt idx="389">
                  <c:v>0.0584736251402918</c:v>
                </c:pt>
                <c:pt idx="390">
                  <c:v>-0.0583850931677019</c:v>
                </c:pt>
                <c:pt idx="391">
                  <c:v>0.0582010582010582</c:v>
                </c:pt>
                <c:pt idx="392">
                  <c:v>-0.0580246913580247</c:v>
                </c:pt>
                <c:pt idx="393">
                  <c:v>-0.0570987654320988</c:v>
                </c:pt>
                <c:pt idx="394">
                  <c:v>-0.0570987654320988</c:v>
                </c:pt>
                <c:pt idx="395">
                  <c:v>-0.0567901234567901</c:v>
                </c:pt>
                <c:pt idx="396">
                  <c:v>-0.0559006211180124</c:v>
                </c:pt>
                <c:pt idx="397">
                  <c:v>-0.0555555555555556</c:v>
                </c:pt>
                <c:pt idx="398">
                  <c:v>-0.0555555555555556</c:v>
                </c:pt>
                <c:pt idx="399">
                  <c:v>0.0555555555555556</c:v>
                </c:pt>
                <c:pt idx="400">
                  <c:v>-0.0555555555555556</c:v>
                </c:pt>
                <c:pt idx="401">
                  <c:v>-0.0555555555555556</c:v>
                </c:pt>
                <c:pt idx="402">
                  <c:v>0.0552928815340163</c:v>
                </c:pt>
                <c:pt idx="403">
                  <c:v>0.0547839506172839</c:v>
                </c:pt>
                <c:pt idx="404">
                  <c:v>-0.0545048594693985</c:v>
                </c:pt>
                <c:pt idx="405">
                  <c:v>0.0545016561276724</c:v>
                </c:pt>
                <c:pt idx="406">
                  <c:v>-0.054320987654321</c:v>
                </c:pt>
                <c:pt idx="407">
                  <c:v>0.0541310541310541</c:v>
                </c:pt>
                <c:pt idx="408">
                  <c:v>0.0541310541310541</c:v>
                </c:pt>
                <c:pt idx="409">
                  <c:v>0.0541031227305737</c:v>
                </c:pt>
                <c:pt idx="410">
                  <c:v>0.0540499849442939</c:v>
                </c:pt>
                <c:pt idx="411">
                  <c:v>-0.0540123456790123</c:v>
                </c:pt>
                <c:pt idx="412">
                  <c:v>0.0539894887720974</c:v>
                </c:pt>
                <c:pt idx="413">
                  <c:v>0.0539596273291926</c:v>
                </c:pt>
                <c:pt idx="414">
                  <c:v>-0.053656220322887</c:v>
                </c:pt>
                <c:pt idx="415">
                  <c:v>0.053656220322887</c:v>
                </c:pt>
                <c:pt idx="416">
                  <c:v>0.05331088664422</c:v>
                </c:pt>
                <c:pt idx="417">
                  <c:v>0.0531660692951016</c:v>
                </c:pt>
                <c:pt idx="418">
                  <c:v>-0.0530864197530864</c:v>
                </c:pt>
                <c:pt idx="419">
                  <c:v>-0.0529100529100529</c:v>
                </c:pt>
                <c:pt idx="420">
                  <c:v>0.0529100529100529</c:v>
                </c:pt>
                <c:pt idx="421">
                  <c:v>0.0521060275962236</c:v>
                </c:pt>
                <c:pt idx="422">
                  <c:v>0.051966695377548</c:v>
                </c:pt>
                <c:pt idx="423">
                  <c:v>0.0517722023098367</c:v>
                </c:pt>
                <c:pt idx="424">
                  <c:v>0.0517568850902184</c:v>
                </c:pt>
                <c:pt idx="425">
                  <c:v>-0.0516273849607183</c:v>
                </c:pt>
                <c:pt idx="426">
                  <c:v>0.05119825708061</c:v>
                </c:pt>
                <c:pt idx="427">
                  <c:v>0.0510071474983756</c:v>
                </c:pt>
                <c:pt idx="428">
                  <c:v>0.0509259259259259</c:v>
                </c:pt>
                <c:pt idx="429">
                  <c:v>0.0509259259259259</c:v>
                </c:pt>
                <c:pt idx="430">
                  <c:v>-0.0506172839506173</c:v>
                </c:pt>
                <c:pt idx="431">
                  <c:v>-0.0506172839506173</c:v>
                </c:pt>
                <c:pt idx="432">
                  <c:v>0.0502645502645502</c:v>
                </c:pt>
                <c:pt idx="433">
                  <c:v>0.0497809637594583</c:v>
                </c:pt>
                <c:pt idx="434">
                  <c:v>-0.0496894409937888</c:v>
                </c:pt>
                <c:pt idx="435">
                  <c:v>-0.0494839101396478</c:v>
                </c:pt>
                <c:pt idx="436">
                  <c:v>0.0493827160493827</c:v>
                </c:pt>
                <c:pt idx="437">
                  <c:v>-0.0493827160493827</c:v>
                </c:pt>
                <c:pt idx="438">
                  <c:v>0.0493827160493827</c:v>
                </c:pt>
                <c:pt idx="439">
                  <c:v>0.0493827160493827</c:v>
                </c:pt>
                <c:pt idx="440">
                  <c:v>0.0492116579073101</c:v>
                </c:pt>
                <c:pt idx="441">
                  <c:v>0.0488612836438923</c:v>
                </c:pt>
                <c:pt idx="442">
                  <c:v>-0.0485008818342152</c:v>
                </c:pt>
                <c:pt idx="443">
                  <c:v>0.0482778091473744</c:v>
                </c:pt>
                <c:pt idx="444">
                  <c:v>-0.0481481481481482</c:v>
                </c:pt>
                <c:pt idx="445">
                  <c:v>0.048105576841209</c:v>
                </c:pt>
                <c:pt idx="446">
                  <c:v>0.0480831708901884</c:v>
                </c:pt>
                <c:pt idx="447">
                  <c:v>0.047699214365881</c:v>
                </c:pt>
                <c:pt idx="448">
                  <c:v>0.0475308641975309</c:v>
                </c:pt>
                <c:pt idx="449">
                  <c:v>-0.0473334761190833</c:v>
                </c:pt>
                <c:pt idx="450">
                  <c:v>-0.0472739820565908</c:v>
                </c:pt>
                <c:pt idx="451">
                  <c:v>0.0470412941677309</c:v>
                </c:pt>
                <c:pt idx="452">
                  <c:v>0.0469932297889287</c:v>
                </c:pt>
                <c:pt idx="453">
                  <c:v>-0.04673721340388</c:v>
                </c:pt>
                <c:pt idx="454">
                  <c:v>-0.0465768799102132</c:v>
                </c:pt>
                <c:pt idx="455">
                  <c:v>0.046384479717813</c:v>
                </c:pt>
                <c:pt idx="456">
                  <c:v>-0.0462962962962963</c:v>
                </c:pt>
                <c:pt idx="457">
                  <c:v>0.0461401952085181</c:v>
                </c:pt>
                <c:pt idx="458">
                  <c:v>-0.0460588793922126</c:v>
                </c:pt>
                <c:pt idx="459">
                  <c:v>-0.0460588793922126</c:v>
                </c:pt>
                <c:pt idx="460">
                  <c:v>0.0460122699386503</c:v>
                </c:pt>
                <c:pt idx="461">
                  <c:v>0.0456790123456791</c:v>
                </c:pt>
                <c:pt idx="462">
                  <c:v>-0.0451591942820012</c:v>
                </c:pt>
                <c:pt idx="463">
                  <c:v>0.0450254175744372</c:v>
                </c:pt>
                <c:pt idx="464">
                  <c:v>0.0447530864197532</c:v>
                </c:pt>
                <c:pt idx="465">
                  <c:v>-0.0446343779677113</c:v>
                </c:pt>
                <c:pt idx="466">
                  <c:v>0.0446343779677113</c:v>
                </c:pt>
                <c:pt idx="467">
                  <c:v>0.0444444444444444</c:v>
                </c:pt>
                <c:pt idx="468">
                  <c:v>0.0444444444444444</c:v>
                </c:pt>
                <c:pt idx="469">
                  <c:v>-0.0443672839506173</c:v>
                </c:pt>
                <c:pt idx="470">
                  <c:v>0.044260572629367</c:v>
                </c:pt>
                <c:pt idx="471">
                  <c:v>0.0441077441077441</c:v>
                </c:pt>
                <c:pt idx="472">
                  <c:v>-0.0441077441077441</c:v>
                </c:pt>
                <c:pt idx="473">
                  <c:v>-0.0439814814814815</c:v>
                </c:pt>
                <c:pt idx="474">
                  <c:v>-0.0434560327198364</c:v>
                </c:pt>
                <c:pt idx="475">
                  <c:v>-0.0432098765432099</c:v>
                </c:pt>
                <c:pt idx="476">
                  <c:v>0.0432098765432098</c:v>
                </c:pt>
                <c:pt idx="477">
                  <c:v>0.0432098765432098</c:v>
                </c:pt>
                <c:pt idx="478">
                  <c:v>0.0432098765432098</c:v>
                </c:pt>
                <c:pt idx="479">
                  <c:v>-0.0432098765432098</c:v>
                </c:pt>
                <c:pt idx="480">
                  <c:v>0.0432098765432098</c:v>
                </c:pt>
                <c:pt idx="481">
                  <c:v>0.0428571428571429</c:v>
                </c:pt>
                <c:pt idx="482">
                  <c:v>-0.0427350427350427</c:v>
                </c:pt>
                <c:pt idx="483">
                  <c:v>-0.0421842650103519</c:v>
                </c:pt>
                <c:pt idx="484">
                  <c:v>0.0417083750417084</c:v>
                </c:pt>
                <c:pt idx="485">
                  <c:v>-0.0415263748597082</c:v>
                </c:pt>
                <c:pt idx="486">
                  <c:v>-0.0414177618478694</c:v>
                </c:pt>
                <c:pt idx="487">
                  <c:v>-0.0413105413105413</c:v>
                </c:pt>
                <c:pt idx="488">
                  <c:v>-0.0409652076318743</c:v>
                </c:pt>
                <c:pt idx="489">
                  <c:v>0.0409171075837743</c:v>
                </c:pt>
                <c:pt idx="490">
                  <c:v>0.0405643738977072</c:v>
                </c:pt>
                <c:pt idx="491">
                  <c:v>-0.0405643738977072</c:v>
                </c:pt>
                <c:pt idx="492">
                  <c:v>0.0401234567901235</c:v>
                </c:pt>
                <c:pt idx="493">
                  <c:v>-0.0401234567901235</c:v>
                </c:pt>
                <c:pt idx="494">
                  <c:v>0.039766081871345</c:v>
                </c:pt>
                <c:pt idx="495">
                  <c:v>0.0397007042253521</c:v>
                </c:pt>
                <c:pt idx="496">
                  <c:v>-0.0396825396825396</c:v>
                </c:pt>
                <c:pt idx="497">
                  <c:v>0.0396210163652024</c:v>
                </c:pt>
                <c:pt idx="498">
                  <c:v>0.0394265232974911</c:v>
                </c:pt>
                <c:pt idx="499">
                  <c:v>0.0394265232974911</c:v>
                </c:pt>
                <c:pt idx="500">
                  <c:v>0.0392817059483726</c:v>
                </c:pt>
                <c:pt idx="501">
                  <c:v>0.0391786344167296</c:v>
                </c:pt>
                <c:pt idx="502">
                  <c:v>-0.0389863547758284</c:v>
                </c:pt>
                <c:pt idx="503">
                  <c:v>0.0388525780682644</c:v>
                </c:pt>
                <c:pt idx="504">
                  <c:v>-0.0388525780682644</c:v>
                </c:pt>
                <c:pt idx="505">
                  <c:v>-0.0388007054673721</c:v>
                </c:pt>
                <c:pt idx="506">
                  <c:v>0.0387840670859538</c:v>
                </c:pt>
                <c:pt idx="507">
                  <c:v>-0.0386514719848053</c:v>
                </c:pt>
                <c:pt idx="508">
                  <c:v>-0.0385185185185186</c:v>
                </c:pt>
                <c:pt idx="509">
                  <c:v>0.0384894698620188</c:v>
                </c:pt>
                <c:pt idx="510">
                  <c:v>0.0384615384615384</c:v>
                </c:pt>
                <c:pt idx="511">
                  <c:v>-0.0383141762452108</c:v>
                </c:pt>
                <c:pt idx="512">
                  <c:v>0.0382716049382716</c:v>
                </c:pt>
                <c:pt idx="513">
                  <c:v>-0.0378712045378712</c:v>
                </c:pt>
                <c:pt idx="514">
                  <c:v>0.0378662244333886</c:v>
                </c:pt>
                <c:pt idx="515">
                  <c:v>0.0376647834274952</c:v>
                </c:pt>
                <c:pt idx="516">
                  <c:v>0.0372670807453416</c:v>
                </c:pt>
                <c:pt idx="517">
                  <c:v>0.037037037037037</c:v>
                </c:pt>
                <c:pt idx="518">
                  <c:v>-0.037037037037037</c:v>
                </c:pt>
                <c:pt idx="519">
                  <c:v>0.037037037037037</c:v>
                </c:pt>
                <c:pt idx="520">
                  <c:v>-0.037037037037037</c:v>
                </c:pt>
                <c:pt idx="521">
                  <c:v>-0.037037037037037</c:v>
                </c:pt>
                <c:pt idx="522">
                  <c:v>-0.0367499282227964</c:v>
                </c:pt>
                <c:pt idx="523">
                  <c:v>0.0364197530864198</c:v>
                </c:pt>
                <c:pt idx="524">
                  <c:v>-0.0355722954593011</c:v>
                </c:pt>
                <c:pt idx="525">
                  <c:v>0.0354497354497354</c:v>
                </c:pt>
                <c:pt idx="526">
                  <c:v>-0.0349084716900809</c:v>
                </c:pt>
                <c:pt idx="527">
                  <c:v>-0.0348324514991182</c:v>
                </c:pt>
                <c:pt idx="528">
                  <c:v>0.0342699020859941</c:v>
                </c:pt>
                <c:pt idx="529">
                  <c:v>-0.0339506172839506</c:v>
                </c:pt>
                <c:pt idx="530">
                  <c:v>0.0337690631808278</c:v>
                </c:pt>
                <c:pt idx="531">
                  <c:v>-0.0333333333333333</c:v>
                </c:pt>
                <c:pt idx="532">
                  <c:v>0.0333333333333333</c:v>
                </c:pt>
                <c:pt idx="533">
                  <c:v>-0.032929104477612</c:v>
                </c:pt>
                <c:pt idx="534">
                  <c:v>0.0328135152696556</c:v>
                </c:pt>
                <c:pt idx="535">
                  <c:v>-0.0326797385620915</c:v>
                </c:pt>
                <c:pt idx="536">
                  <c:v>0.0326797385620915</c:v>
                </c:pt>
                <c:pt idx="537">
                  <c:v>0.0326278659611993</c:v>
                </c:pt>
                <c:pt idx="538">
                  <c:v>0.0323166303558461</c:v>
                </c:pt>
                <c:pt idx="539">
                  <c:v>0.0321413367390378</c:v>
                </c:pt>
                <c:pt idx="540">
                  <c:v>0.0320733104238259</c:v>
                </c:pt>
                <c:pt idx="541">
                  <c:v>0.0316358024691358</c:v>
                </c:pt>
                <c:pt idx="542">
                  <c:v>0.0315430520034101</c:v>
                </c:pt>
                <c:pt idx="543">
                  <c:v>-0.0314253647586981</c:v>
                </c:pt>
                <c:pt idx="544">
                  <c:v>-0.0314253647586981</c:v>
                </c:pt>
                <c:pt idx="545">
                  <c:v>0.0312273057371097</c:v>
                </c:pt>
                <c:pt idx="546">
                  <c:v>0.0310559006211181</c:v>
                </c:pt>
                <c:pt idx="547">
                  <c:v>0.0308641975308642</c:v>
                </c:pt>
                <c:pt idx="548">
                  <c:v>0.0308641975308642</c:v>
                </c:pt>
                <c:pt idx="549">
                  <c:v>0.0308641975308642</c:v>
                </c:pt>
                <c:pt idx="550">
                  <c:v>0.0306513409961686</c:v>
                </c:pt>
                <c:pt idx="551">
                  <c:v>0.0306015235093249</c:v>
                </c:pt>
                <c:pt idx="552">
                  <c:v>0.0304125263474856</c:v>
                </c:pt>
                <c:pt idx="553">
                  <c:v>-0.030236451140406</c:v>
                </c:pt>
                <c:pt idx="554">
                  <c:v>0.0297748729121278</c:v>
                </c:pt>
                <c:pt idx="555">
                  <c:v>0.0296296296296297</c:v>
                </c:pt>
                <c:pt idx="556">
                  <c:v>-0.029320987654321</c:v>
                </c:pt>
                <c:pt idx="557">
                  <c:v>0.0286656519533232</c:v>
                </c:pt>
                <c:pt idx="558">
                  <c:v>0.0283950617283951</c:v>
                </c:pt>
                <c:pt idx="559">
                  <c:v>-0.0282186948853615</c:v>
                </c:pt>
                <c:pt idx="560">
                  <c:v>0.0280583613916947</c:v>
                </c:pt>
                <c:pt idx="561">
                  <c:v>-0.0274818197192626</c:v>
                </c:pt>
                <c:pt idx="562">
                  <c:v>0.027336860670194</c:v>
                </c:pt>
                <c:pt idx="563">
                  <c:v>-0.0272868784909807</c:v>
                </c:pt>
                <c:pt idx="564">
                  <c:v>-0.026832955404384</c:v>
                </c:pt>
                <c:pt idx="565">
                  <c:v>0.0268132716049383</c:v>
                </c:pt>
                <c:pt idx="566">
                  <c:v>-0.02659069325736</c:v>
                </c:pt>
                <c:pt idx="567">
                  <c:v>0.0264834727200319</c:v>
                </c:pt>
                <c:pt idx="568">
                  <c:v>-0.0263290501385739</c:v>
                </c:pt>
                <c:pt idx="569">
                  <c:v>0.0261928595261929</c:v>
                </c:pt>
                <c:pt idx="570">
                  <c:v>0.0261158594491928</c:v>
                </c:pt>
                <c:pt idx="571">
                  <c:v>-0.0259812050856827</c:v>
                </c:pt>
                <c:pt idx="572">
                  <c:v>0.025959749704042</c:v>
                </c:pt>
                <c:pt idx="573">
                  <c:v>0.0258397932816537</c:v>
                </c:pt>
                <c:pt idx="574">
                  <c:v>-0.0257420541108484</c:v>
                </c:pt>
                <c:pt idx="575">
                  <c:v>-0.0255731922398589</c:v>
                </c:pt>
                <c:pt idx="576">
                  <c:v>0.0255731922398589</c:v>
                </c:pt>
                <c:pt idx="577">
                  <c:v>0.0255035737491878</c:v>
                </c:pt>
                <c:pt idx="578">
                  <c:v>0.0254458024443999</c:v>
                </c:pt>
                <c:pt idx="579">
                  <c:v>0.025228126677402</c:v>
                </c:pt>
                <c:pt idx="580">
                  <c:v>0.0250544662309368</c:v>
                </c:pt>
                <c:pt idx="581">
                  <c:v>0.0249969441388583</c:v>
                </c:pt>
                <c:pt idx="582">
                  <c:v>-0.0246913580246914</c:v>
                </c:pt>
                <c:pt idx="583">
                  <c:v>-0.0246913580246914</c:v>
                </c:pt>
                <c:pt idx="584">
                  <c:v>0.0246913580246914</c:v>
                </c:pt>
                <c:pt idx="585">
                  <c:v>-0.0243877757538959</c:v>
                </c:pt>
                <c:pt idx="586">
                  <c:v>0.0238095238095238</c:v>
                </c:pt>
                <c:pt idx="587">
                  <c:v>0.0238095238095238</c:v>
                </c:pt>
                <c:pt idx="588">
                  <c:v>0.0236270753512132</c:v>
                </c:pt>
                <c:pt idx="589">
                  <c:v>-0.023466214305909</c:v>
                </c:pt>
                <c:pt idx="590">
                  <c:v>-0.0234567901234568</c:v>
                </c:pt>
                <c:pt idx="591">
                  <c:v>-0.02336860670194</c:v>
                </c:pt>
                <c:pt idx="592">
                  <c:v>0.0232098765432098</c:v>
                </c:pt>
                <c:pt idx="593">
                  <c:v>0.0231481481481481</c:v>
                </c:pt>
                <c:pt idx="594">
                  <c:v>0.0230669265756985</c:v>
                </c:pt>
                <c:pt idx="595">
                  <c:v>0.0230078563411896</c:v>
                </c:pt>
                <c:pt idx="596">
                  <c:v>-0.0227920227920229</c:v>
                </c:pt>
                <c:pt idx="597">
                  <c:v>0.0226619313377304</c:v>
                </c:pt>
                <c:pt idx="598">
                  <c:v>0.0222222222222222</c:v>
                </c:pt>
                <c:pt idx="599">
                  <c:v>-0.0222222222222221</c:v>
                </c:pt>
                <c:pt idx="600">
                  <c:v>-0.0220458553791887</c:v>
                </c:pt>
                <c:pt idx="601">
                  <c:v>-0.0220458553791887</c:v>
                </c:pt>
                <c:pt idx="602">
                  <c:v>-0.0220458553791887</c:v>
                </c:pt>
                <c:pt idx="603">
                  <c:v>0.0216049382716049</c:v>
                </c:pt>
                <c:pt idx="604">
                  <c:v>-0.0214707461084273</c:v>
                </c:pt>
                <c:pt idx="605">
                  <c:v>-0.0214302352667133</c:v>
                </c:pt>
                <c:pt idx="606">
                  <c:v>0.0211640211640212</c:v>
                </c:pt>
                <c:pt idx="607">
                  <c:v>0.0208202552835321</c:v>
                </c:pt>
                <c:pt idx="608">
                  <c:v>-0.0205479452054794</c:v>
                </c:pt>
                <c:pt idx="609">
                  <c:v>-0.0202279202279202</c:v>
                </c:pt>
                <c:pt idx="610">
                  <c:v>0.0199430199430199</c:v>
                </c:pt>
                <c:pt idx="611">
                  <c:v>-0.0199084294007031</c:v>
                </c:pt>
                <c:pt idx="612">
                  <c:v>0.0196408529741863</c:v>
                </c:pt>
                <c:pt idx="613">
                  <c:v>0.0196408529741863</c:v>
                </c:pt>
                <c:pt idx="614">
                  <c:v>-0.0195692146046755</c:v>
                </c:pt>
                <c:pt idx="615">
                  <c:v>-0.0194145758661887</c:v>
                </c:pt>
                <c:pt idx="616">
                  <c:v>-0.0194003527336861</c:v>
                </c:pt>
                <c:pt idx="617">
                  <c:v>-0.0185185185185185</c:v>
                </c:pt>
                <c:pt idx="618">
                  <c:v>-0.0185185185185185</c:v>
                </c:pt>
                <c:pt idx="619">
                  <c:v>-0.0185185185185185</c:v>
                </c:pt>
                <c:pt idx="620">
                  <c:v>0.0185185185185185</c:v>
                </c:pt>
                <c:pt idx="621">
                  <c:v>0.0184339590732285</c:v>
                </c:pt>
                <c:pt idx="622">
                  <c:v>-0.0180668473351401</c:v>
                </c:pt>
                <c:pt idx="623">
                  <c:v>-0.0178618334646703</c:v>
                </c:pt>
                <c:pt idx="624">
                  <c:v>0.0173140620295091</c:v>
                </c:pt>
                <c:pt idx="625">
                  <c:v>0.0172189733593243</c:v>
                </c:pt>
                <c:pt idx="626">
                  <c:v>-0.0171957671957672</c:v>
                </c:pt>
                <c:pt idx="627">
                  <c:v>-0.0171798599180654</c:v>
                </c:pt>
                <c:pt idx="628">
                  <c:v>0.0169395821569734</c:v>
                </c:pt>
                <c:pt idx="629">
                  <c:v>0.0168940870695257</c:v>
                </c:pt>
                <c:pt idx="630">
                  <c:v>0.0168350168350168</c:v>
                </c:pt>
                <c:pt idx="631">
                  <c:v>0.0164916159941035</c:v>
                </c:pt>
                <c:pt idx="632">
                  <c:v>0.0164209516960326</c:v>
                </c:pt>
                <c:pt idx="633">
                  <c:v>0.016273849607183</c:v>
                </c:pt>
                <c:pt idx="634">
                  <c:v>-0.0162037037037037</c:v>
                </c:pt>
                <c:pt idx="635">
                  <c:v>-0.015893313847278</c:v>
                </c:pt>
                <c:pt idx="636">
                  <c:v>0.0158874721716252</c:v>
                </c:pt>
                <c:pt idx="637">
                  <c:v>0.0158730158730159</c:v>
                </c:pt>
                <c:pt idx="638">
                  <c:v>0.0158730158730159</c:v>
                </c:pt>
                <c:pt idx="639">
                  <c:v>0.0156136528685548</c:v>
                </c:pt>
                <c:pt idx="640">
                  <c:v>0.0155662909286097</c:v>
                </c:pt>
                <c:pt idx="641">
                  <c:v>0.0154320987654321</c:v>
                </c:pt>
                <c:pt idx="642">
                  <c:v>0.0154320987654321</c:v>
                </c:pt>
                <c:pt idx="643">
                  <c:v>-0.0152696556205328</c:v>
                </c:pt>
                <c:pt idx="644">
                  <c:v>0.0151946818613485</c:v>
                </c:pt>
                <c:pt idx="645">
                  <c:v>-0.0151278038601982</c:v>
                </c:pt>
                <c:pt idx="646">
                  <c:v>-0.0150959540398484</c:v>
                </c:pt>
                <c:pt idx="647">
                  <c:v>0.0149911816578484</c:v>
                </c:pt>
                <c:pt idx="648">
                  <c:v>0.0149911816578484</c:v>
                </c:pt>
                <c:pt idx="649">
                  <c:v>0.0149911816578484</c:v>
                </c:pt>
                <c:pt idx="650">
                  <c:v>-0.0149911816578483</c:v>
                </c:pt>
                <c:pt idx="651">
                  <c:v>0.0149911816578483</c:v>
                </c:pt>
                <c:pt idx="652">
                  <c:v>-0.0147591200222779</c:v>
                </c:pt>
                <c:pt idx="653">
                  <c:v>-0.0145903479236812</c:v>
                </c:pt>
                <c:pt idx="654">
                  <c:v>-0.0145903479236812</c:v>
                </c:pt>
                <c:pt idx="655">
                  <c:v>-0.0144872763920383</c:v>
                </c:pt>
                <c:pt idx="656">
                  <c:v>0.014074074074074</c:v>
                </c:pt>
                <c:pt idx="657">
                  <c:v>-0.0138888888888889</c:v>
                </c:pt>
                <c:pt idx="658">
                  <c:v>-0.0138888888888888</c:v>
                </c:pt>
                <c:pt idx="659">
                  <c:v>-0.0137981118373275</c:v>
                </c:pt>
                <c:pt idx="660">
                  <c:v>0.0137981118373275</c:v>
                </c:pt>
                <c:pt idx="661">
                  <c:v>0.0137701804368471</c:v>
                </c:pt>
                <c:pt idx="662">
                  <c:v>0.0136339237788513</c:v>
                </c:pt>
                <c:pt idx="663">
                  <c:v>-0.0135802469135802</c:v>
                </c:pt>
                <c:pt idx="664">
                  <c:v>-0.0135802469135802</c:v>
                </c:pt>
                <c:pt idx="665">
                  <c:v>0.0135135135135135</c:v>
                </c:pt>
                <c:pt idx="666">
                  <c:v>-0.0133868808567604</c:v>
                </c:pt>
                <c:pt idx="667">
                  <c:v>-0.0133412982875348</c:v>
                </c:pt>
                <c:pt idx="668">
                  <c:v>-0.0132137345679013</c:v>
                </c:pt>
                <c:pt idx="669">
                  <c:v>-0.0131172839506173</c:v>
                </c:pt>
                <c:pt idx="670">
                  <c:v>0.0129068462401796</c:v>
                </c:pt>
                <c:pt idx="671">
                  <c:v>-0.0127087872185911</c:v>
                </c:pt>
                <c:pt idx="672">
                  <c:v>0.0126329087272344</c:v>
                </c:pt>
                <c:pt idx="673">
                  <c:v>0.0126262626262626</c:v>
                </c:pt>
                <c:pt idx="674">
                  <c:v>0.0126134734830387</c:v>
                </c:pt>
                <c:pt idx="675">
                  <c:v>-0.0124579124579124</c:v>
                </c:pt>
                <c:pt idx="676">
                  <c:v>-0.0123456790123457</c:v>
                </c:pt>
                <c:pt idx="677">
                  <c:v>-0.0123456790123457</c:v>
                </c:pt>
                <c:pt idx="678">
                  <c:v>-0.0123456790123457</c:v>
                </c:pt>
                <c:pt idx="679">
                  <c:v>-0.0123456790123457</c:v>
                </c:pt>
                <c:pt idx="680">
                  <c:v>0.0123456790123457</c:v>
                </c:pt>
                <c:pt idx="681">
                  <c:v>0.0122587376108503</c:v>
                </c:pt>
                <c:pt idx="682">
                  <c:v>0.0121951219512195</c:v>
                </c:pt>
                <c:pt idx="683">
                  <c:v>-0.0119929453262786</c:v>
                </c:pt>
                <c:pt idx="684">
                  <c:v>0.0116279069767442</c:v>
                </c:pt>
                <c:pt idx="685">
                  <c:v>0.0108641975308642</c:v>
                </c:pt>
                <c:pt idx="686">
                  <c:v>-0.0108277676583688</c:v>
                </c:pt>
                <c:pt idx="687">
                  <c:v>-0.0106895513399579</c:v>
                </c:pt>
                <c:pt idx="688">
                  <c:v>0.0106621773288439</c:v>
                </c:pt>
                <c:pt idx="689">
                  <c:v>-0.0106172839506173</c:v>
                </c:pt>
                <c:pt idx="690">
                  <c:v>-0.0103254769921437</c:v>
                </c:pt>
                <c:pt idx="691">
                  <c:v>0.00995619275189163</c:v>
                </c:pt>
                <c:pt idx="692">
                  <c:v>-0.00993788819875774</c:v>
                </c:pt>
                <c:pt idx="693">
                  <c:v>0.0099302200751476</c:v>
                </c:pt>
                <c:pt idx="694">
                  <c:v>0.00987654320987652</c:v>
                </c:pt>
                <c:pt idx="695">
                  <c:v>0.00970017636684306</c:v>
                </c:pt>
                <c:pt idx="696">
                  <c:v>0.00970017636684306</c:v>
                </c:pt>
                <c:pt idx="697">
                  <c:v>0.00966183574879225</c:v>
                </c:pt>
                <c:pt idx="698">
                  <c:v>-0.00957132674880356</c:v>
                </c:pt>
                <c:pt idx="699">
                  <c:v>-0.00953984287317622</c:v>
                </c:pt>
                <c:pt idx="700">
                  <c:v>0.00949667616334293</c:v>
                </c:pt>
                <c:pt idx="701">
                  <c:v>-0.00939345142243686</c:v>
                </c:pt>
                <c:pt idx="702">
                  <c:v>0.00931677018633542</c:v>
                </c:pt>
                <c:pt idx="703">
                  <c:v>0.00925925925925924</c:v>
                </c:pt>
                <c:pt idx="704">
                  <c:v>-0.00925925925925924</c:v>
                </c:pt>
                <c:pt idx="705">
                  <c:v>0.00903342366756998</c:v>
                </c:pt>
                <c:pt idx="706">
                  <c:v>0.00902184235517567</c:v>
                </c:pt>
                <c:pt idx="707">
                  <c:v>-0.00897800389046843</c:v>
                </c:pt>
                <c:pt idx="708">
                  <c:v>-0.00893437296946064</c:v>
                </c:pt>
                <c:pt idx="709">
                  <c:v>0.00884217550884214</c:v>
                </c:pt>
                <c:pt idx="710">
                  <c:v>0.00884217550884214</c:v>
                </c:pt>
                <c:pt idx="711">
                  <c:v>-0.00862452209478093</c:v>
                </c:pt>
                <c:pt idx="712">
                  <c:v>0.00810650007437163</c:v>
                </c:pt>
                <c:pt idx="713">
                  <c:v>0.00808080808080808</c:v>
                </c:pt>
                <c:pt idx="714">
                  <c:v>-0.00807217473884136</c:v>
                </c:pt>
                <c:pt idx="715">
                  <c:v>-0.00798838053740014</c:v>
                </c:pt>
                <c:pt idx="716">
                  <c:v>-0.00759734093067421</c:v>
                </c:pt>
                <c:pt idx="717">
                  <c:v>-0.00755640698169435</c:v>
                </c:pt>
                <c:pt idx="718">
                  <c:v>0.00749559082892415</c:v>
                </c:pt>
                <c:pt idx="719">
                  <c:v>0.00747238466536715</c:v>
                </c:pt>
                <c:pt idx="720">
                  <c:v>0.00740740740740736</c:v>
                </c:pt>
                <c:pt idx="721">
                  <c:v>0.00720496894409939</c:v>
                </c:pt>
                <c:pt idx="722">
                  <c:v>-0.0069278547539417</c:v>
                </c:pt>
                <c:pt idx="723">
                  <c:v>0.00679012345679008</c:v>
                </c:pt>
                <c:pt idx="724">
                  <c:v>-0.00672877846790892</c:v>
                </c:pt>
                <c:pt idx="725">
                  <c:v>-0.00664767331433991</c:v>
                </c:pt>
                <c:pt idx="726">
                  <c:v>-0.00617283950617286</c:v>
                </c:pt>
                <c:pt idx="727">
                  <c:v>-0.00617283950617286</c:v>
                </c:pt>
                <c:pt idx="728">
                  <c:v>-0.00617283950617286</c:v>
                </c:pt>
                <c:pt idx="729">
                  <c:v>-0.00617283950617286</c:v>
                </c:pt>
                <c:pt idx="730">
                  <c:v>-0.00617283950617286</c:v>
                </c:pt>
                <c:pt idx="731">
                  <c:v>-0.00561167227833897</c:v>
                </c:pt>
                <c:pt idx="732">
                  <c:v>-0.00555555555555559</c:v>
                </c:pt>
                <c:pt idx="733">
                  <c:v>0.00529100529100529</c:v>
                </c:pt>
                <c:pt idx="734">
                  <c:v>-0.00505050505050503</c:v>
                </c:pt>
                <c:pt idx="735">
                  <c:v>0.00501967168633832</c:v>
                </c:pt>
                <c:pt idx="736">
                  <c:v>-0.00493827160493831</c:v>
                </c:pt>
                <c:pt idx="737">
                  <c:v>0.00492158825492161</c:v>
                </c:pt>
                <c:pt idx="738">
                  <c:v>-0.00490356325596597</c:v>
                </c:pt>
                <c:pt idx="739">
                  <c:v>-0.00474972597734746</c:v>
                </c:pt>
                <c:pt idx="740">
                  <c:v>-0.004720406681191</c:v>
                </c:pt>
                <c:pt idx="741">
                  <c:v>-0.004720406681191</c:v>
                </c:pt>
                <c:pt idx="742">
                  <c:v>-0.00471920717319485</c:v>
                </c:pt>
                <c:pt idx="743">
                  <c:v>-0.00454840805717999</c:v>
                </c:pt>
                <c:pt idx="744">
                  <c:v>-0.00448933782267119</c:v>
                </c:pt>
                <c:pt idx="745">
                  <c:v>0.00375308641975308</c:v>
                </c:pt>
                <c:pt idx="746">
                  <c:v>0.00370370370370371</c:v>
                </c:pt>
                <c:pt idx="747">
                  <c:v>-0.00352733686067019</c:v>
                </c:pt>
                <c:pt idx="748">
                  <c:v>0.00352733686067019</c:v>
                </c:pt>
                <c:pt idx="749">
                  <c:v>-0.0033739743884672</c:v>
                </c:pt>
                <c:pt idx="750">
                  <c:v>0.00337397438846709</c:v>
                </c:pt>
                <c:pt idx="751">
                  <c:v>0.00327932098765432</c:v>
                </c:pt>
                <c:pt idx="752">
                  <c:v>0.00322061191626405</c:v>
                </c:pt>
                <c:pt idx="753">
                  <c:v>0.0031822712982133</c:v>
                </c:pt>
                <c:pt idx="754">
                  <c:v>-0.00317460317460316</c:v>
                </c:pt>
                <c:pt idx="755">
                  <c:v>-0.0031439306801625</c:v>
                </c:pt>
                <c:pt idx="756">
                  <c:v>-0.00308641975308643</c:v>
                </c:pt>
                <c:pt idx="757">
                  <c:v>-0.00308641975308643</c:v>
                </c:pt>
                <c:pt idx="758">
                  <c:v>0.00302795031055902</c:v>
                </c:pt>
                <c:pt idx="759">
                  <c:v>0.00276052449965497</c:v>
                </c:pt>
                <c:pt idx="760">
                  <c:v>-0.00261728395061733</c:v>
                </c:pt>
                <c:pt idx="761">
                  <c:v>-0.00256882140940112</c:v>
                </c:pt>
                <c:pt idx="762">
                  <c:v>-0.0024691358024691</c:v>
                </c:pt>
                <c:pt idx="763">
                  <c:v>-0.00234142188165176</c:v>
                </c:pt>
                <c:pt idx="764">
                  <c:v>-0.00207039337474119</c:v>
                </c:pt>
                <c:pt idx="765">
                  <c:v>-0.00202690252441495</c:v>
                </c:pt>
                <c:pt idx="766">
                  <c:v>0.00194003527336861</c:v>
                </c:pt>
                <c:pt idx="767">
                  <c:v>0.0018993352326685</c:v>
                </c:pt>
                <c:pt idx="768">
                  <c:v>0.00145243282498186</c:v>
                </c:pt>
                <c:pt idx="769">
                  <c:v>0.0014245014245014</c:v>
                </c:pt>
                <c:pt idx="770">
                  <c:v>0.0014245014245014</c:v>
                </c:pt>
                <c:pt idx="771">
                  <c:v>-0.00142450142450135</c:v>
                </c:pt>
                <c:pt idx="772">
                  <c:v>0.00123456790123455</c:v>
                </c:pt>
                <c:pt idx="773">
                  <c:v>-0.00123456790123455</c:v>
                </c:pt>
                <c:pt idx="774">
                  <c:v>-0.000897867564534249</c:v>
                </c:pt>
                <c:pt idx="775">
                  <c:v>0.00088183421516752</c:v>
                </c:pt>
                <c:pt idx="776">
                  <c:v>0.000771604938271608</c:v>
                </c:pt>
                <c:pt idx="777">
                  <c:v>0.000363108206245466</c:v>
                </c:pt>
                <c:pt idx="778">
                  <c:v>0.000308641975308665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0.111111111111111</c:v>
                </c:pt>
                <c:pt idx="798">
                  <c:v>-0.0814814814814815</c:v>
                </c:pt>
                <c:pt idx="799">
                  <c:v>-0.0590062111801243</c:v>
                </c:pt>
                <c:pt idx="800">
                  <c:v>-0.0575735992402659</c:v>
                </c:pt>
                <c:pt idx="801">
                  <c:v>-0.0370370370370371</c:v>
                </c:pt>
                <c:pt idx="802">
                  <c:v>-0.037037037037037</c:v>
                </c:pt>
                <c:pt idx="803">
                  <c:v>0.0363431035367794</c:v>
                </c:pt>
              </c:numCache>
            </c:numRef>
          </c:yVal>
          <c:smooth val="0"/>
        </c:ser>
        <c:ser>
          <c:idx val="0"/>
          <c:order val="1"/>
          <c:tx>
            <c:v>1B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45B15"/>
              </a:solidFill>
              <a:ln>
                <a:noFill/>
              </a:ln>
            </c:spPr>
          </c:marker>
          <c:xVal>
            <c:numRef>
              <c:f>Position!$R$2:$R$199</c:f>
              <c:numCache>
                <c:formatCode>General</c:formatCode>
                <c:ptCount val="198"/>
                <c:pt idx="0">
                  <c:v>18.0</c:v>
                </c:pt>
                <c:pt idx="1">
                  <c:v>15.0</c:v>
                </c:pt>
                <c:pt idx="2">
                  <c:v>19.0</c:v>
                </c:pt>
                <c:pt idx="3">
                  <c:v>15.0</c:v>
                </c:pt>
                <c:pt idx="4">
                  <c:v>16.0</c:v>
                </c:pt>
                <c:pt idx="5">
                  <c:v>15.0</c:v>
                </c:pt>
                <c:pt idx="6">
                  <c:v>6.0</c:v>
                </c:pt>
                <c:pt idx="7">
                  <c:v>15.0</c:v>
                </c:pt>
                <c:pt idx="8">
                  <c:v>16.0</c:v>
                </c:pt>
                <c:pt idx="9">
                  <c:v>15.0</c:v>
                </c:pt>
                <c:pt idx="10">
                  <c:v>34.0</c:v>
                </c:pt>
                <c:pt idx="11">
                  <c:v>21.0</c:v>
                </c:pt>
                <c:pt idx="12">
                  <c:v>50.0</c:v>
                </c:pt>
                <c:pt idx="13">
                  <c:v>19.0</c:v>
                </c:pt>
                <c:pt idx="14">
                  <c:v>23.0</c:v>
                </c:pt>
                <c:pt idx="15">
                  <c:v>16.0</c:v>
                </c:pt>
                <c:pt idx="16">
                  <c:v>15.0</c:v>
                </c:pt>
                <c:pt idx="17">
                  <c:v>15.0</c:v>
                </c:pt>
                <c:pt idx="18">
                  <c:v>22.0</c:v>
                </c:pt>
                <c:pt idx="19">
                  <c:v>54.0</c:v>
                </c:pt>
                <c:pt idx="20">
                  <c:v>23.0</c:v>
                </c:pt>
                <c:pt idx="21">
                  <c:v>16.0</c:v>
                </c:pt>
                <c:pt idx="22">
                  <c:v>16.0</c:v>
                </c:pt>
                <c:pt idx="23">
                  <c:v>36.0</c:v>
                </c:pt>
                <c:pt idx="24">
                  <c:v>15.0</c:v>
                </c:pt>
                <c:pt idx="25">
                  <c:v>16.0</c:v>
                </c:pt>
                <c:pt idx="26">
                  <c:v>60.0</c:v>
                </c:pt>
                <c:pt idx="27">
                  <c:v>18.0</c:v>
                </c:pt>
                <c:pt idx="28">
                  <c:v>15.0</c:v>
                </c:pt>
                <c:pt idx="29">
                  <c:v>63.0</c:v>
                </c:pt>
                <c:pt idx="30">
                  <c:v>15.0</c:v>
                </c:pt>
                <c:pt idx="31">
                  <c:v>23.0</c:v>
                </c:pt>
                <c:pt idx="32">
                  <c:v>39.0</c:v>
                </c:pt>
                <c:pt idx="33">
                  <c:v>34.0</c:v>
                </c:pt>
                <c:pt idx="34">
                  <c:v>15.0</c:v>
                </c:pt>
                <c:pt idx="35">
                  <c:v>40.0</c:v>
                </c:pt>
                <c:pt idx="36">
                  <c:v>24.0</c:v>
                </c:pt>
                <c:pt idx="37">
                  <c:v>17.0</c:v>
                </c:pt>
                <c:pt idx="38">
                  <c:v>32.0</c:v>
                </c:pt>
                <c:pt idx="39">
                  <c:v>31.0</c:v>
                </c:pt>
                <c:pt idx="40">
                  <c:v>53.0</c:v>
                </c:pt>
                <c:pt idx="41">
                  <c:v>24.0</c:v>
                </c:pt>
                <c:pt idx="42">
                  <c:v>53.0</c:v>
                </c:pt>
                <c:pt idx="43">
                  <c:v>15.0</c:v>
                </c:pt>
                <c:pt idx="44">
                  <c:v>16.0</c:v>
                </c:pt>
                <c:pt idx="45">
                  <c:v>15.0</c:v>
                </c:pt>
                <c:pt idx="46">
                  <c:v>34.0</c:v>
                </c:pt>
                <c:pt idx="47">
                  <c:v>20.0</c:v>
                </c:pt>
                <c:pt idx="48">
                  <c:v>25.0</c:v>
                </c:pt>
                <c:pt idx="49">
                  <c:v>36.0</c:v>
                </c:pt>
                <c:pt idx="50">
                  <c:v>66.0</c:v>
                </c:pt>
                <c:pt idx="51">
                  <c:v>20.0</c:v>
                </c:pt>
                <c:pt idx="52">
                  <c:v>27.0</c:v>
                </c:pt>
                <c:pt idx="53">
                  <c:v>17.0</c:v>
                </c:pt>
                <c:pt idx="54">
                  <c:v>36.0</c:v>
                </c:pt>
                <c:pt idx="55">
                  <c:v>17.0</c:v>
                </c:pt>
                <c:pt idx="56">
                  <c:v>35.0</c:v>
                </c:pt>
                <c:pt idx="57">
                  <c:v>47.0</c:v>
                </c:pt>
                <c:pt idx="58">
                  <c:v>45.0</c:v>
                </c:pt>
                <c:pt idx="59">
                  <c:v>87.0</c:v>
                </c:pt>
                <c:pt idx="60">
                  <c:v>39.0</c:v>
                </c:pt>
                <c:pt idx="61">
                  <c:v>19.0</c:v>
                </c:pt>
                <c:pt idx="62">
                  <c:v>44.0</c:v>
                </c:pt>
                <c:pt idx="63">
                  <c:v>33.0</c:v>
                </c:pt>
                <c:pt idx="64">
                  <c:v>20.0</c:v>
                </c:pt>
                <c:pt idx="65">
                  <c:v>38.0</c:v>
                </c:pt>
                <c:pt idx="66">
                  <c:v>15.0</c:v>
                </c:pt>
                <c:pt idx="67">
                  <c:v>29.0</c:v>
                </c:pt>
                <c:pt idx="68">
                  <c:v>23.0</c:v>
                </c:pt>
                <c:pt idx="69">
                  <c:v>29.0</c:v>
                </c:pt>
                <c:pt idx="70">
                  <c:v>46.0</c:v>
                </c:pt>
                <c:pt idx="71">
                  <c:v>38.0</c:v>
                </c:pt>
                <c:pt idx="72">
                  <c:v>26.0</c:v>
                </c:pt>
                <c:pt idx="73">
                  <c:v>29.0</c:v>
                </c:pt>
                <c:pt idx="74">
                  <c:v>71.0</c:v>
                </c:pt>
                <c:pt idx="75">
                  <c:v>15.0</c:v>
                </c:pt>
                <c:pt idx="76">
                  <c:v>25.0</c:v>
                </c:pt>
                <c:pt idx="77">
                  <c:v>51.0</c:v>
                </c:pt>
                <c:pt idx="78">
                  <c:v>69.0</c:v>
                </c:pt>
                <c:pt idx="79">
                  <c:v>69.0</c:v>
                </c:pt>
                <c:pt idx="80">
                  <c:v>78.0</c:v>
                </c:pt>
                <c:pt idx="81">
                  <c:v>26.0</c:v>
                </c:pt>
                <c:pt idx="82">
                  <c:v>15.0</c:v>
                </c:pt>
                <c:pt idx="83">
                  <c:v>24.0</c:v>
                </c:pt>
                <c:pt idx="84">
                  <c:v>78.0</c:v>
                </c:pt>
                <c:pt idx="85">
                  <c:v>58.0</c:v>
                </c:pt>
                <c:pt idx="86">
                  <c:v>106.0</c:v>
                </c:pt>
                <c:pt idx="87">
                  <c:v>68.0</c:v>
                </c:pt>
                <c:pt idx="88">
                  <c:v>27.0</c:v>
                </c:pt>
                <c:pt idx="89">
                  <c:v>16.0</c:v>
                </c:pt>
                <c:pt idx="90">
                  <c:v>23.0</c:v>
                </c:pt>
                <c:pt idx="91">
                  <c:v>15.0</c:v>
                </c:pt>
                <c:pt idx="92">
                  <c:v>30.0</c:v>
                </c:pt>
                <c:pt idx="93">
                  <c:v>18.0</c:v>
                </c:pt>
                <c:pt idx="94">
                  <c:v>15.0</c:v>
                </c:pt>
                <c:pt idx="95">
                  <c:v>16.0</c:v>
                </c:pt>
                <c:pt idx="96">
                  <c:v>16.0</c:v>
                </c:pt>
                <c:pt idx="97">
                  <c:v>91.0</c:v>
                </c:pt>
                <c:pt idx="98">
                  <c:v>20.0</c:v>
                </c:pt>
                <c:pt idx="99">
                  <c:v>22.0</c:v>
                </c:pt>
                <c:pt idx="100">
                  <c:v>26.0</c:v>
                </c:pt>
                <c:pt idx="101">
                  <c:v>31.0</c:v>
                </c:pt>
                <c:pt idx="102">
                  <c:v>46.0</c:v>
                </c:pt>
                <c:pt idx="103">
                  <c:v>94.0</c:v>
                </c:pt>
                <c:pt idx="104">
                  <c:v>21.0</c:v>
                </c:pt>
                <c:pt idx="105">
                  <c:v>24.0</c:v>
                </c:pt>
                <c:pt idx="106">
                  <c:v>37.0</c:v>
                </c:pt>
                <c:pt idx="107">
                  <c:v>18.0</c:v>
                </c:pt>
                <c:pt idx="108">
                  <c:v>16.0</c:v>
                </c:pt>
                <c:pt idx="109">
                  <c:v>146.0</c:v>
                </c:pt>
                <c:pt idx="110">
                  <c:v>76.0</c:v>
                </c:pt>
                <c:pt idx="111">
                  <c:v>22.0</c:v>
                </c:pt>
                <c:pt idx="112">
                  <c:v>28.0</c:v>
                </c:pt>
                <c:pt idx="113">
                  <c:v>15.0</c:v>
                </c:pt>
                <c:pt idx="114">
                  <c:v>37.0</c:v>
                </c:pt>
                <c:pt idx="115">
                  <c:v>83.0</c:v>
                </c:pt>
                <c:pt idx="116">
                  <c:v>15.0</c:v>
                </c:pt>
                <c:pt idx="117">
                  <c:v>98.0</c:v>
                </c:pt>
                <c:pt idx="118">
                  <c:v>147.0</c:v>
                </c:pt>
                <c:pt idx="119">
                  <c:v>16.0</c:v>
                </c:pt>
                <c:pt idx="120">
                  <c:v>134.0</c:v>
                </c:pt>
                <c:pt idx="121">
                  <c:v>16.0</c:v>
                </c:pt>
                <c:pt idx="122">
                  <c:v>72.0</c:v>
                </c:pt>
                <c:pt idx="123">
                  <c:v>144.0</c:v>
                </c:pt>
                <c:pt idx="124">
                  <c:v>147.0</c:v>
                </c:pt>
                <c:pt idx="125">
                  <c:v>15.0</c:v>
                </c:pt>
                <c:pt idx="126">
                  <c:v>58.0</c:v>
                </c:pt>
                <c:pt idx="127">
                  <c:v>31.0</c:v>
                </c:pt>
                <c:pt idx="128">
                  <c:v>15.0</c:v>
                </c:pt>
                <c:pt idx="129">
                  <c:v>70.0</c:v>
                </c:pt>
                <c:pt idx="130">
                  <c:v>48.0</c:v>
                </c:pt>
                <c:pt idx="131">
                  <c:v>101.0</c:v>
                </c:pt>
                <c:pt idx="132">
                  <c:v>23.0</c:v>
                </c:pt>
                <c:pt idx="133">
                  <c:v>16.0</c:v>
                </c:pt>
                <c:pt idx="134">
                  <c:v>138.0</c:v>
                </c:pt>
                <c:pt idx="135">
                  <c:v>15.0</c:v>
                </c:pt>
                <c:pt idx="136">
                  <c:v>42.0</c:v>
                </c:pt>
                <c:pt idx="137">
                  <c:v>122.0</c:v>
                </c:pt>
                <c:pt idx="138">
                  <c:v>15.0</c:v>
                </c:pt>
                <c:pt idx="139">
                  <c:v>54.0</c:v>
                </c:pt>
                <c:pt idx="140">
                  <c:v>17.0</c:v>
                </c:pt>
                <c:pt idx="141">
                  <c:v>137.0</c:v>
                </c:pt>
                <c:pt idx="142">
                  <c:v>16.0</c:v>
                </c:pt>
                <c:pt idx="143">
                  <c:v>43.0</c:v>
                </c:pt>
                <c:pt idx="144">
                  <c:v>129.0</c:v>
                </c:pt>
                <c:pt idx="145">
                  <c:v>156.0</c:v>
                </c:pt>
                <c:pt idx="146">
                  <c:v>70.0</c:v>
                </c:pt>
                <c:pt idx="147">
                  <c:v>17.0</c:v>
                </c:pt>
                <c:pt idx="148">
                  <c:v>16.0</c:v>
                </c:pt>
                <c:pt idx="149">
                  <c:v>17.0</c:v>
                </c:pt>
                <c:pt idx="150">
                  <c:v>20.0</c:v>
                </c:pt>
                <c:pt idx="151">
                  <c:v>38.0</c:v>
                </c:pt>
                <c:pt idx="152">
                  <c:v>20.0</c:v>
                </c:pt>
                <c:pt idx="153">
                  <c:v>24.0</c:v>
                </c:pt>
                <c:pt idx="154">
                  <c:v>128.0</c:v>
                </c:pt>
                <c:pt idx="155">
                  <c:v>18.0</c:v>
                </c:pt>
                <c:pt idx="156">
                  <c:v>52.0</c:v>
                </c:pt>
                <c:pt idx="157">
                  <c:v>138.0</c:v>
                </c:pt>
                <c:pt idx="158">
                  <c:v>140.0</c:v>
                </c:pt>
                <c:pt idx="159">
                  <c:v>113.0</c:v>
                </c:pt>
                <c:pt idx="160">
                  <c:v>16.0</c:v>
                </c:pt>
                <c:pt idx="161">
                  <c:v>45.0</c:v>
                </c:pt>
                <c:pt idx="162">
                  <c:v>102.0</c:v>
                </c:pt>
                <c:pt idx="163">
                  <c:v>18.0</c:v>
                </c:pt>
                <c:pt idx="164">
                  <c:v>27.0</c:v>
                </c:pt>
                <c:pt idx="165">
                  <c:v>39.0</c:v>
                </c:pt>
                <c:pt idx="166">
                  <c:v>182.0</c:v>
                </c:pt>
                <c:pt idx="167">
                  <c:v>181.0</c:v>
                </c:pt>
                <c:pt idx="168">
                  <c:v>15.0</c:v>
                </c:pt>
                <c:pt idx="169">
                  <c:v>183.0</c:v>
                </c:pt>
                <c:pt idx="170">
                  <c:v>15.0</c:v>
                </c:pt>
                <c:pt idx="171">
                  <c:v>149.0</c:v>
                </c:pt>
                <c:pt idx="172">
                  <c:v>18.0</c:v>
                </c:pt>
                <c:pt idx="173">
                  <c:v>139.0</c:v>
                </c:pt>
                <c:pt idx="174">
                  <c:v>181.0</c:v>
                </c:pt>
                <c:pt idx="175">
                  <c:v>183.0</c:v>
                </c:pt>
                <c:pt idx="176">
                  <c:v>183.0</c:v>
                </c:pt>
                <c:pt idx="177">
                  <c:v>183.0</c:v>
                </c:pt>
                <c:pt idx="178">
                  <c:v>25.0</c:v>
                </c:pt>
                <c:pt idx="179">
                  <c:v>16.0</c:v>
                </c:pt>
                <c:pt idx="180">
                  <c:v>32.0</c:v>
                </c:pt>
                <c:pt idx="181">
                  <c:v>90.0</c:v>
                </c:pt>
                <c:pt idx="182">
                  <c:v>19.0</c:v>
                </c:pt>
                <c:pt idx="183">
                  <c:v>38.0</c:v>
                </c:pt>
                <c:pt idx="184">
                  <c:v>26.0</c:v>
                </c:pt>
                <c:pt idx="185">
                  <c:v>15.0</c:v>
                </c:pt>
                <c:pt idx="186">
                  <c:v>43.0</c:v>
                </c:pt>
                <c:pt idx="187">
                  <c:v>43.0</c:v>
                </c:pt>
                <c:pt idx="188">
                  <c:v>176.0</c:v>
                </c:pt>
                <c:pt idx="189">
                  <c:v>15.0</c:v>
                </c:pt>
                <c:pt idx="190">
                  <c:v>50.0</c:v>
                </c:pt>
                <c:pt idx="191">
                  <c:v>87.0</c:v>
                </c:pt>
                <c:pt idx="192">
                  <c:v>61.0</c:v>
                </c:pt>
                <c:pt idx="193">
                  <c:v>176.0</c:v>
                </c:pt>
                <c:pt idx="194">
                  <c:v>60.0</c:v>
                </c:pt>
                <c:pt idx="195">
                  <c:v>61.0</c:v>
                </c:pt>
                <c:pt idx="196">
                  <c:v>23.0</c:v>
                </c:pt>
                <c:pt idx="197">
                  <c:v>36.0</c:v>
                </c:pt>
              </c:numCache>
            </c:numRef>
          </c:xVal>
          <c:yVal>
            <c:numRef>
              <c:f>Position!$P$2:$P$199</c:f>
              <c:numCache>
                <c:formatCode>General</c:formatCode>
                <c:ptCount val="198"/>
                <c:pt idx="0">
                  <c:v>0.311992355470616</c:v>
                </c:pt>
                <c:pt idx="1">
                  <c:v>-0.302943969610636</c:v>
                </c:pt>
                <c:pt idx="2">
                  <c:v>-0.277414669571532</c:v>
                </c:pt>
                <c:pt idx="3">
                  <c:v>-0.222697056030389</c:v>
                </c:pt>
                <c:pt idx="4">
                  <c:v>-0.222697056030389</c:v>
                </c:pt>
                <c:pt idx="5">
                  <c:v>0.216049382716049</c:v>
                </c:pt>
                <c:pt idx="6">
                  <c:v>-0.21358024691358</c:v>
                </c:pt>
                <c:pt idx="7">
                  <c:v>0.184641445511011</c:v>
                </c:pt>
                <c:pt idx="8">
                  <c:v>-0.182811016144349</c:v>
                </c:pt>
                <c:pt idx="9">
                  <c:v>-0.180776014109347</c:v>
                </c:pt>
                <c:pt idx="10">
                  <c:v>-0.180207088809239</c:v>
                </c:pt>
                <c:pt idx="11">
                  <c:v>-0.178037686809617</c:v>
                </c:pt>
                <c:pt idx="12">
                  <c:v>-0.166431394692264</c:v>
                </c:pt>
                <c:pt idx="13">
                  <c:v>-0.162808641975309</c:v>
                </c:pt>
                <c:pt idx="14">
                  <c:v>-0.15398773006135</c:v>
                </c:pt>
                <c:pt idx="15">
                  <c:v>0.148148148148148</c:v>
                </c:pt>
                <c:pt idx="16">
                  <c:v>0.14624881291548</c:v>
                </c:pt>
                <c:pt idx="17">
                  <c:v>0.14624881291548</c:v>
                </c:pt>
                <c:pt idx="18">
                  <c:v>0.14320987654321</c:v>
                </c:pt>
                <c:pt idx="19">
                  <c:v>-0.142512077294686</c:v>
                </c:pt>
                <c:pt idx="20">
                  <c:v>-0.14021164021164</c:v>
                </c:pt>
                <c:pt idx="21">
                  <c:v>0.138888888888889</c:v>
                </c:pt>
                <c:pt idx="22">
                  <c:v>0.137037037037037</c:v>
                </c:pt>
                <c:pt idx="23">
                  <c:v>0.134567901234568</c:v>
                </c:pt>
                <c:pt idx="24">
                  <c:v>-0.130864197530864</c:v>
                </c:pt>
                <c:pt idx="25">
                  <c:v>-0.127865961199294</c:v>
                </c:pt>
                <c:pt idx="26">
                  <c:v>0.126135569531796</c:v>
                </c:pt>
                <c:pt idx="27">
                  <c:v>0.123456790123457</c:v>
                </c:pt>
                <c:pt idx="28">
                  <c:v>0.123456790123457</c:v>
                </c:pt>
                <c:pt idx="29">
                  <c:v>-0.12020202020202</c:v>
                </c:pt>
                <c:pt idx="30">
                  <c:v>-0.119753086419753</c:v>
                </c:pt>
                <c:pt idx="31">
                  <c:v>0.115600448933782</c:v>
                </c:pt>
                <c:pt idx="32">
                  <c:v>0.108932461873638</c:v>
                </c:pt>
                <c:pt idx="33">
                  <c:v>0.108721624850657</c:v>
                </c:pt>
                <c:pt idx="34">
                  <c:v>0.104938271604938</c:v>
                </c:pt>
                <c:pt idx="35">
                  <c:v>-0.102268935602269</c:v>
                </c:pt>
                <c:pt idx="36">
                  <c:v>0.100529100529101</c:v>
                </c:pt>
                <c:pt idx="37">
                  <c:v>-0.100308641975309</c:v>
                </c:pt>
                <c:pt idx="38">
                  <c:v>0.0990359333917616</c:v>
                </c:pt>
                <c:pt idx="39">
                  <c:v>0.0987654320987654</c:v>
                </c:pt>
                <c:pt idx="40">
                  <c:v>-0.0975308641975308</c:v>
                </c:pt>
                <c:pt idx="41">
                  <c:v>0.0966183574879227</c:v>
                </c:pt>
                <c:pt idx="42">
                  <c:v>0.0944313107433674</c:v>
                </c:pt>
                <c:pt idx="43">
                  <c:v>-0.0934744268077602</c:v>
                </c:pt>
                <c:pt idx="44">
                  <c:v>-0.0934744268077602</c:v>
                </c:pt>
                <c:pt idx="45">
                  <c:v>-0.0931677018633541</c:v>
                </c:pt>
                <c:pt idx="46">
                  <c:v>-0.0925925925925926</c:v>
                </c:pt>
                <c:pt idx="47">
                  <c:v>0.0925925925925925</c:v>
                </c:pt>
                <c:pt idx="48">
                  <c:v>0.0915190552871712</c:v>
                </c:pt>
                <c:pt idx="49">
                  <c:v>0.0915032679738561</c:v>
                </c:pt>
                <c:pt idx="50">
                  <c:v>0.0907407407407407</c:v>
                </c:pt>
                <c:pt idx="51">
                  <c:v>0.0883690708252112</c:v>
                </c:pt>
                <c:pt idx="52">
                  <c:v>-0.0833333333333334</c:v>
                </c:pt>
                <c:pt idx="53">
                  <c:v>-0.0817901234567901</c:v>
                </c:pt>
                <c:pt idx="54">
                  <c:v>-0.0791245791245791</c:v>
                </c:pt>
                <c:pt idx="55">
                  <c:v>-0.0777777777777778</c:v>
                </c:pt>
                <c:pt idx="56">
                  <c:v>-0.0774410774410775</c:v>
                </c:pt>
                <c:pt idx="57">
                  <c:v>-0.0740740740740741</c:v>
                </c:pt>
                <c:pt idx="58">
                  <c:v>-0.0740740740740741</c:v>
                </c:pt>
                <c:pt idx="59">
                  <c:v>0.0740740740740741</c:v>
                </c:pt>
                <c:pt idx="60">
                  <c:v>-0.073721340388007</c:v>
                </c:pt>
                <c:pt idx="61">
                  <c:v>0.0726216412490922</c:v>
                </c:pt>
                <c:pt idx="62">
                  <c:v>0.0714749837556855</c:v>
                </c:pt>
                <c:pt idx="63">
                  <c:v>-0.0713135495744191</c:v>
                </c:pt>
                <c:pt idx="64">
                  <c:v>0.0695256660168941</c:v>
                </c:pt>
                <c:pt idx="65">
                  <c:v>-0.0668119099491648</c:v>
                </c:pt>
                <c:pt idx="66">
                  <c:v>-0.0664118490205446</c:v>
                </c:pt>
                <c:pt idx="67">
                  <c:v>0.066358024691358</c:v>
                </c:pt>
                <c:pt idx="68">
                  <c:v>0.0652557319223986</c:v>
                </c:pt>
                <c:pt idx="69">
                  <c:v>-0.0645773979107311</c:v>
                </c:pt>
                <c:pt idx="70">
                  <c:v>-0.062610229276896</c:v>
                </c:pt>
                <c:pt idx="71">
                  <c:v>-0.062111801242236</c:v>
                </c:pt>
                <c:pt idx="72">
                  <c:v>0.0601851851851852</c:v>
                </c:pt>
                <c:pt idx="73">
                  <c:v>0.06</c:v>
                </c:pt>
                <c:pt idx="74">
                  <c:v>-0.0593389088012744</c:v>
                </c:pt>
                <c:pt idx="75">
                  <c:v>-0.0590828924162257</c:v>
                </c:pt>
                <c:pt idx="76">
                  <c:v>-0.0587761674718196</c:v>
                </c:pt>
                <c:pt idx="77">
                  <c:v>0.0586419753086419</c:v>
                </c:pt>
                <c:pt idx="78">
                  <c:v>0.0580246913580247</c:v>
                </c:pt>
                <c:pt idx="79">
                  <c:v>0.0580246913580247</c:v>
                </c:pt>
                <c:pt idx="80">
                  <c:v>0.0567901234567901</c:v>
                </c:pt>
                <c:pt idx="81">
                  <c:v>0.0564182194616977</c:v>
                </c:pt>
                <c:pt idx="82">
                  <c:v>0.0555555555555556</c:v>
                </c:pt>
                <c:pt idx="83">
                  <c:v>-0.054673721340388</c:v>
                </c:pt>
                <c:pt idx="84">
                  <c:v>0.0539452495974235</c:v>
                </c:pt>
                <c:pt idx="85">
                  <c:v>-0.0536920568367108</c:v>
                </c:pt>
                <c:pt idx="86">
                  <c:v>0.0533651931501394</c:v>
                </c:pt>
                <c:pt idx="87">
                  <c:v>-0.0527678215850259</c:v>
                </c:pt>
                <c:pt idx="88">
                  <c:v>0.0516273849607183</c:v>
                </c:pt>
                <c:pt idx="89">
                  <c:v>0.0516005733397038</c:v>
                </c:pt>
                <c:pt idx="90">
                  <c:v>-0.0512345679012346</c:v>
                </c:pt>
                <c:pt idx="91">
                  <c:v>0.0508072174738842</c:v>
                </c:pt>
                <c:pt idx="92">
                  <c:v>-0.0506172839506173</c:v>
                </c:pt>
                <c:pt idx="93">
                  <c:v>0.0488612836438923</c:v>
                </c:pt>
                <c:pt idx="94">
                  <c:v>0.0479582146248814</c:v>
                </c:pt>
                <c:pt idx="95">
                  <c:v>-0.0469135802469136</c:v>
                </c:pt>
                <c:pt idx="96">
                  <c:v>-0.0462962962962963</c:v>
                </c:pt>
                <c:pt idx="97">
                  <c:v>-0.0462591105161386</c:v>
                </c:pt>
                <c:pt idx="98">
                  <c:v>0.0451591942820013</c:v>
                </c:pt>
                <c:pt idx="99">
                  <c:v>0.044973544973545</c:v>
                </c:pt>
                <c:pt idx="100">
                  <c:v>-0.0432098765432099</c:v>
                </c:pt>
                <c:pt idx="101">
                  <c:v>0.0432098765432099</c:v>
                </c:pt>
                <c:pt idx="102">
                  <c:v>-0.0425925925925926</c:v>
                </c:pt>
                <c:pt idx="103">
                  <c:v>-0.0421559771153267</c:v>
                </c:pt>
                <c:pt idx="104">
                  <c:v>-0.0388525780682644</c:v>
                </c:pt>
                <c:pt idx="105">
                  <c:v>0.0383963862224732</c:v>
                </c:pt>
                <c:pt idx="106">
                  <c:v>-0.0383963862224731</c:v>
                </c:pt>
                <c:pt idx="107">
                  <c:v>-0.037037037037037</c:v>
                </c:pt>
                <c:pt idx="108">
                  <c:v>-0.037037037037037</c:v>
                </c:pt>
                <c:pt idx="109">
                  <c:v>-0.0365547839506173</c:v>
                </c:pt>
                <c:pt idx="110">
                  <c:v>-0.0361552028218695</c:v>
                </c:pt>
                <c:pt idx="111">
                  <c:v>-0.0351851851851851</c:v>
                </c:pt>
                <c:pt idx="112">
                  <c:v>0.0350617283950617</c:v>
                </c:pt>
                <c:pt idx="113">
                  <c:v>-0.0341614906832298</c:v>
                </c:pt>
                <c:pt idx="114">
                  <c:v>-0.0338791643139469</c:v>
                </c:pt>
                <c:pt idx="115">
                  <c:v>-0.0317460317460317</c:v>
                </c:pt>
                <c:pt idx="116">
                  <c:v>0.0317460317460317</c:v>
                </c:pt>
                <c:pt idx="117">
                  <c:v>0.0312948607522251</c:v>
                </c:pt>
                <c:pt idx="118">
                  <c:v>-0.0308662462661799</c:v>
                </c:pt>
                <c:pt idx="119">
                  <c:v>0.0294396961063628</c:v>
                </c:pt>
                <c:pt idx="120">
                  <c:v>0.0291005291005291</c:v>
                </c:pt>
                <c:pt idx="121">
                  <c:v>-0.0279503105590062</c:v>
                </c:pt>
                <c:pt idx="122">
                  <c:v>0.0277499499098378</c:v>
                </c:pt>
                <c:pt idx="123">
                  <c:v>-0.0275848765432099</c:v>
                </c:pt>
                <c:pt idx="124">
                  <c:v>0.027518612760343</c:v>
                </c:pt>
                <c:pt idx="125">
                  <c:v>0.027336860670194</c:v>
                </c:pt>
                <c:pt idx="126">
                  <c:v>0.0264197530864197</c:v>
                </c:pt>
                <c:pt idx="127">
                  <c:v>-0.0246913580246914</c:v>
                </c:pt>
                <c:pt idx="128">
                  <c:v>0.0246913580246914</c:v>
                </c:pt>
                <c:pt idx="129">
                  <c:v>0.0234567901234568</c:v>
                </c:pt>
                <c:pt idx="130">
                  <c:v>-0.0225380419178868</c:v>
                </c:pt>
                <c:pt idx="131">
                  <c:v>-0.0224025523650992</c:v>
                </c:pt>
                <c:pt idx="132">
                  <c:v>-0.0220458553791887</c:v>
                </c:pt>
                <c:pt idx="133">
                  <c:v>-0.0220458553791887</c:v>
                </c:pt>
                <c:pt idx="134">
                  <c:v>0.0219218122031422</c:v>
                </c:pt>
                <c:pt idx="135">
                  <c:v>-0.0217391304347827</c:v>
                </c:pt>
                <c:pt idx="136">
                  <c:v>0.0216049382716049</c:v>
                </c:pt>
                <c:pt idx="137">
                  <c:v>0.0200897867564534</c:v>
                </c:pt>
                <c:pt idx="138">
                  <c:v>0.019753086419753</c:v>
                </c:pt>
                <c:pt idx="139">
                  <c:v>0.0189125295508274</c:v>
                </c:pt>
                <c:pt idx="140">
                  <c:v>-0.0185185185185185</c:v>
                </c:pt>
                <c:pt idx="141">
                  <c:v>-0.0179573512906846</c:v>
                </c:pt>
                <c:pt idx="142">
                  <c:v>-0.0170660856935366</c:v>
                </c:pt>
                <c:pt idx="143">
                  <c:v>0.0165612767238783</c:v>
                </c:pt>
                <c:pt idx="144">
                  <c:v>-0.0161490683229814</c:v>
                </c:pt>
                <c:pt idx="145">
                  <c:v>-0.014224369296833</c:v>
                </c:pt>
                <c:pt idx="146">
                  <c:v>0.0140817901234568</c:v>
                </c:pt>
                <c:pt idx="147">
                  <c:v>0.0135802469135802</c:v>
                </c:pt>
                <c:pt idx="148">
                  <c:v>-0.0135802469135802</c:v>
                </c:pt>
                <c:pt idx="149">
                  <c:v>0.0131172839506173</c:v>
                </c:pt>
                <c:pt idx="150">
                  <c:v>-0.0123456790123457</c:v>
                </c:pt>
                <c:pt idx="151">
                  <c:v>0.0123456790123457</c:v>
                </c:pt>
                <c:pt idx="152">
                  <c:v>0.0123456790123457</c:v>
                </c:pt>
                <c:pt idx="153">
                  <c:v>-0.0123456790123457</c:v>
                </c:pt>
                <c:pt idx="154">
                  <c:v>-0.0120207927225471</c:v>
                </c:pt>
                <c:pt idx="155">
                  <c:v>-0.0115740740740741</c:v>
                </c:pt>
                <c:pt idx="156">
                  <c:v>-0.0106382978723404</c:v>
                </c:pt>
                <c:pt idx="157">
                  <c:v>0.00918398072869619</c:v>
                </c:pt>
                <c:pt idx="158">
                  <c:v>-0.00881834215167548</c:v>
                </c:pt>
                <c:pt idx="159">
                  <c:v>-0.00848765432098763</c:v>
                </c:pt>
                <c:pt idx="160">
                  <c:v>0.00759734093067421</c:v>
                </c:pt>
                <c:pt idx="161">
                  <c:v>-0.0069256248118037</c:v>
                </c:pt>
                <c:pt idx="162">
                  <c:v>0.00645994832041352</c:v>
                </c:pt>
                <c:pt idx="163">
                  <c:v>-0.00617283950617286</c:v>
                </c:pt>
                <c:pt idx="164">
                  <c:v>-0.0032206119162641</c:v>
                </c:pt>
                <c:pt idx="165">
                  <c:v>-0.00308641975308643</c:v>
                </c:pt>
                <c:pt idx="166">
                  <c:v>0.00306724944406111</c:v>
                </c:pt>
                <c:pt idx="167">
                  <c:v>-0.00302890882601026</c:v>
                </c:pt>
                <c:pt idx="168">
                  <c:v>0.00264550264550267</c:v>
                </c:pt>
                <c:pt idx="169">
                  <c:v>0.00264550264550267</c:v>
                </c:pt>
                <c:pt idx="170">
                  <c:v>-0.00264550264550262</c:v>
                </c:pt>
                <c:pt idx="171">
                  <c:v>-0.00227585225925753</c:v>
                </c:pt>
                <c:pt idx="172">
                  <c:v>0.00181554103122733</c:v>
                </c:pt>
                <c:pt idx="173">
                  <c:v>-0.000303582270795355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0.162345679012346</c:v>
                </c:pt>
                <c:pt idx="179">
                  <c:v>-0.146913580246913</c:v>
                </c:pt>
                <c:pt idx="180">
                  <c:v>-0.130864197530864</c:v>
                </c:pt>
                <c:pt idx="181">
                  <c:v>0.130511463844797</c:v>
                </c:pt>
                <c:pt idx="182">
                  <c:v>-0.107116920842411</c:v>
                </c:pt>
                <c:pt idx="183">
                  <c:v>-0.106172839506173</c:v>
                </c:pt>
                <c:pt idx="184">
                  <c:v>0.105925925925926</c:v>
                </c:pt>
                <c:pt idx="185">
                  <c:v>0.0925925925925925</c:v>
                </c:pt>
                <c:pt idx="186">
                  <c:v>0.0886939571150098</c:v>
                </c:pt>
                <c:pt idx="187">
                  <c:v>-0.084045584045584</c:v>
                </c:pt>
                <c:pt idx="188">
                  <c:v>0.0691358024691357</c:v>
                </c:pt>
                <c:pt idx="189">
                  <c:v>0.0617283950617284</c:v>
                </c:pt>
                <c:pt idx="190">
                  <c:v>-0.0578002244668911</c:v>
                </c:pt>
                <c:pt idx="191">
                  <c:v>-0.0561167227833894</c:v>
                </c:pt>
                <c:pt idx="192">
                  <c:v>0.0402918069584737</c:v>
                </c:pt>
                <c:pt idx="193">
                  <c:v>0.0330687830687831</c:v>
                </c:pt>
                <c:pt idx="194">
                  <c:v>0.00460157126823801</c:v>
                </c:pt>
                <c:pt idx="195">
                  <c:v>0.113986657464918</c:v>
                </c:pt>
                <c:pt idx="196">
                  <c:v>0.112345679012346</c:v>
                </c:pt>
                <c:pt idx="197">
                  <c:v>0.087415372361609</c:v>
                </c:pt>
              </c:numCache>
            </c:numRef>
          </c:yVal>
          <c:smooth val="0"/>
        </c:ser>
        <c:ser>
          <c:idx val="1"/>
          <c:order val="2"/>
          <c:tx>
            <c:v>2B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BC00D0"/>
              </a:solidFill>
              <a:ln>
                <a:noFill/>
              </a:ln>
            </c:spPr>
          </c:marker>
          <c:xVal>
            <c:numRef>
              <c:f>Position!$R$200:$R$447</c:f>
              <c:numCache>
                <c:formatCode>General</c:formatCode>
                <c:ptCount val="248"/>
                <c:pt idx="0">
                  <c:v>15.0</c:v>
                </c:pt>
                <c:pt idx="1">
                  <c:v>8.0</c:v>
                </c:pt>
                <c:pt idx="2">
                  <c:v>15.0</c:v>
                </c:pt>
                <c:pt idx="3">
                  <c:v>9.0</c:v>
                </c:pt>
                <c:pt idx="4">
                  <c:v>15.0</c:v>
                </c:pt>
                <c:pt idx="5">
                  <c:v>20.0</c:v>
                </c:pt>
                <c:pt idx="6">
                  <c:v>22.0</c:v>
                </c:pt>
                <c:pt idx="7">
                  <c:v>15.0</c:v>
                </c:pt>
                <c:pt idx="8">
                  <c:v>14.0</c:v>
                </c:pt>
                <c:pt idx="9">
                  <c:v>15.0</c:v>
                </c:pt>
                <c:pt idx="10">
                  <c:v>20.0</c:v>
                </c:pt>
                <c:pt idx="11">
                  <c:v>15.0</c:v>
                </c:pt>
                <c:pt idx="12">
                  <c:v>30.0</c:v>
                </c:pt>
                <c:pt idx="13">
                  <c:v>15.0</c:v>
                </c:pt>
                <c:pt idx="14">
                  <c:v>19.0</c:v>
                </c:pt>
                <c:pt idx="15">
                  <c:v>15.0</c:v>
                </c:pt>
                <c:pt idx="16">
                  <c:v>20.0</c:v>
                </c:pt>
                <c:pt idx="17">
                  <c:v>37.0</c:v>
                </c:pt>
                <c:pt idx="18">
                  <c:v>18.0</c:v>
                </c:pt>
                <c:pt idx="19">
                  <c:v>36.0</c:v>
                </c:pt>
                <c:pt idx="20">
                  <c:v>17.0</c:v>
                </c:pt>
                <c:pt idx="21">
                  <c:v>36.0</c:v>
                </c:pt>
                <c:pt idx="22">
                  <c:v>28.0</c:v>
                </c:pt>
                <c:pt idx="23">
                  <c:v>23.0</c:v>
                </c:pt>
                <c:pt idx="24">
                  <c:v>61.0</c:v>
                </c:pt>
                <c:pt idx="25">
                  <c:v>21.0</c:v>
                </c:pt>
                <c:pt idx="26">
                  <c:v>20.0</c:v>
                </c:pt>
                <c:pt idx="27">
                  <c:v>22.0</c:v>
                </c:pt>
                <c:pt idx="28">
                  <c:v>15.0</c:v>
                </c:pt>
                <c:pt idx="29">
                  <c:v>20.0</c:v>
                </c:pt>
                <c:pt idx="30">
                  <c:v>21.0</c:v>
                </c:pt>
                <c:pt idx="31">
                  <c:v>31.0</c:v>
                </c:pt>
                <c:pt idx="32">
                  <c:v>15.0</c:v>
                </c:pt>
                <c:pt idx="33">
                  <c:v>16.0</c:v>
                </c:pt>
                <c:pt idx="34">
                  <c:v>42.0</c:v>
                </c:pt>
                <c:pt idx="35">
                  <c:v>23.0</c:v>
                </c:pt>
                <c:pt idx="36">
                  <c:v>15.0</c:v>
                </c:pt>
                <c:pt idx="37">
                  <c:v>17.0</c:v>
                </c:pt>
                <c:pt idx="38">
                  <c:v>46.0</c:v>
                </c:pt>
                <c:pt idx="39">
                  <c:v>34.0</c:v>
                </c:pt>
                <c:pt idx="40">
                  <c:v>30.0</c:v>
                </c:pt>
                <c:pt idx="41">
                  <c:v>45.0</c:v>
                </c:pt>
                <c:pt idx="42">
                  <c:v>32.0</c:v>
                </c:pt>
                <c:pt idx="43">
                  <c:v>42.0</c:v>
                </c:pt>
                <c:pt idx="44">
                  <c:v>48.0</c:v>
                </c:pt>
                <c:pt idx="45">
                  <c:v>23.0</c:v>
                </c:pt>
                <c:pt idx="46">
                  <c:v>30.0</c:v>
                </c:pt>
                <c:pt idx="47">
                  <c:v>29.0</c:v>
                </c:pt>
                <c:pt idx="48">
                  <c:v>17.0</c:v>
                </c:pt>
                <c:pt idx="49">
                  <c:v>53.0</c:v>
                </c:pt>
                <c:pt idx="50">
                  <c:v>22.0</c:v>
                </c:pt>
                <c:pt idx="51">
                  <c:v>32.0</c:v>
                </c:pt>
                <c:pt idx="52">
                  <c:v>35.0</c:v>
                </c:pt>
                <c:pt idx="53">
                  <c:v>15.0</c:v>
                </c:pt>
                <c:pt idx="54">
                  <c:v>23.0</c:v>
                </c:pt>
                <c:pt idx="55">
                  <c:v>93.0</c:v>
                </c:pt>
                <c:pt idx="56">
                  <c:v>39.0</c:v>
                </c:pt>
                <c:pt idx="57">
                  <c:v>62.0</c:v>
                </c:pt>
                <c:pt idx="58">
                  <c:v>15.0</c:v>
                </c:pt>
                <c:pt idx="59">
                  <c:v>15.0</c:v>
                </c:pt>
                <c:pt idx="60">
                  <c:v>16.0</c:v>
                </c:pt>
                <c:pt idx="61">
                  <c:v>15.0</c:v>
                </c:pt>
                <c:pt idx="62">
                  <c:v>40.0</c:v>
                </c:pt>
                <c:pt idx="63">
                  <c:v>20.0</c:v>
                </c:pt>
                <c:pt idx="64">
                  <c:v>15.0</c:v>
                </c:pt>
                <c:pt idx="65">
                  <c:v>70.0</c:v>
                </c:pt>
                <c:pt idx="66">
                  <c:v>16.0</c:v>
                </c:pt>
                <c:pt idx="67">
                  <c:v>61.0</c:v>
                </c:pt>
                <c:pt idx="68">
                  <c:v>59.0</c:v>
                </c:pt>
                <c:pt idx="69">
                  <c:v>15.0</c:v>
                </c:pt>
                <c:pt idx="70">
                  <c:v>15.0</c:v>
                </c:pt>
                <c:pt idx="71">
                  <c:v>15.0</c:v>
                </c:pt>
                <c:pt idx="72">
                  <c:v>15.0</c:v>
                </c:pt>
                <c:pt idx="73">
                  <c:v>23.0</c:v>
                </c:pt>
                <c:pt idx="74">
                  <c:v>16.0</c:v>
                </c:pt>
                <c:pt idx="75">
                  <c:v>58.0</c:v>
                </c:pt>
                <c:pt idx="76">
                  <c:v>18.0</c:v>
                </c:pt>
                <c:pt idx="77">
                  <c:v>15.0</c:v>
                </c:pt>
                <c:pt idx="78">
                  <c:v>43.0</c:v>
                </c:pt>
                <c:pt idx="79">
                  <c:v>36.0</c:v>
                </c:pt>
                <c:pt idx="80">
                  <c:v>31.0</c:v>
                </c:pt>
                <c:pt idx="81">
                  <c:v>29.0</c:v>
                </c:pt>
                <c:pt idx="82">
                  <c:v>15.0</c:v>
                </c:pt>
                <c:pt idx="83">
                  <c:v>18.0</c:v>
                </c:pt>
                <c:pt idx="84">
                  <c:v>19.0</c:v>
                </c:pt>
                <c:pt idx="85">
                  <c:v>37.0</c:v>
                </c:pt>
                <c:pt idx="86">
                  <c:v>25.0</c:v>
                </c:pt>
                <c:pt idx="87">
                  <c:v>43.0</c:v>
                </c:pt>
                <c:pt idx="88">
                  <c:v>15.0</c:v>
                </c:pt>
                <c:pt idx="89">
                  <c:v>15.0</c:v>
                </c:pt>
                <c:pt idx="90">
                  <c:v>21.0</c:v>
                </c:pt>
                <c:pt idx="91">
                  <c:v>16.0</c:v>
                </c:pt>
                <c:pt idx="92">
                  <c:v>15.0</c:v>
                </c:pt>
                <c:pt idx="93">
                  <c:v>26.0</c:v>
                </c:pt>
                <c:pt idx="94">
                  <c:v>16.0</c:v>
                </c:pt>
                <c:pt idx="95">
                  <c:v>34.0</c:v>
                </c:pt>
                <c:pt idx="96">
                  <c:v>107.0</c:v>
                </c:pt>
                <c:pt idx="97">
                  <c:v>18.0</c:v>
                </c:pt>
                <c:pt idx="98">
                  <c:v>18.0</c:v>
                </c:pt>
                <c:pt idx="99">
                  <c:v>35.0</c:v>
                </c:pt>
                <c:pt idx="100">
                  <c:v>96.0</c:v>
                </c:pt>
                <c:pt idx="101">
                  <c:v>115.0</c:v>
                </c:pt>
                <c:pt idx="102">
                  <c:v>15.0</c:v>
                </c:pt>
                <c:pt idx="103">
                  <c:v>15.0</c:v>
                </c:pt>
                <c:pt idx="104">
                  <c:v>16.0</c:v>
                </c:pt>
                <c:pt idx="105">
                  <c:v>43.0</c:v>
                </c:pt>
                <c:pt idx="106">
                  <c:v>36.0</c:v>
                </c:pt>
                <c:pt idx="107">
                  <c:v>26.0</c:v>
                </c:pt>
                <c:pt idx="108">
                  <c:v>20.0</c:v>
                </c:pt>
                <c:pt idx="109">
                  <c:v>14.0</c:v>
                </c:pt>
                <c:pt idx="110">
                  <c:v>15.0</c:v>
                </c:pt>
                <c:pt idx="111">
                  <c:v>75.0</c:v>
                </c:pt>
                <c:pt idx="112">
                  <c:v>26.0</c:v>
                </c:pt>
                <c:pt idx="113">
                  <c:v>41.0</c:v>
                </c:pt>
                <c:pt idx="114">
                  <c:v>67.0</c:v>
                </c:pt>
                <c:pt idx="115">
                  <c:v>24.0</c:v>
                </c:pt>
                <c:pt idx="116">
                  <c:v>20.0</c:v>
                </c:pt>
                <c:pt idx="117">
                  <c:v>15.0</c:v>
                </c:pt>
                <c:pt idx="118">
                  <c:v>56.0</c:v>
                </c:pt>
                <c:pt idx="119">
                  <c:v>17.0</c:v>
                </c:pt>
                <c:pt idx="120">
                  <c:v>52.0</c:v>
                </c:pt>
                <c:pt idx="121">
                  <c:v>15.0</c:v>
                </c:pt>
                <c:pt idx="122">
                  <c:v>46.0</c:v>
                </c:pt>
                <c:pt idx="123">
                  <c:v>45.0</c:v>
                </c:pt>
                <c:pt idx="124">
                  <c:v>58.0</c:v>
                </c:pt>
                <c:pt idx="125">
                  <c:v>28.0</c:v>
                </c:pt>
                <c:pt idx="126">
                  <c:v>16.0</c:v>
                </c:pt>
                <c:pt idx="127">
                  <c:v>23.0</c:v>
                </c:pt>
                <c:pt idx="128">
                  <c:v>140.0</c:v>
                </c:pt>
                <c:pt idx="129">
                  <c:v>39.0</c:v>
                </c:pt>
                <c:pt idx="130">
                  <c:v>14.0</c:v>
                </c:pt>
                <c:pt idx="131">
                  <c:v>15.0</c:v>
                </c:pt>
                <c:pt idx="132">
                  <c:v>61.0</c:v>
                </c:pt>
                <c:pt idx="133">
                  <c:v>15.0</c:v>
                </c:pt>
                <c:pt idx="134">
                  <c:v>23.0</c:v>
                </c:pt>
                <c:pt idx="135">
                  <c:v>85.0</c:v>
                </c:pt>
                <c:pt idx="136">
                  <c:v>40.0</c:v>
                </c:pt>
                <c:pt idx="137">
                  <c:v>77.0</c:v>
                </c:pt>
                <c:pt idx="138">
                  <c:v>15.0</c:v>
                </c:pt>
                <c:pt idx="139">
                  <c:v>33.0</c:v>
                </c:pt>
                <c:pt idx="140">
                  <c:v>64.0</c:v>
                </c:pt>
                <c:pt idx="141">
                  <c:v>36.0</c:v>
                </c:pt>
                <c:pt idx="142">
                  <c:v>44.0</c:v>
                </c:pt>
                <c:pt idx="143">
                  <c:v>20.0</c:v>
                </c:pt>
                <c:pt idx="144">
                  <c:v>60.0</c:v>
                </c:pt>
                <c:pt idx="145">
                  <c:v>60.0</c:v>
                </c:pt>
                <c:pt idx="146">
                  <c:v>53.0</c:v>
                </c:pt>
                <c:pt idx="147">
                  <c:v>27.0</c:v>
                </c:pt>
                <c:pt idx="148">
                  <c:v>52.0</c:v>
                </c:pt>
                <c:pt idx="149">
                  <c:v>44.0</c:v>
                </c:pt>
                <c:pt idx="150">
                  <c:v>15.0</c:v>
                </c:pt>
                <c:pt idx="151">
                  <c:v>15.0</c:v>
                </c:pt>
                <c:pt idx="152">
                  <c:v>39.0</c:v>
                </c:pt>
                <c:pt idx="153">
                  <c:v>31.0</c:v>
                </c:pt>
                <c:pt idx="154">
                  <c:v>39.0</c:v>
                </c:pt>
                <c:pt idx="155">
                  <c:v>39.0</c:v>
                </c:pt>
                <c:pt idx="156">
                  <c:v>82.0</c:v>
                </c:pt>
                <c:pt idx="157">
                  <c:v>57.0</c:v>
                </c:pt>
                <c:pt idx="158">
                  <c:v>27.0</c:v>
                </c:pt>
                <c:pt idx="159">
                  <c:v>21.0</c:v>
                </c:pt>
                <c:pt idx="160">
                  <c:v>60.0</c:v>
                </c:pt>
                <c:pt idx="161">
                  <c:v>19.0</c:v>
                </c:pt>
                <c:pt idx="162">
                  <c:v>43.0</c:v>
                </c:pt>
                <c:pt idx="163">
                  <c:v>30.0</c:v>
                </c:pt>
                <c:pt idx="164">
                  <c:v>15.0</c:v>
                </c:pt>
                <c:pt idx="165">
                  <c:v>55.0</c:v>
                </c:pt>
                <c:pt idx="166">
                  <c:v>43.0</c:v>
                </c:pt>
                <c:pt idx="167">
                  <c:v>53.0</c:v>
                </c:pt>
                <c:pt idx="168">
                  <c:v>70.0</c:v>
                </c:pt>
                <c:pt idx="169">
                  <c:v>17.0</c:v>
                </c:pt>
                <c:pt idx="170">
                  <c:v>138.0</c:v>
                </c:pt>
                <c:pt idx="171">
                  <c:v>69.0</c:v>
                </c:pt>
                <c:pt idx="172">
                  <c:v>127.0</c:v>
                </c:pt>
                <c:pt idx="173">
                  <c:v>72.0</c:v>
                </c:pt>
                <c:pt idx="174">
                  <c:v>46.0</c:v>
                </c:pt>
                <c:pt idx="175">
                  <c:v>106.0</c:v>
                </c:pt>
                <c:pt idx="176">
                  <c:v>25.0</c:v>
                </c:pt>
                <c:pt idx="177">
                  <c:v>18.0</c:v>
                </c:pt>
                <c:pt idx="178">
                  <c:v>68.0</c:v>
                </c:pt>
                <c:pt idx="179">
                  <c:v>94.0</c:v>
                </c:pt>
                <c:pt idx="180">
                  <c:v>96.0</c:v>
                </c:pt>
                <c:pt idx="181">
                  <c:v>109.0</c:v>
                </c:pt>
                <c:pt idx="182">
                  <c:v>15.0</c:v>
                </c:pt>
                <c:pt idx="183">
                  <c:v>82.0</c:v>
                </c:pt>
                <c:pt idx="184">
                  <c:v>67.0</c:v>
                </c:pt>
                <c:pt idx="185">
                  <c:v>31.0</c:v>
                </c:pt>
                <c:pt idx="186">
                  <c:v>33.0</c:v>
                </c:pt>
                <c:pt idx="187">
                  <c:v>120.0</c:v>
                </c:pt>
                <c:pt idx="188">
                  <c:v>69.0</c:v>
                </c:pt>
                <c:pt idx="189">
                  <c:v>53.0</c:v>
                </c:pt>
                <c:pt idx="190">
                  <c:v>20.0</c:v>
                </c:pt>
                <c:pt idx="191">
                  <c:v>30.0</c:v>
                </c:pt>
                <c:pt idx="192">
                  <c:v>36.0</c:v>
                </c:pt>
                <c:pt idx="193">
                  <c:v>34.0</c:v>
                </c:pt>
                <c:pt idx="194">
                  <c:v>39.0</c:v>
                </c:pt>
                <c:pt idx="195">
                  <c:v>60.0</c:v>
                </c:pt>
                <c:pt idx="196">
                  <c:v>34.0</c:v>
                </c:pt>
                <c:pt idx="197">
                  <c:v>27.0</c:v>
                </c:pt>
                <c:pt idx="198">
                  <c:v>50.0</c:v>
                </c:pt>
                <c:pt idx="199">
                  <c:v>59.0</c:v>
                </c:pt>
                <c:pt idx="200">
                  <c:v>30.0</c:v>
                </c:pt>
                <c:pt idx="201">
                  <c:v>123.0</c:v>
                </c:pt>
                <c:pt idx="202">
                  <c:v>51.0</c:v>
                </c:pt>
                <c:pt idx="203">
                  <c:v>16.0</c:v>
                </c:pt>
                <c:pt idx="204">
                  <c:v>24.0</c:v>
                </c:pt>
                <c:pt idx="205">
                  <c:v>183.0</c:v>
                </c:pt>
                <c:pt idx="206">
                  <c:v>145.0</c:v>
                </c:pt>
                <c:pt idx="207">
                  <c:v>64.0</c:v>
                </c:pt>
                <c:pt idx="208">
                  <c:v>96.0</c:v>
                </c:pt>
                <c:pt idx="209">
                  <c:v>66.0</c:v>
                </c:pt>
                <c:pt idx="210">
                  <c:v>44.0</c:v>
                </c:pt>
                <c:pt idx="211">
                  <c:v>19.0</c:v>
                </c:pt>
                <c:pt idx="212">
                  <c:v>181.0</c:v>
                </c:pt>
                <c:pt idx="213">
                  <c:v>183.0</c:v>
                </c:pt>
                <c:pt idx="214">
                  <c:v>183.0</c:v>
                </c:pt>
                <c:pt idx="215">
                  <c:v>183.0</c:v>
                </c:pt>
                <c:pt idx="216">
                  <c:v>15.0</c:v>
                </c:pt>
                <c:pt idx="217">
                  <c:v>15.0</c:v>
                </c:pt>
                <c:pt idx="218">
                  <c:v>15.0</c:v>
                </c:pt>
                <c:pt idx="219">
                  <c:v>15.0</c:v>
                </c:pt>
                <c:pt idx="220">
                  <c:v>18.0</c:v>
                </c:pt>
                <c:pt idx="221">
                  <c:v>88.0</c:v>
                </c:pt>
                <c:pt idx="222">
                  <c:v>16.0</c:v>
                </c:pt>
                <c:pt idx="223">
                  <c:v>55.0</c:v>
                </c:pt>
                <c:pt idx="224">
                  <c:v>26.0</c:v>
                </c:pt>
                <c:pt idx="225">
                  <c:v>31.0</c:v>
                </c:pt>
                <c:pt idx="226">
                  <c:v>45.0</c:v>
                </c:pt>
                <c:pt idx="227">
                  <c:v>15.0</c:v>
                </c:pt>
                <c:pt idx="228">
                  <c:v>18.0</c:v>
                </c:pt>
                <c:pt idx="229">
                  <c:v>35.0</c:v>
                </c:pt>
                <c:pt idx="230">
                  <c:v>45.0</c:v>
                </c:pt>
                <c:pt idx="231">
                  <c:v>15.0</c:v>
                </c:pt>
                <c:pt idx="232">
                  <c:v>35.0</c:v>
                </c:pt>
                <c:pt idx="233">
                  <c:v>16.0</c:v>
                </c:pt>
                <c:pt idx="234">
                  <c:v>31.0</c:v>
                </c:pt>
                <c:pt idx="235">
                  <c:v>47.0</c:v>
                </c:pt>
                <c:pt idx="236">
                  <c:v>52.0</c:v>
                </c:pt>
                <c:pt idx="237">
                  <c:v>72.0</c:v>
                </c:pt>
                <c:pt idx="238">
                  <c:v>29.0</c:v>
                </c:pt>
                <c:pt idx="239">
                  <c:v>82.0</c:v>
                </c:pt>
                <c:pt idx="240">
                  <c:v>67.0</c:v>
                </c:pt>
                <c:pt idx="241">
                  <c:v>60.0</c:v>
                </c:pt>
                <c:pt idx="242">
                  <c:v>21.0</c:v>
                </c:pt>
                <c:pt idx="243">
                  <c:v>17.0</c:v>
                </c:pt>
                <c:pt idx="244">
                  <c:v>45.0</c:v>
                </c:pt>
                <c:pt idx="245">
                  <c:v>17.0</c:v>
                </c:pt>
                <c:pt idx="246">
                  <c:v>24.0</c:v>
                </c:pt>
                <c:pt idx="247">
                  <c:v>42.0</c:v>
                </c:pt>
              </c:numCache>
            </c:numRef>
          </c:xVal>
          <c:yVal>
            <c:numRef>
              <c:f>Position!$Q$200:$Q$447</c:f>
              <c:numCache>
                <c:formatCode>General</c:formatCode>
                <c:ptCount val="248"/>
                <c:pt idx="0">
                  <c:v>0.409937888198758</c:v>
                </c:pt>
                <c:pt idx="1">
                  <c:v>0.364197530864197</c:v>
                </c:pt>
                <c:pt idx="2">
                  <c:v>0.301587301587302</c:v>
                </c:pt>
                <c:pt idx="3">
                  <c:v>0.299171842650104</c:v>
                </c:pt>
                <c:pt idx="4">
                  <c:v>0.263975155279503</c:v>
                </c:pt>
                <c:pt idx="5">
                  <c:v>0.259259259259259</c:v>
                </c:pt>
                <c:pt idx="6">
                  <c:v>0.252436647173489</c:v>
                </c:pt>
                <c:pt idx="7">
                  <c:v>0.223985890652557</c:v>
                </c:pt>
                <c:pt idx="8">
                  <c:v>0.222222222222222</c:v>
                </c:pt>
                <c:pt idx="9">
                  <c:v>0.205246913580247</c:v>
                </c:pt>
                <c:pt idx="10">
                  <c:v>0.202469135802469</c:v>
                </c:pt>
                <c:pt idx="11">
                  <c:v>0.198480531813865</c:v>
                </c:pt>
                <c:pt idx="12">
                  <c:v>0.197530864197531</c:v>
                </c:pt>
                <c:pt idx="13">
                  <c:v>0.184641445511011</c:v>
                </c:pt>
                <c:pt idx="14">
                  <c:v>0.181220314212642</c:v>
                </c:pt>
                <c:pt idx="15">
                  <c:v>0.180246913580247</c:v>
                </c:pt>
                <c:pt idx="16">
                  <c:v>0.179012345679012</c:v>
                </c:pt>
                <c:pt idx="17">
                  <c:v>0.174655047204067</c:v>
                </c:pt>
                <c:pt idx="18">
                  <c:v>0.171075837742504</c:v>
                </c:pt>
                <c:pt idx="19">
                  <c:v>0.158900836320191</c:v>
                </c:pt>
                <c:pt idx="20">
                  <c:v>0.158730158730159</c:v>
                </c:pt>
                <c:pt idx="21">
                  <c:v>0.15820784532441</c:v>
                </c:pt>
                <c:pt idx="22">
                  <c:v>0.155527950310559</c:v>
                </c:pt>
                <c:pt idx="23">
                  <c:v>0.155059523809524</c:v>
                </c:pt>
                <c:pt idx="24">
                  <c:v>0.154545454545455</c:v>
                </c:pt>
                <c:pt idx="25">
                  <c:v>0.154320987654321</c:v>
                </c:pt>
                <c:pt idx="26">
                  <c:v>0.154320987654321</c:v>
                </c:pt>
                <c:pt idx="27">
                  <c:v>0.150617283950617</c:v>
                </c:pt>
                <c:pt idx="28">
                  <c:v>0.145061728395062</c:v>
                </c:pt>
                <c:pt idx="29">
                  <c:v>0.143790849673203</c:v>
                </c:pt>
                <c:pt idx="30">
                  <c:v>0.14320987654321</c:v>
                </c:pt>
                <c:pt idx="31">
                  <c:v>0.140075973409307</c:v>
                </c:pt>
                <c:pt idx="32">
                  <c:v>0.139512661251792</c:v>
                </c:pt>
                <c:pt idx="33">
                  <c:v>0.138888888888889</c:v>
                </c:pt>
                <c:pt idx="34">
                  <c:v>0.138271604938272</c:v>
                </c:pt>
                <c:pt idx="35">
                  <c:v>0.137654320987654</c:v>
                </c:pt>
                <c:pt idx="36">
                  <c:v>0.136752136752137</c:v>
                </c:pt>
                <c:pt idx="37">
                  <c:v>0.134567901234568</c:v>
                </c:pt>
                <c:pt idx="38">
                  <c:v>0.133074935400517</c:v>
                </c:pt>
                <c:pt idx="39">
                  <c:v>0.13154533844189</c:v>
                </c:pt>
                <c:pt idx="40">
                  <c:v>0.129188712522046</c:v>
                </c:pt>
                <c:pt idx="41">
                  <c:v>0.128747795414462</c:v>
                </c:pt>
                <c:pt idx="42">
                  <c:v>0.127865961199294</c:v>
                </c:pt>
                <c:pt idx="43">
                  <c:v>0.125356125356125</c:v>
                </c:pt>
                <c:pt idx="44">
                  <c:v>0.12484756097561</c:v>
                </c:pt>
                <c:pt idx="45">
                  <c:v>0.124074074074074</c:v>
                </c:pt>
                <c:pt idx="46">
                  <c:v>0.118233618233618</c:v>
                </c:pt>
                <c:pt idx="47">
                  <c:v>0.115802469135802</c:v>
                </c:pt>
                <c:pt idx="48">
                  <c:v>0.111882716049383</c:v>
                </c:pt>
                <c:pt idx="49">
                  <c:v>0.110191752035724</c:v>
                </c:pt>
                <c:pt idx="50">
                  <c:v>0.110122699386503</c:v>
                </c:pt>
                <c:pt idx="51">
                  <c:v>0.109408258833546</c:v>
                </c:pt>
                <c:pt idx="52">
                  <c:v>0.107253086419753</c:v>
                </c:pt>
                <c:pt idx="53">
                  <c:v>0.10636277302944</c:v>
                </c:pt>
                <c:pt idx="54">
                  <c:v>0.104938271604938</c:v>
                </c:pt>
                <c:pt idx="55">
                  <c:v>0.102896056274789</c:v>
                </c:pt>
                <c:pt idx="56">
                  <c:v>0.101010101010101</c:v>
                </c:pt>
                <c:pt idx="57">
                  <c:v>0.1003367003367</c:v>
                </c:pt>
                <c:pt idx="58">
                  <c:v>0.100189933523267</c:v>
                </c:pt>
                <c:pt idx="59">
                  <c:v>0.100189933523267</c:v>
                </c:pt>
                <c:pt idx="60">
                  <c:v>0.0996472663139329</c:v>
                </c:pt>
                <c:pt idx="61">
                  <c:v>0.0993788819875776</c:v>
                </c:pt>
                <c:pt idx="62">
                  <c:v>0.0984126984126984</c:v>
                </c:pt>
                <c:pt idx="63">
                  <c:v>0.0974174566851912</c:v>
                </c:pt>
                <c:pt idx="64">
                  <c:v>0.0968448729184926</c:v>
                </c:pt>
                <c:pt idx="65">
                  <c:v>0.0967741935483871</c:v>
                </c:pt>
                <c:pt idx="66">
                  <c:v>0.0966614906832298</c:v>
                </c:pt>
                <c:pt idx="67">
                  <c:v>0.0958994708994708</c:v>
                </c:pt>
                <c:pt idx="68">
                  <c:v>0.0951343500363108</c:v>
                </c:pt>
                <c:pt idx="69">
                  <c:v>0.0950617283950617</c:v>
                </c:pt>
                <c:pt idx="70">
                  <c:v>0.0900621118012422</c:v>
                </c:pt>
                <c:pt idx="71">
                  <c:v>0.0845204178537511</c:v>
                </c:pt>
                <c:pt idx="72">
                  <c:v>0.0844738084001887</c:v>
                </c:pt>
                <c:pt idx="73">
                  <c:v>0.0838509316770186</c:v>
                </c:pt>
                <c:pt idx="74">
                  <c:v>0.0837742504409172</c:v>
                </c:pt>
                <c:pt idx="75">
                  <c:v>0.0829629629629629</c:v>
                </c:pt>
                <c:pt idx="76">
                  <c:v>0.0825617283950617</c:v>
                </c:pt>
                <c:pt idx="77">
                  <c:v>0.0816714150047483</c:v>
                </c:pt>
                <c:pt idx="78">
                  <c:v>0.0816714150047483</c:v>
                </c:pt>
                <c:pt idx="79">
                  <c:v>0.0808080808080808</c:v>
                </c:pt>
                <c:pt idx="80">
                  <c:v>0.0802469135802469</c:v>
                </c:pt>
                <c:pt idx="81">
                  <c:v>0.0787037037037037</c:v>
                </c:pt>
                <c:pt idx="82">
                  <c:v>0.0776014109347443</c:v>
                </c:pt>
                <c:pt idx="83">
                  <c:v>0.0765432098765432</c:v>
                </c:pt>
                <c:pt idx="84">
                  <c:v>0.0758896151053013</c:v>
                </c:pt>
                <c:pt idx="85">
                  <c:v>0.0758896151053013</c:v>
                </c:pt>
                <c:pt idx="86">
                  <c:v>0.0756634669678148</c:v>
                </c:pt>
                <c:pt idx="87">
                  <c:v>0.0737404070737404</c:v>
                </c:pt>
                <c:pt idx="88">
                  <c:v>0.0721747388414055</c:v>
                </c:pt>
                <c:pt idx="89">
                  <c:v>0.0720496894409938</c:v>
                </c:pt>
                <c:pt idx="90">
                  <c:v>0.0695256660168941</c:v>
                </c:pt>
                <c:pt idx="91">
                  <c:v>0.0683229813664596</c:v>
                </c:pt>
                <c:pt idx="92">
                  <c:v>0.0678053830227744</c:v>
                </c:pt>
                <c:pt idx="93">
                  <c:v>0.0670194003527337</c:v>
                </c:pt>
                <c:pt idx="94">
                  <c:v>0.0664767331433998</c:v>
                </c:pt>
                <c:pt idx="95">
                  <c:v>0.0654320987654321</c:v>
                </c:pt>
                <c:pt idx="96">
                  <c:v>0.0651431573417389</c:v>
                </c:pt>
                <c:pt idx="97">
                  <c:v>0.0632716049382715</c:v>
                </c:pt>
                <c:pt idx="98">
                  <c:v>0.0625</c:v>
                </c:pt>
                <c:pt idx="99">
                  <c:v>0.0625</c:v>
                </c:pt>
                <c:pt idx="100">
                  <c:v>0.0617283950617284</c:v>
                </c:pt>
                <c:pt idx="101">
                  <c:v>0.060639070442992</c:v>
                </c:pt>
                <c:pt idx="102">
                  <c:v>0.0599647266313933</c:v>
                </c:pt>
                <c:pt idx="103">
                  <c:v>0.0590828924162258</c:v>
                </c:pt>
                <c:pt idx="104">
                  <c:v>0.0590828924162257</c:v>
                </c:pt>
                <c:pt idx="105">
                  <c:v>0.0583774250440917</c:v>
                </c:pt>
                <c:pt idx="106">
                  <c:v>0.0579450418160096</c:v>
                </c:pt>
                <c:pt idx="107">
                  <c:v>0.0578002244668911</c:v>
                </c:pt>
                <c:pt idx="108">
                  <c:v>0.0573710965867828</c:v>
                </c:pt>
                <c:pt idx="109">
                  <c:v>0.0564373897707231</c:v>
                </c:pt>
                <c:pt idx="110">
                  <c:v>0.0555555555555556</c:v>
                </c:pt>
                <c:pt idx="111">
                  <c:v>0.0542657084945642</c:v>
                </c:pt>
                <c:pt idx="112">
                  <c:v>0.0534084809447128</c:v>
                </c:pt>
                <c:pt idx="113">
                  <c:v>0.0524691358024691</c:v>
                </c:pt>
                <c:pt idx="114">
                  <c:v>0.0514065978546853</c:v>
                </c:pt>
                <c:pt idx="115">
                  <c:v>0.0511463844797178</c:v>
                </c:pt>
                <c:pt idx="116">
                  <c:v>0.0493827160493827</c:v>
                </c:pt>
                <c:pt idx="117">
                  <c:v>0.0493827160493827</c:v>
                </c:pt>
                <c:pt idx="118">
                  <c:v>0.0484633569739953</c:v>
                </c:pt>
                <c:pt idx="119">
                  <c:v>0.0471380471380471</c:v>
                </c:pt>
                <c:pt idx="120">
                  <c:v>0.0461621041331186</c:v>
                </c:pt>
                <c:pt idx="121">
                  <c:v>0.0460122699386503</c:v>
                </c:pt>
                <c:pt idx="122">
                  <c:v>0.0458553791887125</c:v>
                </c:pt>
                <c:pt idx="123">
                  <c:v>0.0454476594455386</c:v>
                </c:pt>
                <c:pt idx="124">
                  <c:v>0.0453893932154802</c:v>
                </c:pt>
                <c:pt idx="125">
                  <c:v>0.0447530864197531</c:v>
                </c:pt>
                <c:pt idx="126">
                  <c:v>0.0432098765432098</c:v>
                </c:pt>
                <c:pt idx="127">
                  <c:v>0.0422352176738142</c:v>
                </c:pt>
                <c:pt idx="128">
                  <c:v>0.0422142572680207</c:v>
                </c:pt>
                <c:pt idx="129">
                  <c:v>0.0421516754850088</c:v>
                </c:pt>
                <c:pt idx="130">
                  <c:v>0.0413105413105413</c:v>
                </c:pt>
                <c:pt idx="131">
                  <c:v>0.0413105413105413</c:v>
                </c:pt>
                <c:pt idx="132">
                  <c:v>0.040628507295174</c:v>
                </c:pt>
                <c:pt idx="133">
                  <c:v>0.0405643738977072</c:v>
                </c:pt>
                <c:pt idx="134">
                  <c:v>0.0392817059483726</c:v>
                </c:pt>
                <c:pt idx="135">
                  <c:v>0.0392817059483725</c:v>
                </c:pt>
                <c:pt idx="136">
                  <c:v>0.0389770723104056</c:v>
                </c:pt>
                <c:pt idx="137">
                  <c:v>0.0388525780682644</c:v>
                </c:pt>
                <c:pt idx="138">
                  <c:v>0.0382716049382716</c:v>
                </c:pt>
                <c:pt idx="139">
                  <c:v>0.0378884631758195</c:v>
                </c:pt>
                <c:pt idx="140">
                  <c:v>0.0376984126984127</c:v>
                </c:pt>
                <c:pt idx="141">
                  <c:v>0.0375982042648709</c:v>
                </c:pt>
                <c:pt idx="142">
                  <c:v>0.037037037037037</c:v>
                </c:pt>
                <c:pt idx="143">
                  <c:v>0.0357374918778428</c:v>
                </c:pt>
                <c:pt idx="144">
                  <c:v>0.0349002849002848</c:v>
                </c:pt>
                <c:pt idx="145">
                  <c:v>0.0343915343915344</c:v>
                </c:pt>
                <c:pt idx="146">
                  <c:v>0.033816425120773</c:v>
                </c:pt>
                <c:pt idx="147">
                  <c:v>0.0332796564680623</c:v>
                </c:pt>
                <c:pt idx="148">
                  <c:v>0.0331088664421997</c:v>
                </c:pt>
                <c:pt idx="149">
                  <c:v>0.0322886989553656</c:v>
                </c:pt>
                <c:pt idx="150">
                  <c:v>0.0308641975308642</c:v>
                </c:pt>
                <c:pt idx="151">
                  <c:v>0.0308641975308642</c:v>
                </c:pt>
                <c:pt idx="152">
                  <c:v>0.0308641975308642</c:v>
                </c:pt>
                <c:pt idx="153">
                  <c:v>0.0293827160493827</c:v>
                </c:pt>
                <c:pt idx="154">
                  <c:v>0.0282186948853615</c:v>
                </c:pt>
                <c:pt idx="155">
                  <c:v>0.0277777777777778</c:v>
                </c:pt>
                <c:pt idx="156">
                  <c:v>0.0277777777777778</c:v>
                </c:pt>
                <c:pt idx="157">
                  <c:v>0.0268700072621641</c:v>
                </c:pt>
                <c:pt idx="158">
                  <c:v>0.0264197530864197</c:v>
                </c:pt>
                <c:pt idx="159">
                  <c:v>0.0263157894736842</c:v>
                </c:pt>
                <c:pt idx="160">
                  <c:v>0.0254036087369421</c:v>
                </c:pt>
                <c:pt idx="161">
                  <c:v>0.0246913580246914</c:v>
                </c:pt>
                <c:pt idx="162">
                  <c:v>0.0246913580246914</c:v>
                </c:pt>
                <c:pt idx="163">
                  <c:v>0.0246913580246914</c:v>
                </c:pt>
                <c:pt idx="164">
                  <c:v>0.0246913580246914</c:v>
                </c:pt>
                <c:pt idx="165">
                  <c:v>0.0241545893719807</c:v>
                </c:pt>
                <c:pt idx="166">
                  <c:v>0.0234567901234568</c:v>
                </c:pt>
                <c:pt idx="167">
                  <c:v>0.0229839768846862</c:v>
                </c:pt>
                <c:pt idx="168">
                  <c:v>0.0220458553791887</c:v>
                </c:pt>
                <c:pt idx="169">
                  <c:v>0.0209876543209876</c:v>
                </c:pt>
                <c:pt idx="170">
                  <c:v>0.0206435944140862</c:v>
                </c:pt>
                <c:pt idx="171">
                  <c:v>0.0203400121432908</c:v>
                </c:pt>
                <c:pt idx="172">
                  <c:v>0.0201719576719577</c:v>
                </c:pt>
                <c:pt idx="173">
                  <c:v>0.0201329534662867</c:v>
                </c:pt>
                <c:pt idx="174">
                  <c:v>0.0194003527336861</c:v>
                </c:pt>
                <c:pt idx="175">
                  <c:v>0.0191752035723667</c:v>
                </c:pt>
                <c:pt idx="176">
                  <c:v>0.0186335403726708</c:v>
                </c:pt>
                <c:pt idx="177">
                  <c:v>0.0185185185185185</c:v>
                </c:pt>
                <c:pt idx="178">
                  <c:v>0.0178907721280603</c:v>
                </c:pt>
                <c:pt idx="179">
                  <c:v>0.0171957671957671</c:v>
                </c:pt>
                <c:pt idx="180">
                  <c:v>0.0170807453416149</c:v>
                </c:pt>
                <c:pt idx="181">
                  <c:v>0.0154002800050911</c:v>
                </c:pt>
                <c:pt idx="182">
                  <c:v>0.0149911816578483</c:v>
                </c:pt>
                <c:pt idx="183">
                  <c:v>0.0142857142857142</c:v>
                </c:pt>
                <c:pt idx="184">
                  <c:v>0.014167172637118</c:v>
                </c:pt>
                <c:pt idx="185">
                  <c:v>0.013668430335097</c:v>
                </c:pt>
                <c:pt idx="186">
                  <c:v>0.0135802469135802</c:v>
                </c:pt>
                <c:pt idx="187">
                  <c:v>0.0130818892286782</c:v>
                </c:pt>
                <c:pt idx="188">
                  <c:v>0.0127439267224214</c:v>
                </c:pt>
                <c:pt idx="189">
                  <c:v>0.012608353033885</c:v>
                </c:pt>
                <c:pt idx="190">
                  <c:v>0.0123456790123457</c:v>
                </c:pt>
                <c:pt idx="191">
                  <c:v>0.0123456790123457</c:v>
                </c:pt>
                <c:pt idx="192">
                  <c:v>0.0105301379811183</c:v>
                </c:pt>
                <c:pt idx="193">
                  <c:v>0.00987654320987652</c:v>
                </c:pt>
                <c:pt idx="194">
                  <c:v>0.00973644451905325</c:v>
                </c:pt>
                <c:pt idx="195">
                  <c:v>0.00954328561690531</c:v>
                </c:pt>
                <c:pt idx="196">
                  <c:v>0.00851426138782457</c:v>
                </c:pt>
                <c:pt idx="197">
                  <c:v>0.00841750841750832</c:v>
                </c:pt>
                <c:pt idx="198">
                  <c:v>0.0078802206461781</c:v>
                </c:pt>
                <c:pt idx="199">
                  <c:v>0.00762527233115467</c:v>
                </c:pt>
                <c:pt idx="200">
                  <c:v>0.00749559082892415</c:v>
                </c:pt>
                <c:pt idx="201">
                  <c:v>0.00705467372134039</c:v>
                </c:pt>
                <c:pt idx="202">
                  <c:v>0.00617283950617286</c:v>
                </c:pt>
                <c:pt idx="203">
                  <c:v>0.00370370370370376</c:v>
                </c:pt>
                <c:pt idx="204">
                  <c:v>0.00348899624261945</c:v>
                </c:pt>
                <c:pt idx="205">
                  <c:v>0.00279503105590062</c:v>
                </c:pt>
                <c:pt idx="206">
                  <c:v>0.00258397932816534</c:v>
                </c:pt>
                <c:pt idx="207">
                  <c:v>0.00209248796819417</c:v>
                </c:pt>
                <c:pt idx="208">
                  <c:v>0.00143554407120294</c:v>
                </c:pt>
                <c:pt idx="209">
                  <c:v>0.00123456790123455</c:v>
                </c:pt>
                <c:pt idx="210">
                  <c:v>0.00116783450116781</c:v>
                </c:pt>
                <c:pt idx="211">
                  <c:v>0.000771604938271553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0.3</c:v>
                </c:pt>
                <c:pt idx="217">
                  <c:v>0.26984126984127</c:v>
                </c:pt>
                <c:pt idx="218">
                  <c:v>0.205467372134039</c:v>
                </c:pt>
                <c:pt idx="219">
                  <c:v>0.197530864197531</c:v>
                </c:pt>
                <c:pt idx="220">
                  <c:v>0.142746913580247</c:v>
                </c:pt>
                <c:pt idx="221">
                  <c:v>0.103609939052977</c:v>
                </c:pt>
                <c:pt idx="222">
                  <c:v>0.094017094017094</c:v>
                </c:pt>
                <c:pt idx="223">
                  <c:v>0.0876543209876542</c:v>
                </c:pt>
                <c:pt idx="224">
                  <c:v>0.0772946859903382</c:v>
                </c:pt>
                <c:pt idx="225">
                  <c:v>0.0651340996168582</c:v>
                </c:pt>
                <c:pt idx="226">
                  <c:v>0.0607787274453941</c:v>
                </c:pt>
                <c:pt idx="227">
                  <c:v>0.0564373897707231</c:v>
                </c:pt>
                <c:pt idx="228">
                  <c:v>0.0555555555555556</c:v>
                </c:pt>
                <c:pt idx="229">
                  <c:v>0.0555555555555556</c:v>
                </c:pt>
                <c:pt idx="230">
                  <c:v>0.0493827160493827</c:v>
                </c:pt>
                <c:pt idx="231">
                  <c:v>0.04673721340388</c:v>
                </c:pt>
                <c:pt idx="232">
                  <c:v>0.045679012345679</c:v>
                </c:pt>
                <c:pt idx="233">
                  <c:v>0.0444444444444444</c:v>
                </c:pt>
                <c:pt idx="234">
                  <c:v>0.0357142857142857</c:v>
                </c:pt>
                <c:pt idx="235">
                  <c:v>0.0348837209302325</c:v>
                </c:pt>
                <c:pt idx="236">
                  <c:v>0.02665544332211</c:v>
                </c:pt>
                <c:pt idx="237">
                  <c:v>0.0231718898385566</c:v>
                </c:pt>
                <c:pt idx="238">
                  <c:v>0.0185185185185185</c:v>
                </c:pt>
                <c:pt idx="239">
                  <c:v>0.0123456790123456</c:v>
                </c:pt>
                <c:pt idx="240">
                  <c:v>0.0111111111111111</c:v>
                </c:pt>
                <c:pt idx="241">
                  <c:v>0.00909090909090904</c:v>
                </c:pt>
                <c:pt idx="242">
                  <c:v>0.00617283950617286</c:v>
                </c:pt>
                <c:pt idx="243">
                  <c:v>0.00617283950617286</c:v>
                </c:pt>
                <c:pt idx="244">
                  <c:v>0.0037986704653371</c:v>
                </c:pt>
                <c:pt idx="245">
                  <c:v>0.125771604938272</c:v>
                </c:pt>
                <c:pt idx="246">
                  <c:v>0.0978835978835979</c:v>
                </c:pt>
                <c:pt idx="247">
                  <c:v>0.0537203870537204</c:v>
                </c:pt>
              </c:numCache>
            </c:numRef>
          </c:yVal>
          <c:smooth val="0"/>
        </c:ser>
        <c:ser>
          <c:idx val="2"/>
          <c:order val="3"/>
          <c:tx>
            <c:v>3B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2060"/>
              </a:solidFill>
              <a:ln>
                <a:noFill/>
              </a:ln>
            </c:spPr>
          </c:marker>
          <c:xVal>
            <c:numRef>
              <c:f>Position!$R$448:$R$689</c:f>
              <c:numCache>
                <c:formatCode>General</c:formatCode>
                <c:ptCount val="242"/>
                <c:pt idx="0">
                  <c:v>16.0</c:v>
                </c:pt>
                <c:pt idx="1">
                  <c:v>18.0</c:v>
                </c:pt>
                <c:pt idx="2">
                  <c:v>20.0</c:v>
                </c:pt>
                <c:pt idx="3">
                  <c:v>39.0</c:v>
                </c:pt>
                <c:pt idx="4">
                  <c:v>20.0</c:v>
                </c:pt>
                <c:pt idx="5">
                  <c:v>20.0</c:v>
                </c:pt>
                <c:pt idx="6">
                  <c:v>15.0</c:v>
                </c:pt>
                <c:pt idx="7">
                  <c:v>25.0</c:v>
                </c:pt>
                <c:pt idx="8">
                  <c:v>28.0</c:v>
                </c:pt>
                <c:pt idx="9">
                  <c:v>16.0</c:v>
                </c:pt>
                <c:pt idx="10">
                  <c:v>27.0</c:v>
                </c:pt>
                <c:pt idx="11">
                  <c:v>21.0</c:v>
                </c:pt>
                <c:pt idx="12">
                  <c:v>15.0</c:v>
                </c:pt>
                <c:pt idx="13">
                  <c:v>15.0</c:v>
                </c:pt>
                <c:pt idx="14">
                  <c:v>19.0</c:v>
                </c:pt>
                <c:pt idx="15">
                  <c:v>34.0</c:v>
                </c:pt>
                <c:pt idx="16">
                  <c:v>19.0</c:v>
                </c:pt>
                <c:pt idx="17">
                  <c:v>15.0</c:v>
                </c:pt>
                <c:pt idx="18">
                  <c:v>17.0</c:v>
                </c:pt>
                <c:pt idx="19">
                  <c:v>22.0</c:v>
                </c:pt>
                <c:pt idx="20">
                  <c:v>6.0</c:v>
                </c:pt>
                <c:pt idx="21">
                  <c:v>20.0</c:v>
                </c:pt>
                <c:pt idx="22">
                  <c:v>22.0</c:v>
                </c:pt>
                <c:pt idx="23">
                  <c:v>15.0</c:v>
                </c:pt>
                <c:pt idx="24">
                  <c:v>30.0</c:v>
                </c:pt>
                <c:pt idx="25">
                  <c:v>29.0</c:v>
                </c:pt>
                <c:pt idx="26">
                  <c:v>25.0</c:v>
                </c:pt>
                <c:pt idx="27">
                  <c:v>17.0</c:v>
                </c:pt>
                <c:pt idx="28">
                  <c:v>33.0</c:v>
                </c:pt>
                <c:pt idx="29">
                  <c:v>20.0</c:v>
                </c:pt>
                <c:pt idx="30">
                  <c:v>46.0</c:v>
                </c:pt>
                <c:pt idx="31">
                  <c:v>15.0</c:v>
                </c:pt>
                <c:pt idx="32">
                  <c:v>16.0</c:v>
                </c:pt>
                <c:pt idx="33">
                  <c:v>25.0</c:v>
                </c:pt>
                <c:pt idx="34">
                  <c:v>22.0</c:v>
                </c:pt>
                <c:pt idx="35">
                  <c:v>15.0</c:v>
                </c:pt>
                <c:pt idx="36">
                  <c:v>16.0</c:v>
                </c:pt>
                <c:pt idx="37">
                  <c:v>28.0</c:v>
                </c:pt>
                <c:pt idx="38">
                  <c:v>31.0</c:v>
                </c:pt>
                <c:pt idx="39">
                  <c:v>40.0</c:v>
                </c:pt>
                <c:pt idx="40">
                  <c:v>15.0</c:v>
                </c:pt>
                <c:pt idx="41">
                  <c:v>26.0</c:v>
                </c:pt>
                <c:pt idx="42">
                  <c:v>47.0</c:v>
                </c:pt>
                <c:pt idx="43">
                  <c:v>15.0</c:v>
                </c:pt>
                <c:pt idx="44">
                  <c:v>61.0</c:v>
                </c:pt>
                <c:pt idx="45">
                  <c:v>45.0</c:v>
                </c:pt>
                <c:pt idx="46">
                  <c:v>15.0</c:v>
                </c:pt>
                <c:pt idx="47">
                  <c:v>43.0</c:v>
                </c:pt>
                <c:pt idx="48">
                  <c:v>16.0</c:v>
                </c:pt>
                <c:pt idx="49">
                  <c:v>32.0</c:v>
                </c:pt>
                <c:pt idx="50">
                  <c:v>15.0</c:v>
                </c:pt>
                <c:pt idx="51">
                  <c:v>19.0</c:v>
                </c:pt>
                <c:pt idx="52">
                  <c:v>26.0</c:v>
                </c:pt>
                <c:pt idx="53">
                  <c:v>15.0</c:v>
                </c:pt>
                <c:pt idx="54">
                  <c:v>15.0</c:v>
                </c:pt>
                <c:pt idx="55">
                  <c:v>15.0</c:v>
                </c:pt>
                <c:pt idx="56">
                  <c:v>15.0</c:v>
                </c:pt>
                <c:pt idx="57">
                  <c:v>45.0</c:v>
                </c:pt>
                <c:pt idx="58">
                  <c:v>66.0</c:v>
                </c:pt>
                <c:pt idx="59">
                  <c:v>21.0</c:v>
                </c:pt>
                <c:pt idx="60">
                  <c:v>34.0</c:v>
                </c:pt>
                <c:pt idx="61">
                  <c:v>20.0</c:v>
                </c:pt>
                <c:pt idx="62">
                  <c:v>15.0</c:v>
                </c:pt>
                <c:pt idx="63">
                  <c:v>23.0</c:v>
                </c:pt>
                <c:pt idx="64">
                  <c:v>25.0</c:v>
                </c:pt>
                <c:pt idx="65">
                  <c:v>42.0</c:v>
                </c:pt>
                <c:pt idx="66">
                  <c:v>83.0</c:v>
                </c:pt>
                <c:pt idx="67">
                  <c:v>23.0</c:v>
                </c:pt>
                <c:pt idx="68">
                  <c:v>22.0</c:v>
                </c:pt>
                <c:pt idx="69">
                  <c:v>56.0</c:v>
                </c:pt>
                <c:pt idx="70">
                  <c:v>43.0</c:v>
                </c:pt>
                <c:pt idx="71">
                  <c:v>22.0</c:v>
                </c:pt>
                <c:pt idx="72">
                  <c:v>19.0</c:v>
                </c:pt>
                <c:pt idx="73">
                  <c:v>28.0</c:v>
                </c:pt>
                <c:pt idx="74">
                  <c:v>18.0</c:v>
                </c:pt>
                <c:pt idx="75">
                  <c:v>23.0</c:v>
                </c:pt>
                <c:pt idx="76">
                  <c:v>15.0</c:v>
                </c:pt>
                <c:pt idx="77">
                  <c:v>60.0</c:v>
                </c:pt>
                <c:pt idx="78">
                  <c:v>16.0</c:v>
                </c:pt>
                <c:pt idx="79">
                  <c:v>21.0</c:v>
                </c:pt>
                <c:pt idx="80">
                  <c:v>45.0</c:v>
                </c:pt>
                <c:pt idx="81">
                  <c:v>15.0</c:v>
                </c:pt>
                <c:pt idx="82">
                  <c:v>36.0</c:v>
                </c:pt>
                <c:pt idx="83">
                  <c:v>24.0</c:v>
                </c:pt>
                <c:pt idx="84">
                  <c:v>19.0</c:v>
                </c:pt>
                <c:pt idx="85">
                  <c:v>90.0</c:v>
                </c:pt>
                <c:pt idx="86">
                  <c:v>23.0</c:v>
                </c:pt>
                <c:pt idx="87">
                  <c:v>39.0</c:v>
                </c:pt>
                <c:pt idx="88">
                  <c:v>26.0</c:v>
                </c:pt>
                <c:pt idx="89">
                  <c:v>23.0</c:v>
                </c:pt>
                <c:pt idx="90">
                  <c:v>66.0</c:v>
                </c:pt>
                <c:pt idx="91">
                  <c:v>15.0</c:v>
                </c:pt>
                <c:pt idx="92">
                  <c:v>15.0</c:v>
                </c:pt>
                <c:pt idx="93">
                  <c:v>44.0</c:v>
                </c:pt>
                <c:pt idx="94">
                  <c:v>15.0</c:v>
                </c:pt>
                <c:pt idx="95">
                  <c:v>43.0</c:v>
                </c:pt>
                <c:pt idx="96">
                  <c:v>34.0</c:v>
                </c:pt>
                <c:pt idx="97">
                  <c:v>17.0</c:v>
                </c:pt>
                <c:pt idx="98">
                  <c:v>20.0</c:v>
                </c:pt>
                <c:pt idx="99">
                  <c:v>42.0</c:v>
                </c:pt>
                <c:pt idx="100">
                  <c:v>15.0</c:v>
                </c:pt>
                <c:pt idx="101">
                  <c:v>53.0</c:v>
                </c:pt>
                <c:pt idx="102">
                  <c:v>15.0</c:v>
                </c:pt>
                <c:pt idx="103">
                  <c:v>16.0</c:v>
                </c:pt>
                <c:pt idx="104">
                  <c:v>53.0</c:v>
                </c:pt>
                <c:pt idx="105">
                  <c:v>67.0</c:v>
                </c:pt>
                <c:pt idx="106">
                  <c:v>39.0</c:v>
                </c:pt>
                <c:pt idx="107">
                  <c:v>59.0</c:v>
                </c:pt>
                <c:pt idx="108">
                  <c:v>33.0</c:v>
                </c:pt>
                <c:pt idx="109">
                  <c:v>22.0</c:v>
                </c:pt>
                <c:pt idx="110">
                  <c:v>19.0</c:v>
                </c:pt>
                <c:pt idx="111">
                  <c:v>19.0</c:v>
                </c:pt>
                <c:pt idx="112">
                  <c:v>56.0</c:v>
                </c:pt>
                <c:pt idx="113">
                  <c:v>31.0</c:v>
                </c:pt>
                <c:pt idx="114">
                  <c:v>71.0</c:v>
                </c:pt>
                <c:pt idx="115">
                  <c:v>26.0</c:v>
                </c:pt>
                <c:pt idx="116">
                  <c:v>43.0</c:v>
                </c:pt>
                <c:pt idx="117">
                  <c:v>30.0</c:v>
                </c:pt>
                <c:pt idx="118">
                  <c:v>17.0</c:v>
                </c:pt>
                <c:pt idx="119">
                  <c:v>88.0</c:v>
                </c:pt>
                <c:pt idx="120">
                  <c:v>15.0</c:v>
                </c:pt>
                <c:pt idx="121">
                  <c:v>40.0</c:v>
                </c:pt>
                <c:pt idx="122">
                  <c:v>17.0</c:v>
                </c:pt>
                <c:pt idx="123">
                  <c:v>20.0</c:v>
                </c:pt>
                <c:pt idx="124">
                  <c:v>26.0</c:v>
                </c:pt>
                <c:pt idx="125">
                  <c:v>88.0</c:v>
                </c:pt>
                <c:pt idx="126">
                  <c:v>105.0</c:v>
                </c:pt>
                <c:pt idx="127">
                  <c:v>15.0</c:v>
                </c:pt>
                <c:pt idx="128">
                  <c:v>34.0</c:v>
                </c:pt>
                <c:pt idx="129">
                  <c:v>23.0</c:v>
                </c:pt>
                <c:pt idx="130">
                  <c:v>33.0</c:v>
                </c:pt>
                <c:pt idx="131">
                  <c:v>42.0</c:v>
                </c:pt>
                <c:pt idx="132">
                  <c:v>60.0</c:v>
                </c:pt>
                <c:pt idx="133">
                  <c:v>49.0</c:v>
                </c:pt>
                <c:pt idx="134">
                  <c:v>15.0</c:v>
                </c:pt>
                <c:pt idx="135">
                  <c:v>39.0</c:v>
                </c:pt>
                <c:pt idx="136">
                  <c:v>73.0</c:v>
                </c:pt>
                <c:pt idx="137">
                  <c:v>29.0</c:v>
                </c:pt>
                <c:pt idx="138">
                  <c:v>27.0</c:v>
                </c:pt>
                <c:pt idx="139">
                  <c:v>105.0</c:v>
                </c:pt>
                <c:pt idx="140">
                  <c:v>37.0</c:v>
                </c:pt>
                <c:pt idx="141">
                  <c:v>107.0</c:v>
                </c:pt>
                <c:pt idx="142">
                  <c:v>39.0</c:v>
                </c:pt>
                <c:pt idx="143">
                  <c:v>15.0</c:v>
                </c:pt>
                <c:pt idx="144">
                  <c:v>22.0</c:v>
                </c:pt>
                <c:pt idx="145">
                  <c:v>23.0</c:v>
                </c:pt>
                <c:pt idx="146">
                  <c:v>128.0</c:v>
                </c:pt>
                <c:pt idx="147">
                  <c:v>15.0</c:v>
                </c:pt>
                <c:pt idx="148">
                  <c:v>25.0</c:v>
                </c:pt>
                <c:pt idx="149">
                  <c:v>57.0</c:v>
                </c:pt>
                <c:pt idx="150">
                  <c:v>24.0</c:v>
                </c:pt>
                <c:pt idx="151">
                  <c:v>65.0</c:v>
                </c:pt>
                <c:pt idx="152">
                  <c:v>29.0</c:v>
                </c:pt>
                <c:pt idx="153">
                  <c:v>38.0</c:v>
                </c:pt>
                <c:pt idx="154">
                  <c:v>47.0</c:v>
                </c:pt>
                <c:pt idx="155">
                  <c:v>21.0</c:v>
                </c:pt>
                <c:pt idx="156">
                  <c:v>39.0</c:v>
                </c:pt>
                <c:pt idx="157">
                  <c:v>109.0</c:v>
                </c:pt>
                <c:pt idx="158">
                  <c:v>15.0</c:v>
                </c:pt>
                <c:pt idx="159">
                  <c:v>149.0</c:v>
                </c:pt>
                <c:pt idx="160">
                  <c:v>19.0</c:v>
                </c:pt>
                <c:pt idx="161">
                  <c:v>19.0</c:v>
                </c:pt>
                <c:pt idx="162">
                  <c:v>15.0</c:v>
                </c:pt>
                <c:pt idx="163">
                  <c:v>37.0</c:v>
                </c:pt>
                <c:pt idx="164">
                  <c:v>74.0</c:v>
                </c:pt>
                <c:pt idx="165">
                  <c:v>15.0</c:v>
                </c:pt>
                <c:pt idx="166">
                  <c:v>16.0</c:v>
                </c:pt>
                <c:pt idx="167">
                  <c:v>87.0</c:v>
                </c:pt>
                <c:pt idx="168">
                  <c:v>77.0</c:v>
                </c:pt>
                <c:pt idx="169">
                  <c:v>73.0</c:v>
                </c:pt>
                <c:pt idx="170">
                  <c:v>66.0</c:v>
                </c:pt>
                <c:pt idx="171">
                  <c:v>69.0</c:v>
                </c:pt>
                <c:pt idx="172">
                  <c:v>118.0</c:v>
                </c:pt>
                <c:pt idx="173">
                  <c:v>32.0</c:v>
                </c:pt>
                <c:pt idx="174">
                  <c:v>37.0</c:v>
                </c:pt>
                <c:pt idx="175">
                  <c:v>15.0</c:v>
                </c:pt>
                <c:pt idx="176">
                  <c:v>58.0</c:v>
                </c:pt>
                <c:pt idx="177">
                  <c:v>27.0</c:v>
                </c:pt>
                <c:pt idx="178">
                  <c:v>27.0</c:v>
                </c:pt>
                <c:pt idx="179">
                  <c:v>102.0</c:v>
                </c:pt>
                <c:pt idx="180">
                  <c:v>36.0</c:v>
                </c:pt>
                <c:pt idx="181">
                  <c:v>143.0</c:v>
                </c:pt>
                <c:pt idx="182">
                  <c:v>17.0</c:v>
                </c:pt>
                <c:pt idx="183">
                  <c:v>15.0</c:v>
                </c:pt>
                <c:pt idx="184">
                  <c:v>66.0</c:v>
                </c:pt>
                <c:pt idx="185">
                  <c:v>37.0</c:v>
                </c:pt>
                <c:pt idx="186">
                  <c:v>33.0</c:v>
                </c:pt>
                <c:pt idx="187">
                  <c:v>163.0</c:v>
                </c:pt>
                <c:pt idx="188">
                  <c:v>34.0</c:v>
                </c:pt>
                <c:pt idx="189">
                  <c:v>6.0</c:v>
                </c:pt>
                <c:pt idx="190">
                  <c:v>16.0</c:v>
                </c:pt>
                <c:pt idx="191">
                  <c:v>25.0</c:v>
                </c:pt>
                <c:pt idx="192">
                  <c:v>35.0</c:v>
                </c:pt>
                <c:pt idx="193">
                  <c:v>81.0</c:v>
                </c:pt>
                <c:pt idx="194">
                  <c:v>182.0</c:v>
                </c:pt>
                <c:pt idx="195">
                  <c:v>34.0</c:v>
                </c:pt>
                <c:pt idx="196">
                  <c:v>23.0</c:v>
                </c:pt>
                <c:pt idx="197">
                  <c:v>32.0</c:v>
                </c:pt>
                <c:pt idx="198">
                  <c:v>91.0</c:v>
                </c:pt>
                <c:pt idx="199">
                  <c:v>29.0</c:v>
                </c:pt>
                <c:pt idx="200">
                  <c:v>69.0</c:v>
                </c:pt>
                <c:pt idx="201">
                  <c:v>26.0</c:v>
                </c:pt>
                <c:pt idx="202">
                  <c:v>15.0</c:v>
                </c:pt>
                <c:pt idx="203">
                  <c:v>67.0</c:v>
                </c:pt>
                <c:pt idx="204">
                  <c:v>65.0</c:v>
                </c:pt>
                <c:pt idx="205">
                  <c:v>25.0</c:v>
                </c:pt>
                <c:pt idx="206">
                  <c:v>154.0</c:v>
                </c:pt>
                <c:pt idx="207">
                  <c:v>47.0</c:v>
                </c:pt>
                <c:pt idx="208">
                  <c:v>100.0</c:v>
                </c:pt>
                <c:pt idx="209">
                  <c:v>0.0</c:v>
                </c:pt>
                <c:pt idx="210">
                  <c:v>176.0</c:v>
                </c:pt>
                <c:pt idx="211">
                  <c:v>176.0</c:v>
                </c:pt>
                <c:pt idx="212">
                  <c:v>176.0</c:v>
                </c:pt>
                <c:pt idx="213">
                  <c:v>183.0</c:v>
                </c:pt>
                <c:pt idx="214">
                  <c:v>68.0</c:v>
                </c:pt>
                <c:pt idx="215">
                  <c:v>11.0</c:v>
                </c:pt>
                <c:pt idx="216">
                  <c:v>11.0</c:v>
                </c:pt>
                <c:pt idx="217">
                  <c:v>22.0</c:v>
                </c:pt>
                <c:pt idx="218">
                  <c:v>19.0</c:v>
                </c:pt>
                <c:pt idx="219">
                  <c:v>15.0</c:v>
                </c:pt>
                <c:pt idx="220">
                  <c:v>15.0</c:v>
                </c:pt>
                <c:pt idx="221">
                  <c:v>9.0</c:v>
                </c:pt>
                <c:pt idx="222">
                  <c:v>38.0</c:v>
                </c:pt>
                <c:pt idx="223">
                  <c:v>20.0</c:v>
                </c:pt>
                <c:pt idx="224">
                  <c:v>15.0</c:v>
                </c:pt>
                <c:pt idx="225">
                  <c:v>62.0</c:v>
                </c:pt>
                <c:pt idx="226">
                  <c:v>26.0</c:v>
                </c:pt>
                <c:pt idx="227">
                  <c:v>55.0</c:v>
                </c:pt>
                <c:pt idx="228">
                  <c:v>31.0</c:v>
                </c:pt>
                <c:pt idx="229">
                  <c:v>21.0</c:v>
                </c:pt>
                <c:pt idx="230">
                  <c:v>13.0</c:v>
                </c:pt>
                <c:pt idx="231">
                  <c:v>53.0</c:v>
                </c:pt>
                <c:pt idx="232">
                  <c:v>38.0</c:v>
                </c:pt>
                <c:pt idx="233">
                  <c:v>47.0</c:v>
                </c:pt>
                <c:pt idx="234">
                  <c:v>33.0</c:v>
                </c:pt>
                <c:pt idx="235">
                  <c:v>41.0</c:v>
                </c:pt>
                <c:pt idx="236">
                  <c:v>44.0</c:v>
                </c:pt>
                <c:pt idx="237">
                  <c:v>20.0</c:v>
                </c:pt>
                <c:pt idx="238">
                  <c:v>60.0</c:v>
                </c:pt>
                <c:pt idx="239">
                  <c:v>32.0</c:v>
                </c:pt>
                <c:pt idx="240">
                  <c:v>176.0</c:v>
                </c:pt>
                <c:pt idx="241">
                  <c:v>18.0</c:v>
                </c:pt>
              </c:numCache>
            </c:numRef>
          </c:xVal>
          <c:yVal>
            <c:numRef>
              <c:f>Position!$P$448:$P$689</c:f>
              <c:numCache>
                <c:formatCode>General</c:formatCode>
                <c:ptCount val="242"/>
                <c:pt idx="0">
                  <c:v>-0.32363315696649</c:v>
                </c:pt>
                <c:pt idx="1">
                  <c:v>-0.317356572258533</c:v>
                </c:pt>
                <c:pt idx="2">
                  <c:v>-0.305010893246187</c:v>
                </c:pt>
                <c:pt idx="3">
                  <c:v>-0.279503105590062</c:v>
                </c:pt>
                <c:pt idx="4">
                  <c:v>0.243616287094548</c:v>
                </c:pt>
                <c:pt idx="5">
                  <c:v>0.225308641975309</c:v>
                </c:pt>
                <c:pt idx="6">
                  <c:v>0.214814814814815</c:v>
                </c:pt>
                <c:pt idx="7">
                  <c:v>0.214285714285714</c:v>
                </c:pt>
                <c:pt idx="8">
                  <c:v>0.209401709401709</c:v>
                </c:pt>
                <c:pt idx="9">
                  <c:v>0.199235547061634</c:v>
                </c:pt>
                <c:pt idx="10">
                  <c:v>-0.197530864197531</c:v>
                </c:pt>
                <c:pt idx="11">
                  <c:v>0.196441539578794</c:v>
                </c:pt>
                <c:pt idx="12">
                  <c:v>0.196296296296296</c:v>
                </c:pt>
                <c:pt idx="13">
                  <c:v>0.193827160493827</c:v>
                </c:pt>
                <c:pt idx="14">
                  <c:v>0.191358024691358</c:v>
                </c:pt>
                <c:pt idx="15">
                  <c:v>0.182815734989648</c:v>
                </c:pt>
                <c:pt idx="16">
                  <c:v>0.18082788671024</c:v>
                </c:pt>
                <c:pt idx="17">
                  <c:v>-0.17989417989418</c:v>
                </c:pt>
                <c:pt idx="18">
                  <c:v>-0.16820987654321</c:v>
                </c:pt>
                <c:pt idx="19">
                  <c:v>0.167901234567901</c:v>
                </c:pt>
                <c:pt idx="20">
                  <c:v>0.166666666666667</c:v>
                </c:pt>
                <c:pt idx="21">
                  <c:v>0.16358024691358</c:v>
                </c:pt>
                <c:pt idx="22">
                  <c:v>-0.162443144899285</c:v>
                </c:pt>
                <c:pt idx="23">
                  <c:v>0.161728395061728</c:v>
                </c:pt>
                <c:pt idx="24">
                  <c:v>-0.161443494776828</c:v>
                </c:pt>
                <c:pt idx="25">
                  <c:v>0.160493827160494</c:v>
                </c:pt>
                <c:pt idx="26">
                  <c:v>-0.158385093167702</c:v>
                </c:pt>
                <c:pt idx="27">
                  <c:v>-0.154320987654321</c:v>
                </c:pt>
                <c:pt idx="28">
                  <c:v>0.153043848446147</c:v>
                </c:pt>
                <c:pt idx="29">
                  <c:v>0.15009746588694</c:v>
                </c:pt>
                <c:pt idx="30">
                  <c:v>0.149382716049383</c:v>
                </c:pt>
                <c:pt idx="31">
                  <c:v>0.146384479717813</c:v>
                </c:pt>
                <c:pt idx="32">
                  <c:v>0.14292497625831</c:v>
                </c:pt>
                <c:pt idx="33">
                  <c:v>-0.140096618357488</c:v>
                </c:pt>
                <c:pt idx="34">
                  <c:v>0.135802469135802</c:v>
                </c:pt>
                <c:pt idx="35">
                  <c:v>-0.135802469135802</c:v>
                </c:pt>
                <c:pt idx="36">
                  <c:v>0.132716049382716</c:v>
                </c:pt>
                <c:pt idx="37">
                  <c:v>-0.130579297245964</c:v>
                </c:pt>
                <c:pt idx="38">
                  <c:v>0.12962962962963</c:v>
                </c:pt>
                <c:pt idx="39">
                  <c:v>-0.129305477131564</c:v>
                </c:pt>
                <c:pt idx="40">
                  <c:v>0.127730294396961</c:v>
                </c:pt>
                <c:pt idx="41">
                  <c:v>-0.126677402039721</c:v>
                </c:pt>
                <c:pt idx="42">
                  <c:v>0.125356125356125</c:v>
                </c:pt>
                <c:pt idx="43">
                  <c:v>0.124338624338624</c:v>
                </c:pt>
                <c:pt idx="44">
                  <c:v>-0.122990915443746</c:v>
                </c:pt>
                <c:pt idx="45">
                  <c:v>0.119135802469136</c:v>
                </c:pt>
                <c:pt idx="46">
                  <c:v>-0.118518518518519</c:v>
                </c:pt>
                <c:pt idx="47">
                  <c:v>0.118451785118452</c:v>
                </c:pt>
                <c:pt idx="48">
                  <c:v>0.117283950617284</c:v>
                </c:pt>
                <c:pt idx="49">
                  <c:v>0.116459627329193</c:v>
                </c:pt>
                <c:pt idx="50">
                  <c:v>0.116161616161616</c:v>
                </c:pt>
                <c:pt idx="51">
                  <c:v>-0.11598440545809</c:v>
                </c:pt>
                <c:pt idx="52">
                  <c:v>0.114197530864198</c:v>
                </c:pt>
                <c:pt idx="53">
                  <c:v>-0.112930547713156</c:v>
                </c:pt>
                <c:pt idx="54">
                  <c:v>-0.111992945326279</c:v>
                </c:pt>
                <c:pt idx="55">
                  <c:v>0.109347442680776</c:v>
                </c:pt>
                <c:pt idx="56">
                  <c:v>0.109211775878442</c:v>
                </c:pt>
                <c:pt idx="57">
                  <c:v>-0.108385093167702</c:v>
                </c:pt>
                <c:pt idx="58">
                  <c:v>-0.107349896480331</c:v>
                </c:pt>
                <c:pt idx="59">
                  <c:v>-0.104938271604938</c:v>
                </c:pt>
                <c:pt idx="60">
                  <c:v>-0.103661132396765</c:v>
                </c:pt>
                <c:pt idx="61">
                  <c:v>-0.100580973129993</c:v>
                </c:pt>
                <c:pt idx="62">
                  <c:v>0.0996472663139329</c:v>
                </c:pt>
                <c:pt idx="63">
                  <c:v>-0.0977907732293697</c:v>
                </c:pt>
                <c:pt idx="64">
                  <c:v>0.0963499731615673</c:v>
                </c:pt>
                <c:pt idx="65">
                  <c:v>0.0960960960960961</c:v>
                </c:pt>
                <c:pt idx="66">
                  <c:v>-0.095679012345679</c:v>
                </c:pt>
                <c:pt idx="67">
                  <c:v>-0.0950617283950616</c:v>
                </c:pt>
                <c:pt idx="68">
                  <c:v>0.0944081336238199</c:v>
                </c:pt>
                <c:pt idx="69">
                  <c:v>-0.0938271604938271</c:v>
                </c:pt>
                <c:pt idx="70">
                  <c:v>0.0931216931216931</c:v>
                </c:pt>
                <c:pt idx="71">
                  <c:v>-0.0912930474333983</c:v>
                </c:pt>
                <c:pt idx="72">
                  <c:v>-0.0888888888888889</c:v>
                </c:pt>
                <c:pt idx="73">
                  <c:v>-0.0876543209876542</c:v>
                </c:pt>
                <c:pt idx="74">
                  <c:v>-0.0851226993865031</c:v>
                </c:pt>
                <c:pt idx="75">
                  <c:v>0.082010582010582</c:v>
                </c:pt>
                <c:pt idx="76">
                  <c:v>-0.0816714150047483</c:v>
                </c:pt>
                <c:pt idx="77">
                  <c:v>0.0802469135802469</c:v>
                </c:pt>
                <c:pt idx="78">
                  <c:v>-0.0802469135802469</c:v>
                </c:pt>
                <c:pt idx="79">
                  <c:v>0.0802469135802469</c:v>
                </c:pt>
                <c:pt idx="80">
                  <c:v>-0.0788919000301114</c:v>
                </c:pt>
                <c:pt idx="81">
                  <c:v>-0.0780022446689113</c:v>
                </c:pt>
                <c:pt idx="82">
                  <c:v>0.0778574273197929</c:v>
                </c:pt>
                <c:pt idx="83">
                  <c:v>-0.0775630703166935</c:v>
                </c:pt>
                <c:pt idx="84">
                  <c:v>0.0763888888888889</c:v>
                </c:pt>
                <c:pt idx="85">
                  <c:v>0.0762281197063805</c:v>
                </c:pt>
                <c:pt idx="86">
                  <c:v>-0.0760233918128654</c:v>
                </c:pt>
                <c:pt idx="87">
                  <c:v>-0.0760141093474426</c:v>
                </c:pt>
                <c:pt idx="88">
                  <c:v>-0.0740740740740741</c:v>
                </c:pt>
                <c:pt idx="89">
                  <c:v>-0.0714285714285714</c:v>
                </c:pt>
                <c:pt idx="90">
                  <c:v>-0.0711985277202669</c:v>
                </c:pt>
                <c:pt idx="91">
                  <c:v>0.0709876543209876</c:v>
                </c:pt>
                <c:pt idx="92">
                  <c:v>-0.0709876543209876</c:v>
                </c:pt>
                <c:pt idx="93">
                  <c:v>-0.0679012345679012</c:v>
                </c:pt>
                <c:pt idx="94">
                  <c:v>0.0679012345679012</c:v>
                </c:pt>
                <c:pt idx="95">
                  <c:v>0.0669515669515669</c:v>
                </c:pt>
                <c:pt idx="96">
                  <c:v>-0.0668909558678013</c:v>
                </c:pt>
                <c:pt idx="97">
                  <c:v>-0.0662576687116564</c:v>
                </c:pt>
                <c:pt idx="98">
                  <c:v>0.0661930900871811</c:v>
                </c:pt>
                <c:pt idx="99">
                  <c:v>-0.066066066066066</c:v>
                </c:pt>
                <c:pt idx="100">
                  <c:v>0.0648148148148148</c:v>
                </c:pt>
                <c:pt idx="101">
                  <c:v>0.0646806226516372</c:v>
                </c:pt>
                <c:pt idx="102">
                  <c:v>0.0631528964862298</c:v>
                </c:pt>
                <c:pt idx="103">
                  <c:v>-0.0617283950617284</c:v>
                </c:pt>
                <c:pt idx="104">
                  <c:v>-0.0599647266313933</c:v>
                </c:pt>
                <c:pt idx="105">
                  <c:v>-0.059174116645381</c:v>
                </c:pt>
                <c:pt idx="106">
                  <c:v>0.0590828924162258</c:v>
                </c:pt>
                <c:pt idx="107">
                  <c:v>-0.0573710965867828</c:v>
                </c:pt>
                <c:pt idx="108">
                  <c:v>0.0572390572390572</c:v>
                </c:pt>
                <c:pt idx="109">
                  <c:v>0.0567901234567901</c:v>
                </c:pt>
                <c:pt idx="110">
                  <c:v>-0.0564373897707231</c:v>
                </c:pt>
                <c:pt idx="111">
                  <c:v>0.0555555555555556</c:v>
                </c:pt>
                <c:pt idx="112">
                  <c:v>0.0555555555555556</c:v>
                </c:pt>
                <c:pt idx="113">
                  <c:v>0.0543269230769231</c:v>
                </c:pt>
                <c:pt idx="114">
                  <c:v>-0.0537918871252204</c:v>
                </c:pt>
                <c:pt idx="115">
                  <c:v>0.0536768652710681</c:v>
                </c:pt>
                <c:pt idx="116">
                  <c:v>0.053656220322887</c:v>
                </c:pt>
                <c:pt idx="117">
                  <c:v>-0.053656220322887</c:v>
                </c:pt>
                <c:pt idx="118">
                  <c:v>-0.053656220322887</c:v>
                </c:pt>
                <c:pt idx="119">
                  <c:v>0.053656220322887</c:v>
                </c:pt>
                <c:pt idx="120">
                  <c:v>-0.0529100529100529</c:v>
                </c:pt>
                <c:pt idx="121">
                  <c:v>0.052052052052052</c:v>
                </c:pt>
                <c:pt idx="122">
                  <c:v>0.0518518518518518</c:v>
                </c:pt>
                <c:pt idx="123">
                  <c:v>0.05119825708061</c:v>
                </c:pt>
                <c:pt idx="124">
                  <c:v>-0.0509259259259259</c:v>
                </c:pt>
                <c:pt idx="125">
                  <c:v>0.0496296296296296</c:v>
                </c:pt>
                <c:pt idx="126">
                  <c:v>-0.0493827160493827</c:v>
                </c:pt>
                <c:pt idx="127">
                  <c:v>0.0486111111111112</c:v>
                </c:pt>
                <c:pt idx="128">
                  <c:v>-0.0481481481481482</c:v>
                </c:pt>
                <c:pt idx="129">
                  <c:v>-0.0477582846003898</c:v>
                </c:pt>
                <c:pt idx="130">
                  <c:v>0.0469135802469136</c:v>
                </c:pt>
                <c:pt idx="131">
                  <c:v>-0.0458792125458792</c:v>
                </c:pt>
                <c:pt idx="132">
                  <c:v>-0.0457721872816212</c:v>
                </c:pt>
                <c:pt idx="133">
                  <c:v>-0.0457351290684624</c:v>
                </c:pt>
                <c:pt idx="134">
                  <c:v>0.0444444444444444</c:v>
                </c:pt>
                <c:pt idx="135">
                  <c:v>0.0432098765432099</c:v>
                </c:pt>
                <c:pt idx="136">
                  <c:v>0.0415263748597081</c:v>
                </c:pt>
                <c:pt idx="137">
                  <c:v>-0.0412345679012346</c:v>
                </c:pt>
                <c:pt idx="138">
                  <c:v>0.0399892646269458</c:v>
                </c:pt>
                <c:pt idx="139">
                  <c:v>0.0392273994424532</c:v>
                </c:pt>
                <c:pt idx="140">
                  <c:v>-0.0387205387205387</c:v>
                </c:pt>
                <c:pt idx="141">
                  <c:v>-0.037037037037037</c:v>
                </c:pt>
                <c:pt idx="142">
                  <c:v>-0.037037037037037</c:v>
                </c:pt>
                <c:pt idx="143">
                  <c:v>-0.037037037037037</c:v>
                </c:pt>
                <c:pt idx="144">
                  <c:v>0.0364197530864198</c:v>
                </c:pt>
                <c:pt idx="145">
                  <c:v>-0.0361552028218695</c:v>
                </c:pt>
                <c:pt idx="146">
                  <c:v>0.0357487922705313</c:v>
                </c:pt>
                <c:pt idx="147">
                  <c:v>0.0343915343915344</c:v>
                </c:pt>
                <c:pt idx="148">
                  <c:v>0.0341614906832298</c:v>
                </c:pt>
                <c:pt idx="149">
                  <c:v>0.0331262939958593</c:v>
                </c:pt>
                <c:pt idx="150">
                  <c:v>-0.0317460317460317</c:v>
                </c:pt>
                <c:pt idx="151">
                  <c:v>0.0313771685585779</c:v>
                </c:pt>
                <c:pt idx="152">
                  <c:v>-0.0309108069844266</c:v>
                </c:pt>
                <c:pt idx="153">
                  <c:v>-0.0297748729121279</c:v>
                </c:pt>
                <c:pt idx="154">
                  <c:v>-0.0297157622739018</c:v>
                </c:pt>
                <c:pt idx="155">
                  <c:v>-0.0292397660818713</c:v>
                </c:pt>
                <c:pt idx="156">
                  <c:v>-0.0266313932980599</c:v>
                </c:pt>
                <c:pt idx="157">
                  <c:v>0.0262345679012346</c:v>
                </c:pt>
                <c:pt idx="158">
                  <c:v>0.0261158594491928</c:v>
                </c:pt>
                <c:pt idx="159">
                  <c:v>-0.0247377703518053</c:v>
                </c:pt>
                <c:pt idx="160">
                  <c:v>0.0246913580246914</c:v>
                </c:pt>
                <c:pt idx="161">
                  <c:v>-0.0246913580246914</c:v>
                </c:pt>
                <c:pt idx="162">
                  <c:v>0.0246913580246914</c:v>
                </c:pt>
                <c:pt idx="163">
                  <c:v>-0.0243055555555556</c:v>
                </c:pt>
                <c:pt idx="164">
                  <c:v>0.0234015109637</c:v>
                </c:pt>
                <c:pt idx="165">
                  <c:v>-0.0211640211640212</c:v>
                </c:pt>
                <c:pt idx="166">
                  <c:v>0.0209876543209876</c:v>
                </c:pt>
                <c:pt idx="167">
                  <c:v>0.0206302794022093</c:v>
                </c:pt>
                <c:pt idx="168">
                  <c:v>-0.0198604401502952</c:v>
                </c:pt>
                <c:pt idx="169">
                  <c:v>0.0196759259259259</c:v>
                </c:pt>
                <c:pt idx="170">
                  <c:v>-0.0185185185185185</c:v>
                </c:pt>
                <c:pt idx="171">
                  <c:v>0.0185185185185185</c:v>
                </c:pt>
                <c:pt idx="172">
                  <c:v>0.0185185185185185</c:v>
                </c:pt>
                <c:pt idx="173">
                  <c:v>0.0172413793103448</c:v>
                </c:pt>
                <c:pt idx="174">
                  <c:v>0.016273849607183</c:v>
                </c:pt>
                <c:pt idx="175">
                  <c:v>-0.0158730158730158</c:v>
                </c:pt>
                <c:pt idx="176">
                  <c:v>0.015527950310559</c:v>
                </c:pt>
                <c:pt idx="177">
                  <c:v>-0.0154320987654322</c:v>
                </c:pt>
                <c:pt idx="178">
                  <c:v>-0.0144927536231885</c:v>
                </c:pt>
                <c:pt idx="179">
                  <c:v>0.0140291806958474</c:v>
                </c:pt>
                <c:pt idx="180">
                  <c:v>0.0135802469135802</c:v>
                </c:pt>
                <c:pt idx="181">
                  <c:v>-0.0123456790123457</c:v>
                </c:pt>
                <c:pt idx="182">
                  <c:v>0.0123456790123457</c:v>
                </c:pt>
                <c:pt idx="183">
                  <c:v>-0.0123456790123457</c:v>
                </c:pt>
                <c:pt idx="184">
                  <c:v>0.011508683825068</c:v>
                </c:pt>
                <c:pt idx="185">
                  <c:v>-0.0113262696382901</c:v>
                </c:pt>
                <c:pt idx="186">
                  <c:v>0.00987654320987657</c:v>
                </c:pt>
                <c:pt idx="187">
                  <c:v>-0.00963977676306443</c:v>
                </c:pt>
                <c:pt idx="188">
                  <c:v>0.0095785440613027</c:v>
                </c:pt>
                <c:pt idx="189">
                  <c:v>0.00931677018633536</c:v>
                </c:pt>
                <c:pt idx="190">
                  <c:v>0.00931677018633536</c:v>
                </c:pt>
                <c:pt idx="191">
                  <c:v>-0.0092592592592593</c:v>
                </c:pt>
                <c:pt idx="192">
                  <c:v>-0.00864197530864197</c:v>
                </c:pt>
                <c:pt idx="193">
                  <c:v>-0.00686837071813595</c:v>
                </c:pt>
                <c:pt idx="194">
                  <c:v>0.00679012345679008</c:v>
                </c:pt>
                <c:pt idx="195">
                  <c:v>-0.00638569604086847</c:v>
                </c:pt>
                <c:pt idx="196">
                  <c:v>-0.00440917107583771</c:v>
                </c:pt>
                <c:pt idx="197">
                  <c:v>0.0038314176245211</c:v>
                </c:pt>
                <c:pt idx="198">
                  <c:v>-0.00382872323800593</c:v>
                </c:pt>
                <c:pt idx="199">
                  <c:v>0.00332383665717006</c:v>
                </c:pt>
                <c:pt idx="200">
                  <c:v>0.00327932098765432</c:v>
                </c:pt>
                <c:pt idx="201">
                  <c:v>0.00322061191626405</c:v>
                </c:pt>
                <c:pt idx="202">
                  <c:v>-0.00264550264550262</c:v>
                </c:pt>
                <c:pt idx="203">
                  <c:v>0.00259909031838856</c:v>
                </c:pt>
                <c:pt idx="204">
                  <c:v>-0.0024063611634233</c:v>
                </c:pt>
                <c:pt idx="205">
                  <c:v>-0.00194931773879137</c:v>
                </c:pt>
                <c:pt idx="206">
                  <c:v>-0.00181554103122727</c:v>
                </c:pt>
                <c:pt idx="207">
                  <c:v>-0.00123456790123455</c:v>
                </c:pt>
                <c:pt idx="208">
                  <c:v>-0.000554861978082965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0.235129068462402</c:v>
                </c:pt>
                <c:pt idx="216">
                  <c:v>0.235129068462402</c:v>
                </c:pt>
                <c:pt idx="217">
                  <c:v>-0.220458553791887</c:v>
                </c:pt>
                <c:pt idx="218">
                  <c:v>-0.169753086419753</c:v>
                </c:pt>
                <c:pt idx="219">
                  <c:v>0.167548500881834</c:v>
                </c:pt>
                <c:pt idx="220">
                  <c:v>0.166666666666667</c:v>
                </c:pt>
                <c:pt idx="221">
                  <c:v>0.155864197530864</c:v>
                </c:pt>
                <c:pt idx="222">
                  <c:v>-0.153759820426487</c:v>
                </c:pt>
                <c:pt idx="223">
                  <c:v>0.135802469135802</c:v>
                </c:pt>
                <c:pt idx="224">
                  <c:v>-0.127865961199294</c:v>
                </c:pt>
                <c:pt idx="225">
                  <c:v>-0.113977072310406</c:v>
                </c:pt>
                <c:pt idx="226">
                  <c:v>-0.101717659688674</c:v>
                </c:pt>
                <c:pt idx="227">
                  <c:v>-0.0876543209876542</c:v>
                </c:pt>
                <c:pt idx="228">
                  <c:v>0.0604938271604938</c:v>
                </c:pt>
                <c:pt idx="229">
                  <c:v>-0.0513320337881741</c:v>
                </c:pt>
                <c:pt idx="230">
                  <c:v>0.0499438832772166</c:v>
                </c:pt>
                <c:pt idx="231">
                  <c:v>0.0408950617283951</c:v>
                </c:pt>
                <c:pt idx="232">
                  <c:v>0.0401234567901235</c:v>
                </c:pt>
                <c:pt idx="233">
                  <c:v>0.0348837209302326</c:v>
                </c:pt>
                <c:pt idx="234">
                  <c:v>-0.0236957387495021</c:v>
                </c:pt>
                <c:pt idx="235">
                  <c:v>0.0199709513435003</c:v>
                </c:pt>
                <c:pt idx="236">
                  <c:v>0.00664767331433996</c:v>
                </c:pt>
                <c:pt idx="237">
                  <c:v>-0.28088336783989</c:v>
                </c:pt>
                <c:pt idx="238">
                  <c:v>-0.113848039215686</c:v>
                </c:pt>
                <c:pt idx="239">
                  <c:v>-0.0847169008088548</c:v>
                </c:pt>
                <c:pt idx="240">
                  <c:v>-0.0452432824981844</c:v>
                </c:pt>
                <c:pt idx="241">
                  <c:v>0.0220458553791887</c:v>
                </c:pt>
              </c:numCache>
            </c:numRef>
          </c:yVal>
          <c:smooth val="0"/>
        </c:ser>
        <c:ser>
          <c:idx val="3"/>
          <c:order val="4"/>
          <c:tx>
            <c:v>C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Position!$R$690:$R$973</c:f>
              <c:numCache>
                <c:formatCode>General</c:formatCode>
                <c:ptCount val="284"/>
                <c:pt idx="0">
                  <c:v>15.0</c:v>
                </c:pt>
                <c:pt idx="1">
                  <c:v>15.0</c:v>
                </c:pt>
                <c:pt idx="2">
                  <c:v>15.0</c:v>
                </c:pt>
                <c:pt idx="3">
                  <c:v>37.0</c:v>
                </c:pt>
                <c:pt idx="4">
                  <c:v>21.0</c:v>
                </c:pt>
                <c:pt idx="5">
                  <c:v>24.0</c:v>
                </c:pt>
                <c:pt idx="6">
                  <c:v>15.0</c:v>
                </c:pt>
                <c:pt idx="7">
                  <c:v>15.0</c:v>
                </c:pt>
                <c:pt idx="8">
                  <c:v>33.0</c:v>
                </c:pt>
                <c:pt idx="9">
                  <c:v>16.0</c:v>
                </c:pt>
                <c:pt idx="10">
                  <c:v>15.0</c:v>
                </c:pt>
                <c:pt idx="11">
                  <c:v>24.0</c:v>
                </c:pt>
                <c:pt idx="12">
                  <c:v>36.0</c:v>
                </c:pt>
                <c:pt idx="13">
                  <c:v>15.0</c:v>
                </c:pt>
                <c:pt idx="14">
                  <c:v>15.0</c:v>
                </c:pt>
                <c:pt idx="15">
                  <c:v>16.0</c:v>
                </c:pt>
                <c:pt idx="16">
                  <c:v>7.0</c:v>
                </c:pt>
                <c:pt idx="17">
                  <c:v>21.0</c:v>
                </c:pt>
                <c:pt idx="18">
                  <c:v>18.0</c:v>
                </c:pt>
                <c:pt idx="19">
                  <c:v>15.0</c:v>
                </c:pt>
                <c:pt idx="20">
                  <c:v>21.0</c:v>
                </c:pt>
                <c:pt idx="21">
                  <c:v>17.0</c:v>
                </c:pt>
                <c:pt idx="22">
                  <c:v>15.0</c:v>
                </c:pt>
                <c:pt idx="23">
                  <c:v>16.0</c:v>
                </c:pt>
                <c:pt idx="24">
                  <c:v>27.0</c:v>
                </c:pt>
                <c:pt idx="25">
                  <c:v>24.0</c:v>
                </c:pt>
                <c:pt idx="26">
                  <c:v>15.0</c:v>
                </c:pt>
                <c:pt idx="27">
                  <c:v>18.0</c:v>
                </c:pt>
                <c:pt idx="28">
                  <c:v>42.0</c:v>
                </c:pt>
                <c:pt idx="29">
                  <c:v>22.0</c:v>
                </c:pt>
                <c:pt idx="30">
                  <c:v>18.0</c:v>
                </c:pt>
                <c:pt idx="31">
                  <c:v>16.0</c:v>
                </c:pt>
                <c:pt idx="32">
                  <c:v>21.0</c:v>
                </c:pt>
                <c:pt idx="33">
                  <c:v>40.0</c:v>
                </c:pt>
                <c:pt idx="34">
                  <c:v>15.0</c:v>
                </c:pt>
                <c:pt idx="35">
                  <c:v>21.0</c:v>
                </c:pt>
                <c:pt idx="36">
                  <c:v>16.0</c:v>
                </c:pt>
                <c:pt idx="37">
                  <c:v>18.0</c:v>
                </c:pt>
                <c:pt idx="38">
                  <c:v>20.0</c:v>
                </c:pt>
                <c:pt idx="39">
                  <c:v>15.0</c:v>
                </c:pt>
                <c:pt idx="40">
                  <c:v>24.0</c:v>
                </c:pt>
                <c:pt idx="41">
                  <c:v>14.0</c:v>
                </c:pt>
                <c:pt idx="42">
                  <c:v>35.0</c:v>
                </c:pt>
                <c:pt idx="43">
                  <c:v>23.0</c:v>
                </c:pt>
                <c:pt idx="44">
                  <c:v>15.0</c:v>
                </c:pt>
                <c:pt idx="45">
                  <c:v>15.0</c:v>
                </c:pt>
                <c:pt idx="46">
                  <c:v>18.0</c:v>
                </c:pt>
                <c:pt idx="47">
                  <c:v>15.0</c:v>
                </c:pt>
                <c:pt idx="48">
                  <c:v>30.0</c:v>
                </c:pt>
                <c:pt idx="49">
                  <c:v>24.0</c:v>
                </c:pt>
                <c:pt idx="50">
                  <c:v>22.0</c:v>
                </c:pt>
                <c:pt idx="51">
                  <c:v>15.0</c:v>
                </c:pt>
                <c:pt idx="52">
                  <c:v>15.0</c:v>
                </c:pt>
                <c:pt idx="53">
                  <c:v>15.0</c:v>
                </c:pt>
                <c:pt idx="54">
                  <c:v>49.0</c:v>
                </c:pt>
                <c:pt idx="55">
                  <c:v>16.0</c:v>
                </c:pt>
                <c:pt idx="56">
                  <c:v>19.0</c:v>
                </c:pt>
                <c:pt idx="57">
                  <c:v>22.0</c:v>
                </c:pt>
                <c:pt idx="58">
                  <c:v>45.0</c:v>
                </c:pt>
                <c:pt idx="59">
                  <c:v>40.0</c:v>
                </c:pt>
                <c:pt idx="60">
                  <c:v>24.0</c:v>
                </c:pt>
                <c:pt idx="61">
                  <c:v>18.0</c:v>
                </c:pt>
                <c:pt idx="62">
                  <c:v>13.0</c:v>
                </c:pt>
                <c:pt idx="63">
                  <c:v>15.0</c:v>
                </c:pt>
                <c:pt idx="64">
                  <c:v>25.0</c:v>
                </c:pt>
                <c:pt idx="65">
                  <c:v>31.0</c:v>
                </c:pt>
                <c:pt idx="66">
                  <c:v>28.0</c:v>
                </c:pt>
                <c:pt idx="67">
                  <c:v>46.0</c:v>
                </c:pt>
                <c:pt idx="68">
                  <c:v>41.0</c:v>
                </c:pt>
                <c:pt idx="69">
                  <c:v>57.0</c:v>
                </c:pt>
                <c:pt idx="70">
                  <c:v>11.0</c:v>
                </c:pt>
                <c:pt idx="71">
                  <c:v>31.0</c:v>
                </c:pt>
                <c:pt idx="72">
                  <c:v>57.0</c:v>
                </c:pt>
                <c:pt idx="73">
                  <c:v>28.0</c:v>
                </c:pt>
                <c:pt idx="74">
                  <c:v>24.0</c:v>
                </c:pt>
                <c:pt idx="75">
                  <c:v>24.0</c:v>
                </c:pt>
                <c:pt idx="76">
                  <c:v>35.0</c:v>
                </c:pt>
                <c:pt idx="77">
                  <c:v>65.0</c:v>
                </c:pt>
                <c:pt idx="78">
                  <c:v>15.0</c:v>
                </c:pt>
                <c:pt idx="79">
                  <c:v>61.0</c:v>
                </c:pt>
                <c:pt idx="80">
                  <c:v>46.0</c:v>
                </c:pt>
                <c:pt idx="81">
                  <c:v>19.0</c:v>
                </c:pt>
                <c:pt idx="82">
                  <c:v>51.0</c:v>
                </c:pt>
                <c:pt idx="83">
                  <c:v>17.0</c:v>
                </c:pt>
                <c:pt idx="84">
                  <c:v>32.0</c:v>
                </c:pt>
                <c:pt idx="85">
                  <c:v>20.0</c:v>
                </c:pt>
                <c:pt idx="86">
                  <c:v>15.0</c:v>
                </c:pt>
                <c:pt idx="87">
                  <c:v>38.0</c:v>
                </c:pt>
                <c:pt idx="88">
                  <c:v>19.0</c:v>
                </c:pt>
                <c:pt idx="89">
                  <c:v>15.0</c:v>
                </c:pt>
                <c:pt idx="90">
                  <c:v>68.0</c:v>
                </c:pt>
                <c:pt idx="91">
                  <c:v>64.0</c:v>
                </c:pt>
                <c:pt idx="92">
                  <c:v>17.0</c:v>
                </c:pt>
                <c:pt idx="93">
                  <c:v>15.0</c:v>
                </c:pt>
                <c:pt idx="94">
                  <c:v>26.0</c:v>
                </c:pt>
                <c:pt idx="95">
                  <c:v>16.0</c:v>
                </c:pt>
                <c:pt idx="96">
                  <c:v>64.0</c:v>
                </c:pt>
                <c:pt idx="97">
                  <c:v>38.0</c:v>
                </c:pt>
                <c:pt idx="98">
                  <c:v>19.0</c:v>
                </c:pt>
                <c:pt idx="99">
                  <c:v>37.0</c:v>
                </c:pt>
                <c:pt idx="100">
                  <c:v>55.0</c:v>
                </c:pt>
                <c:pt idx="101">
                  <c:v>15.0</c:v>
                </c:pt>
                <c:pt idx="102">
                  <c:v>15.0</c:v>
                </c:pt>
                <c:pt idx="103">
                  <c:v>23.0</c:v>
                </c:pt>
                <c:pt idx="104">
                  <c:v>18.0</c:v>
                </c:pt>
                <c:pt idx="105">
                  <c:v>44.0</c:v>
                </c:pt>
                <c:pt idx="106">
                  <c:v>34.0</c:v>
                </c:pt>
                <c:pt idx="107">
                  <c:v>61.0</c:v>
                </c:pt>
                <c:pt idx="108">
                  <c:v>15.0</c:v>
                </c:pt>
                <c:pt idx="109">
                  <c:v>23.0</c:v>
                </c:pt>
                <c:pt idx="110">
                  <c:v>16.0</c:v>
                </c:pt>
                <c:pt idx="111">
                  <c:v>40.0</c:v>
                </c:pt>
                <c:pt idx="112">
                  <c:v>23.0</c:v>
                </c:pt>
                <c:pt idx="113">
                  <c:v>93.0</c:v>
                </c:pt>
                <c:pt idx="114">
                  <c:v>15.0</c:v>
                </c:pt>
                <c:pt idx="115">
                  <c:v>15.0</c:v>
                </c:pt>
                <c:pt idx="116">
                  <c:v>26.0</c:v>
                </c:pt>
                <c:pt idx="117">
                  <c:v>18.0</c:v>
                </c:pt>
                <c:pt idx="118">
                  <c:v>82.0</c:v>
                </c:pt>
                <c:pt idx="119">
                  <c:v>19.0</c:v>
                </c:pt>
                <c:pt idx="120">
                  <c:v>18.0</c:v>
                </c:pt>
                <c:pt idx="121">
                  <c:v>65.0</c:v>
                </c:pt>
                <c:pt idx="122">
                  <c:v>45.0</c:v>
                </c:pt>
                <c:pt idx="123">
                  <c:v>80.0</c:v>
                </c:pt>
                <c:pt idx="124">
                  <c:v>40.0</c:v>
                </c:pt>
                <c:pt idx="125">
                  <c:v>24.0</c:v>
                </c:pt>
                <c:pt idx="126">
                  <c:v>33.0</c:v>
                </c:pt>
                <c:pt idx="127">
                  <c:v>24.0</c:v>
                </c:pt>
                <c:pt idx="128">
                  <c:v>21.0</c:v>
                </c:pt>
                <c:pt idx="129">
                  <c:v>43.0</c:v>
                </c:pt>
                <c:pt idx="130">
                  <c:v>39.0</c:v>
                </c:pt>
                <c:pt idx="131">
                  <c:v>27.0</c:v>
                </c:pt>
                <c:pt idx="132">
                  <c:v>15.0</c:v>
                </c:pt>
                <c:pt idx="133">
                  <c:v>24.0</c:v>
                </c:pt>
                <c:pt idx="134">
                  <c:v>34.0</c:v>
                </c:pt>
                <c:pt idx="135">
                  <c:v>29.0</c:v>
                </c:pt>
                <c:pt idx="136">
                  <c:v>128.0</c:v>
                </c:pt>
                <c:pt idx="137">
                  <c:v>15.0</c:v>
                </c:pt>
                <c:pt idx="138">
                  <c:v>56.0</c:v>
                </c:pt>
                <c:pt idx="139">
                  <c:v>38.0</c:v>
                </c:pt>
                <c:pt idx="140">
                  <c:v>23.0</c:v>
                </c:pt>
                <c:pt idx="141">
                  <c:v>25.0</c:v>
                </c:pt>
                <c:pt idx="142">
                  <c:v>63.0</c:v>
                </c:pt>
                <c:pt idx="143">
                  <c:v>47.0</c:v>
                </c:pt>
                <c:pt idx="144">
                  <c:v>16.0</c:v>
                </c:pt>
                <c:pt idx="145">
                  <c:v>16.0</c:v>
                </c:pt>
                <c:pt idx="146">
                  <c:v>23.0</c:v>
                </c:pt>
                <c:pt idx="147">
                  <c:v>20.0</c:v>
                </c:pt>
                <c:pt idx="148">
                  <c:v>49.0</c:v>
                </c:pt>
                <c:pt idx="149">
                  <c:v>37.0</c:v>
                </c:pt>
                <c:pt idx="150">
                  <c:v>15.0</c:v>
                </c:pt>
                <c:pt idx="151">
                  <c:v>80.0</c:v>
                </c:pt>
                <c:pt idx="152">
                  <c:v>103.0</c:v>
                </c:pt>
                <c:pt idx="153">
                  <c:v>117.0</c:v>
                </c:pt>
                <c:pt idx="154">
                  <c:v>21.0</c:v>
                </c:pt>
                <c:pt idx="155">
                  <c:v>39.0</c:v>
                </c:pt>
                <c:pt idx="156">
                  <c:v>111.0</c:v>
                </c:pt>
                <c:pt idx="157">
                  <c:v>107.0</c:v>
                </c:pt>
                <c:pt idx="158">
                  <c:v>29.0</c:v>
                </c:pt>
                <c:pt idx="159">
                  <c:v>43.0</c:v>
                </c:pt>
                <c:pt idx="160">
                  <c:v>18.0</c:v>
                </c:pt>
                <c:pt idx="161">
                  <c:v>124.0</c:v>
                </c:pt>
                <c:pt idx="162">
                  <c:v>84.0</c:v>
                </c:pt>
                <c:pt idx="163">
                  <c:v>35.0</c:v>
                </c:pt>
                <c:pt idx="164">
                  <c:v>12.0</c:v>
                </c:pt>
                <c:pt idx="165">
                  <c:v>31.0</c:v>
                </c:pt>
                <c:pt idx="166">
                  <c:v>106.0</c:v>
                </c:pt>
                <c:pt idx="167">
                  <c:v>33.0</c:v>
                </c:pt>
                <c:pt idx="168">
                  <c:v>106.0</c:v>
                </c:pt>
                <c:pt idx="169">
                  <c:v>72.0</c:v>
                </c:pt>
                <c:pt idx="170">
                  <c:v>73.0</c:v>
                </c:pt>
                <c:pt idx="171">
                  <c:v>39.0</c:v>
                </c:pt>
                <c:pt idx="172">
                  <c:v>79.0</c:v>
                </c:pt>
                <c:pt idx="173">
                  <c:v>70.0</c:v>
                </c:pt>
                <c:pt idx="174">
                  <c:v>60.0</c:v>
                </c:pt>
                <c:pt idx="175">
                  <c:v>15.0</c:v>
                </c:pt>
                <c:pt idx="176">
                  <c:v>67.0</c:v>
                </c:pt>
                <c:pt idx="177">
                  <c:v>39.0</c:v>
                </c:pt>
                <c:pt idx="178">
                  <c:v>62.0</c:v>
                </c:pt>
                <c:pt idx="179">
                  <c:v>162.0</c:v>
                </c:pt>
                <c:pt idx="180">
                  <c:v>98.0</c:v>
                </c:pt>
                <c:pt idx="181">
                  <c:v>61.0</c:v>
                </c:pt>
                <c:pt idx="182">
                  <c:v>63.0</c:v>
                </c:pt>
                <c:pt idx="183">
                  <c:v>7.0</c:v>
                </c:pt>
                <c:pt idx="184">
                  <c:v>15.0</c:v>
                </c:pt>
                <c:pt idx="185">
                  <c:v>18.0</c:v>
                </c:pt>
                <c:pt idx="186">
                  <c:v>123.0</c:v>
                </c:pt>
                <c:pt idx="187">
                  <c:v>40.0</c:v>
                </c:pt>
                <c:pt idx="188">
                  <c:v>79.0</c:v>
                </c:pt>
                <c:pt idx="189">
                  <c:v>29.0</c:v>
                </c:pt>
                <c:pt idx="190">
                  <c:v>78.0</c:v>
                </c:pt>
                <c:pt idx="191">
                  <c:v>25.0</c:v>
                </c:pt>
                <c:pt idx="192">
                  <c:v>15.0</c:v>
                </c:pt>
                <c:pt idx="193">
                  <c:v>119.0</c:v>
                </c:pt>
                <c:pt idx="194">
                  <c:v>21.0</c:v>
                </c:pt>
                <c:pt idx="195">
                  <c:v>22.0</c:v>
                </c:pt>
                <c:pt idx="196">
                  <c:v>15.0</c:v>
                </c:pt>
                <c:pt idx="197">
                  <c:v>19.0</c:v>
                </c:pt>
                <c:pt idx="198">
                  <c:v>72.0</c:v>
                </c:pt>
                <c:pt idx="199">
                  <c:v>33.0</c:v>
                </c:pt>
                <c:pt idx="200">
                  <c:v>106.0</c:v>
                </c:pt>
                <c:pt idx="201">
                  <c:v>18.0</c:v>
                </c:pt>
                <c:pt idx="202">
                  <c:v>47.0</c:v>
                </c:pt>
                <c:pt idx="203">
                  <c:v>95.0</c:v>
                </c:pt>
                <c:pt idx="204">
                  <c:v>80.0</c:v>
                </c:pt>
                <c:pt idx="205">
                  <c:v>92.0</c:v>
                </c:pt>
                <c:pt idx="206">
                  <c:v>119.0</c:v>
                </c:pt>
                <c:pt idx="207">
                  <c:v>53.0</c:v>
                </c:pt>
                <c:pt idx="208">
                  <c:v>26.0</c:v>
                </c:pt>
                <c:pt idx="209">
                  <c:v>88.0</c:v>
                </c:pt>
                <c:pt idx="210">
                  <c:v>66.0</c:v>
                </c:pt>
                <c:pt idx="211">
                  <c:v>13.0</c:v>
                </c:pt>
                <c:pt idx="212">
                  <c:v>29.0</c:v>
                </c:pt>
                <c:pt idx="213">
                  <c:v>160.0</c:v>
                </c:pt>
                <c:pt idx="214">
                  <c:v>25.0</c:v>
                </c:pt>
                <c:pt idx="215">
                  <c:v>125.0</c:v>
                </c:pt>
                <c:pt idx="216">
                  <c:v>121.0</c:v>
                </c:pt>
                <c:pt idx="217">
                  <c:v>15.0</c:v>
                </c:pt>
                <c:pt idx="218">
                  <c:v>15.0</c:v>
                </c:pt>
                <c:pt idx="219">
                  <c:v>63.0</c:v>
                </c:pt>
                <c:pt idx="220">
                  <c:v>71.0</c:v>
                </c:pt>
                <c:pt idx="221">
                  <c:v>19.0</c:v>
                </c:pt>
                <c:pt idx="222">
                  <c:v>172.0</c:v>
                </c:pt>
                <c:pt idx="223">
                  <c:v>159.0</c:v>
                </c:pt>
                <c:pt idx="224">
                  <c:v>36.0</c:v>
                </c:pt>
                <c:pt idx="225">
                  <c:v>22.0</c:v>
                </c:pt>
                <c:pt idx="226">
                  <c:v>46.0</c:v>
                </c:pt>
                <c:pt idx="227">
                  <c:v>16.0</c:v>
                </c:pt>
                <c:pt idx="228">
                  <c:v>184.0</c:v>
                </c:pt>
                <c:pt idx="229">
                  <c:v>174.0</c:v>
                </c:pt>
                <c:pt idx="230">
                  <c:v>166.0</c:v>
                </c:pt>
                <c:pt idx="231">
                  <c:v>182.0</c:v>
                </c:pt>
                <c:pt idx="232">
                  <c:v>88.0</c:v>
                </c:pt>
                <c:pt idx="233">
                  <c:v>134.0</c:v>
                </c:pt>
                <c:pt idx="234">
                  <c:v>24.0</c:v>
                </c:pt>
                <c:pt idx="235">
                  <c:v>23.0</c:v>
                </c:pt>
                <c:pt idx="236">
                  <c:v>18.0</c:v>
                </c:pt>
                <c:pt idx="237">
                  <c:v>40.0</c:v>
                </c:pt>
                <c:pt idx="238">
                  <c:v>181.0</c:v>
                </c:pt>
                <c:pt idx="239">
                  <c:v>181.0</c:v>
                </c:pt>
                <c:pt idx="240">
                  <c:v>176.0</c:v>
                </c:pt>
                <c:pt idx="241">
                  <c:v>176.0</c:v>
                </c:pt>
                <c:pt idx="242">
                  <c:v>176.0</c:v>
                </c:pt>
                <c:pt idx="243">
                  <c:v>176.0</c:v>
                </c:pt>
                <c:pt idx="244">
                  <c:v>183.0</c:v>
                </c:pt>
                <c:pt idx="245">
                  <c:v>17.0</c:v>
                </c:pt>
                <c:pt idx="246">
                  <c:v>16.0</c:v>
                </c:pt>
                <c:pt idx="247">
                  <c:v>15.0</c:v>
                </c:pt>
                <c:pt idx="248">
                  <c:v>18.0</c:v>
                </c:pt>
                <c:pt idx="249">
                  <c:v>29.0</c:v>
                </c:pt>
                <c:pt idx="250">
                  <c:v>28.0</c:v>
                </c:pt>
                <c:pt idx="251">
                  <c:v>16.0</c:v>
                </c:pt>
                <c:pt idx="252">
                  <c:v>33.0</c:v>
                </c:pt>
                <c:pt idx="253">
                  <c:v>19.0</c:v>
                </c:pt>
                <c:pt idx="254">
                  <c:v>15.0</c:v>
                </c:pt>
                <c:pt idx="255">
                  <c:v>54.0</c:v>
                </c:pt>
                <c:pt idx="256">
                  <c:v>14.0</c:v>
                </c:pt>
                <c:pt idx="257">
                  <c:v>16.0</c:v>
                </c:pt>
                <c:pt idx="258">
                  <c:v>40.0</c:v>
                </c:pt>
                <c:pt idx="259">
                  <c:v>15.0</c:v>
                </c:pt>
                <c:pt idx="260">
                  <c:v>23.0</c:v>
                </c:pt>
                <c:pt idx="261">
                  <c:v>89.0</c:v>
                </c:pt>
                <c:pt idx="262">
                  <c:v>30.0</c:v>
                </c:pt>
                <c:pt idx="263">
                  <c:v>16.0</c:v>
                </c:pt>
                <c:pt idx="264">
                  <c:v>60.0</c:v>
                </c:pt>
                <c:pt idx="265">
                  <c:v>60.0</c:v>
                </c:pt>
                <c:pt idx="266">
                  <c:v>40.0</c:v>
                </c:pt>
                <c:pt idx="267">
                  <c:v>62.0</c:v>
                </c:pt>
                <c:pt idx="268">
                  <c:v>33.0</c:v>
                </c:pt>
                <c:pt idx="269">
                  <c:v>58.0</c:v>
                </c:pt>
                <c:pt idx="270">
                  <c:v>67.0</c:v>
                </c:pt>
                <c:pt idx="271">
                  <c:v>39.0</c:v>
                </c:pt>
                <c:pt idx="272">
                  <c:v>62.0</c:v>
                </c:pt>
                <c:pt idx="273">
                  <c:v>26.0</c:v>
                </c:pt>
                <c:pt idx="274">
                  <c:v>55.0</c:v>
                </c:pt>
                <c:pt idx="275">
                  <c:v>16.0</c:v>
                </c:pt>
                <c:pt idx="276">
                  <c:v>183.0</c:v>
                </c:pt>
                <c:pt idx="277">
                  <c:v>30.0</c:v>
                </c:pt>
                <c:pt idx="278">
                  <c:v>16.0</c:v>
                </c:pt>
                <c:pt idx="279">
                  <c:v>15.0</c:v>
                </c:pt>
                <c:pt idx="280">
                  <c:v>48.0</c:v>
                </c:pt>
                <c:pt idx="281">
                  <c:v>15.0</c:v>
                </c:pt>
                <c:pt idx="282">
                  <c:v>23.0</c:v>
                </c:pt>
                <c:pt idx="283">
                  <c:v>22.0</c:v>
                </c:pt>
              </c:numCache>
            </c:numRef>
          </c:xVal>
          <c:yVal>
            <c:numRef>
              <c:f>Position!$P$690:$P$973</c:f>
              <c:numCache>
                <c:formatCode>General</c:formatCode>
                <c:ptCount val="284"/>
                <c:pt idx="0">
                  <c:v>0.382716049382716</c:v>
                </c:pt>
                <c:pt idx="1">
                  <c:v>-0.325051759834368</c:v>
                </c:pt>
                <c:pt idx="2">
                  <c:v>0.260208926875593</c:v>
                </c:pt>
                <c:pt idx="3">
                  <c:v>0.248829289059174</c:v>
                </c:pt>
                <c:pt idx="4">
                  <c:v>-0.245938921377518</c:v>
                </c:pt>
                <c:pt idx="5">
                  <c:v>0.224867724867725</c:v>
                </c:pt>
                <c:pt idx="6">
                  <c:v>-0.222222222222222</c:v>
                </c:pt>
                <c:pt idx="7">
                  <c:v>-0.220458553791887</c:v>
                </c:pt>
                <c:pt idx="8">
                  <c:v>0.218364197530864</c:v>
                </c:pt>
                <c:pt idx="9">
                  <c:v>0.216610549943883</c:v>
                </c:pt>
                <c:pt idx="10">
                  <c:v>-0.212215320910973</c:v>
                </c:pt>
                <c:pt idx="11">
                  <c:v>-0.208112874779541</c:v>
                </c:pt>
                <c:pt idx="12">
                  <c:v>0.207561728395062</c:v>
                </c:pt>
                <c:pt idx="13">
                  <c:v>0.207502374169041</c:v>
                </c:pt>
                <c:pt idx="14">
                  <c:v>0.207070707070707</c:v>
                </c:pt>
                <c:pt idx="15">
                  <c:v>-0.206018518518519</c:v>
                </c:pt>
                <c:pt idx="16">
                  <c:v>0.197530864197531</c:v>
                </c:pt>
                <c:pt idx="17">
                  <c:v>0.197530864197531</c:v>
                </c:pt>
                <c:pt idx="18">
                  <c:v>0.187000726216412</c:v>
                </c:pt>
                <c:pt idx="19">
                  <c:v>0.184641445511011</c:v>
                </c:pt>
                <c:pt idx="20">
                  <c:v>-0.184535412605588</c:v>
                </c:pt>
                <c:pt idx="21">
                  <c:v>-0.183850931677019</c:v>
                </c:pt>
                <c:pt idx="22">
                  <c:v>-0.178260869565217</c:v>
                </c:pt>
                <c:pt idx="23">
                  <c:v>-0.177890011223345</c:v>
                </c:pt>
                <c:pt idx="24">
                  <c:v>-0.177890011223345</c:v>
                </c:pt>
                <c:pt idx="25">
                  <c:v>-0.171156004489338</c:v>
                </c:pt>
                <c:pt idx="26">
                  <c:v>0.169711538461538</c:v>
                </c:pt>
                <c:pt idx="27">
                  <c:v>-0.166666666666667</c:v>
                </c:pt>
                <c:pt idx="28">
                  <c:v>-0.162495829162496</c:v>
                </c:pt>
                <c:pt idx="29">
                  <c:v>0.160493827160494</c:v>
                </c:pt>
                <c:pt idx="30">
                  <c:v>0.155864197530864</c:v>
                </c:pt>
                <c:pt idx="31">
                  <c:v>0.154320987654321</c:v>
                </c:pt>
                <c:pt idx="32">
                  <c:v>0.150422352176738</c:v>
                </c:pt>
                <c:pt idx="33">
                  <c:v>-0.148148148148148</c:v>
                </c:pt>
                <c:pt idx="34">
                  <c:v>-0.145502645502645</c:v>
                </c:pt>
                <c:pt idx="35">
                  <c:v>-0.138198256377139</c:v>
                </c:pt>
                <c:pt idx="36">
                  <c:v>0.137345679012346</c:v>
                </c:pt>
                <c:pt idx="37">
                  <c:v>-0.136574074074074</c:v>
                </c:pt>
                <c:pt idx="38">
                  <c:v>0.13416149068323</c:v>
                </c:pt>
                <c:pt idx="39">
                  <c:v>-0.1331569664903</c:v>
                </c:pt>
                <c:pt idx="40">
                  <c:v>0.131874298540965</c:v>
                </c:pt>
                <c:pt idx="41">
                  <c:v>0.130579297245964</c:v>
                </c:pt>
                <c:pt idx="42">
                  <c:v>-0.12962962962963</c:v>
                </c:pt>
                <c:pt idx="43">
                  <c:v>0.127865961199295</c:v>
                </c:pt>
                <c:pt idx="44">
                  <c:v>0.124881291547958</c:v>
                </c:pt>
                <c:pt idx="45">
                  <c:v>0.124406457739791</c:v>
                </c:pt>
                <c:pt idx="46">
                  <c:v>-0.121557454890788</c:v>
                </c:pt>
                <c:pt idx="47">
                  <c:v>-0.121557454890788</c:v>
                </c:pt>
                <c:pt idx="48">
                  <c:v>0.12111801242236</c:v>
                </c:pt>
                <c:pt idx="49">
                  <c:v>0.121041331186259</c:v>
                </c:pt>
                <c:pt idx="50">
                  <c:v>0.118908382066277</c:v>
                </c:pt>
                <c:pt idx="51">
                  <c:v>-0.11875</c:v>
                </c:pt>
                <c:pt idx="52">
                  <c:v>0.118233618233618</c:v>
                </c:pt>
                <c:pt idx="53">
                  <c:v>0.117440841367222</c:v>
                </c:pt>
                <c:pt idx="54">
                  <c:v>0.115326708822644</c:v>
                </c:pt>
                <c:pt idx="55">
                  <c:v>0.114638447971781</c:v>
                </c:pt>
                <c:pt idx="56">
                  <c:v>0.111111111111111</c:v>
                </c:pt>
                <c:pt idx="57">
                  <c:v>-0.109486679662118</c:v>
                </c:pt>
                <c:pt idx="58">
                  <c:v>0.105555555555556</c:v>
                </c:pt>
                <c:pt idx="59">
                  <c:v>0.104938271604938</c:v>
                </c:pt>
                <c:pt idx="60">
                  <c:v>0.104938271604938</c:v>
                </c:pt>
                <c:pt idx="61">
                  <c:v>-0.104128607964925</c:v>
                </c:pt>
                <c:pt idx="62">
                  <c:v>0.103174603174603</c:v>
                </c:pt>
                <c:pt idx="63">
                  <c:v>0.102292768959436</c:v>
                </c:pt>
                <c:pt idx="64">
                  <c:v>-0.100246913580247</c:v>
                </c:pt>
                <c:pt idx="65">
                  <c:v>-0.0998566650740564</c:v>
                </c:pt>
                <c:pt idx="66">
                  <c:v>-0.0972839506172839</c:v>
                </c:pt>
                <c:pt idx="67">
                  <c:v>-0.0960960960960961</c:v>
                </c:pt>
                <c:pt idx="68">
                  <c:v>-0.095679012345679</c:v>
                </c:pt>
                <c:pt idx="69">
                  <c:v>0.092639090788952</c:v>
                </c:pt>
                <c:pt idx="70">
                  <c:v>0.0925925925925925</c:v>
                </c:pt>
                <c:pt idx="71">
                  <c:v>-0.090693257359924</c:v>
                </c:pt>
                <c:pt idx="72">
                  <c:v>0.0903250188964475</c:v>
                </c:pt>
                <c:pt idx="73">
                  <c:v>-0.0869565217391305</c:v>
                </c:pt>
                <c:pt idx="74">
                  <c:v>0.0864197530864198</c:v>
                </c:pt>
                <c:pt idx="75">
                  <c:v>0.0864197530864197</c:v>
                </c:pt>
                <c:pt idx="76">
                  <c:v>-0.0837742504409171</c:v>
                </c:pt>
                <c:pt idx="77">
                  <c:v>-0.0818713450292397</c:v>
                </c:pt>
                <c:pt idx="78">
                  <c:v>0.0811965811965812</c:v>
                </c:pt>
                <c:pt idx="79">
                  <c:v>0.0794316328907523</c:v>
                </c:pt>
                <c:pt idx="80">
                  <c:v>0.0793650793650794</c:v>
                </c:pt>
                <c:pt idx="81">
                  <c:v>0.0776014109347443</c:v>
                </c:pt>
                <c:pt idx="82">
                  <c:v>0.0772261623325453</c:v>
                </c:pt>
                <c:pt idx="83">
                  <c:v>-0.0765432098765432</c:v>
                </c:pt>
                <c:pt idx="84">
                  <c:v>-0.0750237416904084</c:v>
                </c:pt>
                <c:pt idx="85">
                  <c:v>-0.0748456790123457</c:v>
                </c:pt>
                <c:pt idx="86">
                  <c:v>0.0740740740740741</c:v>
                </c:pt>
                <c:pt idx="87">
                  <c:v>-0.0726216412490923</c:v>
                </c:pt>
                <c:pt idx="88">
                  <c:v>0.0724496426250812</c:v>
                </c:pt>
                <c:pt idx="89">
                  <c:v>-0.0721747388414056</c:v>
                </c:pt>
                <c:pt idx="90">
                  <c:v>0.0684243565599498</c:v>
                </c:pt>
                <c:pt idx="91">
                  <c:v>0.0681257014590348</c:v>
                </c:pt>
                <c:pt idx="92">
                  <c:v>0.0679012345679012</c:v>
                </c:pt>
                <c:pt idx="93">
                  <c:v>-0.0661375661375661</c:v>
                </c:pt>
                <c:pt idx="94">
                  <c:v>0.0654320987654321</c:v>
                </c:pt>
                <c:pt idx="95">
                  <c:v>0.0654320987654321</c:v>
                </c:pt>
                <c:pt idx="96">
                  <c:v>0.0648148148148148</c:v>
                </c:pt>
                <c:pt idx="97">
                  <c:v>0.0645342312008978</c:v>
                </c:pt>
                <c:pt idx="98">
                  <c:v>0.0635439360929557</c:v>
                </c:pt>
                <c:pt idx="99">
                  <c:v>-0.0631808278867102</c:v>
                </c:pt>
                <c:pt idx="100">
                  <c:v>0.0629629629629629</c:v>
                </c:pt>
                <c:pt idx="101">
                  <c:v>-0.0629629629629629</c:v>
                </c:pt>
                <c:pt idx="102">
                  <c:v>-0.0626780626780626</c:v>
                </c:pt>
                <c:pt idx="103">
                  <c:v>-0.0626102292768959</c:v>
                </c:pt>
                <c:pt idx="104">
                  <c:v>0.0625</c:v>
                </c:pt>
                <c:pt idx="105">
                  <c:v>0.0623456790123457</c:v>
                </c:pt>
                <c:pt idx="106">
                  <c:v>-0.0617283950617284</c:v>
                </c:pt>
                <c:pt idx="107">
                  <c:v>0.0605637083624504</c:v>
                </c:pt>
                <c:pt idx="108">
                  <c:v>0.0590828924162258</c:v>
                </c:pt>
                <c:pt idx="109">
                  <c:v>0.0573192239858907</c:v>
                </c:pt>
                <c:pt idx="110">
                  <c:v>0.0555555555555556</c:v>
                </c:pt>
                <c:pt idx="111">
                  <c:v>-0.0555555555555556</c:v>
                </c:pt>
                <c:pt idx="112">
                  <c:v>0.054673721340388</c:v>
                </c:pt>
                <c:pt idx="113">
                  <c:v>-0.05420054200542</c:v>
                </c:pt>
                <c:pt idx="114">
                  <c:v>-0.0529100529100529</c:v>
                </c:pt>
                <c:pt idx="115">
                  <c:v>0.0529100529100529</c:v>
                </c:pt>
                <c:pt idx="116">
                  <c:v>0.0521472392638037</c:v>
                </c:pt>
                <c:pt idx="117">
                  <c:v>0.0518518518518518</c:v>
                </c:pt>
                <c:pt idx="118">
                  <c:v>-0.0506511077287333</c:v>
                </c:pt>
                <c:pt idx="119">
                  <c:v>0.0501543209876543</c:v>
                </c:pt>
                <c:pt idx="120">
                  <c:v>-0.0501543209876543</c:v>
                </c:pt>
                <c:pt idx="121">
                  <c:v>-0.0497076023391812</c:v>
                </c:pt>
                <c:pt idx="122">
                  <c:v>0.0489310448660042</c:v>
                </c:pt>
                <c:pt idx="123">
                  <c:v>-0.0485371215964824</c:v>
                </c:pt>
                <c:pt idx="124">
                  <c:v>0.0483817150483817</c:v>
                </c:pt>
                <c:pt idx="125">
                  <c:v>0.047699214365881</c:v>
                </c:pt>
                <c:pt idx="126">
                  <c:v>0.0469135802469136</c:v>
                </c:pt>
                <c:pt idx="127">
                  <c:v>-0.0460157126823792</c:v>
                </c:pt>
                <c:pt idx="128">
                  <c:v>0.0448343079922027</c:v>
                </c:pt>
                <c:pt idx="129">
                  <c:v>0.0442637759710931</c:v>
                </c:pt>
                <c:pt idx="130">
                  <c:v>0.0420875420875421</c:v>
                </c:pt>
                <c:pt idx="131">
                  <c:v>-0.0417853751187085</c:v>
                </c:pt>
                <c:pt idx="132">
                  <c:v>0.0405643738977072</c:v>
                </c:pt>
                <c:pt idx="133">
                  <c:v>0.0405260332796565</c:v>
                </c:pt>
                <c:pt idx="134">
                  <c:v>0.0393784589186888</c:v>
                </c:pt>
                <c:pt idx="135">
                  <c:v>-0.0385185185185186</c:v>
                </c:pt>
                <c:pt idx="136">
                  <c:v>0.0382716049382716</c:v>
                </c:pt>
                <c:pt idx="137">
                  <c:v>0.0379867046533713</c:v>
                </c:pt>
                <c:pt idx="138">
                  <c:v>0.037288989669942</c:v>
                </c:pt>
                <c:pt idx="139">
                  <c:v>-0.0366512345679013</c:v>
                </c:pt>
                <c:pt idx="140">
                  <c:v>-0.0364197530864198</c:v>
                </c:pt>
                <c:pt idx="141">
                  <c:v>0.0356325596600196</c:v>
                </c:pt>
                <c:pt idx="142">
                  <c:v>-0.0355229443279758</c:v>
                </c:pt>
                <c:pt idx="143">
                  <c:v>-0.0351851851851851</c:v>
                </c:pt>
                <c:pt idx="144">
                  <c:v>0.0345679012345679</c:v>
                </c:pt>
                <c:pt idx="145">
                  <c:v>-0.0343915343915343</c:v>
                </c:pt>
                <c:pt idx="146">
                  <c:v>0.0326278659611993</c:v>
                </c:pt>
                <c:pt idx="147">
                  <c:v>-0.032316630355846</c:v>
                </c:pt>
                <c:pt idx="148">
                  <c:v>0.0320987654320988</c:v>
                </c:pt>
                <c:pt idx="149">
                  <c:v>0.0320216049382716</c:v>
                </c:pt>
                <c:pt idx="150">
                  <c:v>-0.0317460317460317</c:v>
                </c:pt>
                <c:pt idx="151">
                  <c:v>-0.0315734989648033</c:v>
                </c:pt>
                <c:pt idx="152">
                  <c:v>0.0312624452409398</c:v>
                </c:pt>
                <c:pt idx="153">
                  <c:v>0.0308641975308642</c:v>
                </c:pt>
                <c:pt idx="154">
                  <c:v>0.0308641975308642</c:v>
                </c:pt>
                <c:pt idx="155">
                  <c:v>0.0304783950617284</c:v>
                </c:pt>
                <c:pt idx="156">
                  <c:v>0.0286028602860286</c:v>
                </c:pt>
                <c:pt idx="157">
                  <c:v>0.0281277841415298</c:v>
                </c:pt>
                <c:pt idx="158">
                  <c:v>-0.0275403608736942</c:v>
                </c:pt>
                <c:pt idx="159">
                  <c:v>0.0266933600266933</c:v>
                </c:pt>
                <c:pt idx="160">
                  <c:v>0.0265068990559187</c:v>
                </c:pt>
                <c:pt idx="161">
                  <c:v>0.026107146902254</c:v>
                </c:pt>
                <c:pt idx="162">
                  <c:v>0.025959749704042</c:v>
                </c:pt>
                <c:pt idx="163">
                  <c:v>-0.0258136924803591</c:v>
                </c:pt>
                <c:pt idx="164">
                  <c:v>-0.0246913580246914</c:v>
                </c:pt>
                <c:pt idx="165">
                  <c:v>-0.0246913580246914</c:v>
                </c:pt>
                <c:pt idx="166">
                  <c:v>0.0246913580246914</c:v>
                </c:pt>
                <c:pt idx="167">
                  <c:v>-0.0246913580246914</c:v>
                </c:pt>
                <c:pt idx="168">
                  <c:v>-0.0240346729708432</c:v>
                </c:pt>
                <c:pt idx="169">
                  <c:v>-0.0236957387495021</c:v>
                </c:pt>
                <c:pt idx="170">
                  <c:v>0.0228869895536562</c:v>
                </c:pt>
                <c:pt idx="171">
                  <c:v>-0.0224292615596963</c:v>
                </c:pt>
                <c:pt idx="172">
                  <c:v>0.0222758990874933</c:v>
                </c:pt>
                <c:pt idx="173">
                  <c:v>0.0221973322472254</c:v>
                </c:pt>
                <c:pt idx="174">
                  <c:v>-0.0214302352667133</c:v>
                </c:pt>
                <c:pt idx="175">
                  <c:v>0.0211640211640212</c:v>
                </c:pt>
                <c:pt idx="176">
                  <c:v>0.0208599404001702</c:v>
                </c:pt>
                <c:pt idx="177">
                  <c:v>0.0204585537918872</c:v>
                </c:pt>
                <c:pt idx="178">
                  <c:v>0.0198180636777128</c:v>
                </c:pt>
                <c:pt idx="179">
                  <c:v>-0.019496204278813</c:v>
                </c:pt>
                <c:pt idx="180">
                  <c:v>-0.0190268700072622</c:v>
                </c:pt>
                <c:pt idx="181">
                  <c:v>-0.018742985409652</c:v>
                </c:pt>
                <c:pt idx="182">
                  <c:v>0.0185185185185185</c:v>
                </c:pt>
                <c:pt idx="183">
                  <c:v>-0.0185185185185185</c:v>
                </c:pt>
                <c:pt idx="184">
                  <c:v>-0.0185185185185185</c:v>
                </c:pt>
                <c:pt idx="185">
                  <c:v>-0.0185185185185185</c:v>
                </c:pt>
                <c:pt idx="186">
                  <c:v>0.0183459857372901</c:v>
                </c:pt>
                <c:pt idx="187">
                  <c:v>0.0181327160493827</c:v>
                </c:pt>
                <c:pt idx="188">
                  <c:v>-0.0159102764736567</c:v>
                </c:pt>
                <c:pt idx="189">
                  <c:v>-0.0156695156695157</c:v>
                </c:pt>
                <c:pt idx="190">
                  <c:v>-0.0151515151515151</c:v>
                </c:pt>
                <c:pt idx="191">
                  <c:v>0.0149911816578484</c:v>
                </c:pt>
                <c:pt idx="192">
                  <c:v>-0.0149911816578483</c:v>
                </c:pt>
                <c:pt idx="193">
                  <c:v>0.0148840429214261</c:v>
                </c:pt>
                <c:pt idx="194">
                  <c:v>-0.014161220043573</c:v>
                </c:pt>
                <c:pt idx="195">
                  <c:v>0.0139701104613386</c:v>
                </c:pt>
                <c:pt idx="196">
                  <c:v>-0.0137701804368471</c:v>
                </c:pt>
                <c:pt idx="197">
                  <c:v>-0.0137701804368471</c:v>
                </c:pt>
                <c:pt idx="198">
                  <c:v>0.0135802469135802</c:v>
                </c:pt>
                <c:pt idx="199">
                  <c:v>-0.0135802469135802</c:v>
                </c:pt>
                <c:pt idx="200">
                  <c:v>0.0133963750985027</c:v>
                </c:pt>
                <c:pt idx="201">
                  <c:v>-0.0131172839506173</c:v>
                </c:pt>
                <c:pt idx="202">
                  <c:v>-0.0130984643179765</c:v>
                </c:pt>
                <c:pt idx="203">
                  <c:v>0.0123456790123457</c:v>
                </c:pt>
                <c:pt idx="204">
                  <c:v>-0.0123456790123457</c:v>
                </c:pt>
                <c:pt idx="205">
                  <c:v>0.0123456790123457</c:v>
                </c:pt>
                <c:pt idx="206">
                  <c:v>0.0123029144768275</c:v>
                </c:pt>
                <c:pt idx="207">
                  <c:v>-0.0120772946859903</c:v>
                </c:pt>
                <c:pt idx="208">
                  <c:v>0.012003200853561</c:v>
                </c:pt>
                <c:pt idx="209">
                  <c:v>-0.0111147433801896</c:v>
                </c:pt>
                <c:pt idx="210">
                  <c:v>-0.0104221496999684</c:v>
                </c:pt>
                <c:pt idx="211">
                  <c:v>-0.0101010101010101</c:v>
                </c:pt>
                <c:pt idx="212">
                  <c:v>-0.00993022007514765</c:v>
                </c:pt>
                <c:pt idx="213">
                  <c:v>-0.00938284657063565</c:v>
                </c:pt>
                <c:pt idx="214">
                  <c:v>0.00931677018633536</c:v>
                </c:pt>
                <c:pt idx="215">
                  <c:v>0.00874030372555445</c:v>
                </c:pt>
                <c:pt idx="216">
                  <c:v>-0.00864197530864197</c:v>
                </c:pt>
                <c:pt idx="217">
                  <c:v>-0.00854037267080743</c:v>
                </c:pt>
                <c:pt idx="218">
                  <c:v>0.00712250712250711</c:v>
                </c:pt>
                <c:pt idx="219">
                  <c:v>0.00683421516754845</c:v>
                </c:pt>
                <c:pt idx="220">
                  <c:v>-0.00617283950617286</c:v>
                </c:pt>
                <c:pt idx="221">
                  <c:v>0.00617283950617286</c:v>
                </c:pt>
                <c:pt idx="222">
                  <c:v>0.00604879633012623</c:v>
                </c:pt>
                <c:pt idx="223">
                  <c:v>-0.00555555555555559</c:v>
                </c:pt>
                <c:pt idx="224">
                  <c:v>-0.00501543209876543</c:v>
                </c:pt>
                <c:pt idx="225">
                  <c:v>-0.00454840805717999</c:v>
                </c:pt>
                <c:pt idx="226">
                  <c:v>0.00358886017800752</c:v>
                </c:pt>
                <c:pt idx="227">
                  <c:v>-0.00352733686067019</c:v>
                </c:pt>
                <c:pt idx="228">
                  <c:v>0.00337397438846709</c:v>
                </c:pt>
                <c:pt idx="229">
                  <c:v>-0.00308641975308643</c:v>
                </c:pt>
                <c:pt idx="230">
                  <c:v>-0.00300488293476908</c:v>
                </c:pt>
                <c:pt idx="231">
                  <c:v>-0.00256882140940112</c:v>
                </c:pt>
                <c:pt idx="232">
                  <c:v>0.00222222222222224</c:v>
                </c:pt>
                <c:pt idx="233">
                  <c:v>0.00156936597614565</c:v>
                </c:pt>
                <c:pt idx="234">
                  <c:v>0.00088183421516752</c:v>
                </c:pt>
                <c:pt idx="235">
                  <c:v>0.00088183421516752</c:v>
                </c:pt>
                <c:pt idx="236">
                  <c:v>0.000771604938271608</c:v>
                </c:pt>
                <c:pt idx="237">
                  <c:v>-0.000363108206245521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0.177113010446344</c:v>
                </c:pt>
                <c:pt idx="246">
                  <c:v>0.150462962962963</c:v>
                </c:pt>
                <c:pt idx="247">
                  <c:v>0.134680134680135</c:v>
                </c:pt>
                <c:pt idx="248">
                  <c:v>0.128177196804648</c:v>
                </c:pt>
                <c:pt idx="249">
                  <c:v>0.120132953466287</c:v>
                </c:pt>
                <c:pt idx="250">
                  <c:v>0.114600107353731</c:v>
                </c:pt>
                <c:pt idx="251">
                  <c:v>-0.090693257359924</c:v>
                </c:pt>
                <c:pt idx="252">
                  <c:v>-0.0901234567901234</c:v>
                </c:pt>
                <c:pt idx="253">
                  <c:v>0.0849673202614379</c:v>
                </c:pt>
                <c:pt idx="254">
                  <c:v>-0.0845204178537512</c:v>
                </c:pt>
                <c:pt idx="255">
                  <c:v>-0.0808767951625094</c:v>
                </c:pt>
                <c:pt idx="256">
                  <c:v>-0.0754985754985755</c:v>
                </c:pt>
                <c:pt idx="257">
                  <c:v>0.0687830687830688</c:v>
                </c:pt>
                <c:pt idx="258">
                  <c:v>-0.0679012345679012</c:v>
                </c:pt>
                <c:pt idx="259">
                  <c:v>-0.0660018993352327</c:v>
                </c:pt>
                <c:pt idx="260">
                  <c:v>0.0652557319223986</c:v>
                </c:pt>
                <c:pt idx="261">
                  <c:v>-0.0561728395061729</c:v>
                </c:pt>
                <c:pt idx="262">
                  <c:v>0.0555555555555556</c:v>
                </c:pt>
                <c:pt idx="263">
                  <c:v>0.0530864197530865</c:v>
                </c:pt>
                <c:pt idx="264">
                  <c:v>0.0493827160493828</c:v>
                </c:pt>
                <c:pt idx="265">
                  <c:v>0.0493827160493827</c:v>
                </c:pt>
                <c:pt idx="266">
                  <c:v>-0.0483245149911816</c:v>
                </c:pt>
                <c:pt idx="267">
                  <c:v>-0.0477582846003898</c:v>
                </c:pt>
                <c:pt idx="268">
                  <c:v>0.0466155810983397</c:v>
                </c:pt>
                <c:pt idx="269">
                  <c:v>-0.0432098765432099</c:v>
                </c:pt>
                <c:pt idx="270">
                  <c:v>0.0409081397781963</c:v>
                </c:pt>
                <c:pt idx="271">
                  <c:v>0.0339506172839506</c:v>
                </c:pt>
                <c:pt idx="272">
                  <c:v>0.0328135152696556</c:v>
                </c:pt>
                <c:pt idx="273">
                  <c:v>0.029320987654321</c:v>
                </c:pt>
                <c:pt idx="274">
                  <c:v>0.0244394053917863</c:v>
                </c:pt>
                <c:pt idx="275">
                  <c:v>-0.0220458553791887</c:v>
                </c:pt>
                <c:pt idx="276">
                  <c:v>-0.0211328976034859</c:v>
                </c:pt>
                <c:pt idx="277">
                  <c:v>0.0207231040564374</c:v>
                </c:pt>
                <c:pt idx="278">
                  <c:v>0.0185185185185185</c:v>
                </c:pt>
                <c:pt idx="279">
                  <c:v>0.0154320987654321</c:v>
                </c:pt>
                <c:pt idx="280">
                  <c:v>-0.0130634510479471</c:v>
                </c:pt>
                <c:pt idx="281">
                  <c:v>-0.00617283950617286</c:v>
                </c:pt>
                <c:pt idx="282">
                  <c:v>0.1</c:v>
                </c:pt>
                <c:pt idx="283">
                  <c:v>0.066601689408707</c:v>
                </c:pt>
              </c:numCache>
            </c:numRef>
          </c:yVal>
          <c:smooth val="0"/>
        </c:ser>
        <c:ser>
          <c:idx val="4"/>
          <c:order val="5"/>
          <c:tx>
            <c:v>DH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Position!$R$974:$R$1033</c:f>
              <c:numCache>
                <c:formatCode>General</c:formatCode>
                <c:ptCount val="60"/>
                <c:pt idx="0">
                  <c:v>22.0</c:v>
                </c:pt>
                <c:pt idx="1">
                  <c:v>15.0</c:v>
                </c:pt>
                <c:pt idx="2">
                  <c:v>15.0</c:v>
                </c:pt>
                <c:pt idx="3">
                  <c:v>15.0</c:v>
                </c:pt>
                <c:pt idx="4">
                  <c:v>18.0</c:v>
                </c:pt>
                <c:pt idx="5">
                  <c:v>20.0</c:v>
                </c:pt>
                <c:pt idx="6">
                  <c:v>30.0</c:v>
                </c:pt>
                <c:pt idx="7">
                  <c:v>60.0</c:v>
                </c:pt>
                <c:pt idx="8">
                  <c:v>25.0</c:v>
                </c:pt>
                <c:pt idx="9">
                  <c:v>68.0</c:v>
                </c:pt>
                <c:pt idx="10">
                  <c:v>25.0</c:v>
                </c:pt>
                <c:pt idx="11">
                  <c:v>22.0</c:v>
                </c:pt>
                <c:pt idx="12">
                  <c:v>74.0</c:v>
                </c:pt>
                <c:pt idx="13">
                  <c:v>64.0</c:v>
                </c:pt>
                <c:pt idx="14">
                  <c:v>131.0</c:v>
                </c:pt>
                <c:pt idx="15">
                  <c:v>27.0</c:v>
                </c:pt>
                <c:pt idx="16">
                  <c:v>97.0</c:v>
                </c:pt>
                <c:pt idx="17">
                  <c:v>22.0</c:v>
                </c:pt>
                <c:pt idx="18">
                  <c:v>72.0</c:v>
                </c:pt>
                <c:pt idx="19">
                  <c:v>47.0</c:v>
                </c:pt>
                <c:pt idx="20">
                  <c:v>34.0</c:v>
                </c:pt>
                <c:pt idx="21">
                  <c:v>33.0</c:v>
                </c:pt>
                <c:pt idx="22">
                  <c:v>129.0</c:v>
                </c:pt>
                <c:pt idx="23">
                  <c:v>15.0</c:v>
                </c:pt>
                <c:pt idx="24">
                  <c:v>15.0</c:v>
                </c:pt>
                <c:pt idx="25">
                  <c:v>71.0</c:v>
                </c:pt>
                <c:pt idx="26">
                  <c:v>54.0</c:v>
                </c:pt>
                <c:pt idx="27">
                  <c:v>46.0</c:v>
                </c:pt>
                <c:pt idx="28">
                  <c:v>28.0</c:v>
                </c:pt>
                <c:pt idx="29">
                  <c:v>15.0</c:v>
                </c:pt>
                <c:pt idx="30">
                  <c:v>63.0</c:v>
                </c:pt>
                <c:pt idx="31">
                  <c:v>169.0</c:v>
                </c:pt>
                <c:pt idx="32">
                  <c:v>44.0</c:v>
                </c:pt>
                <c:pt idx="33">
                  <c:v>64.0</c:v>
                </c:pt>
                <c:pt idx="34">
                  <c:v>15.0</c:v>
                </c:pt>
                <c:pt idx="35">
                  <c:v>57.0</c:v>
                </c:pt>
                <c:pt idx="36">
                  <c:v>135.0</c:v>
                </c:pt>
                <c:pt idx="37">
                  <c:v>93.0</c:v>
                </c:pt>
                <c:pt idx="38">
                  <c:v>112.0</c:v>
                </c:pt>
                <c:pt idx="39">
                  <c:v>141.0</c:v>
                </c:pt>
                <c:pt idx="40">
                  <c:v>26.0</c:v>
                </c:pt>
                <c:pt idx="41">
                  <c:v>150.0</c:v>
                </c:pt>
                <c:pt idx="42">
                  <c:v>31.0</c:v>
                </c:pt>
                <c:pt idx="43">
                  <c:v>18.0</c:v>
                </c:pt>
                <c:pt idx="44">
                  <c:v>89.0</c:v>
                </c:pt>
                <c:pt idx="45">
                  <c:v>41.0</c:v>
                </c:pt>
                <c:pt idx="46">
                  <c:v>99.0</c:v>
                </c:pt>
                <c:pt idx="47">
                  <c:v>106.0</c:v>
                </c:pt>
                <c:pt idx="48">
                  <c:v>29.0</c:v>
                </c:pt>
                <c:pt idx="49">
                  <c:v>17.0</c:v>
                </c:pt>
                <c:pt idx="50">
                  <c:v>20.0</c:v>
                </c:pt>
                <c:pt idx="51">
                  <c:v>78.0</c:v>
                </c:pt>
                <c:pt idx="52">
                  <c:v>98.0</c:v>
                </c:pt>
                <c:pt idx="53">
                  <c:v>40.0</c:v>
                </c:pt>
                <c:pt idx="54">
                  <c:v>75.0</c:v>
                </c:pt>
                <c:pt idx="55">
                  <c:v>181.0</c:v>
                </c:pt>
                <c:pt idx="56">
                  <c:v>158.0</c:v>
                </c:pt>
                <c:pt idx="57">
                  <c:v>15.0</c:v>
                </c:pt>
                <c:pt idx="58">
                  <c:v>11.0</c:v>
                </c:pt>
                <c:pt idx="59">
                  <c:v>17.0</c:v>
                </c:pt>
              </c:numCache>
            </c:numRef>
          </c:xVal>
          <c:yVal>
            <c:numRef>
              <c:f>Position!$P$974:$P$1033</c:f>
              <c:numCache>
                <c:formatCode>General</c:formatCode>
                <c:ptCount val="60"/>
                <c:pt idx="0">
                  <c:v>-0.347953216374269</c:v>
                </c:pt>
                <c:pt idx="1">
                  <c:v>0.341614906832298</c:v>
                </c:pt>
                <c:pt idx="2">
                  <c:v>-0.204585537918871</c:v>
                </c:pt>
                <c:pt idx="3">
                  <c:v>0.191358024691358</c:v>
                </c:pt>
                <c:pt idx="4">
                  <c:v>0.173721340388007</c:v>
                </c:pt>
                <c:pt idx="5">
                  <c:v>-0.150422352176738</c:v>
                </c:pt>
                <c:pt idx="6">
                  <c:v>0.100970017636684</c:v>
                </c:pt>
                <c:pt idx="7">
                  <c:v>-0.0866571699905033</c:v>
                </c:pt>
                <c:pt idx="8">
                  <c:v>-0.0837359098228663</c:v>
                </c:pt>
                <c:pt idx="9">
                  <c:v>-0.0810434090003982</c:v>
                </c:pt>
                <c:pt idx="10">
                  <c:v>-0.0802469135802468</c:v>
                </c:pt>
                <c:pt idx="11">
                  <c:v>0.0730994152046784</c:v>
                </c:pt>
                <c:pt idx="12">
                  <c:v>-0.0661375661375661</c:v>
                </c:pt>
                <c:pt idx="13">
                  <c:v>0.0653902490060682</c:v>
                </c:pt>
                <c:pt idx="14">
                  <c:v>-0.0636277302943969</c:v>
                </c:pt>
                <c:pt idx="15">
                  <c:v>-0.0617283950617283</c:v>
                </c:pt>
                <c:pt idx="16">
                  <c:v>0.0610766045548654</c:v>
                </c:pt>
                <c:pt idx="17">
                  <c:v>-0.0555555555555556</c:v>
                </c:pt>
                <c:pt idx="18">
                  <c:v>-0.0522875816993464</c:v>
                </c:pt>
                <c:pt idx="19">
                  <c:v>0.0449735449735449</c:v>
                </c:pt>
                <c:pt idx="20">
                  <c:v>-0.0444444444444444</c:v>
                </c:pt>
                <c:pt idx="21">
                  <c:v>-0.0444444444444444</c:v>
                </c:pt>
                <c:pt idx="22">
                  <c:v>0.0428849902534113</c:v>
                </c:pt>
                <c:pt idx="23">
                  <c:v>0.0382716049382716</c:v>
                </c:pt>
                <c:pt idx="24">
                  <c:v>0.0356125356125356</c:v>
                </c:pt>
                <c:pt idx="25">
                  <c:v>0.0342312008978676</c:v>
                </c:pt>
                <c:pt idx="26">
                  <c:v>0.0308641975308642</c:v>
                </c:pt>
                <c:pt idx="27">
                  <c:v>-0.0292080698584763</c:v>
                </c:pt>
                <c:pt idx="28">
                  <c:v>0.0286195286195286</c:v>
                </c:pt>
                <c:pt idx="29">
                  <c:v>-0.0286195286195286</c:v>
                </c:pt>
                <c:pt idx="30">
                  <c:v>-0.0259259259259259</c:v>
                </c:pt>
                <c:pt idx="31">
                  <c:v>-0.0250517598343685</c:v>
                </c:pt>
                <c:pt idx="32">
                  <c:v>-0.0233363444745558</c:v>
                </c:pt>
                <c:pt idx="33">
                  <c:v>0.0213940648723258</c:v>
                </c:pt>
                <c:pt idx="34">
                  <c:v>-0.0207631874298541</c:v>
                </c:pt>
                <c:pt idx="35">
                  <c:v>-0.0173538318192405</c:v>
                </c:pt>
                <c:pt idx="36">
                  <c:v>0.0168860320375472</c:v>
                </c:pt>
                <c:pt idx="37">
                  <c:v>0.016485112563544</c:v>
                </c:pt>
                <c:pt idx="38">
                  <c:v>-0.0158904779366826</c:v>
                </c:pt>
                <c:pt idx="39">
                  <c:v>-0.0158179012345679</c:v>
                </c:pt>
                <c:pt idx="40">
                  <c:v>-0.0154320987654321</c:v>
                </c:pt>
                <c:pt idx="41">
                  <c:v>0.0153860327989681</c:v>
                </c:pt>
                <c:pt idx="42">
                  <c:v>-0.0141614906832298</c:v>
                </c:pt>
                <c:pt idx="43">
                  <c:v>-0.014161220043573</c:v>
                </c:pt>
                <c:pt idx="44">
                  <c:v>0.0123456790123457</c:v>
                </c:pt>
                <c:pt idx="45">
                  <c:v>0.0123456790123456</c:v>
                </c:pt>
                <c:pt idx="46">
                  <c:v>0.0120694522868436</c:v>
                </c:pt>
                <c:pt idx="47">
                  <c:v>-0.0108695652173914</c:v>
                </c:pt>
                <c:pt idx="48">
                  <c:v>0.00949667616334293</c:v>
                </c:pt>
                <c:pt idx="49">
                  <c:v>0.0082815734989648</c:v>
                </c:pt>
                <c:pt idx="50">
                  <c:v>-0.00617283950617286</c:v>
                </c:pt>
                <c:pt idx="51">
                  <c:v>0.00536768652710678</c:v>
                </c:pt>
                <c:pt idx="52">
                  <c:v>-0.00364758698092032</c:v>
                </c:pt>
                <c:pt idx="53">
                  <c:v>-0.00352733686067019</c:v>
                </c:pt>
                <c:pt idx="54">
                  <c:v>0.00337961271465104</c:v>
                </c:pt>
                <c:pt idx="55">
                  <c:v>0.00256882140940118</c:v>
                </c:pt>
                <c:pt idx="56">
                  <c:v>0.00255731922398589</c:v>
                </c:pt>
                <c:pt idx="57">
                  <c:v>0.0908289241622575</c:v>
                </c:pt>
                <c:pt idx="58">
                  <c:v>0.0765432098765432</c:v>
                </c:pt>
                <c:pt idx="59">
                  <c:v>-0.0115740740740741</c:v>
                </c:pt>
              </c:numCache>
            </c:numRef>
          </c:yVal>
          <c:smooth val="0"/>
        </c:ser>
        <c:ser>
          <c:idx val="7"/>
          <c:order val="6"/>
          <c:tx>
            <c:v>SS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c:spPr>
          </c:marker>
          <c:xVal>
            <c:numRef>
              <c:f>Position!$R$1838:$R$2043</c:f>
              <c:numCache>
                <c:formatCode>General</c:formatCode>
                <c:ptCount val="206"/>
                <c:pt idx="0">
                  <c:v>5.0</c:v>
                </c:pt>
                <c:pt idx="1">
                  <c:v>15.0</c:v>
                </c:pt>
                <c:pt idx="2">
                  <c:v>15.0</c:v>
                </c:pt>
                <c:pt idx="3">
                  <c:v>15.0</c:v>
                </c:pt>
                <c:pt idx="4">
                  <c:v>17.0</c:v>
                </c:pt>
                <c:pt idx="5">
                  <c:v>33.0</c:v>
                </c:pt>
                <c:pt idx="6">
                  <c:v>15.0</c:v>
                </c:pt>
                <c:pt idx="7">
                  <c:v>28.0</c:v>
                </c:pt>
                <c:pt idx="8">
                  <c:v>28.0</c:v>
                </c:pt>
                <c:pt idx="9">
                  <c:v>17.0</c:v>
                </c:pt>
                <c:pt idx="10">
                  <c:v>15.0</c:v>
                </c:pt>
                <c:pt idx="11">
                  <c:v>15.0</c:v>
                </c:pt>
                <c:pt idx="12">
                  <c:v>22.0</c:v>
                </c:pt>
                <c:pt idx="13">
                  <c:v>15.0</c:v>
                </c:pt>
                <c:pt idx="14">
                  <c:v>29.0</c:v>
                </c:pt>
                <c:pt idx="15">
                  <c:v>17.0</c:v>
                </c:pt>
                <c:pt idx="16">
                  <c:v>18.0</c:v>
                </c:pt>
                <c:pt idx="17">
                  <c:v>55.0</c:v>
                </c:pt>
                <c:pt idx="18">
                  <c:v>24.0</c:v>
                </c:pt>
                <c:pt idx="19">
                  <c:v>28.0</c:v>
                </c:pt>
                <c:pt idx="20">
                  <c:v>28.0</c:v>
                </c:pt>
                <c:pt idx="21">
                  <c:v>34.0</c:v>
                </c:pt>
                <c:pt idx="22">
                  <c:v>35.0</c:v>
                </c:pt>
                <c:pt idx="23">
                  <c:v>18.0</c:v>
                </c:pt>
                <c:pt idx="24">
                  <c:v>15.0</c:v>
                </c:pt>
                <c:pt idx="25">
                  <c:v>20.0</c:v>
                </c:pt>
                <c:pt idx="26">
                  <c:v>29.0</c:v>
                </c:pt>
                <c:pt idx="27">
                  <c:v>6.0</c:v>
                </c:pt>
                <c:pt idx="28">
                  <c:v>34.0</c:v>
                </c:pt>
                <c:pt idx="29">
                  <c:v>20.0</c:v>
                </c:pt>
                <c:pt idx="30">
                  <c:v>30.0</c:v>
                </c:pt>
                <c:pt idx="31">
                  <c:v>35.0</c:v>
                </c:pt>
                <c:pt idx="32">
                  <c:v>20.0</c:v>
                </c:pt>
                <c:pt idx="33">
                  <c:v>53.0</c:v>
                </c:pt>
                <c:pt idx="34">
                  <c:v>35.0</c:v>
                </c:pt>
                <c:pt idx="35">
                  <c:v>15.0</c:v>
                </c:pt>
                <c:pt idx="36">
                  <c:v>29.0</c:v>
                </c:pt>
                <c:pt idx="37">
                  <c:v>20.0</c:v>
                </c:pt>
                <c:pt idx="38">
                  <c:v>17.0</c:v>
                </c:pt>
                <c:pt idx="39">
                  <c:v>28.0</c:v>
                </c:pt>
                <c:pt idx="40">
                  <c:v>36.0</c:v>
                </c:pt>
                <c:pt idx="41">
                  <c:v>56.0</c:v>
                </c:pt>
                <c:pt idx="42">
                  <c:v>22.0</c:v>
                </c:pt>
                <c:pt idx="43">
                  <c:v>15.0</c:v>
                </c:pt>
                <c:pt idx="44">
                  <c:v>49.0</c:v>
                </c:pt>
                <c:pt idx="45">
                  <c:v>40.0</c:v>
                </c:pt>
                <c:pt idx="46">
                  <c:v>37.0</c:v>
                </c:pt>
                <c:pt idx="47">
                  <c:v>15.0</c:v>
                </c:pt>
                <c:pt idx="48">
                  <c:v>22.0</c:v>
                </c:pt>
                <c:pt idx="49">
                  <c:v>16.0</c:v>
                </c:pt>
                <c:pt idx="50">
                  <c:v>19.0</c:v>
                </c:pt>
                <c:pt idx="51">
                  <c:v>22.0</c:v>
                </c:pt>
                <c:pt idx="52">
                  <c:v>46.0</c:v>
                </c:pt>
                <c:pt idx="53">
                  <c:v>28.0</c:v>
                </c:pt>
                <c:pt idx="54">
                  <c:v>21.0</c:v>
                </c:pt>
                <c:pt idx="55">
                  <c:v>52.0</c:v>
                </c:pt>
                <c:pt idx="56">
                  <c:v>22.0</c:v>
                </c:pt>
                <c:pt idx="57">
                  <c:v>15.0</c:v>
                </c:pt>
                <c:pt idx="58">
                  <c:v>21.0</c:v>
                </c:pt>
                <c:pt idx="59">
                  <c:v>60.0</c:v>
                </c:pt>
                <c:pt idx="60">
                  <c:v>17.0</c:v>
                </c:pt>
                <c:pt idx="61">
                  <c:v>27.0</c:v>
                </c:pt>
                <c:pt idx="62">
                  <c:v>25.0</c:v>
                </c:pt>
                <c:pt idx="63">
                  <c:v>43.0</c:v>
                </c:pt>
                <c:pt idx="64">
                  <c:v>43.0</c:v>
                </c:pt>
                <c:pt idx="65">
                  <c:v>53.0</c:v>
                </c:pt>
                <c:pt idx="66">
                  <c:v>51.0</c:v>
                </c:pt>
                <c:pt idx="67">
                  <c:v>27.0</c:v>
                </c:pt>
                <c:pt idx="68">
                  <c:v>74.0</c:v>
                </c:pt>
                <c:pt idx="69">
                  <c:v>69.0</c:v>
                </c:pt>
                <c:pt idx="70">
                  <c:v>61.0</c:v>
                </c:pt>
                <c:pt idx="71">
                  <c:v>32.0</c:v>
                </c:pt>
                <c:pt idx="72">
                  <c:v>22.0</c:v>
                </c:pt>
                <c:pt idx="73">
                  <c:v>30.0</c:v>
                </c:pt>
                <c:pt idx="74">
                  <c:v>93.0</c:v>
                </c:pt>
                <c:pt idx="75">
                  <c:v>84.0</c:v>
                </c:pt>
                <c:pt idx="76">
                  <c:v>28.0</c:v>
                </c:pt>
                <c:pt idx="77">
                  <c:v>16.0</c:v>
                </c:pt>
                <c:pt idx="78">
                  <c:v>50.0</c:v>
                </c:pt>
                <c:pt idx="79">
                  <c:v>19.0</c:v>
                </c:pt>
                <c:pt idx="80">
                  <c:v>69.0</c:v>
                </c:pt>
                <c:pt idx="81">
                  <c:v>41.0</c:v>
                </c:pt>
                <c:pt idx="82">
                  <c:v>71.0</c:v>
                </c:pt>
                <c:pt idx="83">
                  <c:v>15.0</c:v>
                </c:pt>
                <c:pt idx="84">
                  <c:v>45.0</c:v>
                </c:pt>
                <c:pt idx="85">
                  <c:v>30.0</c:v>
                </c:pt>
                <c:pt idx="86">
                  <c:v>125.0</c:v>
                </c:pt>
                <c:pt idx="87">
                  <c:v>51.0</c:v>
                </c:pt>
                <c:pt idx="88">
                  <c:v>25.0</c:v>
                </c:pt>
                <c:pt idx="89">
                  <c:v>25.0</c:v>
                </c:pt>
                <c:pt idx="90">
                  <c:v>18.0</c:v>
                </c:pt>
                <c:pt idx="91">
                  <c:v>20.0</c:v>
                </c:pt>
                <c:pt idx="92">
                  <c:v>15.0</c:v>
                </c:pt>
                <c:pt idx="93">
                  <c:v>15.0</c:v>
                </c:pt>
                <c:pt idx="94">
                  <c:v>19.0</c:v>
                </c:pt>
                <c:pt idx="95">
                  <c:v>42.0</c:v>
                </c:pt>
                <c:pt idx="96">
                  <c:v>37.0</c:v>
                </c:pt>
                <c:pt idx="97">
                  <c:v>87.0</c:v>
                </c:pt>
                <c:pt idx="98">
                  <c:v>119.0</c:v>
                </c:pt>
                <c:pt idx="99">
                  <c:v>41.0</c:v>
                </c:pt>
                <c:pt idx="100">
                  <c:v>23.0</c:v>
                </c:pt>
                <c:pt idx="101">
                  <c:v>31.0</c:v>
                </c:pt>
                <c:pt idx="102">
                  <c:v>31.0</c:v>
                </c:pt>
                <c:pt idx="103">
                  <c:v>41.0</c:v>
                </c:pt>
                <c:pt idx="104">
                  <c:v>15.0</c:v>
                </c:pt>
                <c:pt idx="105">
                  <c:v>32.0</c:v>
                </c:pt>
                <c:pt idx="106">
                  <c:v>134.0</c:v>
                </c:pt>
                <c:pt idx="107">
                  <c:v>18.0</c:v>
                </c:pt>
                <c:pt idx="108">
                  <c:v>86.0</c:v>
                </c:pt>
                <c:pt idx="109">
                  <c:v>47.0</c:v>
                </c:pt>
                <c:pt idx="110">
                  <c:v>64.0</c:v>
                </c:pt>
                <c:pt idx="111">
                  <c:v>74.0</c:v>
                </c:pt>
                <c:pt idx="112">
                  <c:v>15.0</c:v>
                </c:pt>
                <c:pt idx="113">
                  <c:v>17.0</c:v>
                </c:pt>
                <c:pt idx="114">
                  <c:v>17.0</c:v>
                </c:pt>
                <c:pt idx="115">
                  <c:v>140.0</c:v>
                </c:pt>
                <c:pt idx="116">
                  <c:v>15.0</c:v>
                </c:pt>
                <c:pt idx="117">
                  <c:v>78.0</c:v>
                </c:pt>
                <c:pt idx="118">
                  <c:v>137.0</c:v>
                </c:pt>
                <c:pt idx="119">
                  <c:v>43.0</c:v>
                </c:pt>
                <c:pt idx="120">
                  <c:v>15.0</c:v>
                </c:pt>
                <c:pt idx="121">
                  <c:v>52.0</c:v>
                </c:pt>
                <c:pt idx="122">
                  <c:v>27.0</c:v>
                </c:pt>
                <c:pt idx="123">
                  <c:v>16.0</c:v>
                </c:pt>
                <c:pt idx="124">
                  <c:v>15.0</c:v>
                </c:pt>
                <c:pt idx="125">
                  <c:v>22.0</c:v>
                </c:pt>
                <c:pt idx="126">
                  <c:v>33.0</c:v>
                </c:pt>
                <c:pt idx="127">
                  <c:v>77.0</c:v>
                </c:pt>
                <c:pt idx="128">
                  <c:v>51.0</c:v>
                </c:pt>
                <c:pt idx="129">
                  <c:v>110.0</c:v>
                </c:pt>
                <c:pt idx="130">
                  <c:v>23.0</c:v>
                </c:pt>
                <c:pt idx="131">
                  <c:v>15.0</c:v>
                </c:pt>
                <c:pt idx="132">
                  <c:v>138.0</c:v>
                </c:pt>
                <c:pt idx="133">
                  <c:v>17.0</c:v>
                </c:pt>
                <c:pt idx="134">
                  <c:v>18.0</c:v>
                </c:pt>
                <c:pt idx="135">
                  <c:v>67.0</c:v>
                </c:pt>
                <c:pt idx="136">
                  <c:v>25.0</c:v>
                </c:pt>
                <c:pt idx="137">
                  <c:v>39.0</c:v>
                </c:pt>
                <c:pt idx="138">
                  <c:v>60.0</c:v>
                </c:pt>
                <c:pt idx="139">
                  <c:v>86.0</c:v>
                </c:pt>
                <c:pt idx="140">
                  <c:v>65.0</c:v>
                </c:pt>
                <c:pt idx="141">
                  <c:v>31.0</c:v>
                </c:pt>
                <c:pt idx="142">
                  <c:v>32.0</c:v>
                </c:pt>
                <c:pt idx="143">
                  <c:v>30.0</c:v>
                </c:pt>
                <c:pt idx="144">
                  <c:v>66.0</c:v>
                </c:pt>
                <c:pt idx="145">
                  <c:v>34.0</c:v>
                </c:pt>
                <c:pt idx="146">
                  <c:v>15.0</c:v>
                </c:pt>
                <c:pt idx="147">
                  <c:v>88.0</c:v>
                </c:pt>
                <c:pt idx="148">
                  <c:v>19.0</c:v>
                </c:pt>
                <c:pt idx="149">
                  <c:v>68.0</c:v>
                </c:pt>
                <c:pt idx="150">
                  <c:v>18.0</c:v>
                </c:pt>
                <c:pt idx="151">
                  <c:v>53.0</c:v>
                </c:pt>
                <c:pt idx="152">
                  <c:v>106.0</c:v>
                </c:pt>
                <c:pt idx="153">
                  <c:v>141.0</c:v>
                </c:pt>
                <c:pt idx="154">
                  <c:v>57.0</c:v>
                </c:pt>
                <c:pt idx="155">
                  <c:v>15.0</c:v>
                </c:pt>
                <c:pt idx="156">
                  <c:v>64.0</c:v>
                </c:pt>
                <c:pt idx="157">
                  <c:v>178.0</c:v>
                </c:pt>
                <c:pt idx="158">
                  <c:v>94.0</c:v>
                </c:pt>
                <c:pt idx="159">
                  <c:v>142.0</c:v>
                </c:pt>
                <c:pt idx="160">
                  <c:v>16.0</c:v>
                </c:pt>
                <c:pt idx="161">
                  <c:v>80.0</c:v>
                </c:pt>
                <c:pt idx="162">
                  <c:v>182.0</c:v>
                </c:pt>
                <c:pt idx="163">
                  <c:v>82.0</c:v>
                </c:pt>
                <c:pt idx="164">
                  <c:v>38.0</c:v>
                </c:pt>
                <c:pt idx="165">
                  <c:v>182.0</c:v>
                </c:pt>
                <c:pt idx="166">
                  <c:v>27.0</c:v>
                </c:pt>
                <c:pt idx="167">
                  <c:v>24.0</c:v>
                </c:pt>
                <c:pt idx="168">
                  <c:v>29.0</c:v>
                </c:pt>
                <c:pt idx="169">
                  <c:v>176.0</c:v>
                </c:pt>
                <c:pt idx="170">
                  <c:v>176.0</c:v>
                </c:pt>
                <c:pt idx="171">
                  <c:v>176.0</c:v>
                </c:pt>
                <c:pt idx="172">
                  <c:v>183.0</c:v>
                </c:pt>
                <c:pt idx="173">
                  <c:v>16.0</c:v>
                </c:pt>
                <c:pt idx="174">
                  <c:v>27.0</c:v>
                </c:pt>
                <c:pt idx="175">
                  <c:v>31.0</c:v>
                </c:pt>
                <c:pt idx="176">
                  <c:v>20.0</c:v>
                </c:pt>
                <c:pt idx="177">
                  <c:v>38.0</c:v>
                </c:pt>
                <c:pt idx="178">
                  <c:v>36.0</c:v>
                </c:pt>
                <c:pt idx="179">
                  <c:v>30.0</c:v>
                </c:pt>
                <c:pt idx="180">
                  <c:v>19.0</c:v>
                </c:pt>
                <c:pt idx="181">
                  <c:v>21.0</c:v>
                </c:pt>
                <c:pt idx="182">
                  <c:v>31.0</c:v>
                </c:pt>
                <c:pt idx="183">
                  <c:v>17.0</c:v>
                </c:pt>
                <c:pt idx="184">
                  <c:v>13.0</c:v>
                </c:pt>
                <c:pt idx="185">
                  <c:v>22.0</c:v>
                </c:pt>
                <c:pt idx="186">
                  <c:v>21.0</c:v>
                </c:pt>
                <c:pt idx="187">
                  <c:v>17.0</c:v>
                </c:pt>
                <c:pt idx="188">
                  <c:v>6.0</c:v>
                </c:pt>
                <c:pt idx="189">
                  <c:v>14.0</c:v>
                </c:pt>
                <c:pt idx="190">
                  <c:v>15.0</c:v>
                </c:pt>
                <c:pt idx="191">
                  <c:v>50.0</c:v>
                </c:pt>
                <c:pt idx="192">
                  <c:v>15.0</c:v>
                </c:pt>
                <c:pt idx="193">
                  <c:v>45.0</c:v>
                </c:pt>
                <c:pt idx="194">
                  <c:v>16.0</c:v>
                </c:pt>
                <c:pt idx="195">
                  <c:v>32.0</c:v>
                </c:pt>
                <c:pt idx="196" formatCode="0.00">
                  <c:v>55.0</c:v>
                </c:pt>
                <c:pt idx="197">
                  <c:v>31.0</c:v>
                </c:pt>
                <c:pt idx="198">
                  <c:v>108.0</c:v>
                </c:pt>
                <c:pt idx="199">
                  <c:v>56.0</c:v>
                </c:pt>
                <c:pt idx="200">
                  <c:v>34.0</c:v>
                </c:pt>
                <c:pt idx="201">
                  <c:v>16.0</c:v>
                </c:pt>
                <c:pt idx="202">
                  <c:v>23.0</c:v>
                </c:pt>
                <c:pt idx="203">
                  <c:v>48.0</c:v>
                </c:pt>
                <c:pt idx="204">
                  <c:v>15.0</c:v>
                </c:pt>
                <c:pt idx="205">
                  <c:v>81.0</c:v>
                </c:pt>
              </c:numCache>
            </c:numRef>
          </c:xVal>
          <c:yVal>
            <c:numRef>
              <c:f>Position!$P$1838:$P$2043</c:f>
              <c:numCache>
                <c:formatCode>General</c:formatCode>
                <c:ptCount val="206"/>
                <c:pt idx="0">
                  <c:v>0.401234567901235</c:v>
                </c:pt>
                <c:pt idx="1">
                  <c:v>0.301587301587302</c:v>
                </c:pt>
                <c:pt idx="2">
                  <c:v>0.270723104056437</c:v>
                </c:pt>
                <c:pt idx="3">
                  <c:v>0.264197530864198</c:v>
                </c:pt>
                <c:pt idx="4">
                  <c:v>-0.254850088183421</c:v>
                </c:pt>
                <c:pt idx="5">
                  <c:v>-0.24320987654321</c:v>
                </c:pt>
                <c:pt idx="6">
                  <c:v>0.236502627806976</c:v>
                </c:pt>
                <c:pt idx="7">
                  <c:v>-0.217037037037037</c:v>
                </c:pt>
                <c:pt idx="8">
                  <c:v>-0.217037037037037</c:v>
                </c:pt>
                <c:pt idx="9">
                  <c:v>-0.200828157349896</c:v>
                </c:pt>
                <c:pt idx="10">
                  <c:v>-0.193827160493827</c:v>
                </c:pt>
                <c:pt idx="11">
                  <c:v>0.193121693121693</c:v>
                </c:pt>
                <c:pt idx="12">
                  <c:v>-0.190683229813665</c:v>
                </c:pt>
                <c:pt idx="13">
                  <c:v>0.188271604938272</c:v>
                </c:pt>
                <c:pt idx="14">
                  <c:v>-0.186172839506173</c:v>
                </c:pt>
                <c:pt idx="15">
                  <c:v>0.185093167701863</c:v>
                </c:pt>
                <c:pt idx="16">
                  <c:v>-0.175925925925926</c:v>
                </c:pt>
                <c:pt idx="17">
                  <c:v>0.1758629377677</c:v>
                </c:pt>
                <c:pt idx="18">
                  <c:v>-0.174691358024691</c:v>
                </c:pt>
                <c:pt idx="19">
                  <c:v>0.170864197530864</c:v>
                </c:pt>
                <c:pt idx="20">
                  <c:v>0.169937888198758</c:v>
                </c:pt>
                <c:pt idx="21">
                  <c:v>0.167064914376742</c:v>
                </c:pt>
                <c:pt idx="22">
                  <c:v>-0.166666666666667</c:v>
                </c:pt>
                <c:pt idx="23">
                  <c:v>-0.161728395061728</c:v>
                </c:pt>
                <c:pt idx="24">
                  <c:v>0.161490683229814</c:v>
                </c:pt>
                <c:pt idx="25">
                  <c:v>0.161265432098765</c:v>
                </c:pt>
                <c:pt idx="26">
                  <c:v>0.158730158730159</c:v>
                </c:pt>
                <c:pt idx="27">
                  <c:v>-0.155555555555556</c:v>
                </c:pt>
                <c:pt idx="28">
                  <c:v>0.150617283950617</c:v>
                </c:pt>
                <c:pt idx="29">
                  <c:v>0.140675763482781</c:v>
                </c:pt>
                <c:pt idx="30">
                  <c:v>-0.136752136752137</c:v>
                </c:pt>
                <c:pt idx="31">
                  <c:v>0.136653895274585</c:v>
                </c:pt>
                <c:pt idx="32">
                  <c:v>0.128540305010893</c:v>
                </c:pt>
                <c:pt idx="33">
                  <c:v>-0.125976316452507</c:v>
                </c:pt>
                <c:pt idx="34">
                  <c:v>-0.125798212005109</c:v>
                </c:pt>
                <c:pt idx="35">
                  <c:v>0.125771604938272</c:v>
                </c:pt>
                <c:pt idx="36">
                  <c:v>0.124701385570951</c:v>
                </c:pt>
                <c:pt idx="37">
                  <c:v>-0.123456790123457</c:v>
                </c:pt>
                <c:pt idx="38">
                  <c:v>-0.123395445134576</c:v>
                </c:pt>
                <c:pt idx="39">
                  <c:v>-0.12037037037037</c:v>
                </c:pt>
                <c:pt idx="40">
                  <c:v>-0.120089786756453</c:v>
                </c:pt>
                <c:pt idx="41">
                  <c:v>0.117521367521367</c:v>
                </c:pt>
                <c:pt idx="42">
                  <c:v>-0.112874779541446</c:v>
                </c:pt>
                <c:pt idx="43">
                  <c:v>0.108024691358025</c:v>
                </c:pt>
                <c:pt idx="44">
                  <c:v>-0.106172839506173</c:v>
                </c:pt>
                <c:pt idx="45">
                  <c:v>0.10391136478093</c:v>
                </c:pt>
                <c:pt idx="46">
                  <c:v>0.10239651416122</c:v>
                </c:pt>
                <c:pt idx="47">
                  <c:v>0.102292768959436</c:v>
                </c:pt>
                <c:pt idx="48">
                  <c:v>-0.100389863547758</c:v>
                </c:pt>
                <c:pt idx="49">
                  <c:v>-0.099647266313933</c:v>
                </c:pt>
                <c:pt idx="50">
                  <c:v>-0.0987654320987654</c:v>
                </c:pt>
                <c:pt idx="51">
                  <c:v>-0.0977907732293697</c:v>
                </c:pt>
                <c:pt idx="52">
                  <c:v>0.0973625140291807</c:v>
                </c:pt>
                <c:pt idx="53">
                  <c:v>0.0958132045088566</c:v>
                </c:pt>
                <c:pt idx="54">
                  <c:v>-0.0925925925925926</c:v>
                </c:pt>
                <c:pt idx="55">
                  <c:v>-0.0888888888888889</c:v>
                </c:pt>
                <c:pt idx="56">
                  <c:v>-0.0876543209876542</c:v>
                </c:pt>
                <c:pt idx="57">
                  <c:v>0.0864197530864198</c:v>
                </c:pt>
                <c:pt idx="58">
                  <c:v>0.0864197530864197</c:v>
                </c:pt>
                <c:pt idx="59">
                  <c:v>0.0856044723969252</c:v>
                </c:pt>
                <c:pt idx="60">
                  <c:v>-0.0846560846560846</c:v>
                </c:pt>
                <c:pt idx="61">
                  <c:v>-0.0838509316770186</c:v>
                </c:pt>
                <c:pt idx="62">
                  <c:v>0.0808641975308642</c:v>
                </c:pt>
                <c:pt idx="63">
                  <c:v>-0.0797720797720798</c:v>
                </c:pt>
                <c:pt idx="64">
                  <c:v>0.0792972459639126</c:v>
                </c:pt>
                <c:pt idx="65">
                  <c:v>0.077932098765432</c:v>
                </c:pt>
                <c:pt idx="66">
                  <c:v>-0.0740740740740741</c:v>
                </c:pt>
                <c:pt idx="67">
                  <c:v>-0.0735403726708074</c:v>
                </c:pt>
                <c:pt idx="68">
                  <c:v>0.0718294051627385</c:v>
                </c:pt>
                <c:pt idx="69">
                  <c:v>-0.0705467372134039</c:v>
                </c:pt>
                <c:pt idx="70">
                  <c:v>-0.0701459034792368</c:v>
                </c:pt>
                <c:pt idx="71">
                  <c:v>-0.0691783737760749</c:v>
                </c:pt>
                <c:pt idx="72">
                  <c:v>0.0670194003527337</c:v>
                </c:pt>
                <c:pt idx="73">
                  <c:v>0.0659259259259259</c:v>
                </c:pt>
                <c:pt idx="74">
                  <c:v>0.0650751152759185</c:v>
                </c:pt>
                <c:pt idx="75">
                  <c:v>0.0648148148148148</c:v>
                </c:pt>
                <c:pt idx="76">
                  <c:v>-0.0639730639730639</c:v>
                </c:pt>
                <c:pt idx="77">
                  <c:v>-0.0617283950617284</c:v>
                </c:pt>
                <c:pt idx="78">
                  <c:v>-0.0608090359863409</c:v>
                </c:pt>
                <c:pt idx="79">
                  <c:v>-0.0602759622367466</c:v>
                </c:pt>
                <c:pt idx="80">
                  <c:v>-0.060122699386503</c:v>
                </c:pt>
                <c:pt idx="81">
                  <c:v>0.0598932265598932</c:v>
                </c:pt>
                <c:pt idx="82">
                  <c:v>-0.0596064814814815</c:v>
                </c:pt>
                <c:pt idx="83">
                  <c:v>0.0569800569800569</c:v>
                </c:pt>
                <c:pt idx="84">
                  <c:v>-0.0555555555555556</c:v>
                </c:pt>
                <c:pt idx="85">
                  <c:v>0.0550807217473884</c:v>
                </c:pt>
                <c:pt idx="86">
                  <c:v>0.0537203870537203</c:v>
                </c:pt>
                <c:pt idx="87">
                  <c:v>-0.0530864197530864</c:v>
                </c:pt>
                <c:pt idx="88">
                  <c:v>-0.0523349436392915</c:v>
                </c:pt>
                <c:pt idx="89">
                  <c:v>0.0523349436392915</c:v>
                </c:pt>
                <c:pt idx="90">
                  <c:v>-0.0501543209876543</c:v>
                </c:pt>
                <c:pt idx="91">
                  <c:v>-0.0480831708901884</c:v>
                </c:pt>
                <c:pt idx="92">
                  <c:v>-0.0479582146248813</c:v>
                </c:pt>
                <c:pt idx="93">
                  <c:v>0.0458553791887125</c:v>
                </c:pt>
                <c:pt idx="94">
                  <c:v>-0.0432098765432099</c:v>
                </c:pt>
                <c:pt idx="95">
                  <c:v>-0.0432098765432098</c:v>
                </c:pt>
                <c:pt idx="96">
                  <c:v>-0.0424382716049383</c:v>
                </c:pt>
                <c:pt idx="97">
                  <c:v>-0.0417853751187084</c:v>
                </c:pt>
                <c:pt idx="98">
                  <c:v>-0.039249941765665</c:v>
                </c:pt>
                <c:pt idx="99">
                  <c:v>0.039039039039039</c:v>
                </c:pt>
                <c:pt idx="100">
                  <c:v>-0.0389863547758284</c:v>
                </c:pt>
                <c:pt idx="101">
                  <c:v>0.0377448638318203</c:v>
                </c:pt>
                <c:pt idx="102">
                  <c:v>-0.0372498935717326</c:v>
                </c:pt>
                <c:pt idx="103">
                  <c:v>-0.0370370370370371</c:v>
                </c:pt>
                <c:pt idx="104">
                  <c:v>0.0370370370370371</c:v>
                </c:pt>
                <c:pt idx="105">
                  <c:v>-0.037037037037037</c:v>
                </c:pt>
                <c:pt idx="106">
                  <c:v>0.0368277882402176</c:v>
                </c:pt>
                <c:pt idx="107">
                  <c:v>-0.0364389233954451</c:v>
                </c:pt>
                <c:pt idx="108">
                  <c:v>-0.0359431161118925</c:v>
                </c:pt>
                <c:pt idx="109">
                  <c:v>0.0358886017800746</c:v>
                </c:pt>
                <c:pt idx="110">
                  <c:v>-0.0347353002720235</c:v>
                </c:pt>
                <c:pt idx="111">
                  <c:v>0.0337577160493827</c:v>
                </c:pt>
                <c:pt idx="112">
                  <c:v>0.0337423312883436</c:v>
                </c:pt>
                <c:pt idx="113">
                  <c:v>0.0333333333333333</c:v>
                </c:pt>
                <c:pt idx="114">
                  <c:v>-0.0315512708150745</c:v>
                </c:pt>
                <c:pt idx="115">
                  <c:v>-0.0314567901234568</c:v>
                </c:pt>
                <c:pt idx="116">
                  <c:v>-0.0308641975308642</c:v>
                </c:pt>
                <c:pt idx="117">
                  <c:v>0.0305958132045088</c:v>
                </c:pt>
                <c:pt idx="118">
                  <c:v>0.0304594211698037</c:v>
                </c:pt>
                <c:pt idx="119">
                  <c:v>-0.0301114122252334</c:v>
                </c:pt>
                <c:pt idx="120">
                  <c:v>0.0289648622981956</c:v>
                </c:pt>
                <c:pt idx="121">
                  <c:v>0.0271604938271606</c:v>
                </c:pt>
                <c:pt idx="122">
                  <c:v>-0.0261387163561076</c:v>
                </c:pt>
                <c:pt idx="123">
                  <c:v>-0.0246913580246914</c:v>
                </c:pt>
                <c:pt idx="124">
                  <c:v>0.0246913580246914</c:v>
                </c:pt>
                <c:pt idx="125">
                  <c:v>-0.0246913580246914</c:v>
                </c:pt>
                <c:pt idx="126">
                  <c:v>-0.0244785014899956</c:v>
                </c:pt>
                <c:pt idx="127">
                  <c:v>0.0226942628903413</c:v>
                </c:pt>
                <c:pt idx="128">
                  <c:v>0.0220075147611379</c:v>
                </c:pt>
                <c:pt idx="129">
                  <c:v>0.0216049382716049</c:v>
                </c:pt>
                <c:pt idx="130">
                  <c:v>0.0211640211640212</c:v>
                </c:pt>
                <c:pt idx="131">
                  <c:v>-0.0204178537511871</c:v>
                </c:pt>
                <c:pt idx="132">
                  <c:v>0.0203400121432908</c:v>
                </c:pt>
                <c:pt idx="133">
                  <c:v>0.0203340595497458</c:v>
                </c:pt>
                <c:pt idx="134">
                  <c:v>-0.0199709513435003</c:v>
                </c:pt>
                <c:pt idx="135">
                  <c:v>0.0187313750532142</c:v>
                </c:pt>
                <c:pt idx="136">
                  <c:v>0.0186335403726708</c:v>
                </c:pt>
                <c:pt idx="137">
                  <c:v>-0.0154320987654321</c:v>
                </c:pt>
                <c:pt idx="138">
                  <c:v>-0.014957264957265</c:v>
                </c:pt>
                <c:pt idx="139">
                  <c:v>0.0143476810143476</c:v>
                </c:pt>
                <c:pt idx="140">
                  <c:v>-0.0136228182205194</c:v>
                </c:pt>
                <c:pt idx="141">
                  <c:v>0.0136228182205194</c:v>
                </c:pt>
                <c:pt idx="142">
                  <c:v>-0.0135802469135802</c:v>
                </c:pt>
                <c:pt idx="143">
                  <c:v>-0.0123456790123457</c:v>
                </c:pt>
                <c:pt idx="144">
                  <c:v>0.0122444849220806</c:v>
                </c:pt>
                <c:pt idx="145">
                  <c:v>0.0114783297051256</c:v>
                </c:pt>
                <c:pt idx="146">
                  <c:v>0.0112930547713156</c:v>
                </c:pt>
                <c:pt idx="147">
                  <c:v>-0.0109211775878443</c:v>
                </c:pt>
                <c:pt idx="148">
                  <c:v>-0.0108932461873639</c:v>
                </c:pt>
                <c:pt idx="149">
                  <c:v>0.0101194090265128</c:v>
                </c:pt>
                <c:pt idx="150">
                  <c:v>0.00970017636684306</c:v>
                </c:pt>
                <c:pt idx="151">
                  <c:v>-0.00932492776464399</c:v>
                </c:pt>
                <c:pt idx="152">
                  <c:v>-0.00696933492632418</c:v>
                </c:pt>
                <c:pt idx="153">
                  <c:v>0.00651851851851848</c:v>
                </c:pt>
                <c:pt idx="154">
                  <c:v>0.00642479213907787</c:v>
                </c:pt>
                <c:pt idx="155">
                  <c:v>0.00617283950617286</c:v>
                </c:pt>
                <c:pt idx="156">
                  <c:v>0.00551146384479717</c:v>
                </c:pt>
                <c:pt idx="157">
                  <c:v>-0.00492264416315052</c:v>
                </c:pt>
                <c:pt idx="158">
                  <c:v>0.00483415142049681</c:v>
                </c:pt>
                <c:pt idx="159">
                  <c:v>-0.00481189851268593</c:v>
                </c:pt>
                <c:pt idx="160">
                  <c:v>-0.00474833808167146</c:v>
                </c:pt>
                <c:pt idx="161">
                  <c:v>-0.00448933782267113</c:v>
                </c:pt>
                <c:pt idx="162">
                  <c:v>0.00356567747872094</c:v>
                </c:pt>
                <c:pt idx="163">
                  <c:v>-0.00338237781160155</c:v>
                </c:pt>
                <c:pt idx="164">
                  <c:v>-0.00308641975308643</c:v>
                </c:pt>
                <c:pt idx="165">
                  <c:v>-0.00272218388160417</c:v>
                </c:pt>
                <c:pt idx="166">
                  <c:v>0.00268384326355342</c:v>
                </c:pt>
                <c:pt idx="167">
                  <c:v>0.0017636684303351</c:v>
                </c:pt>
                <c:pt idx="168">
                  <c:v>-0.000474833808167152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0.234567901234568</c:v>
                </c:pt>
                <c:pt idx="174">
                  <c:v>-0.214506172839506</c:v>
                </c:pt>
                <c:pt idx="175">
                  <c:v>0.214150047483381</c:v>
                </c:pt>
                <c:pt idx="176">
                  <c:v>0.168482207697894</c:v>
                </c:pt>
                <c:pt idx="177">
                  <c:v>-0.168350168350168</c:v>
                </c:pt>
                <c:pt idx="178">
                  <c:v>0.142746913580247</c:v>
                </c:pt>
                <c:pt idx="179">
                  <c:v>0.135802469135803</c:v>
                </c:pt>
                <c:pt idx="180">
                  <c:v>-0.134713144517066</c:v>
                </c:pt>
                <c:pt idx="181">
                  <c:v>-0.132098765432099</c:v>
                </c:pt>
                <c:pt idx="182">
                  <c:v>-0.130579297245964</c:v>
                </c:pt>
                <c:pt idx="183">
                  <c:v>-0.111111111111111</c:v>
                </c:pt>
                <c:pt idx="184">
                  <c:v>0.107182940516274</c:v>
                </c:pt>
                <c:pt idx="185">
                  <c:v>0.101234567901235</c:v>
                </c:pt>
                <c:pt idx="186">
                  <c:v>0.0942170240415854</c:v>
                </c:pt>
                <c:pt idx="187">
                  <c:v>0.0925925925925925</c:v>
                </c:pt>
                <c:pt idx="188">
                  <c:v>0.0876543209876543</c:v>
                </c:pt>
                <c:pt idx="189">
                  <c:v>-0.0693257359924026</c:v>
                </c:pt>
                <c:pt idx="190">
                  <c:v>-0.053656220322887</c:v>
                </c:pt>
                <c:pt idx="191">
                  <c:v>0.0429472025216706</c:v>
                </c:pt>
                <c:pt idx="192">
                  <c:v>0.0417853751187085</c:v>
                </c:pt>
                <c:pt idx="193">
                  <c:v>-0.0380909364649202</c:v>
                </c:pt>
                <c:pt idx="194">
                  <c:v>0.0308641975308642</c:v>
                </c:pt>
                <c:pt idx="195">
                  <c:v>-0.0306513409961685</c:v>
                </c:pt>
                <c:pt idx="196">
                  <c:v>-0.0239355001259763</c:v>
                </c:pt>
                <c:pt idx="197">
                  <c:v>-0.00617283950617286</c:v>
                </c:pt>
                <c:pt idx="198">
                  <c:v>-0.00380877331231943</c:v>
                </c:pt>
                <c:pt idx="199">
                  <c:v>-0.00345679012345679</c:v>
                </c:pt>
                <c:pt idx="200">
                  <c:v>-0.00123456790123455</c:v>
                </c:pt>
                <c:pt idx="201">
                  <c:v>-0.105590062111801</c:v>
                </c:pt>
                <c:pt idx="202">
                  <c:v>-0.0766045548654244</c:v>
                </c:pt>
                <c:pt idx="203">
                  <c:v>0.0274971941638608</c:v>
                </c:pt>
                <c:pt idx="204">
                  <c:v>0.0186335403726708</c:v>
                </c:pt>
                <c:pt idx="205">
                  <c:v>-0.0136140706916962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60976368"/>
        <c:axId val="-760973936"/>
      </c:scatterChart>
      <c:valAx>
        <c:axId val="-760976368"/>
        <c:scaling>
          <c:orientation val="minMax"/>
          <c:max val="190.0"/>
          <c:min val="0.0"/>
        </c:scaling>
        <c:delete val="0"/>
        <c:axPos val="b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 on DL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760973936"/>
        <c:crosses val="autoZero"/>
        <c:crossBetween val="midCat"/>
      </c:valAx>
      <c:valAx>
        <c:axId val="-760973936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WL%</a:t>
                </a:r>
                <a:r>
                  <a:rPr lang="en-US" baseline="0"/>
                  <a:t> difference DL time to season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7609763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12817953673462"/>
          <c:y val="0.0675565132886795"/>
          <c:w val="0.372193738348643"/>
          <c:h val="0.0578321399356549"/>
        </c:manualLayout>
      </c:layout>
      <c:overlay val="1"/>
      <c:spPr>
        <a:solidFill>
          <a:schemeClr val="bg1"/>
        </a:solidFill>
        <a:ln>
          <a:solidFill>
            <a:schemeClr val="accent5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0.49028</cdr:x>
      <cdr:y>0.42552</cdr:y>
    </cdr:from>
    <cdr:to>
      <cdr:x>0.50972</cdr:x>
      <cdr:y>0.57448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656813" y="2678432"/>
          <a:ext cx="184730" cy="9376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en-US" sz="5400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0.49028</cdr:x>
      <cdr:y>0.42552</cdr:y>
    </cdr:from>
    <cdr:to>
      <cdr:x>0.50972</cdr:x>
      <cdr:y>0.57448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656813" y="2678432"/>
          <a:ext cx="184730" cy="9376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en-US" sz="5400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9692-1C39-4CC0-A8C0-D097119B3F86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67707-512D-4538-8B16-1AA4FC8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7707-512D-4538-8B16-1AA4FC8111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1pPr>
            <a:lvl2pPr marL="738457" indent="-284022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2pPr>
            <a:lvl3pPr marL="1136086" indent="-227217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3pPr>
            <a:lvl4pPr marL="1590521" indent="-227217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4pPr>
            <a:lvl5pPr marL="2044956" indent="-227217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5pPr>
            <a:lvl6pPr marL="2499391" indent="-227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6pPr>
            <a:lvl7pPr marL="2953825" indent="-227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7pPr>
            <a:lvl8pPr marL="3408260" indent="-227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8pPr>
            <a:lvl9pPr marL="3862695" indent="-227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9pPr>
          </a:lstStyle>
          <a:p>
            <a:pPr eaLnBrk="1" hangingPunct="1"/>
            <a:fld id="{0A9237C8-9B63-4756-8EE8-18D054C13A33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EA0164B-5B18-467F-8A42-5A1E5F3A49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EA0164B-5B18-467F-8A42-5A1E5F3A49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958.ibm.com/software/analytics/labs/manyeyes/#vis=501453" TargetMode="External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958.ibm.com/software/analytics/labs/manyeyes/#hom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958.ibm.com/software/analytics/labs/manyeyes/#home" TargetMode="External"/><Relationship Id="rId4" Type="http://schemas.openxmlformats.org/officeDocument/2006/relationships/hyperlink" Target="http://www-958.ibm.com/software/analytics/labs/manyeyes/#vis=501453" TargetMode="External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70104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Graphics to tell a story: Oakland A’s*	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1148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3800" dirty="0" smtClean="0"/>
              <a:t>2004:  </a:t>
            </a:r>
            <a:r>
              <a:rPr lang="en-US" sz="3800" i="1" dirty="0" err="1" smtClean="0"/>
              <a:t>Moneyball</a:t>
            </a:r>
            <a:r>
              <a:rPr lang="en-US" sz="3800" dirty="0" smtClean="0"/>
              <a:t> published by Michael Lewis</a:t>
            </a:r>
          </a:p>
          <a:p>
            <a:pPr algn="l"/>
            <a:r>
              <a:rPr lang="en-US" sz="3800" dirty="0" smtClean="0"/>
              <a:t>2011:  The film ‘</a:t>
            </a:r>
            <a:r>
              <a:rPr lang="en-US" sz="3800" dirty="0" err="1" smtClean="0"/>
              <a:t>Moneyball</a:t>
            </a:r>
            <a:r>
              <a:rPr lang="en-US" sz="3800" dirty="0" smtClean="0"/>
              <a:t>’ released</a:t>
            </a:r>
          </a:p>
          <a:p>
            <a:pPr lvl="1" algn="l"/>
            <a:endParaRPr lang="en-US" sz="3800" dirty="0" smtClean="0"/>
          </a:p>
          <a:p>
            <a:pPr lvl="1" algn="l"/>
            <a:r>
              <a:rPr lang="en-US" sz="3800" dirty="0" smtClean="0"/>
              <a:t>The film ends </a:t>
            </a:r>
            <a:r>
              <a:rPr lang="en-US" sz="3800" dirty="0"/>
              <a:t>with the A’s winning their 20</a:t>
            </a:r>
            <a:r>
              <a:rPr lang="en-US" sz="3800" baseline="30000" dirty="0"/>
              <a:t>th</a:t>
            </a:r>
            <a:r>
              <a:rPr lang="en-US" sz="3800" dirty="0"/>
              <a:t> consecutive game in </a:t>
            </a:r>
            <a:r>
              <a:rPr lang="en-US" sz="3800" dirty="0" smtClean="0"/>
              <a:t>2002.</a:t>
            </a:r>
          </a:p>
          <a:p>
            <a:pPr lvl="1" algn="l"/>
            <a:r>
              <a:rPr lang="en-US" sz="3800" dirty="0" smtClean="0"/>
              <a:t>It’s now </a:t>
            </a:r>
            <a:r>
              <a:rPr lang="en-US" sz="3800" dirty="0" smtClean="0"/>
              <a:t>2017:</a:t>
            </a:r>
            <a:endParaRPr lang="en-US" sz="3800" dirty="0"/>
          </a:p>
          <a:p>
            <a:pPr algn="l"/>
            <a:endParaRPr lang="en-US" sz="3800" dirty="0" smtClean="0"/>
          </a:p>
          <a:p>
            <a:pPr algn="l"/>
            <a:r>
              <a:rPr lang="en-US" sz="3800" dirty="0" smtClean="0"/>
              <a:t>Did </a:t>
            </a:r>
            <a:r>
              <a:rPr lang="en-US" sz="3800" dirty="0" err="1" smtClean="0"/>
              <a:t>Moneyball</a:t>
            </a:r>
            <a:r>
              <a:rPr lang="en-US" sz="3800" dirty="0" smtClean="0"/>
              <a:t> </a:t>
            </a:r>
            <a:r>
              <a:rPr lang="en-US" sz="3800" dirty="0" smtClean="0"/>
              <a:t>continue to work </a:t>
            </a:r>
            <a:r>
              <a:rPr lang="en-US" sz="3800" dirty="0" smtClean="0"/>
              <a:t>for the Oakland A’s?</a:t>
            </a:r>
          </a:p>
          <a:p>
            <a:pPr algn="l"/>
            <a:r>
              <a:rPr lang="en-US" sz="3800" dirty="0" smtClean="0"/>
              <a:t>Was </a:t>
            </a:r>
            <a:r>
              <a:rPr lang="en-US" sz="3800" dirty="0" err="1" smtClean="0"/>
              <a:t>Moneyball</a:t>
            </a:r>
            <a:r>
              <a:rPr lang="en-US" sz="3800" dirty="0" smtClean="0"/>
              <a:t> a sustainable practice?</a:t>
            </a:r>
          </a:p>
          <a:p>
            <a:pPr algn="l"/>
            <a:endParaRPr lang="en-US" sz="3800" dirty="0"/>
          </a:p>
          <a:p>
            <a:pPr algn="l"/>
            <a:r>
              <a:rPr lang="en-US" sz="3800" dirty="0" smtClean="0">
                <a:solidFill>
                  <a:srgbClr val="FF0000"/>
                </a:solidFill>
              </a:rPr>
              <a:t>How far </a:t>
            </a:r>
            <a:r>
              <a:rPr lang="en-US" sz="3800" dirty="0" smtClean="0">
                <a:solidFill>
                  <a:srgbClr val="FF0000"/>
                </a:solidFill>
              </a:rPr>
              <a:t>did Oakland </a:t>
            </a:r>
            <a:r>
              <a:rPr lang="en-US" sz="3800" dirty="0" smtClean="0">
                <a:solidFill>
                  <a:srgbClr val="FF0000"/>
                </a:solidFill>
              </a:rPr>
              <a:t>go this year?</a:t>
            </a:r>
          </a:p>
          <a:p>
            <a:pPr algn="l"/>
            <a:endParaRPr lang="en-US" sz="2000" dirty="0" smtClean="0"/>
          </a:p>
          <a:p>
            <a:pPr marL="457200" lvl="1" indent="0" algn="l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762500" y="6248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*“Fair </a:t>
            </a:r>
            <a:r>
              <a:rPr lang="en-US" sz="1000" dirty="0"/>
              <a:t>or Foul</a:t>
            </a:r>
            <a:r>
              <a:rPr lang="en-US" sz="1000" dirty="0" smtClean="0"/>
              <a:t>? The </a:t>
            </a:r>
            <a:r>
              <a:rPr lang="en-US" sz="1000" dirty="0"/>
              <a:t>innovative </a:t>
            </a:r>
            <a:r>
              <a:rPr lang="en-US" sz="1000" dirty="0" err="1"/>
              <a:t>Moneyball</a:t>
            </a:r>
            <a:r>
              <a:rPr lang="en-US" sz="1000" dirty="0"/>
              <a:t> management approach can make a difference—up to a </a:t>
            </a:r>
            <a:r>
              <a:rPr lang="en-US" sz="1000" dirty="0" smtClean="0"/>
              <a:t>point,” Julia E. Seaman &amp; I. Elaine Allen, </a:t>
            </a:r>
            <a:r>
              <a:rPr lang="en-US" sz="1000" i="1" dirty="0" smtClean="0"/>
              <a:t>Journal of Quality Progress</a:t>
            </a:r>
            <a:r>
              <a:rPr lang="en-US" sz="1000" dirty="0" smtClean="0"/>
              <a:t>, April, 2012.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82" y="1447800"/>
            <a:ext cx="3072639" cy="4933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447800"/>
            <a:ext cx="3276600" cy="49548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8441" y="381000"/>
            <a:ext cx="6454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MLB &amp; the LA Dodgers:  The Injury Project</a:t>
            </a:r>
          </a:p>
        </p:txBody>
      </p:sp>
    </p:spTree>
    <p:extLst>
      <p:ext uri="{BB962C8B-B14F-4D97-AF65-F5344CB8AC3E}">
        <p14:creationId xmlns:p14="http://schemas.microsoft.com/office/powerpoint/2010/main" val="305433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237" y="1752601"/>
            <a:ext cx="345771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64744" y="3048000"/>
            <a:ext cx="38628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029200" y="2012740"/>
            <a:ext cx="311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It’s all about the pitchers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076092"/>
            <a:ext cx="427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more detailed information about injuries by position …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988441" y="381000"/>
            <a:ext cx="6454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MLB &amp; the LA Dodgers:  The Injury Project</a:t>
            </a:r>
          </a:p>
        </p:txBody>
      </p:sp>
    </p:spTree>
    <p:extLst>
      <p:ext uri="{BB962C8B-B14F-4D97-AF65-F5344CB8AC3E}">
        <p14:creationId xmlns:p14="http://schemas.microsoft.com/office/powerpoint/2010/main" val="236543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F0"/>
                </a:solidFill>
                <a:hlinkClick r:id="rId2"/>
              </a:rPr>
              <a:t>http</a:t>
            </a:r>
            <a:r>
              <a:rPr lang="en-US" sz="1600" b="1" dirty="0">
                <a:solidFill>
                  <a:srgbClr val="00B0F0"/>
                </a:solidFill>
                <a:hlinkClick r:id="rId2"/>
              </a:rPr>
              <a:t>://www-958.ibm.com/software/analytics/labs/manyeyes/#</a:t>
            </a:r>
            <a:r>
              <a:rPr lang="en-US" sz="1600" b="1" dirty="0" smtClean="0">
                <a:solidFill>
                  <a:srgbClr val="00B0F0"/>
                </a:solidFill>
                <a:hlinkClick r:id="rId2"/>
              </a:rPr>
              <a:t>home</a:t>
            </a:r>
            <a:endParaRPr lang="en-US" sz="1600" b="1" dirty="0">
              <a:solidFill>
                <a:srgbClr val="00B0F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F0"/>
                </a:solidFill>
                <a:hlinkClick r:id="rId3"/>
              </a:rPr>
              <a:t>http</a:t>
            </a:r>
            <a:r>
              <a:rPr lang="en-US" sz="1600" b="1" dirty="0">
                <a:solidFill>
                  <a:srgbClr val="00B0F0"/>
                </a:solidFill>
                <a:hlinkClick r:id="rId3"/>
              </a:rPr>
              <a:t>://www-958.ibm.com/software/analytics/labs/manyeyes/#vis=501453</a:t>
            </a:r>
            <a:endParaRPr lang="en-US" sz="16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97724"/>
            <a:ext cx="7924800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372701"/>
            <a:ext cx="6504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What about </a:t>
            </a:r>
            <a:r>
              <a:rPr lang="en-US" sz="2800" dirty="0" smtClean="0"/>
              <a:t>Age </a:t>
            </a:r>
            <a:r>
              <a:rPr lang="en-US" sz="2800" dirty="0"/>
              <a:t>&amp; Position:  Using </a:t>
            </a:r>
            <a:r>
              <a:rPr lang="en-US" sz="2800" dirty="0" err="1" smtClean="0"/>
              <a:t>manyeyes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52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F0"/>
                </a:solidFill>
                <a:hlinkClick r:id="rId3"/>
              </a:rPr>
              <a:t>http</a:t>
            </a:r>
            <a:r>
              <a:rPr lang="en-US" sz="1600" b="1" dirty="0">
                <a:solidFill>
                  <a:srgbClr val="00B0F0"/>
                </a:solidFill>
                <a:hlinkClick r:id="rId3"/>
              </a:rPr>
              <a:t>://www-958.ibm.com/software/analytics/labs/manyeyes/#</a:t>
            </a:r>
            <a:r>
              <a:rPr lang="en-US" sz="1600" b="1" dirty="0" smtClean="0">
                <a:solidFill>
                  <a:srgbClr val="00B0F0"/>
                </a:solidFill>
                <a:hlinkClick r:id="rId3"/>
              </a:rPr>
              <a:t>home</a:t>
            </a:r>
            <a:endParaRPr lang="en-US" sz="1600" b="1" dirty="0">
              <a:solidFill>
                <a:srgbClr val="00B0F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F0"/>
                </a:solidFill>
                <a:hlinkClick r:id="rId4"/>
              </a:rPr>
              <a:t>http</a:t>
            </a:r>
            <a:r>
              <a:rPr lang="en-US" sz="1600" b="1" dirty="0">
                <a:solidFill>
                  <a:srgbClr val="00B0F0"/>
                </a:solidFill>
                <a:hlinkClick r:id="rId4"/>
              </a:rPr>
              <a:t>://www-958.ibm.com/software/analytics/labs/manyeyes/#vis=501453</a:t>
            </a:r>
            <a:endParaRPr lang="en-US" sz="16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8839200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372701"/>
            <a:ext cx="6504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What about </a:t>
            </a:r>
            <a:r>
              <a:rPr lang="en-US" sz="2800" dirty="0" smtClean="0"/>
              <a:t>Age </a:t>
            </a:r>
            <a:r>
              <a:rPr lang="en-US" sz="2800" dirty="0"/>
              <a:t>&amp; Position:  Using </a:t>
            </a:r>
            <a:r>
              <a:rPr lang="en-US" sz="2800" dirty="0" err="1" smtClean="0"/>
              <a:t>manyeyes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880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86836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+mn-lt"/>
              </a:rPr>
              <a:t>How to Estimate the Impact of being on the DL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Examine the team performance pre &amp; post the time that the player is on the DL (W/L ratio).  Calculate the difference with the player on the field and on the DL*</a:t>
            </a:r>
          </a:p>
          <a:p>
            <a:pPr algn="l"/>
            <a:endParaRPr lang="en-US" sz="800" dirty="0"/>
          </a:p>
          <a:p>
            <a:pPr algn="l"/>
            <a:r>
              <a:rPr lang="en-US" dirty="0" smtClean="0"/>
              <a:t>Example:</a:t>
            </a:r>
          </a:p>
          <a:p>
            <a:pPr lvl="1" algn="l"/>
            <a:r>
              <a:rPr lang="en-US" sz="2000" dirty="0" smtClean="0"/>
              <a:t>Damian </a:t>
            </a:r>
            <a:r>
              <a:rPr lang="en-US" sz="2000" dirty="0"/>
              <a:t>Rolls, 2004 TB: Chest </a:t>
            </a:r>
            <a:r>
              <a:rPr lang="en-US" sz="2000" dirty="0" smtClean="0"/>
              <a:t>contusion</a:t>
            </a:r>
          </a:p>
          <a:p>
            <a:pPr lvl="1" algn="l"/>
            <a:r>
              <a:rPr lang="en-US" sz="2000" dirty="0" smtClean="0"/>
              <a:t>DL </a:t>
            </a:r>
            <a:r>
              <a:rPr lang="en-US" sz="2000" dirty="0"/>
              <a:t>May 24- July 2, 39 </a:t>
            </a:r>
            <a:r>
              <a:rPr lang="en-US" sz="2000" dirty="0" smtClean="0"/>
              <a:t>days</a:t>
            </a:r>
          </a:p>
          <a:p>
            <a:pPr lvl="1" algn="l"/>
            <a:r>
              <a:rPr lang="en-US" sz="2000" dirty="0" smtClean="0"/>
              <a:t>TB’s </a:t>
            </a:r>
            <a:r>
              <a:rPr lang="en-US" sz="2000" dirty="0"/>
              <a:t>record during DL time: 25-10 (0.714</a:t>
            </a:r>
            <a:r>
              <a:rPr lang="en-US" sz="2000" dirty="0" smtClean="0"/>
              <a:t>)</a:t>
            </a:r>
          </a:p>
          <a:p>
            <a:pPr lvl="1" algn="l"/>
            <a:r>
              <a:rPr lang="en-US" sz="2000" dirty="0" smtClean="0"/>
              <a:t>TB’s </a:t>
            </a:r>
            <a:r>
              <a:rPr lang="en-US" sz="2000" dirty="0"/>
              <a:t>season 2004 record: 70-91 (0.435</a:t>
            </a:r>
            <a:r>
              <a:rPr lang="en-US" sz="2000" dirty="0" smtClean="0"/>
              <a:t>)</a:t>
            </a:r>
          </a:p>
          <a:p>
            <a:pPr lvl="1" algn="l"/>
            <a:r>
              <a:rPr lang="en-US" sz="2000" dirty="0" smtClean="0"/>
              <a:t>Rolls</a:t>
            </a:r>
            <a:r>
              <a:rPr lang="en-US" sz="2000" dirty="0"/>
              <a:t>’ DL W/L difference is -</a:t>
            </a:r>
            <a:r>
              <a:rPr lang="en-US" sz="2000" dirty="0" smtClean="0"/>
              <a:t>0.2795</a:t>
            </a:r>
            <a:endParaRPr lang="en-US" sz="1000" dirty="0" smtClean="0"/>
          </a:p>
          <a:p>
            <a:pPr lvl="2" algn="l"/>
            <a:r>
              <a:rPr lang="en-US" sz="1600" b="1" dirty="0" smtClean="0">
                <a:solidFill>
                  <a:srgbClr val="FF0000"/>
                </a:solidFill>
              </a:rPr>
              <a:t>Tampa </a:t>
            </a:r>
            <a:r>
              <a:rPr lang="en-US" sz="1600" b="1" dirty="0">
                <a:solidFill>
                  <a:srgbClr val="FF0000"/>
                </a:solidFill>
              </a:rPr>
              <a:t>Bay winning percentage was almost 30% higher without Rolls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68409" y="6324600"/>
            <a:ext cx="501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*”Better Training, Better Analytics, &amp; More Players on the DL,” </a:t>
            </a:r>
            <a:r>
              <a:rPr lang="en-US" sz="1200" dirty="0"/>
              <a:t>Julia E. Seaman &amp; I. Elaine </a:t>
            </a:r>
            <a:r>
              <a:rPr lang="en-US" sz="1200" dirty="0" smtClean="0"/>
              <a:t>Allen, Presented at the </a:t>
            </a:r>
            <a:r>
              <a:rPr lang="en-US" sz="1200" dirty="0" err="1" smtClean="0"/>
              <a:t>AmerStatAsso</a:t>
            </a:r>
            <a:r>
              <a:rPr lang="en-US" sz="1200" dirty="0" smtClean="0"/>
              <a:t>, Montreal, 2015 </a:t>
            </a:r>
            <a:endParaRPr lang="en-U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49" y="3048000"/>
            <a:ext cx="1412965" cy="141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43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917197"/>
              </p:ext>
            </p:extLst>
          </p:nvPr>
        </p:nvGraphicFramePr>
        <p:xfrm>
          <a:off x="-22412" y="609599"/>
          <a:ext cx="9188824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34000" y="3097705"/>
            <a:ext cx="3363686" cy="600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Palatino"/>
                <a:cs typeface="Palatino"/>
              </a:rPr>
              <a:t>Chart showing the difference between the W/L% of the team’s season and while the player was on the DL against total DL days, for pitchers.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5929" y="164068"/>
            <a:ext cx="125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Pitchers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93518"/>
              </p:ext>
            </p:extLst>
          </p:nvPr>
        </p:nvGraphicFramePr>
        <p:xfrm>
          <a:off x="381000" y="4191000"/>
          <a:ext cx="8534400" cy="2438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56363"/>
                <a:gridCol w="1102229"/>
                <a:gridCol w="556363"/>
                <a:gridCol w="556363"/>
                <a:gridCol w="556363"/>
                <a:gridCol w="787306"/>
                <a:gridCol w="808301"/>
                <a:gridCol w="766311"/>
                <a:gridCol w="661338"/>
                <a:gridCol w="2183463"/>
              </a:tblGrid>
              <a:tr h="1517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Rank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Player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Team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Year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Pos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Date on DL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Date off DL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 Days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WL% Dif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Injury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</a:tr>
              <a:tr h="162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Joey Devine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OAK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27-Sep-2011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2-Nov-2011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-0.5432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rhomboid strain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ctr"/>
                </a:tc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Felix </a:t>
                      </a:r>
                      <a:r>
                        <a:rPr lang="en-US" sz="900" u="none" strike="noStrike" dirty="0" err="1">
                          <a:effectLst/>
                        </a:rPr>
                        <a:t>Doubront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BOS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22-Mar-2011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8-Apr-2011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0.4127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forearm inflammation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Jon </a:t>
                      </a:r>
                      <a:r>
                        <a:rPr lang="en-US" sz="900" u="none" strike="noStrike" dirty="0" err="1">
                          <a:effectLst/>
                        </a:rPr>
                        <a:t>Lieber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PHI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25-Mar-2007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9-Apr-2007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0.4065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Strained right oblique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Hector </a:t>
                      </a:r>
                      <a:r>
                        <a:rPr lang="en-US" sz="900" u="none" strike="noStrike" dirty="0" err="1">
                          <a:effectLst/>
                        </a:rPr>
                        <a:t>Ambriz</a:t>
                      </a:r>
                      <a:r>
                        <a:rPr lang="en-US" sz="900" u="none" strike="noStrike" dirty="0">
                          <a:effectLst/>
                        </a:rPr>
                        <a:t>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CLE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23-Sep-2010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3-Oct-2010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-0.3519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Right elbow inflammation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Armando Benitez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SF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14-Sep-2006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2-Oct-2006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0.3387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Right knee inflammation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Yorkis Perez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16-Sep-2002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30-Sep-2002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0.3367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Appendectomy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Dennis </a:t>
                      </a:r>
                      <a:r>
                        <a:rPr lang="en-US" sz="900" u="none" strike="noStrike" dirty="0" err="1">
                          <a:effectLst/>
                        </a:rPr>
                        <a:t>Sarfate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17-Sep-2008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30-Sep-2008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0.3315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Fractured clavicle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ctr"/>
                </a:tc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Joaquin Benoit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TEX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1-Jun-2003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22-Jun-2003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0.3272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Tendinitis in right shoulder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Brad Penny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LAD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5-Apr-2005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24-Apr-2005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-0.3264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Nerve irritation - right arm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Terry Mulholland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ARZ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6-Jun-2006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21-Jun-2006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0.3263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Inner ear infection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Brad </a:t>
                      </a:r>
                      <a:r>
                        <a:rPr lang="en-US" sz="900" u="none" strike="noStrike" dirty="0" err="1">
                          <a:effectLst/>
                        </a:rPr>
                        <a:t>Lidge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PHI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7-Jun-2009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26-Jun-2009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0.3241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Sprained right knee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Matt Ginter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7-Aug-2008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25-Aug-2008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-0.3235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Strained right forearm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Dan </a:t>
                      </a:r>
                      <a:r>
                        <a:rPr lang="en-US" sz="900" u="none" strike="noStrike" dirty="0" err="1">
                          <a:effectLst/>
                        </a:rPr>
                        <a:t>Miceli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HOU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22-Aug-2004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9-Sep-2004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-0.3210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Conjunctivitis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Mike Remlinger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CHC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21-May-2005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5-Jun-2005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-0.3123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Fractured finger - left hand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</a:tr>
              <a:tr h="1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Daniel Cabrera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19-Sep-2008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30-Sep-2008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0.3112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Sprained pitching elbow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23" marR="10123" marT="1012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7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85174"/>
              </p:ext>
            </p:extLst>
          </p:nvPr>
        </p:nvGraphicFramePr>
        <p:xfrm>
          <a:off x="-22412" y="533399"/>
          <a:ext cx="9188824" cy="358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2971800"/>
            <a:ext cx="3363686" cy="600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Palatino"/>
                <a:cs typeface="Palatino"/>
              </a:rPr>
              <a:t>Chart showing the difference between the W/L% of the team’s season and while the player was on the DL against total DL days, colored by 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743" y="72429"/>
            <a:ext cx="2272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Position Players</a:t>
            </a:r>
            <a:endParaRPr lang="en-US" sz="2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181866"/>
              </p:ext>
            </p:extLst>
          </p:nvPr>
        </p:nvGraphicFramePr>
        <p:xfrm>
          <a:off x="500743" y="4267200"/>
          <a:ext cx="8229599" cy="2395183"/>
        </p:xfrm>
        <a:graphic>
          <a:graphicData uri="http://schemas.openxmlformats.org/drawingml/2006/table">
            <a:tbl>
              <a:tblPr/>
              <a:tblGrid>
                <a:gridCol w="536493"/>
                <a:gridCol w="1062863"/>
                <a:gridCol w="536493"/>
                <a:gridCol w="536493"/>
                <a:gridCol w="536493"/>
                <a:gridCol w="759188"/>
                <a:gridCol w="779433"/>
                <a:gridCol w="738943"/>
                <a:gridCol w="637718"/>
                <a:gridCol w="2105482"/>
              </a:tblGrid>
              <a:tr h="1430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Rank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Player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Team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Pos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 on DL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 off DL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Days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WL% Dif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Injury</a:t>
                      </a:r>
                    </a:p>
                  </a:txBody>
                  <a:tcPr marL="10123" marR="10123" marT="10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Denard Span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10-Jun-2011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23-Jun-2011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-0.4111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 concussion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Jeff Kent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21-Mar-2002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6-Apr-2002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-0.4099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Fractured left wrist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Yuniesky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Betancourt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11-Jul-2009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16-Jul-2009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Strained right hamstring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Jacque Jones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1-Jul-2003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17-Jul-2003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0.3889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Strained left groin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Chris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24-Mar-2007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8-Apr-2007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Strained hamstring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Anderson Hernandez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5-Apr-2009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13-Apr-2009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0.3642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Strained left hamstring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Josh Willingham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7-Jun-2006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22-Jun-2006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-0.3519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Strained ligament - left hand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Jim Thome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2-Jun-2011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24-Jun-2011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quadriceps strain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Gary Matthews Jr.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25-Aug-2002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11-Sep-2002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 wrist tendinitis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Juan Encarnacion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4-Jul-2004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19-Jul-2004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Left shoulder tendinitis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Dean Palmer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24-Mar-2002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7-Apr-2002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Shoulder stiffness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Brandon Inge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12-May-2002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27-May-2002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-0.3251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Dislocated left shoulder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Kevin Youkilis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16-Aug-2004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1-Sep-2004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-0.3236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Bruised right ankle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Geoff Blum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30-Apr-2005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18-May-2005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-0.3174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Left chest contusion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Clete Thomas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4-Jun-2008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19-Jun-2008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Sprained right ankle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2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8500" y="3879410"/>
            <a:ext cx="3886200" cy="2667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smtClean="0"/>
              <a:t>Overall, teams did slightly worse while players were on DL</a:t>
            </a:r>
          </a:p>
          <a:p>
            <a:pPr lvl="1"/>
            <a:r>
              <a:rPr lang="en-US" sz="1600" dirty="0" smtClean="0"/>
              <a:t>Mean </a:t>
            </a:r>
            <a:r>
              <a:rPr lang="en-US" sz="1600" dirty="0" err="1" smtClean="0"/>
              <a:t>DifWL</a:t>
            </a:r>
            <a:r>
              <a:rPr lang="en-US" sz="1600" dirty="0" smtClean="0"/>
              <a:t>%= 0.003 (not significantly different)</a:t>
            </a:r>
          </a:p>
          <a:p>
            <a:pPr lvl="1"/>
            <a:r>
              <a:rPr lang="en-US" sz="1600" dirty="0" smtClean="0"/>
              <a:t>Teams lost most without catchers and won most without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Basemen.</a:t>
            </a:r>
          </a:p>
          <a:p>
            <a:r>
              <a:rPr lang="en-US" sz="1600" dirty="0" smtClean="0"/>
              <a:t>Infield players hurt a team more than outfielders</a:t>
            </a:r>
            <a:endParaRPr lang="en-US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210067"/>
              </p:ext>
            </p:extLst>
          </p:nvPr>
        </p:nvGraphicFramePr>
        <p:xfrm>
          <a:off x="381000" y="1447800"/>
          <a:ext cx="3124202" cy="2266632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590219"/>
                <a:gridCol w="590219"/>
                <a:gridCol w="688589"/>
                <a:gridCol w="1255175"/>
              </a:tblGrid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Rank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Trips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Ave </a:t>
                      </a:r>
                      <a:r>
                        <a:rPr lang="en-US" sz="1400" u="none" strike="noStrike" dirty="0" err="1">
                          <a:effectLst/>
                        </a:rPr>
                        <a:t>Dif</a:t>
                      </a:r>
                      <a:r>
                        <a:rPr lang="en-US" sz="1400" u="none" strike="noStrike" dirty="0">
                          <a:effectLst/>
                        </a:rPr>
                        <a:t> WL%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284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3B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0.0070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2B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0.0037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0.0031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0.0029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2443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0.0021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DH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-0.0023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1B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198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-0.0046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87724"/>
              </p:ext>
            </p:extLst>
          </p:nvPr>
        </p:nvGraphicFramePr>
        <p:xfrm>
          <a:off x="7086600" y="1447800"/>
          <a:ext cx="1766680" cy="51826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68304"/>
                <a:gridCol w="465064"/>
                <a:gridCol w="633312"/>
              </a:tblGrid>
              <a:tr h="76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Team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Direction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R2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81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ARZ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0.16568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70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ATL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0.54194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60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BAL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+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0.01572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BOS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0.0226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CHC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+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0.00052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CIN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0.73704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CLE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0.13732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COL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0.00114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CWS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0.20728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DET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0.00667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FLA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+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0.00113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HOU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0.63405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KC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0.18294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LAA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+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0.05581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LAD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0.25082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MIN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0.16924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MLW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0.06054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NYM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0.0149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NYY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0.18393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OAK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0.64791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803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PIT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0.04208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SD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0.57971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SEA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0.00057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SF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0.20632</a:t>
                      </a:r>
                      <a:endParaRPr lang="en-US" sz="10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STL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0.32249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TB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0.08225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PHI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0.24191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TEX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0.01923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98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TOR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0.08326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WAS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0.04226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82" marR="10282" marT="10282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1" y="1600200"/>
            <a:ext cx="2390868" cy="206209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cs typeface="Palatino"/>
              </a:rPr>
              <a:t>This is a summary table of linear regressions of total DL Days and season WL%, 2002-2011 for each team. A few teams show a larger direct correlation (always negative) but most teams are very loosely affected.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5880" y="324664"/>
            <a:ext cx="2179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Team Effects?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284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799" y="5105400"/>
            <a:ext cx="7012075" cy="125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37402"/>
            <a:ext cx="8880565" cy="3429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 algn="l" eaLnBrk="1" hangingPunct="1">
              <a:lnSpc>
                <a:spcPct val="90000"/>
              </a:lnSpc>
            </a:pPr>
            <a:endParaRPr lang="en-US" sz="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Adjusting the traffic-related injury by age, gender, occupation, # of dependents and ethnicity. Map the injuries and use DALYs for San Francisco for comparisons to global, regional, state, and city trends.  </a:t>
            </a:r>
          </a:p>
          <a:p>
            <a:pPr algn="l" eaLnBrk="1" hangingPunct="1">
              <a:lnSpc>
                <a:spcPct val="9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 lvl="1" algn="l">
              <a:lnSpc>
                <a:spcPct val="90000"/>
              </a:lnSpc>
              <a:spcBef>
                <a:spcPts val="600"/>
              </a:spcBef>
            </a:pPr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Overall Mean 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Disability weight for an ankle sprain = 0.064 YLD or 14 </a:t>
            </a:r>
            <a:r>
              <a:rPr lang="en-US" sz="2200" dirty="0" smtClean="0">
                <a:solidFill>
                  <a:schemeClr val="tx1"/>
                </a:solidFill>
                <a:cs typeface="Arial" pitchFamily="34" charset="0"/>
              </a:rPr>
              <a:t>days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cs typeface="Arial" pitchFamily="34" charset="0"/>
              </a:rPr>
              <a:t>A 38 year old male with a life expectancy of 77 years who sprains his ankle has a DALY of </a:t>
            </a:r>
            <a:r>
              <a:rPr lang="en-US" sz="2200" dirty="0" smtClean="0">
                <a:cs typeface="Arial" pitchFamily="34" charset="0"/>
              </a:rPr>
              <a:t>0.03 years </a:t>
            </a:r>
            <a:r>
              <a:rPr lang="en-US" sz="2200" dirty="0">
                <a:cs typeface="Arial" pitchFamily="34" charset="0"/>
              </a:rPr>
              <a:t>or 11 days 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cs typeface="Arial" pitchFamily="34" charset="0"/>
              </a:rPr>
              <a:t>A 66 year old male with the same injury has a DALY or </a:t>
            </a:r>
            <a:r>
              <a:rPr lang="en-US" sz="2200" dirty="0" smtClean="0">
                <a:cs typeface="Arial" pitchFamily="34" charset="0"/>
              </a:rPr>
              <a:t>0.06 years </a:t>
            </a:r>
            <a:r>
              <a:rPr lang="en-US" sz="2200" dirty="0">
                <a:cs typeface="Arial" pitchFamily="34" charset="0"/>
              </a:rPr>
              <a:t>or 22 days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</a:pPr>
            <a:endParaRPr lang="en-US" sz="2000" dirty="0">
              <a:cs typeface="Arial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FF0000"/>
                </a:solidFill>
              </a:rPr>
              <a:t>Question for SF: Where are traffic lights needed?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30723"/>
            <a:ext cx="1412965" cy="141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5105400"/>
            <a:ext cx="701207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SHORT </a:t>
            </a:r>
            <a:r>
              <a:rPr lang="en-US" sz="2000" dirty="0" smtClean="0"/>
              <a:t>QUIZ on San Francisco auto/pedestrian accidents:</a:t>
            </a:r>
            <a:endParaRPr lang="en-US" sz="2000" dirty="0"/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When do most pedestrians get hit by cars?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What neighborhood or area are they most likely to get hit?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What is the most likely confounding variable in getting hit by a car?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/>
              <a:t>What gender and age group(s) are most likely hit by a car?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92729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Motivating Example: </a:t>
            </a:r>
            <a:r>
              <a:rPr lang="en-US" sz="2400" dirty="0" smtClean="0"/>
              <a:t>UCSF Project Studying Pedestrians Hit </a:t>
            </a:r>
            <a:r>
              <a:rPr lang="en-US" sz="2400" dirty="0"/>
              <a:t>by Cars in San Francisco</a:t>
            </a:r>
          </a:p>
        </p:txBody>
      </p:sp>
    </p:spTree>
    <p:extLst>
      <p:ext uri="{BB962C8B-B14F-4D97-AF65-F5344CB8AC3E}">
        <p14:creationId xmlns:p14="http://schemas.microsoft.com/office/powerpoint/2010/main" val="250820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49448"/>
            <a:ext cx="1412965" cy="141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114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0" lvl="1" indent="0" algn="l">
              <a:buNone/>
            </a:pPr>
            <a:r>
              <a:rPr lang="en-US" sz="2400" b="1" dirty="0" smtClean="0">
                <a:cs typeface="Arial" pitchFamily="34" charset="0"/>
              </a:rPr>
              <a:t>Disability </a:t>
            </a:r>
            <a:r>
              <a:rPr lang="en-US" sz="2400" b="1" dirty="0">
                <a:cs typeface="Arial" pitchFamily="34" charset="0"/>
              </a:rPr>
              <a:t>Adjusted Player Days </a:t>
            </a:r>
            <a:r>
              <a:rPr lang="en-US" sz="2400" b="1" dirty="0" smtClean="0">
                <a:cs typeface="Arial" pitchFamily="34" charset="0"/>
              </a:rPr>
              <a:t>(DAPD) adjusted for:</a:t>
            </a:r>
            <a:endParaRPr lang="en-US" sz="2400" b="1" dirty="0">
              <a:cs typeface="Arial" pitchFamily="34" charset="0"/>
            </a:endParaRPr>
          </a:p>
          <a:p>
            <a:pPr lvl="2" algn="l"/>
            <a:r>
              <a:rPr lang="en-US" sz="2400" dirty="0" smtClean="0">
                <a:cs typeface="Arial" pitchFamily="34" charset="0"/>
              </a:rPr>
              <a:t>	Average </a:t>
            </a:r>
            <a:r>
              <a:rPr lang="en-US" sz="2400" dirty="0">
                <a:cs typeface="Arial" pitchFamily="34" charset="0"/>
              </a:rPr>
              <a:t>time lost for an </a:t>
            </a:r>
            <a:r>
              <a:rPr lang="en-US" sz="2400" dirty="0" smtClean="0">
                <a:cs typeface="Arial" pitchFamily="34" charset="0"/>
              </a:rPr>
              <a:t>injury</a:t>
            </a:r>
          </a:p>
          <a:p>
            <a:pPr lvl="2" algn="l"/>
            <a:r>
              <a:rPr lang="en-US" sz="2400" dirty="0" smtClean="0">
                <a:cs typeface="Arial" pitchFamily="34" charset="0"/>
              </a:rPr>
              <a:t>	Previous injuries</a:t>
            </a:r>
          </a:p>
          <a:p>
            <a:pPr lvl="2" algn="l"/>
            <a:r>
              <a:rPr lang="en-US" sz="2400" dirty="0" smtClean="0">
                <a:cs typeface="Arial" pitchFamily="34" charset="0"/>
              </a:rPr>
              <a:t>	Position </a:t>
            </a:r>
            <a:r>
              <a:rPr lang="en-US" sz="2400" dirty="0">
                <a:cs typeface="Arial" pitchFamily="34" charset="0"/>
              </a:rPr>
              <a:t>the player </a:t>
            </a:r>
            <a:r>
              <a:rPr lang="en-US" sz="2400" dirty="0" smtClean="0">
                <a:cs typeface="Arial" pitchFamily="34" charset="0"/>
              </a:rPr>
              <a:t>plays</a:t>
            </a:r>
            <a:endParaRPr lang="en-US" sz="2400" dirty="0">
              <a:cs typeface="Arial" pitchFamily="34" charset="0"/>
            </a:endParaRPr>
          </a:p>
          <a:p>
            <a:pPr lvl="2" algn="l"/>
            <a:r>
              <a:rPr lang="en-US" sz="2400" dirty="0" smtClean="0">
                <a:cs typeface="Arial" pitchFamily="34" charset="0"/>
              </a:rPr>
              <a:t>	Age </a:t>
            </a:r>
            <a:r>
              <a:rPr lang="en-US" sz="2400" dirty="0">
                <a:cs typeface="Arial" pitchFamily="34" charset="0"/>
              </a:rPr>
              <a:t>of the player</a:t>
            </a:r>
          </a:p>
          <a:p>
            <a:pPr lvl="2" algn="l"/>
            <a:r>
              <a:rPr lang="en-US" sz="2400" dirty="0" smtClean="0">
                <a:cs typeface="Arial" pitchFamily="34" charset="0"/>
              </a:rPr>
              <a:t>	Expected </a:t>
            </a:r>
            <a:r>
              <a:rPr lang="en-US" sz="2400" dirty="0">
                <a:cs typeface="Arial" pitchFamily="34" charset="0"/>
              </a:rPr>
              <a:t>future </a:t>
            </a:r>
            <a:r>
              <a:rPr lang="en-US" sz="2400" dirty="0" smtClean="0">
                <a:cs typeface="Arial" pitchFamily="34" charset="0"/>
              </a:rPr>
              <a:t>playing years in the MLB</a:t>
            </a:r>
          </a:p>
          <a:p>
            <a:pPr lvl="2" algn="l"/>
            <a:r>
              <a:rPr lang="en-US" sz="2400" dirty="0" smtClean="0">
                <a:cs typeface="Arial" pitchFamily="34" charset="0"/>
              </a:rPr>
              <a:t>	Years in position in MLB</a:t>
            </a:r>
          </a:p>
          <a:p>
            <a:pPr lvl="2" algn="l"/>
            <a:r>
              <a:rPr lang="en-US" sz="2400" dirty="0" smtClean="0">
                <a:cs typeface="Arial" pitchFamily="34" charset="0"/>
              </a:rPr>
              <a:t>	Years in a contract</a:t>
            </a:r>
          </a:p>
          <a:p>
            <a:pPr lvl="2" algn="l"/>
            <a:r>
              <a:rPr lang="en-US" sz="2400" dirty="0" smtClean="0">
                <a:cs typeface="Arial" pitchFamily="34" charset="0"/>
              </a:rPr>
              <a:t>	Team you play for</a:t>
            </a:r>
          </a:p>
          <a:p>
            <a:pPr lvl="2" algn="l"/>
            <a:r>
              <a:rPr lang="en-US" sz="2400" dirty="0">
                <a:cs typeface="Arial" pitchFamily="34" charset="0"/>
              </a:rPr>
              <a:t>	</a:t>
            </a:r>
            <a:r>
              <a:rPr lang="en-US" sz="2400" dirty="0" smtClean="0">
                <a:cs typeface="Arial" pitchFamily="34" charset="0"/>
              </a:rPr>
              <a:t>Others?</a:t>
            </a:r>
          </a:p>
          <a:p>
            <a:pPr lvl="2" algn="l"/>
            <a:endParaRPr lang="en-US" sz="2400" dirty="0">
              <a:cs typeface="Arial" pitchFamily="34" charset="0"/>
            </a:endParaRPr>
          </a:p>
          <a:p>
            <a:pPr marL="457200" lvl="1" indent="0">
              <a:buNone/>
            </a:pPr>
            <a:endParaRPr lang="en-US" sz="2000" dirty="0"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179" y="304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Creating Disability Adjusted Player Days (DAPD)</a:t>
            </a:r>
          </a:p>
        </p:txBody>
      </p:sp>
    </p:spTree>
    <p:extLst>
      <p:ext uri="{BB962C8B-B14F-4D97-AF65-F5344CB8AC3E}">
        <p14:creationId xmlns:p14="http://schemas.microsoft.com/office/powerpoint/2010/main" val="401429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8382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Moneyball</a:t>
            </a:r>
            <a:r>
              <a:rPr lang="en-US" sz="2800" dirty="0" smtClean="0"/>
              <a:t> &amp; the Oakland A’s: Background*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197160"/>
              </p:ext>
            </p:extLst>
          </p:nvPr>
        </p:nvGraphicFramePr>
        <p:xfrm>
          <a:off x="362461" y="16764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0" y="6476999"/>
            <a:ext cx="97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*Excel plot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61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286000"/>
            <a:ext cx="8563316" cy="3962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L = Adjust for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average time lost for an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injury</a:t>
            </a:r>
          </a:p>
          <a:p>
            <a:pPr lvl="1" algn="l"/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	mean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= 44 days, median = 40 days [15 to 140]*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C = age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of the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player = 33 years old in this example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r = Standard discounted lifespan of 3% per year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DW = Disability weight for an ankle sprain = 0.064</a:t>
            </a:r>
          </a:p>
          <a:p>
            <a:pPr marL="0" indent="0" algn="l">
              <a:buNone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Calculate 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for adjustment factors: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K</a:t>
            </a:r>
            <a:r>
              <a:rPr lang="en-US" baseline="-25000" dirty="0" smtClean="0">
                <a:solidFill>
                  <a:schemeClr val="tx1"/>
                </a:solidFill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= Adjust for expected future years the player will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play </a:t>
            </a:r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this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catcher reached the </a:t>
            </a:r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	MLB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at age 25, &amp; probably has at most 4 more active years</a:t>
            </a:r>
          </a:p>
          <a:p>
            <a:pPr algn="l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K</a:t>
            </a:r>
            <a:r>
              <a:rPr lang="en-US" baseline="-25000" dirty="0">
                <a:solidFill>
                  <a:schemeClr val="tx1"/>
                </a:solidFill>
                <a:cs typeface="Arial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=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Adjust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 time already played in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MLB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= 8 years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K</a:t>
            </a:r>
            <a:r>
              <a:rPr lang="en-US" baseline="-25000" dirty="0" smtClean="0">
                <a:solidFill>
                  <a:schemeClr val="tx1"/>
                </a:solidFill>
                <a:cs typeface="Arial" pitchFamily="34" charset="0"/>
              </a:rPr>
              <a:t>3 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= Adjust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Catcher DL days mean = 49 days, median = 29 days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396267"/>
            <a:ext cx="3606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cs typeface="Arial" pitchFamily="34" charset="0"/>
              </a:rPr>
              <a:t>*based on 14 years of DL data including MLB EMR data</a:t>
            </a:r>
            <a:endParaRPr lang="en-US" sz="12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1447800"/>
                <a:ext cx="8458200" cy="642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000" dirty="0" smtClean="0"/>
                  <a:t>DAPD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 −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𝐷𝐶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1+(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)(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−(1+</m:t>
                        </m:r>
                        <m:d>
                          <m:d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8458200" cy="6421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28600" y="196158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Example: Creating the DAPD for a </a:t>
            </a:r>
            <a:r>
              <a:rPr lang="en-US" sz="2800" dirty="0" smtClean="0"/>
              <a:t>Catcher </a:t>
            </a:r>
            <a:r>
              <a:rPr lang="en-US" sz="2800" dirty="0"/>
              <a:t>with an </a:t>
            </a:r>
            <a:r>
              <a:rPr lang="en-US" sz="2800" dirty="0" smtClean="0"/>
              <a:t>Ankle Sprain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742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229600" cy="49530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l"/>
                <a:r>
                  <a:rPr lang="en-US" sz="2000" dirty="0" smtClean="0">
                    <a:cs typeface="Arial" pitchFamily="34" charset="0"/>
                  </a:rPr>
                  <a:t>Calculating the effect of K</a:t>
                </a:r>
                <a:r>
                  <a:rPr lang="en-US" sz="2000" baseline="-25000" dirty="0" smtClean="0">
                    <a:cs typeface="Arial" pitchFamily="34" charset="0"/>
                  </a:rPr>
                  <a:t>1, </a:t>
                </a:r>
                <a:r>
                  <a:rPr lang="en-US" dirty="0">
                    <a:cs typeface="Arial" pitchFamily="34" charset="0"/>
                  </a:rPr>
                  <a:t>K</a:t>
                </a:r>
                <a:r>
                  <a:rPr lang="en-US" baseline="-25000" dirty="0">
                    <a:cs typeface="Arial" pitchFamily="34" charset="0"/>
                  </a:rPr>
                  <a:t>2 </a:t>
                </a:r>
                <a:r>
                  <a:rPr lang="en-US" sz="2000" dirty="0" smtClean="0">
                    <a:cs typeface="Arial" pitchFamily="34" charset="0"/>
                  </a:rPr>
                  <a:t>&amp;</a:t>
                </a:r>
                <a:r>
                  <a:rPr lang="en-US" sz="2000" baseline="-25000" dirty="0" smtClean="0">
                    <a:cs typeface="Arial" pitchFamily="34" charset="0"/>
                  </a:rPr>
                  <a:t> </a:t>
                </a:r>
                <a:r>
                  <a:rPr lang="en-US" sz="2000" dirty="0" smtClean="0">
                    <a:cs typeface="Arial" pitchFamily="34" charset="0"/>
                  </a:rPr>
                  <a:t>K</a:t>
                </a:r>
                <a:r>
                  <a:rPr lang="en-US" sz="2000" baseline="-25000" dirty="0" smtClean="0">
                    <a:cs typeface="Arial" pitchFamily="34" charset="0"/>
                  </a:rPr>
                  <a:t>2</a:t>
                </a:r>
                <a:r>
                  <a:rPr lang="en-US" sz="2000" dirty="0" smtClean="0">
                    <a:cs typeface="Arial" pitchFamily="34" charset="0"/>
                  </a:rPr>
                  <a:t> separately for Catchers with ankle sprains:</a:t>
                </a:r>
              </a:p>
              <a:p>
                <a:endParaRPr lang="en-US" sz="1100" dirty="0" smtClean="0">
                  <a:cs typeface="Arial" pitchFamily="34" charset="0"/>
                </a:endParaRPr>
              </a:p>
              <a:p>
                <a:pPr algn="l"/>
                <a:r>
                  <a:rPr lang="en-US" sz="2000" dirty="0" smtClean="0">
                    <a:cs typeface="Arial" pitchFamily="34" charset="0"/>
                  </a:rPr>
                  <a:t>No adjustment = </a:t>
                </a:r>
                <a:r>
                  <a:rPr lang="en-US" sz="2000" b="1" dirty="0" smtClean="0">
                    <a:cs typeface="Arial" pitchFamily="34" charset="0"/>
                  </a:rPr>
                  <a:t>55</a:t>
                </a:r>
                <a:r>
                  <a:rPr lang="en-US" sz="2000" dirty="0" smtClean="0">
                    <a:cs typeface="Arial" pitchFamily="34" charset="0"/>
                  </a:rPr>
                  <a:t> days</a:t>
                </a:r>
              </a:p>
              <a:p>
                <a:pPr algn="l"/>
                <a:r>
                  <a:rPr lang="en-US" sz="2000" dirty="0" smtClean="0">
                    <a:cs typeface="Arial" pitchFamily="34" charset="0"/>
                  </a:rPr>
                  <a:t>K</a:t>
                </a:r>
                <a:r>
                  <a:rPr lang="en-US" sz="2000" baseline="-25000" dirty="0" smtClean="0">
                    <a:cs typeface="Arial" pitchFamily="34" charset="0"/>
                  </a:rPr>
                  <a:t>1 </a:t>
                </a:r>
                <a:r>
                  <a:rPr lang="en-US" sz="2000" dirty="0" smtClean="0">
                    <a:cs typeface="Arial" pitchFamily="34" charset="0"/>
                  </a:rPr>
                  <a:t>= </a:t>
                </a:r>
                <a:r>
                  <a:rPr lang="en-US" sz="2000" b="1" dirty="0" smtClean="0">
                    <a:cs typeface="Arial" pitchFamily="34" charset="0"/>
                  </a:rPr>
                  <a:t>59</a:t>
                </a:r>
                <a:r>
                  <a:rPr lang="en-US" sz="2000" dirty="0" smtClean="0">
                    <a:cs typeface="Arial" pitchFamily="34" charset="0"/>
                  </a:rPr>
                  <a:t> days on the DL</a:t>
                </a:r>
              </a:p>
              <a:p>
                <a:pPr algn="l"/>
                <a:r>
                  <a:rPr lang="en-US" sz="2000" dirty="0" smtClean="0">
                    <a:cs typeface="Arial" pitchFamily="34" charset="0"/>
                  </a:rPr>
                  <a:t>K</a:t>
                </a:r>
                <a:r>
                  <a:rPr lang="en-US" sz="2000" baseline="-25000" dirty="0" smtClean="0">
                    <a:cs typeface="Arial" pitchFamily="34" charset="0"/>
                  </a:rPr>
                  <a:t>2 </a:t>
                </a:r>
                <a:r>
                  <a:rPr lang="en-US" sz="2000" dirty="0">
                    <a:cs typeface="Arial" pitchFamily="34" charset="0"/>
                  </a:rPr>
                  <a:t>= </a:t>
                </a:r>
                <a:r>
                  <a:rPr lang="en-US" sz="2000" b="1" dirty="0" smtClean="0">
                    <a:cs typeface="Arial" pitchFamily="34" charset="0"/>
                  </a:rPr>
                  <a:t>60</a:t>
                </a:r>
                <a:r>
                  <a:rPr lang="en-US" sz="2000" dirty="0" smtClean="0">
                    <a:cs typeface="Arial" pitchFamily="34" charset="0"/>
                  </a:rPr>
                  <a:t> </a:t>
                </a:r>
                <a:r>
                  <a:rPr lang="en-US" sz="2000" dirty="0">
                    <a:cs typeface="Arial" pitchFamily="34" charset="0"/>
                  </a:rPr>
                  <a:t>days on the </a:t>
                </a:r>
                <a:r>
                  <a:rPr lang="en-US" sz="2000" dirty="0" smtClean="0">
                    <a:cs typeface="Arial" pitchFamily="34" charset="0"/>
                  </a:rPr>
                  <a:t>DL</a:t>
                </a:r>
              </a:p>
              <a:p>
                <a:pPr algn="l"/>
                <a:r>
                  <a:rPr lang="en-US" sz="2000" dirty="0" smtClean="0">
                    <a:cs typeface="Arial" pitchFamily="34" charset="0"/>
                  </a:rPr>
                  <a:t>K</a:t>
                </a:r>
                <a:r>
                  <a:rPr lang="en-US" sz="2000" baseline="-25000" dirty="0" smtClean="0">
                    <a:cs typeface="Arial" pitchFamily="34" charset="0"/>
                  </a:rPr>
                  <a:t>3 </a:t>
                </a:r>
                <a:r>
                  <a:rPr lang="en-US" sz="2000" dirty="0">
                    <a:cs typeface="Arial" pitchFamily="34" charset="0"/>
                  </a:rPr>
                  <a:t>= </a:t>
                </a:r>
                <a:r>
                  <a:rPr lang="en-US" sz="2000" b="1" dirty="0" smtClean="0">
                    <a:cs typeface="Arial" pitchFamily="34" charset="0"/>
                  </a:rPr>
                  <a:t>61</a:t>
                </a:r>
                <a:r>
                  <a:rPr lang="en-US" sz="2000" dirty="0" smtClean="0">
                    <a:cs typeface="Arial" pitchFamily="34" charset="0"/>
                  </a:rPr>
                  <a:t> </a:t>
                </a:r>
                <a:r>
                  <a:rPr lang="en-US" sz="2000" dirty="0">
                    <a:cs typeface="Arial" pitchFamily="34" charset="0"/>
                  </a:rPr>
                  <a:t>days on the DL</a:t>
                </a:r>
              </a:p>
              <a:p>
                <a:endParaRPr lang="en-US" sz="2000" dirty="0" smtClean="0">
                  <a:cs typeface="Arial" pitchFamily="34" charset="0"/>
                </a:endParaRPr>
              </a:p>
              <a:p>
                <a:pPr algn="l"/>
                <a:r>
                  <a:rPr lang="en-US" sz="2000" dirty="0" smtClean="0">
                    <a:cs typeface="Arial" pitchFamily="34" charset="0"/>
                  </a:rPr>
                  <a:t>Unclear on the best way </a:t>
                </a:r>
                <a:r>
                  <a:rPr lang="en-US" sz="2000" dirty="0">
                    <a:cs typeface="Arial" pitchFamily="34" charset="0"/>
                  </a:rPr>
                  <a:t>combine K</a:t>
                </a:r>
                <a:r>
                  <a:rPr lang="en-US" sz="2000" baseline="-25000" dirty="0">
                    <a:cs typeface="Arial" pitchFamily="34" charset="0"/>
                  </a:rPr>
                  <a:t>1</a:t>
                </a:r>
                <a:r>
                  <a:rPr lang="en-US" sz="2000" dirty="0">
                    <a:cs typeface="Arial" pitchFamily="34" charset="0"/>
                  </a:rPr>
                  <a:t>, K</a:t>
                </a:r>
                <a:r>
                  <a:rPr lang="en-US" sz="2000" baseline="-25000" dirty="0">
                    <a:cs typeface="Arial" pitchFamily="34" charset="0"/>
                  </a:rPr>
                  <a:t>2</a:t>
                </a:r>
                <a:r>
                  <a:rPr lang="en-US" sz="2000" dirty="0">
                    <a:cs typeface="Arial" pitchFamily="34" charset="0"/>
                  </a:rPr>
                  <a:t> &amp;</a:t>
                </a:r>
                <a:r>
                  <a:rPr lang="en-US" sz="2000" baseline="-25000" dirty="0">
                    <a:cs typeface="Arial" pitchFamily="34" charset="0"/>
                  </a:rPr>
                  <a:t> </a:t>
                </a:r>
                <a:r>
                  <a:rPr lang="en-US" sz="2000" dirty="0">
                    <a:cs typeface="Arial" pitchFamily="34" charset="0"/>
                  </a:rPr>
                  <a:t>K</a:t>
                </a:r>
                <a:r>
                  <a:rPr lang="en-US" sz="2000" baseline="-25000" dirty="0">
                    <a:cs typeface="Arial" pitchFamily="34" charset="0"/>
                  </a:rPr>
                  <a:t>2</a:t>
                </a:r>
                <a:r>
                  <a:rPr lang="en-US" sz="2000" dirty="0">
                    <a:cs typeface="Arial" pitchFamily="34" charset="0"/>
                  </a:rPr>
                  <a:t> to create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000" dirty="0">
                    <a:cs typeface="Arial" pitchFamily="34" charset="0"/>
                  </a:rPr>
                  <a:t> for the adjustment:</a:t>
                </a:r>
              </a:p>
              <a:p>
                <a:pPr marL="0" indent="0">
                  <a:buNone/>
                </a:pPr>
                <a:endParaRPr lang="en-US" sz="8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sz="1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sz="20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229600" cy="4953000"/>
              </a:xfrm>
              <a:prstGeom prst="rect">
                <a:avLst/>
              </a:prstGeom>
              <a:blipFill rotWithShape="0">
                <a:blip r:embed="rId2"/>
                <a:stretch>
                  <a:fillRect l="-667" t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28600" y="196158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Example: Creating the DAPD for a </a:t>
            </a:r>
            <a:r>
              <a:rPr lang="en-US" sz="2800" dirty="0" smtClean="0"/>
              <a:t>Catcher </a:t>
            </a:r>
            <a:r>
              <a:rPr lang="en-US" sz="2800" dirty="0"/>
              <a:t>with an </a:t>
            </a:r>
            <a:r>
              <a:rPr lang="en-US" sz="2800" dirty="0" smtClean="0"/>
              <a:t>Ankle Sprain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363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599" y="1371600"/>
            <a:ext cx="8763000" cy="45259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Given you are a catcher, as age changes from 25 to 35, the DL days for an ankle sprain increase by .25 per year</a:t>
            </a:r>
          </a:p>
          <a:p>
            <a:endParaRPr lang="en-US" dirty="0"/>
          </a:p>
          <a:p>
            <a:endParaRPr lang="en-US" dirty="0" smtClean="0"/>
          </a:p>
          <a:p>
            <a:pPr algn="l"/>
            <a:r>
              <a:rPr lang="en-US" dirty="0" smtClean="0"/>
              <a:t>Given you are 35 years old, as position changes, DL days change:</a:t>
            </a:r>
          </a:p>
          <a:p>
            <a:endParaRPr lang="en-US" dirty="0"/>
          </a:p>
          <a:p>
            <a:endParaRPr lang="en-US" dirty="0" smtClean="0"/>
          </a:p>
          <a:p>
            <a:pPr algn="l"/>
            <a:r>
              <a:rPr lang="en-US" dirty="0" smtClean="0"/>
              <a:t>Given you are a Catcher, as time in the majors changes (as % of overall expected playing time):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57200"/>
            <a:ext cx="880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cs typeface="Arial" pitchFamily="34" charset="0"/>
              </a:rPr>
              <a:t>Example: Sensitivity of Adjustments</a:t>
            </a:r>
            <a:endParaRPr lang="en-US" sz="2800" dirty="0"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241105"/>
              </p:ext>
            </p:extLst>
          </p:nvPr>
        </p:nvGraphicFramePr>
        <p:xfrm>
          <a:off x="838200" y="3276600"/>
          <a:ext cx="5791200" cy="50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6931"/>
                <a:gridCol w="453187"/>
                <a:gridCol w="540338"/>
                <a:gridCol w="435756"/>
                <a:gridCol w="400896"/>
                <a:gridCol w="418326"/>
                <a:gridCol w="557767"/>
                <a:gridCol w="470616"/>
                <a:gridCol w="470616"/>
                <a:gridCol w="438567"/>
                <a:gridCol w="457200"/>
                <a:gridCol w="381000"/>
              </a:tblGrid>
              <a:tr h="323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DH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LHR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LHS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OF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RHR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RHS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3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DL Days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80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80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86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91321"/>
              </p:ext>
            </p:extLst>
          </p:nvPr>
        </p:nvGraphicFramePr>
        <p:xfrm>
          <a:off x="756719" y="2133600"/>
          <a:ext cx="7315200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DL Days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45.95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46.18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46.39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46.60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46.80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46.99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47.16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47.33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47.48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47.63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47.77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38200" y="5482631"/>
            <a:ext cx="6397451" cy="117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5564681"/>
            <a:ext cx="6781800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cs typeface="Arial" pitchFamily="34" charset="0"/>
              </a:rPr>
              <a:t>(</a:t>
            </a:r>
            <a:r>
              <a:rPr lang="en-US" sz="1600" dirty="0">
                <a:cs typeface="Arial" pitchFamily="34" charset="0"/>
              </a:rPr>
              <a:t>DL years 1998 – 2012):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 smtClean="0"/>
              <a:t>Only one </a:t>
            </a:r>
            <a:r>
              <a:rPr lang="en-US" sz="1400" dirty="0"/>
              <a:t>player </a:t>
            </a:r>
            <a:r>
              <a:rPr lang="en-US" sz="1400" dirty="0" smtClean="0"/>
              <a:t>was </a:t>
            </a:r>
            <a:r>
              <a:rPr lang="en-US" sz="1400" dirty="0"/>
              <a:t>on the DL because of a bullet </a:t>
            </a:r>
            <a:r>
              <a:rPr lang="en-US" sz="1400" dirty="0" smtClean="0"/>
              <a:t>wound</a:t>
            </a:r>
            <a:endParaRPr lang="en-US" sz="1400" dirty="0"/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 smtClean="0"/>
              <a:t>Only one </a:t>
            </a:r>
            <a:r>
              <a:rPr lang="en-US" sz="1400" dirty="0"/>
              <a:t>player </a:t>
            </a:r>
            <a:r>
              <a:rPr lang="en-US" sz="1400" dirty="0" smtClean="0"/>
              <a:t>was </a:t>
            </a:r>
            <a:r>
              <a:rPr lang="en-US" sz="1400" dirty="0"/>
              <a:t>on the DL because of </a:t>
            </a:r>
            <a:r>
              <a:rPr lang="en-US" sz="1400" dirty="0" smtClean="0"/>
              <a:t>insomnia</a:t>
            </a:r>
            <a:endParaRPr lang="en-US" sz="1400" dirty="0"/>
          </a:p>
          <a:p>
            <a:pPr marL="742950" lvl="1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/>
              <a:t>Troy O’Leary, Russ Johnson, &amp; Trip Cromer are the only 3 players </a:t>
            </a:r>
            <a:r>
              <a:rPr lang="en-US" sz="1400" dirty="0" smtClean="0"/>
              <a:t>to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       </a:t>
            </a:r>
            <a:r>
              <a:rPr lang="en-US" sz="1400" dirty="0"/>
              <a:t>go on the DL for this.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639065"/>
              </p:ext>
            </p:extLst>
          </p:nvPr>
        </p:nvGraphicFramePr>
        <p:xfrm>
          <a:off x="228599" y="4724400"/>
          <a:ext cx="8534403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0982"/>
                <a:gridCol w="719269"/>
                <a:gridCol w="719269"/>
                <a:gridCol w="719269"/>
                <a:gridCol w="719269"/>
                <a:gridCol w="719269"/>
                <a:gridCol w="719269"/>
                <a:gridCol w="719269"/>
                <a:gridCol w="719269"/>
                <a:gridCol w="719269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Fraction of expected MLB time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90%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85%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80%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75%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70%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65%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60%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55%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50%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DL Days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70.96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67.88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65.34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63.22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61.42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59.89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58.57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57.43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56.43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657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2" name="Picture 6" descr="C:\Users\allenie\Documents\ASQ\Columns\Moneyball\ScatterPlot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1" y="533400"/>
            <a:ext cx="8074752" cy="491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0901" y="5634506"/>
            <a:ext cx="3074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Payroll vs. Games Won*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715000" y="6442109"/>
            <a:ext cx="3387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*analysis &amp; graphics completed with </a:t>
            </a:r>
            <a:r>
              <a:rPr lang="en-US" sz="1200" dirty="0" smtClean="0"/>
              <a:t>Excel &amp; </a:t>
            </a:r>
            <a:r>
              <a:rPr lang="en-US" sz="1200" dirty="0" err="1" smtClean="0"/>
              <a:t>Spotfire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542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:\Users\allenie\Documents\ASQ\Columns\Moneyball\ScatterPlot2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13509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715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Overlay colors where </a:t>
            </a:r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>
                <a:solidFill>
                  <a:srgbClr val="CF21BA"/>
                </a:solidFill>
              </a:rPr>
              <a:t> </a:t>
            </a:r>
            <a:r>
              <a:rPr lang="en-US" sz="2400" dirty="0" smtClean="0"/>
              <a:t>= Pre-</a:t>
            </a:r>
            <a:r>
              <a:rPr lang="en-US" sz="2400" dirty="0" err="1" smtClean="0"/>
              <a:t>MoneyBall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 = MoneyBall, and </a:t>
            </a:r>
            <a:r>
              <a:rPr lang="en-US" sz="2400" b="1" dirty="0" smtClean="0">
                <a:solidFill>
                  <a:srgbClr val="92D050"/>
                </a:solidFill>
              </a:rPr>
              <a:t>Green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/>
              <a:t>is Post-</a:t>
            </a:r>
            <a:r>
              <a:rPr lang="en-US" sz="2400" dirty="0" err="1" smtClean="0"/>
              <a:t>MoneyBall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445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C:\Users\allenie\Documents\ASQ\Columns\Moneyball\ScatterPlot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6" y="533400"/>
            <a:ext cx="8308887" cy="50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016" y="5913873"/>
            <a:ext cx="840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 Circles for Oakland so </a:t>
            </a:r>
            <a:r>
              <a:rPr lang="en-US" sz="2400" b="1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Circles</a:t>
            </a:r>
            <a:r>
              <a:rPr lang="en-US" sz="2400" dirty="0" smtClean="0"/>
              <a:t> = Oakland &amp; MoneyBall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1600200" y="13716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486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C:\Users\allenie\Documents\ASQ\Columns\Moneyball\ScatterPlot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81950" cy="48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146" y="5667344"/>
            <a:ext cx="8226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 size to indicate the OBP for a team . . . Oakland looking good!</a:t>
            </a:r>
          </a:p>
          <a:p>
            <a:r>
              <a:rPr lang="en-US" sz="2400" dirty="0" smtClean="0"/>
              <a:t>But did it help them get to the Post Season?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752600" y="13716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0692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C:\Users\allenie\Documents\ASQ\Columns\Moneyball\3D Scatter Plot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363376" cy="50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486" y="5791200"/>
            <a:ext cx="833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Now in 3D – Look at Oakland during the MoneyBall era getting into the playoffs…but does using only one metric (OBP) = success?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3505200" y="16002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4194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C:\Users\allenie\Documents\ASQ\Columns\Moneyball\3D Scatter Plot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" y="360524"/>
            <a:ext cx="8077200" cy="49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121" y="5486400"/>
            <a:ext cx="8295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Sadly no, analytics can get you to the party but maximizing only one metric (offense) will not win you everything</a:t>
            </a:r>
            <a:r>
              <a:rPr lang="en-US" sz="2400" smtClean="0"/>
              <a:t>. </a:t>
            </a:r>
            <a:endParaRPr lang="en-US" sz="2400" dirty="0" smtClean="0"/>
          </a:p>
        </p:txBody>
      </p:sp>
      <p:sp>
        <p:nvSpPr>
          <p:cNvPr id="5" name="Oval 4"/>
          <p:cNvSpPr/>
          <p:nvPr/>
        </p:nvSpPr>
        <p:spPr>
          <a:xfrm>
            <a:off x="3352800" y="17526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5439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MLB &amp; the LA Dodgers:  The Injury Project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393371"/>
            <a:ext cx="5913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Increasing number of players injured per year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Increasing cost of injuries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Negative correlation to training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29" y="2981231"/>
            <a:ext cx="3745149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81231"/>
            <a:ext cx="3949430" cy="3200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1" y="1393371"/>
            <a:ext cx="1412965" cy="141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6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673</TotalTime>
  <Words>1743</Words>
  <Application>Microsoft Macintosh PowerPoint</Application>
  <PresentationFormat>On-screen Show (4:3)</PresentationFormat>
  <Paragraphs>646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Cambria Math</vt:lpstr>
      <vt:lpstr>Gill Sans MT</vt:lpstr>
      <vt:lpstr>Palatino</vt:lpstr>
      <vt:lpstr>Symbol</vt:lpstr>
      <vt:lpstr>Times New Roman</vt:lpstr>
      <vt:lpstr>Arial</vt:lpstr>
      <vt:lpstr>Parcel</vt:lpstr>
      <vt:lpstr>Graphics to tell a story: Oakland A’s* </vt:lpstr>
      <vt:lpstr>Moneyball &amp; the Oakland A’s: Background*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MLB &amp; the LA Dodgers:  The Injury Project</vt:lpstr>
      <vt:lpstr>PowerPoint Presentation</vt:lpstr>
      <vt:lpstr>PowerPoint Presentation</vt:lpstr>
      <vt:lpstr>PowerPoint Presentation</vt:lpstr>
      <vt:lpstr>PowerPoint Presentation</vt:lpstr>
      <vt:lpstr>How to Estimate the Impact of being on the DL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Babson College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</dc:creator>
  <cp:lastModifiedBy>Isabel Allen</cp:lastModifiedBy>
  <cp:revision>101</cp:revision>
  <dcterms:created xsi:type="dcterms:W3CDTF">2013-08-31T21:21:48Z</dcterms:created>
  <dcterms:modified xsi:type="dcterms:W3CDTF">2017-10-30T16:56:26Z</dcterms:modified>
</cp:coreProperties>
</file>