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5"/>
  </p:notesMasterIdLst>
  <p:sldIdLst>
    <p:sldId id="351" r:id="rId2"/>
    <p:sldId id="361" r:id="rId3"/>
    <p:sldId id="362" r:id="rId4"/>
    <p:sldId id="363" r:id="rId5"/>
    <p:sldId id="364" r:id="rId6"/>
    <p:sldId id="365" r:id="rId7"/>
    <p:sldId id="353" r:id="rId8"/>
    <p:sldId id="356" r:id="rId9"/>
    <p:sldId id="357" r:id="rId10"/>
    <p:sldId id="358" r:id="rId11"/>
    <p:sldId id="359" r:id="rId12"/>
    <p:sldId id="360" r:id="rId13"/>
    <p:sldId id="366"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lice Guan" initials="AG" lastIdx="5" clrIdx="0">
    <p:extLst>
      <p:ext uri="{19B8F6BF-5375-455C-9EA6-DF929625EA0E}">
        <p15:presenceInfo xmlns:p15="http://schemas.microsoft.com/office/powerpoint/2012/main" userId="8e0f38acfbdda93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65367"/>
  </p:normalViewPr>
  <p:slideViewPr>
    <p:cSldViewPr snapToGrid="0" snapToObjects="1">
      <p:cViewPr varScale="1">
        <p:scale>
          <a:sx n="65" d="100"/>
          <a:sy n="65" d="100"/>
        </p:scale>
        <p:origin x="2296" y="2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418770B-2D09-EA48-8590-0F205C03566A}" type="datetimeFigureOut">
              <a:rPr lang="en-US" smtClean="0"/>
              <a:t>2/5/21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E42CD45-7E6E-B342-8FB4-1F57A55B4802}" type="slidenum">
              <a:rPr lang="en-US" smtClean="0"/>
              <a:t>‹#›</a:t>
            </a:fld>
            <a:endParaRPr lang="en-US"/>
          </a:p>
        </p:txBody>
      </p:sp>
    </p:spTree>
    <p:extLst>
      <p:ext uri="{BB962C8B-B14F-4D97-AF65-F5344CB8AC3E}">
        <p14:creationId xmlns:p14="http://schemas.microsoft.com/office/powerpoint/2010/main" val="7750264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FC14E9A-3DE8-034F-B838-4E5D36AA9102}"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7917229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class</a:t>
            </a:r>
          </a:p>
          <a:p>
            <a:r>
              <a:rPr lang="en-US" dirty="0"/>
              <a:t>Divide into small groups or pairs; each group answers one question from 1-3 below; regroup discuss; answer q4 together.</a:t>
            </a:r>
          </a:p>
          <a:p>
            <a:pPr marL="228600" indent="-228600">
              <a:buAutoNum type="arabicPeriod"/>
            </a:pPr>
            <a:r>
              <a:rPr lang="en-US" dirty="0"/>
              <a:t>What is the hypothesis for this study? What are the PICO elements? Read the abstract, skim the methods as necessary</a:t>
            </a:r>
          </a:p>
          <a:p>
            <a:pPr marL="228600" indent="-228600">
              <a:buAutoNum type="arabicPeriod"/>
            </a:pPr>
            <a:r>
              <a:rPr lang="en-US" dirty="0"/>
              <a:t>What would the “target trial” be to address the same/similar question? Is it feasible?  </a:t>
            </a:r>
          </a:p>
          <a:p>
            <a:pPr marL="228600" indent="-228600">
              <a:buAutoNum type="arabicPeriod"/>
            </a:pPr>
            <a:r>
              <a:rPr lang="en-US" dirty="0"/>
              <a:t>What are aspects of the cohort design that cannot emulate the target trial? (or can’t emulate it well) </a:t>
            </a:r>
          </a:p>
          <a:p>
            <a:pPr marL="228600" indent="-228600">
              <a:buAutoNum type="arabicPeriod"/>
            </a:pPr>
            <a:r>
              <a:rPr lang="en-US" dirty="0"/>
              <a:t>What types of threats to validity are introduced, consequently, and what are other ways to address (if possible and if we have time to discuss)?</a:t>
            </a:r>
          </a:p>
          <a:p>
            <a:pPr marL="228600" indent="-228600">
              <a:buAutoNum type="arabicPeriod"/>
            </a:pPr>
            <a:endParaRPr lang="en-US" dirty="0"/>
          </a:p>
          <a:p>
            <a:pPr marL="0" indent="0">
              <a:buNone/>
            </a:pPr>
            <a:r>
              <a:rPr lang="en-US" dirty="0"/>
              <a:t>Full text link: https://</a:t>
            </a:r>
            <a:r>
              <a:rPr lang="en-US" dirty="0" err="1"/>
              <a:t>www.ncbi.nlm.nih.gov</a:t>
            </a:r>
            <a:r>
              <a:rPr lang="en-US" dirty="0"/>
              <a:t>/</a:t>
            </a:r>
            <a:r>
              <a:rPr lang="en-US" dirty="0" err="1"/>
              <a:t>pmc</a:t>
            </a:r>
            <a:r>
              <a:rPr lang="en-US" dirty="0"/>
              <a:t>/articles/PMC5812009/ </a:t>
            </a:r>
          </a:p>
          <a:p>
            <a:pPr marL="228600" indent="-228600">
              <a:buAutoNum type="arabicPeriod"/>
            </a:pPr>
            <a:endParaRPr lang="en-US" dirty="0"/>
          </a:p>
          <a:p>
            <a:pPr marL="171450" indent="-171450">
              <a:buFont typeface="Arial" panose="020B0604020202020204" pitchFamily="34" charset="0"/>
              <a:buChar char="•"/>
            </a:pPr>
            <a:r>
              <a:rPr lang="en-US" sz="1200" kern="1200" dirty="0">
                <a:solidFill>
                  <a:schemeClr val="tx1"/>
                </a:solidFill>
                <a:effectLst/>
                <a:latin typeface="+mn-lt"/>
                <a:ea typeface="+mn-ea"/>
                <a:cs typeface="+mn-cs"/>
              </a:rPr>
              <a:t>Consistency - the values of treatment under comparison correspond to well-defined interventions that, in turn, correspond to the versions of treatment in the data</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e.g., cohort with exercise assessed via self-reported survey will yield broad spectrum of activities. How do we group and study these into a well-defined “treatment”? If we boil it down to minutes per week, or number of sessions that are above a certain intensity – we begin to alter the specific research question and theorized “treatment” from a target trial. </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Exchangeability - he conditional probability of receiving every value of treatment, though not decided by the investigators, depends only on measured covariates L</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E.g., Also, whether someone voluntarily pursues exercise of a certain degree or type is influenced by a number of factors – background health, access to exercise, knowledge about exercise…are these all accounted for in the cohort study? What’s missing?</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Positivity - the probability of receiving every value of treatment conditional on L greater than zero, i.e., positive</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E.g., Once we start adjusting for a bunch of confounders, is there sufficient data in the study to observe each of the exposures of interest, within each stratum of the confounding factors? Data can become sparse, in which case, sometimes one is modeling an association based on whatever data are there, and it’s important to inspect the N for different strata. In the extreme case, imagine that you condition on body size, geography, age, gender, and comorbid conditions – imagine there is a stratum of obese, urban-dwelling, men, over the age of 80, with 5 or more co-morbidities… it’s possible that in your dataset for this group, there may not be someone doing more than 150 min of exercise per week, in which case, it is very hard to study the effect of this level of exercise in this sub-category.</a:t>
            </a:r>
          </a:p>
          <a:p>
            <a:pPr marL="228600" indent="-228600">
              <a:buAutoNum type="arabicPeriod"/>
            </a:pPr>
            <a:endParaRPr lang="en-US" dirty="0"/>
          </a:p>
        </p:txBody>
      </p:sp>
    </p:spTree>
    <p:extLst>
      <p:ext uri="{BB962C8B-B14F-4D97-AF65-F5344CB8AC3E}">
        <p14:creationId xmlns:p14="http://schemas.microsoft.com/office/powerpoint/2010/main" val="7302566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While this particular target trial may be unethical, the concepts of the target trial and the identifiability criteria can still help us consider strengths/limitations of the cohort study. Think through each criterion above and consider whether the </a:t>
            </a:r>
            <a:r>
              <a:rPr lang="en-US" dirty="0" err="1"/>
              <a:t>obs</a:t>
            </a:r>
            <a:r>
              <a:rPr lang="en-US" dirty="0"/>
              <a:t> study can “emulate” it’s RCT counterpart for the specific question of interest.</a:t>
            </a:r>
          </a:p>
        </p:txBody>
      </p:sp>
      <p:sp>
        <p:nvSpPr>
          <p:cNvPr id="4" name="Slide Number Placeholder 3"/>
          <p:cNvSpPr>
            <a:spLocks noGrp="1"/>
          </p:cNvSpPr>
          <p:nvPr>
            <p:ph type="sldNum" sz="quarter" idx="5"/>
          </p:nvPr>
        </p:nvSpPr>
        <p:spPr/>
        <p:txBody>
          <a:bodyPr/>
          <a:lstStyle/>
          <a:p>
            <a:fld id="{7E42CD45-7E6E-B342-8FB4-1F57A55B4802}" type="slidenum">
              <a:rPr lang="en-US" smtClean="0"/>
              <a:t>5</a:t>
            </a:fld>
            <a:endParaRPr lang="en-US"/>
          </a:p>
        </p:txBody>
      </p:sp>
    </p:spTree>
    <p:extLst>
      <p:ext uri="{BB962C8B-B14F-4D97-AF65-F5344CB8AC3E}">
        <p14:creationId xmlns:p14="http://schemas.microsoft.com/office/powerpoint/2010/main" val="21006264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Target Trial – an idealized RCT that helps us think about how to plan an </a:t>
            </a:r>
            <a:r>
              <a:rPr lang="en-US" dirty="0" err="1"/>
              <a:t>obs</a:t>
            </a:r>
            <a:r>
              <a:rPr lang="en-US" dirty="0"/>
              <a:t> study. </a:t>
            </a:r>
          </a:p>
          <a:p>
            <a:endParaRPr lang="en-US" dirty="0"/>
          </a:p>
          <a:p>
            <a:r>
              <a:rPr lang="en-US" dirty="0"/>
              <a:t>Here is just one example. Note – it probably is infeasible due to ethical reasons of the comparison group. However, the point of applying this concept is to go ahead and imagine this… then shift to what is allowable in real life when planning the </a:t>
            </a:r>
            <a:r>
              <a:rPr lang="en-US" dirty="0" err="1"/>
              <a:t>obs</a:t>
            </a:r>
            <a:r>
              <a:rPr lang="en-US" dirty="0"/>
              <a:t> study.</a:t>
            </a:r>
          </a:p>
        </p:txBody>
      </p:sp>
      <p:sp>
        <p:nvSpPr>
          <p:cNvPr id="4" name="Slide Number Placeholder 3"/>
          <p:cNvSpPr>
            <a:spLocks noGrp="1"/>
          </p:cNvSpPr>
          <p:nvPr>
            <p:ph type="sldNum" sz="quarter" idx="5"/>
          </p:nvPr>
        </p:nvSpPr>
        <p:spPr/>
        <p:txBody>
          <a:bodyPr/>
          <a:lstStyle/>
          <a:p>
            <a:fld id="{7E42CD45-7E6E-B342-8FB4-1F57A55B4802}" type="slidenum">
              <a:rPr lang="en-US" smtClean="0"/>
              <a:t>8</a:t>
            </a:fld>
            <a:endParaRPr lang="en-US"/>
          </a:p>
        </p:txBody>
      </p:sp>
    </p:spTree>
    <p:extLst>
      <p:ext uri="{BB962C8B-B14F-4D97-AF65-F5344CB8AC3E}">
        <p14:creationId xmlns:p14="http://schemas.microsoft.com/office/powerpoint/2010/main" val="4604671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While unethical, the concept of the target trial can still help us consider strengths/limitations of the cohort study</a:t>
            </a:r>
          </a:p>
        </p:txBody>
      </p:sp>
      <p:sp>
        <p:nvSpPr>
          <p:cNvPr id="4" name="Slide Number Placeholder 3"/>
          <p:cNvSpPr>
            <a:spLocks noGrp="1"/>
          </p:cNvSpPr>
          <p:nvPr>
            <p:ph type="sldNum" sz="quarter" idx="5"/>
          </p:nvPr>
        </p:nvSpPr>
        <p:spPr/>
        <p:txBody>
          <a:bodyPr/>
          <a:lstStyle/>
          <a:p>
            <a:fld id="{7E42CD45-7E6E-B342-8FB4-1F57A55B4802}" type="slidenum">
              <a:rPr lang="en-US" smtClean="0"/>
              <a:t>9</a:t>
            </a:fld>
            <a:endParaRPr lang="en-US"/>
          </a:p>
        </p:txBody>
      </p:sp>
    </p:spTree>
    <p:extLst>
      <p:ext uri="{BB962C8B-B14F-4D97-AF65-F5344CB8AC3E}">
        <p14:creationId xmlns:p14="http://schemas.microsoft.com/office/powerpoint/2010/main" val="13765810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While unethical, the concept of the target trial can still help us consider strengths/limitations of the cohort study</a:t>
            </a:r>
          </a:p>
          <a:p>
            <a:endParaRPr lang="en-US" dirty="0"/>
          </a:p>
          <a:p>
            <a:r>
              <a:rPr lang="en-US" dirty="0"/>
              <a:t>The items highlighted could be harder to achieve in the observational study vs the target trial.</a:t>
            </a:r>
          </a:p>
        </p:txBody>
      </p:sp>
      <p:sp>
        <p:nvSpPr>
          <p:cNvPr id="4" name="Slide Number Placeholder 3"/>
          <p:cNvSpPr>
            <a:spLocks noGrp="1"/>
          </p:cNvSpPr>
          <p:nvPr>
            <p:ph type="sldNum" sz="quarter" idx="5"/>
          </p:nvPr>
        </p:nvSpPr>
        <p:spPr/>
        <p:txBody>
          <a:bodyPr/>
          <a:lstStyle/>
          <a:p>
            <a:fld id="{7E42CD45-7E6E-B342-8FB4-1F57A55B4802}" type="slidenum">
              <a:rPr lang="en-US" smtClean="0"/>
              <a:t>10</a:t>
            </a:fld>
            <a:endParaRPr lang="en-US"/>
          </a:p>
        </p:txBody>
      </p:sp>
    </p:spTree>
    <p:extLst>
      <p:ext uri="{BB962C8B-B14F-4D97-AF65-F5344CB8AC3E}">
        <p14:creationId xmlns:p14="http://schemas.microsoft.com/office/powerpoint/2010/main" val="8892696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E42CD45-7E6E-B342-8FB4-1F57A55B4802}" type="slidenum">
              <a:rPr lang="en-US" smtClean="0"/>
              <a:t>12</a:t>
            </a:fld>
            <a:endParaRPr lang="en-US"/>
          </a:p>
        </p:txBody>
      </p:sp>
    </p:spTree>
    <p:extLst>
      <p:ext uri="{BB962C8B-B14F-4D97-AF65-F5344CB8AC3E}">
        <p14:creationId xmlns:p14="http://schemas.microsoft.com/office/powerpoint/2010/main" val="35867643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E42CD45-7E6E-B342-8FB4-1F57A55B4802}" type="slidenum">
              <a:rPr lang="en-US" smtClean="0"/>
              <a:t>13</a:t>
            </a:fld>
            <a:endParaRPr lang="en-US"/>
          </a:p>
        </p:txBody>
      </p:sp>
    </p:spTree>
    <p:extLst>
      <p:ext uri="{BB962C8B-B14F-4D97-AF65-F5344CB8AC3E}">
        <p14:creationId xmlns:p14="http://schemas.microsoft.com/office/powerpoint/2010/main" val="15303267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 Blue1">
    <p:bg>
      <p:bgRef idx="1001">
        <a:schemeClr val="bg1"/>
      </p:bgRef>
    </p:bg>
    <p:spTree>
      <p:nvGrpSpPr>
        <p:cNvPr id="1" name=""/>
        <p:cNvGrpSpPr/>
        <p:nvPr/>
      </p:nvGrpSpPr>
      <p:grpSpPr>
        <a:xfrm>
          <a:off x="0" y="0"/>
          <a:ext cx="0" cy="0"/>
          <a:chOff x="0" y="0"/>
          <a:chExt cx="0" cy="0"/>
        </a:xfrm>
      </p:grpSpPr>
      <p:pic>
        <p:nvPicPr>
          <p:cNvPr id="13" name="Picture 12"/>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421250" y="297068"/>
            <a:ext cx="11770751" cy="6560932"/>
          </a:xfrm>
          <a:prstGeom prst="rect">
            <a:avLst/>
          </a:prstGeom>
        </p:spPr>
      </p:pic>
      <p:sp>
        <p:nvSpPr>
          <p:cNvPr id="2" name="Rectangle 1"/>
          <p:cNvSpPr/>
          <p:nvPr userDrawn="1"/>
        </p:nvSpPr>
        <p:spPr bwMode="auto">
          <a:xfrm>
            <a:off x="670561" y="2"/>
            <a:ext cx="7555913" cy="5739619"/>
          </a:xfrm>
          <a:prstGeom prst="rect">
            <a:avLst/>
          </a:prstGeom>
          <a:solidFill>
            <a:schemeClr val="accent1"/>
          </a:solidFill>
          <a:ln w="19050" algn="ctr">
            <a:noFill/>
            <a:miter lim="800000"/>
            <a:headEnd/>
            <a:tailEnd/>
          </a:ln>
        </p:spPr>
        <p:txBody>
          <a:bodyPr wrap="none" rtlCol="0" anchor="ctr"/>
          <a:lstStyle/>
          <a:p>
            <a:pPr algn="ctr" defTabSz="914400">
              <a:lnSpc>
                <a:spcPct val="90000"/>
              </a:lnSpc>
            </a:pPr>
            <a:endParaRPr lang="en-US" sz="1600" b="1" dirty="0" err="1">
              <a:solidFill>
                <a:srgbClr val="052049"/>
              </a:solidFill>
              <a:latin typeface="Garamond"/>
            </a:endParaRPr>
          </a:p>
        </p:txBody>
      </p:sp>
      <p:pic>
        <p:nvPicPr>
          <p:cNvPr id="3" name="Picture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207063" y="297068"/>
            <a:ext cx="1697503" cy="827818"/>
          </a:xfrm>
          <a:prstGeom prst="rect">
            <a:avLst/>
          </a:prstGeom>
        </p:spPr>
      </p:pic>
      <p:sp>
        <p:nvSpPr>
          <p:cNvPr id="10" name="Date Placeholder 4"/>
          <p:cNvSpPr>
            <a:spLocks noGrp="1"/>
          </p:cNvSpPr>
          <p:nvPr>
            <p:ph type="dt" sz="half" idx="2"/>
          </p:nvPr>
        </p:nvSpPr>
        <p:spPr>
          <a:xfrm>
            <a:off x="1047842" y="5159270"/>
            <a:ext cx="2567117" cy="238607"/>
          </a:xfrm>
          <a:prstGeom prst="rect">
            <a:avLst/>
          </a:prstGeom>
        </p:spPr>
        <p:txBody>
          <a:bodyPr vert="horz" wrap="square" lIns="91440" tIns="0" rIns="91440" bIns="0" rtlCol="0" anchor="b" anchorCtr="0">
            <a:noAutofit/>
          </a:bodyPr>
          <a:lstStyle>
            <a:lvl1pPr algn="l">
              <a:defRPr sz="1200" i="0">
                <a:solidFill>
                  <a:schemeClr val="bg1"/>
                </a:solidFill>
                <a:latin typeface="Arial" pitchFamily="34" charset="0"/>
                <a:cs typeface="Arial" pitchFamily="34" charset="0"/>
              </a:defRPr>
            </a:lvl1pPr>
          </a:lstStyle>
          <a:p>
            <a:endParaRPr lang="en-US" dirty="0">
              <a:solidFill>
                <a:srgbClr val="FFFFFF"/>
              </a:solidFill>
            </a:endParaRPr>
          </a:p>
        </p:txBody>
      </p:sp>
      <p:sp>
        <p:nvSpPr>
          <p:cNvPr id="12" name="Text Placeholder 2"/>
          <p:cNvSpPr>
            <a:spLocks noGrp="1"/>
          </p:cNvSpPr>
          <p:nvPr>
            <p:ph type="body" sz="quarter" idx="10" hasCustomPrompt="1"/>
          </p:nvPr>
        </p:nvSpPr>
        <p:spPr>
          <a:xfrm>
            <a:off x="1045703" y="4473720"/>
            <a:ext cx="5588615" cy="568959"/>
          </a:xfrm>
          <a:prstGeom prst="rect">
            <a:avLst/>
          </a:prstGeom>
        </p:spPr>
        <p:txBody>
          <a:bodyPr vert="horz" wrap="square" lIns="91440" tIns="0" rIns="91440" bIns="0" rtlCol="0" anchor="b" anchorCtr="0">
            <a:noAutofit/>
          </a:bodyPr>
          <a:lstStyle>
            <a:lvl1pPr marL="0" indent="0">
              <a:lnSpc>
                <a:spcPct val="100000"/>
              </a:lnSpc>
              <a:spcBef>
                <a:spcPts val="0"/>
              </a:spcBef>
              <a:spcAft>
                <a:spcPts val="0"/>
              </a:spcAft>
              <a:buNone/>
              <a:defRPr lang="en-US" sz="1600" i="0" baseline="0" dirty="0" smtClean="0">
                <a:solidFill>
                  <a:schemeClr val="bg1"/>
                </a:solidFill>
                <a:cs typeface="Arial" pitchFamily="34" charset="0"/>
              </a:defRPr>
            </a:lvl1pPr>
            <a:lvl2pPr>
              <a:defRPr lang="en-US" sz="1800" dirty="0" smtClean="0">
                <a:latin typeface="+mn-lt"/>
              </a:defRPr>
            </a:lvl2pPr>
            <a:lvl3pPr>
              <a:defRPr lang="en-US" sz="1800" dirty="0" smtClean="0">
                <a:latin typeface="+mn-lt"/>
              </a:defRPr>
            </a:lvl3pPr>
            <a:lvl4pPr>
              <a:defRPr lang="en-US" sz="1800" dirty="0" smtClean="0">
                <a:latin typeface="+mn-lt"/>
              </a:defRPr>
            </a:lvl4pPr>
            <a:lvl5pPr>
              <a:defRPr lang="en-US" sz="1800" dirty="0">
                <a:latin typeface="+mn-lt"/>
              </a:defRPr>
            </a:lvl5pPr>
          </a:lstStyle>
          <a:p>
            <a:pPr marL="0" lvl="0"/>
            <a:r>
              <a:rPr lang="en-US"/>
              <a:t>Presenter’s </a:t>
            </a:r>
            <a:r>
              <a:rPr lang="en-US" dirty="0"/>
              <a:t>Name</a:t>
            </a:r>
          </a:p>
        </p:txBody>
      </p:sp>
      <p:sp>
        <p:nvSpPr>
          <p:cNvPr id="15" name="Title 15"/>
          <p:cNvSpPr>
            <a:spLocks noGrp="1"/>
          </p:cNvSpPr>
          <p:nvPr>
            <p:ph type="title" hasCustomPrompt="1"/>
          </p:nvPr>
        </p:nvSpPr>
        <p:spPr>
          <a:xfrm>
            <a:off x="1045702" y="1503863"/>
            <a:ext cx="6940943" cy="1749284"/>
          </a:xfrm>
        </p:spPr>
        <p:txBody>
          <a:bodyPr anchor="b">
            <a:noAutofit/>
          </a:bodyPr>
          <a:lstStyle>
            <a:lvl1pPr>
              <a:defRPr sz="3600" baseline="0">
                <a:solidFill>
                  <a:schemeClr val="bg1"/>
                </a:solidFill>
                <a:latin typeface="+mj-lt"/>
              </a:defRPr>
            </a:lvl1pPr>
          </a:lstStyle>
          <a:p>
            <a:r>
              <a:rPr lang="en-US" dirty="0"/>
              <a:t>Title Here</a:t>
            </a:r>
          </a:p>
        </p:txBody>
      </p:sp>
      <p:sp>
        <p:nvSpPr>
          <p:cNvPr id="16" name="Text Placeholder 3"/>
          <p:cNvSpPr>
            <a:spLocks noGrp="1"/>
          </p:cNvSpPr>
          <p:nvPr>
            <p:ph type="body" sz="quarter" idx="15" hasCustomPrompt="1"/>
          </p:nvPr>
        </p:nvSpPr>
        <p:spPr>
          <a:xfrm>
            <a:off x="1050520" y="3368002"/>
            <a:ext cx="6935897" cy="677627"/>
          </a:xfrm>
          <a:prstGeom prst="rect">
            <a:avLst/>
          </a:prstGeom>
        </p:spPr>
        <p:txBody>
          <a:bodyPr>
            <a:noAutofit/>
          </a:bodyPr>
          <a:lstStyle>
            <a:lvl1pPr marL="0" indent="0" algn="l">
              <a:lnSpc>
                <a:spcPct val="100000"/>
              </a:lnSpc>
              <a:buNone/>
              <a:defRPr sz="1600" i="0">
                <a:solidFill>
                  <a:schemeClr val="bg1"/>
                </a:solidFill>
                <a:latin typeface="+mj-lt"/>
              </a:defRPr>
            </a:lvl1pPr>
            <a:lvl2pPr marL="230181" indent="0">
              <a:lnSpc>
                <a:spcPct val="100000"/>
              </a:lnSpc>
              <a:buNone/>
              <a:defRPr i="1">
                <a:latin typeface="+mn-lt"/>
              </a:defRPr>
            </a:lvl2pPr>
            <a:lvl3pPr marL="515924" indent="0">
              <a:lnSpc>
                <a:spcPct val="100000"/>
              </a:lnSpc>
              <a:buNone/>
              <a:defRPr i="1">
                <a:latin typeface="+mn-lt"/>
              </a:defRPr>
            </a:lvl3pPr>
            <a:lvl4pPr marL="800080" indent="0">
              <a:lnSpc>
                <a:spcPct val="100000"/>
              </a:lnSpc>
              <a:buNone/>
              <a:defRPr i="1">
                <a:latin typeface="+mn-lt"/>
              </a:defRPr>
            </a:lvl4pPr>
            <a:lvl5pPr marL="1085823" indent="0">
              <a:lnSpc>
                <a:spcPct val="100000"/>
              </a:lnSpc>
              <a:buNone/>
              <a:defRPr i="1">
                <a:latin typeface="+mn-lt"/>
              </a:defRPr>
            </a:lvl5pPr>
          </a:lstStyle>
          <a:p>
            <a:pPr lvl="0"/>
            <a:r>
              <a:rPr lang="en-US" dirty="0"/>
              <a:t>Optional Subhead here</a:t>
            </a:r>
          </a:p>
        </p:txBody>
      </p:sp>
    </p:spTree>
    <p:extLst>
      <p:ext uri="{BB962C8B-B14F-4D97-AF65-F5344CB8AC3E}">
        <p14:creationId xmlns:p14="http://schemas.microsoft.com/office/powerpoint/2010/main" val="4194390017"/>
      </p:ext>
    </p:extLst>
  </p:cSld>
  <p:clrMapOvr>
    <a:overrideClrMapping bg1="lt1" tx1="dk1" bg2="lt2" tx2="dk2" accent1="accent1" accent2="accent2" accent3="accent3" accent4="accent4" accent5="accent5" accent6="accent6" hlink="hlink" folHlink="folHlink"/>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hart Slide – Navy">
    <p:bg>
      <p:bgRef idx="1001">
        <a:schemeClr val="bg2"/>
      </p:bgRef>
    </p:bg>
    <p:spTree>
      <p:nvGrpSpPr>
        <p:cNvPr id="1" name=""/>
        <p:cNvGrpSpPr/>
        <p:nvPr/>
      </p:nvGrpSpPr>
      <p:grpSpPr>
        <a:xfrm>
          <a:off x="0" y="0"/>
          <a:ext cx="0" cy="0"/>
          <a:chOff x="0" y="0"/>
          <a:chExt cx="0" cy="0"/>
        </a:xfrm>
      </p:grpSpPr>
      <p:sp>
        <p:nvSpPr>
          <p:cNvPr id="10" name="Footer Placeholder 9"/>
          <p:cNvSpPr>
            <a:spLocks noGrp="1"/>
          </p:cNvSpPr>
          <p:nvPr>
            <p:ph type="ftr" sz="quarter" idx="12"/>
          </p:nvPr>
        </p:nvSpPr>
        <p:spPr/>
        <p:txBody>
          <a:bodyPr/>
          <a:lstStyle/>
          <a:p>
            <a:endParaRPr lang="en-US" dirty="0">
              <a:solidFill>
                <a:srgbClr val="FFFFFF"/>
              </a:solidFill>
            </a:endParaRPr>
          </a:p>
        </p:txBody>
      </p:sp>
      <p:sp>
        <p:nvSpPr>
          <p:cNvPr id="14" name="Slide Number Placeholder 13"/>
          <p:cNvSpPr>
            <a:spLocks noGrp="1"/>
          </p:cNvSpPr>
          <p:nvPr>
            <p:ph type="sldNum" sz="quarter" idx="13"/>
          </p:nvPr>
        </p:nvSpPr>
        <p:spPr/>
        <p:txBody>
          <a:bodyPr/>
          <a:lstStyle/>
          <a:p>
            <a:fld id="{7BCC8D0D-EAEC-449D-9161-023DFF90F2E2}" type="slidenum">
              <a:rPr lang="en-US" smtClean="0">
                <a:solidFill>
                  <a:srgbClr val="FFFFFF"/>
                </a:solidFill>
              </a:rPr>
              <a:pPr/>
              <a:t>‹#›</a:t>
            </a:fld>
            <a:endParaRPr lang="en-US" dirty="0">
              <a:solidFill>
                <a:srgbClr val="FFFFFF"/>
              </a:solidFill>
            </a:endParaRPr>
          </a:p>
        </p:txBody>
      </p:sp>
      <p:sp>
        <p:nvSpPr>
          <p:cNvPr id="5" name="Chart Placeholder 2"/>
          <p:cNvSpPr>
            <a:spLocks noGrp="1"/>
          </p:cNvSpPr>
          <p:nvPr>
            <p:ph type="chart" sz="quarter" idx="14"/>
          </p:nvPr>
        </p:nvSpPr>
        <p:spPr>
          <a:xfrm>
            <a:off x="357814" y="469929"/>
            <a:ext cx="11449876" cy="5297083"/>
          </a:xfrm>
          <a:prstGeom prst="rect">
            <a:avLst/>
          </a:prstGeom>
        </p:spPr>
        <p:txBody>
          <a:bodyPr>
            <a:normAutofit/>
          </a:bodyPr>
          <a:lstStyle>
            <a:lvl1pPr marL="0" indent="0">
              <a:buNone/>
              <a:defRPr/>
            </a:lvl1pPr>
          </a:lstStyle>
          <a:p>
            <a:r>
              <a:rPr lang="en-US"/>
              <a:t>Click icon to add chart</a:t>
            </a:r>
            <a:endParaRPr lang="en-US" dirty="0"/>
          </a:p>
        </p:txBody>
      </p:sp>
    </p:spTree>
    <p:extLst>
      <p:ext uri="{BB962C8B-B14F-4D97-AF65-F5344CB8AC3E}">
        <p14:creationId xmlns:p14="http://schemas.microsoft.com/office/powerpoint/2010/main" val="2485209745"/>
      </p:ext>
    </p:extLst>
  </p:cSld>
  <p:clrMapOvr>
    <a:overrideClrMapping bg1="dk1" tx1="lt1" bg2="dk2" tx2="lt2" accent1="accent1" accent2="accent2" accent3="accent3" accent4="accent4" accent5="accent5" accent6="accent6" hlink="hlink" folHlink="folHlink"/>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wo Column Slide – Navy">
    <p:bg>
      <p:bgRef idx="1001">
        <a:schemeClr val="bg2"/>
      </p:bgRef>
    </p:bg>
    <p:spTree>
      <p:nvGrpSpPr>
        <p:cNvPr id="1" name=""/>
        <p:cNvGrpSpPr/>
        <p:nvPr/>
      </p:nvGrpSpPr>
      <p:grpSpPr>
        <a:xfrm>
          <a:off x="0" y="0"/>
          <a:ext cx="0" cy="0"/>
          <a:chOff x="0" y="0"/>
          <a:chExt cx="0" cy="0"/>
        </a:xfrm>
      </p:grpSpPr>
      <p:sp>
        <p:nvSpPr>
          <p:cNvPr id="10" name="Footer Placeholder 9"/>
          <p:cNvSpPr>
            <a:spLocks noGrp="1"/>
          </p:cNvSpPr>
          <p:nvPr>
            <p:ph type="ftr" sz="quarter" idx="12"/>
          </p:nvPr>
        </p:nvSpPr>
        <p:spPr/>
        <p:txBody>
          <a:bodyPr/>
          <a:lstStyle/>
          <a:p>
            <a:endParaRPr lang="en-US" dirty="0">
              <a:solidFill>
                <a:srgbClr val="FFFFFF"/>
              </a:solidFill>
            </a:endParaRPr>
          </a:p>
        </p:txBody>
      </p:sp>
      <p:sp>
        <p:nvSpPr>
          <p:cNvPr id="14" name="Slide Number Placeholder 13"/>
          <p:cNvSpPr>
            <a:spLocks noGrp="1"/>
          </p:cNvSpPr>
          <p:nvPr>
            <p:ph type="sldNum" sz="quarter" idx="13"/>
          </p:nvPr>
        </p:nvSpPr>
        <p:spPr/>
        <p:txBody>
          <a:bodyPr/>
          <a:lstStyle/>
          <a:p>
            <a:fld id="{7BCC8D0D-EAEC-449D-9161-023DFF90F2E2}" type="slidenum">
              <a:rPr lang="en-US" smtClean="0">
                <a:solidFill>
                  <a:srgbClr val="FFFFFF"/>
                </a:solidFill>
              </a:rPr>
              <a:pPr/>
              <a:t>‹#›</a:t>
            </a:fld>
            <a:endParaRPr lang="en-US" dirty="0">
              <a:solidFill>
                <a:srgbClr val="FFFFFF"/>
              </a:solidFill>
            </a:endParaRPr>
          </a:p>
        </p:txBody>
      </p:sp>
      <p:sp>
        <p:nvSpPr>
          <p:cNvPr id="11" name="Title 15"/>
          <p:cNvSpPr>
            <a:spLocks noGrp="1"/>
          </p:cNvSpPr>
          <p:nvPr>
            <p:ph type="title" hasCustomPrompt="1"/>
          </p:nvPr>
        </p:nvSpPr>
        <p:spPr>
          <a:xfrm>
            <a:off x="604780" y="425003"/>
            <a:ext cx="10898107" cy="611449"/>
          </a:xfrm>
        </p:spPr>
        <p:txBody>
          <a:bodyPr anchor="b">
            <a:noAutofit/>
          </a:bodyPr>
          <a:lstStyle>
            <a:lvl1pPr>
              <a:defRPr sz="3600">
                <a:latin typeface="+mj-lt"/>
              </a:defRPr>
            </a:lvl1pPr>
          </a:lstStyle>
          <a:p>
            <a:r>
              <a:rPr lang="en-US" dirty="0"/>
              <a:t>Slide Title Here</a:t>
            </a:r>
          </a:p>
        </p:txBody>
      </p:sp>
      <p:sp>
        <p:nvSpPr>
          <p:cNvPr id="12" name="Text Placeholder 3"/>
          <p:cNvSpPr>
            <a:spLocks noGrp="1"/>
          </p:cNvSpPr>
          <p:nvPr>
            <p:ph type="body" sz="quarter" idx="15" hasCustomPrompt="1"/>
          </p:nvPr>
        </p:nvSpPr>
        <p:spPr>
          <a:xfrm>
            <a:off x="609603" y="927657"/>
            <a:ext cx="10893285" cy="446529"/>
          </a:xfrm>
          <a:prstGeom prst="rect">
            <a:avLst/>
          </a:prstGeom>
        </p:spPr>
        <p:txBody>
          <a:bodyPr>
            <a:noAutofit/>
          </a:bodyPr>
          <a:lstStyle>
            <a:lvl1pPr marL="0" indent="0">
              <a:lnSpc>
                <a:spcPct val="100000"/>
              </a:lnSpc>
              <a:buNone/>
              <a:defRPr sz="1800" i="0">
                <a:latin typeface="+mn-lt"/>
              </a:defRPr>
            </a:lvl1pPr>
            <a:lvl2pPr marL="230181" indent="0">
              <a:lnSpc>
                <a:spcPct val="100000"/>
              </a:lnSpc>
              <a:buNone/>
              <a:defRPr i="1">
                <a:latin typeface="+mn-lt"/>
              </a:defRPr>
            </a:lvl2pPr>
            <a:lvl3pPr marL="515924" indent="0">
              <a:lnSpc>
                <a:spcPct val="100000"/>
              </a:lnSpc>
              <a:buNone/>
              <a:defRPr i="1">
                <a:latin typeface="+mn-lt"/>
              </a:defRPr>
            </a:lvl3pPr>
            <a:lvl4pPr marL="800080" indent="0">
              <a:lnSpc>
                <a:spcPct val="100000"/>
              </a:lnSpc>
              <a:buNone/>
              <a:defRPr i="1">
                <a:latin typeface="+mn-lt"/>
              </a:defRPr>
            </a:lvl4pPr>
            <a:lvl5pPr marL="1085823" indent="0">
              <a:lnSpc>
                <a:spcPct val="100000"/>
              </a:lnSpc>
              <a:buNone/>
              <a:defRPr i="1">
                <a:latin typeface="+mn-lt"/>
              </a:defRPr>
            </a:lvl5pPr>
          </a:lstStyle>
          <a:p>
            <a:pPr lvl="0"/>
            <a:r>
              <a:rPr lang="en-US" dirty="0"/>
              <a:t>Optional Subhead here</a:t>
            </a:r>
          </a:p>
        </p:txBody>
      </p:sp>
      <p:sp>
        <p:nvSpPr>
          <p:cNvPr id="8" name="Content Placeholder 3"/>
          <p:cNvSpPr>
            <a:spLocks noGrp="1"/>
          </p:cNvSpPr>
          <p:nvPr>
            <p:ph sz="quarter" idx="18" hasCustomPrompt="1"/>
          </p:nvPr>
        </p:nvSpPr>
        <p:spPr>
          <a:xfrm>
            <a:off x="609234" y="1894327"/>
            <a:ext cx="5102453" cy="3804111"/>
          </a:xfrm>
        </p:spPr>
        <p:txBody>
          <a:bodyPr/>
          <a:lstStyle>
            <a:lvl2pPr>
              <a:buClr>
                <a:schemeClr val="accent5"/>
              </a:buClr>
              <a:defRPr/>
            </a:lvl2pPr>
            <a:lvl4pPr>
              <a:buClr>
                <a:schemeClr val="accent5"/>
              </a:buClr>
              <a:defRPr/>
            </a:lvl4pPr>
          </a:lstStyle>
          <a:p>
            <a:pPr lvl="0"/>
            <a:r>
              <a:rPr lang="en-US" dirty="0"/>
              <a:t>Click to add text</a:t>
            </a:r>
          </a:p>
          <a:p>
            <a:pPr lvl="1"/>
            <a:r>
              <a:rPr lang="en-US" dirty="0"/>
              <a:t>Second level</a:t>
            </a:r>
          </a:p>
          <a:p>
            <a:pPr lvl="2"/>
            <a:r>
              <a:rPr lang="en-US" dirty="0"/>
              <a:t>Third level</a:t>
            </a:r>
          </a:p>
          <a:p>
            <a:pPr lvl="3"/>
            <a:r>
              <a:rPr lang="en-US" dirty="0"/>
              <a:t>Fourth level</a:t>
            </a:r>
          </a:p>
        </p:txBody>
      </p:sp>
      <p:sp>
        <p:nvSpPr>
          <p:cNvPr id="9" name="Content Placeholder 3"/>
          <p:cNvSpPr>
            <a:spLocks noGrp="1"/>
          </p:cNvSpPr>
          <p:nvPr>
            <p:ph sz="quarter" idx="19" hasCustomPrompt="1"/>
          </p:nvPr>
        </p:nvSpPr>
        <p:spPr>
          <a:xfrm>
            <a:off x="6387182" y="1894327"/>
            <a:ext cx="5102453" cy="3804111"/>
          </a:xfrm>
        </p:spPr>
        <p:txBody>
          <a:bodyPr/>
          <a:lstStyle>
            <a:lvl2pPr>
              <a:buClr>
                <a:schemeClr val="accent5"/>
              </a:buClr>
              <a:defRPr/>
            </a:lvl2pPr>
            <a:lvl4pPr>
              <a:buClr>
                <a:schemeClr val="accent5"/>
              </a:buClr>
              <a:defRPr/>
            </a:lvl4pPr>
          </a:lstStyle>
          <a:p>
            <a:pPr lvl="0"/>
            <a:r>
              <a:rPr lang="en-US" dirty="0"/>
              <a:t>Click to add text</a:t>
            </a:r>
          </a:p>
          <a:p>
            <a:pPr lvl="1"/>
            <a:r>
              <a:rPr lang="en-US" dirty="0"/>
              <a:t>Second level</a:t>
            </a:r>
          </a:p>
          <a:p>
            <a:pPr lvl="2"/>
            <a:r>
              <a:rPr lang="en-US" dirty="0"/>
              <a:t>Third level</a:t>
            </a:r>
          </a:p>
          <a:p>
            <a:pPr lvl="3"/>
            <a:r>
              <a:rPr lang="en-US" dirty="0"/>
              <a:t>Fourth level</a:t>
            </a:r>
          </a:p>
        </p:txBody>
      </p:sp>
    </p:spTree>
    <p:extLst>
      <p:ext uri="{BB962C8B-B14F-4D97-AF65-F5344CB8AC3E}">
        <p14:creationId xmlns:p14="http://schemas.microsoft.com/office/powerpoint/2010/main" val="2595623863"/>
      </p:ext>
    </p:extLst>
  </p:cSld>
  <p:clrMapOvr>
    <a:overrideClrMapping bg1="dk1" tx1="lt1" bg2="dk2" tx2="lt2" accent1="accent1" accent2="accent2" accent3="accent3" accent4="accent4" accent5="accent5" accent6="accent6" hlink="hlink" folHlink="folHlink"/>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ullet Slide-White">
    <p:bg>
      <p:bgRef idx="1001">
        <a:schemeClr val="bg1"/>
      </p:bgRef>
    </p:bg>
    <p:spTree>
      <p:nvGrpSpPr>
        <p:cNvPr id="1" name=""/>
        <p:cNvGrpSpPr/>
        <p:nvPr/>
      </p:nvGrpSpPr>
      <p:grpSpPr>
        <a:xfrm>
          <a:off x="0" y="0"/>
          <a:ext cx="0" cy="0"/>
          <a:chOff x="0" y="0"/>
          <a:chExt cx="0" cy="0"/>
        </a:xfrm>
      </p:grpSpPr>
      <p:sp>
        <p:nvSpPr>
          <p:cNvPr id="10" name="Footer Placeholder 9"/>
          <p:cNvSpPr>
            <a:spLocks noGrp="1"/>
          </p:cNvSpPr>
          <p:nvPr>
            <p:ph type="ftr" sz="quarter" idx="12"/>
          </p:nvPr>
        </p:nvSpPr>
        <p:spPr/>
        <p:txBody>
          <a:bodyPr/>
          <a:lstStyle/>
          <a:p>
            <a:endParaRPr lang="en-US" dirty="0">
              <a:solidFill>
                <a:srgbClr val="052049"/>
              </a:solidFill>
            </a:endParaRPr>
          </a:p>
        </p:txBody>
      </p:sp>
      <p:sp>
        <p:nvSpPr>
          <p:cNvPr id="14" name="Slide Number Placeholder 13"/>
          <p:cNvSpPr>
            <a:spLocks noGrp="1"/>
          </p:cNvSpPr>
          <p:nvPr>
            <p:ph type="sldNum" sz="quarter" idx="13"/>
          </p:nvPr>
        </p:nvSpPr>
        <p:spPr/>
        <p:txBody>
          <a:bodyPr/>
          <a:lstStyle/>
          <a:p>
            <a:fld id="{7BCC8D0D-EAEC-449D-9161-023DFF90F2E2}" type="slidenum">
              <a:rPr lang="en-US" smtClean="0">
                <a:solidFill>
                  <a:srgbClr val="052049"/>
                </a:solidFill>
              </a:rPr>
              <a:pPr/>
              <a:t>‹#›</a:t>
            </a:fld>
            <a:endParaRPr lang="en-US" dirty="0">
              <a:solidFill>
                <a:srgbClr val="052049"/>
              </a:solidFill>
            </a:endParaRPr>
          </a:p>
        </p:txBody>
      </p:sp>
      <p:sp>
        <p:nvSpPr>
          <p:cNvPr id="11" name="Title 15"/>
          <p:cNvSpPr>
            <a:spLocks noGrp="1"/>
          </p:cNvSpPr>
          <p:nvPr>
            <p:ph type="title" hasCustomPrompt="1"/>
          </p:nvPr>
        </p:nvSpPr>
        <p:spPr>
          <a:xfrm>
            <a:off x="604780" y="425003"/>
            <a:ext cx="10898107" cy="611449"/>
          </a:xfrm>
        </p:spPr>
        <p:txBody>
          <a:bodyPr anchor="b">
            <a:noAutofit/>
          </a:bodyPr>
          <a:lstStyle>
            <a:lvl1pPr>
              <a:defRPr sz="3600">
                <a:latin typeface="+mj-lt"/>
              </a:defRPr>
            </a:lvl1pPr>
          </a:lstStyle>
          <a:p>
            <a:r>
              <a:rPr lang="en-US" dirty="0"/>
              <a:t>Slide Title Here</a:t>
            </a:r>
          </a:p>
        </p:txBody>
      </p:sp>
      <p:sp>
        <p:nvSpPr>
          <p:cNvPr id="12" name="Text Placeholder 3"/>
          <p:cNvSpPr>
            <a:spLocks noGrp="1"/>
          </p:cNvSpPr>
          <p:nvPr>
            <p:ph type="body" sz="quarter" idx="15" hasCustomPrompt="1"/>
          </p:nvPr>
        </p:nvSpPr>
        <p:spPr>
          <a:xfrm>
            <a:off x="609603" y="927656"/>
            <a:ext cx="10893285" cy="477079"/>
          </a:xfrm>
          <a:prstGeom prst="rect">
            <a:avLst/>
          </a:prstGeom>
        </p:spPr>
        <p:txBody>
          <a:bodyPr>
            <a:noAutofit/>
          </a:bodyPr>
          <a:lstStyle>
            <a:lvl1pPr marL="0" indent="0">
              <a:lnSpc>
                <a:spcPct val="100000"/>
              </a:lnSpc>
              <a:buNone/>
              <a:defRPr sz="1800" i="0">
                <a:latin typeface="+mn-lt"/>
              </a:defRPr>
            </a:lvl1pPr>
            <a:lvl2pPr marL="230181" indent="0">
              <a:lnSpc>
                <a:spcPct val="100000"/>
              </a:lnSpc>
              <a:buNone/>
              <a:defRPr i="1">
                <a:latin typeface="+mn-lt"/>
              </a:defRPr>
            </a:lvl2pPr>
            <a:lvl3pPr marL="515924" indent="0">
              <a:lnSpc>
                <a:spcPct val="100000"/>
              </a:lnSpc>
              <a:buNone/>
              <a:defRPr i="1">
                <a:latin typeface="+mn-lt"/>
              </a:defRPr>
            </a:lvl3pPr>
            <a:lvl4pPr marL="800080" indent="0">
              <a:lnSpc>
                <a:spcPct val="100000"/>
              </a:lnSpc>
              <a:buNone/>
              <a:defRPr i="1">
                <a:latin typeface="+mn-lt"/>
              </a:defRPr>
            </a:lvl4pPr>
            <a:lvl5pPr marL="1085823" indent="0">
              <a:lnSpc>
                <a:spcPct val="100000"/>
              </a:lnSpc>
              <a:buNone/>
              <a:defRPr i="1">
                <a:latin typeface="+mn-lt"/>
              </a:defRPr>
            </a:lvl5pPr>
          </a:lstStyle>
          <a:p>
            <a:pPr lvl="0"/>
            <a:r>
              <a:rPr lang="en-US" dirty="0"/>
              <a:t>Optional Subhead here</a:t>
            </a:r>
          </a:p>
        </p:txBody>
      </p:sp>
      <p:sp>
        <p:nvSpPr>
          <p:cNvPr id="7" name="Text Placeholder 3"/>
          <p:cNvSpPr>
            <a:spLocks noGrp="1"/>
          </p:cNvSpPr>
          <p:nvPr>
            <p:ph idx="1"/>
          </p:nvPr>
        </p:nvSpPr>
        <p:spPr>
          <a:xfrm>
            <a:off x="612915" y="1868558"/>
            <a:ext cx="10850220" cy="3909393"/>
          </a:xfrm>
          <a:prstGeom prst="rect">
            <a:avLst/>
          </a:prstGeom>
        </p:spPr>
        <p:txBody>
          <a:bodyPr vert="horz" lIns="91440" tIns="45720" rIns="91440" bIns="4572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Tree>
    <p:extLst>
      <p:ext uri="{BB962C8B-B14F-4D97-AF65-F5344CB8AC3E}">
        <p14:creationId xmlns:p14="http://schemas.microsoft.com/office/powerpoint/2010/main" val="1799333722"/>
      </p:ext>
    </p:extLst>
  </p:cSld>
  <p:clrMapOvr>
    <a:overrideClrMapping bg1="lt1" tx1="dk1" bg2="lt2" tx2="dk2" accent1="accent1" accent2="accent2" accent3="accent3" accent4="accent4" accent5="accent5" accent6="accent6" hlink="hlink" folHlink="folHlink"/>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ntent Slide-White">
    <p:bg>
      <p:bgRef idx="1001">
        <a:schemeClr val="bg1"/>
      </p:bgRef>
    </p:bg>
    <p:spTree>
      <p:nvGrpSpPr>
        <p:cNvPr id="1" name=""/>
        <p:cNvGrpSpPr/>
        <p:nvPr/>
      </p:nvGrpSpPr>
      <p:grpSpPr>
        <a:xfrm>
          <a:off x="0" y="0"/>
          <a:ext cx="0" cy="0"/>
          <a:chOff x="0" y="0"/>
          <a:chExt cx="0" cy="0"/>
        </a:xfrm>
      </p:grpSpPr>
      <p:sp>
        <p:nvSpPr>
          <p:cNvPr id="10" name="Footer Placeholder 9"/>
          <p:cNvSpPr>
            <a:spLocks noGrp="1"/>
          </p:cNvSpPr>
          <p:nvPr>
            <p:ph type="ftr" sz="quarter" idx="12"/>
          </p:nvPr>
        </p:nvSpPr>
        <p:spPr/>
        <p:txBody>
          <a:bodyPr/>
          <a:lstStyle/>
          <a:p>
            <a:endParaRPr lang="en-US" dirty="0">
              <a:solidFill>
                <a:srgbClr val="052049"/>
              </a:solidFill>
            </a:endParaRPr>
          </a:p>
        </p:txBody>
      </p:sp>
      <p:sp>
        <p:nvSpPr>
          <p:cNvPr id="14" name="Slide Number Placeholder 13"/>
          <p:cNvSpPr>
            <a:spLocks noGrp="1"/>
          </p:cNvSpPr>
          <p:nvPr>
            <p:ph type="sldNum" sz="quarter" idx="13"/>
          </p:nvPr>
        </p:nvSpPr>
        <p:spPr/>
        <p:txBody>
          <a:bodyPr/>
          <a:lstStyle/>
          <a:p>
            <a:fld id="{7BCC8D0D-EAEC-449D-9161-023DFF90F2E2}" type="slidenum">
              <a:rPr lang="en-US" smtClean="0">
                <a:solidFill>
                  <a:srgbClr val="052049"/>
                </a:solidFill>
              </a:rPr>
              <a:pPr/>
              <a:t>‹#›</a:t>
            </a:fld>
            <a:endParaRPr lang="en-US" dirty="0">
              <a:solidFill>
                <a:srgbClr val="052049"/>
              </a:solidFill>
            </a:endParaRPr>
          </a:p>
        </p:txBody>
      </p:sp>
      <p:sp>
        <p:nvSpPr>
          <p:cNvPr id="7" name="Title 15"/>
          <p:cNvSpPr>
            <a:spLocks noGrp="1"/>
          </p:cNvSpPr>
          <p:nvPr>
            <p:ph type="title" hasCustomPrompt="1"/>
          </p:nvPr>
        </p:nvSpPr>
        <p:spPr>
          <a:xfrm>
            <a:off x="604780" y="425003"/>
            <a:ext cx="10898107" cy="611449"/>
          </a:xfrm>
        </p:spPr>
        <p:txBody>
          <a:bodyPr anchor="b">
            <a:noAutofit/>
          </a:bodyPr>
          <a:lstStyle>
            <a:lvl1pPr>
              <a:defRPr sz="3600">
                <a:latin typeface="+mj-lt"/>
              </a:defRPr>
            </a:lvl1pPr>
          </a:lstStyle>
          <a:p>
            <a:r>
              <a:rPr lang="en-US" dirty="0"/>
              <a:t>Slide Title Here</a:t>
            </a:r>
          </a:p>
        </p:txBody>
      </p:sp>
      <p:sp>
        <p:nvSpPr>
          <p:cNvPr id="8" name="Text Placeholder 2"/>
          <p:cNvSpPr>
            <a:spLocks noGrp="1"/>
          </p:cNvSpPr>
          <p:nvPr>
            <p:ph type="body" sz="quarter" idx="14"/>
          </p:nvPr>
        </p:nvSpPr>
        <p:spPr>
          <a:xfrm>
            <a:off x="609600" y="1881349"/>
            <a:ext cx="10906539" cy="3937000"/>
          </a:xfrm>
          <a:prstGeom prst="rect">
            <a:avLst/>
          </a:prstGeom>
        </p:spPr>
        <p:txBody>
          <a:bodyPr>
            <a:normAutofit/>
          </a:bodyPr>
          <a:lstStyle>
            <a:lvl1pPr marL="0" indent="0" defTabSz="274313">
              <a:lnSpc>
                <a:spcPct val="100000"/>
              </a:lnSpc>
              <a:spcBef>
                <a:spcPts val="0"/>
              </a:spcBef>
              <a:spcAft>
                <a:spcPts val="800"/>
              </a:spcAft>
              <a:buClr>
                <a:schemeClr val="bg2"/>
              </a:buClr>
              <a:buNone/>
              <a:tabLst/>
              <a:defRPr sz="1800" baseline="0">
                <a:latin typeface="+mn-lt"/>
              </a:defRPr>
            </a:lvl1pPr>
            <a:lvl2pPr marL="457189" indent="-231770">
              <a:lnSpc>
                <a:spcPct val="100000"/>
              </a:lnSpc>
              <a:spcBef>
                <a:spcPts val="0"/>
              </a:spcBef>
              <a:spcAft>
                <a:spcPts val="800"/>
              </a:spcAft>
              <a:buClr>
                <a:schemeClr val="accent6">
                  <a:lumMod val="60000"/>
                  <a:lumOff val="40000"/>
                </a:schemeClr>
              </a:buClr>
              <a:buFont typeface="LucidaGrande" charset="0"/>
              <a:buChar char="-"/>
              <a:tabLst/>
              <a:defRPr sz="1600" baseline="0">
                <a:latin typeface="+mn-lt"/>
              </a:defRPr>
            </a:lvl2pPr>
            <a:lvl3pPr marL="688958" indent="-231770">
              <a:lnSpc>
                <a:spcPct val="100000"/>
              </a:lnSpc>
              <a:spcBef>
                <a:spcPts val="0"/>
              </a:spcBef>
              <a:spcAft>
                <a:spcPts val="800"/>
              </a:spcAft>
              <a:buClr>
                <a:srgbClr val="178CCB"/>
              </a:buClr>
              <a:buSzPct val="70000"/>
              <a:buFont typeface="LucidaGrande" charset="0"/>
              <a:buChar char="■"/>
              <a:tabLst/>
              <a:defRPr sz="1400" baseline="0">
                <a:latin typeface="+mn-lt"/>
              </a:defRPr>
            </a:lvl3pPr>
            <a:lvl4pPr marL="914378" indent="-231770">
              <a:lnSpc>
                <a:spcPct val="100000"/>
              </a:lnSpc>
              <a:spcAft>
                <a:spcPts val="800"/>
              </a:spcAft>
              <a:buClr>
                <a:schemeClr val="accent6">
                  <a:lumMod val="60000"/>
                  <a:lumOff val="40000"/>
                </a:schemeClr>
              </a:buClr>
              <a:buFont typeface="LucidaGrande" charset="0"/>
              <a:buChar char="-"/>
              <a:tabLst/>
              <a:defRPr sz="1200">
                <a:latin typeface="+mn-lt"/>
              </a:defRPr>
            </a:lvl4pPr>
          </a:lstStyle>
          <a:p>
            <a:pPr lvl="0"/>
            <a:r>
              <a:rPr lang="en-US"/>
              <a:t>Click to edit Master text styles</a:t>
            </a:r>
          </a:p>
        </p:txBody>
      </p:sp>
      <p:sp>
        <p:nvSpPr>
          <p:cNvPr id="9" name="Text Placeholder 3"/>
          <p:cNvSpPr>
            <a:spLocks noGrp="1"/>
          </p:cNvSpPr>
          <p:nvPr>
            <p:ph type="body" sz="quarter" idx="15" hasCustomPrompt="1"/>
          </p:nvPr>
        </p:nvSpPr>
        <p:spPr>
          <a:xfrm>
            <a:off x="609603" y="927657"/>
            <a:ext cx="10893285" cy="446529"/>
          </a:xfrm>
          <a:prstGeom prst="rect">
            <a:avLst/>
          </a:prstGeom>
        </p:spPr>
        <p:txBody>
          <a:bodyPr>
            <a:noAutofit/>
          </a:bodyPr>
          <a:lstStyle>
            <a:lvl1pPr marL="0" indent="0">
              <a:lnSpc>
                <a:spcPct val="100000"/>
              </a:lnSpc>
              <a:buNone/>
              <a:defRPr sz="1800" i="0">
                <a:latin typeface="+mn-lt"/>
              </a:defRPr>
            </a:lvl1pPr>
            <a:lvl2pPr marL="230181" indent="0">
              <a:lnSpc>
                <a:spcPct val="100000"/>
              </a:lnSpc>
              <a:buNone/>
              <a:defRPr i="1">
                <a:latin typeface="+mn-lt"/>
              </a:defRPr>
            </a:lvl2pPr>
            <a:lvl3pPr marL="515924" indent="0">
              <a:lnSpc>
                <a:spcPct val="100000"/>
              </a:lnSpc>
              <a:buNone/>
              <a:defRPr i="1">
                <a:latin typeface="+mn-lt"/>
              </a:defRPr>
            </a:lvl3pPr>
            <a:lvl4pPr marL="800080" indent="0">
              <a:lnSpc>
                <a:spcPct val="100000"/>
              </a:lnSpc>
              <a:buNone/>
              <a:defRPr i="1">
                <a:latin typeface="+mn-lt"/>
              </a:defRPr>
            </a:lvl4pPr>
            <a:lvl5pPr marL="1085823" indent="0">
              <a:lnSpc>
                <a:spcPct val="100000"/>
              </a:lnSpc>
              <a:buNone/>
              <a:defRPr i="1">
                <a:latin typeface="+mn-lt"/>
              </a:defRPr>
            </a:lvl5pPr>
          </a:lstStyle>
          <a:p>
            <a:pPr lvl="0"/>
            <a:r>
              <a:rPr lang="en-US" dirty="0"/>
              <a:t>Optional Subhead here</a:t>
            </a:r>
          </a:p>
        </p:txBody>
      </p:sp>
    </p:spTree>
    <p:extLst>
      <p:ext uri="{BB962C8B-B14F-4D97-AF65-F5344CB8AC3E}">
        <p14:creationId xmlns:p14="http://schemas.microsoft.com/office/powerpoint/2010/main" val="3888366742"/>
      </p:ext>
    </p:extLst>
  </p:cSld>
  <p:clrMapOvr>
    <a:overrideClrMapping bg1="lt1" tx1="dk1" bg2="lt2" tx2="dk2" accent1="accent1" accent2="accent2" accent3="accent3" accent4="accent4" accent5="accent5" accent6="accent6" hlink="hlink" folHlink="folHlink"/>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hart Slide – White">
    <p:spTree>
      <p:nvGrpSpPr>
        <p:cNvPr id="1" name=""/>
        <p:cNvGrpSpPr/>
        <p:nvPr/>
      </p:nvGrpSpPr>
      <p:grpSpPr>
        <a:xfrm>
          <a:off x="0" y="0"/>
          <a:ext cx="0" cy="0"/>
          <a:chOff x="0" y="0"/>
          <a:chExt cx="0" cy="0"/>
        </a:xfrm>
      </p:grpSpPr>
      <p:sp>
        <p:nvSpPr>
          <p:cNvPr id="10" name="Footer Placeholder 9"/>
          <p:cNvSpPr>
            <a:spLocks noGrp="1"/>
          </p:cNvSpPr>
          <p:nvPr>
            <p:ph type="ftr" sz="quarter" idx="12"/>
          </p:nvPr>
        </p:nvSpPr>
        <p:spPr/>
        <p:txBody>
          <a:bodyPr/>
          <a:lstStyle/>
          <a:p>
            <a:endParaRPr lang="en-US" dirty="0">
              <a:solidFill>
                <a:srgbClr val="052049"/>
              </a:solidFill>
            </a:endParaRPr>
          </a:p>
        </p:txBody>
      </p:sp>
      <p:sp>
        <p:nvSpPr>
          <p:cNvPr id="14" name="Slide Number Placeholder 13"/>
          <p:cNvSpPr>
            <a:spLocks noGrp="1"/>
          </p:cNvSpPr>
          <p:nvPr>
            <p:ph type="sldNum" sz="quarter" idx="13"/>
          </p:nvPr>
        </p:nvSpPr>
        <p:spPr/>
        <p:txBody>
          <a:bodyPr/>
          <a:lstStyle/>
          <a:p>
            <a:fld id="{7BCC8D0D-EAEC-449D-9161-023DFF90F2E2}" type="slidenum">
              <a:rPr lang="en-US" smtClean="0">
                <a:solidFill>
                  <a:srgbClr val="052049"/>
                </a:solidFill>
              </a:rPr>
              <a:pPr/>
              <a:t>‹#›</a:t>
            </a:fld>
            <a:endParaRPr lang="en-US" dirty="0">
              <a:solidFill>
                <a:srgbClr val="052049"/>
              </a:solidFill>
            </a:endParaRPr>
          </a:p>
        </p:txBody>
      </p:sp>
      <p:sp>
        <p:nvSpPr>
          <p:cNvPr id="6" name="Chart Placeholder 2"/>
          <p:cNvSpPr>
            <a:spLocks noGrp="1"/>
          </p:cNvSpPr>
          <p:nvPr>
            <p:ph type="chart" sz="quarter" idx="14"/>
          </p:nvPr>
        </p:nvSpPr>
        <p:spPr>
          <a:xfrm>
            <a:off x="357814" y="469929"/>
            <a:ext cx="11449876" cy="5297083"/>
          </a:xfrm>
          <a:prstGeom prst="rect">
            <a:avLst/>
          </a:prstGeom>
        </p:spPr>
        <p:txBody>
          <a:bodyPr>
            <a:normAutofit/>
          </a:bodyPr>
          <a:lstStyle>
            <a:lvl1pPr marL="0" indent="0">
              <a:buNone/>
              <a:defRPr/>
            </a:lvl1pPr>
          </a:lstStyle>
          <a:p>
            <a:r>
              <a:rPr lang="en-US"/>
              <a:t>Click icon to add chart</a:t>
            </a:r>
            <a:endParaRPr lang="en-US" dirty="0"/>
          </a:p>
        </p:txBody>
      </p:sp>
    </p:spTree>
    <p:extLst>
      <p:ext uri="{BB962C8B-B14F-4D97-AF65-F5344CB8AC3E}">
        <p14:creationId xmlns:p14="http://schemas.microsoft.com/office/powerpoint/2010/main" val="657049168"/>
      </p:ext>
    </p:extLst>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wo Column Slide – White">
    <p:spTree>
      <p:nvGrpSpPr>
        <p:cNvPr id="1" name=""/>
        <p:cNvGrpSpPr/>
        <p:nvPr/>
      </p:nvGrpSpPr>
      <p:grpSpPr>
        <a:xfrm>
          <a:off x="0" y="0"/>
          <a:ext cx="0" cy="0"/>
          <a:chOff x="0" y="0"/>
          <a:chExt cx="0" cy="0"/>
        </a:xfrm>
      </p:grpSpPr>
      <p:sp>
        <p:nvSpPr>
          <p:cNvPr id="10" name="Footer Placeholder 9"/>
          <p:cNvSpPr>
            <a:spLocks noGrp="1"/>
          </p:cNvSpPr>
          <p:nvPr>
            <p:ph type="ftr" sz="quarter" idx="12"/>
          </p:nvPr>
        </p:nvSpPr>
        <p:spPr/>
        <p:txBody>
          <a:bodyPr/>
          <a:lstStyle/>
          <a:p>
            <a:endParaRPr lang="en-US" dirty="0">
              <a:solidFill>
                <a:srgbClr val="052049"/>
              </a:solidFill>
            </a:endParaRPr>
          </a:p>
        </p:txBody>
      </p:sp>
      <p:sp>
        <p:nvSpPr>
          <p:cNvPr id="14" name="Slide Number Placeholder 13"/>
          <p:cNvSpPr>
            <a:spLocks noGrp="1"/>
          </p:cNvSpPr>
          <p:nvPr>
            <p:ph type="sldNum" sz="quarter" idx="13"/>
          </p:nvPr>
        </p:nvSpPr>
        <p:spPr/>
        <p:txBody>
          <a:bodyPr/>
          <a:lstStyle/>
          <a:p>
            <a:fld id="{7BCC8D0D-EAEC-449D-9161-023DFF90F2E2}" type="slidenum">
              <a:rPr lang="en-US" smtClean="0">
                <a:solidFill>
                  <a:srgbClr val="052049"/>
                </a:solidFill>
              </a:rPr>
              <a:pPr/>
              <a:t>‹#›</a:t>
            </a:fld>
            <a:endParaRPr lang="en-US" dirty="0">
              <a:solidFill>
                <a:srgbClr val="052049"/>
              </a:solidFill>
            </a:endParaRPr>
          </a:p>
        </p:txBody>
      </p:sp>
      <p:sp>
        <p:nvSpPr>
          <p:cNvPr id="11" name="Title 15"/>
          <p:cNvSpPr>
            <a:spLocks noGrp="1"/>
          </p:cNvSpPr>
          <p:nvPr>
            <p:ph type="title" hasCustomPrompt="1"/>
          </p:nvPr>
        </p:nvSpPr>
        <p:spPr>
          <a:xfrm>
            <a:off x="604780" y="425003"/>
            <a:ext cx="10898107" cy="611449"/>
          </a:xfrm>
        </p:spPr>
        <p:txBody>
          <a:bodyPr anchor="b">
            <a:noAutofit/>
          </a:bodyPr>
          <a:lstStyle>
            <a:lvl1pPr>
              <a:defRPr sz="3600">
                <a:latin typeface="+mj-lt"/>
              </a:defRPr>
            </a:lvl1pPr>
          </a:lstStyle>
          <a:p>
            <a:r>
              <a:rPr lang="en-US" dirty="0"/>
              <a:t>Slide Title Here</a:t>
            </a:r>
          </a:p>
        </p:txBody>
      </p:sp>
      <p:sp>
        <p:nvSpPr>
          <p:cNvPr id="12" name="Text Placeholder 3"/>
          <p:cNvSpPr>
            <a:spLocks noGrp="1"/>
          </p:cNvSpPr>
          <p:nvPr>
            <p:ph type="body" sz="quarter" idx="15" hasCustomPrompt="1"/>
          </p:nvPr>
        </p:nvSpPr>
        <p:spPr>
          <a:xfrm>
            <a:off x="609603" y="927657"/>
            <a:ext cx="10893285" cy="446529"/>
          </a:xfrm>
          <a:prstGeom prst="rect">
            <a:avLst/>
          </a:prstGeom>
        </p:spPr>
        <p:txBody>
          <a:bodyPr>
            <a:noAutofit/>
          </a:bodyPr>
          <a:lstStyle>
            <a:lvl1pPr marL="0" indent="0">
              <a:lnSpc>
                <a:spcPct val="100000"/>
              </a:lnSpc>
              <a:buNone/>
              <a:defRPr sz="1800" i="0">
                <a:latin typeface="+mn-lt"/>
              </a:defRPr>
            </a:lvl1pPr>
            <a:lvl2pPr marL="230181" indent="0">
              <a:lnSpc>
                <a:spcPct val="100000"/>
              </a:lnSpc>
              <a:buNone/>
              <a:defRPr i="1">
                <a:latin typeface="+mn-lt"/>
              </a:defRPr>
            </a:lvl2pPr>
            <a:lvl3pPr marL="515924" indent="0">
              <a:lnSpc>
                <a:spcPct val="100000"/>
              </a:lnSpc>
              <a:buNone/>
              <a:defRPr i="1">
                <a:latin typeface="+mn-lt"/>
              </a:defRPr>
            </a:lvl3pPr>
            <a:lvl4pPr marL="800080" indent="0">
              <a:lnSpc>
                <a:spcPct val="100000"/>
              </a:lnSpc>
              <a:buNone/>
              <a:defRPr i="1">
                <a:latin typeface="+mn-lt"/>
              </a:defRPr>
            </a:lvl4pPr>
            <a:lvl5pPr marL="1085823" indent="0">
              <a:lnSpc>
                <a:spcPct val="100000"/>
              </a:lnSpc>
              <a:buNone/>
              <a:defRPr i="1">
                <a:latin typeface="+mn-lt"/>
              </a:defRPr>
            </a:lvl5pPr>
          </a:lstStyle>
          <a:p>
            <a:pPr lvl="0"/>
            <a:r>
              <a:rPr lang="en-US" dirty="0"/>
              <a:t>Optional Subhead here</a:t>
            </a:r>
          </a:p>
        </p:txBody>
      </p:sp>
      <p:sp>
        <p:nvSpPr>
          <p:cNvPr id="8" name="Content Placeholder 3"/>
          <p:cNvSpPr>
            <a:spLocks noGrp="1"/>
          </p:cNvSpPr>
          <p:nvPr>
            <p:ph sz="quarter" idx="18" hasCustomPrompt="1"/>
          </p:nvPr>
        </p:nvSpPr>
        <p:spPr>
          <a:xfrm>
            <a:off x="609234" y="1894327"/>
            <a:ext cx="5102453" cy="3804111"/>
          </a:xfrm>
        </p:spPr>
        <p:txBody>
          <a:bodyPr/>
          <a:lstStyle/>
          <a:p>
            <a:pPr lvl="0"/>
            <a:r>
              <a:rPr lang="en-US" dirty="0"/>
              <a:t>Click to add text</a:t>
            </a:r>
          </a:p>
          <a:p>
            <a:pPr lvl="1"/>
            <a:r>
              <a:rPr lang="en-US" dirty="0"/>
              <a:t>Second level</a:t>
            </a:r>
          </a:p>
          <a:p>
            <a:pPr lvl="2"/>
            <a:r>
              <a:rPr lang="en-US" dirty="0"/>
              <a:t>Third level</a:t>
            </a:r>
          </a:p>
          <a:p>
            <a:pPr lvl="3"/>
            <a:r>
              <a:rPr lang="en-US" dirty="0"/>
              <a:t>Fourth level</a:t>
            </a:r>
          </a:p>
        </p:txBody>
      </p:sp>
      <p:sp>
        <p:nvSpPr>
          <p:cNvPr id="9" name="Content Placeholder 3"/>
          <p:cNvSpPr>
            <a:spLocks noGrp="1"/>
          </p:cNvSpPr>
          <p:nvPr>
            <p:ph sz="quarter" idx="19" hasCustomPrompt="1"/>
          </p:nvPr>
        </p:nvSpPr>
        <p:spPr>
          <a:xfrm>
            <a:off x="6387182" y="1894327"/>
            <a:ext cx="5102453" cy="3804111"/>
          </a:xfrm>
        </p:spPr>
        <p:txBody>
          <a:bodyPr/>
          <a:lstStyle/>
          <a:p>
            <a:pPr lvl="0"/>
            <a:r>
              <a:rPr lang="en-US" dirty="0"/>
              <a:t>Click to add text</a:t>
            </a:r>
          </a:p>
          <a:p>
            <a:pPr lvl="1"/>
            <a:r>
              <a:rPr lang="en-US" dirty="0"/>
              <a:t>Second level</a:t>
            </a:r>
          </a:p>
          <a:p>
            <a:pPr lvl="2"/>
            <a:r>
              <a:rPr lang="en-US" dirty="0"/>
              <a:t>Third level</a:t>
            </a:r>
          </a:p>
          <a:p>
            <a:pPr lvl="3"/>
            <a:r>
              <a:rPr lang="en-US" dirty="0"/>
              <a:t>Fourth level</a:t>
            </a:r>
          </a:p>
        </p:txBody>
      </p:sp>
    </p:spTree>
    <p:extLst>
      <p:ext uri="{BB962C8B-B14F-4D97-AF65-F5344CB8AC3E}">
        <p14:creationId xmlns:p14="http://schemas.microsoft.com/office/powerpoint/2010/main" val="1911418404"/>
      </p:ext>
    </p:extLst>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Quote Slide – Blue">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endParaRPr lang="en-US" dirty="0">
              <a:solidFill>
                <a:srgbClr val="052049"/>
              </a:solidFill>
            </a:endParaRPr>
          </a:p>
        </p:txBody>
      </p:sp>
      <p:sp>
        <p:nvSpPr>
          <p:cNvPr id="5" name="Slide Number Placeholder 4"/>
          <p:cNvSpPr>
            <a:spLocks noGrp="1"/>
          </p:cNvSpPr>
          <p:nvPr>
            <p:ph type="sldNum" sz="quarter" idx="12"/>
          </p:nvPr>
        </p:nvSpPr>
        <p:spPr/>
        <p:txBody>
          <a:bodyPr/>
          <a:lstStyle/>
          <a:p>
            <a:fld id="{7BCC8D0D-EAEC-449D-9161-023DFF90F2E2}" type="slidenum">
              <a:rPr lang="en-US" smtClean="0">
                <a:solidFill>
                  <a:srgbClr val="052049"/>
                </a:solidFill>
              </a:rPr>
              <a:pPr/>
              <a:t>‹#›</a:t>
            </a:fld>
            <a:endParaRPr lang="en-US" dirty="0">
              <a:solidFill>
                <a:srgbClr val="052049"/>
              </a:solidFill>
            </a:endParaRPr>
          </a:p>
        </p:txBody>
      </p:sp>
      <p:sp>
        <p:nvSpPr>
          <p:cNvPr id="9" name="Text Placeholder 8"/>
          <p:cNvSpPr>
            <a:spLocks noGrp="1"/>
          </p:cNvSpPr>
          <p:nvPr>
            <p:ph type="body" sz="quarter" idx="13" hasCustomPrompt="1"/>
          </p:nvPr>
        </p:nvSpPr>
        <p:spPr>
          <a:xfrm>
            <a:off x="583470" y="1908316"/>
            <a:ext cx="10972431" cy="2809461"/>
          </a:xfrm>
          <a:prstGeom prst="rect">
            <a:avLst/>
          </a:prstGeom>
        </p:spPr>
        <p:txBody>
          <a:bodyPr anchor="ctr" anchorCtr="0">
            <a:normAutofit/>
          </a:bodyPr>
          <a:lstStyle>
            <a:lvl1pPr marL="0" indent="0">
              <a:lnSpc>
                <a:spcPct val="100000"/>
              </a:lnSpc>
              <a:buNone/>
              <a:defRPr sz="2800" i="0" baseline="0">
                <a:latin typeface="+mj-lt"/>
              </a:defRPr>
            </a:lvl1pPr>
            <a:lvl2pPr marL="230181" indent="0">
              <a:buNone/>
              <a:defRPr>
                <a:latin typeface="+mn-lt"/>
              </a:defRPr>
            </a:lvl2pPr>
            <a:lvl3pPr marL="515924" indent="0">
              <a:buNone/>
              <a:defRPr>
                <a:latin typeface="+mn-lt"/>
              </a:defRPr>
            </a:lvl3pPr>
            <a:lvl4pPr marL="800080" indent="0">
              <a:buNone/>
              <a:defRPr>
                <a:latin typeface="+mn-lt"/>
              </a:defRPr>
            </a:lvl4pPr>
            <a:lvl5pPr marL="1085823" indent="0">
              <a:buNone/>
              <a:defRPr>
                <a:latin typeface="+mn-lt"/>
              </a:defRPr>
            </a:lvl5pPr>
          </a:lstStyle>
          <a:p>
            <a:pPr lvl="0"/>
            <a:r>
              <a:rPr lang="en-US" dirty="0"/>
              <a:t>This page is an option should you wish to utilize a quote as a stand-alone slide within your presentation. The rest is </a:t>
            </a:r>
            <a:r>
              <a:rPr lang="en-US" dirty="0" err="1"/>
              <a:t>lorem</a:t>
            </a:r>
            <a:r>
              <a:rPr lang="en-US" dirty="0"/>
              <a:t> </a:t>
            </a:r>
            <a:r>
              <a:rPr lang="en-US" dirty="0" err="1"/>
              <a:t>ipsum</a:t>
            </a:r>
            <a:r>
              <a:rPr lang="en-US" dirty="0"/>
              <a:t>. </a:t>
            </a:r>
            <a:r>
              <a:rPr lang="en-US" dirty="0" err="1"/>
              <a:t>Ut</a:t>
            </a:r>
            <a:r>
              <a:rPr lang="en-US" dirty="0"/>
              <a:t> </a:t>
            </a:r>
            <a:r>
              <a:rPr lang="en-US" dirty="0" err="1"/>
              <a:t>enim</a:t>
            </a:r>
            <a:r>
              <a:rPr lang="en-US" dirty="0"/>
              <a:t> ad minim </a:t>
            </a:r>
            <a:r>
              <a:rPr lang="en-US" dirty="0" err="1"/>
              <a:t>quis</a:t>
            </a:r>
            <a:r>
              <a:rPr lang="en-US" dirty="0"/>
              <a:t> </a:t>
            </a:r>
            <a:r>
              <a:rPr lang="en-US" dirty="0" err="1"/>
              <a:t>nostrud</a:t>
            </a:r>
            <a:r>
              <a:rPr lang="en-US" dirty="0"/>
              <a:t>.</a:t>
            </a:r>
          </a:p>
        </p:txBody>
      </p:sp>
      <p:sp>
        <p:nvSpPr>
          <p:cNvPr id="10" name="Text Placeholder 13"/>
          <p:cNvSpPr>
            <a:spLocks noGrp="1"/>
          </p:cNvSpPr>
          <p:nvPr>
            <p:ph type="body" sz="quarter" idx="14" hasCustomPrompt="1"/>
          </p:nvPr>
        </p:nvSpPr>
        <p:spPr>
          <a:xfrm>
            <a:off x="596899" y="4929107"/>
            <a:ext cx="8685277" cy="573905"/>
          </a:xfrm>
          <a:prstGeom prst="rect">
            <a:avLst/>
          </a:prstGeom>
        </p:spPr>
        <p:txBody>
          <a:bodyPr>
            <a:normAutofit/>
          </a:bodyPr>
          <a:lstStyle>
            <a:lvl1pPr marL="0" indent="0">
              <a:lnSpc>
                <a:spcPct val="100000"/>
              </a:lnSpc>
              <a:buNone/>
              <a:defRPr sz="1800" b="1">
                <a:solidFill>
                  <a:schemeClr val="accent1"/>
                </a:solidFill>
                <a:latin typeface="+mn-lt"/>
              </a:defRPr>
            </a:lvl1pPr>
          </a:lstStyle>
          <a:p>
            <a:pPr lvl="0"/>
            <a:r>
              <a:rPr lang="en-US" dirty="0"/>
              <a:t>Author’s Name</a:t>
            </a:r>
          </a:p>
        </p:txBody>
      </p:sp>
      <p:sp>
        <p:nvSpPr>
          <p:cNvPr id="13" name="Rectangle 12"/>
          <p:cNvSpPr/>
          <p:nvPr userDrawn="1"/>
        </p:nvSpPr>
        <p:spPr bwMode="auto">
          <a:xfrm>
            <a:off x="662608" y="4"/>
            <a:ext cx="1431235" cy="1577005"/>
          </a:xfrm>
          <a:prstGeom prst="rect">
            <a:avLst/>
          </a:prstGeom>
          <a:solidFill>
            <a:schemeClr val="accent1"/>
          </a:solidFill>
          <a:ln w="19050" algn="ctr">
            <a:noFill/>
            <a:miter lim="800000"/>
            <a:headEnd/>
            <a:tailEnd/>
          </a:ln>
        </p:spPr>
        <p:txBody>
          <a:bodyPr wrap="none" rtlCol="0" anchor="ctr"/>
          <a:lstStyle/>
          <a:p>
            <a:pPr algn="ctr" defTabSz="914400">
              <a:lnSpc>
                <a:spcPct val="90000"/>
              </a:lnSpc>
            </a:pPr>
            <a:endParaRPr lang="en-US" sz="1600" b="1" dirty="0" err="1">
              <a:solidFill>
                <a:srgbClr val="90BD31"/>
              </a:solidFill>
              <a:latin typeface="Garamond"/>
            </a:endParaRPr>
          </a:p>
        </p:txBody>
      </p:sp>
      <p:sp>
        <p:nvSpPr>
          <p:cNvPr id="12" name="TextBox 11"/>
          <p:cNvSpPr txBox="1"/>
          <p:nvPr userDrawn="1"/>
        </p:nvSpPr>
        <p:spPr bwMode="auto">
          <a:xfrm>
            <a:off x="579507" y="353943"/>
            <a:ext cx="1590260" cy="2123658"/>
          </a:xfrm>
          <a:prstGeom prst="rect">
            <a:avLst/>
          </a:prstGeom>
          <a:noFill/>
          <a:ln w="19050" algn="ctr">
            <a:noFill/>
            <a:miter lim="800000"/>
            <a:headEnd/>
            <a:tailEnd/>
          </a:ln>
        </p:spPr>
        <p:txBody>
          <a:bodyPr wrap="square" lIns="0" tIns="0" rIns="0" bIns="0" rtlCol="0" anchor="ctr">
            <a:spAutoFit/>
          </a:bodyPr>
          <a:lstStyle/>
          <a:p>
            <a:pPr algn="ctr" defTabSz="914400"/>
            <a:r>
              <a:rPr lang="en-US" sz="13800" b="1" dirty="0">
                <a:solidFill>
                  <a:srgbClr val="FFFFFF"/>
                </a:solidFill>
                <a:latin typeface="Arial"/>
              </a:rPr>
              <a:t>“</a:t>
            </a:r>
          </a:p>
        </p:txBody>
      </p:sp>
      <p:sp>
        <p:nvSpPr>
          <p:cNvPr id="11" name="Text Placeholder 13"/>
          <p:cNvSpPr>
            <a:spLocks noGrp="1"/>
          </p:cNvSpPr>
          <p:nvPr>
            <p:ph type="body" sz="quarter" idx="15" hasCustomPrompt="1"/>
          </p:nvPr>
        </p:nvSpPr>
        <p:spPr>
          <a:xfrm>
            <a:off x="596899" y="5307938"/>
            <a:ext cx="8685277" cy="587916"/>
          </a:xfrm>
          <a:prstGeom prst="rect">
            <a:avLst/>
          </a:prstGeom>
        </p:spPr>
        <p:txBody>
          <a:bodyPr>
            <a:normAutofit/>
          </a:bodyPr>
          <a:lstStyle>
            <a:lvl1pPr marL="0" indent="0">
              <a:lnSpc>
                <a:spcPts val="2000"/>
              </a:lnSpc>
              <a:buNone/>
              <a:defRPr sz="1800" b="0" baseline="0">
                <a:solidFill>
                  <a:schemeClr val="accent1"/>
                </a:solidFill>
                <a:latin typeface="+mn-lt"/>
              </a:defRPr>
            </a:lvl1pPr>
          </a:lstStyle>
          <a:p>
            <a:pPr lvl="0"/>
            <a:r>
              <a:rPr lang="en-US" dirty="0"/>
              <a:t>Position Title</a:t>
            </a:r>
          </a:p>
        </p:txBody>
      </p:sp>
    </p:spTree>
    <p:extLst>
      <p:ext uri="{BB962C8B-B14F-4D97-AF65-F5344CB8AC3E}">
        <p14:creationId xmlns:p14="http://schemas.microsoft.com/office/powerpoint/2010/main" val="1984518297"/>
      </p:ext>
    </p:extLst>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Quote Slide – Teal">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endParaRPr lang="en-US" dirty="0">
              <a:solidFill>
                <a:srgbClr val="052049"/>
              </a:solidFill>
            </a:endParaRPr>
          </a:p>
        </p:txBody>
      </p:sp>
      <p:sp>
        <p:nvSpPr>
          <p:cNvPr id="5" name="Slide Number Placeholder 4"/>
          <p:cNvSpPr>
            <a:spLocks noGrp="1"/>
          </p:cNvSpPr>
          <p:nvPr>
            <p:ph type="sldNum" sz="quarter" idx="12"/>
          </p:nvPr>
        </p:nvSpPr>
        <p:spPr/>
        <p:txBody>
          <a:bodyPr/>
          <a:lstStyle/>
          <a:p>
            <a:fld id="{7BCC8D0D-EAEC-449D-9161-023DFF90F2E2}" type="slidenum">
              <a:rPr lang="en-US" smtClean="0">
                <a:solidFill>
                  <a:srgbClr val="052049"/>
                </a:solidFill>
              </a:rPr>
              <a:pPr/>
              <a:t>‹#›</a:t>
            </a:fld>
            <a:endParaRPr lang="en-US" dirty="0">
              <a:solidFill>
                <a:srgbClr val="052049"/>
              </a:solidFill>
            </a:endParaRPr>
          </a:p>
        </p:txBody>
      </p:sp>
      <p:sp>
        <p:nvSpPr>
          <p:cNvPr id="9" name="Text Placeholder 8"/>
          <p:cNvSpPr>
            <a:spLocks noGrp="1"/>
          </p:cNvSpPr>
          <p:nvPr>
            <p:ph type="body" sz="quarter" idx="13" hasCustomPrompt="1"/>
          </p:nvPr>
        </p:nvSpPr>
        <p:spPr>
          <a:xfrm>
            <a:off x="583470" y="1908316"/>
            <a:ext cx="10972431" cy="2809461"/>
          </a:xfrm>
          <a:prstGeom prst="rect">
            <a:avLst/>
          </a:prstGeom>
        </p:spPr>
        <p:txBody>
          <a:bodyPr anchor="ctr" anchorCtr="0">
            <a:normAutofit/>
          </a:bodyPr>
          <a:lstStyle>
            <a:lvl1pPr marL="0" indent="0">
              <a:lnSpc>
                <a:spcPct val="100000"/>
              </a:lnSpc>
              <a:buNone/>
              <a:defRPr sz="2800" i="0" baseline="0">
                <a:latin typeface="+mj-lt"/>
              </a:defRPr>
            </a:lvl1pPr>
            <a:lvl2pPr marL="230181" indent="0">
              <a:buNone/>
              <a:defRPr>
                <a:latin typeface="+mn-lt"/>
              </a:defRPr>
            </a:lvl2pPr>
            <a:lvl3pPr marL="515924" indent="0">
              <a:buNone/>
              <a:defRPr>
                <a:latin typeface="+mn-lt"/>
              </a:defRPr>
            </a:lvl3pPr>
            <a:lvl4pPr marL="800080" indent="0">
              <a:buNone/>
              <a:defRPr>
                <a:latin typeface="+mn-lt"/>
              </a:defRPr>
            </a:lvl4pPr>
            <a:lvl5pPr marL="1085823" indent="0">
              <a:buNone/>
              <a:defRPr>
                <a:latin typeface="+mn-lt"/>
              </a:defRPr>
            </a:lvl5pPr>
          </a:lstStyle>
          <a:p>
            <a:pPr lvl="0"/>
            <a:r>
              <a:rPr lang="en-US" dirty="0"/>
              <a:t>This page is an option should you wish to utilize a quote as a stand-alone slide within your presentation. The rest is </a:t>
            </a:r>
            <a:r>
              <a:rPr lang="en-US" dirty="0" err="1"/>
              <a:t>lorem</a:t>
            </a:r>
            <a:r>
              <a:rPr lang="en-US" dirty="0"/>
              <a:t> </a:t>
            </a:r>
            <a:r>
              <a:rPr lang="en-US" dirty="0" err="1"/>
              <a:t>ipsum</a:t>
            </a:r>
            <a:r>
              <a:rPr lang="en-US" dirty="0"/>
              <a:t>. </a:t>
            </a:r>
            <a:r>
              <a:rPr lang="en-US" dirty="0" err="1"/>
              <a:t>Ut</a:t>
            </a:r>
            <a:r>
              <a:rPr lang="en-US" dirty="0"/>
              <a:t> </a:t>
            </a:r>
            <a:r>
              <a:rPr lang="en-US" dirty="0" err="1"/>
              <a:t>enim</a:t>
            </a:r>
            <a:r>
              <a:rPr lang="en-US" dirty="0"/>
              <a:t> ad minim </a:t>
            </a:r>
            <a:r>
              <a:rPr lang="en-US" dirty="0" err="1"/>
              <a:t>quis</a:t>
            </a:r>
            <a:r>
              <a:rPr lang="en-US" dirty="0"/>
              <a:t> </a:t>
            </a:r>
            <a:r>
              <a:rPr lang="en-US" dirty="0" err="1"/>
              <a:t>nostrud</a:t>
            </a:r>
            <a:r>
              <a:rPr lang="en-US" dirty="0"/>
              <a:t>.</a:t>
            </a:r>
          </a:p>
        </p:txBody>
      </p:sp>
      <p:sp>
        <p:nvSpPr>
          <p:cNvPr id="13" name="Rectangle 12"/>
          <p:cNvSpPr/>
          <p:nvPr userDrawn="1"/>
        </p:nvSpPr>
        <p:spPr bwMode="auto">
          <a:xfrm>
            <a:off x="662608" y="4"/>
            <a:ext cx="1431235" cy="1577005"/>
          </a:xfrm>
          <a:prstGeom prst="rect">
            <a:avLst/>
          </a:prstGeom>
          <a:solidFill>
            <a:schemeClr val="accent2"/>
          </a:solidFill>
          <a:ln w="19050" algn="ctr">
            <a:noFill/>
            <a:miter lim="800000"/>
            <a:headEnd/>
            <a:tailEnd/>
          </a:ln>
        </p:spPr>
        <p:txBody>
          <a:bodyPr wrap="none" rtlCol="0" anchor="ctr"/>
          <a:lstStyle/>
          <a:p>
            <a:pPr algn="ctr" defTabSz="914400">
              <a:lnSpc>
                <a:spcPct val="90000"/>
              </a:lnSpc>
            </a:pPr>
            <a:endParaRPr lang="en-US" sz="1600" b="1" dirty="0" err="1">
              <a:solidFill>
                <a:srgbClr val="90BD31"/>
              </a:solidFill>
              <a:latin typeface="Garamond"/>
            </a:endParaRPr>
          </a:p>
        </p:txBody>
      </p:sp>
      <p:sp>
        <p:nvSpPr>
          <p:cNvPr id="12" name="TextBox 11"/>
          <p:cNvSpPr txBox="1"/>
          <p:nvPr userDrawn="1"/>
        </p:nvSpPr>
        <p:spPr bwMode="auto">
          <a:xfrm>
            <a:off x="579507" y="353943"/>
            <a:ext cx="1590260" cy="2123658"/>
          </a:xfrm>
          <a:prstGeom prst="rect">
            <a:avLst/>
          </a:prstGeom>
          <a:noFill/>
          <a:ln w="19050" algn="ctr">
            <a:noFill/>
            <a:miter lim="800000"/>
            <a:headEnd/>
            <a:tailEnd/>
          </a:ln>
        </p:spPr>
        <p:txBody>
          <a:bodyPr wrap="square" lIns="0" tIns="0" rIns="0" bIns="0" rtlCol="0" anchor="ctr">
            <a:spAutoFit/>
          </a:bodyPr>
          <a:lstStyle/>
          <a:p>
            <a:pPr algn="ctr" defTabSz="914400"/>
            <a:r>
              <a:rPr lang="en-US" sz="13800" b="1" dirty="0">
                <a:solidFill>
                  <a:srgbClr val="FFFFFF"/>
                </a:solidFill>
                <a:latin typeface="Arial"/>
              </a:rPr>
              <a:t>“</a:t>
            </a:r>
          </a:p>
        </p:txBody>
      </p:sp>
      <p:sp>
        <p:nvSpPr>
          <p:cNvPr id="10" name="Text Placeholder 13"/>
          <p:cNvSpPr>
            <a:spLocks noGrp="1"/>
          </p:cNvSpPr>
          <p:nvPr>
            <p:ph type="body" sz="quarter" idx="14" hasCustomPrompt="1"/>
          </p:nvPr>
        </p:nvSpPr>
        <p:spPr>
          <a:xfrm>
            <a:off x="596899" y="4929107"/>
            <a:ext cx="8685277" cy="573905"/>
          </a:xfrm>
          <a:prstGeom prst="rect">
            <a:avLst/>
          </a:prstGeom>
        </p:spPr>
        <p:txBody>
          <a:bodyPr>
            <a:normAutofit/>
          </a:bodyPr>
          <a:lstStyle>
            <a:lvl1pPr marL="0" indent="0">
              <a:lnSpc>
                <a:spcPct val="100000"/>
              </a:lnSpc>
              <a:buNone/>
              <a:defRPr sz="1800" b="1">
                <a:solidFill>
                  <a:schemeClr val="accent2"/>
                </a:solidFill>
                <a:latin typeface="+mn-lt"/>
              </a:defRPr>
            </a:lvl1pPr>
          </a:lstStyle>
          <a:p>
            <a:pPr lvl="0"/>
            <a:r>
              <a:rPr lang="en-US" dirty="0"/>
              <a:t>Author’s Name</a:t>
            </a:r>
          </a:p>
        </p:txBody>
      </p:sp>
      <p:sp>
        <p:nvSpPr>
          <p:cNvPr id="11" name="Text Placeholder 13"/>
          <p:cNvSpPr>
            <a:spLocks noGrp="1"/>
          </p:cNvSpPr>
          <p:nvPr>
            <p:ph type="body" sz="quarter" idx="15" hasCustomPrompt="1"/>
          </p:nvPr>
        </p:nvSpPr>
        <p:spPr>
          <a:xfrm>
            <a:off x="596899" y="5307938"/>
            <a:ext cx="8685277" cy="587916"/>
          </a:xfrm>
          <a:prstGeom prst="rect">
            <a:avLst/>
          </a:prstGeom>
        </p:spPr>
        <p:txBody>
          <a:bodyPr>
            <a:normAutofit/>
          </a:bodyPr>
          <a:lstStyle>
            <a:lvl1pPr marL="0" indent="0">
              <a:lnSpc>
                <a:spcPts val="2000"/>
              </a:lnSpc>
              <a:buNone/>
              <a:defRPr sz="1800" b="0" baseline="0">
                <a:solidFill>
                  <a:schemeClr val="accent2"/>
                </a:solidFill>
                <a:latin typeface="+mn-lt"/>
              </a:defRPr>
            </a:lvl1pPr>
          </a:lstStyle>
          <a:p>
            <a:pPr lvl="0"/>
            <a:r>
              <a:rPr lang="en-US" dirty="0"/>
              <a:t>Position Title</a:t>
            </a:r>
          </a:p>
        </p:txBody>
      </p:sp>
    </p:spTree>
    <p:extLst>
      <p:ext uri="{BB962C8B-B14F-4D97-AF65-F5344CB8AC3E}">
        <p14:creationId xmlns:p14="http://schemas.microsoft.com/office/powerpoint/2010/main" val="727682567"/>
      </p:ext>
    </p:extLst>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Quote Slide – Green">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endParaRPr lang="en-US" dirty="0">
              <a:solidFill>
                <a:srgbClr val="052049"/>
              </a:solidFill>
            </a:endParaRPr>
          </a:p>
        </p:txBody>
      </p:sp>
      <p:sp>
        <p:nvSpPr>
          <p:cNvPr id="5" name="Slide Number Placeholder 4"/>
          <p:cNvSpPr>
            <a:spLocks noGrp="1"/>
          </p:cNvSpPr>
          <p:nvPr>
            <p:ph type="sldNum" sz="quarter" idx="12"/>
          </p:nvPr>
        </p:nvSpPr>
        <p:spPr/>
        <p:txBody>
          <a:bodyPr/>
          <a:lstStyle/>
          <a:p>
            <a:fld id="{7BCC8D0D-EAEC-449D-9161-023DFF90F2E2}" type="slidenum">
              <a:rPr lang="en-US" smtClean="0">
                <a:solidFill>
                  <a:srgbClr val="052049"/>
                </a:solidFill>
              </a:rPr>
              <a:pPr/>
              <a:t>‹#›</a:t>
            </a:fld>
            <a:endParaRPr lang="en-US" dirty="0">
              <a:solidFill>
                <a:srgbClr val="052049"/>
              </a:solidFill>
            </a:endParaRPr>
          </a:p>
        </p:txBody>
      </p:sp>
      <p:sp>
        <p:nvSpPr>
          <p:cNvPr id="9" name="Text Placeholder 8"/>
          <p:cNvSpPr>
            <a:spLocks noGrp="1"/>
          </p:cNvSpPr>
          <p:nvPr>
            <p:ph type="body" sz="quarter" idx="13" hasCustomPrompt="1"/>
          </p:nvPr>
        </p:nvSpPr>
        <p:spPr>
          <a:xfrm>
            <a:off x="583470" y="1908316"/>
            <a:ext cx="10972431" cy="2809461"/>
          </a:xfrm>
          <a:prstGeom prst="rect">
            <a:avLst/>
          </a:prstGeom>
        </p:spPr>
        <p:txBody>
          <a:bodyPr anchor="ctr" anchorCtr="0">
            <a:normAutofit/>
          </a:bodyPr>
          <a:lstStyle>
            <a:lvl1pPr marL="0" indent="0">
              <a:lnSpc>
                <a:spcPct val="100000"/>
              </a:lnSpc>
              <a:buNone/>
              <a:defRPr sz="2800" i="0" baseline="0">
                <a:latin typeface="+mj-lt"/>
              </a:defRPr>
            </a:lvl1pPr>
            <a:lvl2pPr marL="230181" indent="0">
              <a:buNone/>
              <a:defRPr>
                <a:latin typeface="+mn-lt"/>
              </a:defRPr>
            </a:lvl2pPr>
            <a:lvl3pPr marL="515924" indent="0">
              <a:buNone/>
              <a:defRPr>
                <a:latin typeface="+mn-lt"/>
              </a:defRPr>
            </a:lvl3pPr>
            <a:lvl4pPr marL="800080" indent="0">
              <a:buNone/>
              <a:defRPr>
                <a:latin typeface="+mn-lt"/>
              </a:defRPr>
            </a:lvl4pPr>
            <a:lvl5pPr marL="1085823" indent="0">
              <a:buNone/>
              <a:defRPr>
                <a:latin typeface="+mn-lt"/>
              </a:defRPr>
            </a:lvl5pPr>
          </a:lstStyle>
          <a:p>
            <a:pPr lvl="0"/>
            <a:r>
              <a:rPr lang="en-US" dirty="0"/>
              <a:t>This page is an option should you wish to utilize a quote as a stand-alone slide within your presentation. The rest is </a:t>
            </a:r>
            <a:r>
              <a:rPr lang="en-US" dirty="0" err="1"/>
              <a:t>lorem</a:t>
            </a:r>
            <a:r>
              <a:rPr lang="en-US" dirty="0"/>
              <a:t> </a:t>
            </a:r>
            <a:r>
              <a:rPr lang="en-US" dirty="0" err="1"/>
              <a:t>ipsum</a:t>
            </a:r>
            <a:r>
              <a:rPr lang="en-US" dirty="0"/>
              <a:t>. </a:t>
            </a:r>
            <a:r>
              <a:rPr lang="en-US" dirty="0" err="1"/>
              <a:t>Ut</a:t>
            </a:r>
            <a:r>
              <a:rPr lang="en-US" dirty="0"/>
              <a:t> </a:t>
            </a:r>
            <a:r>
              <a:rPr lang="en-US" dirty="0" err="1"/>
              <a:t>enim</a:t>
            </a:r>
            <a:r>
              <a:rPr lang="en-US" dirty="0"/>
              <a:t> ad minim </a:t>
            </a:r>
            <a:r>
              <a:rPr lang="en-US" dirty="0" err="1"/>
              <a:t>quis</a:t>
            </a:r>
            <a:r>
              <a:rPr lang="en-US" dirty="0"/>
              <a:t> </a:t>
            </a:r>
            <a:r>
              <a:rPr lang="en-US" dirty="0" err="1"/>
              <a:t>nostrud</a:t>
            </a:r>
            <a:r>
              <a:rPr lang="en-US" dirty="0"/>
              <a:t>.</a:t>
            </a:r>
          </a:p>
        </p:txBody>
      </p:sp>
      <p:sp>
        <p:nvSpPr>
          <p:cNvPr id="13" name="Rectangle 12"/>
          <p:cNvSpPr/>
          <p:nvPr userDrawn="1"/>
        </p:nvSpPr>
        <p:spPr bwMode="auto">
          <a:xfrm>
            <a:off x="662608" y="4"/>
            <a:ext cx="1431235" cy="1577005"/>
          </a:xfrm>
          <a:prstGeom prst="rect">
            <a:avLst/>
          </a:prstGeom>
          <a:solidFill>
            <a:schemeClr val="accent3"/>
          </a:solidFill>
          <a:ln w="19050" algn="ctr">
            <a:noFill/>
            <a:miter lim="800000"/>
            <a:headEnd/>
            <a:tailEnd/>
          </a:ln>
        </p:spPr>
        <p:txBody>
          <a:bodyPr wrap="none" rtlCol="0" anchor="ctr"/>
          <a:lstStyle/>
          <a:p>
            <a:pPr algn="ctr" defTabSz="914400">
              <a:lnSpc>
                <a:spcPct val="90000"/>
              </a:lnSpc>
            </a:pPr>
            <a:endParaRPr lang="en-US" sz="1600" b="1" dirty="0" err="1">
              <a:solidFill>
                <a:srgbClr val="90BD31"/>
              </a:solidFill>
              <a:latin typeface="Garamond"/>
            </a:endParaRPr>
          </a:p>
        </p:txBody>
      </p:sp>
      <p:sp>
        <p:nvSpPr>
          <p:cNvPr id="12" name="TextBox 11"/>
          <p:cNvSpPr txBox="1"/>
          <p:nvPr userDrawn="1"/>
        </p:nvSpPr>
        <p:spPr bwMode="auto">
          <a:xfrm>
            <a:off x="579507" y="353943"/>
            <a:ext cx="1590260" cy="2123658"/>
          </a:xfrm>
          <a:prstGeom prst="rect">
            <a:avLst/>
          </a:prstGeom>
          <a:noFill/>
          <a:ln w="19050" algn="ctr">
            <a:noFill/>
            <a:miter lim="800000"/>
            <a:headEnd/>
            <a:tailEnd/>
          </a:ln>
        </p:spPr>
        <p:txBody>
          <a:bodyPr wrap="square" lIns="0" tIns="0" rIns="0" bIns="0" rtlCol="0" anchor="ctr">
            <a:spAutoFit/>
          </a:bodyPr>
          <a:lstStyle/>
          <a:p>
            <a:pPr algn="ctr" defTabSz="914400"/>
            <a:r>
              <a:rPr lang="en-US" sz="13800" b="1" dirty="0">
                <a:solidFill>
                  <a:srgbClr val="FFFFFF"/>
                </a:solidFill>
                <a:latin typeface="Arial"/>
              </a:rPr>
              <a:t>“</a:t>
            </a:r>
          </a:p>
        </p:txBody>
      </p:sp>
      <p:sp>
        <p:nvSpPr>
          <p:cNvPr id="10" name="Text Placeholder 13"/>
          <p:cNvSpPr>
            <a:spLocks noGrp="1"/>
          </p:cNvSpPr>
          <p:nvPr>
            <p:ph type="body" sz="quarter" idx="14" hasCustomPrompt="1"/>
          </p:nvPr>
        </p:nvSpPr>
        <p:spPr>
          <a:xfrm>
            <a:off x="596899" y="4929107"/>
            <a:ext cx="8685277" cy="573905"/>
          </a:xfrm>
          <a:prstGeom prst="rect">
            <a:avLst/>
          </a:prstGeom>
        </p:spPr>
        <p:txBody>
          <a:bodyPr>
            <a:normAutofit/>
          </a:bodyPr>
          <a:lstStyle>
            <a:lvl1pPr marL="0" indent="0">
              <a:lnSpc>
                <a:spcPct val="100000"/>
              </a:lnSpc>
              <a:buNone/>
              <a:defRPr sz="1800" b="1">
                <a:solidFill>
                  <a:schemeClr val="accent3"/>
                </a:solidFill>
                <a:latin typeface="+mn-lt"/>
              </a:defRPr>
            </a:lvl1pPr>
          </a:lstStyle>
          <a:p>
            <a:pPr lvl="0"/>
            <a:r>
              <a:rPr lang="en-US" dirty="0"/>
              <a:t>Author’s Name</a:t>
            </a:r>
          </a:p>
        </p:txBody>
      </p:sp>
      <p:sp>
        <p:nvSpPr>
          <p:cNvPr id="11" name="Text Placeholder 13"/>
          <p:cNvSpPr>
            <a:spLocks noGrp="1"/>
          </p:cNvSpPr>
          <p:nvPr>
            <p:ph type="body" sz="quarter" idx="15" hasCustomPrompt="1"/>
          </p:nvPr>
        </p:nvSpPr>
        <p:spPr>
          <a:xfrm>
            <a:off x="596899" y="5307938"/>
            <a:ext cx="8685277" cy="587916"/>
          </a:xfrm>
          <a:prstGeom prst="rect">
            <a:avLst/>
          </a:prstGeom>
        </p:spPr>
        <p:txBody>
          <a:bodyPr>
            <a:normAutofit/>
          </a:bodyPr>
          <a:lstStyle>
            <a:lvl1pPr marL="0" indent="0">
              <a:lnSpc>
                <a:spcPts val="2000"/>
              </a:lnSpc>
              <a:buNone/>
              <a:defRPr sz="1800" b="0" baseline="0">
                <a:solidFill>
                  <a:schemeClr val="accent3"/>
                </a:solidFill>
                <a:latin typeface="+mn-lt"/>
              </a:defRPr>
            </a:lvl1pPr>
          </a:lstStyle>
          <a:p>
            <a:pPr lvl="0"/>
            <a:r>
              <a:rPr lang="en-US" dirty="0"/>
              <a:t>Position Title</a:t>
            </a:r>
          </a:p>
        </p:txBody>
      </p:sp>
    </p:spTree>
    <p:extLst>
      <p:ext uri="{BB962C8B-B14F-4D97-AF65-F5344CB8AC3E}">
        <p14:creationId xmlns:p14="http://schemas.microsoft.com/office/powerpoint/2010/main" val="1702828200"/>
      </p:ext>
    </p:extLst>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Section Header – Blue">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endParaRPr lang="en-US" dirty="0">
              <a:solidFill>
                <a:srgbClr val="052049"/>
              </a:solidFill>
            </a:endParaRPr>
          </a:p>
        </p:txBody>
      </p:sp>
      <p:sp>
        <p:nvSpPr>
          <p:cNvPr id="5" name="Slide Number Placeholder 4"/>
          <p:cNvSpPr>
            <a:spLocks noGrp="1"/>
          </p:cNvSpPr>
          <p:nvPr>
            <p:ph type="sldNum" sz="quarter" idx="12"/>
          </p:nvPr>
        </p:nvSpPr>
        <p:spPr/>
        <p:txBody>
          <a:bodyPr/>
          <a:lstStyle/>
          <a:p>
            <a:fld id="{7BCC8D0D-EAEC-449D-9161-023DFF90F2E2}" type="slidenum">
              <a:rPr lang="en-US" smtClean="0">
                <a:solidFill>
                  <a:srgbClr val="052049"/>
                </a:solidFill>
              </a:rPr>
              <a:pPr/>
              <a:t>‹#›</a:t>
            </a:fld>
            <a:endParaRPr lang="en-US" dirty="0">
              <a:solidFill>
                <a:srgbClr val="052049"/>
              </a:solidFill>
            </a:endParaRPr>
          </a:p>
        </p:txBody>
      </p:sp>
      <p:sp>
        <p:nvSpPr>
          <p:cNvPr id="14" name="Rectangle 13"/>
          <p:cNvSpPr/>
          <p:nvPr userDrawn="1"/>
        </p:nvSpPr>
        <p:spPr bwMode="auto">
          <a:xfrm>
            <a:off x="5" y="2363627"/>
            <a:ext cx="9402305" cy="1881809"/>
          </a:xfrm>
          <a:prstGeom prst="rect">
            <a:avLst/>
          </a:prstGeom>
          <a:solidFill>
            <a:schemeClr val="accent1"/>
          </a:solidFill>
          <a:ln w="19050" algn="ctr">
            <a:noFill/>
            <a:miter lim="800000"/>
            <a:headEnd/>
            <a:tailEnd/>
          </a:ln>
        </p:spPr>
        <p:txBody>
          <a:bodyPr wrap="none" rtlCol="0" anchor="ctr"/>
          <a:lstStyle/>
          <a:p>
            <a:pPr algn="ctr" defTabSz="914400">
              <a:lnSpc>
                <a:spcPct val="90000"/>
              </a:lnSpc>
            </a:pPr>
            <a:endParaRPr lang="en-US" sz="1600" b="1" dirty="0" err="1">
              <a:solidFill>
                <a:srgbClr val="FFFFFF"/>
              </a:solidFill>
              <a:latin typeface="Garamond"/>
            </a:endParaRPr>
          </a:p>
        </p:txBody>
      </p:sp>
      <p:sp>
        <p:nvSpPr>
          <p:cNvPr id="15" name="Title 15"/>
          <p:cNvSpPr>
            <a:spLocks noGrp="1"/>
          </p:cNvSpPr>
          <p:nvPr>
            <p:ph type="title" hasCustomPrompt="1"/>
          </p:nvPr>
        </p:nvSpPr>
        <p:spPr>
          <a:xfrm>
            <a:off x="604780" y="2559254"/>
            <a:ext cx="8580549" cy="1477195"/>
          </a:xfrm>
        </p:spPr>
        <p:txBody>
          <a:bodyPr anchor="ctr">
            <a:noAutofit/>
          </a:bodyPr>
          <a:lstStyle>
            <a:lvl1pPr>
              <a:defRPr sz="3600" baseline="0">
                <a:solidFill>
                  <a:schemeClr val="bg1"/>
                </a:solidFill>
                <a:latin typeface="+mj-lt"/>
              </a:defRPr>
            </a:lvl1pPr>
          </a:lstStyle>
          <a:p>
            <a:r>
              <a:rPr lang="en-US" dirty="0"/>
              <a:t>Section Header Here</a:t>
            </a:r>
          </a:p>
        </p:txBody>
      </p:sp>
    </p:spTree>
    <p:extLst>
      <p:ext uri="{BB962C8B-B14F-4D97-AF65-F5344CB8AC3E}">
        <p14:creationId xmlns:p14="http://schemas.microsoft.com/office/powerpoint/2010/main" val="2665195173"/>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ver – Teal1">
    <p:bg>
      <p:bgRef idx="1001">
        <a:schemeClr val="bg1"/>
      </p:bgRef>
    </p:bg>
    <p:spTree>
      <p:nvGrpSpPr>
        <p:cNvPr id="1" name=""/>
        <p:cNvGrpSpPr/>
        <p:nvPr/>
      </p:nvGrpSpPr>
      <p:grpSpPr>
        <a:xfrm>
          <a:off x="0" y="0"/>
          <a:ext cx="0" cy="0"/>
          <a:chOff x="0" y="0"/>
          <a:chExt cx="0" cy="0"/>
        </a:xfrm>
      </p:grpSpPr>
      <p:pic>
        <p:nvPicPr>
          <p:cNvPr id="10" name="Picture 9"/>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421250" y="297068"/>
            <a:ext cx="11770749" cy="6560932"/>
          </a:xfrm>
          <a:prstGeom prst="rect">
            <a:avLst/>
          </a:prstGeom>
        </p:spPr>
      </p:pic>
      <p:sp>
        <p:nvSpPr>
          <p:cNvPr id="2" name="Rectangle 1"/>
          <p:cNvSpPr/>
          <p:nvPr userDrawn="1"/>
        </p:nvSpPr>
        <p:spPr bwMode="auto">
          <a:xfrm>
            <a:off x="670561" y="2"/>
            <a:ext cx="7555913" cy="5739619"/>
          </a:xfrm>
          <a:prstGeom prst="rect">
            <a:avLst/>
          </a:prstGeom>
          <a:solidFill>
            <a:schemeClr val="accent2"/>
          </a:solidFill>
          <a:ln w="19050" algn="ctr">
            <a:noFill/>
            <a:miter lim="800000"/>
            <a:headEnd/>
            <a:tailEnd/>
          </a:ln>
        </p:spPr>
        <p:txBody>
          <a:bodyPr wrap="none" rtlCol="0" anchor="ctr"/>
          <a:lstStyle/>
          <a:p>
            <a:pPr algn="ctr" defTabSz="914400">
              <a:lnSpc>
                <a:spcPct val="90000"/>
              </a:lnSpc>
            </a:pPr>
            <a:endParaRPr lang="en-US" sz="1600" b="1" dirty="0" err="1">
              <a:solidFill>
                <a:srgbClr val="052049"/>
              </a:solidFill>
              <a:latin typeface="Garamond"/>
            </a:endParaRPr>
          </a:p>
        </p:txBody>
      </p:sp>
      <p:sp>
        <p:nvSpPr>
          <p:cNvPr id="13" name="Date Placeholder 4"/>
          <p:cNvSpPr>
            <a:spLocks noGrp="1"/>
          </p:cNvSpPr>
          <p:nvPr>
            <p:ph type="dt" sz="half" idx="2"/>
          </p:nvPr>
        </p:nvSpPr>
        <p:spPr>
          <a:xfrm>
            <a:off x="1047842" y="5159270"/>
            <a:ext cx="2567117" cy="238607"/>
          </a:xfrm>
          <a:prstGeom prst="rect">
            <a:avLst/>
          </a:prstGeom>
        </p:spPr>
        <p:txBody>
          <a:bodyPr vert="horz" wrap="square" lIns="91440" tIns="0" rIns="91440" bIns="0" rtlCol="0" anchor="b" anchorCtr="0">
            <a:noAutofit/>
          </a:bodyPr>
          <a:lstStyle>
            <a:lvl1pPr algn="l">
              <a:defRPr sz="1200" i="0">
                <a:solidFill>
                  <a:schemeClr val="bg1"/>
                </a:solidFill>
                <a:latin typeface="Arial" pitchFamily="34" charset="0"/>
                <a:cs typeface="Arial" pitchFamily="34" charset="0"/>
              </a:defRPr>
            </a:lvl1pPr>
          </a:lstStyle>
          <a:p>
            <a:endParaRPr lang="en-US" dirty="0">
              <a:solidFill>
                <a:srgbClr val="FFFFFF"/>
              </a:solidFill>
            </a:endParaRPr>
          </a:p>
        </p:txBody>
      </p:sp>
      <p:sp>
        <p:nvSpPr>
          <p:cNvPr id="9" name="Text Placeholder 2"/>
          <p:cNvSpPr>
            <a:spLocks noGrp="1"/>
          </p:cNvSpPr>
          <p:nvPr>
            <p:ph type="body" sz="quarter" idx="10" hasCustomPrompt="1"/>
          </p:nvPr>
        </p:nvSpPr>
        <p:spPr>
          <a:xfrm>
            <a:off x="1045703" y="4473720"/>
            <a:ext cx="5588615" cy="568959"/>
          </a:xfrm>
          <a:prstGeom prst="rect">
            <a:avLst/>
          </a:prstGeom>
        </p:spPr>
        <p:txBody>
          <a:bodyPr vert="horz" wrap="square" lIns="91440" tIns="0" rIns="91440" bIns="0" rtlCol="0" anchor="b" anchorCtr="0">
            <a:noAutofit/>
          </a:bodyPr>
          <a:lstStyle>
            <a:lvl1pPr marL="0" indent="0">
              <a:lnSpc>
                <a:spcPct val="100000"/>
              </a:lnSpc>
              <a:spcBef>
                <a:spcPts val="0"/>
              </a:spcBef>
              <a:spcAft>
                <a:spcPts val="0"/>
              </a:spcAft>
              <a:buNone/>
              <a:defRPr lang="en-US" sz="1600" i="0" baseline="0" dirty="0" smtClean="0">
                <a:solidFill>
                  <a:schemeClr val="bg1"/>
                </a:solidFill>
                <a:cs typeface="Arial" pitchFamily="34" charset="0"/>
              </a:defRPr>
            </a:lvl1pPr>
            <a:lvl2pPr>
              <a:defRPr lang="en-US" sz="1800" dirty="0" smtClean="0">
                <a:latin typeface="+mn-lt"/>
              </a:defRPr>
            </a:lvl2pPr>
            <a:lvl3pPr>
              <a:defRPr lang="en-US" sz="1800" dirty="0" smtClean="0">
                <a:latin typeface="+mn-lt"/>
              </a:defRPr>
            </a:lvl3pPr>
            <a:lvl4pPr>
              <a:defRPr lang="en-US" sz="1800" dirty="0" smtClean="0">
                <a:latin typeface="+mn-lt"/>
              </a:defRPr>
            </a:lvl4pPr>
            <a:lvl5pPr>
              <a:defRPr lang="en-US" sz="1800" dirty="0">
                <a:latin typeface="+mn-lt"/>
              </a:defRPr>
            </a:lvl5pPr>
          </a:lstStyle>
          <a:p>
            <a:pPr marL="0" lvl="0"/>
            <a:r>
              <a:rPr lang="en-US"/>
              <a:t>Presenter’s </a:t>
            </a:r>
            <a:r>
              <a:rPr lang="en-US" dirty="0"/>
              <a:t>Name</a:t>
            </a:r>
          </a:p>
        </p:txBody>
      </p:sp>
      <p:sp>
        <p:nvSpPr>
          <p:cNvPr id="14" name="Title 15"/>
          <p:cNvSpPr>
            <a:spLocks noGrp="1"/>
          </p:cNvSpPr>
          <p:nvPr>
            <p:ph type="title" hasCustomPrompt="1"/>
          </p:nvPr>
        </p:nvSpPr>
        <p:spPr>
          <a:xfrm>
            <a:off x="1045702" y="1503863"/>
            <a:ext cx="6940943" cy="1749284"/>
          </a:xfrm>
        </p:spPr>
        <p:txBody>
          <a:bodyPr anchor="b">
            <a:noAutofit/>
          </a:bodyPr>
          <a:lstStyle>
            <a:lvl1pPr>
              <a:defRPr sz="3600" baseline="0">
                <a:solidFill>
                  <a:schemeClr val="bg1"/>
                </a:solidFill>
                <a:latin typeface="+mj-lt"/>
              </a:defRPr>
            </a:lvl1pPr>
          </a:lstStyle>
          <a:p>
            <a:r>
              <a:rPr lang="en-US" dirty="0"/>
              <a:t>Title Here</a:t>
            </a:r>
          </a:p>
        </p:txBody>
      </p:sp>
      <p:sp>
        <p:nvSpPr>
          <p:cNvPr id="15" name="Text Placeholder 3"/>
          <p:cNvSpPr>
            <a:spLocks noGrp="1"/>
          </p:cNvSpPr>
          <p:nvPr>
            <p:ph type="body" sz="quarter" idx="15" hasCustomPrompt="1"/>
          </p:nvPr>
        </p:nvSpPr>
        <p:spPr>
          <a:xfrm>
            <a:off x="1050520" y="3368002"/>
            <a:ext cx="6935897" cy="677627"/>
          </a:xfrm>
          <a:prstGeom prst="rect">
            <a:avLst/>
          </a:prstGeom>
        </p:spPr>
        <p:txBody>
          <a:bodyPr>
            <a:noAutofit/>
          </a:bodyPr>
          <a:lstStyle>
            <a:lvl1pPr marL="0" indent="0" algn="l">
              <a:lnSpc>
                <a:spcPct val="100000"/>
              </a:lnSpc>
              <a:buNone/>
              <a:defRPr sz="1600" i="0">
                <a:solidFill>
                  <a:schemeClr val="bg1"/>
                </a:solidFill>
                <a:latin typeface="+mj-lt"/>
              </a:defRPr>
            </a:lvl1pPr>
            <a:lvl2pPr marL="230181" indent="0">
              <a:lnSpc>
                <a:spcPct val="100000"/>
              </a:lnSpc>
              <a:buNone/>
              <a:defRPr i="1">
                <a:latin typeface="+mn-lt"/>
              </a:defRPr>
            </a:lvl2pPr>
            <a:lvl3pPr marL="515924" indent="0">
              <a:lnSpc>
                <a:spcPct val="100000"/>
              </a:lnSpc>
              <a:buNone/>
              <a:defRPr i="1">
                <a:latin typeface="+mn-lt"/>
              </a:defRPr>
            </a:lvl3pPr>
            <a:lvl4pPr marL="800080" indent="0">
              <a:lnSpc>
                <a:spcPct val="100000"/>
              </a:lnSpc>
              <a:buNone/>
              <a:defRPr i="1">
                <a:latin typeface="+mn-lt"/>
              </a:defRPr>
            </a:lvl4pPr>
            <a:lvl5pPr marL="1085823" indent="0">
              <a:lnSpc>
                <a:spcPct val="100000"/>
              </a:lnSpc>
              <a:buNone/>
              <a:defRPr i="1">
                <a:latin typeface="+mn-lt"/>
              </a:defRPr>
            </a:lvl5pPr>
          </a:lstStyle>
          <a:p>
            <a:pPr lvl="0"/>
            <a:r>
              <a:rPr lang="en-US" dirty="0"/>
              <a:t>Optional Subhead here</a:t>
            </a:r>
          </a:p>
        </p:txBody>
      </p:sp>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207063" y="297068"/>
            <a:ext cx="1697503" cy="827818"/>
          </a:xfrm>
          <a:prstGeom prst="rect">
            <a:avLst/>
          </a:prstGeom>
        </p:spPr>
      </p:pic>
    </p:spTree>
    <p:extLst>
      <p:ext uri="{BB962C8B-B14F-4D97-AF65-F5344CB8AC3E}">
        <p14:creationId xmlns:p14="http://schemas.microsoft.com/office/powerpoint/2010/main" val="3197708362"/>
      </p:ext>
    </p:extLst>
  </p:cSld>
  <p:clrMapOvr>
    <a:overrideClrMapping bg1="lt1" tx1="dk1" bg2="lt2" tx2="dk2" accent1="accent1" accent2="accent2" accent3="accent3" accent4="accent4" accent5="accent5" accent6="accent6" hlink="hlink" folHlink="folHlink"/>
  </p:clrMapOvr>
  <p:transition>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Header – Teal">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7BCC8D0D-EAEC-449D-9161-023DFF90F2E2}" type="slidenum">
              <a:rPr lang="en-US" smtClean="0">
                <a:solidFill>
                  <a:srgbClr val="052049"/>
                </a:solidFill>
              </a:rPr>
              <a:pPr/>
              <a:t>‹#›</a:t>
            </a:fld>
            <a:endParaRPr lang="en-US" dirty="0">
              <a:solidFill>
                <a:srgbClr val="052049"/>
              </a:solidFill>
            </a:endParaRPr>
          </a:p>
        </p:txBody>
      </p:sp>
      <p:sp>
        <p:nvSpPr>
          <p:cNvPr id="6" name="Rectangle 5"/>
          <p:cNvSpPr/>
          <p:nvPr userDrawn="1"/>
        </p:nvSpPr>
        <p:spPr bwMode="auto">
          <a:xfrm>
            <a:off x="5" y="2363627"/>
            <a:ext cx="9402305" cy="1881809"/>
          </a:xfrm>
          <a:prstGeom prst="rect">
            <a:avLst/>
          </a:prstGeom>
          <a:solidFill>
            <a:schemeClr val="accent2"/>
          </a:solidFill>
          <a:ln w="19050" algn="ctr">
            <a:noFill/>
            <a:miter lim="800000"/>
            <a:headEnd/>
            <a:tailEnd/>
          </a:ln>
        </p:spPr>
        <p:txBody>
          <a:bodyPr wrap="none" rtlCol="0" anchor="ctr"/>
          <a:lstStyle/>
          <a:p>
            <a:pPr algn="ctr" defTabSz="914400">
              <a:lnSpc>
                <a:spcPct val="90000"/>
              </a:lnSpc>
            </a:pPr>
            <a:endParaRPr lang="en-US" sz="1600" b="1" dirty="0" err="1">
              <a:solidFill>
                <a:srgbClr val="FFFFFF"/>
              </a:solidFill>
              <a:latin typeface="Garamond"/>
            </a:endParaRPr>
          </a:p>
        </p:txBody>
      </p:sp>
      <p:sp>
        <p:nvSpPr>
          <p:cNvPr id="8" name="Title 15"/>
          <p:cNvSpPr>
            <a:spLocks noGrp="1"/>
          </p:cNvSpPr>
          <p:nvPr>
            <p:ph type="title" hasCustomPrompt="1"/>
          </p:nvPr>
        </p:nvSpPr>
        <p:spPr>
          <a:xfrm>
            <a:off x="604780" y="2559254"/>
            <a:ext cx="8580549" cy="1477195"/>
          </a:xfrm>
        </p:spPr>
        <p:txBody>
          <a:bodyPr anchor="ctr">
            <a:noAutofit/>
          </a:bodyPr>
          <a:lstStyle>
            <a:lvl1pPr>
              <a:defRPr sz="3600" baseline="0">
                <a:solidFill>
                  <a:schemeClr val="bg1"/>
                </a:solidFill>
                <a:latin typeface="+mj-lt"/>
              </a:defRPr>
            </a:lvl1pPr>
          </a:lstStyle>
          <a:p>
            <a:r>
              <a:rPr lang="en-US" dirty="0"/>
              <a:t>Section Header Here</a:t>
            </a:r>
          </a:p>
        </p:txBody>
      </p:sp>
    </p:spTree>
    <p:extLst>
      <p:ext uri="{BB962C8B-B14F-4D97-AF65-F5344CB8AC3E}">
        <p14:creationId xmlns:p14="http://schemas.microsoft.com/office/powerpoint/2010/main" val="649455069"/>
      </p:ext>
    </p:extLst>
  </p:cSld>
  <p:clrMapOvr>
    <a:masterClrMapping/>
  </p:clrMapOvr>
  <p:transition>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ection Header – Green">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endParaRPr lang="en-US" dirty="0">
              <a:solidFill>
                <a:srgbClr val="052049"/>
              </a:solidFill>
            </a:endParaRPr>
          </a:p>
        </p:txBody>
      </p:sp>
      <p:sp>
        <p:nvSpPr>
          <p:cNvPr id="5" name="Slide Number Placeholder 4"/>
          <p:cNvSpPr>
            <a:spLocks noGrp="1"/>
          </p:cNvSpPr>
          <p:nvPr>
            <p:ph type="sldNum" sz="quarter" idx="12"/>
          </p:nvPr>
        </p:nvSpPr>
        <p:spPr/>
        <p:txBody>
          <a:bodyPr/>
          <a:lstStyle/>
          <a:p>
            <a:fld id="{7BCC8D0D-EAEC-449D-9161-023DFF90F2E2}" type="slidenum">
              <a:rPr lang="en-US" smtClean="0">
                <a:solidFill>
                  <a:srgbClr val="052049"/>
                </a:solidFill>
              </a:rPr>
              <a:pPr/>
              <a:t>‹#›</a:t>
            </a:fld>
            <a:endParaRPr lang="en-US" dirty="0">
              <a:solidFill>
                <a:srgbClr val="052049"/>
              </a:solidFill>
            </a:endParaRPr>
          </a:p>
        </p:txBody>
      </p:sp>
      <p:sp>
        <p:nvSpPr>
          <p:cNvPr id="6" name="Rectangle 5"/>
          <p:cNvSpPr/>
          <p:nvPr userDrawn="1"/>
        </p:nvSpPr>
        <p:spPr bwMode="auto">
          <a:xfrm>
            <a:off x="5" y="2363627"/>
            <a:ext cx="9402305" cy="1881809"/>
          </a:xfrm>
          <a:prstGeom prst="rect">
            <a:avLst/>
          </a:prstGeom>
          <a:solidFill>
            <a:schemeClr val="accent3"/>
          </a:solidFill>
          <a:ln w="19050" algn="ctr">
            <a:noFill/>
            <a:miter lim="800000"/>
            <a:headEnd/>
            <a:tailEnd/>
          </a:ln>
        </p:spPr>
        <p:txBody>
          <a:bodyPr wrap="none" rtlCol="0" anchor="ctr"/>
          <a:lstStyle/>
          <a:p>
            <a:pPr algn="ctr" defTabSz="914400">
              <a:lnSpc>
                <a:spcPct val="90000"/>
              </a:lnSpc>
            </a:pPr>
            <a:endParaRPr lang="en-US" sz="1600" b="1" dirty="0" err="1">
              <a:solidFill>
                <a:srgbClr val="FFFFFF"/>
              </a:solidFill>
              <a:latin typeface="Garamond"/>
            </a:endParaRPr>
          </a:p>
        </p:txBody>
      </p:sp>
      <p:sp>
        <p:nvSpPr>
          <p:cNvPr id="7" name="Title 15"/>
          <p:cNvSpPr>
            <a:spLocks noGrp="1"/>
          </p:cNvSpPr>
          <p:nvPr>
            <p:ph type="title" hasCustomPrompt="1"/>
          </p:nvPr>
        </p:nvSpPr>
        <p:spPr>
          <a:xfrm>
            <a:off x="604780" y="2559254"/>
            <a:ext cx="8580549" cy="1477195"/>
          </a:xfrm>
        </p:spPr>
        <p:txBody>
          <a:bodyPr anchor="ctr">
            <a:noAutofit/>
          </a:bodyPr>
          <a:lstStyle>
            <a:lvl1pPr>
              <a:defRPr sz="3600" baseline="0">
                <a:solidFill>
                  <a:schemeClr val="bg1"/>
                </a:solidFill>
                <a:latin typeface="+mj-lt"/>
              </a:defRPr>
            </a:lvl1pPr>
          </a:lstStyle>
          <a:p>
            <a:r>
              <a:rPr lang="en-US" dirty="0"/>
              <a:t>Section Header Here</a:t>
            </a:r>
          </a:p>
        </p:txBody>
      </p:sp>
    </p:spTree>
    <p:extLst>
      <p:ext uri="{BB962C8B-B14F-4D97-AF65-F5344CB8AC3E}">
        <p14:creationId xmlns:p14="http://schemas.microsoft.com/office/powerpoint/2010/main" val="1277341738"/>
      </p:ext>
    </p:extLst>
  </p:cSld>
  <p:clrMapOvr>
    <a:masterClrMapping/>
  </p:clrMapOvr>
  <p:transition>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p:cSld name="Closing with logo_1">
    <p:bg>
      <p:bgRef idx="1001">
        <a:schemeClr val="bg2"/>
      </p:bgRef>
    </p:bg>
    <p:spTree>
      <p:nvGrpSpPr>
        <p:cNvPr id="1" name=""/>
        <p:cNvGrpSpPr/>
        <p:nvPr/>
      </p:nvGrpSpPr>
      <p:grpSpPr>
        <a:xfrm>
          <a:off x="0" y="0"/>
          <a:ext cx="0" cy="0"/>
          <a:chOff x="0" y="0"/>
          <a:chExt cx="0" cy="0"/>
        </a:xfrm>
      </p:grpSpPr>
      <p:pic>
        <p:nvPicPr>
          <p:cNvPr id="3" name="Picture 41"/>
          <p:cNvPicPr>
            <a:picLocks noChangeAspect="1" noChangeArrowheads="1"/>
          </p:cNvPicPr>
          <p:nvPr userDrawn="1"/>
        </p:nvPicPr>
        <p:blipFill>
          <a:blip r:embed="rId2">
            <a:extLst>
              <a:ext uri="{28A0092B-C50C-407E-A947-70E740481C1C}">
                <a14:useLocalDpi xmlns:a14="http://schemas.microsoft.com/office/drawing/2010/main"/>
              </a:ext>
            </a:extLst>
          </a:blip>
          <a:srcRect/>
          <a:stretch>
            <a:fillRect/>
          </a:stretch>
        </p:blipFill>
        <p:spPr bwMode="invGray">
          <a:xfrm>
            <a:off x="5153580" y="2906722"/>
            <a:ext cx="2094721" cy="102579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9646014"/>
      </p:ext>
    </p:extLst>
  </p:cSld>
  <p:clrMapOvr>
    <a:overrideClrMapping bg1="dk1" tx1="lt1" bg2="dk2" tx2="lt2" accent1="accent1" accent2="accent2" accent3="accent3" accent4="accent4" accent5="accent5" accent6="accent6" hlink="hlink" folHlink="folHlink"/>
  </p:clrMapOvr>
  <p:transition>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p:cSld name="Closing with logo_2">
    <p:bg>
      <p:bgRef idx="1001">
        <a:schemeClr val="bg1"/>
      </p:bgRef>
    </p:bg>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876800" y="2514849"/>
            <a:ext cx="2438400" cy="1828302"/>
          </a:xfrm>
          <a:prstGeom prst="rect">
            <a:avLst/>
          </a:prstGeom>
        </p:spPr>
      </p:pic>
    </p:spTree>
    <p:extLst>
      <p:ext uri="{BB962C8B-B14F-4D97-AF65-F5344CB8AC3E}">
        <p14:creationId xmlns:p14="http://schemas.microsoft.com/office/powerpoint/2010/main" val="3308601242"/>
      </p:ext>
    </p:extLst>
  </p:cSld>
  <p:clrMapOvr>
    <a:overrideClrMapping bg1="lt1" tx1="dk1" bg2="lt2" tx2="dk2" accent1="accent1" accent2="accent2" accent3="accent3" accent4="accent4" accent5="accent5" accent6="accent6" hlink="hlink" folHlink="folHlink"/>
  </p:clrMapOvr>
  <p:transition>
    <p:fad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p:cSld name="Closing - Research">
    <p:bg>
      <p:bgRef idx="1001">
        <a:schemeClr val="bg1"/>
      </p:bgRef>
    </p:bg>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885739" y="2415131"/>
            <a:ext cx="2153920" cy="1615440"/>
          </a:xfrm>
          <a:prstGeom prst="rect">
            <a:avLst/>
          </a:prstGeom>
        </p:spPr>
      </p:pic>
      <p:pic>
        <p:nvPicPr>
          <p:cNvPr id="6" name="Picture 5"/>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406944" y="-437"/>
            <a:ext cx="4785056" cy="2415568"/>
          </a:xfrm>
          <a:prstGeom prst="rect">
            <a:avLst/>
          </a:prstGeom>
        </p:spPr>
      </p:pic>
      <p:pic>
        <p:nvPicPr>
          <p:cNvPr id="7" name="Picture 6"/>
          <p:cNvPicPr>
            <a:picLocks noChangeAspect="1"/>
          </p:cNvPicPr>
          <p:nvPr userDrawn="1"/>
        </p:nvPicPr>
        <p:blipFill rotWithShape="1">
          <a:blip r:embed="rId2" cstate="screen">
            <a:extLst>
              <a:ext uri="{28A0092B-C50C-407E-A947-70E740481C1C}">
                <a14:useLocalDpi xmlns:a14="http://schemas.microsoft.com/office/drawing/2010/main"/>
              </a:ext>
            </a:extLst>
          </a:blip>
          <a:srcRect l="8419"/>
          <a:stretch/>
        </p:blipFill>
        <p:spPr>
          <a:xfrm>
            <a:off x="0" y="2415132"/>
            <a:ext cx="8885739" cy="4442869"/>
          </a:xfrm>
          <a:prstGeom prst="rect">
            <a:avLst/>
          </a:prstGeom>
        </p:spPr>
      </p:pic>
    </p:spTree>
    <p:extLst>
      <p:ext uri="{BB962C8B-B14F-4D97-AF65-F5344CB8AC3E}">
        <p14:creationId xmlns:p14="http://schemas.microsoft.com/office/powerpoint/2010/main" val="1744248281"/>
      </p:ext>
    </p:extLst>
  </p:cSld>
  <p:clrMapOvr>
    <a:overrideClrMapping bg1="lt1" tx1="dk1" bg2="lt2" tx2="dk2" accent1="accent1" accent2="accent2" accent3="accent3" accent4="accent4" accent5="accent5" accent6="accent6" hlink="hlink" folHlink="folHlink"/>
  </p:clrMapOvr>
  <p:transition>
    <p:fade/>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p:cSld name="Closing - Education">
    <p:bg>
      <p:bgRef idx="1001">
        <a:schemeClr val="bg1"/>
      </p:bgRef>
    </p:bg>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02453" y="2267794"/>
            <a:ext cx="2153920" cy="1615440"/>
          </a:xfrm>
          <a:prstGeom prst="rect">
            <a:avLst/>
          </a:prstGeom>
        </p:spPr>
      </p:pic>
      <p:pic>
        <p:nvPicPr>
          <p:cNvPr id="5" name="Picture 4"/>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0" y="0"/>
            <a:ext cx="4135771" cy="2267794"/>
          </a:xfrm>
          <a:prstGeom prst="rect">
            <a:avLst/>
          </a:prstGeom>
        </p:spPr>
      </p:pic>
      <p:pic>
        <p:nvPicPr>
          <p:cNvPr id="6" name="Picture 5"/>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3156373" y="2267795"/>
            <a:ext cx="9035627" cy="4590207"/>
          </a:xfrm>
          <a:prstGeom prst="rect">
            <a:avLst/>
          </a:prstGeom>
        </p:spPr>
      </p:pic>
    </p:spTree>
    <p:extLst>
      <p:ext uri="{BB962C8B-B14F-4D97-AF65-F5344CB8AC3E}">
        <p14:creationId xmlns:p14="http://schemas.microsoft.com/office/powerpoint/2010/main" val="4191518648"/>
      </p:ext>
    </p:extLst>
  </p:cSld>
  <p:clrMapOvr>
    <a:overrideClrMapping bg1="lt1" tx1="dk1" bg2="lt2" tx2="dk2" accent1="accent1" accent2="accent2" accent3="accent3" accent4="accent4" accent5="accent5" accent6="accent6" hlink="hlink" folHlink="folHlink"/>
  </p:clrMapOvr>
  <p:transition>
    <p:fade/>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p:cSld name="Closing - Patient Care">
    <p:bg>
      <p:bgRef idx="1001">
        <a:schemeClr val="bg1"/>
      </p:bgRef>
    </p:bg>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02453" y="2267794"/>
            <a:ext cx="2153920" cy="1615440"/>
          </a:xfrm>
          <a:prstGeom prst="rect">
            <a:avLst/>
          </a:prstGeom>
        </p:spPr>
      </p:pic>
      <p:pic>
        <p:nvPicPr>
          <p:cNvPr id="7" name="Picture 6"/>
          <p:cNvPicPr>
            <a:picLocks noChangeAspect="1"/>
          </p:cNvPicPr>
          <p:nvPr userDrawn="1"/>
        </p:nvPicPr>
        <p:blipFill rotWithShape="1">
          <a:blip r:embed="rId2" cstate="screen">
            <a:extLst>
              <a:ext uri="{28A0092B-C50C-407E-A947-70E740481C1C}">
                <a14:useLocalDpi xmlns:a14="http://schemas.microsoft.com/office/drawing/2010/main"/>
              </a:ext>
            </a:extLst>
          </a:blip>
          <a:srcRect b="-1"/>
          <a:stretch/>
        </p:blipFill>
        <p:spPr>
          <a:xfrm>
            <a:off x="1" y="0"/>
            <a:ext cx="4141556" cy="2267794"/>
          </a:xfrm>
          <a:prstGeom prst="rect">
            <a:avLst/>
          </a:prstGeom>
        </p:spPr>
      </p:pic>
      <p:pic>
        <p:nvPicPr>
          <p:cNvPr id="8" name="Picture 7"/>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3156373" y="2267795"/>
            <a:ext cx="9035627" cy="4590207"/>
          </a:xfrm>
          <a:prstGeom prst="rect">
            <a:avLst/>
          </a:prstGeom>
        </p:spPr>
      </p:pic>
    </p:spTree>
    <p:extLst>
      <p:ext uri="{BB962C8B-B14F-4D97-AF65-F5344CB8AC3E}">
        <p14:creationId xmlns:p14="http://schemas.microsoft.com/office/powerpoint/2010/main" val="1402820320"/>
      </p:ext>
    </p:extLst>
  </p:cSld>
  <p:clrMapOvr>
    <a:overrideClrMapping bg1="lt1" tx1="dk1" bg2="lt2" tx2="dk2" accent1="accent1" accent2="accent2" accent3="accent3" accent4="accent4" accent5="accent5" accent6="accent6" hlink="hlink" folHlink="folHlink"/>
  </p:clrMapOvr>
  <p:transition>
    <p:fade/>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3"/>
          <p:cNvSpPr>
            <a:spLocks noGrp="1" noChangeArrowheads="1"/>
          </p:cNvSpPr>
          <p:nvPr>
            <p:ph type="sldNum" sz="quarter" idx="10"/>
          </p:nvPr>
        </p:nvSpPr>
        <p:spPr>
          <a:xfrm>
            <a:off x="493185" y="6353175"/>
            <a:ext cx="673100" cy="304800"/>
          </a:xfrm>
        </p:spPr>
        <p:txBody>
          <a:bodyPr/>
          <a:lstStyle>
            <a:lvl1pPr>
              <a:defRPr>
                <a:solidFill>
                  <a:schemeClr val="tx2"/>
                </a:solidFill>
              </a:defRPr>
            </a:lvl1pPr>
          </a:lstStyle>
          <a:p>
            <a:pPr>
              <a:defRPr/>
            </a:pPr>
            <a:fld id="{FAA74B69-70FD-A649-B131-F3438782CAA4}" type="slidenum">
              <a:rPr lang="en-US" altLang="en-US">
                <a:solidFill>
                  <a:srgbClr val="052049"/>
                </a:solidFill>
              </a:rPr>
              <a:pPr>
                <a:defRPr/>
              </a:pPr>
              <a:t>‹#›</a:t>
            </a:fld>
            <a:endParaRPr lang="en-US" altLang="en-US">
              <a:solidFill>
                <a:srgbClr val="052049"/>
              </a:solidFill>
            </a:endParaRPr>
          </a:p>
        </p:txBody>
      </p:sp>
    </p:spTree>
    <p:extLst>
      <p:ext uri="{BB962C8B-B14F-4D97-AF65-F5344CB8AC3E}">
        <p14:creationId xmlns:p14="http://schemas.microsoft.com/office/powerpoint/2010/main" val="147549626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xfrm>
            <a:off x="914400" y="6248400"/>
            <a:ext cx="2540000" cy="457200"/>
          </a:xfrm>
          <a:prstGeom prst="rect">
            <a:avLst/>
          </a:prstGeom>
          <a:ln/>
        </p:spPr>
        <p:txBody>
          <a:bodyPr/>
          <a:lstStyle>
            <a:lvl1pPr>
              <a:defRPr/>
            </a:lvl1pPr>
          </a:lstStyle>
          <a:p>
            <a:pPr eaLnBrk="0" fontAlgn="base" hangingPunct="0">
              <a:spcBef>
                <a:spcPct val="0"/>
              </a:spcBef>
              <a:spcAft>
                <a:spcPct val="0"/>
              </a:spcAft>
              <a:defRPr/>
            </a:pPr>
            <a:endParaRPr lang="en-US">
              <a:solidFill>
                <a:srgbClr val="052049"/>
              </a:solidFill>
              <a:latin typeface="Garamond" charset="0"/>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52049"/>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55DB70E2-3929-4620-B6BA-4AC054379E69}" type="slidenum">
              <a:rPr lang="en-US">
                <a:solidFill>
                  <a:srgbClr val="052049"/>
                </a:solidFill>
              </a:rPr>
              <a:pPr>
                <a:defRPr/>
              </a:pPr>
              <a:t>‹#›</a:t>
            </a:fld>
            <a:endParaRPr lang="en-US">
              <a:solidFill>
                <a:srgbClr val="052049"/>
              </a:solidFill>
            </a:endParaRPr>
          </a:p>
        </p:txBody>
      </p:sp>
    </p:spTree>
    <p:extLst>
      <p:ext uri="{BB962C8B-B14F-4D97-AF65-F5344CB8AC3E}">
        <p14:creationId xmlns:p14="http://schemas.microsoft.com/office/powerpoint/2010/main" val="142294431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988832234"/>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ver – Blue2">
    <p:bg>
      <p:bgRef idx="1001">
        <a:schemeClr val="bg1"/>
      </p:bgRef>
    </p:bg>
    <p:spTree>
      <p:nvGrpSpPr>
        <p:cNvPr id="1" name=""/>
        <p:cNvGrpSpPr/>
        <p:nvPr/>
      </p:nvGrpSpPr>
      <p:grpSpPr>
        <a:xfrm>
          <a:off x="0" y="0"/>
          <a:ext cx="0" cy="0"/>
          <a:chOff x="0" y="0"/>
          <a:chExt cx="0" cy="0"/>
        </a:xfrm>
      </p:grpSpPr>
      <p:pic>
        <p:nvPicPr>
          <p:cNvPr id="14" name="Picture 13"/>
          <p:cNvPicPr>
            <a:picLocks noChangeAspect="1"/>
          </p:cNvPicPr>
          <p:nvPr userDrawn="1"/>
        </p:nvPicPr>
        <p:blipFill rotWithShape="1">
          <a:blip r:embed="rId2" cstate="screen">
            <a:extLst>
              <a:ext uri="{28A0092B-C50C-407E-A947-70E740481C1C}">
                <a14:useLocalDpi xmlns:a14="http://schemas.microsoft.com/office/drawing/2010/main"/>
              </a:ext>
            </a:extLst>
          </a:blip>
          <a:srcRect t="-1" b="-1"/>
          <a:stretch/>
        </p:blipFill>
        <p:spPr>
          <a:xfrm>
            <a:off x="421250" y="282638"/>
            <a:ext cx="11778705" cy="6575362"/>
          </a:xfrm>
          <a:prstGeom prst="rect">
            <a:avLst/>
          </a:prstGeom>
        </p:spPr>
      </p:pic>
      <p:sp>
        <p:nvSpPr>
          <p:cNvPr id="2" name="Rectangle 1"/>
          <p:cNvSpPr/>
          <p:nvPr userDrawn="1"/>
        </p:nvSpPr>
        <p:spPr bwMode="auto">
          <a:xfrm>
            <a:off x="670561" y="2"/>
            <a:ext cx="7555913" cy="5739619"/>
          </a:xfrm>
          <a:prstGeom prst="rect">
            <a:avLst/>
          </a:prstGeom>
          <a:solidFill>
            <a:schemeClr val="accent1"/>
          </a:solidFill>
          <a:ln w="19050" algn="ctr">
            <a:noFill/>
            <a:miter lim="800000"/>
            <a:headEnd/>
            <a:tailEnd/>
          </a:ln>
        </p:spPr>
        <p:txBody>
          <a:bodyPr wrap="none" rtlCol="0" anchor="ctr"/>
          <a:lstStyle/>
          <a:p>
            <a:pPr algn="ctr" defTabSz="914400">
              <a:lnSpc>
                <a:spcPct val="90000"/>
              </a:lnSpc>
            </a:pPr>
            <a:endParaRPr lang="en-US" sz="1600" b="1" dirty="0" err="1">
              <a:solidFill>
                <a:srgbClr val="052049"/>
              </a:solidFill>
              <a:latin typeface="Garamond"/>
            </a:endParaRPr>
          </a:p>
        </p:txBody>
      </p:sp>
      <p:sp>
        <p:nvSpPr>
          <p:cNvPr id="13" name="Date Placeholder 4"/>
          <p:cNvSpPr>
            <a:spLocks noGrp="1"/>
          </p:cNvSpPr>
          <p:nvPr>
            <p:ph type="dt" sz="half" idx="2"/>
          </p:nvPr>
        </p:nvSpPr>
        <p:spPr>
          <a:xfrm>
            <a:off x="1047842" y="5159270"/>
            <a:ext cx="2567117" cy="238607"/>
          </a:xfrm>
          <a:prstGeom prst="rect">
            <a:avLst/>
          </a:prstGeom>
        </p:spPr>
        <p:txBody>
          <a:bodyPr vert="horz" wrap="square" lIns="91440" tIns="0" rIns="91440" bIns="0" rtlCol="0" anchor="b" anchorCtr="0">
            <a:noAutofit/>
          </a:bodyPr>
          <a:lstStyle>
            <a:lvl1pPr algn="l">
              <a:defRPr sz="1200" i="0">
                <a:solidFill>
                  <a:schemeClr val="bg1"/>
                </a:solidFill>
                <a:latin typeface="Arial" pitchFamily="34" charset="0"/>
                <a:cs typeface="Arial" pitchFamily="34" charset="0"/>
              </a:defRPr>
            </a:lvl1pPr>
          </a:lstStyle>
          <a:p>
            <a:endParaRPr lang="en-US" dirty="0">
              <a:solidFill>
                <a:srgbClr val="FFFFFF"/>
              </a:solidFill>
            </a:endParaRPr>
          </a:p>
        </p:txBody>
      </p:sp>
      <p:sp>
        <p:nvSpPr>
          <p:cNvPr id="10" name="Text Placeholder 2"/>
          <p:cNvSpPr>
            <a:spLocks noGrp="1"/>
          </p:cNvSpPr>
          <p:nvPr>
            <p:ph type="body" sz="quarter" idx="10" hasCustomPrompt="1"/>
          </p:nvPr>
        </p:nvSpPr>
        <p:spPr>
          <a:xfrm>
            <a:off x="1045703" y="4473720"/>
            <a:ext cx="5588615" cy="568959"/>
          </a:xfrm>
          <a:prstGeom prst="rect">
            <a:avLst/>
          </a:prstGeom>
        </p:spPr>
        <p:txBody>
          <a:bodyPr vert="horz" wrap="square" lIns="91440" tIns="0" rIns="91440" bIns="0" rtlCol="0" anchor="b" anchorCtr="0">
            <a:noAutofit/>
          </a:bodyPr>
          <a:lstStyle>
            <a:lvl1pPr marL="0" indent="0">
              <a:lnSpc>
                <a:spcPct val="100000"/>
              </a:lnSpc>
              <a:spcBef>
                <a:spcPts val="0"/>
              </a:spcBef>
              <a:spcAft>
                <a:spcPts val="0"/>
              </a:spcAft>
              <a:buNone/>
              <a:defRPr lang="en-US" sz="1600" i="0" baseline="0" dirty="0" smtClean="0">
                <a:solidFill>
                  <a:schemeClr val="bg1"/>
                </a:solidFill>
                <a:cs typeface="Arial" pitchFamily="34" charset="0"/>
              </a:defRPr>
            </a:lvl1pPr>
            <a:lvl2pPr>
              <a:defRPr lang="en-US" sz="1800" dirty="0" smtClean="0">
                <a:latin typeface="+mn-lt"/>
              </a:defRPr>
            </a:lvl2pPr>
            <a:lvl3pPr>
              <a:defRPr lang="en-US" sz="1800" dirty="0" smtClean="0">
                <a:latin typeface="+mn-lt"/>
              </a:defRPr>
            </a:lvl3pPr>
            <a:lvl4pPr>
              <a:defRPr lang="en-US" sz="1800" dirty="0" smtClean="0">
                <a:latin typeface="+mn-lt"/>
              </a:defRPr>
            </a:lvl4pPr>
            <a:lvl5pPr>
              <a:defRPr lang="en-US" sz="1800" dirty="0">
                <a:latin typeface="+mn-lt"/>
              </a:defRPr>
            </a:lvl5pPr>
          </a:lstStyle>
          <a:p>
            <a:pPr marL="0" lvl="0"/>
            <a:r>
              <a:rPr lang="en-US"/>
              <a:t>Presenter’s </a:t>
            </a:r>
            <a:r>
              <a:rPr lang="en-US" dirty="0"/>
              <a:t>Name</a:t>
            </a:r>
          </a:p>
        </p:txBody>
      </p:sp>
      <p:sp>
        <p:nvSpPr>
          <p:cNvPr id="15" name="Title 15"/>
          <p:cNvSpPr>
            <a:spLocks noGrp="1"/>
          </p:cNvSpPr>
          <p:nvPr>
            <p:ph type="title" hasCustomPrompt="1"/>
          </p:nvPr>
        </p:nvSpPr>
        <p:spPr>
          <a:xfrm>
            <a:off x="1045702" y="1503863"/>
            <a:ext cx="6940943" cy="1749284"/>
          </a:xfrm>
        </p:spPr>
        <p:txBody>
          <a:bodyPr anchor="b">
            <a:noAutofit/>
          </a:bodyPr>
          <a:lstStyle>
            <a:lvl1pPr>
              <a:defRPr sz="3600" baseline="0">
                <a:solidFill>
                  <a:schemeClr val="bg1"/>
                </a:solidFill>
                <a:latin typeface="+mj-lt"/>
              </a:defRPr>
            </a:lvl1pPr>
          </a:lstStyle>
          <a:p>
            <a:r>
              <a:rPr lang="en-US" dirty="0"/>
              <a:t>Title Here</a:t>
            </a:r>
          </a:p>
        </p:txBody>
      </p:sp>
      <p:sp>
        <p:nvSpPr>
          <p:cNvPr id="16" name="Text Placeholder 3"/>
          <p:cNvSpPr>
            <a:spLocks noGrp="1"/>
          </p:cNvSpPr>
          <p:nvPr>
            <p:ph type="body" sz="quarter" idx="15" hasCustomPrompt="1"/>
          </p:nvPr>
        </p:nvSpPr>
        <p:spPr>
          <a:xfrm>
            <a:off x="1050520" y="3368002"/>
            <a:ext cx="6935897" cy="677627"/>
          </a:xfrm>
          <a:prstGeom prst="rect">
            <a:avLst/>
          </a:prstGeom>
        </p:spPr>
        <p:txBody>
          <a:bodyPr>
            <a:noAutofit/>
          </a:bodyPr>
          <a:lstStyle>
            <a:lvl1pPr marL="0" indent="0" algn="l">
              <a:lnSpc>
                <a:spcPct val="100000"/>
              </a:lnSpc>
              <a:buNone/>
              <a:defRPr sz="1600" i="0">
                <a:solidFill>
                  <a:schemeClr val="bg1"/>
                </a:solidFill>
                <a:latin typeface="+mj-lt"/>
              </a:defRPr>
            </a:lvl1pPr>
            <a:lvl2pPr marL="230181" indent="0">
              <a:lnSpc>
                <a:spcPct val="100000"/>
              </a:lnSpc>
              <a:buNone/>
              <a:defRPr i="1">
                <a:latin typeface="+mn-lt"/>
              </a:defRPr>
            </a:lvl2pPr>
            <a:lvl3pPr marL="515924" indent="0">
              <a:lnSpc>
                <a:spcPct val="100000"/>
              </a:lnSpc>
              <a:buNone/>
              <a:defRPr i="1">
                <a:latin typeface="+mn-lt"/>
              </a:defRPr>
            </a:lvl3pPr>
            <a:lvl4pPr marL="800080" indent="0">
              <a:lnSpc>
                <a:spcPct val="100000"/>
              </a:lnSpc>
              <a:buNone/>
              <a:defRPr i="1">
                <a:latin typeface="+mn-lt"/>
              </a:defRPr>
            </a:lvl4pPr>
            <a:lvl5pPr marL="1085823" indent="0">
              <a:lnSpc>
                <a:spcPct val="100000"/>
              </a:lnSpc>
              <a:buNone/>
              <a:defRPr i="1">
                <a:latin typeface="+mn-lt"/>
              </a:defRPr>
            </a:lvl5pPr>
          </a:lstStyle>
          <a:p>
            <a:pPr lvl="0"/>
            <a:r>
              <a:rPr lang="en-US" dirty="0"/>
              <a:t>Optional Subhead here</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207063" y="297068"/>
            <a:ext cx="1697503" cy="827818"/>
          </a:xfrm>
          <a:prstGeom prst="rect">
            <a:avLst/>
          </a:prstGeom>
        </p:spPr>
      </p:pic>
    </p:spTree>
    <p:extLst>
      <p:ext uri="{BB962C8B-B14F-4D97-AF65-F5344CB8AC3E}">
        <p14:creationId xmlns:p14="http://schemas.microsoft.com/office/powerpoint/2010/main" val="673006989"/>
      </p:ext>
    </p:extLst>
  </p:cSld>
  <p:clrMapOvr>
    <a:overrideClrMapping bg1="lt1" tx1="dk1" bg2="lt2" tx2="dk2" accent1="accent1" accent2="accent2" accent3="accent3" accent4="accent4" accent5="accent5" accent6="accent6" hlink="hlink" folHlink="folHlink"/>
  </p:clrMapOvr>
  <p:transition>
    <p:fade/>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524000" y="609600"/>
            <a:ext cx="10363200" cy="1143000"/>
          </a:xfrm>
        </p:spPr>
        <p:txBody>
          <a:bodyPr/>
          <a:lstStyle/>
          <a:p>
            <a:r>
              <a:rPr lang="en-US"/>
              <a:t>Click to edit Master title style</a:t>
            </a:r>
          </a:p>
        </p:txBody>
      </p:sp>
      <p:sp>
        <p:nvSpPr>
          <p:cNvPr id="3" name="Table Placeholder 2"/>
          <p:cNvSpPr>
            <a:spLocks noGrp="1"/>
          </p:cNvSpPr>
          <p:nvPr>
            <p:ph type="tbl" idx="1"/>
          </p:nvPr>
        </p:nvSpPr>
        <p:spPr>
          <a:xfrm>
            <a:off x="1524000" y="1981200"/>
            <a:ext cx="10363200" cy="4114800"/>
          </a:xfrm>
          <a:prstGeom prst="rect">
            <a:avLst/>
          </a:prstGeom>
        </p:spPr>
        <p:txBody>
          <a:bodyPr/>
          <a:lstStyle/>
          <a:p>
            <a:pPr lvl="0"/>
            <a:endParaRPr lang="en-US" noProof="0"/>
          </a:p>
        </p:txBody>
      </p:sp>
      <p:sp>
        <p:nvSpPr>
          <p:cNvPr id="4" name="Rectangle 36"/>
          <p:cNvSpPr>
            <a:spLocks noGrp="1" noChangeArrowheads="1"/>
          </p:cNvSpPr>
          <p:nvPr>
            <p:ph type="dt" sz="half" idx="10"/>
          </p:nvPr>
        </p:nvSpPr>
        <p:spPr>
          <a:xfrm>
            <a:off x="1524000" y="6248400"/>
            <a:ext cx="2540000" cy="457200"/>
          </a:xfrm>
          <a:prstGeom prst="rect">
            <a:avLst/>
          </a:prstGeom>
          <a:ln/>
        </p:spPr>
        <p:txBody>
          <a:bodyPr/>
          <a:lstStyle>
            <a:lvl1pPr>
              <a:defRPr/>
            </a:lvl1pPr>
          </a:lstStyle>
          <a:p>
            <a:pPr eaLnBrk="0" fontAlgn="base" hangingPunct="0">
              <a:spcBef>
                <a:spcPct val="0"/>
              </a:spcBef>
              <a:spcAft>
                <a:spcPct val="0"/>
              </a:spcAft>
              <a:defRPr/>
            </a:pPr>
            <a:endParaRPr lang="en-US">
              <a:solidFill>
                <a:srgbClr val="052049"/>
              </a:solidFill>
              <a:latin typeface="Garamond" charset="0"/>
            </a:endParaRPr>
          </a:p>
        </p:txBody>
      </p:sp>
      <p:sp>
        <p:nvSpPr>
          <p:cNvPr id="5" name="Rectangle 37"/>
          <p:cNvSpPr>
            <a:spLocks noGrp="1" noChangeArrowheads="1"/>
          </p:cNvSpPr>
          <p:nvPr>
            <p:ph type="ftr" sz="quarter" idx="11"/>
          </p:nvPr>
        </p:nvSpPr>
        <p:spPr>
          <a:xfrm>
            <a:off x="4775200" y="6248400"/>
            <a:ext cx="3860800" cy="457200"/>
          </a:xfrm>
          <a:prstGeom prst="rect">
            <a:avLst/>
          </a:prstGeom>
          <a:ln/>
        </p:spPr>
        <p:txBody>
          <a:bodyPr/>
          <a:lstStyle>
            <a:lvl1pPr>
              <a:defRPr/>
            </a:lvl1pPr>
          </a:lstStyle>
          <a:p>
            <a:pPr>
              <a:defRPr/>
            </a:pPr>
            <a:endParaRPr lang="en-US">
              <a:solidFill>
                <a:srgbClr val="052049"/>
              </a:solidFill>
            </a:endParaRPr>
          </a:p>
        </p:txBody>
      </p:sp>
      <p:sp>
        <p:nvSpPr>
          <p:cNvPr id="6" name="Rectangle 38"/>
          <p:cNvSpPr>
            <a:spLocks noGrp="1" noChangeArrowheads="1"/>
          </p:cNvSpPr>
          <p:nvPr>
            <p:ph type="sldNum" sz="quarter" idx="12"/>
          </p:nvPr>
        </p:nvSpPr>
        <p:spPr>
          <a:ln/>
        </p:spPr>
        <p:txBody>
          <a:bodyPr/>
          <a:lstStyle>
            <a:lvl1pPr>
              <a:defRPr/>
            </a:lvl1pPr>
          </a:lstStyle>
          <a:p>
            <a:fld id="{413F8DDE-4CC1-4F7A-B17B-0976918310C3}" type="slidenum">
              <a:rPr lang="en-US" altLang="en-US">
                <a:solidFill>
                  <a:srgbClr val="052049"/>
                </a:solidFill>
              </a:rPr>
              <a:pPr/>
              <a:t>‹#›</a:t>
            </a:fld>
            <a:endParaRPr lang="en-US" altLang="en-US">
              <a:solidFill>
                <a:srgbClr val="052049"/>
              </a:solidFill>
            </a:endParaRPr>
          </a:p>
        </p:txBody>
      </p:sp>
    </p:spTree>
    <p:extLst>
      <p:ext uri="{BB962C8B-B14F-4D97-AF65-F5344CB8AC3E}">
        <p14:creationId xmlns:p14="http://schemas.microsoft.com/office/powerpoint/2010/main" val="383458684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190628" y="1946675"/>
            <a:ext cx="2291953" cy="4018359"/>
          </a:xfrm>
        </p:spPr>
        <p:txBody>
          <a:bodyPr/>
          <a:lstStyle>
            <a:lvl1pPr>
              <a:defRPr sz="1500"/>
            </a:lvl1pPr>
            <a:lvl2pPr>
              <a:defRPr sz="1275"/>
            </a:lvl2pPr>
            <a:lvl3pPr>
              <a:defRPr sz="1050"/>
            </a:lvl3pPr>
            <a:lvl4pPr>
              <a:defRPr sz="975"/>
            </a:lvl4pPr>
            <a:lvl5pPr>
              <a:defRPr sz="975"/>
            </a:lvl5pPr>
            <a:lvl6pPr>
              <a:defRPr sz="975"/>
            </a:lvl6pPr>
            <a:lvl7pPr>
              <a:defRPr sz="975"/>
            </a:lvl7pPr>
            <a:lvl8pPr>
              <a:defRPr sz="975"/>
            </a:lvl8pPr>
            <a:lvl9pPr>
              <a:defRPr sz="9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625456" y="1946675"/>
            <a:ext cx="2291953" cy="4018359"/>
          </a:xfrm>
        </p:spPr>
        <p:txBody>
          <a:bodyPr/>
          <a:lstStyle>
            <a:lvl1pPr>
              <a:defRPr sz="1500"/>
            </a:lvl1pPr>
            <a:lvl2pPr>
              <a:defRPr sz="1275"/>
            </a:lvl2pPr>
            <a:lvl3pPr>
              <a:defRPr sz="1050"/>
            </a:lvl3pPr>
            <a:lvl4pPr>
              <a:defRPr sz="975"/>
            </a:lvl4pPr>
            <a:lvl5pPr>
              <a:defRPr sz="975"/>
            </a:lvl5pPr>
            <a:lvl6pPr>
              <a:defRPr sz="975"/>
            </a:lvl6pPr>
            <a:lvl7pPr>
              <a:defRPr sz="975"/>
            </a:lvl7pPr>
            <a:lvl8pPr>
              <a:defRPr sz="975"/>
            </a:lvl8pPr>
            <a:lvl9pPr>
              <a:defRPr sz="9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846462697"/>
      </p:ext>
    </p:extLst>
  </p:cSld>
  <p:clrMapOvr>
    <a:masterClrMapping/>
  </p:clrMapOvr>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7730D7-0113-094C-9D9B-6A4EAFFF0A35}"/>
              </a:ext>
            </a:extLst>
          </p:cNvPr>
          <p:cNvSpPr>
            <a:spLocks noGrp="1"/>
          </p:cNvSpPr>
          <p:nvPr>
            <p:ph type="title"/>
          </p:nvPr>
        </p:nvSpPr>
        <p:spPr>
          <a:xfrm>
            <a:off x="838971" y="365593"/>
            <a:ext cx="10514060" cy="1325096"/>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29586743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ver – Teal2">
    <p:bg>
      <p:bgRef idx="1001">
        <a:schemeClr val="bg1"/>
      </p:bgRef>
    </p:bg>
    <p:spTree>
      <p:nvGrpSpPr>
        <p:cNvPr id="1" name=""/>
        <p:cNvGrpSpPr/>
        <p:nvPr/>
      </p:nvGrpSpPr>
      <p:grpSpPr>
        <a:xfrm>
          <a:off x="0" y="0"/>
          <a:ext cx="0" cy="0"/>
          <a:chOff x="0" y="0"/>
          <a:chExt cx="0" cy="0"/>
        </a:xfrm>
      </p:grpSpPr>
      <p:pic>
        <p:nvPicPr>
          <p:cNvPr id="10" name="Picture 9"/>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421245" y="297068"/>
            <a:ext cx="11770756" cy="6560934"/>
          </a:xfrm>
          <a:prstGeom prst="rect">
            <a:avLst/>
          </a:prstGeom>
        </p:spPr>
      </p:pic>
      <p:sp>
        <p:nvSpPr>
          <p:cNvPr id="2" name="Rectangle 1"/>
          <p:cNvSpPr/>
          <p:nvPr userDrawn="1"/>
        </p:nvSpPr>
        <p:spPr bwMode="auto">
          <a:xfrm>
            <a:off x="670561" y="2"/>
            <a:ext cx="7555913" cy="5739619"/>
          </a:xfrm>
          <a:prstGeom prst="rect">
            <a:avLst/>
          </a:prstGeom>
          <a:solidFill>
            <a:schemeClr val="accent2"/>
          </a:solidFill>
          <a:ln w="19050" algn="ctr">
            <a:noFill/>
            <a:miter lim="800000"/>
            <a:headEnd/>
            <a:tailEnd/>
          </a:ln>
        </p:spPr>
        <p:txBody>
          <a:bodyPr wrap="none" rtlCol="0" anchor="ctr"/>
          <a:lstStyle/>
          <a:p>
            <a:pPr algn="ctr" defTabSz="914400">
              <a:lnSpc>
                <a:spcPct val="90000"/>
              </a:lnSpc>
            </a:pPr>
            <a:endParaRPr lang="en-US" sz="1600" b="1" dirty="0" err="1">
              <a:solidFill>
                <a:srgbClr val="052049"/>
              </a:solidFill>
              <a:latin typeface="Garamond"/>
            </a:endParaRPr>
          </a:p>
        </p:txBody>
      </p:sp>
      <p:sp>
        <p:nvSpPr>
          <p:cNvPr id="13" name="Date Placeholder 4"/>
          <p:cNvSpPr>
            <a:spLocks noGrp="1"/>
          </p:cNvSpPr>
          <p:nvPr>
            <p:ph type="dt" sz="half" idx="2"/>
          </p:nvPr>
        </p:nvSpPr>
        <p:spPr>
          <a:xfrm>
            <a:off x="1047842" y="5159270"/>
            <a:ext cx="2567117" cy="238607"/>
          </a:xfrm>
          <a:prstGeom prst="rect">
            <a:avLst/>
          </a:prstGeom>
        </p:spPr>
        <p:txBody>
          <a:bodyPr vert="horz" wrap="square" lIns="91440" tIns="0" rIns="91440" bIns="0" rtlCol="0" anchor="b" anchorCtr="0">
            <a:noAutofit/>
          </a:bodyPr>
          <a:lstStyle>
            <a:lvl1pPr algn="l">
              <a:defRPr sz="1200" i="0">
                <a:solidFill>
                  <a:schemeClr val="bg1"/>
                </a:solidFill>
                <a:latin typeface="Arial" pitchFamily="34" charset="0"/>
                <a:cs typeface="Arial" pitchFamily="34" charset="0"/>
              </a:defRPr>
            </a:lvl1pPr>
          </a:lstStyle>
          <a:p>
            <a:endParaRPr lang="en-US" dirty="0">
              <a:solidFill>
                <a:srgbClr val="FFFFFF"/>
              </a:solidFill>
            </a:endParaRPr>
          </a:p>
        </p:txBody>
      </p:sp>
      <p:sp>
        <p:nvSpPr>
          <p:cNvPr id="9" name="Text Placeholder 2"/>
          <p:cNvSpPr>
            <a:spLocks noGrp="1"/>
          </p:cNvSpPr>
          <p:nvPr>
            <p:ph type="body" sz="quarter" idx="10" hasCustomPrompt="1"/>
          </p:nvPr>
        </p:nvSpPr>
        <p:spPr>
          <a:xfrm>
            <a:off x="1045703" y="4473720"/>
            <a:ext cx="5588615" cy="568959"/>
          </a:xfrm>
          <a:prstGeom prst="rect">
            <a:avLst/>
          </a:prstGeom>
        </p:spPr>
        <p:txBody>
          <a:bodyPr vert="horz" wrap="square" lIns="91440" tIns="0" rIns="91440" bIns="0" rtlCol="0" anchor="b" anchorCtr="0">
            <a:noAutofit/>
          </a:bodyPr>
          <a:lstStyle>
            <a:lvl1pPr marL="0" indent="0">
              <a:lnSpc>
                <a:spcPct val="100000"/>
              </a:lnSpc>
              <a:spcBef>
                <a:spcPts val="0"/>
              </a:spcBef>
              <a:spcAft>
                <a:spcPts val="0"/>
              </a:spcAft>
              <a:buNone/>
              <a:defRPr lang="en-US" sz="1600" i="0" baseline="0" dirty="0" smtClean="0">
                <a:solidFill>
                  <a:schemeClr val="bg1"/>
                </a:solidFill>
                <a:cs typeface="Arial" pitchFamily="34" charset="0"/>
              </a:defRPr>
            </a:lvl1pPr>
            <a:lvl2pPr>
              <a:defRPr lang="en-US" sz="1800" dirty="0" smtClean="0">
                <a:latin typeface="+mn-lt"/>
              </a:defRPr>
            </a:lvl2pPr>
            <a:lvl3pPr>
              <a:defRPr lang="en-US" sz="1800" dirty="0" smtClean="0">
                <a:latin typeface="+mn-lt"/>
              </a:defRPr>
            </a:lvl3pPr>
            <a:lvl4pPr>
              <a:defRPr lang="en-US" sz="1800" dirty="0" smtClean="0">
                <a:latin typeface="+mn-lt"/>
              </a:defRPr>
            </a:lvl4pPr>
            <a:lvl5pPr>
              <a:defRPr lang="en-US" sz="1800" dirty="0">
                <a:latin typeface="+mn-lt"/>
              </a:defRPr>
            </a:lvl5pPr>
          </a:lstStyle>
          <a:p>
            <a:pPr marL="0" lvl="0"/>
            <a:r>
              <a:rPr lang="en-US"/>
              <a:t>Presenter’s </a:t>
            </a:r>
            <a:r>
              <a:rPr lang="en-US" dirty="0"/>
              <a:t>Name</a:t>
            </a:r>
          </a:p>
        </p:txBody>
      </p:sp>
      <p:sp>
        <p:nvSpPr>
          <p:cNvPr id="16" name="Title 15"/>
          <p:cNvSpPr>
            <a:spLocks noGrp="1"/>
          </p:cNvSpPr>
          <p:nvPr>
            <p:ph type="title" hasCustomPrompt="1"/>
          </p:nvPr>
        </p:nvSpPr>
        <p:spPr>
          <a:xfrm>
            <a:off x="1045702" y="1503863"/>
            <a:ext cx="6940943" cy="1749284"/>
          </a:xfrm>
        </p:spPr>
        <p:txBody>
          <a:bodyPr anchor="b">
            <a:noAutofit/>
          </a:bodyPr>
          <a:lstStyle>
            <a:lvl1pPr>
              <a:defRPr sz="3600" baseline="0">
                <a:solidFill>
                  <a:schemeClr val="bg1"/>
                </a:solidFill>
                <a:latin typeface="+mj-lt"/>
              </a:defRPr>
            </a:lvl1pPr>
          </a:lstStyle>
          <a:p>
            <a:r>
              <a:rPr lang="en-US" dirty="0"/>
              <a:t>Title Here</a:t>
            </a:r>
          </a:p>
        </p:txBody>
      </p:sp>
      <p:sp>
        <p:nvSpPr>
          <p:cNvPr id="17" name="Text Placeholder 3"/>
          <p:cNvSpPr>
            <a:spLocks noGrp="1"/>
          </p:cNvSpPr>
          <p:nvPr>
            <p:ph type="body" sz="quarter" idx="15" hasCustomPrompt="1"/>
          </p:nvPr>
        </p:nvSpPr>
        <p:spPr>
          <a:xfrm>
            <a:off x="1050520" y="3368002"/>
            <a:ext cx="6935897" cy="677627"/>
          </a:xfrm>
          <a:prstGeom prst="rect">
            <a:avLst/>
          </a:prstGeom>
        </p:spPr>
        <p:txBody>
          <a:bodyPr>
            <a:noAutofit/>
          </a:bodyPr>
          <a:lstStyle>
            <a:lvl1pPr marL="0" indent="0" algn="l">
              <a:lnSpc>
                <a:spcPct val="100000"/>
              </a:lnSpc>
              <a:buNone/>
              <a:defRPr sz="1600" i="0">
                <a:solidFill>
                  <a:schemeClr val="bg1"/>
                </a:solidFill>
                <a:latin typeface="+mj-lt"/>
              </a:defRPr>
            </a:lvl1pPr>
            <a:lvl2pPr marL="230181" indent="0">
              <a:lnSpc>
                <a:spcPct val="100000"/>
              </a:lnSpc>
              <a:buNone/>
              <a:defRPr i="1">
                <a:latin typeface="+mn-lt"/>
              </a:defRPr>
            </a:lvl2pPr>
            <a:lvl3pPr marL="515924" indent="0">
              <a:lnSpc>
                <a:spcPct val="100000"/>
              </a:lnSpc>
              <a:buNone/>
              <a:defRPr i="1">
                <a:latin typeface="+mn-lt"/>
              </a:defRPr>
            </a:lvl3pPr>
            <a:lvl4pPr marL="800080" indent="0">
              <a:lnSpc>
                <a:spcPct val="100000"/>
              </a:lnSpc>
              <a:buNone/>
              <a:defRPr i="1">
                <a:latin typeface="+mn-lt"/>
              </a:defRPr>
            </a:lvl4pPr>
            <a:lvl5pPr marL="1085823" indent="0">
              <a:lnSpc>
                <a:spcPct val="100000"/>
              </a:lnSpc>
              <a:buNone/>
              <a:defRPr i="1">
                <a:latin typeface="+mn-lt"/>
              </a:defRPr>
            </a:lvl5pPr>
          </a:lstStyle>
          <a:p>
            <a:pPr lvl="0"/>
            <a:r>
              <a:rPr lang="en-US" dirty="0"/>
              <a:t>Optional Subhead here</a:t>
            </a:r>
          </a:p>
        </p:txBody>
      </p:sp>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207063" y="297068"/>
            <a:ext cx="1697503" cy="827818"/>
          </a:xfrm>
          <a:prstGeom prst="rect">
            <a:avLst/>
          </a:prstGeom>
        </p:spPr>
      </p:pic>
    </p:spTree>
    <p:extLst>
      <p:ext uri="{BB962C8B-B14F-4D97-AF65-F5344CB8AC3E}">
        <p14:creationId xmlns:p14="http://schemas.microsoft.com/office/powerpoint/2010/main" val="583612387"/>
      </p:ext>
    </p:extLst>
  </p:cSld>
  <p:clrMapOvr>
    <a:overrideClrMapping bg1="lt1" tx1="dk1" bg2="lt2" tx2="dk2" accent1="accent1" accent2="accent2" accent3="accent3" accent4="accent4" accent5="accent5" accent6="accent6" hlink="hlink" folHlink="folHlink"/>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ver – Navy">
    <p:bg>
      <p:bgRef idx="1001">
        <a:schemeClr val="bg2"/>
      </p:bgRef>
    </p:bg>
    <p:spTree>
      <p:nvGrpSpPr>
        <p:cNvPr id="1" name=""/>
        <p:cNvGrpSpPr/>
        <p:nvPr/>
      </p:nvGrpSpPr>
      <p:grpSpPr>
        <a:xfrm>
          <a:off x="0" y="0"/>
          <a:ext cx="0" cy="0"/>
          <a:chOff x="0" y="0"/>
          <a:chExt cx="0" cy="0"/>
        </a:xfrm>
      </p:grpSpPr>
      <p:sp>
        <p:nvSpPr>
          <p:cNvPr id="2" name="Rectangle 1"/>
          <p:cNvSpPr/>
          <p:nvPr userDrawn="1"/>
        </p:nvSpPr>
        <p:spPr bwMode="auto">
          <a:xfrm>
            <a:off x="212035" y="5764696"/>
            <a:ext cx="11979965" cy="1093304"/>
          </a:xfrm>
          <a:prstGeom prst="rect">
            <a:avLst/>
          </a:prstGeom>
          <a:solidFill>
            <a:schemeClr val="bg1"/>
          </a:solidFill>
          <a:ln w="19050" algn="ctr">
            <a:noFill/>
            <a:miter lim="800000"/>
            <a:headEnd/>
            <a:tailEnd/>
          </a:ln>
        </p:spPr>
        <p:txBody>
          <a:bodyPr wrap="none" rtlCol="0" anchor="ctr"/>
          <a:lstStyle/>
          <a:p>
            <a:pPr algn="ctr" defTabSz="914400">
              <a:lnSpc>
                <a:spcPct val="90000"/>
              </a:lnSpc>
            </a:pPr>
            <a:endParaRPr lang="en-US" sz="1600" b="1" dirty="0" err="1">
              <a:solidFill>
                <a:srgbClr val="052049"/>
              </a:solidFill>
              <a:latin typeface="Garamond"/>
            </a:endParaRPr>
          </a:p>
        </p:txBody>
      </p:sp>
      <p:sp>
        <p:nvSpPr>
          <p:cNvPr id="14" name="Title 15"/>
          <p:cNvSpPr>
            <a:spLocks noGrp="1"/>
          </p:cNvSpPr>
          <p:nvPr>
            <p:ph type="title" hasCustomPrompt="1"/>
          </p:nvPr>
        </p:nvSpPr>
        <p:spPr>
          <a:xfrm>
            <a:off x="398936" y="2504663"/>
            <a:ext cx="11209968" cy="1749284"/>
          </a:xfrm>
        </p:spPr>
        <p:txBody>
          <a:bodyPr anchor="b">
            <a:noAutofit/>
          </a:bodyPr>
          <a:lstStyle>
            <a:lvl1pPr>
              <a:defRPr sz="3600" baseline="0">
                <a:solidFill>
                  <a:schemeClr val="tx1"/>
                </a:solidFill>
                <a:latin typeface="+mj-lt"/>
              </a:defRPr>
            </a:lvl1pPr>
          </a:lstStyle>
          <a:p>
            <a:r>
              <a:rPr lang="en-US" dirty="0"/>
              <a:t>Title Here</a:t>
            </a:r>
          </a:p>
        </p:txBody>
      </p:sp>
      <p:sp>
        <p:nvSpPr>
          <p:cNvPr id="15" name="Date Placeholder 4"/>
          <p:cNvSpPr>
            <a:spLocks noGrp="1"/>
          </p:cNvSpPr>
          <p:nvPr>
            <p:ph type="dt" sz="half" idx="2"/>
          </p:nvPr>
        </p:nvSpPr>
        <p:spPr>
          <a:xfrm>
            <a:off x="425600" y="6155227"/>
            <a:ext cx="2567117" cy="238607"/>
          </a:xfrm>
          <a:prstGeom prst="rect">
            <a:avLst/>
          </a:prstGeom>
        </p:spPr>
        <p:txBody>
          <a:bodyPr vert="horz" wrap="square" lIns="91440" tIns="0" rIns="91440" bIns="0" rtlCol="0" anchor="b" anchorCtr="0">
            <a:noAutofit/>
          </a:bodyPr>
          <a:lstStyle>
            <a:lvl1pPr algn="l">
              <a:defRPr sz="1200" i="0">
                <a:solidFill>
                  <a:schemeClr val="tx1"/>
                </a:solidFill>
                <a:latin typeface="Arial" pitchFamily="34" charset="0"/>
                <a:cs typeface="Arial" pitchFamily="34" charset="0"/>
              </a:defRPr>
            </a:lvl1pPr>
          </a:lstStyle>
          <a:p>
            <a:endParaRPr lang="en-US" dirty="0">
              <a:solidFill>
                <a:srgbClr val="FFFFFF"/>
              </a:solidFill>
            </a:endParaRPr>
          </a:p>
        </p:txBody>
      </p:sp>
      <p:sp>
        <p:nvSpPr>
          <p:cNvPr id="17" name="Text Placeholder 3"/>
          <p:cNvSpPr>
            <a:spLocks noGrp="1"/>
          </p:cNvSpPr>
          <p:nvPr>
            <p:ph type="body" sz="quarter" idx="15" hasCustomPrompt="1"/>
          </p:nvPr>
        </p:nvSpPr>
        <p:spPr>
          <a:xfrm>
            <a:off x="403755" y="4246882"/>
            <a:ext cx="11221509" cy="677627"/>
          </a:xfrm>
          <a:prstGeom prst="rect">
            <a:avLst/>
          </a:prstGeom>
        </p:spPr>
        <p:txBody>
          <a:bodyPr>
            <a:noAutofit/>
          </a:bodyPr>
          <a:lstStyle>
            <a:lvl1pPr marL="0" indent="0" algn="l">
              <a:lnSpc>
                <a:spcPct val="100000"/>
              </a:lnSpc>
              <a:buNone/>
              <a:defRPr sz="1600" i="0">
                <a:solidFill>
                  <a:schemeClr val="tx1"/>
                </a:solidFill>
                <a:latin typeface="+mj-lt"/>
              </a:defRPr>
            </a:lvl1pPr>
            <a:lvl2pPr marL="230181" indent="0">
              <a:lnSpc>
                <a:spcPct val="100000"/>
              </a:lnSpc>
              <a:buNone/>
              <a:defRPr i="1">
                <a:latin typeface="+mn-lt"/>
              </a:defRPr>
            </a:lvl2pPr>
            <a:lvl3pPr marL="515924" indent="0">
              <a:lnSpc>
                <a:spcPct val="100000"/>
              </a:lnSpc>
              <a:buNone/>
              <a:defRPr i="1">
                <a:latin typeface="+mn-lt"/>
              </a:defRPr>
            </a:lvl3pPr>
            <a:lvl4pPr marL="800080" indent="0">
              <a:lnSpc>
                <a:spcPct val="100000"/>
              </a:lnSpc>
              <a:buNone/>
              <a:defRPr i="1">
                <a:latin typeface="+mn-lt"/>
              </a:defRPr>
            </a:lvl4pPr>
            <a:lvl5pPr marL="1085823" indent="0">
              <a:lnSpc>
                <a:spcPct val="100000"/>
              </a:lnSpc>
              <a:buNone/>
              <a:defRPr i="1">
                <a:latin typeface="+mn-lt"/>
              </a:defRPr>
            </a:lvl5pPr>
          </a:lstStyle>
          <a:p>
            <a:pPr lvl="0"/>
            <a:r>
              <a:rPr lang="en-US" dirty="0"/>
              <a:t>Optional Subhead here</a:t>
            </a:r>
          </a:p>
        </p:txBody>
      </p:sp>
      <p:sp>
        <p:nvSpPr>
          <p:cNvPr id="8" name="Text Placeholder 2"/>
          <p:cNvSpPr>
            <a:spLocks noGrp="1"/>
          </p:cNvSpPr>
          <p:nvPr>
            <p:ph type="body" sz="quarter" idx="10" hasCustomPrompt="1"/>
          </p:nvPr>
        </p:nvSpPr>
        <p:spPr>
          <a:xfrm>
            <a:off x="423462" y="5469678"/>
            <a:ext cx="5588615" cy="568959"/>
          </a:xfrm>
          <a:prstGeom prst="rect">
            <a:avLst/>
          </a:prstGeom>
        </p:spPr>
        <p:txBody>
          <a:bodyPr vert="horz" wrap="square" lIns="91440" tIns="0" rIns="91440" bIns="0" rtlCol="0" anchor="b" anchorCtr="0">
            <a:noAutofit/>
          </a:bodyPr>
          <a:lstStyle>
            <a:lvl1pPr marL="0" indent="0">
              <a:lnSpc>
                <a:spcPct val="100000"/>
              </a:lnSpc>
              <a:spcBef>
                <a:spcPts val="0"/>
              </a:spcBef>
              <a:spcAft>
                <a:spcPts val="0"/>
              </a:spcAft>
              <a:buNone/>
              <a:defRPr lang="en-US" sz="1600" i="0" baseline="0" dirty="0" smtClean="0">
                <a:solidFill>
                  <a:schemeClr val="tx1"/>
                </a:solidFill>
                <a:cs typeface="Arial" pitchFamily="34" charset="0"/>
              </a:defRPr>
            </a:lvl1pPr>
            <a:lvl2pPr>
              <a:defRPr lang="en-US" sz="1800" dirty="0" smtClean="0">
                <a:latin typeface="+mn-lt"/>
              </a:defRPr>
            </a:lvl2pPr>
            <a:lvl3pPr>
              <a:defRPr lang="en-US" sz="1800" dirty="0" smtClean="0">
                <a:latin typeface="+mn-lt"/>
              </a:defRPr>
            </a:lvl3pPr>
            <a:lvl4pPr>
              <a:defRPr lang="en-US" sz="1800" dirty="0" smtClean="0">
                <a:latin typeface="+mn-lt"/>
              </a:defRPr>
            </a:lvl4pPr>
            <a:lvl5pPr>
              <a:defRPr lang="en-US" sz="1800" dirty="0">
                <a:latin typeface="+mn-lt"/>
              </a:defRPr>
            </a:lvl5pPr>
          </a:lstStyle>
          <a:p>
            <a:pPr marL="0" lvl="0"/>
            <a:r>
              <a:rPr lang="en-US" dirty="0"/>
              <a:t>Presenter’s Name</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70960" y="477076"/>
            <a:ext cx="1729936" cy="843635"/>
          </a:xfrm>
          <a:prstGeom prst="rect">
            <a:avLst/>
          </a:prstGeom>
        </p:spPr>
      </p:pic>
    </p:spTree>
    <p:extLst>
      <p:ext uri="{BB962C8B-B14F-4D97-AF65-F5344CB8AC3E}">
        <p14:creationId xmlns:p14="http://schemas.microsoft.com/office/powerpoint/2010/main" val="2457269551"/>
      </p:ext>
    </p:extLst>
  </p:cSld>
  <p:clrMapOvr>
    <a:overrideClrMapping bg1="dk1" tx1="lt1" bg2="dk2" tx2="lt2" accent1="accent1" accent2="accent2" accent3="accent3" accent4="accent4" accent5="accent5" accent6="accent6" hlink="hlink" folHlink="folHlink"/>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ullet Slide-Navy">
    <p:bg>
      <p:bgRef idx="1001">
        <a:schemeClr val="bg2"/>
      </p:bgRef>
    </p:bg>
    <p:spTree>
      <p:nvGrpSpPr>
        <p:cNvPr id="1" name=""/>
        <p:cNvGrpSpPr/>
        <p:nvPr/>
      </p:nvGrpSpPr>
      <p:grpSpPr>
        <a:xfrm>
          <a:off x="0" y="0"/>
          <a:ext cx="0" cy="0"/>
          <a:chOff x="0" y="0"/>
          <a:chExt cx="0" cy="0"/>
        </a:xfrm>
      </p:grpSpPr>
      <p:sp>
        <p:nvSpPr>
          <p:cNvPr id="10" name="Footer Placeholder 9"/>
          <p:cNvSpPr>
            <a:spLocks noGrp="1"/>
          </p:cNvSpPr>
          <p:nvPr>
            <p:ph type="ftr" sz="quarter" idx="12"/>
          </p:nvPr>
        </p:nvSpPr>
        <p:spPr/>
        <p:txBody>
          <a:bodyPr/>
          <a:lstStyle/>
          <a:p>
            <a:endParaRPr lang="en-US" dirty="0">
              <a:solidFill>
                <a:srgbClr val="FFFFFF"/>
              </a:solidFill>
            </a:endParaRPr>
          </a:p>
        </p:txBody>
      </p:sp>
      <p:sp>
        <p:nvSpPr>
          <p:cNvPr id="14" name="Slide Number Placeholder 13"/>
          <p:cNvSpPr>
            <a:spLocks noGrp="1"/>
          </p:cNvSpPr>
          <p:nvPr>
            <p:ph type="sldNum" sz="quarter" idx="13"/>
          </p:nvPr>
        </p:nvSpPr>
        <p:spPr/>
        <p:txBody>
          <a:bodyPr/>
          <a:lstStyle/>
          <a:p>
            <a:fld id="{7BCC8D0D-EAEC-449D-9161-023DFF90F2E2}" type="slidenum">
              <a:rPr lang="en-US" smtClean="0">
                <a:solidFill>
                  <a:srgbClr val="FFFFFF"/>
                </a:solidFill>
              </a:rPr>
              <a:pPr/>
              <a:t>‹#›</a:t>
            </a:fld>
            <a:endParaRPr lang="en-US" dirty="0">
              <a:solidFill>
                <a:srgbClr val="FFFFFF"/>
              </a:solidFill>
            </a:endParaRPr>
          </a:p>
        </p:txBody>
      </p:sp>
      <p:sp>
        <p:nvSpPr>
          <p:cNvPr id="16" name="Title 15"/>
          <p:cNvSpPr>
            <a:spLocks noGrp="1"/>
          </p:cNvSpPr>
          <p:nvPr>
            <p:ph type="title" hasCustomPrompt="1"/>
          </p:nvPr>
        </p:nvSpPr>
        <p:spPr/>
        <p:txBody>
          <a:bodyPr anchor="b">
            <a:noAutofit/>
          </a:bodyPr>
          <a:lstStyle>
            <a:lvl1pPr>
              <a:defRPr sz="3600">
                <a:latin typeface="+mj-lt"/>
              </a:defRPr>
            </a:lvl1pPr>
          </a:lstStyle>
          <a:p>
            <a:r>
              <a:rPr lang="en-US" dirty="0"/>
              <a:t>Slide Title Here</a:t>
            </a:r>
          </a:p>
        </p:txBody>
      </p:sp>
      <p:sp>
        <p:nvSpPr>
          <p:cNvPr id="4" name="Text Placeholder 3"/>
          <p:cNvSpPr>
            <a:spLocks noGrp="1"/>
          </p:cNvSpPr>
          <p:nvPr>
            <p:ph type="body" sz="quarter" idx="15" hasCustomPrompt="1"/>
          </p:nvPr>
        </p:nvSpPr>
        <p:spPr>
          <a:xfrm>
            <a:off x="609603" y="927656"/>
            <a:ext cx="10893285" cy="477079"/>
          </a:xfrm>
          <a:prstGeom prst="rect">
            <a:avLst/>
          </a:prstGeom>
        </p:spPr>
        <p:txBody>
          <a:bodyPr>
            <a:noAutofit/>
          </a:bodyPr>
          <a:lstStyle>
            <a:lvl1pPr marL="0" indent="0">
              <a:lnSpc>
                <a:spcPct val="100000"/>
              </a:lnSpc>
              <a:buNone/>
              <a:defRPr sz="1800" i="0">
                <a:latin typeface="+mn-lt"/>
              </a:defRPr>
            </a:lvl1pPr>
            <a:lvl2pPr marL="230181" indent="0">
              <a:lnSpc>
                <a:spcPct val="100000"/>
              </a:lnSpc>
              <a:buNone/>
              <a:defRPr i="1">
                <a:latin typeface="+mn-lt"/>
              </a:defRPr>
            </a:lvl2pPr>
            <a:lvl3pPr marL="515924" indent="0">
              <a:lnSpc>
                <a:spcPct val="100000"/>
              </a:lnSpc>
              <a:buNone/>
              <a:defRPr i="1">
                <a:latin typeface="+mn-lt"/>
              </a:defRPr>
            </a:lvl3pPr>
            <a:lvl4pPr marL="800080" indent="0">
              <a:lnSpc>
                <a:spcPct val="100000"/>
              </a:lnSpc>
              <a:buNone/>
              <a:defRPr i="1">
                <a:latin typeface="+mn-lt"/>
              </a:defRPr>
            </a:lvl4pPr>
            <a:lvl5pPr marL="1085823" indent="0">
              <a:lnSpc>
                <a:spcPct val="100000"/>
              </a:lnSpc>
              <a:buNone/>
              <a:defRPr i="1">
                <a:latin typeface="+mn-lt"/>
              </a:defRPr>
            </a:lvl5pPr>
          </a:lstStyle>
          <a:p>
            <a:pPr lvl="0"/>
            <a:r>
              <a:rPr lang="en-US" dirty="0"/>
              <a:t>Optional Subhead here</a:t>
            </a:r>
          </a:p>
        </p:txBody>
      </p:sp>
      <p:sp>
        <p:nvSpPr>
          <p:cNvPr id="7" name="Text Placeholder 3"/>
          <p:cNvSpPr>
            <a:spLocks noGrp="1"/>
          </p:cNvSpPr>
          <p:nvPr>
            <p:ph idx="1"/>
          </p:nvPr>
        </p:nvSpPr>
        <p:spPr>
          <a:xfrm>
            <a:off x="612915" y="1868558"/>
            <a:ext cx="10850220" cy="3909393"/>
          </a:xfrm>
          <a:prstGeom prst="rect">
            <a:avLst/>
          </a:prstGeom>
        </p:spPr>
        <p:txBody>
          <a:bodyPr vert="horz" lIns="91440" tIns="45720" rIns="91440" bIns="45720" rtlCol="0">
            <a:noAutofit/>
          </a:bodyPr>
          <a:lstStyle>
            <a:lvl2pPr>
              <a:buClr>
                <a:schemeClr val="accent5"/>
              </a:buClr>
              <a:defRPr/>
            </a:lvl2pPr>
            <a:lvl4pPr>
              <a:buClr>
                <a:schemeClr val="accent5"/>
              </a:buClr>
              <a:defRPr/>
            </a:lvl4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Tree>
    <p:extLst>
      <p:ext uri="{BB962C8B-B14F-4D97-AF65-F5344CB8AC3E}">
        <p14:creationId xmlns:p14="http://schemas.microsoft.com/office/powerpoint/2010/main" val="543270967"/>
      </p:ext>
    </p:extLst>
  </p:cSld>
  <p:clrMapOvr>
    <a:overrideClrMapping bg1="dk1" tx1="lt1" bg2="dk2" tx2="lt2" accent1="accent1" accent2="accent2" accent3="accent3" accent4="accent4" accent5="accent5" accent6="accent6" hlink="hlink" folHlink="folHlink"/>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t Slide-Navy">
    <p:bg>
      <p:bgRef idx="1001">
        <a:schemeClr val="bg2"/>
      </p:bgRef>
    </p:bg>
    <p:spTree>
      <p:nvGrpSpPr>
        <p:cNvPr id="1" name=""/>
        <p:cNvGrpSpPr/>
        <p:nvPr/>
      </p:nvGrpSpPr>
      <p:grpSpPr>
        <a:xfrm>
          <a:off x="0" y="0"/>
          <a:ext cx="0" cy="0"/>
          <a:chOff x="0" y="0"/>
          <a:chExt cx="0" cy="0"/>
        </a:xfrm>
      </p:grpSpPr>
      <p:sp>
        <p:nvSpPr>
          <p:cNvPr id="10" name="Footer Placeholder 9"/>
          <p:cNvSpPr>
            <a:spLocks noGrp="1"/>
          </p:cNvSpPr>
          <p:nvPr>
            <p:ph type="ftr" sz="quarter" idx="12"/>
          </p:nvPr>
        </p:nvSpPr>
        <p:spPr/>
        <p:txBody>
          <a:bodyPr/>
          <a:lstStyle/>
          <a:p>
            <a:endParaRPr lang="en-US" dirty="0">
              <a:solidFill>
                <a:srgbClr val="FFFFFF"/>
              </a:solidFill>
            </a:endParaRPr>
          </a:p>
        </p:txBody>
      </p:sp>
      <p:sp>
        <p:nvSpPr>
          <p:cNvPr id="14" name="Slide Number Placeholder 13"/>
          <p:cNvSpPr>
            <a:spLocks noGrp="1"/>
          </p:cNvSpPr>
          <p:nvPr>
            <p:ph type="sldNum" sz="quarter" idx="13"/>
          </p:nvPr>
        </p:nvSpPr>
        <p:spPr/>
        <p:txBody>
          <a:bodyPr/>
          <a:lstStyle/>
          <a:p>
            <a:fld id="{7BCC8D0D-EAEC-449D-9161-023DFF90F2E2}" type="slidenum">
              <a:rPr lang="en-US" smtClean="0">
                <a:solidFill>
                  <a:srgbClr val="FFFFFF"/>
                </a:solidFill>
              </a:rPr>
              <a:pPr/>
              <a:t>‹#›</a:t>
            </a:fld>
            <a:endParaRPr lang="en-US" dirty="0">
              <a:solidFill>
                <a:srgbClr val="FFFFFF"/>
              </a:solidFill>
            </a:endParaRPr>
          </a:p>
        </p:txBody>
      </p:sp>
      <p:sp>
        <p:nvSpPr>
          <p:cNvPr id="8" name="Text Placeholder 2"/>
          <p:cNvSpPr>
            <a:spLocks noGrp="1"/>
          </p:cNvSpPr>
          <p:nvPr>
            <p:ph type="body" sz="quarter" idx="14"/>
          </p:nvPr>
        </p:nvSpPr>
        <p:spPr>
          <a:xfrm>
            <a:off x="609600" y="1881349"/>
            <a:ext cx="10906539" cy="3937000"/>
          </a:xfrm>
          <a:prstGeom prst="rect">
            <a:avLst/>
          </a:prstGeom>
        </p:spPr>
        <p:txBody>
          <a:bodyPr>
            <a:normAutofit/>
          </a:bodyPr>
          <a:lstStyle>
            <a:lvl1pPr marL="0" indent="0" defTabSz="274313">
              <a:lnSpc>
                <a:spcPct val="100000"/>
              </a:lnSpc>
              <a:spcBef>
                <a:spcPts val="0"/>
              </a:spcBef>
              <a:spcAft>
                <a:spcPts val="800"/>
              </a:spcAft>
              <a:buClr>
                <a:schemeClr val="bg2"/>
              </a:buClr>
              <a:buNone/>
              <a:tabLst/>
              <a:defRPr sz="1800" baseline="0">
                <a:latin typeface="+mn-lt"/>
              </a:defRPr>
            </a:lvl1pPr>
            <a:lvl2pPr marL="457189" indent="-231770">
              <a:lnSpc>
                <a:spcPct val="100000"/>
              </a:lnSpc>
              <a:spcBef>
                <a:spcPts val="0"/>
              </a:spcBef>
              <a:spcAft>
                <a:spcPts val="800"/>
              </a:spcAft>
              <a:buClr>
                <a:schemeClr val="accent6">
                  <a:lumMod val="60000"/>
                  <a:lumOff val="40000"/>
                </a:schemeClr>
              </a:buClr>
              <a:buFont typeface="LucidaGrande" charset="0"/>
              <a:buChar char="-"/>
              <a:tabLst/>
              <a:defRPr sz="1600" baseline="0">
                <a:latin typeface="+mn-lt"/>
              </a:defRPr>
            </a:lvl2pPr>
            <a:lvl3pPr marL="688958" indent="-231770">
              <a:lnSpc>
                <a:spcPct val="100000"/>
              </a:lnSpc>
              <a:spcBef>
                <a:spcPts val="0"/>
              </a:spcBef>
              <a:spcAft>
                <a:spcPts val="800"/>
              </a:spcAft>
              <a:buClr>
                <a:srgbClr val="178CCB"/>
              </a:buClr>
              <a:buSzPct val="70000"/>
              <a:buFont typeface="LucidaGrande" charset="0"/>
              <a:buChar char="■"/>
              <a:tabLst/>
              <a:defRPr sz="1400" baseline="0">
                <a:latin typeface="+mn-lt"/>
              </a:defRPr>
            </a:lvl3pPr>
            <a:lvl4pPr marL="914378" indent="-231770">
              <a:lnSpc>
                <a:spcPct val="100000"/>
              </a:lnSpc>
              <a:spcAft>
                <a:spcPts val="800"/>
              </a:spcAft>
              <a:buClr>
                <a:schemeClr val="accent6">
                  <a:lumMod val="60000"/>
                  <a:lumOff val="40000"/>
                </a:schemeClr>
              </a:buClr>
              <a:buFont typeface="LucidaGrande" charset="0"/>
              <a:buChar char="-"/>
              <a:tabLst/>
              <a:defRPr sz="1200">
                <a:latin typeface="+mn-lt"/>
              </a:defRPr>
            </a:lvl4pPr>
          </a:lstStyle>
          <a:p>
            <a:pPr lvl="0"/>
            <a:r>
              <a:rPr lang="en-US"/>
              <a:t>Click to edit Master text styles</a:t>
            </a:r>
          </a:p>
        </p:txBody>
      </p:sp>
      <p:sp>
        <p:nvSpPr>
          <p:cNvPr id="11" name="Title 15"/>
          <p:cNvSpPr>
            <a:spLocks noGrp="1"/>
          </p:cNvSpPr>
          <p:nvPr>
            <p:ph type="title" hasCustomPrompt="1"/>
          </p:nvPr>
        </p:nvSpPr>
        <p:spPr>
          <a:xfrm>
            <a:off x="604780" y="425003"/>
            <a:ext cx="10898107" cy="611449"/>
          </a:xfrm>
        </p:spPr>
        <p:txBody>
          <a:bodyPr anchor="b">
            <a:noAutofit/>
          </a:bodyPr>
          <a:lstStyle>
            <a:lvl1pPr>
              <a:defRPr sz="3600">
                <a:latin typeface="+mj-lt"/>
              </a:defRPr>
            </a:lvl1pPr>
          </a:lstStyle>
          <a:p>
            <a:r>
              <a:rPr lang="en-US" dirty="0"/>
              <a:t>Slide Title Here</a:t>
            </a:r>
          </a:p>
        </p:txBody>
      </p:sp>
      <p:sp>
        <p:nvSpPr>
          <p:cNvPr id="12" name="Text Placeholder 3"/>
          <p:cNvSpPr>
            <a:spLocks noGrp="1"/>
          </p:cNvSpPr>
          <p:nvPr>
            <p:ph type="body" sz="quarter" idx="15" hasCustomPrompt="1"/>
          </p:nvPr>
        </p:nvSpPr>
        <p:spPr>
          <a:xfrm>
            <a:off x="609603" y="927656"/>
            <a:ext cx="10893285" cy="477079"/>
          </a:xfrm>
          <a:prstGeom prst="rect">
            <a:avLst/>
          </a:prstGeom>
        </p:spPr>
        <p:txBody>
          <a:bodyPr>
            <a:noAutofit/>
          </a:bodyPr>
          <a:lstStyle>
            <a:lvl1pPr marL="0" indent="0">
              <a:lnSpc>
                <a:spcPct val="100000"/>
              </a:lnSpc>
              <a:buNone/>
              <a:defRPr sz="1800" i="0">
                <a:latin typeface="+mn-lt"/>
              </a:defRPr>
            </a:lvl1pPr>
            <a:lvl2pPr marL="230181" indent="0">
              <a:lnSpc>
                <a:spcPct val="100000"/>
              </a:lnSpc>
              <a:buNone/>
              <a:defRPr i="1">
                <a:latin typeface="+mn-lt"/>
              </a:defRPr>
            </a:lvl2pPr>
            <a:lvl3pPr marL="515924" indent="0">
              <a:lnSpc>
                <a:spcPct val="100000"/>
              </a:lnSpc>
              <a:buNone/>
              <a:defRPr i="1">
                <a:latin typeface="+mn-lt"/>
              </a:defRPr>
            </a:lvl3pPr>
            <a:lvl4pPr marL="800080" indent="0">
              <a:lnSpc>
                <a:spcPct val="100000"/>
              </a:lnSpc>
              <a:buNone/>
              <a:defRPr i="1">
                <a:latin typeface="+mn-lt"/>
              </a:defRPr>
            </a:lvl4pPr>
            <a:lvl5pPr marL="1085823" indent="0">
              <a:lnSpc>
                <a:spcPct val="100000"/>
              </a:lnSpc>
              <a:buNone/>
              <a:defRPr i="1">
                <a:latin typeface="+mn-lt"/>
              </a:defRPr>
            </a:lvl5pPr>
          </a:lstStyle>
          <a:p>
            <a:pPr lvl="0"/>
            <a:r>
              <a:rPr lang="en-US" dirty="0"/>
              <a:t>Optional Subhead here</a:t>
            </a:r>
          </a:p>
        </p:txBody>
      </p:sp>
    </p:spTree>
    <p:extLst>
      <p:ext uri="{BB962C8B-B14F-4D97-AF65-F5344CB8AC3E}">
        <p14:creationId xmlns:p14="http://schemas.microsoft.com/office/powerpoint/2010/main" val="3154722567"/>
      </p:ext>
    </p:extLst>
  </p:cSld>
  <p:clrMapOvr>
    <a:overrideClrMapping bg1="dk1" tx1="lt1" bg2="dk2" tx2="lt2" accent1="accent1" accent2="accent2" accent3="accent3" accent4="accent4" accent5="accent5" accent6="accent6" hlink="hlink" folHlink="folHlink"/>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Header Only – Navy">
    <p:bg>
      <p:bgRef idx="1001">
        <a:schemeClr val="bg2"/>
      </p:bgRef>
    </p:bg>
    <p:spTree>
      <p:nvGrpSpPr>
        <p:cNvPr id="1" name=""/>
        <p:cNvGrpSpPr/>
        <p:nvPr/>
      </p:nvGrpSpPr>
      <p:grpSpPr>
        <a:xfrm>
          <a:off x="0" y="0"/>
          <a:ext cx="0" cy="0"/>
          <a:chOff x="0" y="0"/>
          <a:chExt cx="0" cy="0"/>
        </a:xfrm>
      </p:grpSpPr>
      <p:sp>
        <p:nvSpPr>
          <p:cNvPr id="10" name="Footer Placeholder 9"/>
          <p:cNvSpPr>
            <a:spLocks noGrp="1"/>
          </p:cNvSpPr>
          <p:nvPr>
            <p:ph type="ftr" sz="quarter" idx="12"/>
          </p:nvPr>
        </p:nvSpPr>
        <p:spPr/>
        <p:txBody>
          <a:bodyPr/>
          <a:lstStyle/>
          <a:p>
            <a:endParaRPr lang="en-US" dirty="0">
              <a:solidFill>
                <a:srgbClr val="FFFFFF"/>
              </a:solidFill>
            </a:endParaRPr>
          </a:p>
        </p:txBody>
      </p:sp>
      <p:sp>
        <p:nvSpPr>
          <p:cNvPr id="14" name="Slide Number Placeholder 13"/>
          <p:cNvSpPr>
            <a:spLocks noGrp="1"/>
          </p:cNvSpPr>
          <p:nvPr>
            <p:ph type="sldNum" sz="quarter" idx="13"/>
          </p:nvPr>
        </p:nvSpPr>
        <p:spPr/>
        <p:txBody>
          <a:bodyPr/>
          <a:lstStyle/>
          <a:p>
            <a:fld id="{7BCC8D0D-EAEC-449D-9161-023DFF90F2E2}" type="slidenum">
              <a:rPr lang="en-US" smtClean="0">
                <a:solidFill>
                  <a:srgbClr val="FFFFFF"/>
                </a:solidFill>
              </a:rPr>
              <a:pPr/>
              <a:t>‹#›</a:t>
            </a:fld>
            <a:endParaRPr lang="en-US" dirty="0">
              <a:solidFill>
                <a:srgbClr val="FFFFFF"/>
              </a:solidFill>
            </a:endParaRPr>
          </a:p>
        </p:txBody>
      </p:sp>
      <p:sp>
        <p:nvSpPr>
          <p:cNvPr id="7" name="Title 15"/>
          <p:cNvSpPr>
            <a:spLocks noGrp="1"/>
          </p:cNvSpPr>
          <p:nvPr>
            <p:ph type="title" hasCustomPrompt="1"/>
          </p:nvPr>
        </p:nvSpPr>
        <p:spPr>
          <a:xfrm>
            <a:off x="604780" y="425003"/>
            <a:ext cx="10898107" cy="611449"/>
          </a:xfrm>
        </p:spPr>
        <p:txBody>
          <a:bodyPr anchor="b">
            <a:noAutofit/>
          </a:bodyPr>
          <a:lstStyle>
            <a:lvl1pPr>
              <a:defRPr sz="3600">
                <a:latin typeface="+mj-lt"/>
              </a:defRPr>
            </a:lvl1pPr>
          </a:lstStyle>
          <a:p>
            <a:r>
              <a:rPr lang="en-US" dirty="0"/>
              <a:t>Slide Title Here</a:t>
            </a:r>
          </a:p>
        </p:txBody>
      </p:sp>
      <p:sp>
        <p:nvSpPr>
          <p:cNvPr id="8" name="Text Placeholder 3"/>
          <p:cNvSpPr>
            <a:spLocks noGrp="1"/>
          </p:cNvSpPr>
          <p:nvPr>
            <p:ph type="body" sz="quarter" idx="15" hasCustomPrompt="1"/>
          </p:nvPr>
        </p:nvSpPr>
        <p:spPr>
          <a:xfrm>
            <a:off x="609603" y="927656"/>
            <a:ext cx="10893285" cy="477079"/>
          </a:xfrm>
          <a:prstGeom prst="rect">
            <a:avLst/>
          </a:prstGeom>
        </p:spPr>
        <p:txBody>
          <a:bodyPr>
            <a:noAutofit/>
          </a:bodyPr>
          <a:lstStyle>
            <a:lvl1pPr marL="0" indent="0">
              <a:lnSpc>
                <a:spcPct val="100000"/>
              </a:lnSpc>
              <a:buNone/>
              <a:defRPr sz="1800" i="0">
                <a:latin typeface="+mn-lt"/>
              </a:defRPr>
            </a:lvl1pPr>
            <a:lvl2pPr marL="230181" indent="0">
              <a:lnSpc>
                <a:spcPct val="100000"/>
              </a:lnSpc>
              <a:buNone/>
              <a:defRPr i="1">
                <a:latin typeface="+mn-lt"/>
              </a:defRPr>
            </a:lvl2pPr>
            <a:lvl3pPr marL="515924" indent="0">
              <a:lnSpc>
                <a:spcPct val="100000"/>
              </a:lnSpc>
              <a:buNone/>
              <a:defRPr i="1">
                <a:latin typeface="+mn-lt"/>
              </a:defRPr>
            </a:lvl3pPr>
            <a:lvl4pPr marL="800080" indent="0">
              <a:lnSpc>
                <a:spcPct val="100000"/>
              </a:lnSpc>
              <a:buNone/>
              <a:defRPr i="1">
                <a:latin typeface="+mn-lt"/>
              </a:defRPr>
            </a:lvl4pPr>
            <a:lvl5pPr marL="1085823" indent="0">
              <a:lnSpc>
                <a:spcPct val="100000"/>
              </a:lnSpc>
              <a:buNone/>
              <a:defRPr i="1">
                <a:latin typeface="+mn-lt"/>
              </a:defRPr>
            </a:lvl5pPr>
          </a:lstStyle>
          <a:p>
            <a:pPr lvl="0"/>
            <a:r>
              <a:rPr lang="en-US" dirty="0"/>
              <a:t>Optional Subhead here</a:t>
            </a:r>
          </a:p>
        </p:txBody>
      </p:sp>
    </p:spTree>
    <p:extLst>
      <p:ext uri="{BB962C8B-B14F-4D97-AF65-F5344CB8AC3E}">
        <p14:creationId xmlns:p14="http://schemas.microsoft.com/office/powerpoint/2010/main" val="3623452116"/>
      </p:ext>
    </p:extLst>
  </p:cSld>
  <p:clrMapOvr>
    <a:overrideClrMapping bg1="dk1" tx1="lt1" bg2="dk2" tx2="lt2" accent1="accent1" accent2="accent2" accent3="accent3" accent4="accent4" accent5="accent5" accent6="accent6" hlink="hlink" folHlink="folHlink"/>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lank Slide – Navy">
    <p:bg>
      <p:bgRef idx="1001">
        <a:schemeClr val="bg2"/>
      </p:bgRef>
    </p:bg>
    <p:spTree>
      <p:nvGrpSpPr>
        <p:cNvPr id="1" name=""/>
        <p:cNvGrpSpPr/>
        <p:nvPr/>
      </p:nvGrpSpPr>
      <p:grpSpPr>
        <a:xfrm>
          <a:off x="0" y="0"/>
          <a:ext cx="0" cy="0"/>
          <a:chOff x="0" y="0"/>
          <a:chExt cx="0" cy="0"/>
        </a:xfrm>
      </p:grpSpPr>
      <p:sp>
        <p:nvSpPr>
          <p:cNvPr id="10" name="Footer Placeholder 9"/>
          <p:cNvSpPr>
            <a:spLocks noGrp="1"/>
          </p:cNvSpPr>
          <p:nvPr>
            <p:ph type="ftr" sz="quarter" idx="12"/>
          </p:nvPr>
        </p:nvSpPr>
        <p:spPr/>
        <p:txBody>
          <a:bodyPr/>
          <a:lstStyle/>
          <a:p>
            <a:endParaRPr lang="en-US" dirty="0">
              <a:solidFill>
                <a:srgbClr val="FFFFFF"/>
              </a:solidFill>
            </a:endParaRPr>
          </a:p>
        </p:txBody>
      </p:sp>
      <p:sp>
        <p:nvSpPr>
          <p:cNvPr id="14" name="Slide Number Placeholder 13"/>
          <p:cNvSpPr>
            <a:spLocks noGrp="1"/>
          </p:cNvSpPr>
          <p:nvPr>
            <p:ph type="sldNum" sz="quarter" idx="13"/>
          </p:nvPr>
        </p:nvSpPr>
        <p:spPr/>
        <p:txBody>
          <a:bodyPr/>
          <a:lstStyle/>
          <a:p>
            <a:fld id="{7BCC8D0D-EAEC-449D-9161-023DFF90F2E2}"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39070396"/>
      </p:ext>
    </p:extLst>
  </p:cSld>
  <p:clrMapOvr>
    <a:overrideClrMapping bg1="dk1" tx1="lt1" bg2="dk2" tx2="lt2" accent1="accent1" accent2="accent2" accent3="accent3" accent4="accent4" accent5="accent5" accent6="accent6" hlink="hlink" folHlink="folHlink"/>
  </p:clrMapOvr>
  <p:transition>
    <p:fade/>
  </p:transition>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4780" y="425003"/>
            <a:ext cx="10898107" cy="611449"/>
          </a:xfrm>
          <a:prstGeom prst="rect">
            <a:avLst/>
          </a:prstGeom>
        </p:spPr>
        <p:txBody>
          <a:bodyPr vert="horz" wrap="square" lIns="91440" tIns="45720" rIns="91440" bIns="45720" rtlCol="0" anchor="b" anchorCtr="0">
            <a:normAutofit/>
          </a:bodyPr>
          <a:lstStyle/>
          <a:p>
            <a:r>
              <a:rPr lang="en-US" dirty="0"/>
              <a:t>Slide Title Here</a:t>
            </a:r>
          </a:p>
        </p:txBody>
      </p:sp>
      <p:sp>
        <p:nvSpPr>
          <p:cNvPr id="11" name="Footer Placeholder 5"/>
          <p:cNvSpPr>
            <a:spLocks noGrp="1"/>
          </p:cNvSpPr>
          <p:nvPr>
            <p:ph type="ftr" sz="quarter" idx="3"/>
          </p:nvPr>
        </p:nvSpPr>
        <p:spPr>
          <a:xfrm>
            <a:off x="730871" y="6470130"/>
            <a:ext cx="5747876" cy="137980"/>
          </a:xfrm>
          <a:prstGeom prst="rect">
            <a:avLst/>
          </a:prstGeom>
        </p:spPr>
        <p:txBody>
          <a:bodyPr vert="horz" wrap="square" lIns="0" tIns="0" rIns="0" bIns="0" rtlCol="0" anchor="b" anchorCtr="0"/>
          <a:lstStyle>
            <a:lvl1pPr algn="l">
              <a:defRPr sz="700" i="0">
                <a:solidFill>
                  <a:schemeClr val="tx1"/>
                </a:solidFill>
                <a:latin typeface="Arial" pitchFamily="34" charset="0"/>
                <a:cs typeface="Arial" pitchFamily="34" charset="0"/>
              </a:defRPr>
            </a:lvl1pPr>
          </a:lstStyle>
          <a:p>
            <a:endParaRPr lang="en-US" dirty="0">
              <a:solidFill>
                <a:srgbClr val="052049"/>
              </a:solidFill>
            </a:endParaRPr>
          </a:p>
        </p:txBody>
      </p:sp>
      <p:sp>
        <p:nvSpPr>
          <p:cNvPr id="12" name="Slide Number Placeholder 6"/>
          <p:cNvSpPr>
            <a:spLocks noGrp="1"/>
          </p:cNvSpPr>
          <p:nvPr>
            <p:ph type="sldNum" sz="quarter" idx="4"/>
          </p:nvPr>
        </p:nvSpPr>
        <p:spPr>
          <a:xfrm>
            <a:off x="362812" y="6453507"/>
            <a:ext cx="328081" cy="155233"/>
          </a:xfrm>
          <a:prstGeom prst="rect">
            <a:avLst/>
          </a:prstGeom>
        </p:spPr>
        <p:txBody>
          <a:bodyPr vert="horz" wrap="square" lIns="0" tIns="0" rIns="0" bIns="0" rtlCol="0" anchor="b" anchorCtr="0"/>
          <a:lstStyle>
            <a:lvl1pPr algn="l">
              <a:defRPr sz="700" i="0">
                <a:solidFill>
                  <a:schemeClr val="tx1"/>
                </a:solidFill>
                <a:latin typeface="Arial" pitchFamily="34" charset="0"/>
                <a:cs typeface="Arial" pitchFamily="34" charset="0"/>
              </a:defRPr>
            </a:lvl1pPr>
          </a:lstStyle>
          <a:p>
            <a:fld id="{7BCC8D0D-EAEC-449D-9161-023DFF90F2E2}" type="slidenum">
              <a:rPr lang="en-US" smtClean="0">
                <a:solidFill>
                  <a:srgbClr val="052049"/>
                </a:solidFill>
              </a:rPr>
              <a:pPr/>
              <a:t>‹#›</a:t>
            </a:fld>
            <a:endParaRPr lang="en-US" dirty="0">
              <a:solidFill>
                <a:srgbClr val="052049"/>
              </a:solidFill>
            </a:endParaRPr>
          </a:p>
        </p:txBody>
      </p:sp>
      <p:cxnSp>
        <p:nvCxnSpPr>
          <p:cNvPr id="36" name="Straight Connector 35"/>
          <p:cNvCxnSpPr/>
          <p:nvPr/>
        </p:nvCxnSpPr>
        <p:spPr>
          <a:xfrm>
            <a:off x="486834" y="6250080"/>
            <a:ext cx="11218333" cy="0"/>
          </a:xfrm>
          <a:prstGeom prst="line">
            <a:avLst/>
          </a:prstGeom>
          <a:noFill/>
          <a:ln w="3175" cap="flat">
            <a:solidFill>
              <a:srgbClr val="052049"/>
            </a:solidFill>
            <a:prstDash val="solid"/>
            <a:miter lim="800000"/>
            <a:headEnd/>
            <a:tailEnd/>
          </a:ln>
          <a:extLst>
            <a:ext uri="{909E8E84-426E-40dd-AFC4-6F175D3DCCD1}">
              <a14:hiddenFill xmlns="" xmlns:a14="http://schemas.microsoft.com/office/drawing/2010/main">
                <a:noFill/>
              </a14:hiddenFill>
            </a:ext>
          </a:extLst>
        </p:spPr>
      </p:cxnSp>
      <p:cxnSp>
        <p:nvCxnSpPr>
          <p:cNvPr id="9" name="Straight Connector 8"/>
          <p:cNvCxnSpPr/>
          <p:nvPr userDrawn="1"/>
        </p:nvCxnSpPr>
        <p:spPr>
          <a:xfrm>
            <a:off x="370417" y="6250080"/>
            <a:ext cx="11460480" cy="0"/>
          </a:xfrm>
          <a:prstGeom prst="line">
            <a:avLst/>
          </a:prstGeom>
          <a:noFill/>
          <a:ln w="3175" cap="flat">
            <a:solidFill>
              <a:schemeClr val="tx1"/>
            </a:solidFill>
            <a:prstDash val="solid"/>
            <a:miter lim="800000"/>
            <a:headEnd/>
            <a:tailEnd/>
          </a:ln>
          <a:extLst>
            <a:ext uri="{909E8E84-426E-40dd-AFC4-6F175D3DCCD1}">
              <a14:hiddenFill xmlns="" xmlns:a14="http://schemas.microsoft.com/office/drawing/2010/main">
                <a:noFill/>
              </a14:hiddenFill>
            </a:ext>
          </a:extLst>
        </p:spPr>
      </p:cxnSp>
      <p:sp>
        <p:nvSpPr>
          <p:cNvPr id="18" name="Text Placeholder 3"/>
          <p:cNvSpPr>
            <a:spLocks noGrp="1"/>
          </p:cNvSpPr>
          <p:nvPr>
            <p:ph type="body" idx="1"/>
          </p:nvPr>
        </p:nvSpPr>
        <p:spPr>
          <a:xfrm>
            <a:off x="612915" y="1868558"/>
            <a:ext cx="10850220" cy="3909393"/>
          </a:xfrm>
          <a:prstGeom prst="rect">
            <a:avLst/>
          </a:prstGeom>
        </p:spPr>
        <p:txBody>
          <a:bodyPr vert="horz" lIns="91440" tIns="45720" rIns="91440" bIns="4572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0" name="Freeform 77"/>
          <p:cNvSpPr>
            <a:spLocks/>
          </p:cNvSpPr>
          <p:nvPr userDrawn="1"/>
        </p:nvSpPr>
        <p:spPr bwMode="auto">
          <a:xfrm>
            <a:off x="11173148" y="6443869"/>
            <a:ext cx="641349" cy="231074"/>
          </a:xfrm>
          <a:custGeom>
            <a:avLst/>
            <a:gdLst>
              <a:gd name="T0" fmla="*/ 350 w 350"/>
              <a:gd name="T1" fmla="*/ 52 h 168"/>
              <a:gd name="T2" fmla="*/ 270 w 350"/>
              <a:gd name="T3" fmla="*/ 130 h 168"/>
              <a:gd name="T4" fmla="*/ 240 w 350"/>
              <a:gd name="T5" fmla="*/ 100 h 168"/>
              <a:gd name="T6" fmla="*/ 205 w 350"/>
              <a:gd name="T7" fmla="*/ 91 h 168"/>
              <a:gd name="T8" fmla="*/ 201 w 350"/>
              <a:gd name="T9" fmla="*/ 86 h 168"/>
              <a:gd name="T10" fmla="*/ 200 w 350"/>
              <a:gd name="T11" fmla="*/ 82 h 168"/>
              <a:gd name="T12" fmla="*/ 203 w 350"/>
              <a:gd name="T13" fmla="*/ 73 h 168"/>
              <a:gd name="T14" fmla="*/ 203 w 350"/>
              <a:gd name="T15" fmla="*/ 73 h 168"/>
              <a:gd name="T16" fmla="*/ 205 w 350"/>
              <a:gd name="T17" fmla="*/ 72 h 168"/>
              <a:gd name="T18" fmla="*/ 234 w 350"/>
              <a:gd name="T19" fmla="*/ 71 h 168"/>
              <a:gd name="T20" fmla="*/ 266 w 350"/>
              <a:gd name="T21" fmla="*/ 85 h 168"/>
              <a:gd name="T22" fmla="*/ 222 w 350"/>
              <a:gd name="T23" fmla="*/ 48 h 168"/>
              <a:gd name="T24" fmla="*/ 179 w 350"/>
              <a:gd name="T25" fmla="*/ 73 h 168"/>
              <a:gd name="T26" fmla="*/ 178 w 350"/>
              <a:gd name="T27" fmla="*/ 76 h 168"/>
              <a:gd name="T28" fmla="*/ 122 w 350"/>
              <a:gd name="T29" fmla="*/ 60 h 168"/>
              <a:gd name="T30" fmla="*/ 178 w 350"/>
              <a:gd name="T31" fmla="*/ 41 h 168"/>
              <a:gd name="T32" fmla="*/ 153 w 350"/>
              <a:gd name="T33" fmla="*/ 0 h 168"/>
              <a:gd name="T34" fmla="*/ 97 w 350"/>
              <a:gd name="T35" fmla="*/ 2 h 168"/>
              <a:gd name="T36" fmla="*/ 72 w 350"/>
              <a:gd name="T37" fmla="*/ 73 h 168"/>
              <a:gd name="T38" fmla="*/ 25 w 350"/>
              <a:gd name="T39" fmla="*/ 73 h 168"/>
              <a:gd name="T40" fmla="*/ 0 w 350"/>
              <a:gd name="T41" fmla="*/ 2 h 168"/>
              <a:gd name="T42" fmla="*/ 48 w 350"/>
              <a:gd name="T43" fmla="*/ 119 h 168"/>
              <a:gd name="T44" fmla="*/ 97 w 350"/>
              <a:gd name="T45" fmla="*/ 64 h 168"/>
              <a:gd name="T46" fmla="*/ 187 w 350"/>
              <a:gd name="T47" fmla="*/ 107 h 168"/>
              <a:gd name="T48" fmla="*/ 214 w 350"/>
              <a:gd name="T49" fmla="*/ 117 h 168"/>
              <a:gd name="T50" fmla="*/ 242 w 350"/>
              <a:gd name="T51" fmla="*/ 125 h 168"/>
              <a:gd name="T52" fmla="*/ 237 w 350"/>
              <a:gd name="T53" fmla="*/ 147 h 168"/>
              <a:gd name="T54" fmla="*/ 203 w 350"/>
              <a:gd name="T55" fmla="*/ 141 h 168"/>
              <a:gd name="T56" fmla="*/ 176 w 350"/>
              <a:gd name="T57" fmla="*/ 130 h 168"/>
              <a:gd name="T58" fmla="*/ 224 w 350"/>
              <a:gd name="T59" fmla="*/ 168 h 168"/>
              <a:gd name="T60" fmla="*/ 270 w 350"/>
              <a:gd name="T61" fmla="*/ 134 h 168"/>
              <a:gd name="T62" fmla="*/ 295 w 350"/>
              <a:gd name="T63" fmla="*/ 166 h 168"/>
              <a:gd name="T64" fmla="*/ 343 w 350"/>
              <a:gd name="T65" fmla="*/ 119 h 168"/>
              <a:gd name="T66" fmla="*/ 295 w 350"/>
              <a:gd name="T67" fmla="*/ 99 h 168"/>
              <a:gd name="T68" fmla="*/ 350 w 350"/>
              <a:gd name="T69" fmla="*/ 73 h 1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350" h="168">
                <a:moveTo>
                  <a:pt x="350" y="73"/>
                </a:moveTo>
                <a:cubicBezTo>
                  <a:pt x="350" y="52"/>
                  <a:pt x="350" y="52"/>
                  <a:pt x="350" y="52"/>
                </a:cubicBezTo>
                <a:cubicBezTo>
                  <a:pt x="270" y="52"/>
                  <a:pt x="270" y="52"/>
                  <a:pt x="270" y="52"/>
                </a:cubicBezTo>
                <a:cubicBezTo>
                  <a:pt x="270" y="130"/>
                  <a:pt x="270" y="130"/>
                  <a:pt x="270" y="130"/>
                </a:cubicBezTo>
                <a:cubicBezTo>
                  <a:pt x="269" y="121"/>
                  <a:pt x="266" y="114"/>
                  <a:pt x="260" y="109"/>
                </a:cubicBezTo>
                <a:cubicBezTo>
                  <a:pt x="255" y="105"/>
                  <a:pt x="249" y="102"/>
                  <a:pt x="240" y="100"/>
                </a:cubicBezTo>
                <a:cubicBezTo>
                  <a:pt x="220" y="96"/>
                  <a:pt x="220" y="96"/>
                  <a:pt x="220" y="96"/>
                </a:cubicBezTo>
                <a:cubicBezTo>
                  <a:pt x="213" y="94"/>
                  <a:pt x="208" y="92"/>
                  <a:pt x="205" y="91"/>
                </a:cubicBezTo>
                <a:cubicBezTo>
                  <a:pt x="203" y="90"/>
                  <a:pt x="201" y="88"/>
                  <a:pt x="201" y="86"/>
                </a:cubicBezTo>
                <a:cubicBezTo>
                  <a:pt x="201" y="86"/>
                  <a:pt x="201" y="86"/>
                  <a:pt x="201" y="86"/>
                </a:cubicBezTo>
                <a:cubicBezTo>
                  <a:pt x="201" y="86"/>
                  <a:pt x="201" y="86"/>
                  <a:pt x="201" y="86"/>
                </a:cubicBezTo>
                <a:cubicBezTo>
                  <a:pt x="200" y="85"/>
                  <a:pt x="200" y="83"/>
                  <a:pt x="200" y="82"/>
                </a:cubicBezTo>
                <a:cubicBezTo>
                  <a:pt x="200" y="78"/>
                  <a:pt x="201" y="75"/>
                  <a:pt x="203" y="73"/>
                </a:cubicBezTo>
                <a:cubicBezTo>
                  <a:pt x="203" y="73"/>
                  <a:pt x="203" y="73"/>
                  <a:pt x="203" y="73"/>
                </a:cubicBezTo>
                <a:cubicBezTo>
                  <a:pt x="203" y="73"/>
                  <a:pt x="203" y="73"/>
                  <a:pt x="203" y="73"/>
                </a:cubicBezTo>
                <a:cubicBezTo>
                  <a:pt x="203" y="73"/>
                  <a:pt x="203" y="73"/>
                  <a:pt x="203" y="73"/>
                </a:cubicBezTo>
                <a:cubicBezTo>
                  <a:pt x="203" y="73"/>
                  <a:pt x="203" y="73"/>
                  <a:pt x="203" y="73"/>
                </a:cubicBezTo>
                <a:cubicBezTo>
                  <a:pt x="204" y="72"/>
                  <a:pt x="205" y="72"/>
                  <a:pt x="205" y="72"/>
                </a:cubicBezTo>
                <a:cubicBezTo>
                  <a:pt x="209" y="69"/>
                  <a:pt x="214" y="68"/>
                  <a:pt x="220" y="68"/>
                </a:cubicBezTo>
                <a:cubicBezTo>
                  <a:pt x="226" y="68"/>
                  <a:pt x="231" y="69"/>
                  <a:pt x="234" y="71"/>
                </a:cubicBezTo>
                <a:cubicBezTo>
                  <a:pt x="240" y="74"/>
                  <a:pt x="243" y="78"/>
                  <a:pt x="243" y="85"/>
                </a:cubicBezTo>
                <a:cubicBezTo>
                  <a:pt x="266" y="85"/>
                  <a:pt x="266" y="85"/>
                  <a:pt x="266" y="85"/>
                </a:cubicBezTo>
                <a:cubicBezTo>
                  <a:pt x="266" y="73"/>
                  <a:pt x="261" y="64"/>
                  <a:pt x="253" y="58"/>
                </a:cubicBezTo>
                <a:cubicBezTo>
                  <a:pt x="244" y="51"/>
                  <a:pt x="234" y="48"/>
                  <a:pt x="222" y="48"/>
                </a:cubicBezTo>
                <a:cubicBezTo>
                  <a:pt x="207" y="48"/>
                  <a:pt x="196" y="52"/>
                  <a:pt x="189" y="58"/>
                </a:cubicBezTo>
                <a:cubicBezTo>
                  <a:pt x="184" y="62"/>
                  <a:pt x="181" y="67"/>
                  <a:pt x="179" y="73"/>
                </a:cubicBezTo>
                <a:cubicBezTo>
                  <a:pt x="179" y="73"/>
                  <a:pt x="179" y="73"/>
                  <a:pt x="179" y="73"/>
                </a:cubicBezTo>
                <a:cubicBezTo>
                  <a:pt x="179" y="74"/>
                  <a:pt x="179" y="75"/>
                  <a:pt x="178" y="76"/>
                </a:cubicBezTo>
                <a:cubicBezTo>
                  <a:pt x="176" y="89"/>
                  <a:pt x="167" y="98"/>
                  <a:pt x="153" y="98"/>
                </a:cubicBezTo>
                <a:cubicBezTo>
                  <a:pt x="131" y="98"/>
                  <a:pt x="122" y="79"/>
                  <a:pt x="122" y="60"/>
                </a:cubicBezTo>
                <a:cubicBezTo>
                  <a:pt x="122" y="40"/>
                  <a:pt x="131" y="21"/>
                  <a:pt x="153" y="21"/>
                </a:cubicBezTo>
                <a:cubicBezTo>
                  <a:pt x="166" y="21"/>
                  <a:pt x="176" y="29"/>
                  <a:pt x="178" y="41"/>
                </a:cubicBezTo>
                <a:cubicBezTo>
                  <a:pt x="202" y="41"/>
                  <a:pt x="202" y="41"/>
                  <a:pt x="202" y="41"/>
                </a:cubicBezTo>
                <a:cubicBezTo>
                  <a:pt x="199" y="14"/>
                  <a:pt x="178" y="0"/>
                  <a:pt x="153" y="0"/>
                </a:cubicBezTo>
                <a:cubicBezTo>
                  <a:pt x="119" y="0"/>
                  <a:pt x="99" y="24"/>
                  <a:pt x="97" y="55"/>
                </a:cubicBezTo>
                <a:cubicBezTo>
                  <a:pt x="97" y="2"/>
                  <a:pt x="97" y="2"/>
                  <a:pt x="97" y="2"/>
                </a:cubicBezTo>
                <a:cubicBezTo>
                  <a:pt x="72" y="2"/>
                  <a:pt x="72" y="2"/>
                  <a:pt x="72" y="2"/>
                </a:cubicBezTo>
                <a:cubicBezTo>
                  <a:pt x="72" y="73"/>
                  <a:pt x="72" y="73"/>
                  <a:pt x="72" y="73"/>
                </a:cubicBezTo>
                <a:cubicBezTo>
                  <a:pt x="72" y="90"/>
                  <a:pt x="66" y="98"/>
                  <a:pt x="48" y="98"/>
                </a:cubicBezTo>
                <a:cubicBezTo>
                  <a:pt x="28" y="98"/>
                  <a:pt x="25" y="86"/>
                  <a:pt x="25" y="73"/>
                </a:cubicBezTo>
                <a:cubicBezTo>
                  <a:pt x="25" y="2"/>
                  <a:pt x="25" y="2"/>
                  <a:pt x="25" y="2"/>
                </a:cubicBezTo>
                <a:cubicBezTo>
                  <a:pt x="0" y="2"/>
                  <a:pt x="0" y="2"/>
                  <a:pt x="0" y="2"/>
                </a:cubicBezTo>
                <a:cubicBezTo>
                  <a:pt x="0" y="73"/>
                  <a:pt x="0" y="73"/>
                  <a:pt x="0" y="73"/>
                </a:cubicBezTo>
                <a:cubicBezTo>
                  <a:pt x="0" y="104"/>
                  <a:pt x="18" y="119"/>
                  <a:pt x="48" y="119"/>
                </a:cubicBezTo>
                <a:cubicBezTo>
                  <a:pt x="79" y="119"/>
                  <a:pt x="97" y="104"/>
                  <a:pt x="97" y="73"/>
                </a:cubicBezTo>
                <a:cubicBezTo>
                  <a:pt x="97" y="64"/>
                  <a:pt x="97" y="64"/>
                  <a:pt x="97" y="64"/>
                </a:cubicBezTo>
                <a:cubicBezTo>
                  <a:pt x="99" y="95"/>
                  <a:pt x="119" y="119"/>
                  <a:pt x="153" y="119"/>
                </a:cubicBezTo>
                <a:cubicBezTo>
                  <a:pt x="167" y="119"/>
                  <a:pt x="179" y="115"/>
                  <a:pt x="187" y="107"/>
                </a:cubicBezTo>
                <a:cubicBezTo>
                  <a:pt x="188" y="107"/>
                  <a:pt x="189" y="108"/>
                  <a:pt x="189" y="108"/>
                </a:cubicBezTo>
                <a:cubicBezTo>
                  <a:pt x="194" y="111"/>
                  <a:pt x="202" y="114"/>
                  <a:pt x="214" y="117"/>
                </a:cubicBezTo>
                <a:cubicBezTo>
                  <a:pt x="226" y="119"/>
                  <a:pt x="226" y="119"/>
                  <a:pt x="226" y="119"/>
                </a:cubicBezTo>
                <a:cubicBezTo>
                  <a:pt x="234" y="121"/>
                  <a:pt x="239" y="123"/>
                  <a:pt x="242" y="125"/>
                </a:cubicBezTo>
                <a:cubicBezTo>
                  <a:pt x="245" y="127"/>
                  <a:pt x="247" y="130"/>
                  <a:pt x="247" y="133"/>
                </a:cubicBezTo>
                <a:cubicBezTo>
                  <a:pt x="247" y="140"/>
                  <a:pt x="244" y="144"/>
                  <a:pt x="237" y="147"/>
                </a:cubicBezTo>
                <a:cubicBezTo>
                  <a:pt x="233" y="148"/>
                  <a:pt x="229" y="148"/>
                  <a:pt x="223" y="148"/>
                </a:cubicBezTo>
                <a:cubicBezTo>
                  <a:pt x="213" y="148"/>
                  <a:pt x="207" y="146"/>
                  <a:pt x="203" y="141"/>
                </a:cubicBezTo>
                <a:cubicBezTo>
                  <a:pt x="201" y="139"/>
                  <a:pt x="199" y="135"/>
                  <a:pt x="198" y="130"/>
                </a:cubicBezTo>
                <a:cubicBezTo>
                  <a:pt x="176" y="130"/>
                  <a:pt x="176" y="130"/>
                  <a:pt x="176" y="130"/>
                </a:cubicBezTo>
                <a:cubicBezTo>
                  <a:pt x="176" y="142"/>
                  <a:pt x="180" y="151"/>
                  <a:pt x="189" y="158"/>
                </a:cubicBezTo>
                <a:cubicBezTo>
                  <a:pt x="197" y="164"/>
                  <a:pt x="209" y="168"/>
                  <a:pt x="224" y="168"/>
                </a:cubicBezTo>
                <a:cubicBezTo>
                  <a:pt x="239" y="168"/>
                  <a:pt x="250" y="164"/>
                  <a:pt x="258" y="158"/>
                </a:cubicBezTo>
                <a:cubicBezTo>
                  <a:pt x="265" y="151"/>
                  <a:pt x="269" y="143"/>
                  <a:pt x="270" y="134"/>
                </a:cubicBezTo>
                <a:cubicBezTo>
                  <a:pt x="270" y="166"/>
                  <a:pt x="270" y="166"/>
                  <a:pt x="270" y="166"/>
                </a:cubicBezTo>
                <a:cubicBezTo>
                  <a:pt x="295" y="166"/>
                  <a:pt x="295" y="166"/>
                  <a:pt x="295" y="166"/>
                </a:cubicBezTo>
                <a:cubicBezTo>
                  <a:pt x="295" y="119"/>
                  <a:pt x="295" y="119"/>
                  <a:pt x="295" y="119"/>
                </a:cubicBezTo>
                <a:cubicBezTo>
                  <a:pt x="343" y="119"/>
                  <a:pt x="343" y="119"/>
                  <a:pt x="343" y="119"/>
                </a:cubicBezTo>
                <a:cubicBezTo>
                  <a:pt x="343" y="99"/>
                  <a:pt x="343" y="99"/>
                  <a:pt x="343" y="99"/>
                </a:cubicBezTo>
                <a:cubicBezTo>
                  <a:pt x="295" y="99"/>
                  <a:pt x="295" y="99"/>
                  <a:pt x="295" y="99"/>
                </a:cubicBezTo>
                <a:cubicBezTo>
                  <a:pt x="295" y="73"/>
                  <a:pt x="295" y="73"/>
                  <a:pt x="295" y="73"/>
                </a:cubicBezTo>
                <a:lnTo>
                  <a:pt x="350" y="73"/>
                </a:ln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pPr defTabSz="914400"/>
            <a:endParaRPr lang="en-US" sz="1800">
              <a:solidFill>
                <a:srgbClr val="052049"/>
              </a:solidFill>
              <a:latin typeface="Arial"/>
            </a:endParaRPr>
          </a:p>
        </p:txBody>
      </p:sp>
    </p:spTree>
    <p:extLst>
      <p:ext uri="{BB962C8B-B14F-4D97-AF65-F5344CB8AC3E}">
        <p14:creationId xmlns:p14="http://schemas.microsoft.com/office/powerpoint/2010/main" val="8654041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 id="2147483687" r:id="rId27"/>
    <p:sldLayoutId id="2147483688" r:id="rId28"/>
    <p:sldLayoutId id="2147483689" r:id="rId29"/>
    <p:sldLayoutId id="2147483690" r:id="rId30"/>
    <p:sldLayoutId id="2147483691" r:id="rId31"/>
    <p:sldLayoutId id="2147483692" r:id="rId32"/>
  </p:sldLayoutIdLst>
  <p:transition>
    <p:fade/>
  </p:transition>
  <p:hf hdr="0" ftr="0" dt="0"/>
  <p:txStyles>
    <p:titleStyle>
      <a:lvl1pPr algn="l" defTabSz="914378" rtl="0" eaLnBrk="1" latinLnBrk="0" hangingPunct="1">
        <a:lnSpc>
          <a:spcPct val="85000"/>
        </a:lnSpc>
        <a:spcBef>
          <a:spcPct val="0"/>
        </a:spcBef>
        <a:buNone/>
        <a:defRPr lang="en-US" sz="2800" b="0" kern="1200" cap="none" spc="0" baseline="0" dirty="0" smtClean="0">
          <a:solidFill>
            <a:schemeClr val="tx1"/>
          </a:solidFill>
          <a:latin typeface="+mj-lt"/>
          <a:ea typeface="+mj-ea"/>
          <a:cs typeface="Arial" pitchFamily="34" charset="0"/>
        </a:defRPr>
      </a:lvl1pPr>
    </p:titleStyle>
    <p:bodyStyle>
      <a:lvl1pPr marL="295268" indent="-295268" algn="l" defTabSz="640064" rtl="0" eaLnBrk="1" latinLnBrk="0" hangingPunct="1">
        <a:lnSpc>
          <a:spcPct val="100000"/>
        </a:lnSpc>
        <a:spcBef>
          <a:spcPts val="0"/>
        </a:spcBef>
        <a:spcAft>
          <a:spcPts val="600"/>
        </a:spcAft>
        <a:buClr>
          <a:schemeClr val="accent1"/>
        </a:buClr>
        <a:buSzPct val="80000"/>
        <a:buFont typeface="Wingdings" charset="2"/>
        <a:buChar char="§"/>
        <a:tabLst/>
        <a:defRPr lang="en-US" sz="2200" b="0" kern="1200" dirty="0" smtClean="0">
          <a:solidFill>
            <a:schemeClr val="tx1"/>
          </a:solidFill>
          <a:latin typeface="+mn-lt"/>
          <a:ea typeface="+mn-ea"/>
          <a:cs typeface="+mn-cs"/>
        </a:defRPr>
      </a:lvl1pPr>
      <a:lvl2pPr marL="579424" indent="-284156" algn="l" defTabSz="640064" rtl="0" eaLnBrk="1" latinLnBrk="0" hangingPunct="1">
        <a:lnSpc>
          <a:spcPct val="100000"/>
        </a:lnSpc>
        <a:spcBef>
          <a:spcPts val="0"/>
        </a:spcBef>
        <a:spcAft>
          <a:spcPts val="600"/>
        </a:spcAft>
        <a:buClr>
          <a:schemeClr val="accent5">
            <a:lumMod val="50000"/>
          </a:schemeClr>
        </a:buClr>
        <a:buSzPct val="100000"/>
        <a:buFont typeface=".AppleSystemUIFont" charset="0"/>
        <a:buChar char="-"/>
        <a:tabLst/>
        <a:defRPr lang="en-US" sz="2000" b="0" kern="1200" dirty="0" smtClean="0">
          <a:solidFill>
            <a:schemeClr val="tx1"/>
          </a:solidFill>
          <a:latin typeface="+mn-lt"/>
          <a:ea typeface="+mn-ea"/>
          <a:cs typeface="+mn-cs"/>
        </a:defRPr>
      </a:lvl2pPr>
      <a:lvl3pPr marL="806430" indent="-227007" algn="l" defTabSz="640064" rtl="0" eaLnBrk="1" latinLnBrk="0" hangingPunct="1">
        <a:lnSpc>
          <a:spcPct val="100000"/>
        </a:lnSpc>
        <a:spcBef>
          <a:spcPts val="0"/>
        </a:spcBef>
        <a:spcAft>
          <a:spcPts val="600"/>
        </a:spcAft>
        <a:buClr>
          <a:schemeClr val="accent1"/>
        </a:buClr>
        <a:buSzPct val="80000"/>
        <a:buFont typeface="Wingdings" charset="2"/>
        <a:buChar char="§"/>
        <a:tabLst/>
        <a:defRPr lang="en-US" sz="1800" b="0" kern="1200" dirty="0" smtClean="0">
          <a:solidFill>
            <a:schemeClr val="tx1"/>
          </a:solidFill>
          <a:latin typeface="+mn-lt"/>
          <a:ea typeface="+mn-ea"/>
          <a:cs typeface="+mn-cs"/>
        </a:defRPr>
      </a:lvl3pPr>
      <a:lvl4pPr marL="1028675" indent="-222245" algn="l" defTabSz="640064" rtl="0" eaLnBrk="1" latinLnBrk="0" hangingPunct="1">
        <a:lnSpc>
          <a:spcPct val="100000"/>
        </a:lnSpc>
        <a:spcBef>
          <a:spcPts val="0"/>
        </a:spcBef>
        <a:spcAft>
          <a:spcPts val="600"/>
        </a:spcAft>
        <a:buClr>
          <a:schemeClr val="accent5">
            <a:lumMod val="50000"/>
          </a:schemeClr>
        </a:buClr>
        <a:buSzPct val="100000"/>
        <a:buFont typeface=".AppleSystemUIFont" charset="0"/>
        <a:buChar char="-"/>
        <a:tabLst/>
        <a:defRPr lang="en-US" sz="1600" b="0" kern="1200" dirty="0" smtClean="0">
          <a:solidFill>
            <a:schemeClr val="tx1"/>
          </a:solidFill>
          <a:latin typeface="+mn-lt"/>
          <a:ea typeface="+mn-ea"/>
          <a:cs typeface="+mn-cs"/>
        </a:defRPr>
      </a:lvl4pPr>
      <a:lvl5pPr marL="1312830" indent="-227007" algn="l" defTabSz="640064" rtl="0" eaLnBrk="1" latinLnBrk="0" hangingPunct="1">
        <a:lnSpc>
          <a:spcPct val="200000"/>
        </a:lnSpc>
        <a:spcBef>
          <a:spcPts val="0"/>
        </a:spcBef>
        <a:buClr>
          <a:srgbClr val="18A3AC"/>
        </a:buClr>
        <a:buSzPct val="80000"/>
        <a:buFont typeface="Wingdings" charset="2"/>
        <a:buChar char="§"/>
        <a:defRPr lang="en-US" sz="2000" b="0" kern="1200" dirty="0">
          <a:solidFill>
            <a:schemeClr val="tx1"/>
          </a:solidFill>
          <a:latin typeface="+mj-lt"/>
          <a:ea typeface="+mn-ea"/>
          <a:cs typeface="+mn-cs"/>
        </a:defRPr>
      </a:lvl5pPr>
      <a:lvl6pPr marL="2514537"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78" rtl="0" eaLnBrk="1" latinLnBrk="0" hangingPunct="1">
        <a:defRPr sz="1800" kern="1200">
          <a:solidFill>
            <a:schemeClr val="tx1"/>
          </a:solidFill>
          <a:latin typeface="+mn-lt"/>
          <a:ea typeface="+mn-ea"/>
          <a:cs typeface="+mn-cs"/>
        </a:defRPr>
      </a:lvl1pPr>
      <a:lvl2pPr marL="457189" algn="l" defTabSz="914378" rtl="0" eaLnBrk="1" latinLnBrk="0" hangingPunct="1">
        <a:defRPr sz="1800" kern="1200">
          <a:solidFill>
            <a:schemeClr val="tx1"/>
          </a:solidFill>
          <a:latin typeface="+mn-lt"/>
          <a:ea typeface="+mn-ea"/>
          <a:cs typeface="+mn-cs"/>
        </a:defRPr>
      </a:lvl2pPr>
      <a:lvl3pPr marL="914378" algn="l" defTabSz="914378" rtl="0" eaLnBrk="1" latinLnBrk="0" hangingPunct="1">
        <a:defRPr sz="1800" kern="1200">
          <a:solidFill>
            <a:schemeClr val="tx1"/>
          </a:solidFill>
          <a:latin typeface="+mn-lt"/>
          <a:ea typeface="+mn-ea"/>
          <a:cs typeface="+mn-cs"/>
        </a:defRPr>
      </a:lvl3pPr>
      <a:lvl4pPr marL="1371566" algn="l" defTabSz="914378" rtl="0" eaLnBrk="1" latinLnBrk="0" hangingPunct="1">
        <a:defRPr sz="1800" kern="1200">
          <a:solidFill>
            <a:schemeClr val="tx1"/>
          </a:solidFill>
          <a:latin typeface="+mn-lt"/>
          <a:ea typeface="+mn-ea"/>
          <a:cs typeface="+mn-cs"/>
        </a:defRPr>
      </a:lvl4pPr>
      <a:lvl5pPr marL="1828754" algn="l" defTabSz="914378" rtl="0" eaLnBrk="1" latinLnBrk="0" hangingPunct="1">
        <a:defRPr sz="1800" kern="1200">
          <a:solidFill>
            <a:schemeClr val="tx1"/>
          </a:solidFill>
          <a:latin typeface="+mn-lt"/>
          <a:ea typeface="+mn-ea"/>
          <a:cs typeface="+mn-cs"/>
        </a:defRPr>
      </a:lvl5pPr>
      <a:lvl6pPr marL="2285943" algn="l" defTabSz="914378" rtl="0" eaLnBrk="1" latinLnBrk="0" hangingPunct="1">
        <a:defRPr sz="1800" kern="1200">
          <a:solidFill>
            <a:schemeClr val="tx1"/>
          </a:solidFill>
          <a:latin typeface="+mn-lt"/>
          <a:ea typeface="+mn-ea"/>
          <a:cs typeface="+mn-cs"/>
        </a:defRPr>
      </a:lvl6pPr>
      <a:lvl7pPr marL="2743132" algn="l" defTabSz="914378" rtl="0" eaLnBrk="1" latinLnBrk="0" hangingPunct="1">
        <a:defRPr sz="1800" kern="1200">
          <a:solidFill>
            <a:schemeClr val="tx1"/>
          </a:solidFill>
          <a:latin typeface="+mn-lt"/>
          <a:ea typeface="+mn-ea"/>
          <a:cs typeface="+mn-cs"/>
        </a:defRPr>
      </a:lvl7pPr>
      <a:lvl8pPr marL="3200320" algn="l" defTabSz="914378" rtl="0" eaLnBrk="1" latinLnBrk="0" hangingPunct="1">
        <a:defRPr sz="1800" kern="1200">
          <a:solidFill>
            <a:schemeClr val="tx1"/>
          </a:solidFill>
          <a:latin typeface="+mn-lt"/>
          <a:ea typeface="+mn-ea"/>
          <a:cs typeface="+mn-cs"/>
        </a:defRPr>
      </a:lvl8pPr>
      <a:lvl9pPr marL="3657509" algn="l" defTabSz="91437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hyperlink" Target="https://www.ncbi.nlm.nih.gov/pubmed/27183032" TargetMode="External"/><Relationship Id="rId2" Type="http://schemas.openxmlformats.org/officeDocument/2006/relationships/notesSlide" Target="../notesSlides/notesSlide2.xml"/><Relationship Id="rId1" Type="http://schemas.openxmlformats.org/officeDocument/2006/relationships/slideLayout" Target="../slideLayouts/slideLayout2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defTabSz="457200"/>
            <a:fld id="{7BCC8D0D-EAEC-449D-9161-023DFF90F2E2}" type="slidenum">
              <a:rPr lang="en-US">
                <a:solidFill>
                  <a:srgbClr val="052049"/>
                </a:solidFill>
              </a:rPr>
              <a:pPr defTabSz="457200"/>
              <a:t>1</a:t>
            </a:fld>
            <a:endParaRPr lang="en-US" dirty="0">
              <a:solidFill>
                <a:srgbClr val="052049"/>
              </a:solidFill>
            </a:endParaRPr>
          </a:p>
        </p:txBody>
      </p:sp>
      <p:sp>
        <p:nvSpPr>
          <p:cNvPr id="3" name="Title 2"/>
          <p:cNvSpPr>
            <a:spLocks noGrp="1"/>
          </p:cNvSpPr>
          <p:nvPr>
            <p:ph type="title"/>
          </p:nvPr>
        </p:nvSpPr>
        <p:spPr/>
        <p:txBody>
          <a:bodyPr/>
          <a:lstStyle/>
          <a:p>
            <a:r>
              <a:rPr lang="en-US" dirty="0"/>
              <a:t>In-Class Exercise – Target Trials	</a:t>
            </a:r>
          </a:p>
        </p:txBody>
      </p:sp>
    </p:spTree>
    <p:extLst>
      <p:ext uri="{BB962C8B-B14F-4D97-AF65-F5344CB8AC3E}">
        <p14:creationId xmlns:p14="http://schemas.microsoft.com/office/powerpoint/2010/main" val="1239642158"/>
      </p:ext>
    </p:extLst>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A81508-1741-924D-A8DD-3FE9DD9848B9}"/>
              </a:ext>
            </a:extLst>
          </p:cNvPr>
          <p:cNvSpPr>
            <a:spLocks noGrp="1"/>
          </p:cNvSpPr>
          <p:nvPr>
            <p:ph type="title"/>
          </p:nvPr>
        </p:nvSpPr>
        <p:spPr/>
        <p:txBody>
          <a:bodyPr/>
          <a:lstStyle/>
          <a:p>
            <a:r>
              <a:rPr lang="en-US" dirty="0"/>
              <a:t>Cohort vs Target Trial – for Leisure Time PA and Cancer Incidence</a:t>
            </a:r>
          </a:p>
        </p:txBody>
      </p:sp>
      <p:sp>
        <p:nvSpPr>
          <p:cNvPr id="4" name="Slide Number Placeholder 3">
            <a:extLst>
              <a:ext uri="{FF2B5EF4-FFF2-40B4-BE49-F238E27FC236}">
                <a16:creationId xmlns:a16="http://schemas.microsoft.com/office/drawing/2014/main" id="{BD6BEC31-B7FA-C64B-A779-68654B10DD1C}"/>
              </a:ext>
            </a:extLst>
          </p:cNvPr>
          <p:cNvSpPr>
            <a:spLocks noGrp="1"/>
          </p:cNvSpPr>
          <p:nvPr>
            <p:ph type="sldNum" sz="quarter" idx="10"/>
          </p:nvPr>
        </p:nvSpPr>
        <p:spPr/>
        <p:txBody>
          <a:bodyPr/>
          <a:lstStyle/>
          <a:p>
            <a:pPr>
              <a:defRPr/>
            </a:pPr>
            <a:fld id="{FAA74B69-70FD-A649-B131-F3438782CAA4}" type="slidenum">
              <a:rPr lang="en-US" altLang="en-US" smtClean="0">
                <a:solidFill>
                  <a:srgbClr val="052049"/>
                </a:solidFill>
              </a:rPr>
              <a:pPr>
                <a:defRPr/>
              </a:pPr>
              <a:t>10</a:t>
            </a:fld>
            <a:endParaRPr lang="en-US" altLang="en-US">
              <a:solidFill>
                <a:srgbClr val="052049"/>
              </a:solidFill>
            </a:endParaRPr>
          </a:p>
        </p:txBody>
      </p:sp>
      <p:graphicFrame>
        <p:nvGraphicFramePr>
          <p:cNvPr id="7" name="Content Placeholder 6">
            <a:extLst>
              <a:ext uri="{FF2B5EF4-FFF2-40B4-BE49-F238E27FC236}">
                <a16:creationId xmlns:a16="http://schemas.microsoft.com/office/drawing/2014/main" id="{1F45BA3B-BDE1-3748-A103-D6251EDAA086}"/>
              </a:ext>
            </a:extLst>
          </p:cNvPr>
          <p:cNvGraphicFramePr>
            <a:graphicFrameLocks noGrp="1"/>
          </p:cNvGraphicFramePr>
          <p:nvPr>
            <p:ph idx="1"/>
            <p:extLst>
              <p:ext uri="{D42A27DB-BD31-4B8C-83A1-F6EECF244321}">
                <p14:modId xmlns:p14="http://schemas.microsoft.com/office/powerpoint/2010/main" val="4010390642"/>
              </p:ext>
            </p:extLst>
          </p:nvPr>
        </p:nvGraphicFramePr>
        <p:xfrm>
          <a:off x="829735" y="1476046"/>
          <a:ext cx="8254630" cy="4279896"/>
        </p:xfrm>
        <a:graphic>
          <a:graphicData uri="http://schemas.openxmlformats.org/drawingml/2006/table">
            <a:tbl>
              <a:tblPr/>
              <a:tblGrid>
                <a:gridCol w="8254630">
                  <a:extLst>
                    <a:ext uri="{9D8B030D-6E8A-4147-A177-3AD203B41FA5}">
                      <a16:colId xmlns:a16="http://schemas.microsoft.com/office/drawing/2014/main" val="3148186955"/>
                    </a:ext>
                  </a:extLst>
                </a:gridCol>
              </a:tblGrid>
              <a:tr h="304112">
                <a:tc>
                  <a:txBody>
                    <a:bodyPr/>
                    <a:lstStyle/>
                    <a:p>
                      <a:pPr algn="l" rtl="0" fontAlgn="base"/>
                      <a:r>
                        <a:rPr lang="en-US" sz="1800" b="1" i="0" u="none" strike="noStrike" dirty="0">
                          <a:solidFill>
                            <a:srgbClr val="052049"/>
                          </a:solidFill>
                          <a:effectLst/>
                          <a:latin typeface="Arial" panose="020B0604020202020204" pitchFamily="34" charset="0"/>
                        </a:rPr>
                        <a:t>Key Issues in Clinical Trials</a:t>
                      </a:r>
                      <a:r>
                        <a:rPr lang="en-US" sz="1800" b="0" i="0" dirty="0">
                          <a:solidFill>
                            <a:srgbClr val="052049"/>
                          </a:solidFill>
                          <a:effectLst/>
                          <a:latin typeface="Arial" panose="020B0604020202020204" pitchFamily="34" charset="0"/>
                        </a:rPr>
                        <a:t>​</a:t>
                      </a:r>
                      <a:endParaRPr lang="en-US" sz="1800" b="0" i="0" dirty="0">
                        <a:solidFill>
                          <a:srgbClr val="052049"/>
                        </a:solidFill>
                        <a:effectLst/>
                      </a:endParaRPr>
                    </a:p>
                  </a:txBody>
                  <a:tcPr marL="43445" marR="43445" marT="21722" marB="21722">
                    <a:lnL w="16907" cap="flat" cmpd="sng" algn="ctr">
                      <a:noFill/>
                      <a:prstDash val="solid"/>
                      <a:round/>
                      <a:headEnd type="none" w="med" len="med"/>
                      <a:tailEnd type="none" w="med" len="med"/>
                    </a:lnL>
                    <a:lnR w="9525" cap="flat" cmpd="sng" algn="ctr">
                      <a:noFill/>
                      <a:prstDash val="solid"/>
                      <a:round/>
                      <a:headEnd type="none" w="med" len="med"/>
                      <a:tailEnd type="none" w="med" len="med"/>
                    </a:lnR>
                    <a:lnT w="16907"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9592656"/>
                  </a:ext>
                </a:extLst>
              </a:tr>
              <a:tr h="434446">
                <a:tc>
                  <a:txBody>
                    <a:bodyPr/>
                    <a:lstStyle/>
                    <a:p>
                      <a:pPr marL="285750" indent="-285750" algn="l" rtl="0" fontAlgn="base">
                        <a:buFont typeface="Arial" panose="020B0604020202020204" pitchFamily="34" charset="0"/>
                        <a:buChar char="•"/>
                      </a:pPr>
                      <a:r>
                        <a:rPr lang="en-US" sz="1800" b="1" i="0" u="none" strike="noStrike" dirty="0">
                          <a:solidFill>
                            <a:srgbClr val="052049"/>
                          </a:solidFill>
                          <a:effectLst/>
                          <a:latin typeface="Arial" panose="020B0604020202020204" pitchFamily="34" charset="0"/>
                        </a:rPr>
                        <a:t>Clear Objective(s). Primary and secondary endpoints  </a:t>
                      </a:r>
                      <a:r>
                        <a:rPr lang="en-US" sz="1800" b="0" i="0" dirty="0">
                          <a:solidFill>
                            <a:srgbClr val="052049"/>
                          </a:solidFill>
                          <a:effectLst/>
                          <a:latin typeface="Arial" panose="020B0604020202020204" pitchFamily="34" charset="0"/>
                        </a:rPr>
                        <a:t>​</a:t>
                      </a:r>
                      <a:endParaRPr lang="en-US" sz="1800" b="0" i="0" dirty="0">
                        <a:solidFill>
                          <a:srgbClr val="052049"/>
                        </a:solidFill>
                        <a:effectLst/>
                      </a:endParaRPr>
                    </a:p>
                  </a:txBody>
                  <a:tcPr marL="43445" marR="43445" marT="21722" marB="21722">
                    <a:lnL w="16907"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840470108"/>
                  </a:ext>
                </a:extLst>
              </a:tr>
              <a:tr h="434446">
                <a:tc>
                  <a:txBody>
                    <a:bodyPr/>
                    <a:lstStyle/>
                    <a:p>
                      <a:pPr marL="285750" indent="-285750" algn="l" rtl="0" fontAlgn="base">
                        <a:buFont typeface="Arial" panose="020B0604020202020204" pitchFamily="34" charset="0"/>
                        <a:buChar char="•"/>
                      </a:pPr>
                      <a:r>
                        <a:rPr lang="en-US" sz="1800" b="1" i="0" u="none" strike="noStrike" dirty="0">
                          <a:solidFill>
                            <a:srgbClr val="052049"/>
                          </a:solidFill>
                          <a:effectLst/>
                          <a:latin typeface="Arial" panose="020B0604020202020204" pitchFamily="34" charset="0"/>
                        </a:rPr>
                        <a:t>Study population. Inclusion/exclusion criteria </a:t>
                      </a:r>
                      <a:r>
                        <a:rPr lang="en-US" sz="1800" b="0" i="0" dirty="0">
                          <a:solidFill>
                            <a:srgbClr val="052049"/>
                          </a:solidFill>
                          <a:effectLst/>
                          <a:latin typeface="Arial" panose="020B0604020202020204" pitchFamily="34" charset="0"/>
                        </a:rPr>
                        <a:t>​</a:t>
                      </a:r>
                      <a:endParaRPr lang="en-US" sz="1800" b="0" i="0" dirty="0">
                        <a:solidFill>
                          <a:srgbClr val="052049"/>
                        </a:solidFill>
                        <a:effectLst/>
                      </a:endParaRPr>
                    </a:p>
                  </a:txBody>
                  <a:tcPr marL="43445" marR="43445" marT="21722" marB="21722">
                    <a:lnL w="16907"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233265348"/>
                  </a:ext>
                </a:extLst>
              </a:tr>
              <a:tr h="173778">
                <a:tc>
                  <a:txBody>
                    <a:bodyPr/>
                    <a:lstStyle/>
                    <a:p>
                      <a:pPr marL="285750" indent="-285750" algn="l" rtl="0" fontAlgn="base">
                        <a:buFont typeface="Arial" panose="020B0604020202020204" pitchFamily="34" charset="0"/>
                        <a:buChar char="•"/>
                      </a:pPr>
                      <a:r>
                        <a:rPr lang="en-US" sz="1800" b="1" i="0" dirty="0">
                          <a:solidFill>
                            <a:srgbClr val="052049"/>
                          </a:solidFill>
                          <a:effectLst/>
                          <a:latin typeface="Arial" panose="020B0604020202020204" pitchFamily="34" charset="0"/>
                        </a:rPr>
                        <a:t>Longitudinal </a:t>
                      </a:r>
                      <a:r>
                        <a:rPr lang="en-US" sz="1800" b="0" i="0" dirty="0">
                          <a:solidFill>
                            <a:srgbClr val="052049"/>
                          </a:solidFill>
                          <a:effectLst/>
                          <a:latin typeface="Arial" panose="020B0604020202020204" pitchFamily="34" charset="0"/>
                        </a:rPr>
                        <a:t>​</a:t>
                      </a:r>
                      <a:endParaRPr lang="en-US" sz="1800" b="0" i="0" dirty="0">
                        <a:solidFill>
                          <a:srgbClr val="052049"/>
                        </a:solidFill>
                        <a:effectLst/>
                      </a:endParaRPr>
                    </a:p>
                  </a:txBody>
                  <a:tcPr marL="43445" marR="43445" marT="21722" marB="21722">
                    <a:lnL w="16907"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468318555"/>
                  </a:ext>
                </a:extLst>
              </a:tr>
              <a:tr h="304112">
                <a:tc>
                  <a:txBody>
                    <a:bodyPr/>
                    <a:lstStyle/>
                    <a:p>
                      <a:pPr marL="285750" indent="-285750" algn="l" rtl="0" fontAlgn="base">
                        <a:buFont typeface="Arial" panose="020B0604020202020204" pitchFamily="34" charset="0"/>
                        <a:buChar char="•"/>
                      </a:pPr>
                      <a:r>
                        <a:rPr lang="en-US" sz="1800" b="1" i="0" u="none" strike="noStrike" dirty="0">
                          <a:solidFill>
                            <a:srgbClr val="052049"/>
                          </a:solidFill>
                          <a:effectLst/>
                          <a:highlight>
                            <a:srgbClr val="FFFF00"/>
                          </a:highlight>
                          <a:latin typeface="Arial" panose="020B0604020202020204" pitchFamily="34" charset="0"/>
                        </a:rPr>
                        <a:t>Randomized treatment assignment</a:t>
                      </a:r>
                      <a:r>
                        <a:rPr lang="en-US" sz="1800" b="0" i="0" dirty="0">
                          <a:solidFill>
                            <a:srgbClr val="052049"/>
                          </a:solidFill>
                          <a:effectLst/>
                          <a:highlight>
                            <a:srgbClr val="FFFF00"/>
                          </a:highlight>
                          <a:latin typeface="Arial" panose="020B0604020202020204" pitchFamily="34" charset="0"/>
                        </a:rPr>
                        <a:t>​</a:t>
                      </a:r>
                      <a:endParaRPr lang="en-US" sz="1800" b="0" i="0" dirty="0">
                        <a:solidFill>
                          <a:srgbClr val="052049"/>
                        </a:solidFill>
                        <a:effectLst/>
                        <a:highlight>
                          <a:srgbClr val="FFFF00"/>
                        </a:highlight>
                      </a:endParaRPr>
                    </a:p>
                  </a:txBody>
                  <a:tcPr marL="43445" marR="43445" marT="21722" marB="21722">
                    <a:lnL w="16907"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905573006"/>
                  </a:ext>
                </a:extLst>
              </a:tr>
              <a:tr h="173778">
                <a:tc>
                  <a:txBody>
                    <a:bodyPr/>
                    <a:lstStyle/>
                    <a:p>
                      <a:pPr marL="285750" indent="-285750" algn="l" rtl="0" fontAlgn="base">
                        <a:buFont typeface="Arial" panose="020B0604020202020204" pitchFamily="34" charset="0"/>
                        <a:buChar char="•"/>
                      </a:pPr>
                      <a:r>
                        <a:rPr lang="en-US" sz="1800" b="1" i="0" u="none" strike="noStrike" dirty="0">
                          <a:solidFill>
                            <a:srgbClr val="052049"/>
                          </a:solidFill>
                          <a:effectLst/>
                          <a:highlight>
                            <a:srgbClr val="FFFF00"/>
                          </a:highlight>
                          <a:latin typeface="Arial" panose="020B0604020202020204" pitchFamily="34" charset="0"/>
                        </a:rPr>
                        <a:t>Blinding</a:t>
                      </a:r>
                      <a:r>
                        <a:rPr lang="en-US" sz="1800" b="0" i="0" dirty="0">
                          <a:solidFill>
                            <a:srgbClr val="052049"/>
                          </a:solidFill>
                          <a:effectLst/>
                          <a:highlight>
                            <a:srgbClr val="FFFF00"/>
                          </a:highlight>
                          <a:latin typeface="Arial" panose="020B0604020202020204" pitchFamily="34" charset="0"/>
                        </a:rPr>
                        <a:t>​</a:t>
                      </a:r>
                      <a:endParaRPr lang="en-US" sz="1800" b="0" i="0" dirty="0">
                        <a:solidFill>
                          <a:srgbClr val="052049"/>
                        </a:solidFill>
                        <a:effectLst/>
                        <a:highlight>
                          <a:srgbClr val="FFFF00"/>
                        </a:highlight>
                      </a:endParaRPr>
                    </a:p>
                  </a:txBody>
                  <a:tcPr marL="43445" marR="43445" marT="21722" marB="21722">
                    <a:lnL w="16907"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494658623"/>
                  </a:ext>
                </a:extLst>
              </a:tr>
              <a:tr h="434446">
                <a:tc>
                  <a:txBody>
                    <a:bodyPr/>
                    <a:lstStyle/>
                    <a:p>
                      <a:pPr marL="285750" indent="-285750" algn="l" rtl="0" fontAlgn="base">
                        <a:buFont typeface="Arial" panose="020B0604020202020204" pitchFamily="34" charset="0"/>
                        <a:buChar char="•"/>
                      </a:pPr>
                      <a:r>
                        <a:rPr lang="en-US" sz="1800" b="1" i="0" u="none" strike="noStrike" dirty="0">
                          <a:solidFill>
                            <a:srgbClr val="052049"/>
                          </a:solidFill>
                          <a:effectLst/>
                          <a:latin typeface="Arial" panose="020B0604020202020204" pitchFamily="34" charset="0"/>
                        </a:rPr>
                        <a:t>Statistical Power. Sample size &amp; follow up </a:t>
                      </a:r>
                      <a:r>
                        <a:rPr lang="en-US" sz="1800" b="0" i="0" dirty="0">
                          <a:solidFill>
                            <a:srgbClr val="052049"/>
                          </a:solidFill>
                          <a:effectLst/>
                          <a:latin typeface="Arial" panose="020B0604020202020204" pitchFamily="34" charset="0"/>
                        </a:rPr>
                        <a:t>​</a:t>
                      </a:r>
                      <a:endParaRPr lang="en-US" sz="1800" b="0" i="0" dirty="0">
                        <a:solidFill>
                          <a:srgbClr val="052049"/>
                        </a:solidFill>
                        <a:effectLst/>
                      </a:endParaRPr>
                    </a:p>
                  </a:txBody>
                  <a:tcPr marL="43445" marR="43445" marT="21722" marB="21722">
                    <a:lnL w="16907"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666582200"/>
                  </a:ext>
                </a:extLst>
              </a:tr>
              <a:tr h="304112">
                <a:tc>
                  <a:txBody>
                    <a:bodyPr/>
                    <a:lstStyle/>
                    <a:p>
                      <a:pPr marL="285750" indent="-285750" algn="l" rtl="0" fontAlgn="base">
                        <a:buFont typeface="Arial" panose="020B0604020202020204" pitchFamily="34" charset="0"/>
                        <a:buChar char="•"/>
                      </a:pPr>
                      <a:r>
                        <a:rPr lang="en-US" sz="1800" b="1" i="0" u="none" strike="noStrike" dirty="0">
                          <a:solidFill>
                            <a:srgbClr val="052049"/>
                          </a:solidFill>
                          <a:effectLst/>
                          <a:latin typeface="Arial" panose="020B0604020202020204" pitchFamily="34" charset="0"/>
                        </a:rPr>
                        <a:t>International, multicenter,… </a:t>
                      </a:r>
                      <a:r>
                        <a:rPr lang="en-US" sz="1800" b="0" i="0" dirty="0">
                          <a:solidFill>
                            <a:srgbClr val="052049"/>
                          </a:solidFill>
                          <a:effectLst/>
                          <a:latin typeface="Arial" panose="020B0604020202020204" pitchFamily="34" charset="0"/>
                        </a:rPr>
                        <a:t>​</a:t>
                      </a:r>
                      <a:endParaRPr lang="en-US" sz="1800" b="0" i="0" dirty="0">
                        <a:solidFill>
                          <a:srgbClr val="052049"/>
                        </a:solidFill>
                        <a:effectLst/>
                      </a:endParaRPr>
                    </a:p>
                  </a:txBody>
                  <a:tcPr marL="43445" marR="43445" marT="21722" marB="21722">
                    <a:lnL w="16907"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46545448"/>
                  </a:ext>
                </a:extLst>
              </a:tr>
              <a:tr h="434446">
                <a:tc>
                  <a:txBody>
                    <a:bodyPr/>
                    <a:lstStyle/>
                    <a:p>
                      <a:pPr marL="285750" indent="-285750" algn="l" rtl="0" fontAlgn="base">
                        <a:buFont typeface="Arial" panose="020B0604020202020204" pitchFamily="34" charset="0"/>
                        <a:buChar char="•"/>
                      </a:pPr>
                      <a:r>
                        <a:rPr lang="en-US" sz="1800" b="1" i="0" u="none" strike="noStrike" dirty="0">
                          <a:solidFill>
                            <a:srgbClr val="052049"/>
                          </a:solidFill>
                          <a:effectLst/>
                          <a:highlight>
                            <a:srgbClr val="FFFF00"/>
                          </a:highlight>
                          <a:latin typeface="Arial" panose="020B0604020202020204" pitchFamily="34" charset="0"/>
                        </a:rPr>
                        <a:t>Reference group. Active therapy or placebo</a:t>
                      </a:r>
                      <a:r>
                        <a:rPr lang="en-US" sz="1800" b="1" i="0" u="none" strike="noStrike" dirty="0">
                          <a:solidFill>
                            <a:srgbClr val="052049"/>
                          </a:solidFill>
                          <a:effectLst/>
                          <a:latin typeface="Arial" panose="020B0604020202020204" pitchFamily="34" charset="0"/>
                        </a:rPr>
                        <a:t> </a:t>
                      </a:r>
                      <a:r>
                        <a:rPr lang="en-US" sz="1800" b="0" i="0" dirty="0">
                          <a:solidFill>
                            <a:srgbClr val="052049"/>
                          </a:solidFill>
                          <a:effectLst/>
                          <a:latin typeface="Arial" panose="020B0604020202020204" pitchFamily="34" charset="0"/>
                        </a:rPr>
                        <a:t>​</a:t>
                      </a:r>
                      <a:endParaRPr lang="en-US" sz="1800" b="0" i="0" dirty="0">
                        <a:solidFill>
                          <a:srgbClr val="052049"/>
                        </a:solidFill>
                        <a:effectLst/>
                      </a:endParaRPr>
                    </a:p>
                  </a:txBody>
                  <a:tcPr marL="43445" marR="43445" marT="21722" marB="21722">
                    <a:lnL w="16907"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840732349"/>
                  </a:ext>
                </a:extLst>
              </a:tr>
              <a:tr h="304112">
                <a:tc>
                  <a:txBody>
                    <a:bodyPr/>
                    <a:lstStyle/>
                    <a:p>
                      <a:pPr marL="285750" indent="-285750" algn="l" rtl="0" fontAlgn="base">
                        <a:buFont typeface="Arial" panose="020B0604020202020204" pitchFamily="34" charset="0"/>
                        <a:buChar char="•"/>
                      </a:pPr>
                      <a:r>
                        <a:rPr lang="en-US" sz="1800" b="1" i="0" u="none" strike="noStrike" dirty="0">
                          <a:solidFill>
                            <a:schemeClr val="tx1"/>
                          </a:solidFill>
                          <a:effectLst/>
                          <a:latin typeface="Arial" panose="020B0604020202020204" pitchFamily="34" charset="0"/>
                        </a:rPr>
                        <a:t>Loss to follow up &amp; Compliance</a:t>
                      </a:r>
                      <a:r>
                        <a:rPr lang="en-US" sz="1800" b="0" i="0" dirty="0">
                          <a:solidFill>
                            <a:srgbClr val="052049"/>
                          </a:solidFill>
                          <a:effectLst/>
                          <a:latin typeface="Arial" panose="020B0604020202020204" pitchFamily="34" charset="0"/>
                        </a:rPr>
                        <a:t>​</a:t>
                      </a:r>
                      <a:endParaRPr lang="en-US" sz="1800" b="0" i="0" dirty="0">
                        <a:solidFill>
                          <a:srgbClr val="052049"/>
                        </a:solidFill>
                        <a:effectLst/>
                      </a:endParaRPr>
                    </a:p>
                  </a:txBody>
                  <a:tcPr marL="43445" marR="43445" marT="21722" marB="21722">
                    <a:lnL w="16907"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803564090"/>
                  </a:ext>
                </a:extLst>
              </a:tr>
              <a:tr h="304112">
                <a:tc>
                  <a:txBody>
                    <a:bodyPr/>
                    <a:lstStyle/>
                    <a:p>
                      <a:pPr marL="285750" indent="-285750" algn="l" rtl="0" fontAlgn="base">
                        <a:buFont typeface="Arial" panose="020B0604020202020204" pitchFamily="34" charset="0"/>
                        <a:buChar char="•"/>
                      </a:pPr>
                      <a:r>
                        <a:rPr lang="en-US" sz="1800" b="1" i="0" u="none" strike="noStrike" dirty="0">
                          <a:solidFill>
                            <a:srgbClr val="052049"/>
                          </a:solidFill>
                          <a:effectLst/>
                          <a:latin typeface="Arial" panose="020B0604020202020204" pitchFamily="34" charset="0"/>
                        </a:rPr>
                        <a:t>Blind adjudication of events</a:t>
                      </a:r>
                      <a:r>
                        <a:rPr lang="en-US" sz="1800" b="0" i="0" dirty="0">
                          <a:solidFill>
                            <a:srgbClr val="052049"/>
                          </a:solidFill>
                          <a:effectLst/>
                          <a:latin typeface="Arial" panose="020B0604020202020204" pitchFamily="34" charset="0"/>
                        </a:rPr>
                        <a:t>​</a:t>
                      </a:r>
                      <a:endParaRPr lang="en-US" sz="1800" b="0" i="0" dirty="0">
                        <a:solidFill>
                          <a:srgbClr val="052049"/>
                        </a:solidFill>
                        <a:effectLst/>
                      </a:endParaRPr>
                    </a:p>
                  </a:txBody>
                  <a:tcPr marL="43445" marR="43445" marT="21722" marB="21722">
                    <a:lnL w="16907"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115205925"/>
                  </a:ext>
                </a:extLst>
              </a:tr>
              <a:tr h="304112">
                <a:tc>
                  <a:txBody>
                    <a:bodyPr/>
                    <a:lstStyle/>
                    <a:p>
                      <a:pPr marL="285750" indent="-285750" algn="l" rtl="0" fontAlgn="base">
                        <a:buFont typeface="Arial" panose="020B0604020202020204" pitchFamily="34" charset="0"/>
                        <a:buChar char="•"/>
                      </a:pPr>
                      <a:r>
                        <a:rPr lang="en-US" sz="1800" b="1" i="0" u="none" strike="noStrike" dirty="0">
                          <a:solidFill>
                            <a:srgbClr val="052049"/>
                          </a:solidFill>
                          <a:effectLst/>
                          <a:latin typeface="Arial" panose="020B0604020202020204" pitchFamily="34" charset="0"/>
                        </a:rPr>
                        <a:t>Inscription of Protocols </a:t>
                      </a:r>
                      <a:r>
                        <a:rPr lang="en-US" sz="1800" b="0" i="0" dirty="0">
                          <a:solidFill>
                            <a:srgbClr val="052049"/>
                          </a:solidFill>
                          <a:effectLst/>
                          <a:latin typeface="Arial" panose="020B0604020202020204" pitchFamily="34" charset="0"/>
                        </a:rPr>
                        <a:t>​</a:t>
                      </a:r>
                      <a:endParaRPr lang="en-US" sz="1800" b="0" i="0" dirty="0">
                        <a:solidFill>
                          <a:srgbClr val="052049"/>
                        </a:solidFill>
                        <a:effectLst/>
                      </a:endParaRPr>
                    </a:p>
                  </a:txBody>
                  <a:tcPr marL="43445" marR="43445" marT="21722" marB="21722">
                    <a:lnL w="16907"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16907"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679107074"/>
                  </a:ext>
                </a:extLst>
              </a:tr>
            </a:tbl>
          </a:graphicData>
        </a:graphic>
      </p:graphicFrame>
    </p:spTree>
    <p:extLst>
      <p:ext uri="{BB962C8B-B14F-4D97-AF65-F5344CB8AC3E}">
        <p14:creationId xmlns:p14="http://schemas.microsoft.com/office/powerpoint/2010/main" val="24558539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8E0C1C-E333-0841-89A8-2AA326D320F7}"/>
              </a:ext>
            </a:extLst>
          </p:cNvPr>
          <p:cNvSpPr>
            <a:spLocks noGrp="1"/>
          </p:cNvSpPr>
          <p:nvPr>
            <p:ph type="title"/>
          </p:nvPr>
        </p:nvSpPr>
        <p:spPr/>
        <p:txBody>
          <a:bodyPr/>
          <a:lstStyle/>
          <a:p>
            <a:r>
              <a:rPr lang="en-US" dirty="0"/>
              <a:t>Identifiability Criteria</a:t>
            </a:r>
          </a:p>
        </p:txBody>
      </p:sp>
      <p:sp>
        <p:nvSpPr>
          <p:cNvPr id="3" name="Content Placeholder 2">
            <a:extLst>
              <a:ext uri="{FF2B5EF4-FFF2-40B4-BE49-F238E27FC236}">
                <a16:creationId xmlns:a16="http://schemas.microsoft.com/office/drawing/2014/main" id="{E858D8E2-1AEE-6E4D-AE39-9D4E219D6859}"/>
              </a:ext>
            </a:extLst>
          </p:cNvPr>
          <p:cNvSpPr>
            <a:spLocks noGrp="1"/>
          </p:cNvSpPr>
          <p:nvPr>
            <p:ph idx="1"/>
          </p:nvPr>
        </p:nvSpPr>
        <p:spPr/>
        <p:txBody>
          <a:bodyPr/>
          <a:lstStyle/>
          <a:p>
            <a:r>
              <a:rPr lang="en-US" dirty="0"/>
              <a:t>Consistency</a:t>
            </a:r>
          </a:p>
          <a:p>
            <a:r>
              <a:rPr lang="en-US" dirty="0"/>
              <a:t>Positivity</a:t>
            </a:r>
          </a:p>
          <a:p>
            <a:r>
              <a:rPr lang="en-US" dirty="0" err="1"/>
              <a:t>Exchangeabiltiy</a:t>
            </a:r>
            <a:endParaRPr lang="en-US" dirty="0"/>
          </a:p>
        </p:txBody>
      </p:sp>
      <p:sp>
        <p:nvSpPr>
          <p:cNvPr id="4" name="Slide Number Placeholder 3">
            <a:extLst>
              <a:ext uri="{FF2B5EF4-FFF2-40B4-BE49-F238E27FC236}">
                <a16:creationId xmlns:a16="http://schemas.microsoft.com/office/drawing/2014/main" id="{D0E80A5C-57BD-B642-A0F1-8518DF823DB3}"/>
              </a:ext>
            </a:extLst>
          </p:cNvPr>
          <p:cNvSpPr>
            <a:spLocks noGrp="1"/>
          </p:cNvSpPr>
          <p:nvPr>
            <p:ph type="sldNum" sz="quarter" idx="10"/>
          </p:nvPr>
        </p:nvSpPr>
        <p:spPr/>
        <p:txBody>
          <a:bodyPr/>
          <a:lstStyle/>
          <a:p>
            <a:pPr>
              <a:defRPr/>
            </a:pPr>
            <a:fld id="{FAA74B69-70FD-A649-B131-F3438782CAA4}" type="slidenum">
              <a:rPr lang="en-US" altLang="en-US" smtClean="0">
                <a:solidFill>
                  <a:srgbClr val="052049"/>
                </a:solidFill>
              </a:rPr>
              <a:pPr>
                <a:defRPr/>
              </a:pPr>
              <a:t>11</a:t>
            </a:fld>
            <a:endParaRPr lang="en-US" altLang="en-US">
              <a:solidFill>
                <a:srgbClr val="052049"/>
              </a:solidFill>
            </a:endParaRPr>
          </a:p>
        </p:txBody>
      </p:sp>
    </p:spTree>
    <p:extLst>
      <p:ext uri="{BB962C8B-B14F-4D97-AF65-F5344CB8AC3E}">
        <p14:creationId xmlns:p14="http://schemas.microsoft.com/office/powerpoint/2010/main" val="13767354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8E0C1C-E333-0841-89A8-2AA326D320F7}"/>
              </a:ext>
            </a:extLst>
          </p:cNvPr>
          <p:cNvSpPr>
            <a:spLocks noGrp="1"/>
          </p:cNvSpPr>
          <p:nvPr>
            <p:ph type="title"/>
          </p:nvPr>
        </p:nvSpPr>
        <p:spPr/>
        <p:txBody>
          <a:bodyPr/>
          <a:lstStyle/>
          <a:p>
            <a:r>
              <a:rPr lang="en-US" dirty="0"/>
              <a:t>Identifiability Criteria</a:t>
            </a:r>
          </a:p>
        </p:txBody>
      </p:sp>
      <p:sp>
        <p:nvSpPr>
          <p:cNvPr id="3" name="Content Placeholder 2">
            <a:extLst>
              <a:ext uri="{FF2B5EF4-FFF2-40B4-BE49-F238E27FC236}">
                <a16:creationId xmlns:a16="http://schemas.microsoft.com/office/drawing/2014/main" id="{E858D8E2-1AEE-6E4D-AE39-9D4E219D6859}"/>
              </a:ext>
            </a:extLst>
          </p:cNvPr>
          <p:cNvSpPr>
            <a:spLocks noGrp="1"/>
          </p:cNvSpPr>
          <p:nvPr>
            <p:ph idx="1"/>
          </p:nvPr>
        </p:nvSpPr>
        <p:spPr/>
        <p:txBody>
          <a:bodyPr/>
          <a:lstStyle/>
          <a:p>
            <a:r>
              <a:rPr lang="en-US" dirty="0"/>
              <a:t>Consistency – It is challenging to conceptualize leisure time physical activity as a well-defined intervention (considering the variability that could emerge in frequency, duration, </a:t>
            </a:r>
            <a:r>
              <a:rPr lang="en-US" dirty="0" err="1"/>
              <a:t>etc</a:t>
            </a:r>
            <a:r>
              <a:rPr lang="en-US" dirty="0"/>
              <a:t>), so this criterion could be difficult to fulfill. </a:t>
            </a:r>
          </a:p>
          <a:p>
            <a:r>
              <a:rPr lang="en-US" dirty="0"/>
              <a:t>Positivity – Possible; enroll large sample size</a:t>
            </a:r>
          </a:p>
          <a:p>
            <a:r>
              <a:rPr lang="en-US" dirty="0"/>
              <a:t>Exchangeability – Possible, but also debatable; multivariate modelling</a:t>
            </a:r>
          </a:p>
        </p:txBody>
      </p:sp>
      <p:sp>
        <p:nvSpPr>
          <p:cNvPr id="4" name="Slide Number Placeholder 3">
            <a:extLst>
              <a:ext uri="{FF2B5EF4-FFF2-40B4-BE49-F238E27FC236}">
                <a16:creationId xmlns:a16="http://schemas.microsoft.com/office/drawing/2014/main" id="{D0E80A5C-57BD-B642-A0F1-8518DF823DB3}"/>
              </a:ext>
            </a:extLst>
          </p:cNvPr>
          <p:cNvSpPr>
            <a:spLocks noGrp="1"/>
          </p:cNvSpPr>
          <p:nvPr>
            <p:ph type="sldNum" sz="quarter" idx="10"/>
          </p:nvPr>
        </p:nvSpPr>
        <p:spPr/>
        <p:txBody>
          <a:bodyPr/>
          <a:lstStyle/>
          <a:p>
            <a:pPr>
              <a:defRPr/>
            </a:pPr>
            <a:fld id="{FAA74B69-70FD-A649-B131-F3438782CAA4}" type="slidenum">
              <a:rPr lang="en-US" altLang="en-US" smtClean="0">
                <a:solidFill>
                  <a:srgbClr val="052049"/>
                </a:solidFill>
              </a:rPr>
              <a:pPr>
                <a:defRPr/>
              </a:pPr>
              <a:t>12</a:t>
            </a:fld>
            <a:endParaRPr lang="en-US" altLang="en-US">
              <a:solidFill>
                <a:srgbClr val="052049"/>
              </a:solidFill>
            </a:endParaRPr>
          </a:p>
        </p:txBody>
      </p:sp>
    </p:spTree>
    <p:extLst>
      <p:ext uri="{BB962C8B-B14F-4D97-AF65-F5344CB8AC3E}">
        <p14:creationId xmlns:p14="http://schemas.microsoft.com/office/powerpoint/2010/main" val="4785325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4E8ABB-418B-4AC8-B4FD-352D5C8C91BB}"/>
              </a:ext>
            </a:extLst>
          </p:cNvPr>
          <p:cNvSpPr>
            <a:spLocks noGrp="1"/>
          </p:cNvSpPr>
          <p:nvPr>
            <p:ph type="title"/>
          </p:nvPr>
        </p:nvSpPr>
        <p:spPr/>
        <p:txBody>
          <a:bodyPr/>
          <a:lstStyle/>
          <a:p>
            <a:r>
              <a:rPr lang="en-US" dirty="0"/>
              <a:t>Threats to validity</a:t>
            </a:r>
          </a:p>
        </p:txBody>
      </p:sp>
      <p:sp>
        <p:nvSpPr>
          <p:cNvPr id="3" name="Content Placeholder 2">
            <a:extLst>
              <a:ext uri="{FF2B5EF4-FFF2-40B4-BE49-F238E27FC236}">
                <a16:creationId xmlns:a16="http://schemas.microsoft.com/office/drawing/2014/main" id="{F5D297DC-39BD-437D-A2DE-3F9419CC0034}"/>
              </a:ext>
            </a:extLst>
          </p:cNvPr>
          <p:cNvSpPr>
            <a:spLocks noGrp="1"/>
          </p:cNvSpPr>
          <p:nvPr>
            <p:ph idx="1"/>
          </p:nvPr>
        </p:nvSpPr>
        <p:spPr>
          <a:xfrm>
            <a:off x="612915" y="1282700"/>
            <a:ext cx="10850220" cy="4711700"/>
          </a:xfrm>
        </p:spPr>
        <p:txBody>
          <a:bodyPr/>
          <a:lstStyle/>
          <a:p>
            <a:r>
              <a:rPr lang="en-US" sz="1400" b="1" dirty="0"/>
              <a:t>Misclassification of the exposure</a:t>
            </a:r>
          </a:p>
          <a:p>
            <a:pPr lvl="1"/>
            <a:r>
              <a:rPr lang="en-US" sz="1200" dirty="0"/>
              <a:t>Issue: People tend to over report the amount of physical activity that they do</a:t>
            </a:r>
          </a:p>
          <a:p>
            <a:pPr lvl="1"/>
            <a:r>
              <a:rPr lang="en-US" sz="1200" dirty="0"/>
              <a:t>Potential solution: Validate self-reported physical activity against biometric measures (for example, data from fitness trackers)</a:t>
            </a:r>
          </a:p>
          <a:p>
            <a:r>
              <a:rPr lang="en-US" sz="1400" b="1" dirty="0"/>
              <a:t>Reverse causation</a:t>
            </a:r>
          </a:p>
          <a:p>
            <a:pPr lvl="1"/>
            <a:r>
              <a:rPr lang="en-US" sz="1200" dirty="0"/>
              <a:t>Issue: Latent, undiagnosed cancer could lead individuals to feel ill and thus reduce their amount of physical activity</a:t>
            </a:r>
          </a:p>
          <a:p>
            <a:pPr lvl="1"/>
            <a:r>
              <a:rPr lang="en-US" sz="1200" dirty="0"/>
              <a:t>Potential solution: Ask participants about past screening behavior. In the analysis phase, consider excluding those diagnosed with cancer within a short time of enrollment as sensitivity analysis.</a:t>
            </a:r>
          </a:p>
          <a:p>
            <a:r>
              <a:rPr lang="en-US" sz="1400" b="1" dirty="0"/>
              <a:t>Confounding bias</a:t>
            </a:r>
          </a:p>
          <a:p>
            <a:pPr lvl="1"/>
            <a:r>
              <a:rPr lang="en-US" sz="1200" dirty="0"/>
              <a:t>Issue: There are many potential confounders that bias the true relationship between physical activity and development of cancer.</a:t>
            </a:r>
          </a:p>
          <a:p>
            <a:pPr lvl="1"/>
            <a:r>
              <a:rPr lang="en-US" sz="1200" dirty="0"/>
              <a:t>Potential solution: Engage oncologists and cancer epidemiologists to develop a comprehensive list of potential confounders that could be measured at the onset of the cohort study. Can additionally implement quantitative bias analyses in the analysis phase to assess the potential magnitude of bias from un/mis-measured confounders.</a:t>
            </a:r>
          </a:p>
          <a:p>
            <a:r>
              <a:rPr lang="en-US" sz="1400" b="1" dirty="0"/>
              <a:t>(In) selection bias</a:t>
            </a:r>
          </a:p>
          <a:p>
            <a:pPr lvl="1"/>
            <a:r>
              <a:rPr lang="en-US" sz="1200" dirty="0"/>
              <a:t>Issue: Individuals who are physically active are more likely to volunteer in a health study. Individuals who have cancer are more likely to engage with the healthcare system and volunteer for a health study.</a:t>
            </a:r>
          </a:p>
          <a:p>
            <a:pPr lvl="1"/>
            <a:r>
              <a:rPr lang="en-US" sz="1200" dirty="0"/>
              <a:t>Potential solution: Recruit a randomly sampled, disease-free population at cohort assembly.</a:t>
            </a:r>
          </a:p>
          <a:p>
            <a:r>
              <a:rPr lang="en-US" sz="1400" b="1" dirty="0"/>
              <a:t>(Out) selection bias</a:t>
            </a:r>
          </a:p>
          <a:p>
            <a:pPr lvl="1"/>
            <a:r>
              <a:rPr lang="en-US" sz="1200" dirty="0"/>
              <a:t>Issue: Loss to follow up could be influenced by disease onset or progression.</a:t>
            </a:r>
          </a:p>
          <a:p>
            <a:pPr lvl="1"/>
            <a:r>
              <a:rPr lang="en-US" sz="1200" dirty="0"/>
              <a:t>Potential solution: Use IPC weights in the analysis phase.</a:t>
            </a:r>
          </a:p>
        </p:txBody>
      </p:sp>
      <p:sp>
        <p:nvSpPr>
          <p:cNvPr id="4" name="Slide Number Placeholder 3">
            <a:extLst>
              <a:ext uri="{FF2B5EF4-FFF2-40B4-BE49-F238E27FC236}">
                <a16:creationId xmlns:a16="http://schemas.microsoft.com/office/drawing/2014/main" id="{94B4036A-179D-4C86-9D81-9EF8D7057942}"/>
              </a:ext>
            </a:extLst>
          </p:cNvPr>
          <p:cNvSpPr>
            <a:spLocks noGrp="1"/>
          </p:cNvSpPr>
          <p:nvPr>
            <p:ph type="sldNum" sz="quarter" idx="10"/>
          </p:nvPr>
        </p:nvSpPr>
        <p:spPr/>
        <p:txBody>
          <a:bodyPr/>
          <a:lstStyle/>
          <a:p>
            <a:pPr>
              <a:defRPr/>
            </a:pPr>
            <a:fld id="{FAA74B69-70FD-A649-B131-F3438782CAA4}" type="slidenum">
              <a:rPr lang="en-US" altLang="en-US" smtClean="0">
                <a:solidFill>
                  <a:srgbClr val="052049"/>
                </a:solidFill>
              </a:rPr>
              <a:pPr>
                <a:defRPr/>
              </a:pPr>
              <a:t>13</a:t>
            </a:fld>
            <a:endParaRPr lang="en-US" altLang="en-US">
              <a:solidFill>
                <a:srgbClr val="052049"/>
              </a:solidFill>
            </a:endParaRPr>
          </a:p>
        </p:txBody>
      </p:sp>
    </p:spTree>
    <p:extLst>
      <p:ext uri="{BB962C8B-B14F-4D97-AF65-F5344CB8AC3E}">
        <p14:creationId xmlns:p14="http://schemas.microsoft.com/office/powerpoint/2010/main" val="4302482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9BE84FD-A19B-7444-8680-F5CE49C91BDB}"/>
              </a:ext>
            </a:extLst>
          </p:cNvPr>
          <p:cNvSpPr>
            <a:spLocks noGrp="1"/>
          </p:cNvSpPr>
          <p:nvPr>
            <p:ph type="sldNum" sz="quarter" idx="13"/>
          </p:nvPr>
        </p:nvSpPr>
        <p:spPr/>
        <p:txBody>
          <a:bodyPr/>
          <a:lstStyle/>
          <a:p>
            <a:fld id="{7BCC8D0D-EAEC-449D-9161-023DFF90F2E2}" type="slidenum">
              <a:rPr lang="en-US" smtClean="0">
                <a:solidFill>
                  <a:srgbClr val="052049"/>
                </a:solidFill>
              </a:rPr>
              <a:pPr/>
              <a:t>2</a:t>
            </a:fld>
            <a:endParaRPr lang="en-US" dirty="0">
              <a:solidFill>
                <a:srgbClr val="052049"/>
              </a:solidFill>
            </a:endParaRPr>
          </a:p>
        </p:txBody>
      </p:sp>
      <p:sp>
        <p:nvSpPr>
          <p:cNvPr id="4" name="Title 3">
            <a:extLst>
              <a:ext uri="{FF2B5EF4-FFF2-40B4-BE49-F238E27FC236}">
                <a16:creationId xmlns:a16="http://schemas.microsoft.com/office/drawing/2014/main" id="{A40FAED2-A5C7-D94B-A921-5A7ADB7172E1}"/>
              </a:ext>
            </a:extLst>
          </p:cNvPr>
          <p:cNvSpPr>
            <a:spLocks noGrp="1"/>
          </p:cNvSpPr>
          <p:nvPr>
            <p:ph type="title"/>
          </p:nvPr>
        </p:nvSpPr>
        <p:spPr/>
        <p:txBody>
          <a:bodyPr/>
          <a:lstStyle/>
          <a:p>
            <a:r>
              <a:rPr lang="en-US" dirty="0"/>
              <a:t>2 ways to use the target trial concept in practice</a:t>
            </a:r>
          </a:p>
        </p:txBody>
      </p:sp>
      <p:sp>
        <p:nvSpPr>
          <p:cNvPr id="5" name="Text Placeholder 4">
            <a:extLst>
              <a:ext uri="{FF2B5EF4-FFF2-40B4-BE49-F238E27FC236}">
                <a16:creationId xmlns:a16="http://schemas.microsoft.com/office/drawing/2014/main" id="{B08ABCF6-AACC-E94E-B9F6-9BEC67B5E178}"/>
              </a:ext>
            </a:extLst>
          </p:cNvPr>
          <p:cNvSpPr>
            <a:spLocks noGrp="1"/>
          </p:cNvSpPr>
          <p:nvPr>
            <p:ph type="body" sz="quarter" idx="14"/>
          </p:nvPr>
        </p:nvSpPr>
        <p:spPr>
          <a:xfrm>
            <a:off x="609600" y="1881349"/>
            <a:ext cx="11257722" cy="3937000"/>
          </a:xfrm>
        </p:spPr>
        <p:txBody>
          <a:bodyPr>
            <a:normAutofit fontScale="92500"/>
          </a:bodyPr>
          <a:lstStyle/>
          <a:p>
            <a:pPr marL="285750" indent="-285750">
              <a:buClr>
                <a:schemeClr val="tx2"/>
              </a:buClr>
              <a:buFont typeface="Arial" panose="020B0604020202020204" pitchFamily="34" charset="0"/>
              <a:buChar char="•"/>
            </a:pPr>
            <a:r>
              <a:rPr lang="en-US" sz="2400" dirty="0"/>
              <a:t>Study Planning </a:t>
            </a:r>
          </a:p>
          <a:p>
            <a:pPr marL="742939" lvl="1" indent="-285750">
              <a:buClr>
                <a:schemeClr val="tx2"/>
              </a:buClr>
              <a:buFont typeface="Arial" panose="020B0604020202020204" pitchFamily="34" charset="0"/>
              <a:buChar char="•"/>
            </a:pPr>
            <a:r>
              <a:rPr lang="en-US" sz="2000" dirty="0"/>
              <a:t>Conceptualize the target trial first (hypothesis, PICO elements, </a:t>
            </a:r>
            <a:r>
              <a:rPr lang="en-US" sz="2000" dirty="0" err="1"/>
              <a:t>etc</a:t>
            </a:r>
            <a:r>
              <a:rPr lang="en-US" sz="2000" dirty="0"/>
              <a:t>).</a:t>
            </a:r>
          </a:p>
          <a:p>
            <a:pPr marL="742939" lvl="1" indent="-285750">
              <a:buClr>
                <a:schemeClr val="tx2"/>
              </a:buClr>
              <a:buFont typeface="Arial" panose="020B0604020202020204" pitchFamily="34" charset="0"/>
              <a:buChar char="•"/>
            </a:pPr>
            <a:r>
              <a:rPr lang="en-US" sz="2000" dirty="0"/>
              <a:t>Consider how elements of the cohort can emulate these as best as possible.</a:t>
            </a:r>
          </a:p>
          <a:p>
            <a:pPr marL="742939" lvl="1" indent="-285750">
              <a:buClr>
                <a:schemeClr val="tx2"/>
              </a:buClr>
              <a:buFont typeface="Arial" panose="020B0604020202020204" pitchFamily="34" charset="0"/>
              <a:buChar char="•"/>
            </a:pPr>
            <a:r>
              <a:rPr lang="en-US" sz="2000" dirty="0"/>
              <a:t>Where the cohort falls short, consider alternatives to limit bias.</a:t>
            </a:r>
          </a:p>
          <a:p>
            <a:pPr marL="285750" indent="-285750">
              <a:buClr>
                <a:schemeClr val="tx2"/>
              </a:buClr>
              <a:buFont typeface="Arial" panose="020B0604020202020204" pitchFamily="34" charset="0"/>
              <a:buChar char="•"/>
            </a:pPr>
            <a:r>
              <a:rPr lang="en-US" sz="2400" dirty="0"/>
              <a:t>Study Critiquing – When you are assessing an existing observational study, consider what the target trial might be that addresses the same/similar question. </a:t>
            </a:r>
          </a:p>
          <a:p>
            <a:pPr marL="742939" lvl="1" indent="-285750">
              <a:buClr>
                <a:schemeClr val="tx2"/>
              </a:buClr>
              <a:buFont typeface="Arial" panose="020B0604020202020204" pitchFamily="34" charset="0"/>
              <a:buChar char="•"/>
            </a:pPr>
            <a:r>
              <a:rPr lang="en-US" sz="2000" dirty="0"/>
              <a:t>Specify the study elements of the target trial.</a:t>
            </a:r>
          </a:p>
          <a:p>
            <a:pPr marL="742939" lvl="1" indent="-285750">
              <a:buClr>
                <a:schemeClr val="tx2"/>
              </a:buClr>
              <a:buFont typeface="Arial" panose="020B0604020202020204" pitchFamily="34" charset="0"/>
              <a:buChar char="•"/>
            </a:pPr>
            <a:r>
              <a:rPr lang="en-US" sz="2000" dirty="0"/>
              <a:t>Compare where the observational study is unable to emulate the trial.</a:t>
            </a:r>
          </a:p>
          <a:p>
            <a:pPr marL="742939" lvl="1" indent="-285750">
              <a:buClr>
                <a:schemeClr val="tx2"/>
              </a:buClr>
              <a:buFont typeface="Arial" panose="020B0604020202020204" pitchFamily="34" charset="0"/>
              <a:buChar char="•"/>
            </a:pPr>
            <a:r>
              <a:rPr lang="en-US" sz="2000" dirty="0"/>
              <a:t>Consider what threats to validity are introduced and how well the investigators address these.</a:t>
            </a:r>
          </a:p>
          <a:p>
            <a:pPr marL="285750" indent="-285750">
              <a:buClr>
                <a:schemeClr val="tx2"/>
              </a:buClr>
              <a:buFont typeface="Arial" panose="020B0604020202020204" pitchFamily="34" charset="0"/>
              <a:buChar char="•"/>
            </a:pPr>
            <a:endParaRPr lang="en-US" sz="2400" dirty="0"/>
          </a:p>
        </p:txBody>
      </p:sp>
    </p:spTree>
    <p:extLst>
      <p:ext uri="{BB962C8B-B14F-4D97-AF65-F5344CB8AC3E}">
        <p14:creationId xmlns:p14="http://schemas.microsoft.com/office/powerpoint/2010/main" val="2465360151"/>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9735" y="200025"/>
            <a:ext cx="8173580" cy="611449"/>
          </a:xfrm>
        </p:spPr>
        <p:txBody>
          <a:bodyPr>
            <a:normAutofit/>
          </a:bodyPr>
          <a:lstStyle/>
          <a:p>
            <a:r>
              <a:rPr lang="en-US" dirty="0"/>
              <a:t>In-Class Exercise </a:t>
            </a:r>
          </a:p>
        </p:txBody>
      </p:sp>
      <p:sp>
        <p:nvSpPr>
          <p:cNvPr id="3" name="Content Placeholder 2"/>
          <p:cNvSpPr>
            <a:spLocks noGrp="1"/>
          </p:cNvSpPr>
          <p:nvPr>
            <p:ph idx="1"/>
          </p:nvPr>
        </p:nvSpPr>
        <p:spPr>
          <a:xfrm>
            <a:off x="815009" y="1085847"/>
            <a:ext cx="9306343" cy="5572128"/>
          </a:xfrm>
        </p:spPr>
        <p:txBody>
          <a:bodyPr/>
          <a:lstStyle/>
          <a:p>
            <a:pPr marL="0" indent="0">
              <a:buNone/>
            </a:pPr>
            <a:r>
              <a:rPr lang="en-US" dirty="0"/>
              <a:t>Association of Leisure-Time Physical Activity With Risk of 26 Types of Cancer in 1.44 Million Adults. </a:t>
            </a:r>
            <a:r>
              <a:rPr lang="en-US" sz="1600" dirty="0">
                <a:hlinkClick r:id="rId3"/>
              </a:rPr>
              <a:t>https://www.ncbi.nlm.nih.gov/pubmed/27183032</a:t>
            </a:r>
            <a:endParaRPr lang="en-US" dirty="0"/>
          </a:p>
          <a:p>
            <a:r>
              <a:rPr lang="en-US" dirty="0"/>
              <a:t>“time per week in moderate and vigorous leisure-time physical activities</a:t>
            </a:r>
            <a:r>
              <a:rPr lang="mr-IN" dirty="0"/>
              <a:t>…</a:t>
            </a:r>
            <a:r>
              <a:rPr lang="en-US" dirty="0"/>
              <a:t>. Assessed by asking about discrete activities such as walking, running, or swimming,</a:t>
            </a:r>
            <a:r>
              <a:rPr lang="en-US" baseline="30000" dirty="0"/>
              <a:t> </a:t>
            </a:r>
            <a:r>
              <a:rPr lang="en-US" dirty="0"/>
              <a:t>or, alternately, by inquiring about overall weekly participation in moderate- to vigorous-intensity activities.</a:t>
            </a:r>
            <a:r>
              <a:rPr lang="en-US" baseline="30000" dirty="0"/>
              <a:t> </a:t>
            </a:r>
            <a:r>
              <a:rPr lang="en-US" dirty="0"/>
              <a:t>The median activity level was 8 MET-h/</a:t>
            </a:r>
            <a:r>
              <a:rPr lang="en-US" dirty="0" err="1"/>
              <a:t>wk</a:t>
            </a:r>
            <a:r>
              <a:rPr lang="en-US" dirty="0"/>
              <a:t> </a:t>
            </a:r>
            <a:r>
              <a:rPr lang="mr-IN" dirty="0"/>
              <a:t>…</a:t>
            </a:r>
            <a:r>
              <a:rPr lang="en-US" dirty="0"/>
              <a:t>. equivalent to 150 minutes of moderate-intensity activity (eg, walking) per week, and </a:t>
            </a:r>
            <a:r>
              <a:rPr lang="en-US" dirty="0">
                <a:solidFill>
                  <a:schemeClr val="accent1"/>
                </a:solidFill>
              </a:rPr>
              <a:t>comparable to the median activity level for the US population</a:t>
            </a:r>
            <a:r>
              <a:rPr lang="en-US" dirty="0"/>
              <a:t>.”</a:t>
            </a:r>
          </a:p>
          <a:p>
            <a:r>
              <a:rPr lang="en-US" dirty="0"/>
              <a:t>“high vs low levels of leisure-time physical activity were associated with lower risks of 13 of 26 cancers.”</a:t>
            </a:r>
          </a:p>
        </p:txBody>
      </p:sp>
      <p:sp>
        <p:nvSpPr>
          <p:cNvPr id="4" name="Slide Number Placeholder 3"/>
          <p:cNvSpPr>
            <a:spLocks noGrp="1"/>
          </p:cNvSpPr>
          <p:nvPr>
            <p:ph type="sldNum" sz="quarter" idx="10"/>
          </p:nvPr>
        </p:nvSpPr>
        <p:spPr/>
        <p:txBody>
          <a:bodyPr/>
          <a:lstStyle/>
          <a:p>
            <a:pPr defTabSz="457200">
              <a:defRPr/>
            </a:pPr>
            <a:fld id="{FAA74B69-70FD-A649-B131-F3438782CAA4}" type="slidenum">
              <a:rPr lang="en-US" altLang="en-US">
                <a:solidFill>
                  <a:srgbClr val="052049"/>
                </a:solidFill>
              </a:rPr>
              <a:pPr defTabSz="457200">
                <a:defRPr/>
              </a:pPr>
              <a:t>3</a:t>
            </a:fld>
            <a:endParaRPr lang="en-US" altLang="en-US">
              <a:solidFill>
                <a:srgbClr val="052049"/>
              </a:solidFill>
            </a:endParaRPr>
          </a:p>
        </p:txBody>
      </p:sp>
    </p:spTree>
    <p:extLst>
      <p:ext uri="{BB962C8B-B14F-4D97-AF65-F5344CB8AC3E}">
        <p14:creationId xmlns:p14="http://schemas.microsoft.com/office/powerpoint/2010/main" val="22639050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dissolv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dissolv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354CF3-DBE7-EE42-B75C-5F2164F26C80}"/>
              </a:ext>
            </a:extLst>
          </p:cNvPr>
          <p:cNvSpPr>
            <a:spLocks noGrp="1"/>
          </p:cNvSpPr>
          <p:nvPr>
            <p:ph type="title"/>
          </p:nvPr>
        </p:nvSpPr>
        <p:spPr/>
        <p:txBody>
          <a:bodyPr/>
          <a:lstStyle/>
          <a:p>
            <a:r>
              <a:rPr lang="en-US" dirty="0"/>
              <a:t>Questions to discuss in small groups</a:t>
            </a:r>
          </a:p>
        </p:txBody>
      </p:sp>
      <p:sp>
        <p:nvSpPr>
          <p:cNvPr id="3" name="Content Placeholder 2">
            <a:extLst>
              <a:ext uri="{FF2B5EF4-FFF2-40B4-BE49-F238E27FC236}">
                <a16:creationId xmlns:a16="http://schemas.microsoft.com/office/drawing/2014/main" id="{F21C28E8-2FAA-0D47-9D0A-0EE5518C89C6}"/>
              </a:ext>
            </a:extLst>
          </p:cNvPr>
          <p:cNvSpPr>
            <a:spLocks noGrp="1"/>
          </p:cNvSpPr>
          <p:nvPr>
            <p:ph idx="1"/>
          </p:nvPr>
        </p:nvSpPr>
        <p:spPr/>
        <p:txBody>
          <a:bodyPr/>
          <a:lstStyle/>
          <a:p>
            <a:pPr marL="228600" indent="-228600">
              <a:buAutoNum type="arabicPeriod"/>
            </a:pPr>
            <a:r>
              <a:rPr lang="en-US" sz="2400" dirty="0"/>
              <a:t>What is the hypothesis for this study? What are the PICO elements? Read the abstract, skim the methods as necessary</a:t>
            </a:r>
          </a:p>
          <a:p>
            <a:pPr marL="228600" indent="-228600">
              <a:buAutoNum type="arabicPeriod"/>
            </a:pPr>
            <a:r>
              <a:rPr lang="en-US" sz="2400" dirty="0"/>
              <a:t>What would the “target trial” be to address the same/similar question? Describe briefly, including PICO elements. Is it feasible?  </a:t>
            </a:r>
          </a:p>
          <a:p>
            <a:pPr marL="228600" indent="-228600">
              <a:buAutoNum type="arabicPeriod"/>
            </a:pPr>
            <a:r>
              <a:rPr lang="en-US" sz="2400" dirty="0"/>
              <a:t>What are aspects of the cohort design that cannot emulate the target trial? (or can’t emulate it well)  Consider the target trial heuristic and identifiability criteria.</a:t>
            </a:r>
          </a:p>
          <a:p>
            <a:pPr marL="228600" indent="-228600">
              <a:buAutoNum type="arabicPeriod"/>
            </a:pPr>
            <a:r>
              <a:rPr lang="en-US" sz="2400" dirty="0"/>
              <a:t>Consequently, what types of threats to validity are introduced? What are possible ways to address?</a:t>
            </a:r>
          </a:p>
        </p:txBody>
      </p:sp>
      <p:sp>
        <p:nvSpPr>
          <p:cNvPr id="4" name="Slide Number Placeholder 3">
            <a:extLst>
              <a:ext uri="{FF2B5EF4-FFF2-40B4-BE49-F238E27FC236}">
                <a16:creationId xmlns:a16="http://schemas.microsoft.com/office/drawing/2014/main" id="{BA51211D-75E2-344C-A459-B14952CA87DB}"/>
              </a:ext>
            </a:extLst>
          </p:cNvPr>
          <p:cNvSpPr>
            <a:spLocks noGrp="1"/>
          </p:cNvSpPr>
          <p:nvPr>
            <p:ph type="sldNum" sz="quarter" idx="10"/>
          </p:nvPr>
        </p:nvSpPr>
        <p:spPr/>
        <p:txBody>
          <a:bodyPr/>
          <a:lstStyle/>
          <a:p>
            <a:pPr>
              <a:defRPr/>
            </a:pPr>
            <a:fld id="{FAA74B69-70FD-A649-B131-F3438782CAA4}" type="slidenum">
              <a:rPr lang="en-US" altLang="en-US" smtClean="0">
                <a:solidFill>
                  <a:srgbClr val="052049"/>
                </a:solidFill>
              </a:rPr>
              <a:pPr>
                <a:defRPr/>
              </a:pPr>
              <a:t>4</a:t>
            </a:fld>
            <a:endParaRPr lang="en-US" altLang="en-US">
              <a:solidFill>
                <a:srgbClr val="052049"/>
              </a:solidFill>
            </a:endParaRPr>
          </a:p>
        </p:txBody>
      </p:sp>
    </p:spTree>
    <p:extLst>
      <p:ext uri="{BB962C8B-B14F-4D97-AF65-F5344CB8AC3E}">
        <p14:creationId xmlns:p14="http://schemas.microsoft.com/office/powerpoint/2010/main" val="30942624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A81508-1741-924D-A8DD-3FE9DD9848B9}"/>
              </a:ext>
            </a:extLst>
          </p:cNvPr>
          <p:cNvSpPr>
            <a:spLocks noGrp="1"/>
          </p:cNvSpPr>
          <p:nvPr>
            <p:ph type="title"/>
          </p:nvPr>
        </p:nvSpPr>
        <p:spPr>
          <a:xfrm>
            <a:off x="604780" y="425003"/>
            <a:ext cx="11222785" cy="611449"/>
          </a:xfrm>
        </p:spPr>
        <p:txBody>
          <a:bodyPr/>
          <a:lstStyle/>
          <a:p>
            <a:r>
              <a:rPr lang="en-US" dirty="0"/>
              <a:t>Target Trial Heuristic					Identifiability Criteria 	</a:t>
            </a:r>
          </a:p>
        </p:txBody>
      </p:sp>
      <p:sp>
        <p:nvSpPr>
          <p:cNvPr id="4" name="Slide Number Placeholder 3">
            <a:extLst>
              <a:ext uri="{FF2B5EF4-FFF2-40B4-BE49-F238E27FC236}">
                <a16:creationId xmlns:a16="http://schemas.microsoft.com/office/drawing/2014/main" id="{BD6BEC31-B7FA-C64B-A779-68654B10DD1C}"/>
              </a:ext>
            </a:extLst>
          </p:cNvPr>
          <p:cNvSpPr>
            <a:spLocks noGrp="1"/>
          </p:cNvSpPr>
          <p:nvPr>
            <p:ph type="sldNum" sz="quarter" idx="10"/>
          </p:nvPr>
        </p:nvSpPr>
        <p:spPr/>
        <p:txBody>
          <a:bodyPr/>
          <a:lstStyle/>
          <a:p>
            <a:pPr>
              <a:defRPr/>
            </a:pPr>
            <a:fld id="{FAA74B69-70FD-A649-B131-F3438782CAA4}" type="slidenum">
              <a:rPr lang="en-US" altLang="en-US" smtClean="0">
                <a:solidFill>
                  <a:srgbClr val="052049"/>
                </a:solidFill>
              </a:rPr>
              <a:pPr>
                <a:defRPr/>
              </a:pPr>
              <a:t>5</a:t>
            </a:fld>
            <a:endParaRPr lang="en-US" altLang="en-US">
              <a:solidFill>
                <a:srgbClr val="052049"/>
              </a:solidFill>
            </a:endParaRPr>
          </a:p>
        </p:txBody>
      </p:sp>
      <p:graphicFrame>
        <p:nvGraphicFramePr>
          <p:cNvPr id="7" name="Content Placeholder 6">
            <a:extLst>
              <a:ext uri="{FF2B5EF4-FFF2-40B4-BE49-F238E27FC236}">
                <a16:creationId xmlns:a16="http://schemas.microsoft.com/office/drawing/2014/main" id="{1F45BA3B-BDE1-3748-A103-D6251EDAA086}"/>
              </a:ext>
            </a:extLst>
          </p:cNvPr>
          <p:cNvGraphicFramePr>
            <a:graphicFrameLocks noGrp="1"/>
          </p:cNvGraphicFramePr>
          <p:nvPr>
            <p:ph idx="1"/>
          </p:nvPr>
        </p:nvGraphicFramePr>
        <p:xfrm>
          <a:off x="829735" y="1476046"/>
          <a:ext cx="8254630" cy="4279896"/>
        </p:xfrm>
        <a:graphic>
          <a:graphicData uri="http://schemas.openxmlformats.org/drawingml/2006/table">
            <a:tbl>
              <a:tblPr/>
              <a:tblGrid>
                <a:gridCol w="8254630">
                  <a:extLst>
                    <a:ext uri="{9D8B030D-6E8A-4147-A177-3AD203B41FA5}">
                      <a16:colId xmlns:a16="http://schemas.microsoft.com/office/drawing/2014/main" val="3148186955"/>
                    </a:ext>
                  </a:extLst>
                </a:gridCol>
              </a:tblGrid>
              <a:tr h="304112">
                <a:tc>
                  <a:txBody>
                    <a:bodyPr/>
                    <a:lstStyle/>
                    <a:p>
                      <a:pPr algn="l" rtl="0" fontAlgn="base"/>
                      <a:r>
                        <a:rPr lang="en-US" sz="1800" b="1" i="0" u="none" strike="noStrike" dirty="0">
                          <a:solidFill>
                            <a:srgbClr val="052049"/>
                          </a:solidFill>
                          <a:effectLst/>
                          <a:latin typeface="Arial" panose="020B0604020202020204" pitchFamily="34" charset="0"/>
                        </a:rPr>
                        <a:t>Key Issues in Clinical Trials</a:t>
                      </a:r>
                      <a:r>
                        <a:rPr lang="en-US" sz="1800" b="0" i="0" dirty="0">
                          <a:solidFill>
                            <a:srgbClr val="052049"/>
                          </a:solidFill>
                          <a:effectLst/>
                          <a:latin typeface="Arial" panose="020B0604020202020204" pitchFamily="34" charset="0"/>
                        </a:rPr>
                        <a:t>​</a:t>
                      </a:r>
                      <a:endParaRPr lang="en-US" sz="1800" b="0" i="0" dirty="0">
                        <a:solidFill>
                          <a:srgbClr val="052049"/>
                        </a:solidFill>
                        <a:effectLst/>
                      </a:endParaRPr>
                    </a:p>
                  </a:txBody>
                  <a:tcPr marL="43445" marR="43445" marT="21722" marB="21722">
                    <a:lnL w="16907" cap="flat" cmpd="sng" algn="ctr">
                      <a:noFill/>
                      <a:prstDash val="solid"/>
                      <a:round/>
                      <a:headEnd type="none" w="med" len="med"/>
                      <a:tailEnd type="none" w="med" len="med"/>
                    </a:lnL>
                    <a:lnR w="9525" cap="flat" cmpd="sng" algn="ctr">
                      <a:noFill/>
                      <a:prstDash val="solid"/>
                      <a:round/>
                      <a:headEnd type="none" w="med" len="med"/>
                      <a:tailEnd type="none" w="med" len="med"/>
                    </a:lnR>
                    <a:lnT w="16907"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9592656"/>
                  </a:ext>
                </a:extLst>
              </a:tr>
              <a:tr h="434446">
                <a:tc>
                  <a:txBody>
                    <a:bodyPr/>
                    <a:lstStyle/>
                    <a:p>
                      <a:pPr marL="285750" indent="-285750" algn="l" rtl="0" fontAlgn="base">
                        <a:buFont typeface="Arial" panose="020B0604020202020204" pitchFamily="34" charset="0"/>
                        <a:buChar char="•"/>
                      </a:pPr>
                      <a:r>
                        <a:rPr lang="en-US" sz="1800" b="1" i="0" u="none" strike="noStrike" dirty="0">
                          <a:solidFill>
                            <a:srgbClr val="052049"/>
                          </a:solidFill>
                          <a:effectLst/>
                          <a:latin typeface="Arial" panose="020B0604020202020204" pitchFamily="34" charset="0"/>
                        </a:rPr>
                        <a:t>Clear Objective(s). Primary and secondary endpoints  </a:t>
                      </a:r>
                      <a:r>
                        <a:rPr lang="en-US" sz="1800" b="0" i="0" dirty="0">
                          <a:solidFill>
                            <a:srgbClr val="052049"/>
                          </a:solidFill>
                          <a:effectLst/>
                          <a:latin typeface="Arial" panose="020B0604020202020204" pitchFamily="34" charset="0"/>
                        </a:rPr>
                        <a:t>​</a:t>
                      </a:r>
                      <a:endParaRPr lang="en-US" sz="1800" b="0" i="0" dirty="0">
                        <a:solidFill>
                          <a:srgbClr val="052049"/>
                        </a:solidFill>
                        <a:effectLst/>
                      </a:endParaRPr>
                    </a:p>
                  </a:txBody>
                  <a:tcPr marL="43445" marR="43445" marT="21722" marB="21722">
                    <a:lnL w="16907"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840470108"/>
                  </a:ext>
                </a:extLst>
              </a:tr>
              <a:tr h="434446">
                <a:tc>
                  <a:txBody>
                    <a:bodyPr/>
                    <a:lstStyle/>
                    <a:p>
                      <a:pPr marL="285750" indent="-285750" algn="l" rtl="0" fontAlgn="base">
                        <a:buFont typeface="Arial" panose="020B0604020202020204" pitchFamily="34" charset="0"/>
                        <a:buChar char="•"/>
                      </a:pPr>
                      <a:r>
                        <a:rPr lang="en-US" sz="1800" b="1" i="0" u="none" strike="noStrike" dirty="0">
                          <a:solidFill>
                            <a:srgbClr val="052049"/>
                          </a:solidFill>
                          <a:effectLst/>
                          <a:latin typeface="Arial" panose="020B0604020202020204" pitchFamily="34" charset="0"/>
                        </a:rPr>
                        <a:t>Study population. Inclusion/exclusion criteria </a:t>
                      </a:r>
                      <a:r>
                        <a:rPr lang="en-US" sz="1800" b="0" i="0" dirty="0">
                          <a:solidFill>
                            <a:srgbClr val="052049"/>
                          </a:solidFill>
                          <a:effectLst/>
                          <a:latin typeface="Arial" panose="020B0604020202020204" pitchFamily="34" charset="0"/>
                        </a:rPr>
                        <a:t>​</a:t>
                      </a:r>
                      <a:endParaRPr lang="en-US" sz="1800" b="0" i="0" dirty="0">
                        <a:solidFill>
                          <a:srgbClr val="052049"/>
                        </a:solidFill>
                        <a:effectLst/>
                      </a:endParaRPr>
                    </a:p>
                  </a:txBody>
                  <a:tcPr marL="43445" marR="43445" marT="21722" marB="21722">
                    <a:lnL w="16907"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233265348"/>
                  </a:ext>
                </a:extLst>
              </a:tr>
              <a:tr h="173778">
                <a:tc>
                  <a:txBody>
                    <a:bodyPr/>
                    <a:lstStyle/>
                    <a:p>
                      <a:pPr marL="285750" indent="-285750" algn="l" rtl="0" fontAlgn="base">
                        <a:buFont typeface="Arial" panose="020B0604020202020204" pitchFamily="34" charset="0"/>
                        <a:buChar char="•"/>
                      </a:pPr>
                      <a:r>
                        <a:rPr lang="en-US" sz="1800" b="1" i="0" dirty="0">
                          <a:solidFill>
                            <a:srgbClr val="052049"/>
                          </a:solidFill>
                          <a:effectLst/>
                          <a:latin typeface="Arial" panose="020B0604020202020204" pitchFamily="34" charset="0"/>
                        </a:rPr>
                        <a:t>Longitudinal </a:t>
                      </a:r>
                      <a:r>
                        <a:rPr lang="en-US" sz="1800" b="0" i="0" dirty="0">
                          <a:solidFill>
                            <a:srgbClr val="052049"/>
                          </a:solidFill>
                          <a:effectLst/>
                          <a:latin typeface="Arial" panose="020B0604020202020204" pitchFamily="34" charset="0"/>
                        </a:rPr>
                        <a:t>​</a:t>
                      </a:r>
                      <a:endParaRPr lang="en-US" sz="1800" b="0" i="0" dirty="0">
                        <a:solidFill>
                          <a:srgbClr val="052049"/>
                        </a:solidFill>
                        <a:effectLst/>
                      </a:endParaRPr>
                    </a:p>
                  </a:txBody>
                  <a:tcPr marL="43445" marR="43445" marT="21722" marB="21722">
                    <a:lnL w="16907"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468318555"/>
                  </a:ext>
                </a:extLst>
              </a:tr>
              <a:tr h="304112">
                <a:tc>
                  <a:txBody>
                    <a:bodyPr/>
                    <a:lstStyle/>
                    <a:p>
                      <a:pPr marL="285750" indent="-285750" algn="l" rtl="0" fontAlgn="base">
                        <a:buFont typeface="Arial" panose="020B0604020202020204" pitchFamily="34" charset="0"/>
                        <a:buChar char="•"/>
                      </a:pPr>
                      <a:r>
                        <a:rPr lang="en-US" sz="1800" b="1" i="0" u="none" strike="noStrike" dirty="0">
                          <a:solidFill>
                            <a:srgbClr val="052049"/>
                          </a:solidFill>
                          <a:effectLst/>
                          <a:latin typeface="Arial" panose="020B0604020202020204" pitchFamily="34" charset="0"/>
                        </a:rPr>
                        <a:t>Randomized treatment assignment</a:t>
                      </a:r>
                      <a:r>
                        <a:rPr lang="en-US" sz="1800" b="0" i="0" dirty="0">
                          <a:solidFill>
                            <a:srgbClr val="052049"/>
                          </a:solidFill>
                          <a:effectLst/>
                          <a:latin typeface="Arial" panose="020B0604020202020204" pitchFamily="34" charset="0"/>
                        </a:rPr>
                        <a:t>​</a:t>
                      </a:r>
                      <a:endParaRPr lang="en-US" sz="1800" b="0" i="0" dirty="0">
                        <a:solidFill>
                          <a:srgbClr val="052049"/>
                        </a:solidFill>
                        <a:effectLst/>
                      </a:endParaRPr>
                    </a:p>
                  </a:txBody>
                  <a:tcPr marL="43445" marR="43445" marT="21722" marB="21722">
                    <a:lnL w="16907"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905573006"/>
                  </a:ext>
                </a:extLst>
              </a:tr>
              <a:tr h="173778">
                <a:tc>
                  <a:txBody>
                    <a:bodyPr/>
                    <a:lstStyle/>
                    <a:p>
                      <a:pPr marL="285750" indent="-285750" algn="l" rtl="0" fontAlgn="base">
                        <a:buFont typeface="Arial" panose="020B0604020202020204" pitchFamily="34" charset="0"/>
                        <a:buChar char="•"/>
                      </a:pPr>
                      <a:r>
                        <a:rPr lang="en-US" sz="1800" b="1" i="0" u="none" strike="noStrike" dirty="0">
                          <a:solidFill>
                            <a:srgbClr val="052049"/>
                          </a:solidFill>
                          <a:effectLst/>
                          <a:latin typeface="Arial" panose="020B0604020202020204" pitchFamily="34" charset="0"/>
                        </a:rPr>
                        <a:t>Blinding</a:t>
                      </a:r>
                      <a:r>
                        <a:rPr lang="en-US" sz="1800" b="0" i="0" dirty="0">
                          <a:solidFill>
                            <a:srgbClr val="052049"/>
                          </a:solidFill>
                          <a:effectLst/>
                          <a:latin typeface="Arial" panose="020B0604020202020204" pitchFamily="34" charset="0"/>
                        </a:rPr>
                        <a:t>​</a:t>
                      </a:r>
                      <a:endParaRPr lang="en-US" sz="1800" b="0" i="0" dirty="0">
                        <a:solidFill>
                          <a:srgbClr val="052049"/>
                        </a:solidFill>
                        <a:effectLst/>
                      </a:endParaRPr>
                    </a:p>
                  </a:txBody>
                  <a:tcPr marL="43445" marR="43445" marT="21722" marB="21722">
                    <a:lnL w="16907"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494658623"/>
                  </a:ext>
                </a:extLst>
              </a:tr>
              <a:tr h="434446">
                <a:tc>
                  <a:txBody>
                    <a:bodyPr/>
                    <a:lstStyle/>
                    <a:p>
                      <a:pPr marL="285750" indent="-285750" algn="l" rtl="0" fontAlgn="base">
                        <a:buFont typeface="Arial" panose="020B0604020202020204" pitchFamily="34" charset="0"/>
                        <a:buChar char="•"/>
                      </a:pPr>
                      <a:r>
                        <a:rPr lang="en-US" sz="1800" b="1" i="0" u="none" strike="noStrike" dirty="0">
                          <a:solidFill>
                            <a:srgbClr val="052049"/>
                          </a:solidFill>
                          <a:effectLst/>
                          <a:latin typeface="Arial" panose="020B0604020202020204" pitchFamily="34" charset="0"/>
                        </a:rPr>
                        <a:t>Statistical Power. Sample size &amp; follow up </a:t>
                      </a:r>
                      <a:r>
                        <a:rPr lang="en-US" sz="1800" b="0" i="0" dirty="0">
                          <a:solidFill>
                            <a:srgbClr val="052049"/>
                          </a:solidFill>
                          <a:effectLst/>
                          <a:latin typeface="Arial" panose="020B0604020202020204" pitchFamily="34" charset="0"/>
                        </a:rPr>
                        <a:t>​</a:t>
                      </a:r>
                      <a:endParaRPr lang="en-US" sz="1800" b="0" i="0" dirty="0">
                        <a:solidFill>
                          <a:srgbClr val="052049"/>
                        </a:solidFill>
                        <a:effectLst/>
                      </a:endParaRPr>
                    </a:p>
                  </a:txBody>
                  <a:tcPr marL="43445" marR="43445" marT="21722" marB="21722">
                    <a:lnL w="16907"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666582200"/>
                  </a:ext>
                </a:extLst>
              </a:tr>
              <a:tr h="304112">
                <a:tc>
                  <a:txBody>
                    <a:bodyPr/>
                    <a:lstStyle/>
                    <a:p>
                      <a:pPr marL="285750" indent="-285750" algn="l" rtl="0" fontAlgn="base">
                        <a:buFont typeface="Arial" panose="020B0604020202020204" pitchFamily="34" charset="0"/>
                        <a:buChar char="•"/>
                      </a:pPr>
                      <a:r>
                        <a:rPr lang="en-US" sz="1800" b="1" i="0" u="none" strike="noStrike" dirty="0">
                          <a:solidFill>
                            <a:srgbClr val="052049"/>
                          </a:solidFill>
                          <a:effectLst/>
                          <a:latin typeface="Arial" panose="020B0604020202020204" pitchFamily="34" charset="0"/>
                        </a:rPr>
                        <a:t>International, multicenter,… </a:t>
                      </a:r>
                      <a:r>
                        <a:rPr lang="en-US" sz="1800" b="0" i="0" dirty="0">
                          <a:solidFill>
                            <a:srgbClr val="052049"/>
                          </a:solidFill>
                          <a:effectLst/>
                          <a:latin typeface="Arial" panose="020B0604020202020204" pitchFamily="34" charset="0"/>
                        </a:rPr>
                        <a:t>​</a:t>
                      </a:r>
                      <a:endParaRPr lang="en-US" sz="1800" b="0" i="0" dirty="0">
                        <a:solidFill>
                          <a:srgbClr val="052049"/>
                        </a:solidFill>
                        <a:effectLst/>
                      </a:endParaRPr>
                    </a:p>
                  </a:txBody>
                  <a:tcPr marL="43445" marR="43445" marT="21722" marB="21722">
                    <a:lnL w="16907"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46545448"/>
                  </a:ext>
                </a:extLst>
              </a:tr>
              <a:tr h="434446">
                <a:tc>
                  <a:txBody>
                    <a:bodyPr/>
                    <a:lstStyle/>
                    <a:p>
                      <a:pPr marL="285750" indent="-285750" algn="l" rtl="0" fontAlgn="base">
                        <a:buFont typeface="Arial" panose="020B0604020202020204" pitchFamily="34" charset="0"/>
                        <a:buChar char="•"/>
                      </a:pPr>
                      <a:r>
                        <a:rPr lang="en-US" sz="1800" b="1" i="0" u="none" strike="noStrike" dirty="0">
                          <a:solidFill>
                            <a:srgbClr val="052049"/>
                          </a:solidFill>
                          <a:effectLst/>
                          <a:latin typeface="Arial" panose="020B0604020202020204" pitchFamily="34" charset="0"/>
                        </a:rPr>
                        <a:t>Reference group. Active therapy or placebo </a:t>
                      </a:r>
                      <a:r>
                        <a:rPr lang="en-US" sz="1800" b="0" i="0" dirty="0">
                          <a:solidFill>
                            <a:srgbClr val="052049"/>
                          </a:solidFill>
                          <a:effectLst/>
                          <a:latin typeface="Arial" panose="020B0604020202020204" pitchFamily="34" charset="0"/>
                        </a:rPr>
                        <a:t>​</a:t>
                      </a:r>
                      <a:endParaRPr lang="en-US" sz="1800" b="0" i="0" dirty="0">
                        <a:solidFill>
                          <a:srgbClr val="052049"/>
                        </a:solidFill>
                        <a:effectLst/>
                      </a:endParaRPr>
                    </a:p>
                  </a:txBody>
                  <a:tcPr marL="43445" marR="43445" marT="21722" marB="21722">
                    <a:lnL w="16907"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840732349"/>
                  </a:ext>
                </a:extLst>
              </a:tr>
              <a:tr h="304112">
                <a:tc>
                  <a:txBody>
                    <a:bodyPr/>
                    <a:lstStyle/>
                    <a:p>
                      <a:pPr marL="285750" indent="-285750" algn="l" rtl="0" fontAlgn="base">
                        <a:buFont typeface="Arial" panose="020B0604020202020204" pitchFamily="34" charset="0"/>
                        <a:buChar char="•"/>
                      </a:pPr>
                      <a:r>
                        <a:rPr lang="en-US" sz="1800" b="1" i="0" u="none" strike="noStrike" dirty="0">
                          <a:solidFill>
                            <a:schemeClr val="tx1"/>
                          </a:solidFill>
                          <a:effectLst/>
                          <a:latin typeface="Arial" panose="020B0604020202020204" pitchFamily="34" charset="0"/>
                        </a:rPr>
                        <a:t>Loss to follow up &amp; Compliance</a:t>
                      </a:r>
                      <a:r>
                        <a:rPr lang="en-US" sz="1800" b="0" i="0" dirty="0">
                          <a:solidFill>
                            <a:srgbClr val="052049"/>
                          </a:solidFill>
                          <a:effectLst/>
                          <a:latin typeface="Arial" panose="020B0604020202020204" pitchFamily="34" charset="0"/>
                        </a:rPr>
                        <a:t>​</a:t>
                      </a:r>
                      <a:endParaRPr lang="en-US" sz="1800" b="0" i="0" dirty="0">
                        <a:solidFill>
                          <a:srgbClr val="052049"/>
                        </a:solidFill>
                        <a:effectLst/>
                      </a:endParaRPr>
                    </a:p>
                  </a:txBody>
                  <a:tcPr marL="43445" marR="43445" marT="21722" marB="21722">
                    <a:lnL w="16907"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803564090"/>
                  </a:ext>
                </a:extLst>
              </a:tr>
              <a:tr h="304112">
                <a:tc>
                  <a:txBody>
                    <a:bodyPr/>
                    <a:lstStyle/>
                    <a:p>
                      <a:pPr marL="285750" indent="-285750" algn="l" rtl="0" fontAlgn="base">
                        <a:buFont typeface="Arial" panose="020B0604020202020204" pitchFamily="34" charset="0"/>
                        <a:buChar char="•"/>
                      </a:pPr>
                      <a:r>
                        <a:rPr lang="en-US" sz="1800" b="1" i="0" u="none" strike="noStrike" dirty="0">
                          <a:solidFill>
                            <a:srgbClr val="052049"/>
                          </a:solidFill>
                          <a:effectLst/>
                          <a:latin typeface="Arial" panose="020B0604020202020204" pitchFamily="34" charset="0"/>
                        </a:rPr>
                        <a:t>Blind adjudication of events</a:t>
                      </a:r>
                      <a:r>
                        <a:rPr lang="en-US" sz="1800" b="0" i="0" dirty="0">
                          <a:solidFill>
                            <a:srgbClr val="052049"/>
                          </a:solidFill>
                          <a:effectLst/>
                          <a:latin typeface="Arial" panose="020B0604020202020204" pitchFamily="34" charset="0"/>
                        </a:rPr>
                        <a:t>​</a:t>
                      </a:r>
                      <a:endParaRPr lang="en-US" sz="1800" b="0" i="0" dirty="0">
                        <a:solidFill>
                          <a:srgbClr val="052049"/>
                        </a:solidFill>
                        <a:effectLst/>
                      </a:endParaRPr>
                    </a:p>
                  </a:txBody>
                  <a:tcPr marL="43445" marR="43445" marT="21722" marB="21722">
                    <a:lnL w="16907"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115205925"/>
                  </a:ext>
                </a:extLst>
              </a:tr>
              <a:tr h="304112">
                <a:tc>
                  <a:txBody>
                    <a:bodyPr/>
                    <a:lstStyle/>
                    <a:p>
                      <a:pPr marL="285750" indent="-285750" algn="l" rtl="0" fontAlgn="base">
                        <a:buFont typeface="Arial" panose="020B0604020202020204" pitchFamily="34" charset="0"/>
                        <a:buChar char="•"/>
                      </a:pPr>
                      <a:r>
                        <a:rPr lang="en-US" sz="1800" b="1" i="0" u="none" strike="noStrike" dirty="0">
                          <a:solidFill>
                            <a:srgbClr val="052049"/>
                          </a:solidFill>
                          <a:effectLst/>
                          <a:latin typeface="Arial" panose="020B0604020202020204" pitchFamily="34" charset="0"/>
                        </a:rPr>
                        <a:t>Inscription of Protocols </a:t>
                      </a:r>
                      <a:r>
                        <a:rPr lang="en-US" sz="1800" b="0" i="0" dirty="0">
                          <a:solidFill>
                            <a:srgbClr val="052049"/>
                          </a:solidFill>
                          <a:effectLst/>
                          <a:latin typeface="Arial" panose="020B0604020202020204" pitchFamily="34" charset="0"/>
                        </a:rPr>
                        <a:t>​</a:t>
                      </a:r>
                      <a:endParaRPr lang="en-US" sz="1800" b="0" i="0" dirty="0">
                        <a:solidFill>
                          <a:srgbClr val="052049"/>
                        </a:solidFill>
                        <a:effectLst/>
                      </a:endParaRPr>
                    </a:p>
                  </a:txBody>
                  <a:tcPr marL="43445" marR="43445" marT="21722" marB="21722">
                    <a:lnL w="16907"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16907"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679107074"/>
                  </a:ext>
                </a:extLst>
              </a:tr>
            </a:tbl>
          </a:graphicData>
        </a:graphic>
      </p:graphicFrame>
      <p:sp>
        <p:nvSpPr>
          <p:cNvPr id="3" name="TextBox 2">
            <a:extLst>
              <a:ext uri="{FF2B5EF4-FFF2-40B4-BE49-F238E27FC236}">
                <a16:creationId xmlns:a16="http://schemas.microsoft.com/office/drawing/2014/main" id="{632FCA57-EF38-9141-B7BA-6828990EB30B}"/>
              </a:ext>
            </a:extLst>
          </p:cNvPr>
          <p:cNvSpPr txBox="1"/>
          <p:nvPr/>
        </p:nvSpPr>
        <p:spPr bwMode="auto">
          <a:xfrm>
            <a:off x="8176591" y="1317020"/>
            <a:ext cx="3650974" cy="1354217"/>
          </a:xfrm>
          <a:prstGeom prst="rect">
            <a:avLst/>
          </a:prstGeom>
          <a:noFill/>
          <a:ln w="19050" algn="ctr">
            <a:noFill/>
            <a:miter lim="800000"/>
            <a:headEnd/>
            <a:tailEnd/>
          </a:ln>
        </p:spPr>
        <p:txBody>
          <a:bodyPr wrap="square" lIns="0" tIns="0" rIns="0" bIns="0" rtlCol="0">
            <a:spAutoFit/>
          </a:bodyPr>
          <a:lstStyle/>
          <a:p>
            <a:endParaRPr lang="en-US" sz="2800" dirty="0">
              <a:latin typeface="+mj-lt"/>
              <a:ea typeface="+mj-ea"/>
              <a:cs typeface="Arial" pitchFamily="34" charset="0"/>
            </a:endParaRPr>
          </a:p>
          <a:p>
            <a:pPr marL="342900" indent="-342900">
              <a:buFont typeface="Arial" panose="020B0604020202020204" pitchFamily="34" charset="0"/>
              <a:buChar char="•"/>
            </a:pPr>
            <a:r>
              <a:rPr lang="en-US" sz="2000" b="1" dirty="0"/>
              <a:t>Exchangeability</a:t>
            </a:r>
          </a:p>
          <a:p>
            <a:pPr marL="342900" indent="-342900">
              <a:buFont typeface="Arial" panose="020B0604020202020204" pitchFamily="34" charset="0"/>
              <a:buChar char="•"/>
            </a:pPr>
            <a:r>
              <a:rPr lang="en-US" sz="2000" b="1" dirty="0"/>
              <a:t>Consistency</a:t>
            </a:r>
          </a:p>
          <a:p>
            <a:pPr marL="342900" indent="-342900">
              <a:buFont typeface="Arial" panose="020B0604020202020204" pitchFamily="34" charset="0"/>
              <a:buChar char="•"/>
            </a:pPr>
            <a:r>
              <a:rPr lang="en-US" sz="2000" b="1" dirty="0"/>
              <a:t>Positivity</a:t>
            </a:r>
          </a:p>
        </p:txBody>
      </p:sp>
    </p:spTree>
    <p:extLst>
      <p:ext uri="{BB962C8B-B14F-4D97-AF65-F5344CB8AC3E}">
        <p14:creationId xmlns:p14="http://schemas.microsoft.com/office/powerpoint/2010/main" val="24481455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6C144F3-8F34-584E-91DF-BFADE8C97EBE}"/>
              </a:ext>
            </a:extLst>
          </p:cNvPr>
          <p:cNvSpPr>
            <a:spLocks noGrp="1"/>
          </p:cNvSpPr>
          <p:nvPr>
            <p:ph type="sldNum" sz="quarter" idx="12"/>
          </p:nvPr>
        </p:nvSpPr>
        <p:spPr/>
        <p:txBody>
          <a:bodyPr/>
          <a:lstStyle/>
          <a:p>
            <a:fld id="{7BCC8D0D-EAEC-449D-9161-023DFF90F2E2}" type="slidenum">
              <a:rPr lang="en-US" smtClean="0">
                <a:solidFill>
                  <a:srgbClr val="052049"/>
                </a:solidFill>
              </a:rPr>
              <a:pPr/>
              <a:t>6</a:t>
            </a:fld>
            <a:endParaRPr lang="en-US" dirty="0">
              <a:solidFill>
                <a:srgbClr val="052049"/>
              </a:solidFill>
            </a:endParaRPr>
          </a:p>
        </p:txBody>
      </p:sp>
      <p:sp>
        <p:nvSpPr>
          <p:cNvPr id="3" name="Title 2">
            <a:extLst>
              <a:ext uri="{FF2B5EF4-FFF2-40B4-BE49-F238E27FC236}">
                <a16:creationId xmlns:a16="http://schemas.microsoft.com/office/drawing/2014/main" id="{C89EDE15-0599-C04E-8E81-F6BF98877D72}"/>
              </a:ext>
            </a:extLst>
          </p:cNvPr>
          <p:cNvSpPr>
            <a:spLocks noGrp="1"/>
          </p:cNvSpPr>
          <p:nvPr>
            <p:ph type="title"/>
          </p:nvPr>
        </p:nvSpPr>
        <p:spPr/>
        <p:txBody>
          <a:bodyPr/>
          <a:lstStyle/>
          <a:p>
            <a:r>
              <a:rPr lang="en-US" dirty="0"/>
              <a:t>Sample Answers</a:t>
            </a:r>
          </a:p>
        </p:txBody>
      </p:sp>
    </p:spTree>
    <p:extLst>
      <p:ext uri="{BB962C8B-B14F-4D97-AF65-F5344CB8AC3E}">
        <p14:creationId xmlns:p14="http://schemas.microsoft.com/office/powerpoint/2010/main" val="4155678503"/>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8A8D20-D423-E746-A112-3BD8B31512D4}"/>
              </a:ext>
            </a:extLst>
          </p:cNvPr>
          <p:cNvSpPr>
            <a:spLocks noGrp="1"/>
          </p:cNvSpPr>
          <p:nvPr>
            <p:ph type="title"/>
          </p:nvPr>
        </p:nvSpPr>
        <p:spPr/>
        <p:txBody>
          <a:bodyPr/>
          <a:lstStyle/>
          <a:p>
            <a:r>
              <a:rPr lang="en-US" dirty="0"/>
              <a:t>Hypothesis &amp; PICO for Moore SC et al, JAMA Int Med, 2018</a:t>
            </a:r>
          </a:p>
        </p:txBody>
      </p:sp>
      <p:sp>
        <p:nvSpPr>
          <p:cNvPr id="3" name="Content Placeholder 2">
            <a:extLst>
              <a:ext uri="{FF2B5EF4-FFF2-40B4-BE49-F238E27FC236}">
                <a16:creationId xmlns:a16="http://schemas.microsoft.com/office/drawing/2014/main" id="{9A15D78A-FCB7-2449-AF82-046E4D9DF3AC}"/>
              </a:ext>
            </a:extLst>
          </p:cNvPr>
          <p:cNvSpPr>
            <a:spLocks noGrp="1"/>
          </p:cNvSpPr>
          <p:nvPr>
            <p:ph idx="1"/>
          </p:nvPr>
        </p:nvSpPr>
        <p:spPr/>
        <p:txBody>
          <a:bodyPr/>
          <a:lstStyle/>
          <a:p>
            <a:r>
              <a:rPr lang="en-US" dirty="0"/>
              <a:t>P – adults enrolled in cohort studies in N. America and Europe which collected data on physical activity (“Prospective studies in the National Cancer Institute Cohort Consortium were eligible for inclusion in the current study if they assessed leisure-time physical activity and had appropriate covariate data”)</a:t>
            </a:r>
          </a:p>
          <a:p>
            <a:r>
              <a:rPr lang="en-US" dirty="0"/>
              <a:t>E – Leisure time physical activity of moderate or vigorous intensity, based on METs; </a:t>
            </a:r>
          </a:p>
          <a:p>
            <a:r>
              <a:rPr lang="en-US" dirty="0"/>
              <a:t>C - 90th vs lower 10</a:t>
            </a:r>
            <a:r>
              <a:rPr lang="en-US" baseline="30000" dirty="0"/>
              <a:t>th</a:t>
            </a:r>
            <a:r>
              <a:rPr lang="en-US" dirty="0"/>
              <a:t> percentile comparison in leisure time physical activity</a:t>
            </a:r>
          </a:p>
          <a:p>
            <a:r>
              <a:rPr lang="en-US" dirty="0"/>
              <a:t>O – Specific cancer types for which there were at least 300 incident cases</a:t>
            </a:r>
          </a:p>
          <a:p>
            <a:endParaRPr lang="en-US" dirty="0"/>
          </a:p>
          <a:p>
            <a:r>
              <a:rPr lang="en-US" dirty="0" err="1"/>
              <a:t>Hyp</a:t>
            </a:r>
            <a:r>
              <a:rPr lang="en-US" dirty="0"/>
              <a:t> – “Our hypothesis was that higher levels of leisure-time physical activity would be associated with lower risk of 26 cancers.”</a:t>
            </a:r>
          </a:p>
        </p:txBody>
      </p:sp>
      <p:sp>
        <p:nvSpPr>
          <p:cNvPr id="4" name="Slide Number Placeholder 3">
            <a:extLst>
              <a:ext uri="{FF2B5EF4-FFF2-40B4-BE49-F238E27FC236}">
                <a16:creationId xmlns:a16="http://schemas.microsoft.com/office/drawing/2014/main" id="{73F48472-91E5-5647-8A53-806969EB77B0}"/>
              </a:ext>
            </a:extLst>
          </p:cNvPr>
          <p:cNvSpPr>
            <a:spLocks noGrp="1"/>
          </p:cNvSpPr>
          <p:nvPr>
            <p:ph type="sldNum" sz="quarter" idx="10"/>
          </p:nvPr>
        </p:nvSpPr>
        <p:spPr/>
        <p:txBody>
          <a:bodyPr/>
          <a:lstStyle/>
          <a:p>
            <a:pPr>
              <a:defRPr/>
            </a:pPr>
            <a:fld id="{FAA74B69-70FD-A649-B131-F3438782CAA4}" type="slidenum">
              <a:rPr lang="en-US" altLang="en-US" smtClean="0">
                <a:solidFill>
                  <a:srgbClr val="052049"/>
                </a:solidFill>
              </a:rPr>
              <a:pPr>
                <a:defRPr/>
              </a:pPr>
              <a:t>7</a:t>
            </a:fld>
            <a:endParaRPr lang="en-US" altLang="en-US">
              <a:solidFill>
                <a:srgbClr val="052049"/>
              </a:solidFill>
            </a:endParaRPr>
          </a:p>
        </p:txBody>
      </p:sp>
    </p:spTree>
    <p:extLst>
      <p:ext uri="{BB962C8B-B14F-4D97-AF65-F5344CB8AC3E}">
        <p14:creationId xmlns:p14="http://schemas.microsoft.com/office/powerpoint/2010/main" val="5818111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B581DE-8FF2-F04F-B051-8F66F85A524D}"/>
              </a:ext>
            </a:extLst>
          </p:cNvPr>
          <p:cNvSpPr>
            <a:spLocks noGrp="1"/>
          </p:cNvSpPr>
          <p:nvPr>
            <p:ph type="title"/>
          </p:nvPr>
        </p:nvSpPr>
        <p:spPr/>
        <p:txBody>
          <a:bodyPr/>
          <a:lstStyle/>
          <a:p>
            <a:r>
              <a:rPr lang="en-US" dirty="0"/>
              <a:t>Target Trial on leisure time physical activity and cancer incidence</a:t>
            </a:r>
          </a:p>
        </p:txBody>
      </p:sp>
      <p:sp>
        <p:nvSpPr>
          <p:cNvPr id="3" name="Content Placeholder 2">
            <a:extLst>
              <a:ext uri="{FF2B5EF4-FFF2-40B4-BE49-F238E27FC236}">
                <a16:creationId xmlns:a16="http://schemas.microsoft.com/office/drawing/2014/main" id="{BD5D64E7-4130-B144-A49D-D6760CD79561}"/>
              </a:ext>
            </a:extLst>
          </p:cNvPr>
          <p:cNvSpPr>
            <a:spLocks noGrp="1"/>
          </p:cNvSpPr>
          <p:nvPr>
            <p:ph idx="1"/>
          </p:nvPr>
        </p:nvSpPr>
        <p:spPr>
          <a:xfrm>
            <a:off x="612915" y="1868558"/>
            <a:ext cx="10850220" cy="3975651"/>
          </a:xfrm>
        </p:spPr>
        <p:txBody>
          <a:bodyPr/>
          <a:lstStyle/>
          <a:p>
            <a:r>
              <a:rPr lang="en-US" dirty="0" err="1"/>
              <a:t>Hyp</a:t>
            </a:r>
            <a:r>
              <a:rPr lang="en-US" dirty="0"/>
              <a:t> – Assignment to 150 min of exercise vs. not reduces the incidence of cancer in adults</a:t>
            </a:r>
          </a:p>
          <a:p>
            <a:r>
              <a:rPr lang="en-US" dirty="0"/>
              <a:t>P – Adults with no prior history of cancer who are able to follow an exercise program and are willing to be randomized to 150 min of moderate/vigorous exercise per week vs. no exercise.</a:t>
            </a:r>
          </a:p>
          <a:p>
            <a:r>
              <a:rPr lang="en-US" dirty="0"/>
              <a:t>I – Assigned to 150 min of moderate/vigorous exercise/week and provided with tools/resources to access and complete such exercise</a:t>
            </a:r>
          </a:p>
          <a:p>
            <a:r>
              <a:rPr lang="en-US" dirty="0"/>
              <a:t>C - Assigned to no exercise / told not to exercise regularly</a:t>
            </a:r>
          </a:p>
          <a:p>
            <a:r>
              <a:rPr lang="en-US" dirty="0"/>
              <a:t>O – Cancer incidence</a:t>
            </a:r>
          </a:p>
          <a:p>
            <a:r>
              <a:rPr lang="en-US" dirty="0"/>
              <a:t>Infeasible – it is unethical to assign someone to not exercise</a:t>
            </a:r>
          </a:p>
        </p:txBody>
      </p:sp>
      <p:sp>
        <p:nvSpPr>
          <p:cNvPr id="4" name="Slide Number Placeholder 3">
            <a:extLst>
              <a:ext uri="{FF2B5EF4-FFF2-40B4-BE49-F238E27FC236}">
                <a16:creationId xmlns:a16="http://schemas.microsoft.com/office/drawing/2014/main" id="{1742B982-CAE4-834B-AAC4-89D4A0A46F84}"/>
              </a:ext>
            </a:extLst>
          </p:cNvPr>
          <p:cNvSpPr>
            <a:spLocks noGrp="1"/>
          </p:cNvSpPr>
          <p:nvPr>
            <p:ph type="sldNum" sz="quarter" idx="10"/>
          </p:nvPr>
        </p:nvSpPr>
        <p:spPr/>
        <p:txBody>
          <a:bodyPr/>
          <a:lstStyle/>
          <a:p>
            <a:pPr>
              <a:defRPr/>
            </a:pPr>
            <a:fld id="{FAA74B69-70FD-A649-B131-F3438782CAA4}" type="slidenum">
              <a:rPr lang="en-US" altLang="en-US" smtClean="0">
                <a:solidFill>
                  <a:srgbClr val="052049"/>
                </a:solidFill>
              </a:rPr>
              <a:pPr>
                <a:defRPr/>
              </a:pPr>
              <a:t>8</a:t>
            </a:fld>
            <a:endParaRPr lang="en-US" altLang="en-US">
              <a:solidFill>
                <a:srgbClr val="052049"/>
              </a:solidFill>
            </a:endParaRPr>
          </a:p>
        </p:txBody>
      </p:sp>
    </p:spTree>
    <p:extLst>
      <p:ext uri="{BB962C8B-B14F-4D97-AF65-F5344CB8AC3E}">
        <p14:creationId xmlns:p14="http://schemas.microsoft.com/office/powerpoint/2010/main" val="30770710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A81508-1741-924D-A8DD-3FE9DD9848B9}"/>
              </a:ext>
            </a:extLst>
          </p:cNvPr>
          <p:cNvSpPr>
            <a:spLocks noGrp="1"/>
          </p:cNvSpPr>
          <p:nvPr>
            <p:ph type="title"/>
          </p:nvPr>
        </p:nvSpPr>
        <p:spPr/>
        <p:txBody>
          <a:bodyPr/>
          <a:lstStyle/>
          <a:p>
            <a:r>
              <a:rPr lang="en-US" dirty="0"/>
              <a:t>Target Trial Heuristic</a:t>
            </a:r>
          </a:p>
        </p:txBody>
      </p:sp>
      <p:sp>
        <p:nvSpPr>
          <p:cNvPr id="4" name="Slide Number Placeholder 3">
            <a:extLst>
              <a:ext uri="{FF2B5EF4-FFF2-40B4-BE49-F238E27FC236}">
                <a16:creationId xmlns:a16="http://schemas.microsoft.com/office/drawing/2014/main" id="{BD6BEC31-B7FA-C64B-A779-68654B10DD1C}"/>
              </a:ext>
            </a:extLst>
          </p:cNvPr>
          <p:cNvSpPr>
            <a:spLocks noGrp="1"/>
          </p:cNvSpPr>
          <p:nvPr>
            <p:ph type="sldNum" sz="quarter" idx="10"/>
          </p:nvPr>
        </p:nvSpPr>
        <p:spPr/>
        <p:txBody>
          <a:bodyPr/>
          <a:lstStyle/>
          <a:p>
            <a:pPr>
              <a:defRPr/>
            </a:pPr>
            <a:fld id="{FAA74B69-70FD-A649-B131-F3438782CAA4}" type="slidenum">
              <a:rPr lang="en-US" altLang="en-US" smtClean="0">
                <a:solidFill>
                  <a:srgbClr val="052049"/>
                </a:solidFill>
              </a:rPr>
              <a:pPr>
                <a:defRPr/>
              </a:pPr>
              <a:t>9</a:t>
            </a:fld>
            <a:endParaRPr lang="en-US" altLang="en-US">
              <a:solidFill>
                <a:srgbClr val="052049"/>
              </a:solidFill>
            </a:endParaRPr>
          </a:p>
        </p:txBody>
      </p:sp>
      <p:graphicFrame>
        <p:nvGraphicFramePr>
          <p:cNvPr id="7" name="Content Placeholder 6">
            <a:extLst>
              <a:ext uri="{FF2B5EF4-FFF2-40B4-BE49-F238E27FC236}">
                <a16:creationId xmlns:a16="http://schemas.microsoft.com/office/drawing/2014/main" id="{1F45BA3B-BDE1-3748-A103-D6251EDAA086}"/>
              </a:ext>
            </a:extLst>
          </p:cNvPr>
          <p:cNvGraphicFramePr>
            <a:graphicFrameLocks noGrp="1"/>
          </p:cNvGraphicFramePr>
          <p:nvPr>
            <p:ph idx="1"/>
            <p:extLst>
              <p:ext uri="{D42A27DB-BD31-4B8C-83A1-F6EECF244321}">
                <p14:modId xmlns:p14="http://schemas.microsoft.com/office/powerpoint/2010/main" val="3068263836"/>
              </p:ext>
            </p:extLst>
          </p:nvPr>
        </p:nvGraphicFramePr>
        <p:xfrm>
          <a:off x="829735" y="1476046"/>
          <a:ext cx="8254630" cy="4279896"/>
        </p:xfrm>
        <a:graphic>
          <a:graphicData uri="http://schemas.openxmlformats.org/drawingml/2006/table">
            <a:tbl>
              <a:tblPr/>
              <a:tblGrid>
                <a:gridCol w="8254630">
                  <a:extLst>
                    <a:ext uri="{9D8B030D-6E8A-4147-A177-3AD203B41FA5}">
                      <a16:colId xmlns:a16="http://schemas.microsoft.com/office/drawing/2014/main" val="3148186955"/>
                    </a:ext>
                  </a:extLst>
                </a:gridCol>
              </a:tblGrid>
              <a:tr h="304112">
                <a:tc>
                  <a:txBody>
                    <a:bodyPr/>
                    <a:lstStyle/>
                    <a:p>
                      <a:pPr algn="l" rtl="0" fontAlgn="base"/>
                      <a:r>
                        <a:rPr lang="en-US" sz="1800" b="1" i="0" u="none" strike="noStrike" dirty="0">
                          <a:solidFill>
                            <a:srgbClr val="052049"/>
                          </a:solidFill>
                          <a:effectLst/>
                          <a:latin typeface="Arial" panose="020B0604020202020204" pitchFamily="34" charset="0"/>
                        </a:rPr>
                        <a:t>Key Issues in Clinical Trials</a:t>
                      </a:r>
                      <a:r>
                        <a:rPr lang="en-US" sz="1800" b="0" i="0" dirty="0">
                          <a:solidFill>
                            <a:srgbClr val="052049"/>
                          </a:solidFill>
                          <a:effectLst/>
                          <a:latin typeface="Arial" panose="020B0604020202020204" pitchFamily="34" charset="0"/>
                        </a:rPr>
                        <a:t>​</a:t>
                      </a:r>
                      <a:endParaRPr lang="en-US" sz="1800" b="0" i="0" dirty="0">
                        <a:solidFill>
                          <a:srgbClr val="052049"/>
                        </a:solidFill>
                        <a:effectLst/>
                      </a:endParaRPr>
                    </a:p>
                  </a:txBody>
                  <a:tcPr marL="43445" marR="43445" marT="21722" marB="21722">
                    <a:lnL w="16907" cap="flat" cmpd="sng" algn="ctr">
                      <a:noFill/>
                      <a:prstDash val="solid"/>
                      <a:round/>
                      <a:headEnd type="none" w="med" len="med"/>
                      <a:tailEnd type="none" w="med" len="med"/>
                    </a:lnL>
                    <a:lnR w="9525" cap="flat" cmpd="sng" algn="ctr">
                      <a:noFill/>
                      <a:prstDash val="solid"/>
                      <a:round/>
                      <a:headEnd type="none" w="med" len="med"/>
                      <a:tailEnd type="none" w="med" len="med"/>
                    </a:lnR>
                    <a:lnT w="16907"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9592656"/>
                  </a:ext>
                </a:extLst>
              </a:tr>
              <a:tr h="434446">
                <a:tc>
                  <a:txBody>
                    <a:bodyPr/>
                    <a:lstStyle/>
                    <a:p>
                      <a:pPr marL="285750" indent="-285750" algn="l" rtl="0" fontAlgn="base">
                        <a:buFont typeface="Arial" panose="020B0604020202020204" pitchFamily="34" charset="0"/>
                        <a:buChar char="•"/>
                      </a:pPr>
                      <a:r>
                        <a:rPr lang="en-US" sz="1800" b="1" i="0" u="none" strike="noStrike" dirty="0">
                          <a:solidFill>
                            <a:srgbClr val="052049"/>
                          </a:solidFill>
                          <a:effectLst/>
                          <a:latin typeface="Arial" panose="020B0604020202020204" pitchFamily="34" charset="0"/>
                        </a:rPr>
                        <a:t>Clear Objective(s). Primary and secondary endpoints  </a:t>
                      </a:r>
                      <a:r>
                        <a:rPr lang="en-US" sz="1800" b="0" i="0" dirty="0">
                          <a:solidFill>
                            <a:srgbClr val="052049"/>
                          </a:solidFill>
                          <a:effectLst/>
                          <a:latin typeface="Arial" panose="020B0604020202020204" pitchFamily="34" charset="0"/>
                        </a:rPr>
                        <a:t>​</a:t>
                      </a:r>
                      <a:endParaRPr lang="en-US" sz="1800" b="0" i="0" dirty="0">
                        <a:solidFill>
                          <a:srgbClr val="052049"/>
                        </a:solidFill>
                        <a:effectLst/>
                      </a:endParaRPr>
                    </a:p>
                  </a:txBody>
                  <a:tcPr marL="43445" marR="43445" marT="21722" marB="21722">
                    <a:lnL w="16907"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840470108"/>
                  </a:ext>
                </a:extLst>
              </a:tr>
              <a:tr h="434446">
                <a:tc>
                  <a:txBody>
                    <a:bodyPr/>
                    <a:lstStyle/>
                    <a:p>
                      <a:pPr marL="285750" indent="-285750" algn="l" rtl="0" fontAlgn="base">
                        <a:buFont typeface="Arial" panose="020B0604020202020204" pitchFamily="34" charset="0"/>
                        <a:buChar char="•"/>
                      </a:pPr>
                      <a:r>
                        <a:rPr lang="en-US" sz="1800" b="1" i="0" u="none" strike="noStrike" dirty="0">
                          <a:solidFill>
                            <a:srgbClr val="052049"/>
                          </a:solidFill>
                          <a:effectLst/>
                          <a:latin typeface="Arial" panose="020B0604020202020204" pitchFamily="34" charset="0"/>
                        </a:rPr>
                        <a:t>Study population. Inclusion/exclusion criteria </a:t>
                      </a:r>
                      <a:r>
                        <a:rPr lang="en-US" sz="1800" b="0" i="0" dirty="0">
                          <a:solidFill>
                            <a:srgbClr val="052049"/>
                          </a:solidFill>
                          <a:effectLst/>
                          <a:latin typeface="Arial" panose="020B0604020202020204" pitchFamily="34" charset="0"/>
                        </a:rPr>
                        <a:t>​</a:t>
                      </a:r>
                      <a:endParaRPr lang="en-US" sz="1800" b="0" i="0" dirty="0">
                        <a:solidFill>
                          <a:srgbClr val="052049"/>
                        </a:solidFill>
                        <a:effectLst/>
                      </a:endParaRPr>
                    </a:p>
                  </a:txBody>
                  <a:tcPr marL="43445" marR="43445" marT="21722" marB="21722">
                    <a:lnL w="16907"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233265348"/>
                  </a:ext>
                </a:extLst>
              </a:tr>
              <a:tr h="173778">
                <a:tc>
                  <a:txBody>
                    <a:bodyPr/>
                    <a:lstStyle/>
                    <a:p>
                      <a:pPr marL="285750" indent="-285750" algn="l" rtl="0" fontAlgn="base">
                        <a:buFont typeface="Arial" panose="020B0604020202020204" pitchFamily="34" charset="0"/>
                        <a:buChar char="•"/>
                      </a:pPr>
                      <a:r>
                        <a:rPr lang="en-US" sz="1800" b="1" i="0" dirty="0">
                          <a:solidFill>
                            <a:srgbClr val="052049"/>
                          </a:solidFill>
                          <a:effectLst/>
                          <a:latin typeface="Arial" panose="020B0604020202020204" pitchFamily="34" charset="0"/>
                        </a:rPr>
                        <a:t>Longitudinal </a:t>
                      </a:r>
                      <a:r>
                        <a:rPr lang="en-US" sz="1800" b="0" i="0" dirty="0">
                          <a:solidFill>
                            <a:srgbClr val="052049"/>
                          </a:solidFill>
                          <a:effectLst/>
                          <a:latin typeface="Arial" panose="020B0604020202020204" pitchFamily="34" charset="0"/>
                        </a:rPr>
                        <a:t>​</a:t>
                      </a:r>
                      <a:endParaRPr lang="en-US" sz="1800" b="0" i="0" dirty="0">
                        <a:solidFill>
                          <a:srgbClr val="052049"/>
                        </a:solidFill>
                        <a:effectLst/>
                      </a:endParaRPr>
                    </a:p>
                  </a:txBody>
                  <a:tcPr marL="43445" marR="43445" marT="21722" marB="21722">
                    <a:lnL w="16907"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468318555"/>
                  </a:ext>
                </a:extLst>
              </a:tr>
              <a:tr h="304112">
                <a:tc>
                  <a:txBody>
                    <a:bodyPr/>
                    <a:lstStyle/>
                    <a:p>
                      <a:pPr marL="285750" indent="-285750" algn="l" rtl="0" fontAlgn="base">
                        <a:buFont typeface="Arial" panose="020B0604020202020204" pitchFamily="34" charset="0"/>
                        <a:buChar char="•"/>
                      </a:pPr>
                      <a:r>
                        <a:rPr lang="en-US" sz="1800" b="1" i="0" u="none" strike="noStrike" dirty="0">
                          <a:solidFill>
                            <a:srgbClr val="052049"/>
                          </a:solidFill>
                          <a:effectLst/>
                          <a:latin typeface="Arial" panose="020B0604020202020204" pitchFamily="34" charset="0"/>
                        </a:rPr>
                        <a:t>Randomized treatment assignment</a:t>
                      </a:r>
                      <a:r>
                        <a:rPr lang="en-US" sz="1800" b="0" i="0" dirty="0">
                          <a:solidFill>
                            <a:srgbClr val="052049"/>
                          </a:solidFill>
                          <a:effectLst/>
                          <a:latin typeface="Arial" panose="020B0604020202020204" pitchFamily="34" charset="0"/>
                        </a:rPr>
                        <a:t>​</a:t>
                      </a:r>
                      <a:endParaRPr lang="en-US" sz="1800" b="0" i="0" dirty="0">
                        <a:solidFill>
                          <a:srgbClr val="052049"/>
                        </a:solidFill>
                        <a:effectLst/>
                      </a:endParaRPr>
                    </a:p>
                  </a:txBody>
                  <a:tcPr marL="43445" marR="43445" marT="21722" marB="21722">
                    <a:lnL w="16907"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905573006"/>
                  </a:ext>
                </a:extLst>
              </a:tr>
              <a:tr h="173778">
                <a:tc>
                  <a:txBody>
                    <a:bodyPr/>
                    <a:lstStyle/>
                    <a:p>
                      <a:pPr marL="285750" indent="-285750" algn="l" rtl="0" fontAlgn="base">
                        <a:buFont typeface="Arial" panose="020B0604020202020204" pitchFamily="34" charset="0"/>
                        <a:buChar char="•"/>
                      </a:pPr>
                      <a:r>
                        <a:rPr lang="en-US" sz="1800" b="1" i="0" u="none" strike="noStrike" dirty="0">
                          <a:solidFill>
                            <a:srgbClr val="052049"/>
                          </a:solidFill>
                          <a:effectLst/>
                          <a:latin typeface="Arial" panose="020B0604020202020204" pitchFamily="34" charset="0"/>
                        </a:rPr>
                        <a:t>Blinding</a:t>
                      </a:r>
                      <a:r>
                        <a:rPr lang="en-US" sz="1800" b="0" i="0" dirty="0">
                          <a:solidFill>
                            <a:srgbClr val="052049"/>
                          </a:solidFill>
                          <a:effectLst/>
                          <a:latin typeface="Arial" panose="020B0604020202020204" pitchFamily="34" charset="0"/>
                        </a:rPr>
                        <a:t>​</a:t>
                      </a:r>
                      <a:endParaRPr lang="en-US" sz="1800" b="0" i="0" dirty="0">
                        <a:solidFill>
                          <a:srgbClr val="052049"/>
                        </a:solidFill>
                        <a:effectLst/>
                      </a:endParaRPr>
                    </a:p>
                  </a:txBody>
                  <a:tcPr marL="43445" marR="43445" marT="21722" marB="21722">
                    <a:lnL w="16907"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494658623"/>
                  </a:ext>
                </a:extLst>
              </a:tr>
              <a:tr h="434446">
                <a:tc>
                  <a:txBody>
                    <a:bodyPr/>
                    <a:lstStyle/>
                    <a:p>
                      <a:pPr marL="285750" indent="-285750" algn="l" rtl="0" fontAlgn="base">
                        <a:buFont typeface="Arial" panose="020B0604020202020204" pitchFamily="34" charset="0"/>
                        <a:buChar char="•"/>
                      </a:pPr>
                      <a:r>
                        <a:rPr lang="en-US" sz="1800" b="1" i="0" u="none" strike="noStrike" dirty="0">
                          <a:solidFill>
                            <a:srgbClr val="052049"/>
                          </a:solidFill>
                          <a:effectLst/>
                          <a:latin typeface="Arial" panose="020B0604020202020204" pitchFamily="34" charset="0"/>
                        </a:rPr>
                        <a:t>Statistical Power. Sample size &amp; follow up </a:t>
                      </a:r>
                      <a:r>
                        <a:rPr lang="en-US" sz="1800" b="0" i="0" dirty="0">
                          <a:solidFill>
                            <a:srgbClr val="052049"/>
                          </a:solidFill>
                          <a:effectLst/>
                          <a:latin typeface="Arial" panose="020B0604020202020204" pitchFamily="34" charset="0"/>
                        </a:rPr>
                        <a:t>​</a:t>
                      </a:r>
                      <a:endParaRPr lang="en-US" sz="1800" b="0" i="0" dirty="0">
                        <a:solidFill>
                          <a:srgbClr val="052049"/>
                        </a:solidFill>
                        <a:effectLst/>
                      </a:endParaRPr>
                    </a:p>
                  </a:txBody>
                  <a:tcPr marL="43445" marR="43445" marT="21722" marB="21722">
                    <a:lnL w="16907"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666582200"/>
                  </a:ext>
                </a:extLst>
              </a:tr>
              <a:tr h="304112">
                <a:tc>
                  <a:txBody>
                    <a:bodyPr/>
                    <a:lstStyle/>
                    <a:p>
                      <a:pPr marL="285750" indent="-285750" algn="l" rtl="0" fontAlgn="base">
                        <a:buFont typeface="Arial" panose="020B0604020202020204" pitchFamily="34" charset="0"/>
                        <a:buChar char="•"/>
                      </a:pPr>
                      <a:r>
                        <a:rPr lang="en-US" sz="1800" b="1" i="0" u="none" strike="noStrike" dirty="0">
                          <a:solidFill>
                            <a:srgbClr val="052049"/>
                          </a:solidFill>
                          <a:effectLst/>
                          <a:latin typeface="Arial" panose="020B0604020202020204" pitchFamily="34" charset="0"/>
                        </a:rPr>
                        <a:t>International, multicenter,… </a:t>
                      </a:r>
                      <a:r>
                        <a:rPr lang="en-US" sz="1800" b="0" i="0" dirty="0">
                          <a:solidFill>
                            <a:srgbClr val="052049"/>
                          </a:solidFill>
                          <a:effectLst/>
                          <a:latin typeface="Arial" panose="020B0604020202020204" pitchFamily="34" charset="0"/>
                        </a:rPr>
                        <a:t>​</a:t>
                      </a:r>
                      <a:endParaRPr lang="en-US" sz="1800" b="0" i="0" dirty="0">
                        <a:solidFill>
                          <a:srgbClr val="052049"/>
                        </a:solidFill>
                        <a:effectLst/>
                      </a:endParaRPr>
                    </a:p>
                  </a:txBody>
                  <a:tcPr marL="43445" marR="43445" marT="21722" marB="21722">
                    <a:lnL w="16907"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46545448"/>
                  </a:ext>
                </a:extLst>
              </a:tr>
              <a:tr h="434446">
                <a:tc>
                  <a:txBody>
                    <a:bodyPr/>
                    <a:lstStyle/>
                    <a:p>
                      <a:pPr marL="285750" indent="-285750" algn="l" rtl="0" fontAlgn="base">
                        <a:buFont typeface="Arial" panose="020B0604020202020204" pitchFamily="34" charset="0"/>
                        <a:buChar char="•"/>
                      </a:pPr>
                      <a:r>
                        <a:rPr lang="en-US" sz="1800" b="1" i="0" u="none" strike="noStrike" dirty="0">
                          <a:solidFill>
                            <a:srgbClr val="052049"/>
                          </a:solidFill>
                          <a:effectLst/>
                          <a:latin typeface="Arial" panose="020B0604020202020204" pitchFamily="34" charset="0"/>
                        </a:rPr>
                        <a:t>Reference group. Active therapy or placebo </a:t>
                      </a:r>
                      <a:r>
                        <a:rPr lang="en-US" sz="1800" b="0" i="0" dirty="0">
                          <a:solidFill>
                            <a:srgbClr val="052049"/>
                          </a:solidFill>
                          <a:effectLst/>
                          <a:latin typeface="Arial" panose="020B0604020202020204" pitchFamily="34" charset="0"/>
                        </a:rPr>
                        <a:t>​</a:t>
                      </a:r>
                      <a:endParaRPr lang="en-US" sz="1800" b="0" i="0" dirty="0">
                        <a:solidFill>
                          <a:srgbClr val="052049"/>
                        </a:solidFill>
                        <a:effectLst/>
                      </a:endParaRPr>
                    </a:p>
                  </a:txBody>
                  <a:tcPr marL="43445" marR="43445" marT="21722" marB="21722">
                    <a:lnL w="16907"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840732349"/>
                  </a:ext>
                </a:extLst>
              </a:tr>
              <a:tr h="304112">
                <a:tc>
                  <a:txBody>
                    <a:bodyPr/>
                    <a:lstStyle/>
                    <a:p>
                      <a:pPr marL="285750" indent="-285750" algn="l" rtl="0" fontAlgn="base">
                        <a:buFont typeface="Arial" panose="020B0604020202020204" pitchFamily="34" charset="0"/>
                        <a:buChar char="•"/>
                      </a:pPr>
                      <a:r>
                        <a:rPr lang="en-US" sz="1800" b="1" i="0" u="none" strike="noStrike" dirty="0">
                          <a:solidFill>
                            <a:schemeClr val="tx1"/>
                          </a:solidFill>
                          <a:effectLst/>
                          <a:latin typeface="Arial" panose="020B0604020202020204" pitchFamily="34" charset="0"/>
                        </a:rPr>
                        <a:t>Loss to follow up &amp; Compliance</a:t>
                      </a:r>
                      <a:r>
                        <a:rPr lang="en-US" sz="1800" b="0" i="0" dirty="0">
                          <a:solidFill>
                            <a:srgbClr val="052049"/>
                          </a:solidFill>
                          <a:effectLst/>
                          <a:latin typeface="Arial" panose="020B0604020202020204" pitchFamily="34" charset="0"/>
                        </a:rPr>
                        <a:t>​</a:t>
                      </a:r>
                      <a:endParaRPr lang="en-US" sz="1800" b="0" i="0" dirty="0">
                        <a:solidFill>
                          <a:srgbClr val="052049"/>
                        </a:solidFill>
                        <a:effectLst/>
                      </a:endParaRPr>
                    </a:p>
                  </a:txBody>
                  <a:tcPr marL="43445" marR="43445" marT="21722" marB="21722">
                    <a:lnL w="16907"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803564090"/>
                  </a:ext>
                </a:extLst>
              </a:tr>
              <a:tr h="304112">
                <a:tc>
                  <a:txBody>
                    <a:bodyPr/>
                    <a:lstStyle/>
                    <a:p>
                      <a:pPr marL="285750" indent="-285750" algn="l" rtl="0" fontAlgn="base">
                        <a:buFont typeface="Arial" panose="020B0604020202020204" pitchFamily="34" charset="0"/>
                        <a:buChar char="•"/>
                      </a:pPr>
                      <a:r>
                        <a:rPr lang="en-US" sz="1800" b="1" i="0" u="none" strike="noStrike" dirty="0">
                          <a:solidFill>
                            <a:srgbClr val="052049"/>
                          </a:solidFill>
                          <a:effectLst/>
                          <a:latin typeface="Arial" panose="020B0604020202020204" pitchFamily="34" charset="0"/>
                        </a:rPr>
                        <a:t>Blind adjudication of events</a:t>
                      </a:r>
                      <a:r>
                        <a:rPr lang="en-US" sz="1800" b="0" i="0" dirty="0">
                          <a:solidFill>
                            <a:srgbClr val="052049"/>
                          </a:solidFill>
                          <a:effectLst/>
                          <a:latin typeface="Arial" panose="020B0604020202020204" pitchFamily="34" charset="0"/>
                        </a:rPr>
                        <a:t>​</a:t>
                      </a:r>
                      <a:endParaRPr lang="en-US" sz="1800" b="0" i="0" dirty="0">
                        <a:solidFill>
                          <a:srgbClr val="052049"/>
                        </a:solidFill>
                        <a:effectLst/>
                      </a:endParaRPr>
                    </a:p>
                  </a:txBody>
                  <a:tcPr marL="43445" marR="43445" marT="21722" marB="21722">
                    <a:lnL w="16907"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115205925"/>
                  </a:ext>
                </a:extLst>
              </a:tr>
              <a:tr h="304112">
                <a:tc>
                  <a:txBody>
                    <a:bodyPr/>
                    <a:lstStyle/>
                    <a:p>
                      <a:pPr marL="285750" indent="-285750" algn="l" rtl="0" fontAlgn="base">
                        <a:buFont typeface="Arial" panose="020B0604020202020204" pitchFamily="34" charset="0"/>
                        <a:buChar char="•"/>
                      </a:pPr>
                      <a:r>
                        <a:rPr lang="en-US" sz="1800" b="1" i="0" u="none" strike="noStrike" dirty="0">
                          <a:solidFill>
                            <a:srgbClr val="052049"/>
                          </a:solidFill>
                          <a:effectLst/>
                          <a:latin typeface="Arial" panose="020B0604020202020204" pitchFamily="34" charset="0"/>
                        </a:rPr>
                        <a:t>Inscription of Protocols </a:t>
                      </a:r>
                      <a:r>
                        <a:rPr lang="en-US" sz="1800" b="0" i="0" dirty="0">
                          <a:solidFill>
                            <a:srgbClr val="052049"/>
                          </a:solidFill>
                          <a:effectLst/>
                          <a:latin typeface="Arial" panose="020B0604020202020204" pitchFamily="34" charset="0"/>
                        </a:rPr>
                        <a:t>​</a:t>
                      </a:r>
                      <a:endParaRPr lang="en-US" sz="1800" b="0" i="0" dirty="0">
                        <a:solidFill>
                          <a:srgbClr val="052049"/>
                        </a:solidFill>
                        <a:effectLst/>
                      </a:endParaRPr>
                    </a:p>
                  </a:txBody>
                  <a:tcPr marL="43445" marR="43445" marT="21722" marB="21722">
                    <a:lnL w="16907"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16907"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679107074"/>
                  </a:ext>
                </a:extLst>
              </a:tr>
            </a:tbl>
          </a:graphicData>
        </a:graphic>
      </p:graphicFrame>
    </p:spTree>
    <p:extLst>
      <p:ext uri="{BB962C8B-B14F-4D97-AF65-F5344CB8AC3E}">
        <p14:creationId xmlns:p14="http://schemas.microsoft.com/office/powerpoint/2010/main" val="2442394763"/>
      </p:ext>
    </p:extLst>
  </p:cSld>
  <p:clrMapOvr>
    <a:masterClrMapping/>
  </p:clrMapOvr>
</p:sld>
</file>

<file path=ppt/theme/theme1.xml><?xml version="1.0" encoding="utf-8"?>
<a:theme xmlns:a="http://schemas.openxmlformats.org/drawingml/2006/main" name="2_UCSF Contemporary">
  <a:themeElements>
    <a:clrScheme name="UCSF Colors">
      <a:dk1>
        <a:srgbClr val="052049"/>
      </a:dk1>
      <a:lt1>
        <a:srgbClr val="FFFFFF"/>
      </a:lt1>
      <a:dk2>
        <a:srgbClr val="052049"/>
      </a:dk2>
      <a:lt2>
        <a:srgbClr val="FFFFFF"/>
      </a:lt2>
      <a:accent1>
        <a:srgbClr val="0093D0"/>
      </a:accent1>
      <a:accent2>
        <a:srgbClr val="18A3AC"/>
      </a:accent2>
      <a:accent3>
        <a:srgbClr val="9DC23B"/>
      </a:accent3>
      <a:accent4>
        <a:srgbClr val="F58024"/>
      </a:accent4>
      <a:accent5>
        <a:srgbClr val="C7CED1"/>
      </a:accent5>
      <a:accent6>
        <a:srgbClr val="716FB3"/>
      </a:accent6>
      <a:hlink>
        <a:srgbClr val="178CCB"/>
      </a:hlink>
      <a:folHlink>
        <a:srgbClr val="5F5F5F"/>
      </a:folHlink>
    </a:clrScheme>
    <a:fontScheme name="UCSF">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w="19050" algn="ctr">
          <a:noFill/>
          <a:miter lim="800000"/>
          <a:headEnd/>
          <a:tailEnd/>
        </a:ln>
      </a:spPr>
      <a:bodyPr wrap="none" rtlCol="0" anchor="ctr"/>
      <a:lstStyle>
        <a:defPPr algn="ctr">
          <a:lnSpc>
            <a:spcPct val="90000"/>
          </a:lnSpc>
          <a:defRPr sz="1600" b="1" dirty="0" err="1" smtClean="0">
            <a:solidFill>
              <a:schemeClr val="bg1"/>
            </a:solidFill>
            <a:latin typeface="+mj-lt"/>
          </a:defRPr>
        </a:defPPr>
      </a:lstStyle>
    </a:spDef>
    <a:lnDef>
      <a:spPr>
        <a:ln w="28575">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bwMode="auto">
        <a:noFill/>
        <a:ln w="19050" algn="ctr">
          <a:noFill/>
          <a:miter lim="800000"/>
          <a:headEnd/>
          <a:tailEnd/>
        </a:ln>
      </a:spPr>
      <a:bodyPr wrap="square" lIns="0" tIns="0" rIns="0" bIns="0" rtlCol="0">
        <a:spAutoFit/>
      </a:bodyPr>
      <a:lstStyle>
        <a:defPPr>
          <a:defRPr sz="2000" dirty="0" err="1" smtClean="0"/>
        </a:defPPr>
      </a:lstStyle>
    </a:txDef>
  </a:objectDefaults>
  <a:extraClrSchemeLst/>
  <a:extLst>
    <a:ext uri="{05A4C25C-085E-4340-85A3-A5531E510DB2}">
      <thm15:themeFamily xmlns:thm15="http://schemas.microsoft.com/office/thememl/2012/main" name="Week 1 - Intro_Causal Inference_2018_Epid_II" id="{6773D6FE-AD69-2B41-A242-620BC64832FF}" vid="{0C6652C7-D0C3-B543-A998-E8F5228FF5A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1788</TotalTime>
  <Words>1832</Words>
  <Application>Microsoft Macintosh PowerPoint</Application>
  <PresentationFormat>Widescreen</PresentationFormat>
  <Paragraphs>144</Paragraphs>
  <Slides>13</Slides>
  <Notes>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.AppleSystemUIFont</vt:lpstr>
      <vt:lpstr>Arial</vt:lpstr>
      <vt:lpstr>Calibri</vt:lpstr>
      <vt:lpstr>Garamond</vt:lpstr>
      <vt:lpstr>LucidaGrande</vt:lpstr>
      <vt:lpstr>Wingdings</vt:lpstr>
      <vt:lpstr>2_UCSF Contemporary</vt:lpstr>
      <vt:lpstr>In-Class Exercise – Target Trials </vt:lpstr>
      <vt:lpstr>2 ways to use the target trial concept in practice</vt:lpstr>
      <vt:lpstr>In-Class Exercise </vt:lpstr>
      <vt:lpstr>Questions to discuss in small groups</vt:lpstr>
      <vt:lpstr>Target Trial Heuristic     Identifiability Criteria  </vt:lpstr>
      <vt:lpstr>Sample Answers</vt:lpstr>
      <vt:lpstr>Hypothesis &amp; PICO for Moore SC et al, JAMA Int Med, 2018</vt:lpstr>
      <vt:lpstr>Target Trial on leisure time physical activity and cancer incidence</vt:lpstr>
      <vt:lpstr>Target Trial Heuristic</vt:lpstr>
      <vt:lpstr>Cohort vs Target Trial – for Leisure Time PA and Cancer Incidence</vt:lpstr>
      <vt:lpstr>Identifiability Criteria</vt:lpstr>
      <vt:lpstr>Identifiability Criteria</vt:lpstr>
      <vt:lpstr>Threats to validity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In-Class Exercise – Target Trials </dc:title>
  <dc:creator>Chan, June Maylin</dc:creator>
  <cp:lastModifiedBy>Chan, June Maylin</cp:lastModifiedBy>
  <cp:revision>19</cp:revision>
  <dcterms:created xsi:type="dcterms:W3CDTF">2021-01-26T21:56:10Z</dcterms:created>
  <dcterms:modified xsi:type="dcterms:W3CDTF">2021-02-05T20:55:28Z</dcterms:modified>
</cp:coreProperties>
</file>