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7.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9.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40"/>
  </p:notesMasterIdLst>
  <p:handoutMasterIdLst>
    <p:handoutMasterId r:id="rId41"/>
  </p:handoutMasterIdLst>
  <p:sldIdLst>
    <p:sldId id="273" r:id="rId2"/>
    <p:sldId id="274" r:id="rId3"/>
    <p:sldId id="275" r:id="rId4"/>
    <p:sldId id="345" r:id="rId5"/>
    <p:sldId id="277" r:id="rId6"/>
    <p:sldId id="346" r:id="rId7"/>
    <p:sldId id="279" r:id="rId8"/>
    <p:sldId id="347" r:id="rId9"/>
    <p:sldId id="355" r:id="rId10"/>
    <p:sldId id="360" r:id="rId11"/>
    <p:sldId id="361" r:id="rId12"/>
    <p:sldId id="358" r:id="rId13"/>
    <p:sldId id="362" r:id="rId14"/>
    <p:sldId id="349" r:id="rId15"/>
    <p:sldId id="350" r:id="rId16"/>
    <p:sldId id="351" r:id="rId17"/>
    <p:sldId id="295" r:id="rId18"/>
    <p:sldId id="352" r:id="rId19"/>
    <p:sldId id="281" r:id="rId20"/>
    <p:sldId id="353" r:id="rId21"/>
    <p:sldId id="367" r:id="rId22"/>
    <p:sldId id="368" r:id="rId23"/>
    <p:sldId id="341" r:id="rId24"/>
    <p:sldId id="354" r:id="rId25"/>
    <p:sldId id="339" r:id="rId26"/>
    <p:sldId id="285" r:id="rId27"/>
    <p:sldId id="315" r:id="rId28"/>
    <p:sldId id="359" r:id="rId29"/>
    <p:sldId id="317" r:id="rId30"/>
    <p:sldId id="326" r:id="rId31"/>
    <p:sldId id="329" r:id="rId32"/>
    <p:sldId id="328" r:id="rId33"/>
    <p:sldId id="338" r:id="rId34"/>
    <p:sldId id="303" r:id="rId35"/>
    <p:sldId id="363" r:id="rId36"/>
    <p:sldId id="364" r:id="rId37"/>
    <p:sldId id="365" r:id="rId38"/>
    <p:sldId id="366" r:id="rId39"/>
  </p:sldIdLst>
  <p:sldSz cx="9144000" cy="6858000" type="screen4x3"/>
  <p:notesSz cx="6997700" cy="92837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AD2"/>
    <a:srgbClr val="B2CEB2"/>
    <a:srgbClr val="99CC99"/>
    <a:srgbClr val="000000"/>
    <a:srgbClr val="FF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89" autoAdjust="0"/>
    <p:restoredTop sz="78150" autoAdjust="0"/>
  </p:normalViewPr>
  <p:slideViewPr>
    <p:cSldViewPr snapToGrid="0">
      <p:cViewPr>
        <p:scale>
          <a:sx n="75" d="100"/>
          <a:sy n="75" d="100"/>
        </p:scale>
        <p:origin x="-2664" y="-714"/>
      </p:cViewPr>
      <p:guideLst>
        <p:guide orient="horz" pos="3525"/>
        <p:guide pos="4273"/>
      </p:guideLst>
    </p:cSldViewPr>
  </p:slideViewPr>
  <p:outlineViewPr>
    <p:cViewPr>
      <p:scale>
        <a:sx n="33" d="100"/>
        <a:sy n="33" d="100"/>
      </p:scale>
      <p:origin x="0" y="4288"/>
    </p:cViewPr>
  </p:outlineViewPr>
  <p:notesTextViewPr>
    <p:cViewPr>
      <p:scale>
        <a:sx n="100" d="100"/>
        <a:sy n="100" d="100"/>
      </p:scale>
      <p:origin x="0" y="0"/>
    </p:cViewPr>
  </p:notesTextViewPr>
  <p:sorterViewPr>
    <p:cViewPr>
      <p:scale>
        <a:sx n="119" d="100"/>
        <a:sy n="119" d="100"/>
      </p:scale>
      <p:origin x="0" y="5888"/>
    </p:cViewPr>
  </p:sorterViewPr>
  <p:notesViewPr>
    <p:cSldViewPr>
      <p:cViewPr varScale="1">
        <p:scale>
          <a:sx n="56" d="100"/>
          <a:sy n="56" d="100"/>
        </p:scale>
        <p:origin x="-1830" y="-102"/>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_rels/data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png"/></Relationships>
</file>

<file path=ppt/diagrams/_rels/drawing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15C605-D873-9D45-9B2E-C0156F4EED6E}" type="doc">
      <dgm:prSet loTypeId="urn:microsoft.com/office/officeart/2005/8/layout/radial3" loCatId="" qsTypeId="urn:microsoft.com/office/officeart/2005/8/quickstyle/simple4" qsCatId="simple" csTypeId="urn:microsoft.com/office/officeart/2005/8/colors/accent1_2" csCatId="accent1" phldr="1"/>
      <dgm:spPr/>
      <dgm:t>
        <a:bodyPr/>
        <a:lstStyle/>
        <a:p>
          <a:endParaRPr lang="en-US"/>
        </a:p>
      </dgm:t>
    </dgm:pt>
    <dgm:pt modelId="{FDCD315B-3DB7-964E-AC10-5C3EFD263628}">
      <dgm:prSet phldrT="[Text]" phldr="1"/>
      <dgm:spPr/>
      <dgm:t>
        <a:bodyPr/>
        <a:lstStyle/>
        <a:p>
          <a:endParaRPr lang="en-US" dirty="0"/>
        </a:p>
      </dgm:t>
    </dgm:pt>
    <dgm:pt modelId="{E9FA6553-BEB4-474D-9547-8579828E61C1}" type="parTrans" cxnId="{DFEDE9DB-34D5-8544-BE4F-B0CE0A00A367}">
      <dgm:prSet/>
      <dgm:spPr/>
      <dgm:t>
        <a:bodyPr/>
        <a:lstStyle/>
        <a:p>
          <a:endParaRPr lang="en-US"/>
        </a:p>
      </dgm:t>
    </dgm:pt>
    <dgm:pt modelId="{C43DCB5A-39FA-3543-A9B6-DBBF4AD959A9}" type="sibTrans" cxnId="{DFEDE9DB-34D5-8544-BE4F-B0CE0A00A367}">
      <dgm:prSet/>
      <dgm:spPr/>
      <dgm:t>
        <a:bodyPr/>
        <a:lstStyle/>
        <a:p>
          <a:endParaRPr lang="en-US"/>
        </a:p>
      </dgm:t>
    </dgm:pt>
    <dgm:pt modelId="{AA097653-3517-DC4E-A19E-5E335CF644B7}">
      <dgm:prSet phldrT="[Text]"/>
      <dgm:spPr/>
      <dgm:t>
        <a:bodyPr/>
        <a:lstStyle/>
        <a:p>
          <a:r>
            <a:rPr lang="en-US" dirty="0" smtClean="0"/>
            <a:t>Drug Safety</a:t>
          </a:r>
          <a:endParaRPr lang="en-US" dirty="0"/>
        </a:p>
      </dgm:t>
    </dgm:pt>
    <dgm:pt modelId="{3FB9BCDF-7443-A64B-B560-899DD4918280}" type="parTrans" cxnId="{8FF387FD-E905-954D-9821-63EE4324AB36}">
      <dgm:prSet/>
      <dgm:spPr/>
      <dgm:t>
        <a:bodyPr/>
        <a:lstStyle/>
        <a:p>
          <a:endParaRPr lang="en-US"/>
        </a:p>
      </dgm:t>
    </dgm:pt>
    <dgm:pt modelId="{A590A341-FBE5-FE4A-A2EC-7C5F371EC84E}" type="sibTrans" cxnId="{8FF387FD-E905-954D-9821-63EE4324AB36}">
      <dgm:prSet/>
      <dgm:spPr/>
      <dgm:t>
        <a:bodyPr/>
        <a:lstStyle/>
        <a:p>
          <a:endParaRPr lang="en-US"/>
        </a:p>
      </dgm:t>
    </dgm:pt>
    <dgm:pt modelId="{181994B1-EA54-2E45-A7EB-17D3EB309C25}">
      <dgm:prSet phldrT="[Text]"/>
      <dgm:spPr/>
      <dgm:t>
        <a:bodyPr/>
        <a:lstStyle/>
        <a:p>
          <a:r>
            <a:rPr lang="en-US" dirty="0" smtClean="0"/>
            <a:t>Epidemiology</a:t>
          </a:r>
          <a:endParaRPr lang="en-US" dirty="0"/>
        </a:p>
      </dgm:t>
    </dgm:pt>
    <dgm:pt modelId="{B532172C-F485-6647-B9D4-FC539C8223F9}" type="parTrans" cxnId="{31588046-7F36-7743-A234-7DA05AA827BE}">
      <dgm:prSet/>
      <dgm:spPr/>
      <dgm:t>
        <a:bodyPr/>
        <a:lstStyle/>
        <a:p>
          <a:endParaRPr lang="en-US"/>
        </a:p>
      </dgm:t>
    </dgm:pt>
    <dgm:pt modelId="{282D2F12-AEF4-424D-88B7-04F0AC85BD74}" type="sibTrans" cxnId="{31588046-7F36-7743-A234-7DA05AA827BE}">
      <dgm:prSet/>
      <dgm:spPr/>
      <dgm:t>
        <a:bodyPr/>
        <a:lstStyle/>
        <a:p>
          <a:endParaRPr lang="en-US"/>
        </a:p>
      </dgm:t>
    </dgm:pt>
    <dgm:pt modelId="{9764083B-3677-4947-B79C-CC22AF07DFB3}">
      <dgm:prSet phldrT="[Text]"/>
      <dgm:spPr/>
      <dgm:t>
        <a:bodyPr/>
        <a:lstStyle/>
        <a:p>
          <a:r>
            <a:rPr lang="en-US" dirty="0" smtClean="0"/>
            <a:t>Data Management</a:t>
          </a:r>
          <a:endParaRPr lang="en-US" dirty="0"/>
        </a:p>
      </dgm:t>
    </dgm:pt>
    <dgm:pt modelId="{54B3FE53-13BC-9E4A-A8C5-9FCA454EC52D}" type="parTrans" cxnId="{10A084B9-9BAE-414B-8069-520F1713462F}">
      <dgm:prSet/>
      <dgm:spPr/>
      <dgm:t>
        <a:bodyPr/>
        <a:lstStyle/>
        <a:p>
          <a:endParaRPr lang="en-US"/>
        </a:p>
      </dgm:t>
    </dgm:pt>
    <dgm:pt modelId="{DA8D43B3-CCDF-8547-AF3F-8ECDA971DB7B}" type="sibTrans" cxnId="{10A084B9-9BAE-414B-8069-520F1713462F}">
      <dgm:prSet/>
      <dgm:spPr/>
      <dgm:t>
        <a:bodyPr/>
        <a:lstStyle/>
        <a:p>
          <a:endParaRPr lang="en-US"/>
        </a:p>
      </dgm:t>
    </dgm:pt>
    <dgm:pt modelId="{019D2547-39D4-3743-ADD3-2D8BDD003BA9}">
      <dgm:prSet phldrT="[Text]"/>
      <dgm:spPr/>
      <dgm:t>
        <a:bodyPr/>
        <a:lstStyle/>
        <a:p>
          <a:r>
            <a:rPr lang="en-US" dirty="0" smtClean="0"/>
            <a:t>Clinical Operations</a:t>
          </a:r>
          <a:endParaRPr lang="en-US" dirty="0"/>
        </a:p>
      </dgm:t>
    </dgm:pt>
    <dgm:pt modelId="{CE4716E3-C6DB-904B-9297-B91F498F66D7}" type="parTrans" cxnId="{B051E1CC-E590-4541-B48A-474DD543C77D}">
      <dgm:prSet/>
      <dgm:spPr/>
      <dgm:t>
        <a:bodyPr/>
        <a:lstStyle/>
        <a:p>
          <a:endParaRPr lang="en-US"/>
        </a:p>
      </dgm:t>
    </dgm:pt>
    <dgm:pt modelId="{E90AAC61-052B-AB44-A9CA-017999C0574E}" type="sibTrans" cxnId="{B051E1CC-E590-4541-B48A-474DD543C77D}">
      <dgm:prSet/>
      <dgm:spPr/>
      <dgm:t>
        <a:bodyPr/>
        <a:lstStyle/>
        <a:p>
          <a:endParaRPr lang="en-US"/>
        </a:p>
      </dgm:t>
    </dgm:pt>
    <dgm:pt modelId="{0D040F87-68F2-EB42-B918-B39089818EE1}">
      <dgm:prSet phldrT="[Text]"/>
      <dgm:spPr/>
      <dgm:t>
        <a:bodyPr/>
        <a:lstStyle/>
        <a:p>
          <a:r>
            <a:rPr lang="en-US" dirty="0" smtClean="0"/>
            <a:t>Commercial</a:t>
          </a:r>
          <a:endParaRPr lang="en-US" dirty="0"/>
        </a:p>
      </dgm:t>
    </dgm:pt>
    <dgm:pt modelId="{AF1A481F-2569-3247-B1F1-971923D4F170}" type="parTrans" cxnId="{4FB29FFB-2630-9747-85AE-F0E80AD9856B}">
      <dgm:prSet/>
      <dgm:spPr/>
      <dgm:t>
        <a:bodyPr/>
        <a:lstStyle/>
        <a:p>
          <a:endParaRPr lang="en-US"/>
        </a:p>
      </dgm:t>
    </dgm:pt>
    <dgm:pt modelId="{2F6AA87B-4754-F344-BB5C-78BB8F0B4446}" type="sibTrans" cxnId="{4FB29FFB-2630-9747-85AE-F0E80AD9856B}">
      <dgm:prSet/>
      <dgm:spPr/>
      <dgm:t>
        <a:bodyPr/>
        <a:lstStyle/>
        <a:p>
          <a:endParaRPr lang="en-US"/>
        </a:p>
      </dgm:t>
    </dgm:pt>
    <dgm:pt modelId="{D0003955-B34A-B84F-A7F9-EC62E38A735C}">
      <dgm:prSet phldrT="[Text]"/>
      <dgm:spPr/>
      <dgm:t>
        <a:bodyPr/>
        <a:lstStyle/>
        <a:p>
          <a:r>
            <a:rPr lang="en-US" dirty="0" smtClean="0"/>
            <a:t>Project Management</a:t>
          </a:r>
          <a:endParaRPr lang="en-US" dirty="0"/>
        </a:p>
      </dgm:t>
    </dgm:pt>
    <dgm:pt modelId="{B4004AE5-0A15-6240-A7A4-C76548482559}" type="parTrans" cxnId="{75F23AC0-4535-ED41-BC96-B63D2BC063A1}">
      <dgm:prSet/>
      <dgm:spPr/>
      <dgm:t>
        <a:bodyPr/>
        <a:lstStyle/>
        <a:p>
          <a:endParaRPr lang="en-US"/>
        </a:p>
      </dgm:t>
    </dgm:pt>
    <dgm:pt modelId="{176F3EFB-6364-FD45-8092-9EF28E33CAEA}" type="sibTrans" cxnId="{75F23AC0-4535-ED41-BC96-B63D2BC063A1}">
      <dgm:prSet/>
      <dgm:spPr/>
      <dgm:t>
        <a:bodyPr/>
        <a:lstStyle/>
        <a:p>
          <a:endParaRPr lang="en-US"/>
        </a:p>
      </dgm:t>
    </dgm:pt>
    <dgm:pt modelId="{5B09E6DB-6A0B-9041-9705-740EC601DD1E}">
      <dgm:prSet phldrT="[Text]"/>
      <dgm:spPr/>
      <dgm:t>
        <a:bodyPr/>
        <a:lstStyle/>
        <a:p>
          <a:r>
            <a:rPr lang="en-US" dirty="0" smtClean="0"/>
            <a:t>Statistics</a:t>
          </a:r>
          <a:endParaRPr lang="en-US" dirty="0"/>
        </a:p>
      </dgm:t>
    </dgm:pt>
    <dgm:pt modelId="{CE4B45B7-8661-1542-BC9B-397E524BA001}" type="parTrans" cxnId="{1825AECF-B52A-E640-8588-1C2DC28EADC1}">
      <dgm:prSet/>
      <dgm:spPr/>
      <dgm:t>
        <a:bodyPr/>
        <a:lstStyle/>
        <a:p>
          <a:endParaRPr lang="en-US"/>
        </a:p>
      </dgm:t>
    </dgm:pt>
    <dgm:pt modelId="{64C8ECCB-11B5-3A4D-9025-DC17618EC607}" type="sibTrans" cxnId="{1825AECF-B52A-E640-8588-1C2DC28EADC1}">
      <dgm:prSet/>
      <dgm:spPr/>
      <dgm:t>
        <a:bodyPr/>
        <a:lstStyle/>
        <a:p>
          <a:endParaRPr lang="en-US"/>
        </a:p>
      </dgm:t>
    </dgm:pt>
    <dgm:pt modelId="{C5836BDB-4FE5-6242-A0C3-E1D847C2BE71}" type="pres">
      <dgm:prSet presAssocID="{7615C605-D873-9D45-9B2E-C0156F4EED6E}" presName="composite" presStyleCnt="0">
        <dgm:presLayoutVars>
          <dgm:chMax val="1"/>
          <dgm:dir/>
          <dgm:resizeHandles val="exact"/>
        </dgm:presLayoutVars>
      </dgm:prSet>
      <dgm:spPr/>
      <dgm:t>
        <a:bodyPr/>
        <a:lstStyle/>
        <a:p>
          <a:endParaRPr lang="en-US"/>
        </a:p>
      </dgm:t>
    </dgm:pt>
    <dgm:pt modelId="{3F6F207C-0B6F-9B48-A270-75DE5BF40ABD}" type="pres">
      <dgm:prSet presAssocID="{7615C605-D873-9D45-9B2E-C0156F4EED6E}" presName="radial" presStyleCnt="0">
        <dgm:presLayoutVars>
          <dgm:animLvl val="ctr"/>
        </dgm:presLayoutVars>
      </dgm:prSet>
      <dgm:spPr/>
    </dgm:pt>
    <dgm:pt modelId="{A653E7D3-3284-DA45-9BBB-68F68A09B94C}" type="pres">
      <dgm:prSet presAssocID="{FDCD315B-3DB7-964E-AC10-5C3EFD263628}" presName="centerShape" presStyleLbl="vennNode1" presStyleIdx="0" presStyleCnt="8"/>
      <dgm:spPr/>
      <dgm:t>
        <a:bodyPr/>
        <a:lstStyle/>
        <a:p>
          <a:endParaRPr lang="en-US"/>
        </a:p>
      </dgm:t>
    </dgm:pt>
    <dgm:pt modelId="{6F4E4C93-A054-2D42-A72A-98F7D957A73A}" type="pres">
      <dgm:prSet presAssocID="{AA097653-3517-DC4E-A19E-5E335CF644B7}" presName="node" presStyleLbl="vennNode1" presStyleIdx="1" presStyleCnt="8">
        <dgm:presLayoutVars>
          <dgm:bulletEnabled val="1"/>
        </dgm:presLayoutVars>
      </dgm:prSet>
      <dgm:spPr/>
      <dgm:t>
        <a:bodyPr/>
        <a:lstStyle/>
        <a:p>
          <a:endParaRPr lang="en-US"/>
        </a:p>
      </dgm:t>
    </dgm:pt>
    <dgm:pt modelId="{3E36112D-4388-9D46-86B6-8C59A6D3B079}" type="pres">
      <dgm:prSet presAssocID="{9764083B-3677-4947-B79C-CC22AF07DFB3}" presName="node" presStyleLbl="vennNode1" presStyleIdx="2" presStyleCnt="8">
        <dgm:presLayoutVars>
          <dgm:bulletEnabled val="1"/>
        </dgm:presLayoutVars>
      </dgm:prSet>
      <dgm:spPr/>
      <dgm:t>
        <a:bodyPr/>
        <a:lstStyle/>
        <a:p>
          <a:endParaRPr lang="en-US"/>
        </a:p>
      </dgm:t>
    </dgm:pt>
    <dgm:pt modelId="{3185C5F2-67AC-4B42-B307-9048F6B23B9E}" type="pres">
      <dgm:prSet presAssocID="{5B09E6DB-6A0B-9041-9705-740EC601DD1E}" presName="node" presStyleLbl="vennNode1" presStyleIdx="3" presStyleCnt="8">
        <dgm:presLayoutVars>
          <dgm:bulletEnabled val="1"/>
        </dgm:presLayoutVars>
      </dgm:prSet>
      <dgm:spPr/>
      <dgm:t>
        <a:bodyPr/>
        <a:lstStyle/>
        <a:p>
          <a:endParaRPr lang="en-US"/>
        </a:p>
      </dgm:t>
    </dgm:pt>
    <dgm:pt modelId="{8D4C7F85-AC58-C94F-8B69-8EF1FF62CC70}" type="pres">
      <dgm:prSet presAssocID="{019D2547-39D4-3743-ADD3-2D8BDD003BA9}" presName="node" presStyleLbl="vennNode1" presStyleIdx="4" presStyleCnt="8">
        <dgm:presLayoutVars>
          <dgm:bulletEnabled val="1"/>
        </dgm:presLayoutVars>
      </dgm:prSet>
      <dgm:spPr/>
      <dgm:t>
        <a:bodyPr/>
        <a:lstStyle/>
        <a:p>
          <a:endParaRPr lang="en-US"/>
        </a:p>
      </dgm:t>
    </dgm:pt>
    <dgm:pt modelId="{B8D36CB6-F977-BA4D-A1C7-9C569E1D9DB4}" type="pres">
      <dgm:prSet presAssocID="{0D040F87-68F2-EB42-B918-B39089818EE1}" presName="node" presStyleLbl="vennNode1" presStyleIdx="5" presStyleCnt="8">
        <dgm:presLayoutVars>
          <dgm:bulletEnabled val="1"/>
        </dgm:presLayoutVars>
      </dgm:prSet>
      <dgm:spPr/>
      <dgm:t>
        <a:bodyPr/>
        <a:lstStyle/>
        <a:p>
          <a:endParaRPr lang="en-US"/>
        </a:p>
      </dgm:t>
    </dgm:pt>
    <dgm:pt modelId="{EEB97335-7333-634C-8F4C-25B9198AD419}" type="pres">
      <dgm:prSet presAssocID="{D0003955-B34A-B84F-A7F9-EC62E38A735C}" presName="node" presStyleLbl="vennNode1" presStyleIdx="6" presStyleCnt="8">
        <dgm:presLayoutVars>
          <dgm:bulletEnabled val="1"/>
        </dgm:presLayoutVars>
      </dgm:prSet>
      <dgm:spPr/>
      <dgm:t>
        <a:bodyPr/>
        <a:lstStyle/>
        <a:p>
          <a:endParaRPr lang="en-US"/>
        </a:p>
      </dgm:t>
    </dgm:pt>
    <dgm:pt modelId="{082EE913-A054-B64F-A8CA-C246E4036843}" type="pres">
      <dgm:prSet presAssocID="{181994B1-EA54-2E45-A7EB-17D3EB309C25}" presName="node" presStyleLbl="vennNode1" presStyleIdx="7" presStyleCnt="8">
        <dgm:presLayoutVars>
          <dgm:bulletEnabled val="1"/>
        </dgm:presLayoutVars>
      </dgm:prSet>
      <dgm:spPr/>
      <dgm:t>
        <a:bodyPr/>
        <a:lstStyle/>
        <a:p>
          <a:endParaRPr lang="en-US"/>
        </a:p>
      </dgm:t>
    </dgm:pt>
  </dgm:ptLst>
  <dgm:cxnLst>
    <dgm:cxn modelId="{04F14646-D4DF-D14F-B203-A7430CBA4F99}" type="presOf" srcId="{AA097653-3517-DC4E-A19E-5E335CF644B7}" destId="{6F4E4C93-A054-2D42-A72A-98F7D957A73A}" srcOrd="0" destOrd="0" presId="urn:microsoft.com/office/officeart/2005/8/layout/radial3"/>
    <dgm:cxn modelId="{B051E1CC-E590-4541-B48A-474DD543C77D}" srcId="{FDCD315B-3DB7-964E-AC10-5C3EFD263628}" destId="{019D2547-39D4-3743-ADD3-2D8BDD003BA9}" srcOrd="3" destOrd="0" parTransId="{CE4716E3-C6DB-904B-9297-B91F498F66D7}" sibTransId="{E90AAC61-052B-AB44-A9CA-017999C0574E}"/>
    <dgm:cxn modelId="{10A084B9-9BAE-414B-8069-520F1713462F}" srcId="{FDCD315B-3DB7-964E-AC10-5C3EFD263628}" destId="{9764083B-3677-4947-B79C-CC22AF07DFB3}" srcOrd="1" destOrd="0" parTransId="{54B3FE53-13BC-9E4A-A8C5-9FCA454EC52D}" sibTransId="{DA8D43B3-CCDF-8547-AF3F-8ECDA971DB7B}"/>
    <dgm:cxn modelId="{4FB29FFB-2630-9747-85AE-F0E80AD9856B}" srcId="{FDCD315B-3DB7-964E-AC10-5C3EFD263628}" destId="{0D040F87-68F2-EB42-B918-B39089818EE1}" srcOrd="4" destOrd="0" parTransId="{AF1A481F-2569-3247-B1F1-971923D4F170}" sibTransId="{2F6AA87B-4754-F344-BB5C-78BB8F0B4446}"/>
    <dgm:cxn modelId="{B414E51F-3CAD-904B-ADFA-936FD5B76B13}" type="presOf" srcId="{FDCD315B-3DB7-964E-AC10-5C3EFD263628}" destId="{A653E7D3-3284-DA45-9BBB-68F68A09B94C}" srcOrd="0" destOrd="0" presId="urn:microsoft.com/office/officeart/2005/8/layout/radial3"/>
    <dgm:cxn modelId="{AE18A083-6598-D74A-88F9-05D2801B307A}" type="presOf" srcId="{D0003955-B34A-B84F-A7F9-EC62E38A735C}" destId="{EEB97335-7333-634C-8F4C-25B9198AD419}" srcOrd="0" destOrd="0" presId="urn:microsoft.com/office/officeart/2005/8/layout/radial3"/>
    <dgm:cxn modelId="{75F23AC0-4535-ED41-BC96-B63D2BC063A1}" srcId="{FDCD315B-3DB7-964E-AC10-5C3EFD263628}" destId="{D0003955-B34A-B84F-A7F9-EC62E38A735C}" srcOrd="5" destOrd="0" parTransId="{B4004AE5-0A15-6240-A7A4-C76548482559}" sibTransId="{176F3EFB-6364-FD45-8092-9EF28E33CAEA}"/>
    <dgm:cxn modelId="{CE108C7C-1B0B-A041-B420-5A5AF580E524}" type="presOf" srcId="{7615C605-D873-9D45-9B2E-C0156F4EED6E}" destId="{C5836BDB-4FE5-6242-A0C3-E1D847C2BE71}" srcOrd="0" destOrd="0" presId="urn:microsoft.com/office/officeart/2005/8/layout/radial3"/>
    <dgm:cxn modelId="{8FF387FD-E905-954D-9821-63EE4324AB36}" srcId="{FDCD315B-3DB7-964E-AC10-5C3EFD263628}" destId="{AA097653-3517-DC4E-A19E-5E335CF644B7}" srcOrd="0" destOrd="0" parTransId="{3FB9BCDF-7443-A64B-B560-899DD4918280}" sibTransId="{A590A341-FBE5-FE4A-A2EC-7C5F371EC84E}"/>
    <dgm:cxn modelId="{00C04B8C-2193-7346-8A92-E702225BBE3C}" type="presOf" srcId="{181994B1-EA54-2E45-A7EB-17D3EB309C25}" destId="{082EE913-A054-B64F-A8CA-C246E4036843}" srcOrd="0" destOrd="0" presId="urn:microsoft.com/office/officeart/2005/8/layout/radial3"/>
    <dgm:cxn modelId="{88C9FFDD-2B61-5D45-8649-000B28273AE7}" type="presOf" srcId="{9764083B-3677-4947-B79C-CC22AF07DFB3}" destId="{3E36112D-4388-9D46-86B6-8C59A6D3B079}" srcOrd="0" destOrd="0" presId="urn:microsoft.com/office/officeart/2005/8/layout/radial3"/>
    <dgm:cxn modelId="{BF9EA45C-EDFC-EC4C-BABA-BE403BDFDBD8}" type="presOf" srcId="{0D040F87-68F2-EB42-B918-B39089818EE1}" destId="{B8D36CB6-F977-BA4D-A1C7-9C569E1D9DB4}" srcOrd="0" destOrd="0" presId="urn:microsoft.com/office/officeart/2005/8/layout/radial3"/>
    <dgm:cxn modelId="{1825AECF-B52A-E640-8588-1C2DC28EADC1}" srcId="{FDCD315B-3DB7-964E-AC10-5C3EFD263628}" destId="{5B09E6DB-6A0B-9041-9705-740EC601DD1E}" srcOrd="2" destOrd="0" parTransId="{CE4B45B7-8661-1542-BC9B-397E524BA001}" sibTransId="{64C8ECCB-11B5-3A4D-9025-DC17618EC607}"/>
    <dgm:cxn modelId="{31588046-7F36-7743-A234-7DA05AA827BE}" srcId="{FDCD315B-3DB7-964E-AC10-5C3EFD263628}" destId="{181994B1-EA54-2E45-A7EB-17D3EB309C25}" srcOrd="6" destOrd="0" parTransId="{B532172C-F485-6647-B9D4-FC539C8223F9}" sibTransId="{282D2F12-AEF4-424D-88B7-04F0AC85BD74}"/>
    <dgm:cxn modelId="{23F84E4E-412E-9D4D-9454-C6FCB73E710A}" type="presOf" srcId="{5B09E6DB-6A0B-9041-9705-740EC601DD1E}" destId="{3185C5F2-67AC-4B42-B307-9048F6B23B9E}" srcOrd="0" destOrd="0" presId="urn:microsoft.com/office/officeart/2005/8/layout/radial3"/>
    <dgm:cxn modelId="{DFEDE9DB-34D5-8544-BE4F-B0CE0A00A367}" srcId="{7615C605-D873-9D45-9B2E-C0156F4EED6E}" destId="{FDCD315B-3DB7-964E-AC10-5C3EFD263628}" srcOrd="0" destOrd="0" parTransId="{E9FA6553-BEB4-474D-9547-8579828E61C1}" sibTransId="{C43DCB5A-39FA-3543-A9B6-DBBF4AD959A9}"/>
    <dgm:cxn modelId="{D01B5A64-7948-D745-9E7E-356056003532}" type="presOf" srcId="{019D2547-39D4-3743-ADD3-2D8BDD003BA9}" destId="{8D4C7F85-AC58-C94F-8B69-8EF1FF62CC70}" srcOrd="0" destOrd="0" presId="urn:microsoft.com/office/officeart/2005/8/layout/radial3"/>
    <dgm:cxn modelId="{A357EC44-2937-1943-A9E1-B74E1EDE5F60}" type="presParOf" srcId="{C5836BDB-4FE5-6242-A0C3-E1D847C2BE71}" destId="{3F6F207C-0B6F-9B48-A270-75DE5BF40ABD}" srcOrd="0" destOrd="0" presId="urn:microsoft.com/office/officeart/2005/8/layout/radial3"/>
    <dgm:cxn modelId="{8D804BE7-776E-2344-AB61-26A7BCA61FA2}" type="presParOf" srcId="{3F6F207C-0B6F-9B48-A270-75DE5BF40ABD}" destId="{A653E7D3-3284-DA45-9BBB-68F68A09B94C}" srcOrd="0" destOrd="0" presId="urn:microsoft.com/office/officeart/2005/8/layout/radial3"/>
    <dgm:cxn modelId="{DAEB82A3-0B1C-2143-87C8-0A410E69289E}" type="presParOf" srcId="{3F6F207C-0B6F-9B48-A270-75DE5BF40ABD}" destId="{6F4E4C93-A054-2D42-A72A-98F7D957A73A}" srcOrd="1" destOrd="0" presId="urn:microsoft.com/office/officeart/2005/8/layout/radial3"/>
    <dgm:cxn modelId="{11E8E76E-E769-714A-9940-FF055994D971}" type="presParOf" srcId="{3F6F207C-0B6F-9B48-A270-75DE5BF40ABD}" destId="{3E36112D-4388-9D46-86B6-8C59A6D3B079}" srcOrd="2" destOrd="0" presId="urn:microsoft.com/office/officeart/2005/8/layout/radial3"/>
    <dgm:cxn modelId="{4FBC60F7-9406-634A-96B6-B669C17D937A}" type="presParOf" srcId="{3F6F207C-0B6F-9B48-A270-75DE5BF40ABD}" destId="{3185C5F2-67AC-4B42-B307-9048F6B23B9E}" srcOrd="3" destOrd="0" presId="urn:microsoft.com/office/officeart/2005/8/layout/radial3"/>
    <dgm:cxn modelId="{13224767-2DE5-E24D-858B-8CB4BC051E25}" type="presParOf" srcId="{3F6F207C-0B6F-9B48-A270-75DE5BF40ABD}" destId="{8D4C7F85-AC58-C94F-8B69-8EF1FF62CC70}" srcOrd="4" destOrd="0" presId="urn:microsoft.com/office/officeart/2005/8/layout/radial3"/>
    <dgm:cxn modelId="{2B32EE91-41F9-E741-872C-FD1E4A5B1133}" type="presParOf" srcId="{3F6F207C-0B6F-9B48-A270-75DE5BF40ABD}" destId="{B8D36CB6-F977-BA4D-A1C7-9C569E1D9DB4}" srcOrd="5" destOrd="0" presId="urn:microsoft.com/office/officeart/2005/8/layout/radial3"/>
    <dgm:cxn modelId="{F024194D-6EB7-4545-A296-18D1670412FD}" type="presParOf" srcId="{3F6F207C-0B6F-9B48-A270-75DE5BF40ABD}" destId="{EEB97335-7333-634C-8F4C-25B9198AD419}" srcOrd="6" destOrd="0" presId="urn:microsoft.com/office/officeart/2005/8/layout/radial3"/>
    <dgm:cxn modelId="{2638738C-FE4F-3C40-A6C6-37B02D8E6CBC}" type="presParOf" srcId="{3F6F207C-0B6F-9B48-A270-75DE5BF40ABD}" destId="{082EE913-A054-B64F-A8CA-C246E4036843}" srcOrd="7"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E19A024-0C97-7341-BB55-F87979B25BE5}"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en-US"/>
        </a:p>
      </dgm:t>
    </dgm:pt>
    <dgm:pt modelId="{7771DF1A-AAB4-4A45-B76C-9129E0402AC6}">
      <dgm:prSet phldrT="[Text]"/>
      <dgm:spPr/>
      <dgm:t>
        <a:bodyPr/>
        <a:lstStyle/>
        <a:p>
          <a:r>
            <a:rPr lang="en-US" dirty="0" smtClean="0">
              <a:solidFill>
                <a:srgbClr val="000090"/>
              </a:solidFill>
            </a:rPr>
            <a:t>SDTM</a:t>
          </a:r>
          <a:endParaRPr lang="en-US" dirty="0">
            <a:solidFill>
              <a:srgbClr val="000090"/>
            </a:solidFill>
          </a:endParaRPr>
        </a:p>
      </dgm:t>
    </dgm:pt>
    <dgm:pt modelId="{75CEC750-2622-9E42-90ED-4E2EFA1753C4}" type="parTrans" cxnId="{48E6703E-E071-D54A-A00B-7BA23C7ADC43}">
      <dgm:prSet/>
      <dgm:spPr/>
      <dgm:t>
        <a:bodyPr/>
        <a:lstStyle/>
        <a:p>
          <a:endParaRPr lang="en-US">
            <a:solidFill>
              <a:srgbClr val="000090"/>
            </a:solidFill>
          </a:endParaRPr>
        </a:p>
      </dgm:t>
    </dgm:pt>
    <dgm:pt modelId="{A10A8BC6-E8DD-7C47-940A-9AD4CDD314BB}" type="sibTrans" cxnId="{48E6703E-E071-D54A-A00B-7BA23C7ADC43}">
      <dgm:prSet/>
      <dgm:spPr/>
      <dgm:t>
        <a:bodyPr/>
        <a:lstStyle/>
        <a:p>
          <a:endParaRPr lang="en-US">
            <a:solidFill>
              <a:srgbClr val="000090"/>
            </a:solidFill>
          </a:endParaRPr>
        </a:p>
      </dgm:t>
    </dgm:pt>
    <dgm:pt modelId="{D58E4A53-28E6-1F49-9F94-7FB11CE7BFC5}">
      <dgm:prSet phldrT="[Text]"/>
      <dgm:spPr/>
      <dgm:t>
        <a:bodyPr/>
        <a:lstStyle/>
        <a:p>
          <a:r>
            <a:rPr lang="en-US" dirty="0" smtClean="0">
              <a:solidFill>
                <a:srgbClr val="000090"/>
              </a:solidFill>
            </a:rPr>
            <a:t>Study Data Tabulation Model</a:t>
          </a:r>
          <a:endParaRPr lang="en-US" dirty="0">
            <a:solidFill>
              <a:srgbClr val="000090"/>
            </a:solidFill>
          </a:endParaRPr>
        </a:p>
      </dgm:t>
    </dgm:pt>
    <dgm:pt modelId="{76DB58DE-81F9-A043-8C7B-FA57B3671FB1}" type="parTrans" cxnId="{44AE8E05-F666-FC47-A644-8BE5D4299C5C}">
      <dgm:prSet/>
      <dgm:spPr/>
      <dgm:t>
        <a:bodyPr/>
        <a:lstStyle/>
        <a:p>
          <a:endParaRPr lang="en-US">
            <a:solidFill>
              <a:srgbClr val="000090"/>
            </a:solidFill>
          </a:endParaRPr>
        </a:p>
      </dgm:t>
    </dgm:pt>
    <dgm:pt modelId="{6D33832C-B90E-1345-B769-AB239A69E9A9}" type="sibTrans" cxnId="{44AE8E05-F666-FC47-A644-8BE5D4299C5C}">
      <dgm:prSet/>
      <dgm:spPr/>
      <dgm:t>
        <a:bodyPr/>
        <a:lstStyle/>
        <a:p>
          <a:endParaRPr lang="en-US">
            <a:solidFill>
              <a:srgbClr val="000090"/>
            </a:solidFill>
          </a:endParaRPr>
        </a:p>
      </dgm:t>
    </dgm:pt>
    <dgm:pt modelId="{37EBF14C-2B86-9B42-B3D8-A0213A746833}">
      <dgm:prSet phldrT="[Text]"/>
      <dgm:spPr/>
      <dgm:t>
        <a:bodyPr/>
        <a:lstStyle/>
        <a:p>
          <a:r>
            <a:rPr lang="en-US" dirty="0" err="1" smtClean="0">
              <a:solidFill>
                <a:srgbClr val="000090"/>
              </a:solidFill>
            </a:rPr>
            <a:t>ADaM</a:t>
          </a:r>
          <a:endParaRPr lang="en-US" dirty="0">
            <a:solidFill>
              <a:srgbClr val="000090"/>
            </a:solidFill>
          </a:endParaRPr>
        </a:p>
      </dgm:t>
    </dgm:pt>
    <dgm:pt modelId="{DE2DB19C-0C9C-1046-9100-324CC6D6483E}" type="parTrans" cxnId="{FB368749-B982-8F4F-9C44-7ECA4996744B}">
      <dgm:prSet/>
      <dgm:spPr/>
      <dgm:t>
        <a:bodyPr/>
        <a:lstStyle/>
        <a:p>
          <a:endParaRPr lang="en-US">
            <a:solidFill>
              <a:srgbClr val="000090"/>
            </a:solidFill>
          </a:endParaRPr>
        </a:p>
      </dgm:t>
    </dgm:pt>
    <dgm:pt modelId="{972771C1-F180-8849-995F-38475C859DAA}" type="sibTrans" cxnId="{FB368749-B982-8F4F-9C44-7ECA4996744B}">
      <dgm:prSet/>
      <dgm:spPr/>
      <dgm:t>
        <a:bodyPr/>
        <a:lstStyle/>
        <a:p>
          <a:endParaRPr lang="en-US">
            <a:solidFill>
              <a:srgbClr val="000090"/>
            </a:solidFill>
          </a:endParaRPr>
        </a:p>
      </dgm:t>
    </dgm:pt>
    <dgm:pt modelId="{7FA4D3D0-075B-5C47-951E-2F616296A6B2}">
      <dgm:prSet phldrT="[Text]"/>
      <dgm:spPr/>
      <dgm:t>
        <a:bodyPr/>
        <a:lstStyle/>
        <a:p>
          <a:r>
            <a:rPr lang="en-US" dirty="0" smtClean="0">
              <a:solidFill>
                <a:srgbClr val="000090"/>
              </a:solidFill>
            </a:rPr>
            <a:t>Analysis Data Model</a:t>
          </a:r>
          <a:endParaRPr lang="en-US" dirty="0">
            <a:solidFill>
              <a:srgbClr val="000090"/>
            </a:solidFill>
          </a:endParaRPr>
        </a:p>
      </dgm:t>
    </dgm:pt>
    <dgm:pt modelId="{6B34E2E3-93E9-D945-932F-ED0CD572A85A}" type="parTrans" cxnId="{A718A398-D31C-A145-9B71-EED5BB61D7C6}">
      <dgm:prSet/>
      <dgm:spPr/>
      <dgm:t>
        <a:bodyPr/>
        <a:lstStyle/>
        <a:p>
          <a:endParaRPr lang="en-US">
            <a:solidFill>
              <a:srgbClr val="000090"/>
            </a:solidFill>
          </a:endParaRPr>
        </a:p>
      </dgm:t>
    </dgm:pt>
    <dgm:pt modelId="{FA3E58E0-9078-D840-B160-F09A25228E5F}" type="sibTrans" cxnId="{A718A398-D31C-A145-9B71-EED5BB61D7C6}">
      <dgm:prSet/>
      <dgm:spPr/>
      <dgm:t>
        <a:bodyPr/>
        <a:lstStyle/>
        <a:p>
          <a:endParaRPr lang="en-US">
            <a:solidFill>
              <a:srgbClr val="000090"/>
            </a:solidFill>
          </a:endParaRPr>
        </a:p>
      </dgm:t>
    </dgm:pt>
    <dgm:pt modelId="{96972270-0EFD-6D45-8754-546DD5F4BE22}">
      <dgm:prSet phldrT="[Text]"/>
      <dgm:spPr/>
      <dgm:t>
        <a:bodyPr/>
        <a:lstStyle/>
        <a:p>
          <a:r>
            <a:rPr lang="en-US" dirty="0" smtClean="0">
              <a:solidFill>
                <a:srgbClr val="000090"/>
              </a:solidFill>
            </a:rPr>
            <a:t>CDASH</a:t>
          </a:r>
          <a:endParaRPr lang="en-US" dirty="0">
            <a:solidFill>
              <a:srgbClr val="000090"/>
            </a:solidFill>
          </a:endParaRPr>
        </a:p>
      </dgm:t>
    </dgm:pt>
    <dgm:pt modelId="{C408EEEF-5487-8A44-AD95-26D311014DA7}" type="parTrans" cxnId="{326F40B3-4183-9941-8E2D-E2A5AB30443E}">
      <dgm:prSet/>
      <dgm:spPr/>
      <dgm:t>
        <a:bodyPr/>
        <a:lstStyle/>
        <a:p>
          <a:endParaRPr lang="en-US">
            <a:solidFill>
              <a:srgbClr val="000090"/>
            </a:solidFill>
          </a:endParaRPr>
        </a:p>
      </dgm:t>
    </dgm:pt>
    <dgm:pt modelId="{16312C72-FA10-EB44-BBA1-4E79E0C18479}" type="sibTrans" cxnId="{326F40B3-4183-9941-8E2D-E2A5AB30443E}">
      <dgm:prSet/>
      <dgm:spPr/>
      <dgm:t>
        <a:bodyPr/>
        <a:lstStyle/>
        <a:p>
          <a:endParaRPr lang="en-US">
            <a:solidFill>
              <a:srgbClr val="000090"/>
            </a:solidFill>
          </a:endParaRPr>
        </a:p>
      </dgm:t>
    </dgm:pt>
    <dgm:pt modelId="{2B39B7E7-F367-2C4C-B679-DE5C333AA215}">
      <dgm:prSet phldrT="[Text]"/>
      <dgm:spPr/>
      <dgm:t>
        <a:bodyPr/>
        <a:lstStyle/>
        <a:p>
          <a:r>
            <a:rPr lang="en-US" dirty="0" smtClean="0">
              <a:solidFill>
                <a:srgbClr val="000090"/>
              </a:solidFill>
            </a:rPr>
            <a:t>Clinical Data Acquisition Standards Harmonization</a:t>
          </a:r>
          <a:endParaRPr lang="en-US" dirty="0">
            <a:solidFill>
              <a:srgbClr val="000090"/>
            </a:solidFill>
          </a:endParaRPr>
        </a:p>
      </dgm:t>
    </dgm:pt>
    <dgm:pt modelId="{91A876EA-3E0B-AA40-AB16-71FC00EA82AA}" type="parTrans" cxnId="{9A248279-9889-8B47-B1B5-A7EA43F01776}">
      <dgm:prSet/>
      <dgm:spPr/>
      <dgm:t>
        <a:bodyPr/>
        <a:lstStyle/>
        <a:p>
          <a:endParaRPr lang="en-US">
            <a:solidFill>
              <a:srgbClr val="000090"/>
            </a:solidFill>
          </a:endParaRPr>
        </a:p>
      </dgm:t>
    </dgm:pt>
    <dgm:pt modelId="{661E6E2F-B10D-9641-9FDF-990D981D8935}" type="sibTrans" cxnId="{9A248279-9889-8B47-B1B5-A7EA43F01776}">
      <dgm:prSet/>
      <dgm:spPr/>
      <dgm:t>
        <a:bodyPr/>
        <a:lstStyle/>
        <a:p>
          <a:endParaRPr lang="en-US">
            <a:solidFill>
              <a:srgbClr val="000090"/>
            </a:solidFill>
          </a:endParaRPr>
        </a:p>
      </dgm:t>
    </dgm:pt>
    <dgm:pt modelId="{88C54050-A3F6-FC4B-AC22-8DD1EFE2AC9B}">
      <dgm:prSet phldrT="[Text]"/>
      <dgm:spPr/>
      <dgm:t>
        <a:bodyPr/>
        <a:lstStyle/>
        <a:p>
          <a:r>
            <a:rPr lang="en-US" dirty="0" smtClean="0">
              <a:solidFill>
                <a:srgbClr val="000090"/>
              </a:solidFill>
            </a:rPr>
            <a:t>LAB</a:t>
          </a:r>
          <a:endParaRPr lang="en-US" dirty="0">
            <a:solidFill>
              <a:srgbClr val="000090"/>
            </a:solidFill>
          </a:endParaRPr>
        </a:p>
      </dgm:t>
    </dgm:pt>
    <dgm:pt modelId="{92EC3F89-63C0-5340-BF13-F5FE2A6A062A}" type="parTrans" cxnId="{7A298624-1977-624F-A737-B86386D7C50F}">
      <dgm:prSet/>
      <dgm:spPr/>
      <dgm:t>
        <a:bodyPr/>
        <a:lstStyle/>
        <a:p>
          <a:endParaRPr lang="en-US">
            <a:solidFill>
              <a:srgbClr val="000090"/>
            </a:solidFill>
          </a:endParaRPr>
        </a:p>
      </dgm:t>
    </dgm:pt>
    <dgm:pt modelId="{45971B07-E02A-CB4E-B95D-6368904E041F}" type="sibTrans" cxnId="{7A298624-1977-624F-A737-B86386D7C50F}">
      <dgm:prSet/>
      <dgm:spPr/>
      <dgm:t>
        <a:bodyPr/>
        <a:lstStyle/>
        <a:p>
          <a:endParaRPr lang="en-US">
            <a:solidFill>
              <a:srgbClr val="000090"/>
            </a:solidFill>
          </a:endParaRPr>
        </a:p>
      </dgm:t>
    </dgm:pt>
    <dgm:pt modelId="{299793DA-309F-A844-9E01-E7DE7BA10F80}">
      <dgm:prSet phldrT="[Text]"/>
      <dgm:spPr/>
      <dgm:t>
        <a:bodyPr/>
        <a:lstStyle/>
        <a:p>
          <a:r>
            <a:rPr lang="en-US" dirty="0" smtClean="0">
              <a:solidFill>
                <a:srgbClr val="000090"/>
              </a:solidFill>
            </a:rPr>
            <a:t>ODM</a:t>
          </a:r>
          <a:endParaRPr lang="en-US" dirty="0">
            <a:solidFill>
              <a:srgbClr val="000090"/>
            </a:solidFill>
          </a:endParaRPr>
        </a:p>
      </dgm:t>
    </dgm:pt>
    <dgm:pt modelId="{92DCEF92-62DA-9948-AD9A-36E538AB4CC9}" type="parTrans" cxnId="{D2B32274-ECD8-314F-ABE9-1FE7D8FF5FC7}">
      <dgm:prSet/>
      <dgm:spPr/>
      <dgm:t>
        <a:bodyPr/>
        <a:lstStyle/>
        <a:p>
          <a:endParaRPr lang="en-US">
            <a:solidFill>
              <a:srgbClr val="000090"/>
            </a:solidFill>
          </a:endParaRPr>
        </a:p>
      </dgm:t>
    </dgm:pt>
    <dgm:pt modelId="{4BDCBFD6-AB3C-3546-87C4-2CE2ABE61831}" type="sibTrans" cxnId="{D2B32274-ECD8-314F-ABE9-1FE7D8FF5FC7}">
      <dgm:prSet/>
      <dgm:spPr/>
      <dgm:t>
        <a:bodyPr/>
        <a:lstStyle/>
        <a:p>
          <a:endParaRPr lang="en-US">
            <a:solidFill>
              <a:srgbClr val="000090"/>
            </a:solidFill>
          </a:endParaRPr>
        </a:p>
      </dgm:t>
    </dgm:pt>
    <dgm:pt modelId="{8889FB26-782C-0D48-9E6D-5B30365454AD}">
      <dgm:prSet phldrT="[Text]"/>
      <dgm:spPr/>
      <dgm:t>
        <a:bodyPr/>
        <a:lstStyle/>
        <a:p>
          <a:r>
            <a:rPr lang="en-US" dirty="0" smtClean="0">
              <a:solidFill>
                <a:srgbClr val="000090"/>
              </a:solidFill>
            </a:rPr>
            <a:t>Laboratory Data Model</a:t>
          </a:r>
          <a:endParaRPr lang="en-US" dirty="0">
            <a:solidFill>
              <a:srgbClr val="000090"/>
            </a:solidFill>
          </a:endParaRPr>
        </a:p>
      </dgm:t>
    </dgm:pt>
    <dgm:pt modelId="{0B7DC485-E54F-E643-8DDE-D58EA3953FDA}" type="parTrans" cxnId="{DD5DE2F9-2084-1E41-89B8-860207F2AC73}">
      <dgm:prSet/>
      <dgm:spPr/>
      <dgm:t>
        <a:bodyPr/>
        <a:lstStyle/>
        <a:p>
          <a:endParaRPr lang="en-US">
            <a:solidFill>
              <a:srgbClr val="000090"/>
            </a:solidFill>
          </a:endParaRPr>
        </a:p>
      </dgm:t>
    </dgm:pt>
    <dgm:pt modelId="{561C5F9E-4B9E-E84F-B956-EE9E2D0AD75A}" type="sibTrans" cxnId="{DD5DE2F9-2084-1E41-89B8-860207F2AC73}">
      <dgm:prSet/>
      <dgm:spPr/>
      <dgm:t>
        <a:bodyPr/>
        <a:lstStyle/>
        <a:p>
          <a:endParaRPr lang="en-US">
            <a:solidFill>
              <a:srgbClr val="000090"/>
            </a:solidFill>
          </a:endParaRPr>
        </a:p>
      </dgm:t>
    </dgm:pt>
    <dgm:pt modelId="{EF4CE8CA-ED99-A94E-AB6D-130276A1A18B}">
      <dgm:prSet phldrT="[Text]"/>
      <dgm:spPr/>
      <dgm:t>
        <a:bodyPr/>
        <a:lstStyle/>
        <a:p>
          <a:r>
            <a:rPr lang="en-US" dirty="0" smtClean="0">
              <a:solidFill>
                <a:srgbClr val="000090"/>
              </a:solidFill>
            </a:rPr>
            <a:t>SEND</a:t>
          </a:r>
          <a:endParaRPr lang="en-US" dirty="0">
            <a:solidFill>
              <a:srgbClr val="000090"/>
            </a:solidFill>
          </a:endParaRPr>
        </a:p>
      </dgm:t>
    </dgm:pt>
    <dgm:pt modelId="{7E0F7EDC-AB95-9A40-9838-94FE0247CCBA}" type="parTrans" cxnId="{3360D102-5FE4-2C42-BF11-03E0AA47123F}">
      <dgm:prSet/>
      <dgm:spPr/>
      <dgm:t>
        <a:bodyPr/>
        <a:lstStyle/>
        <a:p>
          <a:endParaRPr lang="en-US">
            <a:solidFill>
              <a:srgbClr val="000090"/>
            </a:solidFill>
          </a:endParaRPr>
        </a:p>
      </dgm:t>
    </dgm:pt>
    <dgm:pt modelId="{15DDFC9D-3E80-1B41-903D-3A5B0CBE7104}" type="sibTrans" cxnId="{3360D102-5FE4-2C42-BF11-03E0AA47123F}">
      <dgm:prSet/>
      <dgm:spPr/>
      <dgm:t>
        <a:bodyPr/>
        <a:lstStyle/>
        <a:p>
          <a:endParaRPr lang="en-US">
            <a:solidFill>
              <a:srgbClr val="000090"/>
            </a:solidFill>
          </a:endParaRPr>
        </a:p>
      </dgm:t>
    </dgm:pt>
    <dgm:pt modelId="{AEA38812-D2CE-6B47-B8D0-71DC8CC2D135}">
      <dgm:prSet phldrT="[Text]"/>
      <dgm:spPr/>
      <dgm:t>
        <a:bodyPr/>
        <a:lstStyle/>
        <a:p>
          <a:r>
            <a:rPr lang="en-US" dirty="0" smtClean="0">
              <a:solidFill>
                <a:srgbClr val="000090"/>
              </a:solidFill>
            </a:rPr>
            <a:t>Standard for Exchange of Nonclinical Data</a:t>
          </a:r>
          <a:endParaRPr lang="en-US" dirty="0">
            <a:solidFill>
              <a:srgbClr val="000090"/>
            </a:solidFill>
          </a:endParaRPr>
        </a:p>
      </dgm:t>
    </dgm:pt>
    <dgm:pt modelId="{4C3FFD53-6E4F-CE43-A20C-1603565BC5B8}" type="parTrans" cxnId="{5CA787A3-6CA6-704B-9AC5-18A7187D5966}">
      <dgm:prSet/>
      <dgm:spPr/>
      <dgm:t>
        <a:bodyPr/>
        <a:lstStyle/>
        <a:p>
          <a:endParaRPr lang="en-US">
            <a:solidFill>
              <a:srgbClr val="000090"/>
            </a:solidFill>
          </a:endParaRPr>
        </a:p>
      </dgm:t>
    </dgm:pt>
    <dgm:pt modelId="{606E9A9A-558A-2E44-84EB-10547CBFDA30}" type="sibTrans" cxnId="{5CA787A3-6CA6-704B-9AC5-18A7187D5966}">
      <dgm:prSet/>
      <dgm:spPr/>
      <dgm:t>
        <a:bodyPr/>
        <a:lstStyle/>
        <a:p>
          <a:endParaRPr lang="en-US">
            <a:solidFill>
              <a:srgbClr val="000090"/>
            </a:solidFill>
          </a:endParaRPr>
        </a:p>
      </dgm:t>
    </dgm:pt>
    <dgm:pt modelId="{78F0430A-6C07-EF44-97F9-A1A44E6D8BB8}">
      <dgm:prSet/>
      <dgm:spPr/>
      <dgm:t>
        <a:bodyPr/>
        <a:lstStyle/>
        <a:p>
          <a:r>
            <a:rPr lang="en-US" smtClean="0">
              <a:solidFill>
                <a:srgbClr val="000090"/>
              </a:solidFill>
            </a:rPr>
            <a:t>Operational Data Model</a:t>
          </a:r>
          <a:endParaRPr lang="en-US" dirty="0">
            <a:solidFill>
              <a:srgbClr val="000090"/>
            </a:solidFill>
          </a:endParaRPr>
        </a:p>
      </dgm:t>
    </dgm:pt>
    <dgm:pt modelId="{FA25BA27-D3D4-354B-A617-D61C645DD9E1}" type="parTrans" cxnId="{5DACB253-55C2-EB49-8AA2-32F0C0C47B06}">
      <dgm:prSet/>
      <dgm:spPr/>
      <dgm:t>
        <a:bodyPr/>
        <a:lstStyle/>
        <a:p>
          <a:endParaRPr lang="en-US">
            <a:solidFill>
              <a:srgbClr val="000090"/>
            </a:solidFill>
          </a:endParaRPr>
        </a:p>
      </dgm:t>
    </dgm:pt>
    <dgm:pt modelId="{08CBB175-FD26-2C46-9ECD-28CC2E20AC21}" type="sibTrans" cxnId="{5DACB253-55C2-EB49-8AA2-32F0C0C47B06}">
      <dgm:prSet/>
      <dgm:spPr/>
      <dgm:t>
        <a:bodyPr/>
        <a:lstStyle/>
        <a:p>
          <a:endParaRPr lang="en-US">
            <a:solidFill>
              <a:srgbClr val="000090"/>
            </a:solidFill>
          </a:endParaRPr>
        </a:p>
      </dgm:t>
    </dgm:pt>
    <dgm:pt modelId="{75570C6F-FD84-AC44-9B90-3121396C2915}" type="pres">
      <dgm:prSet presAssocID="{EE19A024-0C97-7341-BB55-F87979B25BE5}" presName="Name0" presStyleCnt="0">
        <dgm:presLayoutVars>
          <dgm:dir/>
          <dgm:animLvl val="lvl"/>
          <dgm:resizeHandles val="exact"/>
        </dgm:presLayoutVars>
      </dgm:prSet>
      <dgm:spPr/>
      <dgm:t>
        <a:bodyPr/>
        <a:lstStyle/>
        <a:p>
          <a:endParaRPr lang="en-US"/>
        </a:p>
      </dgm:t>
    </dgm:pt>
    <dgm:pt modelId="{2B22782E-4097-7642-BB4C-EEA86BCD5072}" type="pres">
      <dgm:prSet presAssocID="{7771DF1A-AAB4-4A45-B76C-9129E0402AC6}" presName="linNode" presStyleCnt="0"/>
      <dgm:spPr/>
    </dgm:pt>
    <dgm:pt modelId="{357684E2-D477-C443-BCAA-24DD79769355}" type="pres">
      <dgm:prSet presAssocID="{7771DF1A-AAB4-4A45-B76C-9129E0402AC6}" presName="parentText" presStyleLbl="node1" presStyleIdx="0" presStyleCnt="6">
        <dgm:presLayoutVars>
          <dgm:chMax val="1"/>
          <dgm:bulletEnabled val="1"/>
        </dgm:presLayoutVars>
      </dgm:prSet>
      <dgm:spPr/>
      <dgm:t>
        <a:bodyPr/>
        <a:lstStyle/>
        <a:p>
          <a:endParaRPr lang="en-US"/>
        </a:p>
      </dgm:t>
    </dgm:pt>
    <dgm:pt modelId="{C0A19732-7AAB-E942-9130-C218E8518AC4}" type="pres">
      <dgm:prSet presAssocID="{7771DF1A-AAB4-4A45-B76C-9129E0402AC6}" presName="descendantText" presStyleLbl="alignAccFollowNode1" presStyleIdx="0" presStyleCnt="6">
        <dgm:presLayoutVars>
          <dgm:bulletEnabled val="1"/>
        </dgm:presLayoutVars>
      </dgm:prSet>
      <dgm:spPr/>
      <dgm:t>
        <a:bodyPr/>
        <a:lstStyle/>
        <a:p>
          <a:endParaRPr lang="en-US"/>
        </a:p>
      </dgm:t>
    </dgm:pt>
    <dgm:pt modelId="{C6B7884B-02E8-3040-BEBD-76C52656CCBF}" type="pres">
      <dgm:prSet presAssocID="{A10A8BC6-E8DD-7C47-940A-9AD4CDD314BB}" presName="sp" presStyleCnt="0"/>
      <dgm:spPr/>
    </dgm:pt>
    <dgm:pt modelId="{F7836F22-9050-104A-9EF3-14E7DC1AF872}" type="pres">
      <dgm:prSet presAssocID="{37EBF14C-2B86-9B42-B3D8-A0213A746833}" presName="linNode" presStyleCnt="0"/>
      <dgm:spPr/>
    </dgm:pt>
    <dgm:pt modelId="{85B59849-0F65-664F-B410-C11756438701}" type="pres">
      <dgm:prSet presAssocID="{37EBF14C-2B86-9B42-B3D8-A0213A746833}" presName="parentText" presStyleLbl="node1" presStyleIdx="1" presStyleCnt="6">
        <dgm:presLayoutVars>
          <dgm:chMax val="1"/>
          <dgm:bulletEnabled val="1"/>
        </dgm:presLayoutVars>
      </dgm:prSet>
      <dgm:spPr/>
      <dgm:t>
        <a:bodyPr/>
        <a:lstStyle/>
        <a:p>
          <a:endParaRPr lang="en-US"/>
        </a:p>
      </dgm:t>
    </dgm:pt>
    <dgm:pt modelId="{C9F72AF2-B5DA-6646-BADA-5426A36C4109}" type="pres">
      <dgm:prSet presAssocID="{37EBF14C-2B86-9B42-B3D8-A0213A746833}" presName="descendantText" presStyleLbl="alignAccFollowNode1" presStyleIdx="1" presStyleCnt="6">
        <dgm:presLayoutVars>
          <dgm:bulletEnabled val="1"/>
        </dgm:presLayoutVars>
      </dgm:prSet>
      <dgm:spPr/>
      <dgm:t>
        <a:bodyPr/>
        <a:lstStyle/>
        <a:p>
          <a:endParaRPr lang="en-US"/>
        </a:p>
      </dgm:t>
    </dgm:pt>
    <dgm:pt modelId="{F7444541-0C51-8B43-B7A8-45AC1510C069}" type="pres">
      <dgm:prSet presAssocID="{972771C1-F180-8849-995F-38475C859DAA}" presName="sp" presStyleCnt="0"/>
      <dgm:spPr/>
    </dgm:pt>
    <dgm:pt modelId="{3E16D4AE-B42E-1747-9ECD-49AE6A78CE08}" type="pres">
      <dgm:prSet presAssocID="{EF4CE8CA-ED99-A94E-AB6D-130276A1A18B}" presName="linNode" presStyleCnt="0"/>
      <dgm:spPr/>
    </dgm:pt>
    <dgm:pt modelId="{DB2A55A3-3773-244D-8276-8DDC71A9A717}" type="pres">
      <dgm:prSet presAssocID="{EF4CE8CA-ED99-A94E-AB6D-130276A1A18B}" presName="parentText" presStyleLbl="node1" presStyleIdx="2" presStyleCnt="6">
        <dgm:presLayoutVars>
          <dgm:chMax val="1"/>
          <dgm:bulletEnabled val="1"/>
        </dgm:presLayoutVars>
      </dgm:prSet>
      <dgm:spPr/>
      <dgm:t>
        <a:bodyPr/>
        <a:lstStyle/>
        <a:p>
          <a:endParaRPr lang="en-US"/>
        </a:p>
      </dgm:t>
    </dgm:pt>
    <dgm:pt modelId="{72246870-20F1-1B48-B809-26C7429867B2}" type="pres">
      <dgm:prSet presAssocID="{EF4CE8CA-ED99-A94E-AB6D-130276A1A18B}" presName="descendantText" presStyleLbl="alignAccFollowNode1" presStyleIdx="2" presStyleCnt="6">
        <dgm:presLayoutVars>
          <dgm:bulletEnabled val="1"/>
        </dgm:presLayoutVars>
      </dgm:prSet>
      <dgm:spPr/>
      <dgm:t>
        <a:bodyPr/>
        <a:lstStyle/>
        <a:p>
          <a:endParaRPr lang="en-US"/>
        </a:p>
      </dgm:t>
    </dgm:pt>
    <dgm:pt modelId="{507649FF-992B-B44C-B085-1EEE34389FC3}" type="pres">
      <dgm:prSet presAssocID="{15DDFC9D-3E80-1B41-903D-3A5B0CBE7104}" presName="sp" presStyleCnt="0"/>
      <dgm:spPr/>
    </dgm:pt>
    <dgm:pt modelId="{202838B4-ECDE-A944-AB9F-C55EDBD1211D}" type="pres">
      <dgm:prSet presAssocID="{96972270-0EFD-6D45-8754-546DD5F4BE22}" presName="linNode" presStyleCnt="0"/>
      <dgm:spPr/>
    </dgm:pt>
    <dgm:pt modelId="{86914DA7-8D96-3F4C-A897-565763A794E7}" type="pres">
      <dgm:prSet presAssocID="{96972270-0EFD-6D45-8754-546DD5F4BE22}" presName="parentText" presStyleLbl="node1" presStyleIdx="3" presStyleCnt="6">
        <dgm:presLayoutVars>
          <dgm:chMax val="1"/>
          <dgm:bulletEnabled val="1"/>
        </dgm:presLayoutVars>
      </dgm:prSet>
      <dgm:spPr/>
      <dgm:t>
        <a:bodyPr/>
        <a:lstStyle/>
        <a:p>
          <a:endParaRPr lang="en-US"/>
        </a:p>
      </dgm:t>
    </dgm:pt>
    <dgm:pt modelId="{225DDC4E-A92A-CC4D-8C4B-BF8B77A7FCC0}" type="pres">
      <dgm:prSet presAssocID="{96972270-0EFD-6D45-8754-546DD5F4BE22}" presName="descendantText" presStyleLbl="alignAccFollowNode1" presStyleIdx="3" presStyleCnt="6">
        <dgm:presLayoutVars>
          <dgm:bulletEnabled val="1"/>
        </dgm:presLayoutVars>
      </dgm:prSet>
      <dgm:spPr/>
      <dgm:t>
        <a:bodyPr/>
        <a:lstStyle/>
        <a:p>
          <a:endParaRPr lang="en-US"/>
        </a:p>
      </dgm:t>
    </dgm:pt>
    <dgm:pt modelId="{BBEB3792-A021-084C-AC0A-B7EBF537526C}" type="pres">
      <dgm:prSet presAssocID="{16312C72-FA10-EB44-BBA1-4E79E0C18479}" presName="sp" presStyleCnt="0"/>
      <dgm:spPr/>
    </dgm:pt>
    <dgm:pt modelId="{FC811625-93CB-CA42-B008-694DC6C405C2}" type="pres">
      <dgm:prSet presAssocID="{88C54050-A3F6-FC4B-AC22-8DD1EFE2AC9B}" presName="linNode" presStyleCnt="0"/>
      <dgm:spPr/>
    </dgm:pt>
    <dgm:pt modelId="{47A8CBBD-F160-BF44-89C2-7BAEDDAEC49F}" type="pres">
      <dgm:prSet presAssocID="{88C54050-A3F6-FC4B-AC22-8DD1EFE2AC9B}" presName="parentText" presStyleLbl="node1" presStyleIdx="4" presStyleCnt="6">
        <dgm:presLayoutVars>
          <dgm:chMax val="1"/>
          <dgm:bulletEnabled val="1"/>
        </dgm:presLayoutVars>
      </dgm:prSet>
      <dgm:spPr/>
      <dgm:t>
        <a:bodyPr/>
        <a:lstStyle/>
        <a:p>
          <a:endParaRPr lang="en-US"/>
        </a:p>
      </dgm:t>
    </dgm:pt>
    <dgm:pt modelId="{7290BC17-E885-374F-8848-874703D412B9}" type="pres">
      <dgm:prSet presAssocID="{88C54050-A3F6-FC4B-AC22-8DD1EFE2AC9B}" presName="descendantText" presStyleLbl="alignAccFollowNode1" presStyleIdx="4" presStyleCnt="6">
        <dgm:presLayoutVars>
          <dgm:bulletEnabled val="1"/>
        </dgm:presLayoutVars>
      </dgm:prSet>
      <dgm:spPr/>
      <dgm:t>
        <a:bodyPr/>
        <a:lstStyle/>
        <a:p>
          <a:endParaRPr lang="en-US"/>
        </a:p>
      </dgm:t>
    </dgm:pt>
    <dgm:pt modelId="{8D62963E-43E3-EF4B-B949-3DB4F0A3CC0E}" type="pres">
      <dgm:prSet presAssocID="{45971B07-E02A-CB4E-B95D-6368904E041F}" presName="sp" presStyleCnt="0"/>
      <dgm:spPr/>
    </dgm:pt>
    <dgm:pt modelId="{7E2EEDAA-58FA-DA43-B653-EF24A2A8325D}" type="pres">
      <dgm:prSet presAssocID="{299793DA-309F-A844-9E01-E7DE7BA10F80}" presName="linNode" presStyleCnt="0"/>
      <dgm:spPr/>
    </dgm:pt>
    <dgm:pt modelId="{8089B781-93E8-CE40-AF05-51D76539FE90}" type="pres">
      <dgm:prSet presAssocID="{299793DA-309F-A844-9E01-E7DE7BA10F80}" presName="parentText" presStyleLbl="node1" presStyleIdx="5" presStyleCnt="6">
        <dgm:presLayoutVars>
          <dgm:chMax val="1"/>
          <dgm:bulletEnabled val="1"/>
        </dgm:presLayoutVars>
      </dgm:prSet>
      <dgm:spPr/>
      <dgm:t>
        <a:bodyPr/>
        <a:lstStyle/>
        <a:p>
          <a:endParaRPr lang="en-US"/>
        </a:p>
      </dgm:t>
    </dgm:pt>
    <dgm:pt modelId="{212BE258-9458-2044-92A4-08D01335F825}" type="pres">
      <dgm:prSet presAssocID="{299793DA-309F-A844-9E01-E7DE7BA10F80}" presName="descendantText" presStyleLbl="alignAccFollowNode1" presStyleIdx="5" presStyleCnt="6">
        <dgm:presLayoutVars>
          <dgm:bulletEnabled val="1"/>
        </dgm:presLayoutVars>
      </dgm:prSet>
      <dgm:spPr/>
      <dgm:t>
        <a:bodyPr/>
        <a:lstStyle/>
        <a:p>
          <a:endParaRPr lang="en-US"/>
        </a:p>
      </dgm:t>
    </dgm:pt>
  </dgm:ptLst>
  <dgm:cxnLst>
    <dgm:cxn modelId="{9A248279-9889-8B47-B1B5-A7EA43F01776}" srcId="{96972270-0EFD-6D45-8754-546DD5F4BE22}" destId="{2B39B7E7-F367-2C4C-B679-DE5C333AA215}" srcOrd="0" destOrd="0" parTransId="{91A876EA-3E0B-AA40-AB16-71FC00EA82AA}" sibTransId="{661E6E2F-B10D-9641-9FDF-990D981D8935}"/>
    <dgm:cxn modelId="{326F40B3-4183-9941-8E2D-E2A5AB30443E}" srcId="{EE19A024-0C97-7341-BB55-F87979B25BE5}" destId="{96972270-0EFD-6D45-8754-546DD5F4BE22}" srcOrd="3" destOrd="0" parTransId="{C408EEEF-5487-8A44-AD95-26D311014DA7}" sibTransId="{16312C72-FA10-EB44-BBA1-4E79E0C18479}"/>
    <dgm:cxn modelId="{DA5A5326-51BB-9846-A682-0B7D9BF1EE0B}" type="presOf" srcId="{D58E4A53-28E6-1F49-9F94-7FB11CE7BFC5}" destId="{C0A19732-7AAB-E942-9130-C218E8518AC4}" srcOrd="0" destOrd="0" presId="urn:microsoft.com/office/officeart/2005/8/layout/vList5"/>
    <dgm:cxn modelId="{36E58A02-9A1A-0842-B1BD-2827502EB00A}" type="presOf" srcId="{EF4CE8CA-ED99-A94E-AB6D-130276A1A18B}" destId="{DB2A55A3-3773-244D-8276-8DDC71A9A717}" srcOrd="0" destOrd="0" presId="urn:microsoft.com/office/officeart/2005/8/layout/vList5"/>
    <dgm:cxn modelId="{A718A398-D31C-A145-9B71-EED5BB61D7C6}" srcId="{37EBF14C-2B86-9B42-B3D8-A0213A746833}" destId="{7FA4D3D0-075B-5C47-951E-2F616296A6B2}" srcOrd="0" destOrd="0" parTransId="{6B34E2E3-93E9-D945-932F-ED0CD572A85A}" sibTransId="{FA3E58E0-9078-D840-B160-F09A25228E5F}"/>
    <dgm:cxn modelId="{28A3E435-B717-7A42-9E79-52F36A479B50}" type="presOf" srcId="{78F0430A-6C07-EF44-97F9-A1A44E6D8BB8}" destId="{212BE258-9458-2044-92A4-08D01335F825}" srcOrd="0" destOrd="0" presId="urn:microsoft.com/office/officeart/2005/8/layout/vList5"/>
    <dgm:cxn modelId="{44AE8E05-F666-FC47-A644-8BE5D4299C5C}" srcId="{7771DF1A-AAB4-4A45-B76C-9129E0402AC6}" destId="{D58E4A53-28E6-1F49-9F94-7FB11CE7BFC5}" srcOrd="0" destOrd="0" parTransId="{76DB58DE-81F9-A043-8C7B-FA57B3671FB1}" sibTransId="{6D33832C-B90E-1345-B769-AB239A69E9A9}"/>
    <dgm:cxn modelId="{8E071610-21A2-9640-A67A-A769A1F71C39}" type="presOf" srcId="{7FA4D3D0-075B-5C47-951E-2F616296A6B2}" destId="{C9F72AF2-B5DA-6646-BADA-5426A36C4109}" srcOrd="0" destOrd="0" presId="urn:microsoft.com/office/officeart/2005/8/layout/vList5"/>
    <dgm:cxn modelId="{DD5DE2F9-2084-1E41-89B8-860207F2AC73}" srcId="{88C54050-A3F6-FC4B-AC22-8DD1EFE2AC9B}" destId="{8889FB26-782C-0D48-9E6D-5B30365454AD}" srcOrd="0" destOrd="0" parTransId="{0B7DC485-E54F-E643-8DDE-D58EA3953FDA}" sibTransId="{561C5F9E-4B9E-E84F-B956-EE9E2D0AD75A}"/>
    <dgm:cxn modelId="{5DACB253-55C2-EB49-8AA2-32F0C0C47B06}" srcId="{299793DA-309F-A844-9E01-E7DE7BA10F80}" destId="{78F0430A-6C07-EF44-97F9-A1A44E6D8BB8}" srcOrd="0" destOrd="0" parTransId="{FA25BA27-D3D4-354B-A617-D61C645DD9E1}" sibTransId="{08CBB175-FD26-2C46-9ECD-28CC2E20AC21}"/>
    <dgm:cxn modelId="{5CA787A3-6CA6-704B-9AC5-18A7187D5966}" srcId="{EF4CE8CA-ED99-A94E-AB6D-130276A1A18B}" destId="{AEA38812-D2CE-6B47-B8D0-71DC8CC2D135}" srcOrd="0" destOrd="0" parTransId="{4C3FFD53-6E4F-CE43-A20C-1603565BC5B8}" sibTransId="{606E9A9A-558A-2E44-84EB-10547CBFDA30}"/>
    <dgm:cxn modelId="{D2B32274-ECD8-314F-ABE9-1FE7D8FF5FC7}" srcId="{EE19A024-0C97-7341-BB55-F87979B25BE5}" destId="{299793DA-309F-A844-9E01-E7DE7BA10F80}" srcOrd="5" destOrd="0" parTransId="{92DCEF92-62DA-9948-AD9A-36E538AB4CC9}" sibTransId="{4BDCBFD6-AB3C-3546-87C4-2CE2ABE61831}"/>
    <dgm:cxn modelId="{7A298624-1977-624F-A737-B86386D7C50F}" srcId="{EE19A024-0C97-7341-BB55-F87979B25BE5}" destId="{88C54050-A3F6-FC4B-AC22-8DD1EFE2AC9B}" srcOrd="4" destOrd="0" parTransId="{92EC3F89-63C0-5340-BF13-F5FE2A6A062A}" sibTransId="{45971B07-E02A-CB4E-B95D-6368904E041F}"/>
    <dgm:cxn modelId="{F5C09E74-2C69-3A44-8BEF-A52CF48CFB1D}" type="presOf" srcId="{88C54050-A3F6-FC4B-AC22-8DD1EFE2AC9B}" destId="{47A8CBBD-F160-BF44-89C2-7BAEDDAEC49F}" srcOrd="0" destOrd="0" presId="urn:microsoft.com/office/officeart/2005/8/layout/vList5"/>
    <dgm:cxn modelId="{2EA59227-621C-9E41-B48A-FDBA3F7D6B54}" type="presOf" srcId="{AEA38812-D2CE-6B47-B8D0-71DC8CC2D135}" destId="{72246870-20F1-1B48-B809-26C7429867B2}" srcOrd="0" destOrd="0" presId="urn:microsoft.com/office/officeart/2005/8/layout/vList5"/>
    <dgm:cxn modelId="{BC5FAADE-2015-3347-A3A2-59C4DA1D0636}" type="presOf" srcId="{EE19A024-0C97-7341-BB55-F87979B25BE5}" destId="{75570C6F-FD84-AC44-9B90-3121396C2915}" srcOrd="0" destOrd="0" presId="urn:microsoft.com/office/officeart/2005/8/layout/vList5"/>
    <dgm:cxn modelId="{1B467A0C-E962-1849-B4CF-36DFB677A8E6}" type="presOf" srcId="{96972270-0EFD-6D45-8754-546DD5F4BE22}" destId="{86914DA7-8D96-3F4C-A897-565763A794E7}" srcOrd="0" destOrd="0" presId="urn:microsoft.com/office/officeart/2005/8/layout/vList5"/>
    <dgm:cxn modelId="{7B1094D3-A04A-064E-A4D9-7FB42392BCC8}" type="presOf" srcId="{8889FB26-782C-0D48-9E6D-5B30365454AD}" destId="{7290BC17-E885-374F-8848-874703D412B9}" srcOrd="0" destOrd="0" presId="urn:microsoft.com/office/officeart/2005/8/layout/vList5"/>
    <dgm:cxn modelId="{BC59DD58-62E2-FA4F-9F91-17F0F579E830}" type="presOf" srcId="{2B39B7E7-F367-2C4C-B679-DE5C333AA215}" destId="{225DDC4E-A92A-CC4D-8C4B-BF8B77A7FCC0}" srcOrd="0" destOrd="0" presId="urn:microsoft.com/office/officeart/2005/8/layout/vList5"/>
    <dgm:cxn modelId="{FB368749-B982-8F4F-9C44-7ECA4996744B}" srcId="{EE19A024-0C97-7341-BB55-F87979B25BE5}" destId="{37EBF14C-2B86-9B42-B3D8-A0213A746833}" srcOrd="1" destOrd="0" parTransId="{DE2DB19C-0C9C-1046-9100-324CC6D6483E}" sibTransId="{972771C1-F180-8849-995F-38475C859DAA}"/>
    <dgm:cxn modelId="{285758F2-7B60-DB4A-B799-711B5B6506E1}" type="presOf" srcId="{299793DA-309F-A844-9E01-E7DE7BA10F80}" destId="{8089B781-93E8-CE40-AF05-51D76539FE90}" srcOrd="0" destOrd="0" presId="urn:microsoft.com/office/officeart/2005/8/layout/vList5"/>
    <dgm:cxn modelId="{A824E54E-7438-A14D-B551-D08956C87F89}" type="presOf" srcId="{37EBF14C-2B86-9B42-B3D8-A0213A746833}" destId="{85B59849-0F65-664F-B410-C11756438701}" srcOrd="0" destOrd="0" presId="urn:microsoft.com/office/officeart/2005/8/layout/vList5"/>
    <dgm:cxn modelId="{1389FDBF-B75F-474A-9CEC-6C7F02B26DE7}" type="presOf" srcId="{7771DF1A-AAB4-4A45-B76C-9129E0402AC6}" destId="{357684E2-D477-C443-BCAA-24DD79769355}" srcOrd="0" destOrd="0" presId="urn:microsoft.com/office/officeart/2005/8/layout/vList5"/>
    <dgm:cxn modelId="{3360D102-5FE4-2C42-BF11-03E0AA47123F}" srcId="{EE19A024-0C97-7341-BB55-F87979B25BE5}" destId="{EF4CE8CA-ED99-A94E-AB6D-130276A1A18B}" srcOrd="2" destOrd="0" parTransId="{7E0F7EDC-AB95-9A40-9838-94FE0247CCBA}" sibTransId="{15DDFC9D-3E80-1B41-903D-3A5B0CBE7104}"/>
    <dgm:cxn modelId="{48E6703E-E071-D54A-A00B-7BA23C7ADC43}" srcId="{EE19A024-0C97-7341-BB55-F87979B25BE5}" destId="{7771DF1A-AAB4-4A45-B76C-9129E0402AC6}" srcOrd="0" destOrd="0" parTransId="{75CEC750-2622-9E42-90ED-4E2EFA1753C4}" sibTransId="{A10A8BC6-E8DD-7C47-940A-9AD4CDD314BB}"/>
    <dgm:cxn modelId="{F0ADF6FC-4397-A04B-BFFD-F3D5C08C238E}" type="presParOf" srcId="{75570C6F-FD84-AC44-9B90-3121396C2915}" destId="{2B22782E-4097-7642-BB4C-EEA86BCD5072}" srcOrd="0" destOrd="0" presId="urn:microsoft.com/office/officeart/2005/8/layout/vList5"/>
    <dgm:cxn modelId="{9B00698D-CDA0-3440-B9C1-9EC142C7FBF7}" type="presParOf" srcId="{2B22782E-4097-7642-BB4C-EEA86BCD5072}" destId="{357684E2-D477-C443-BCAA-24DD79769355}" srcOrd="0" destOrd="0" presId="urn:microsoft.com/office/officeart/2005/8/layout/vList5"/>
    <dgm:cxn modelId="{5F103A37-DC84-A840-B1D2-718D26E70EC7}" type="presParOf" srcId="{2B22782E-4097-7642-BB4C-EEA86BCD5072}" destId="{C0A19732-7AAB-E942-9130-C218E8518AC4}" srcOrd="1" destOrd="0" presId="urn:microsoft.com/office/officeart/2005/8/layout/vList5"/>
    <dgm:cxn modelId="{468FE7C8-183A-644B-8967-BB2D56EF08BD}" type="presParOf" srcId="{75570C6F-FD84-AC44-9B90-3121396C2915}" destId="{C6B7884B-02E8-3040-BEBD-76C52656CCBF}" srcOrd="1" destOrd="0" presId="urn:microsoft.com/office/officeart/2005/8/layout/vList5"/>
    <dgm:cxn modelId="{A3D4707D-33B9-E74E-A9FD-6BFF8D04BAB7}" type="presParOf" srcId="{75570C6F-FD84-AC44-9B90-3121396C2915}" destId="{F7836F22-9050-104A-9EF3-14E7DC1AF872}" srcOrd="2" destOrd="0" presId="urn:microsoft.com/office/officeart/2005/8/layout/vList5"/>
    <dgm:cxn modelId="{D98264AD-008C-C448-BBEC-1EF36A04FFA0}" type="presParOf" srcId="{F7836F22-9050-104A-9EF3-14E7DC1AF872}" destId="{85B59849-0F65-664F-B410-C11756438701}" srcOrd="0" destOrd="0" presId="urn:microsoft.com/office/officeart/2005/8/layout/vList5"/>
    <dgm:cxn modelId="{E2D0D520-1666-6E40-B3B0-7F8730DDD80D}" type="presParOf" srcId="{F7836F22-9050-104A-9EF3-14E7DC1AF872}" destId="{C9F72AF2-B5DA-6646-BADA-5426A36C4109}" srcOrd="1" destOrd="0" presId="urn:microsoft.com/office/officeart/2005/8/layout/vList5"/>
    <dgm:cxn modelId="{C70B5650-7E0C-B349-812A-DE6D3BEC957C}" type="presParOf" srcId="{75570C6F-FD84-AC44-9B90-3121396C2915}" destId="{F7444541-0C51-8B43-B7A8-45AC1510C069}" srcOrd="3" destOrd="0" presId="urn:microsoft.com/office/officeart/2005/8/layout/vList5"/>
    <dgm:cxn modelId="{5FAFE4F7-FF74-F145-9BAB-7F3200B07093}" type="presParOf" srcId="{75570C6F-FD84-AC44-9B90-3121396C2915}" destId="{3E16D4AE-B42E-1747-9ECD-49AE6A78CE08}" srcOrd="4" destOrd="0" presId="urn:microsoft.com/office/officeart/2005/8/layout/vList5"/>
    <dgm:cxn modelId="{EEFA0BC5-0004-5E48-8467-122014E6BED6}" type="presParOf" srcId="{3E16D4AE-B42E-1747-9ECD-49AE6A78CE08}" destId="{DB2A55A3-3773-244D-8276-8DDC71A9A717}" srcOrd="0" destOrd="0" presId="urn:microsoft.com/office/officeart/2005/8/layout/vList5"/>
    <dgm:cxn modelId="{B3DE61F3-248F-5546-8E61-E6B67C2FD0BB}" type="presParOf" srcId="{3E16D4AE-B42E-1747-9ECD-49AE6A78CE08}" destId="{72246870-20F1-1B48-B809-26C7429867B2}" srcOrd="1" destOrd="0" presId="urn:microsoft.com/office/officeart/2005/8/layout/vList5"/>
    <dgm:cxn modelId="{3F5E78A1-E05E-E54B-A88D-D223BBFBE172}" type="presParOf" srcId="{75570C6F-FD84-AC44-9B90-3121396C2915}" destId="{507649FF-992B-B44C-B085-1EEE34389FC3}" srcOrd="5" destOrd="0" presId="urn:microsoft.com/office/officeart/2005/8/layout/vList5"/>
    <dgm:cxn modelId="{0AF1A46B-08B6-AA4E-8986-70F59DD07131}" type="presParOf" srcId="{75570C6F-FD84-AC44-9B90-3121396C2915}" destId="{202838B4-ECDE-A944-AB9F-C55EDBD1211D}" srcOrd="6" destOrd="0" presId="urn:microsoft.com/office/officeart/2005/8/layout/vList5"/>
    <dgm:cxn modelId="{A74325E3-AEB1-D944-A55C-A4281B04010E}" type="presParOf" srcId="{202838B4-ECDE-A944-AB9F-C55EDBD1211D}" destId="{86914DA7-8D96-3F4C-A897-565763A794E7}" srcOrd="0" destOrd="0" presId="urn:microsoft.com/office/officeart/2005/8/layout/vList5"/>
    <dgm:cxn modelId="{BF764902-917D-0F4D-A49E-86DA2A2EC0DC}" type="presParOf" srcId="{202838B4-ECDE-A944-AB9F-C55EDBD1211D}" destId="{225DDC4E-A92A-CC4D-8C4B-BF8B77A7FCC0}" srcOrd="1" destOrd="0" presId="urn:microsoft.com/office/officeart/2005/8/layout/vList5"/>
    <dgm:cxn modelId="{EED59F48-E170-814D-9D2E-BDBD1519F0A1}" type="presParOf" srcId="{75570C6F-FD84-AC44-9B90-3121396C2915}" destId="{BBEB3792-A021-084C-AC0A-B7EBF537526C}" srcOrd="7" destOrd="0" presId="urn:microsoft.com/office/officeart/2005/8/layout/vList5"/>
    <dgm:cxn modelId="{4B49EA9B-CC1D-3B42-9F65-6FB14FD31CB5}" type="presParOf" srcId="{75570C6F-FD84-AC44-9B90-3121396C2915}" destId="{FC811625-93CB-CA42-B008-694DC6C405C2}" srcOrd="8" destOrd="0" presId="urn:microsoft.com/office/officeart/2005/8/layout/vList5"/>
    <dgm:cxn modelId="{42DC4892-8169-894F-B322-00AE47A311E1}" type="presParOf" srcId="{FC811625-93CB-CA42-B008-694DC6C405C2}" destId="{47A8CBBD-F160-BF44-89C2-7BAEDDAEC49F}" srcOrd="0" destOrd="0" presId="urn:microsoft.com/office/officeart/2005/8/layout/vList5"/>
    <dgm:cxn modelId="{15137E84-03E6-7143-86ED-2C7262B1BA15}" type="presParOf" srcId="{FC811625-93CB-CA42-B008-694DC6C405C2}" destId="{7290BC17-E885-374F-8848-874703D412B9}" srcOrd="1" destOrd="0" presId="urn:microsoft.com/office/officeart/2005/8/layout/vList5"/>
    <dgm:cxn modelId="{49D13772-30F3-3F44-8A28-9CAF9EA35821}" type="presParOf" srcId="{75570C6F-FD84-AC44-9B90-3121396C2915}" destId="{8D62963E-43E3-EF4B-B949-3DB4F0A3CC0E}" srcOrd="9" destOrd="0" presId="urn:microsoft.com/office/officeart/2005/8/layout/vList5"/>
    <dgm:cxn modelId="{1409B0F3-6E19-A94C-AF23-FC4D48C4D1F3}" type="presParOf" srcId="{75570C6F-FD84-AC44-9B90-3121396C2915}" destId="{7E2EEDAA-58FA-DA43-B653-EF24A2A8325D}" srcOrd="10" destOrd="0" presId="urn:microsoft.com/office/officeart/2005/8/layout/vList5"/>
    <dgm:cxn modelId="{5CB3F3CE-FD94-214B-A171-31174B08DA96}" type="presParOf" srcId="{7E2EEDAA-58FA-DA43-B653-EF24A2A8325D}" destId="{8089B781-93E8-CE40-AF05-51D76539FE90}" srcOrd="0" destOrd="0" presId="urn:microsoft.com/office/officeart/2005/8/layout/vList5"/>
    <dgm:cxn modelId="{CA32DE8C-7FCB-9847-9DD4-54C3B3E3A1AE}" type="presParOf" srcId="{7E2EEDAA-58FA-DA43-B653-EF24A2A8325D}" destId="{212BE258-9458-2044-92A4-08D01335F82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1710D6B-79B9-5148-8874-B4811A255B43}"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en-US"/>
        </a:p>
      </dgm:t>
    </dgm:pt>
    <dgm:pt modelId="{FB7BB476-F2DB-8049-8DB9-4BD7DBF72FDE}">
      <dgm:prSet phldrT="[Text]" custT="1"/>
      <dgm:spPr/>
      <dgm:t>
        <a:bodyPr/>
        <a:lstStyle/>
        <a:p>
          <a:r>
            <a:rPr lang="en-US" sz="2400" dirty="0" smtClean="0">
              <a:solidFill>
                <a:srgbClr val="000090"/>
              </a:solidFill>
            </a:rPr>
            <a:t>SOC</a:t>
          </a:r>
          <a:endParaRPr lang="en-US" sz="1200" baseline="-25000" dirty="0">
            <a:solidFill>
              <a:srgbClr val="000090"/>
            </a:solidFill>
          </a:endParaRPr>
        </a:p>
      </dgm:t>
    </dgm:pt>
    <dgm:pt modelId="{A1389B4B-5E43-5148-ACF7-01F2DF5C4BD1}" type="parTrans" cxnId="{2BD71C79-233F-5B45-9CC8-4A4E7FF16F7E}">
      <dgm:prSet/>
      <dgm:spPr/>
      <dgm:t>
        <a:bodyPr/>
        <a:lstStyle/>
        <a:p>
          <a:endParaRPr lang="en-US"/>
        </a:p>
      </dgm:t>
    </dgm:pt>
    <dgm:pt modelId="{FC58830E-63CB-4641-AAF7-38F24D7FA4CC}" type="sibTrans" cxnId="{2BD71C79-233F-5B45-9CC8-4A4E7FF16F7E}">
      <dgm:prSet/>
      <dgm:spPr/>
      <dgm:t>
        <a:bodyPr/>
        <a:lstStyle/>
        <a:p>
          <a:endParaRPr lang="en-US"/>
        </a:p>
      </dgm:t>
    </dgm:pt>
    <dgm:pt modelId="{1032D17C-D924-6E44-92B8-41577B020E7E}">
      <dgm:prSet phldrT="[Text]" custT="1"/>
      <dgm:spPr/>
      <dgm:t>
        <a:bodyPr/>
        <a:lstStyle/>
        <a:p>
          <a:r>
            <a:rPr lang="en-US" sz="1400" dirty="0" smtClean="0"/>
            <a:t>Highest level of the terminology (26)</a:t>
          </a:r>
          <a:endParaRPr lang="en-US" sz="1400" dirty="0"/>
        </a:p>
      </dgm:t>
    </dgm:pt>
    <dgm:pt modelId="{26FD34CB-099B-2741-9105-56D6F7764845}" type="parTrans" cxnId="{03961BA6-87E2-C642-A257-2E30DF1C3824}">
      <dgm:prSet/>
      <dgm:spPr/>
      <dgm:t>
        <a:bodyPr/>
        <a:lstStyle/>
        <a:p>
          <a:endParaRPr lang="en-US"/>
        </a:p>
      </dgm:t>
    </dgm:pt>
    <dgm:pt modelId="{E3FB21B1-0B52-F843-81FD-EFD529924123}" type="sibTrans" cxnId="{03961BA6-87E2-C642-A257-2E30DF1C3824}">
      <dgm:prSet/>
      <dgm:spPr/>
      <dgm:t>
        <a:bodyPr/>
        <a:lstStyle/>
        <a:p>
          <a:endParaRPr lang="en-US"/>
        </a:p>
      </dgm:t>
    </dgm:pt>
    <dgm:pt modelId="{ACFDFAA8-9550-6C43-9903-D842629A19FD}">
      <dgm:prSet phldrT="[Text]" custT="1"/>
      <dgm:spPr/>
      <dgm:t>
        <a:bodyPr/>
        <a:lstStyle/>
        <a:p>
          <a:r>
            <a:rPr lang="en-US" sz="2400" dirty="0" smtClean="0">
              <a:solidFill>
                <a:srgbClr val="000090"/>
              </a:solidFill>
            </a:rPr>
            <a:t>HLGT</a:t>
          </a:r>
          <a:endParaRPr lang="en-US" sz="1200" baseline="-25000" dirty="0">
            <a:solidFill>
              <a:srgbClr val="000090"/>
            </a:solidFill>
          </a:endParaRPr>
        </a:p>
      </dgm:t>
    </dgm:pt>
    <dgm:pt modelId="{049D476A-08B6-3B4F-89D0-991D4CF6EEDC}" type="parTrans" cxnId="{C52BBDC7-97AA-FE48-8AE8-5446D74071F5}">
      <dgm:prSet/>
      <dgm:spPr/>
      <dgm:t>
        <a:bodyPr/>
        <a:lstStyle/>
        <a:p>
          <a:endParaRPr lang="en-US"/>
        </a:p>
      </dgm:t>
    </dgm:pt>
    <dgm:pt modelId="{7681A3F5-DDA7-2548-B2BA-06B4FB9471FD}" type="sibTrans" cxnId="{C52BBDC7-97AA-FE48-8AE8-5446D74071F5}">
      <dgm:prSet/>
      <dgm:spPr/>
      <dgm:t>
        <a:bodyPr/>
        <a:lstStyle/>
        <a:p>
          <a:endParaRPr lang="en-US"/>
        </a:p>
      </dgm:t>
    </dgm:pt>
    <dgm:pt modelId="{CE989D91-376F-0744-8F1C-71117E46422E}">
      <dgm:prSet phldrT="[Text]" custT="1"/>
      <dgm:spPr/>
      <dgm:t>
        <a:bodyPr/>
        <a:lstStyle/>
        <a:p>
          <a:r>
            <a:rPr lang="en-US" sz="1400" dirty="0" smtClean="0"/>
            <a:t>Highest Level Group Term (333)</a:t>
          </a:r>
          <a:endParaRPr lang="en-US" sz="1400" dirty="0"/>
        </a:p>
      </dgm:t>
    </dgm:pt>
    <dgm:pt modelId="{B140D094-A079-4248-85A1-91CEF4E395CB}" type="parTrans" cxnId="{DB3E2821-CC58-D14F-8C10-924C0D50DF53}">
      <dgm:prSet/>
      <dgm:spPr/>
      <dgm:t>
        <a:bodyPr/>
        <a:lstStyle/>
        <a:p>
          <a:endParaRPr lang="en-US"/>
        </a:p>
      </dgm:t>
    </dgm:pt>
    <dgm:pt modelId="{D1F3D124-B930-D94D-AF85-75C0F26A3CDB}" type="sibTrans" cxnId="{DB3E2821-CC58-D14F-8C10-924C0D50DF53}">
      <dgm:prSet/>
      <dgm:spPr/>
      <dgm:t>
        <a:bodyPr/>
        <a:lstStyle/>
        <a:p>
          <a:endParaRPr lang="en-US"/>
        </a:p>
      </dgm:t>
    </dgm:pt>
    <dgm:pt modelId="{FFEE12E4-282B-5243-A86B-78D6C60A1673}">
      <dgm:prSet phldrT="[Text]" custT="1"/>
      <dgm:spPr/>
      <dgm:t>
        <a:bodyPr/>
        <a:lstStyle/>
        <a:p>
          <a:r>
            <a:rPr lang="en-US" sz="2400" dirty="0" smtClean="0">
              <a:solidFill>
                <a:srgbClr val="000090"/>
              </a:solidFill>
            </a:rPr>
            <a:t>HLT</a:t>
          </a:r>
          <a:endParaRPr lang="en-US" sz="1200" baseline="-25000" dirty="0">
            <a:solidFill>
              <a:srgbClr val="000090"/>
            </a:solidFill>
          </a:endParaRPr>
        </a:p>
      </dgm:t>
    </dgm:pt>
    <dgm:pt modelId="{D2AA89AF-2E55-E44C-8E8F-011AEF698DCC}" type="parTrans" cxnId="{43DF4B0B-AE37-E140-A585-D60994758B2A}">
      <dgm:prSet/>
      <dgm:spPr/>
      <dgm:t>
        <a:bodyPr/>
        <a:lstStyle/>
        <a:p>
          <a:endParaRPr lang="en-US"/>
        </a:p>
      </dgm:t>
    </dgm:pt>
    <dgm:pt modelId="{816B620E-1D9F-3543-8002-2F8FF14E254A}" type="sibTrans" cxnId="{43DF4B0B-AE37-E140-A585-D60994758B2A}">
      <dgm:prSet/>
      <dgm:spPr/>
      <dgm:t>
        <a:bodyPr/>
        <a:lstStyle/>
        <a:p>
          <a:endParaRPr lang="en-US"/>
        </a:p>
      </dgm:t>
    </dgm:pt>
    <dgm:pt modelId="{E5A0973E-9054-4C40-B5E5-260AF4B0C01D}">
      <dgm:prSet phldrT="[Text]" custT="1"/>
      <dgm:spPr/>
      <dgm:t>
        <a:bodyPr/>
        <a:lstStyle/>
        <a:p>
          <a:r>
            <a:rPr lang="en-US" sz="1400" dirty="0" smtClean="0"/>
            <a:t>High Level Group Term (1,721)</a:t>
          </a:r>
          <a:endParaRPr lang="en-US" sz="1400" dirty="0"/>
        </a:p>
      </dgm:t>
    </dgm:pt>
    <dgm:pt modelId="{3E02CDBA-5BDA-D241-B73F-B4CB0845ED8E}" type="parTrans" cxnId="{D93D6446-BB97-B845-8942-1C7F5C1F7B8E}">
      <dgm:prSet/>
      <dgm:spPr/>
      <dgm:t>
        <a:bodyPr/>
        <a:lstStyle/>
        <a:p>
          <a:endParaRPr lang="en-US"/>
        </a:p>
      </dgm:t>
    </dgm:pt>
    <dgm:pt modelId="{210BF7C2-73BA-C54D-A6EE-8471F6C30E7D}" type="sibTrans" cxnId="{D93D6446-BB97-B845-8942-1C7F5C1F7B8E}">
      <dgm:prSet/>
      <dgm:spPr/>
      <dgm:t>
        <a:bodyPr/>
        <a:lstStyle/>
        <a:p>
          <a:endParaRPr lang="en-US"/>
        </a:p>
      </dgm:t>
    </dgm:pt>
    <dgm:pt modelId="{01FC4BEA-44A3-4F4D-AB13-95912E3E2A5A}">
      <dgm:prSet phldrT="[Text]" custT="1"/>
      <dgm:spPr/>
      <dgm:t>
        <a:bodyPr/>
        <a:lstStyle/>
        <a:p>
          <a:r>
            <a:rPr lang="en-US" sz="2500" dirty="0" smtClean="0">
              <a:solidFill>
                <a:srgbClr val="000090"/>
              </a:solidFill>
            </a:rPr>
            <a:t>PT</a:t>
          </a:r>
          <a:endParaRPr lang="en-US" sz="1200" baseline="-25000" dirty="0">
            <a:solidFill>
              <a:srgbClr val="000090"/>
            </a:solidFill>
          </a:endParaRPr>
        </a:p>
      </dgm:t>
    </dgm:pt>
    <dgm:pt modelId="{F91E8E38-A168-9B4D-B650-C3C393A28FC1}" type="parTrans" cxnId="{6C8A8CF2-4C8F-B444-A806-B39995E748D1}">
      <dgm:prSet/>
      <dgm:spPr/>
      <dgm:t>
        <a:bodyPr/>
        <a:lstStyle/>
        <a:p>
          <a:endParaRPr lang="en-US"/>
        </a:p>
      </dgm:t>
    </dgm:pt>
    <dgm:pt modelId="{ADEBD529-F8FF-7C48-ACA0-5B0F7B03DC59}" type="sibTrans" cxnId="{6C8A8CF2-4C8F-B444-A806-B39995E748D1}">
      <dgm:prSet/>
      <dgm:spPr/>
      <dgm:t>
        <a:bodyPr/>
        <a:lstStyle/>
        <a:p>
          <a:endParaRPr lang="en-US"/>
        </a:p>
      </dgm:t>
    </dgm:pt>
    <dgm:pt modelId="{4C15EB16-6EB2-7D4E-AAC5-E0EF585E56C7}">
      <dgm:prSet phldrT="[Text]" custT="1"/>
      <dgm:spPr/>
      <dgm:t>
        <a:bodyPr/>
        <a:lstStyle/>
        <a:p>
          <a:r>
            <a:rPr lang="en-US" sz="2400" dirty="0" smtClean="0">
              <a:solidFill>
                <a:srgbClr val="000090"/>
              </a:solidFill>
            </a:rPr>
            <a:t>LLT</a:t>
          </a:r>
          <a:r>
            <a:rPr lang="en-US" sz="1600" dirty="0" smtClean="0">
              <a:solidFill>
                <a:srgbClr val="000090"/>
              </a:solidFill>
            </a:rPr>
            <a:t> </a:t>
          </a:r>
          <a:endParaRPr lang="en-US" sz="1200" baseline="-25000" dirty="0">
            <a:solidFill>
              <a:srgbClr val="000090"/>
            </a:solidFill>
          </a:endParaRPr>
        </a:p>
      </dgm:t>
    </dgm:pt>
    <dgm:pt modelId="{3E163324-E2E0-BD4D-A1B4-F18EFAEBB524}" type="parTrans" cxnId="{BDD67499-65F6-9843-8C7C-A08D064260DB}">
      <dgm:prSet/>
      <dgm:spPr/>
      <dgm:t>
        <a:bodyPr/>
        <a:lstStyle/>
        <a:p>
          <a:endParaRPr lang="en-US"/>
        </a:p>
      </dgm:t>
    </dgm:pt>
    <dgm:pt modelId="{7725FD20-252F-224A-AD10-5785F4BFE729}" type="sibTrans" cxnId="{BDD67499-65F6-9843-8C7C-A08D064260DB}">
      <dgm:prSet/>
      <dgm:spPr/>
      <dgm:t>
        <a:bodyPr/>
        <a:lstStyle/>
        <a:p>
          <a:endParaRPr lang="en-US"/>
        </a:p>
      </dgm:t>
    </dgm:pt>
    <dgm:pt modelId="{4EE9D617-3CF1-694F-8E91-6DB88DDBEF68}">
      <dgm:prSet phldrT="[Text]" custT="1"/>
      <dgm:spPr/>
      <dgm:t>
        <a:bodyPr/>
        <a:lstStyle/>
        <a:p>
          <a:r>
            <a:rPr lang="en-US" sz="1400" dirty="0" smtClean="0"/>
            <a:t>Preferred Term (21,345)</a:t>
          </a:r>
          <a:endParaRPr lang="en-US" sz="1400" baseline="-25000" dirty="0"/>
        </a:p>
      </dgm:t>
    </dgm:pt>
    <dgm:pt modelId="{6D2827A9-15D0-2247-BD06-A5DFECDAFA5A}" type="parTrans" cxnId="{059E7D71-3137-DC48-85A8-AC2D50C9A1C8}">
      <dgm:prSet/>
      <dgm:spPr/>
      <dgm:t>
        <a:bodyPr/>
        <a:lstStyle/>
        <a:p>
          <a:endParaRPr lang="en-US"/>
        </a:p>
      </dgm:t>
    </dgm:pt>
    <dgm:pt modelId="{B66D64D8-96A6-A942-A312-47CF465F79E0}" type="sibTrans" cxnId="{059E7D71-3137-DC48-85A8-AC2D50C9A1C8}">
      <dgm:prSet/>
      <dgm:spPr/>
      <dgm:t>
        <a:bodyPr/>
        <a:lstStyle/>
        <a:p>
          <a:endParaRPr lang="en-US"/>
        </a:p>
      </dgm:t>
    </dgm:pt>
    <dgm:pt modelId="{64F0D01B-2130-EA49-AEB8-9FF8DB5121EA}">
      <dgm:prSet phldrT="[Text]" custT="1"/>
      <dgm:spPr/>
      <dgm:t>
        <a:bodyPr/>
        <a:lstStyle/>
        <a:p>
          <a:r>
            <a:rPr lang="en-US" sz="1400" dirty="0" smtClean="0"/>
            <a:t>Lowest Level Term (74,229)</a:t>
          </a:r>
          <a:endParaRPr lang="en-US" sz="1400" baseline="-25000" dirty="0"/>
        </a:p>
      </dgm:t>
    </dgm:pt>
    <dgm:pt modelId="{BE44F632-5036-4D43-879F-362EAA3F4725}" type="parTrans" cxnId="{AB8B710B-DC52-0D4B-B9BD-D3572D70272F}">
      <dgm:prSet/>
      <dgm:spPr/>
      <dgm:t>
        <a:bodyPr/>
        <a:lstStyle/>
        <a:p>
          <a:endParaRPr lang="en-US"/>
        </a:p>
      </dgm:t>
    </dgm:pt>
    <dgm:pt modelId="{F6247F19-549D-7F44-BBC8-DB4A555BF1C5}" type="sibTrans" cxnId="{AB8B710B-DC52-0D4B-B9BD-D3572D70272F}">
      <dgm:prSet/>
      <dgm:spPr/>
      <dgm:t>
        <a:bodyPr/>
        <a:lstStyle/>
        <a:p>
          <a:endParaRPr lang="en-US"/>
        </a:p>
      </dgm:t>
    </dgm:pt>
    <dgm:pt modelId="{0432FE00-35CD-0C4F-9D97-1617DD983E31}">
      <dgm:prSet phldrT="[Text]" custT="1"/>
      <dgm:spPr/>
      <dgm:t>
        <a:bodyPr/>
        <a:lstStyle/>
        <a:p>
          <a:r>
            <a:rPr lang="en-US" sz="1400" dirty="0" smtClean="0"/>
            <a:t>Representing anatomical or physiological system, etiology, or purpose</a:t>
          </a:r>
          <a:endParaRPr lang="en-US" sz="1400" dirty="0"/>
        </a:p>
      </dgm:t>
    </dgm:pt>
    <dgm:pt modelId="{B88C53EF-44FE-9543-9202-882B8B933731}" type="parTrans" cxnId="{64140101-D28F-DB46-8B6E-A816D62B451F}">
      <dgm:prSet/>
      <dgm:spPr/>
      <dgm:t>
        <a:bodyPr/>
        <a:lstStyle/>
        <a:p>
          <a:endParaRPr lang="en-US"/>
        </a:p>
      </dgm:t>
    </dgm:pt>
    <dgm:pt modelId="{977CA886-0802-8A43-91CA-0519FC8045BD}" type="sibTrans" cxnId="{64140101-D28F-DB46-8B6E-A816D62B451F}">
      <dgm:prSet/>
      <dgm:spPr/>
      <dgm:t>
        <a:bodyPr/>
        <a:lstStyle/>
        <a:p>
          <a:endParaRPr lang="en-US"/>
        </a:p>
      </dgm:t>
    </dgm:pt>
    <dgm:pt modelId="{C63E583C-FB83-6C47-8F66-62C870E2E4A4}">
      <dgm:prSet phldrT="[Text]" custT="1"/>
      <dgm:spPr/>
      <dgm:t>
        <a:bodyPr/>
        <a:lstStyle/>
        <a:p>
          <a:r>
            <a:rPr lang="en-US" sz="1400" dirty="0" smtClean="0"/>
            <a:t>Superordinate 1 or more HTLs</a:t>
          </a:r>
          <a:endParaRPr lang="en-US" sz="1400" dirty="0"/>
        </a:p>
      </dgm:t>
    </dgm:pt>
    <dgm:pt modelId="{BAE371AD-6DED-E943-AE14-FADF948FC070}" type="parTrans" cxnId="{45F62AF1-F330-6849-9CB0-57A7ED6A38FD}">
      <dgm:prSet/>
      <dgm:spPr/>
      <dgm:t>
        <a:bodyPr/>
        <a:lstStyle/>
        <a:p>
          <a:endParaRPr lang="en-US"/>
        </a:p>
      </dgm:t>
    </dgm:pt>
    <dgm:pt modelId="{67988D34-693B-6842-B494-A725F99D52C9}" type="sibTrans" cxnId="{45F62AF1-F330-6849-9CB0-57A7ED6A38FD}">
      <dgm:prSet/>
      <dgm:spPr/>
      <dgm:t>
        <a:bodyPr/>
        <a:lstStyle/>
        <a:p>
          <a:endParaRPr lang="en-US"/>
        </a:p>
      </dgm:t>
    </dgm:pt>
    <dgm:pt modelId="{4CF63349-0725-0D4F-BD8B-D32C2A3E513B}">
      <dgm:prSet phldrT="[Text]" custT="1"/>
      <dgm:spPr/>
      <dgm:t>
        <a:bodyPr/>
        <a:lstStyle/>
        <a:p>
          <a:r>
            <a:rPr lang="en-US" sz="1400" dirty="0" smtClean="0"/>
            <a:t>Superordinate 1 or more PTs</a:t>
          </a:r>
          <a:endParaRPr lang="en-US" sz="1400" dirty="0"/>
        </a:p>
      </dgm:t>
    </dgm:pt>
    <dgm:pt modelId="{D93F9ABB-E29E-9343-B064-7FB528B46715}" type="parTrans" cxnId="{73B3B2EC-EC85-714D-A11C-1B29028FDCD4}">
      <dgm:prSet/>
      <dgm:spPr/>
      <dgm:t>
        <a:bodyPr/>
        <a:lstStyle/>
        <a:p>
          <a:endParaRPr lang="en-US"/>
        </a:p>
      </dgm:t>
    </dgm:pt>
    <dgm:pt modelId="{E004A55D-B3C5-1F44-9ECC-14FED15F8910}" type="sibTrans" cxnId="{73B3B2EC-EC85-714D-A11C-1B29028FDCD4}">
      <dgm:prSet/>
      <dgm:spPr/>
      <dgm:t>
        <a:bodyPr/>
        <a:lstStyle/>
        <a:p>
          <a:endParaRPr lang="en-US"/>
        </a:p>
      </dgm:t>
    </dgm:pt>
    <dgm:pt modelId="{5C73E694-B5CA-F847-B444-6CC8A6586458}">
      <dgm:prSet phldrT="[Text]" custT="1"/>
      <dgm:spPr/>
      <dgm:t>
        <a:bodyPr/>
        <a:lstStyle/>
        <a:p>
          <a:r>
            <a:rPr lang="en-US" sz="1400" dirty="0" smtClean="0"/>
            <a:t>Represents a single medical concept</a:t>
          </a:r>
          <a:endParaRPr lang="en-US" sz="1400" baseline="-25000" dirty="0"/>
        </a:p>
      </dgm:t>
    </dgm:pt>
    <dgm:pt modelId="{C939228E-C713-6348-A20D-D5E384714B1C}" type="parTrans" cxnId="{0408B33B-5F9D-384E-B508-4A8D5602B453}">
      <dgm:prSet/>
      <dgm:spPr/>
      <dgm:t>
        <a:bodyPr/>
        <a:lstStyle/>
        <a:p>
          <a:endParaRPr lang="en-US"/>
        </a:p>
      </dgm:t>
    </dgm:pt>
    <dgm:pt modelId="{6120BEF3-AA89-9E48-850A-B836F01A6EC4}" type="sibTrans" cxnId="{0408B33B-5F9D-384E-B508-4A8D5602B453}">
      <dgm:prSet/>
      <dgm:spPr/>
      <dgm:t>
        <a:bodyPr/>
        <a:lstStyle/>
        <a:p>
          <a:endParaRPr lang="en-US"/>
        </a:p>
      </dgm:t>
    </dgm:pt>
    <dgm:pt modelId="{FF5A3666-5B87-4942-8813-2CE9A3A2FD60}">
      <dgm:prSet phldrT="[Text]" custT="1"/>
      <dgm:spPr/>
      <dgm:t>
        <a:bodyPr/>
        <a:lstStyle/>
        <a:p>
          <a:r>
            <a:rPr lang="en-US" sz="1400" dirty="0" smtClean="0"/>
            <a:t>Relate to single PT </a:t>
          </a:r>
          <a:endParaRPr lang="en-US" sz="1400" baseline="-25000" dirty="0"/>
        </a:p>
      </dgm:t>
    </dgm:pt>
    <dgm:pt modelId="{A94B44B9-A57F-C047-A4C4-13B24331670A}" type="parTrans" cxnId="{C025BD9D-2AF2-CE48-BD67-151064EA5425}">
      <dgm:prSet/>
      <dgm:spPr/>
      <dgm:t>
        <a:bodyPr/>
        <a:lstStyle/>
        <a:p>
          <a:endParaRPr lang="en-US"/>
        </a:p>
      </dgm:t>
    </dgm:pt>
    <dgm:pt modelId="{BDC9847A-CCC4-F840-866D-9D26FF1834B4}" type="sibTrans" cxnId="{C025BD9D-2AF2-CE48-BD67-151064EA5425}">
      <dgm:prSet/>
      <dgm:spPr/>
      <dgm:t>
        <a:bodyPr/>
        <a:lstStyle/>
        <a:p>
          <a:endParaRPr lang="en-US"/>
        </a:p>
      </dgm:t>
    </dgm:pt>
    <dgm:pt modelId="{659D25FD-DB55-6340-BC28-130F2ADCA09F}">
      <dgm:prSet phldrT="[Text]" custT="1"/>
      <dgm:spPr/>
      <dgm:t>
        <a:bodyPr/>
        <a:lstStyle/>
        <a:p>
          <a:r>
            <a:rPr lang="en-US" sz="1400" dirty="0" smtClean="0"/>
            <a:t>Have identical LLT</a:t>
          </a:r>
          <a:endParaRPr lang="en-US" sz="1400" baseline="-25000" dirty="0"/>
        </a:p>
      </dgm:t>
    </dgm:pt>
    <dgm:pt modelId="{92BDDAE2-1F05-654D-A573-BC289D466A0C}" type="parTrans" cxnId="{20F023C6-BC36-5D43-8EA6-90EBC02C0995}">
      <dgm:prSet/>
      <dgm:spPr/>
      <dgm:t>
        <a:bodyPr/>
        <a:lstStyle/>
        <a:p>
          <a:endParaRPr lang="en-US"/>
        </a:p>
      </dgm:t>
    </dgm:pt>
    <dgm:pt modelId="{DA251474-FC04-604F-9E04-2DACB8E88303}" type="sibTrans" cxnId="{20F023C6-BC36-5D43-8EA6-90EBC02C0995}">
      <dgm:prSet/>
      <dgm:spPr/>
      <dgm:t>
        <a:bodyPr/>
        <a:lstStyle/>
        <a:p>
          <a:endParaRPr lang="en-US"/>
        </a:p>
      </dgm:t>
    </dgm:pt>
    <dgm:pt modelId="{B91CD852-133D-064D-A1C5-AC0E50AA20CA}">
      <dgm:prSet phldrT="[Text]" custT="1"/>
      <dgm:spPr/>
      <dgm:t>
        <a:bodyPr/>
        <a:lstStyle/>
        <a:p>
          <a:r>
            <a:rPr lang="en-US" sz="2400" dirty="0" smtClean="0">
              <a:solidFill>
                <a:srgbClr val="000090"/>
              </a:solidFill>
            </a:rPr>
            <a:t>SMQs</a:t>
          </a:r>
          <a:endParaRPr lang="en-US" sz="2400" baseline="-25000" dirty="0">
            <a:solidFill>
              <a:srgbClr val="000090"/>
            </a:solidFill>
          </a:endParaRPr>
        </a:p>
      </dgm:t>
    </dgm:pt>
    <dgm:pt modelId="{45F52B4A-902B-E344-A2C0-F60E0B18C484}" type="parTrans" cxnId="{C914C075-0FC3-EE47-9278-039A3E30914C}">
      <dgm:prSet/>
      <dgm:spPr/>
      <dgm:t>
        <a:bodyPr/>
        <a:lstStyle/>
        <a:p>
          <a:endParaRPr lang="en-US"/>
        </a:p>
      </dgm:t>
    </dgm:pt>
    <dgm:pt modelId="{BF8E02B7-62D4-7343-8AC6-8456B43C1EE2}" type="sibTrans" cxnId="{C914C075-0FC3-EE47-9278-039A3E30914C}">
      <dgm:prSet/>
      <dgm:spPr/>
      <dgm:t>
        <a:bodyPr/>
        <a:lstStyle/>
        <a:p>
          <a:endParaRPr lang="en-US"/>
        </a:p>
      </dgm:t>
    </dgm:pt>
    <dgm:pt modelId="{1B535141-DF55-E741-A272-7CE681091000}">
      <dgm:prSet phldrT="[Text]" custT="1"/>
      <dgm:spPr/>
      <dgm:t>
        <a:bodyPr/>
        <a:lstStyle/>
        <a:p>
          <a:r>
            <a:rPr lang="en-US" sz="1400" dirty="0" smtClean="0"/>
            <a:t>Standard </a:t>
          </a:r>
          <a:r>
            <a:rPr lang="en-US" sz="1400" dirty="0" err="1" smtClean="0"/>
            <a:t>MedDRA</a:t>
          </a:r>
          <a:r>
            <a:rPr lang="en-US" sz="1400" dirty="0" smtClean="0"/>
            <a:t> Queries (214)</a:t>
          </a:r>
          <a:endParaRPr lang="en-US" sz="1400" baseline="-25000" dirty="0"/>
        </a:p>
      </dgm:t>
    </dgm:pt>
    <dgm:pt modelId="{E8356170-7883-344E-892E-98B09F085EA2}" type="parTrans" cxnId="{73C550B7-92A3-2340-BA66-438935FD9BCC}">
      <dgm:prSet/>
      <dgm:spPr/>
      <dgm:t>
        <a:bodyPr/>
        <a:lstStyle/>
        <a:p>
          <a:endParaRPr lang="en-US"/>
        </a:p>
      </dgm:t>
    </dgm:pt>
    <dgm:pt modelId="{56372B32-B4DB-8243-98E3-6DA2AE914CD9}" type="sibTrans" cxnId="{73C550B7-92A3-2340-BA66-438935FD9BCC}">
      <dgm:prSet/>
      <dgm:spPr/>
      <dgm:t>
        <a:bodyPr/>
        <a:lstStyle/>
        <a:p>
          <a:endParaRPr lang="en-US"/>
        </a:p>
      </dgm:t>
    </dgm:pt>
    <dgm:pt modelId="{866C9012-1BD4-AE42-BAE9-175C987C6F45}">
      <dgm:prSet phldrT="[Text]" custT="1"/>
      <dgm:spPr/>
      <dgm:t>
        <a:bodyPr/>
        <a:lstStyle/>
        <a:p>
          <a:r>
            <a:rPr lang="en-US" sz="1400" dirty="0" smtClean="0"/>
            <a:t>Grouping of terms that relate to a defined medical condition or area of interest</a:t>
          </a:r>
          <a:endParaRPr lang="en-US" sz="1400" baseline="-25000" dirty="0"/>
        </a:p>
      </dgm:t>
    </dgm:pt>
    <dgm:pt modelId="{5EE60EBF-638C-D44F-A14E-94B515EF48E7}" type="parTrans" cxnId="{FDE6B84E-A4A0-5C4C-9BE8-6B564FAB3A2D}">
      <dgm:prSet/>
      <dgm:spPr/>
      <dgm:t>
        <a:bodyPr/>
        <a:lstStyle/>
        <a:p>
          <a:endParaRPr lang="en-US"/>
        </a:p>
      </dgm:t>
    </dgm:pt>
    <dgm:pt modelId="{AA48B42F-EA53-B64F-A19F-01BFF117C235}" type="sibTrans" cxnId="{FDE6B84E-A4A0-5C4C-9BE8-6B564FAB3A2D}">
      <dgm:prSet/>
      <dgm:spPr/>
      <dgm:t>
        <a:bodyPr/>
        <a:lstStyle/>
        <a:p>
          <a:endParaRPr lang="en-US"/>
        </a:p>
      </dgm:t>
    </dgm:pt>
    <dgm:pt modelId="{01CE862C-B174-944D-98EF-13EAF0BD092E}" type="pres">
      <dgm:prSet presAssocID="{11710D6B-79B9-5148-8874-B4811A255B43}" presName="Name0" presStyleCnt="0">
        <dgm:presLayoutVars>
          <dgm:dir/>
          <dgm:animLvl val="lvl"/>
          <dgm:resizeHandles val="exact"/>
        </dgm:presLayoutVars>
      </dgm:prSet>
      <dgm:spPr/>
      <dgm:t>
        <a:bodyPr/>
        <a:lstStyle/>
        <a:p>
          <a:endParaRPr lang="en-US"/>
        </a:p>
      </dgm:t>
    </dgm:pt>
    <dgm:pt modelId="{394A9A6B-64C0-9E4F-984A-C822E6A19789}" type="pres">
      <dgm:prSet presAssocID="{FB7BB476-F2DB-8049-8DB9-4BD7DBF72FDE}" presName="linNode" presStyleCnt="0"/>
      <dgm:spPr/>
    </dgm:pt>
    <dgm:pt modelId="{CCD56D87-D983-5346-991A-ABF067AF0C00}" type="pres">
      <dgm:prSet presAssocID="{FB7BB476-F2DB-8049-8DB9-4BD7DBF72FDE}" presName="parentText" presStyleLbl="node1" presStyleIdx="0" presStyleCnt="6" custLinFactNeighborX="-274">
        <dgm:presLayoutVars>
          <dgm:chMax val="1"/>
          <dgm:bulletEnabled val="1"/>
        </dgm:presLayoutVars>
      </dgm:prSet>
      <dgm:spPr/>
      <dgm:t>
        <a:bodyPr/>
        <a:lstStyle/>
        <a:p>
          <a:endParaRPr lang="en-US"/>
        </a:p>
      </dgm:t>
    </dgm:pt>
    <dgm:pt modelId="{64FE6A37-D648-454B-AB9D-666190D85DC3}" type="pres">
      <dgm:prSet presAssocID="{FB7BB476-F2DB-8049-8DB9-4BD7DBF72FDE}" presName="descendantText" presStyleLbl="alignAccFollowNode1" presStyleIdx="0" presStyleCnt="6">
        <dgm:presLayoutVars>
          <dgm:bulletEnabled val="1"/>
        </dgm:presLayoutVars>
      </dgm:prSet>
      <dgm:spPr/>
      <dgm:t>
        <a:bodyPr/>
        <a:lstStyle/>
        <a:p>
          <a:endParaRPr lang="en-US"/>
        </a:p>
      </dgm:t>
    </dgm:pt>
    <dgm:pt modelId="{81700718-7AC9-F64C-AF15-69548F2AA44B}" type="pres">
      <dgm:prSet presAssocID="{FC58830E-63CB-4641-AAF7-38F24D7FA4CC}" presName="sp" presStyleCnt="0"/>
      <dgm:spPr/>
    </dgm:pt>
    <dgm:pt modelId="{BA48079B-DB02-C74B-8F95-3820CC780129}" type="pres">
      <dgm:prSet presAssocID="{ACFDFAA8-9550-6C43-9903-D842629A19FD}" presName="linNode" presStyleCnt="0"/>
      <dgm:spPr/>
    </dgm:pt>
    <dgm:pt modelId="{6E866E8B-3855-6C4C-99F1-DEDA45A8539A}" type="pres">
      <dgm:prSet presAssocID="{ACFDFAA8-9550-6C43-9903-D842629A19FD}" presName="parentText" presStyleLbl="node1" presStyleIdx="1" presStyleCnt="6">
        <dgm:presLayoutVars>
          <dgm:chMax val="1"/>
          <dgm:bulletEnabled val="1"/>
        </dgm:presLayoutVars>
      </dgm:prSet>
      <dgm:spPr/>
      <dgm:t>
        <a:bodyPr/>
        <a:lstStyle/>
        <a:p>
          <a:endParaRPr lang="en-US"/>
        </a:p>
      </dgm:t>
    </dgm:pt>
    <dgm:pt modelId="{BC69BB89-7384-0442-8A07-6B060435D04D}" type="pres">
      <dgm:prSet presAssocID="{ACFDFAA8-9550-6C43-9903-D842629A19FD}" presName="descendantText" presStyleLbl="alignAccFollowNode1" presStyleIdx="1" presStyleCnt="6">
        <dgm:presLayoutVars>
          <dgm:bulletEnabled val="1"/>
        </dgm:presLayoutVars>
      </dgm:prSet>
      <dgm:spPr/>
      <dgm:t>
        <a:bodyPr/>
        <a:lstStyle/>
        <a:p>
          <a:endParaRPr lang="en-US"/>
        </a:p>
      </dgm:t>
    </dgm:pt>
    <dgm:pt modelId="{7C6CDBF3-5252-8A47-900C-807DE92AC142}" type="pres">
      <dgm:prSet presAssocID="{7681A3F5-DDA7-2548-B2BA-06B4FB9471FD}" presName="sp" presStyleCnt="0"/>
      <dgm:spPr/>
    </dgm:pt>
    <dgm:pt modelId="{3F0D0C0A-F5A9-7C4C-88D2-9B7A9DDD2507}" type="pres">
      <dgm:prSet presAssocID="{FFEE12E4-282B-5243-A86B-78D6C60A1673}" presName="linNode" presStyleCnt="0"/>
      <dgm:spPr/>
    </dgm:pt>
    <dgm:pt modelId="{D4AB5EB5-AF46-F44F-800C-886D244A8E04}" type="pres">
      <dgm:prSet presAssocID="{FFEE12E4-282B-5243-A86B-78D6C60A1673}" presName="parentText" presStyleLbl="node1" presStyleIdx="2" presStyleCnt="6">
        <dgm:presLayoutVars>
          <dgm:chMax val="1"/>
          <dgm:bulletEnabled val="1"/>
        </dgm:presLayoutVars>
      </dgm:prSet>
      <dgm:spPr/>
      <dgm:t>
        <a:bodyPr/>
        <a:lstStyle/>
        <a:p>
          <a:endParaRPr lang="en-US"/>
        </a:p>
      </dgm:t>
    </dgm:pt>
    <dgm:pt modelId="{BC47028F-8383-214C-861A-6F3D4D195FC7}" type="pres">
      <dgm:prSet presAssocID="{FFEE12E4-282B-5243-A86B-78D6C60A1673}" presName="descendantText" presStyleLbl="alignAccFollowNode1" presStyleIdx="2" presStyleCnt="6">
        <dgm:presLayoutVars>
          <dgm:bulletEnabled val="1"/>
        </dgm:presLayoutVars>
      </dgm:prSet>
      <dgm:spPr/>
      <dgm:t>
        <a:bodyPr/>
        <a:lstStyle/>
        <a:p>
          <a:endParaRPr lang="en-US"/>
        </a:p>
      </dgm:t>
    </dgm:pt>
    <dgm:pt modelId="{F4A2DF9F-C705-BA4D-8C06-33E69C6EEE6D}" type="pres">
      <dgm:prSet presAssocID="{816B620E-1D9F-3543-8002-2F8FF14E254A}" presName="sp" presStyleCnt="0"/>
      <dgm:spPr/>
    </dgm:pt>
    <dgm:pt modelId="{7F6AC16F-92A5-644D-B2AC-4D04F42D3A3A}" type="pres">
      <dgm:prSet presAssocID="{01FC4BEA-44A3-4F4D-AB13-95912E3E2A5A}" presName="linNode" presStyleCnt="0"/>
      <dgm:spPr/>
    </dgm:pt>
    <dgm:pt modelId="{F94EFD78-9E96-3247-9C89-C2CC5F79F9C4}" type="pres">
      <dgm:prSet presAssocID="{01FC4BEA-44A3-4F4D-AB13-95912E3E2A5A}" presName="parentText" presStyleLbl="node1" presStyleIdx="3" presStyleCnt="6">
        <dgm:presLayoutVars>
          <dgm:chMax val="1"/>
          <dgm:bulletEnabled val="1"/>
        </dgm:presLayoutVars>
      </dgm:prSet>
      <dgm:spPr/>
      <dgm:t>
        <a:bodyPr/>
        <a:lstStyle/>
        <a:p>
          <a:endParaRPr lang="en-US"/>
        </a:p>
      </dgm:t>
    </dgm:pt>
    <dgm:pt modelId="{205994A5-B396-BC47-BB89-D72E4157E071}" type="pres">
      <dgm:prSet presAssocID="{01FC4BEA-44A3-4F4D-AB13-95912E3E2A5A}" presName="descendantText" presStyleLbl="alignAccFollowNode1" presStyleIdx="3" presStyleCnt="6">
        <dgm:presLayoutVars>
          <dgm:bulletEnabled val="1"/>
        </dgm:presLayoutVars>
      </dgm:prSet>
      <dgm:spPr/>
      <dgm:t>
        <a:bodyPr/>
        <a:lstStyle/>
        <a:p>
          <a:endParaRPr lang="en-US"/>
        </a:p>
      </dgm:t>
    </dgm:pt>
    <dgm:pt modelId="{7043841F-F2F8-CA4B-9DE9-0B304E717632}" type="pres">
      <dgm:prSet presAssocID="{ADEBD529-F8FF-7C48-ACA0-5B0F7B03DC59}" presName="sp" presStyleCnt="0"/>
      <dgm:spPr/>
    </dgm:pt>
    <dgm:pt modelId="{83073CBD-7054-8845-8B6F-011898634171}" type="pres">
      <dgm:prSet presAssocID="{4C15EB16-6EB2-7D4E-AAC5-E0EF585E56C7}" presName="linNode" presStyleCnt="0"/>
      <dgm:spPr/>
    </dgm:pt>
    <dgm:pt modelId="{7FC7A549-B860-2F49-A654-91E1BB6D5290}" type="pres">
      <dgm:prSet presAssocID="{4C15EB16-6EB2-7D4E-AAC5-E0EF585E56C7}" presName="parentText" presStyleLbl="node1" presStyleIdx="4" presStyleCnt="6" custLinFactNeighborX="-16204">
        <dgm:presLayoutVars>
          <dgm:chMax val="1"/>
          <dgm:bulletEnabled val="1"/>
        </dgm:presLayoutVars>
      </dgm:prSet>
      <dgm:spPr/>
      <dgm:t>
        <a:bodyPr/>
        <a:lstStyle/>
        <a:p>
          <a:endParaRPr lang="en-US"/>
        </a:p>
      </dgm:t>
    </dgm:pt>
    <dgm:pt modelId="{1418CA75-1499-4F48-A568-C7EC3434201C}" type="pres">
      <dgm:prSet presAssocID="{4C15EB16-6EB2-7D4E-AAC5-E0EF585E56C7}" presName="descendantText" presStyleLbl="alignAccFollowNode1" presStyleIdx="4" presStyleCnt="6">
        <dgm:presLayoutVars>
          <dgm:bulletEnabled val="1"/>
        </dgm:presLayoutVars>
      </dgm:prSet>
      <dgm:spPr/>
      <dgm:t>
        <a:bodyPr/>
        <a:lstStyle/>
        <a:p>
          <a:endParaRPr lang="en-US"/>
        </a:p>
      </dgm:t>
    </dgm:pt>
    <dgm:pt modelId="{2A9027CA-33FD-8644-A0F6-4A927C61059A}" type="pres">
      <dgm:prSet presAssocID="{7725FD20-252F-224A-AD10-5785F4BFE729}" presName="sp" presStyleCnt="0"/>
      <dgm:spPr/>
    </dgm:pt>
    <dgm:pt modelId="{4AB7544C-3520-DA4A-800E-33A0C6EB0B17}" type="pres">
      <dgm:prSet presAssocID="{B91CD852-133D-064D-A1C5-AC0E50AA20CA}" presName="linNode" presStyleCnt="0"/>
      <dgm:spPr/>
    </dgm:pt>
    <dgm:pt modelId="{817CFFD5-F868-CE4A-BE4F-AE515CEFF7AC}" type="pres">
      <dgm:prSet presAssocID="{B91CD852-133D-064D-A1C5-AC0E50AA20CA}" presName="parentText" presStyleLbl="node1" presStyleIdx="5" presStyleCnt="6" custLinFactNeighborX="-16204">
        <dgm:presLayoutVars>
          <dgm:chMax val="1"/>
          <dgm:bulletEnabled val="1"/>
        </dgm:presLayoutVars>
      </dgm:prSet>
      <dgm:spPr/>
      <dgm:t>
        <a:bodyPr/>
        <a:lstStyle/>
        <a:p>
          <a:endParaRPr lang="en-US"/>
        </a:p>
      </dgm:t>
    </dgm:pt>
    <dgm:pt modelId="{524D772F-C95F-A44E-83C1-0A57FC085188}" type="pres">
      <dgm:prSet presAssocID="{B91CD852-133D-064D-A1C5-AC0E50AA20CA}" presName="descendantText" presStyleLbl="alignAccFollowNode1" presStyleIdx="5" presStyleCnt="6">
        <dgm:presLayoutVars>
          <dgm:bulletEnabled val="1"/>
        </dgm:presLayoutVars>
      </dgm:prSet>
      <dgm:spPr/>
      <dgm:t>
        <a:bodyPr/>
        <a:lstStyle/>
        <a:p>
          <a:endParaRPr lang="en-US"/>
        </a:p>
      </dgm:t>
    </dgm:pt>
  </dgm:ptLst>
  <dgm:cxnLst>
    <dgm:cxn modelId="{0795321B-166E-254A-B0E0-6D38507BD319}" type="presOf" srcId="{FFEE12E4-282B-5243-A86B-78D6C60A1673}" destId="{D4AB5EB5-AF46-F44F-800C-886D244A8E04}" srcOrd="0" destOrd="0" presId="urn:microsoft.com/office/officeart/2005/8/layout/vList5"/>
    <dgm:cxn modelId="{14111A7F-3486-BA41-A4B2-1172EBA2F601}" type="presOf" srcId="{5C73E694-B5CA-F847-B444-6CC8A6586458}" destId="{205994A5-B396-BC47-BB89-D72E4157E071}" srcOrd="0" destOrd="2" presId="urn:microsoft.com/office/officeart/2005/8/layout/vList5"/>
    <dgm:cxn modelId="{99B8FE15-3FBE-9E4F-9A3B-AE88AB890C9C}" type="presOf" srcId="{1B535141-DF55-E741-A272-7CE681091000}" destId="{524D772F-C95F-A44E-83C1-0A57FC085188}" srcOrd="0" destOrd="0" presId="urn:microsoft.com/office/officeart/2005/8/layout/vList5"/>
    <dgm:cxn modelId="{45F62AF1-F330-6849-9CB0-57A7ED6A38FD}" srcId="{ACFDFAA8-9550-6C43-9903-D842629A19FD}" destId="{C63E583C-FB83-6C47-8F66-62C870E2E4A4}" srcOrd="1" destOrd="0" parTransId="{BAE371AD-6DED-E943-AE14-FADF948FC070}" sibTransId="{67988D34-693B-6842-B494-A725F99D52C9}"/>
    <dgm:cxn modelId="{ADCA7FF8-5361-5A45-9513-F111C73E9AD7}" type="presOf" srcId="{659D25FD-DB55-6340-BC28-130F2ADCA09F}" destId="{205994A5-B396-BC47-BB89-D72E4157E071}" srcOrd="0" destOrd="1" presId="urn:microsoft.com/office/officeart/2005/8/layout/vList5"/>
    <dgm:cxn modelId="{2BD71C79-233F-5B45-9CC8-4A4E7FF16F7E}" srcId="{11710D6B-79B9-5148-8874-B4811A255B43}" destId="{FB7BB476-F2DB-8049-8DB9-4BD7DBF72FDE}" srcOrd="0" destOrd="0" parTransId="{A1389B4B-5E43-5148-ACF7-01F2DF5C4BD1}" sibTransId="{FC58830E-63CB-4641-AAF7-38F24D7FA4CC}"/>
    <dgm:cxn modelId="{F7F16E5D-87A1-7847-A826-479BB22A3949}" type="presOf" srcId="{CE989D91-376F-0744-8F1C-71117E46422E}" destId="{BC69BB89-7384-0442-8A07-6B060435D04D}" srcOrd="0" destOrd="0" presId="urn:microsoft.com/office/officeart/2005/8/layout/vList5"/>
    <dgm:cxn modelId="{024150B1-387F-754E-8DAB-A46F32BDA56C}" type="presOf" srcId="{64F0D01B-2130-EA49-AEB8-9FF8DB5121EA}" destId="{1418CA75-1499-4F48-A568-C7EC3434201C}" srcOrd="0" destOrd="0" presId="urn:microsoft.com/office/officeart/2005/8/layout/vList5"/>
    <dgm:cxn modelId="{F3367118-C500-B54A-9C18-7D529AD0209C}" type="presOf" srcId="{01FC4BEA-44A3-4F4D-AB13-95912E3E2A5A}" destId="{F94EFD78-9E96-3247-9C89-C2CC5F79F9C4}" srcOrd="0" destOrd="0" presId="urn:microsoft.com/office/officeart/2005/8/layout/vList5"/>
    <dgm:cxn modelId="{AB8B710B-DC52-0D4B-B9BD-D3572D70272F}" srcId="{4C15EB16-6EB2-7D4E-AAC5-E0EF585E56C7}" destId="{64F0D01B-2130-EA49-AEB8-9FF8DB5121EA}" srcOrd="0" destOrd="0" parTransId="{BE44F632-5036-4D43-879F-362EAA3F4725}" sibTransId="{F6247F19-549D-7F44-BBC8-DB4A555BF1C5}"/>
    <dgm:cxn modelId="{6C8A8CF2-4C8F-B444-A806-B39995E748D1}" srcId="{11710D6B-79B9-5148-8874-B4811A255B43}" destId="{01FC4BEA-44A3-4F4D-AB13-95912E3E2A5A}" srcOrd="3" destOrd="0" parTransId="{F91E8E38-A168-9B4D-B650-C3C393A28FC1}" sibTransId="{ADEBD529-F8FF-7C48-ACA0-5B0F7B03DC59}"/>
    <dgm:cxn modelId="{D93D6446-BB97-B845-8942-1C7F5C1F7B8E}" srcId="{FFEE12E4-282B-5243-A86B-78D6C60A1673}" destId="{E5A0973E-9054-4C40-B5E5-260AF4B0C01D}" srcOrd="0" destOrd="0" parTransId="{3E02CDBA-5BDA-D241-B73F-B4CB0845ED8E}" sibTransId="{210BF7C2-73BA-C54D-A6EE-8471F6C30E7D}"/>
    <dgm:cxn modelId="{BDD67499-65F6-9843-8C7C-A08D064260DB}" srcId="{11710D6B-79B9-5148-8874-B4811A255B43}" destId="{4C15EB16-6EB2-7D4E-AAC5-E0EF585E56C7}" srcOrd="4" destOrd="0" parTransId="{3E163324-E2E0-BD4D-A1B4-F18EFAEBB524}" sibTransId="{7725FD20-252F-224A-AD10-5785F4BFE729}"/>
    <dgm:cxn modelId="{CB68AAAB-9F6A-3042-90A9-6991999B58BE}" type="presOf" srcId="{FB7BB476-F2DB-8049-8DB9-4BD7DBF72FDE}" destId="{CCD56D87-D983-5346-991A-ABF067AF0C00}" srcOrd="0" destOrd="0" presId="urn:microsoft.com/office/officeart/2005/8/layout/vList5"/>
    <dgm:cxn modelId="{43DF4B0B-AE37-E140-A585-D60994758B2A}" srcId="{11710D6B-79B9-5148-8874-B4811A255B43}" destId="{FFEE12E4-282B-5243-A86B-78D6C60A1673}" srcOrd="2" destOrd="0" parTransId="{D2AA89AF-2E55-E44C-8E8F-011AEF698DCC}" sibTransId="{816B620E-1D9F-3543-8002-2F8FF14E254A}"/>
    <dgm:cxn modelId="{4837FAD1-377E-D544-8134-140F5549ACCF}" type="presOf" srcId="{11710D6B-79B9-5148-8874-B4811A255B43}" destId="{01CE862C-B174-944D-98EF-13EAF0BD092E}" srcOrd="0" destOrd="0" presId="urn:microsoft.com/office/officeart/2005/8/layout/vList5"/>
    <dgm:cxn modelId="{73AD9D21-96C6-2E49-A72B-0892ABFDB300}" type="presOf" srcId="{E5A0973E-9054-4C40-B5E5-260AF4B0C01D}" destId="{BC47028F-8383-214C-861A-6F3D4D195FC7}" srcOrd="0" destOrd="0" presId="urn:microsoft.com/office/officeart/2005/8/layout/vList5"/>
    <dgm:cxn modelId="{83DA24D8-1F12-1F4C-8E0F-F87A5CC700B6}" type="presOf" srcId="{4EE9D617-3CF1-694F-8E91-6DB88DDBEF68}" destId="{205994A5-B396-BC47-BB89-D72E4157E071}" srcOrd="0" destOrd="0" presId="urn:microsoft.com/office/officeart/2005/8/layout/vList5"/>
    <dgm:cxn modelId="{73B3B2EC-EC85-714D-A11C-1B29028FDCD4}" srcId="{FFEE12E4-282B-5243-A86B-78D6C60A1673}" destId="{4CF63349-0725-0D4F-BD8B-D32C2A3E513B}" srcOrd="1" destOrd="0" parTransId="{D93F9ABB-E29E-9343-B064-7FB528B46715}" sibTransId="{E004A55D-B3C5-1F44-9ECC-14FED15F8910}"/>
    <dgm:cxn modelId="{73C550B7-92A3-2340-BA66-438935FD9BCC}" srcId="{B91CD852-133D-064D-A1C5-AC0E50AA20CA}" destId="{1B535141-DF55-E741-A272-7CE681091000}" srcOrd="0" destOrd="0" parTransId="{E8356170-7883-344E-892E-98B09F085EA2}" sibTransId="{56372B32-B4DB-8243-98E3-6DA2AE914CD9}"/>
    <dgm:cxn modelId="{FDE6B84E-A4A0-5C4C-9BE8-6B564FAB3A2D}" srcId="{B91CD852-133D-064D-A1C5-AC0E50AA20CA}" destId="{866C9012-1BD4-AE42-BAE9-175C987C6F45}" srcOrd="1" destOrd="0" parTransId="{5EE60EBF-638C-D44F-A14E-94B515EF48E7}" sibTransId="{AA48B42F-EA53-B64F-A19F-01BFF117C235}"/>
    <dgm:cxn modelId="{C914C075-0FC3-EE47-9278-039A3E30914C}" srcId="{11710D6B-79B9-5148-8874-B4811A255B43}" destId="{B91CD852-133D-064D-A1C5-AC0E50AA20CA}" srcOrd="5" destOrd="0" parTransId="{45F52B4A-902B-E344-A2C0-F60E0B18C484}" sibTransId="{BF8E02B7-62D4-7343-8AC6-8456B43C1EE2}"/>
    <dgm:cxn modelId="{C025BD9D-2AF2-CE48-BD67-151064EA5425}" srcId="{4C15EB16-6EB2-7D4E-AAC5-E0EF585E56C7}" destId="{FF5A3666-5B87-4942-8813-2CE9A3A2FD60}" srcOrd="1" destOrd="0" parTransId="{A94B44B9-A57F-C047-A4C4-13B24331670A}" sibTransId="{BDC9847A-CCC4-F840-866D-9D26FF1834B4}"/>
    <dgm:cxn modelId="{03961BA6-87E2-C642-A257-2E30DF1C3824}" srcId="{FB7BB476-F2DB-8049-8DB9-4BD7DBF72FDE}" destId="{1032D17C-D924-6E44-92B8-41577B020E7E}" srcOrd="0" destOrd="0" parTransId="{26FD34CB-099B-2741-9105-56D6F7764845}" sibTransId="{E3FB21B1-0B52-F843-81FD-EFD529924123}"/>
    <dgm:cxn modelId="{DB3E2821-CC58-D14F-8C10-924C0D50DF53}" srcId="{ACFDFAA8-9550-6C43-9903-D842629A19FD}" destId="{CE989D91-376F-0744-8F1C-71117E46422E}" srcOrd="0" destOrd="0" parTransId="{B140D094-A079-4248-85A1-91CEF4E395CB}" sibTransId="{D1F3D124-B930-D94D-AF85-75C0F26A3CDB}"/>
    <dgm:cxn modelId="{C52BBDC7-97AA-FE48-8AE8-5446D74071F5}" srcId="{11710D6B-79B9-5148-8874-B4811A255B43}" destId="{ACFDFAA8-9550-6C43-9903-D842629A19FD}" srcOrd="1" destOrd="0" parTransId="{049D476A-08B6-3B4F-89D0-991D4CF6EEDC}" sibTransId="{7681A3F5-DDA7-2548-B2BA-06B4FB9471FD}"/>
    <dgm:cxn modelId="{059E7D71-3137-DC48-85A8-AC2D50C9A1C8}" srcId="{01FC4BEA-44A3-4F4D-AB13-95912E3E2A5A}" destId="{4EE9D617-3CF1-694F-8E91-6DB88DDBEF68}" srcOrd="0" destOrd="0" parTransId="{6D2827A9-15D0-2247-BD06-A5DFECDAFA5A}" sibTransId="{B66D64D8-96A6-A942-A312-47CF465F79E0}"/>
    <dgm:cxn modelId="{327932CA-87C9-2A47-AA23-17FA631642C0}" type="presOf" srcId="{FF5A3666-5B87-4942-8813-2CE9A3A2FD60}" destId="{1418CA75-1499-4F48-A568-C7EC3434201C}" srcOrd="0" destOrd="1" presId="urn:microsoft.com/office/officeart/2005/8/layout/vList5"/>
    <dgm:cxn modelId="{0408B33B-5F9D-384E-B508-4A8D5602B453}" srcId="{01FC4BEA-44A3-4F4D-AB13-95912E3E2A5A}" destId="{5C73E694-B5CA-F847-B444-6CC8A6586458}" srcOrd="2" destOrd="0" parTransId="{C939228E-C713-6348-A20D-D5E384714B1C}" sibTransId="{6120BEF3-AA89-9E48-850A-B836F01A6EC4}"/>
    <dgm:cxn modelId="{C8C1A9C7-25BD-D249-8EEE-E5CD787C7BA4}" type="presOf" srcId="{4C15EB16-6EB2-7D4E-AAC5-E0EF585E56C7}" destId="{7FC7A549-B860-2F49-A654-91E1BB6D5290}" srcOrd="0" destOrd="0" presId="urn:microsoft.com/office/officeart/2005/8/layout/vList5"/>
    <dgm:cxn modelId="{97E7F777-E6A4-BA43-A371-D18CA243A363}" type="presOf" srcId="{0432FE00-35CD-0C4F-9D97-1617DD983E31}" destId="{64FE6A37-D648-454B-AB9D-666190D85DC3}" srcOrd="0" destOrd="1" presId="urn:microsoft.com/office/officeart/2005/8/layout/vList5"/>
    <dgm:cxn modelId="{4F7880CD-2489-814D-AF2C-B40665202CF3}" type="presOf" srcId="{B91CD852-133D-064D-A1C5-AC0E50AA20CA}" destId="{817CFFD5-F868-CE4A-BE4F-AE515CEFF7AC}" srcOrd="0" destOrd="0" presId="urn:microsoft.com/office/officeart/2005/8/layout/vList5"/>
    <dgm:cxn modelId="{1E866A13-DDCE-964F-9512-DE26561C566B}" type="presOf" srcId="{C63E583C-FB83-6C47-8F66-62C870E2E4A4}" destId="{BC69BB89-7384-0442-8A07-6B060435D04D}" srcOrd="0" destOrd="1" presId="urn:microsoft.com/office/officeart/2005/8/layout/vList5"/>
    <dgm:cxn modelId="{1A063479-98C8-1C4B-BD6C-DFFB5A298A64}" type="presOf" srcId="{1032D17C-D924-6E44-92B8-41577B020E7E}" destId="{64FE6A37-D648-454B-AB9D-666190D85DC3}" srcOrd="0" destOrd="0" presId="urn:microsoft.com/office/officeart/2005/8/layout/vList5"/>
    <dgm:cxn modelId="{EFA95A68-E172-4341-B189-DB16B5F302BB}" type="presOf" srcId="{ACFDFAA8-9550-6C43-9903-D842629A19FD}" destId="{6E866E8B-3855-6C4C-99F1-DEDA45A8539A}" srcOrd="0" destOrd="0" presId="urn:microsoft.com/office/officeart/2005/8/layout/vList5"/>
    <dgm:cxn modelId="{64140101-D28F-DB46-8B6E-A816D62B451F}" srcId="{FB7BB476-F2DB-8049-8DB9-4BD7DBF72FDE}" destId="{0432FE00-35CD-0C4F-9D97-1617DD983E31}" srcOrd="1" destOrd="0" parTransId="{B88C53EF-44FE-9543-9202-882B8B933731}" sibTransId="{977CA886-0802-8A43-91CA-0519FC8045BD}"/>
    <dgm:cxn modelId="{DC9A19FC-24E8-8045-A194-CD0C4DE545C9}" type="presOf" srcId="{866C9012-1BD4-AE42-BAE9-175C987C6F45}" destId="{524D772F-C95F-A44E-83C1-0A57FC085188}" srcOrd="0" destOrd="1" presId="urn:microsoft.com/office/officeart/2005/8/layout/vList5"/>
    <dgm:cxn modelId="{20F023C6-BC36-5D43-8EA6-90EBC02C0995}" srcId="{01FC4BEA-44A3-4F4D-AB13-95912E3E2A5A}" destId="{659D25FD-DB55-6340-BC28-130F2ADCA09F}" srcOrd="1" destOrd="0" parTransId="{92BDDAE2-1F05-654D-A573-BC289D466A0C}" sibTransId="{DA251474-FC04-604F-9E04-2DACB8E88303}"/>
    <dgm:cxn modelId="{BAEE22AE-780B-5445-8267-AAFA6ED0C4B9}" type="presOf" srcId="{4CF63349-0725-0D4F-BD8B-D32C2A3E513B}" destId="{BC47028F-8383-214C-861A-6F3D4D195FC7}" srcOrd="0" destOrd="1" presId="urn:microsoft.com/office/officeart/2005/8/layout/vList5"/>
    <dgm:cxn modelId="{AA9DBB28-8C56-D042-B057-5527B075B3BE}" type="presParOf" srcId="{01CE862C-B174-944D-98EF-13EAF0BD092E}" destId="{394A9A6B-64C0-9E4F-984A-C822E6A19789}" srcOrd="0" destOrd="0" presId="urn:microsoft.com/office/officeart/2005/8/layout/vList5"/>
    <dgm:cxn modelId="{1FB18F05-239A-F640-A5FB-48A00C86B826}" type="presParOf" srcId="{394A9A6B-64C0-9E4F-984A-C822E6A19789}" destId="{CCD56D87-D983-5346-991A-ABF067AF0C00}" srcOrd="0" destOrd="0" presId="urn:microsoft.com/office/officeart/2005/8/layout/vList5"/>
    <dgm:cxn modelId="{B65B4360-AE48-B141-8317-644BFE61109E}" type="presParOf" srcId="{394A9A6B-64C0-9E4F-984A-C822E6A19789}" destId="{64FE6A37-D648-454B-AB9D-666190D85DC3}" srcOrd="1" destOrd="0" presId="urn:microsoft.com/office/officeart/2005/8/layout/vList5"/>
    <dgm:cxn modelId="{F6D6B03C-2556-124D-8234-B07297BFE74B}" type="presParOf" srcId="{01CE862C-B174-944D-98EF-13EAF0BD092E}" destId="{81700718-7AC9-F64C-AF15-69548F2AA44B}" srcOrd="1" destOrd="0" presId="urn:microsoft.com/office/officeart/2005/8/layout/vList5"/>
    <dgm:cxn modelId="{3BC08A2D-6A80-5D4D-A309-1434F3E3345C}" type="presParOf" srcId="{01CE862C-B174-944D-98EF-13EAF0BD092E}" destId="{BA48079B-DB02-C74B-8F95-3820CC780129}" srcOrd="2" destOrd="0" presId="urn:microsoft.com/office/officeart/2005/8/layout/vList5"/>
    <dgm:cxn modelId="{81A8AFD6-AEA5-7D40-A4E0-935F0010380B}" type="presParOf" srcId="{BA48079B-DB02-C74B-8F95-3820CC780129}" destId="{6E866E8B-3855-6C4C-99F1-DEDA45A8539A}" srcOrd="0" destOrd="0" presId="urn:microsoft.com/office/officeart/2005/8/layout/vList5"/>
    <dgm:cxn modelId="{E3702371-2C67-1D49-9B74-906EA959C909}" type="presParOf" srcId="{BA48079B-DB02-C74B-8F95-3820CC780129}" destId="{BC69BB89-7384-0442-8A07-6B060435D04D}" srcOrd="1" destOrd="0" presId="urn:microsoft.com/office/officeart/2005/8/layout/vList5"/>
    <dgm:cxn modelId="{D01367C5-5BF3-FA4D-8008-9EBFA8C9BDB8}" type="presParOf" srcId="{01CE862C-B174-944D-98EF-13EAF0BD092E}" destId="{7C6CDBF3-5252-8A47-900C-807DE92AC142}" srcOrd="3" destOrd="0" presId="urn:microsoft.com/office/officeart/2005/8/layout/vList5"/>
    <dgm:cxn modelId="{99E19202-FAA3-D843-89A1-8477C980C8FF}" type="presParOf" srcId="{01CE862C-B174-944D-98EF-13EAF0BD092E}" destId="{3F0D0C0A-F5A9-7C4C-88D2-9B7A9DDD2507}" srcOrd="4" destOrd="0" presId="urn:microsoft.com/office/officeart/2005/8/layout/vList5"/>
    <dgm:cxn modelId="{405E38DB-D459-774C-83FD-92A0ED897F0D}" type="presParOf" srcId="{3F0D0C0A-F5A9-7C4C-88D2-9B7A9DDD2507}" destId="{D4AB5EB5-AF46-F44F-800C-886D244A8E04}" srcOrd="0" destOrd="0" presId="urn:microsoft.com/office/officeart/2005/8/layout/vList5"/>
    <dgm:cxn modelId="{09C2914C-769F-BD43-BA00-9CBF455A5CD0}" type="presParOf" srcId="{3F0D0C0A-F5A9-7C4C-88D2-9B7A9DDD2507}" destId="{BC47028F-8383-214C-861A-6F3D4D195FC7}" srcOrd="1" destOrd="0" presId="urn:microsoft.com/office/officeart/2005/8/layout/vList5"/>
    <dgm:cxn modelId="{0B184259-0840-5F4F-8C06-DACC491A2648}" type="presParOf" srcId="{01CE862C-B174-944D-98EF-13EAF0BD092E}" destId="{F4A2DF9F-C705-BA4D-8C06-33E69C6EEE6D}" srcOrd="5" destOrd="0" presId="urn:microsoft.com/office/officeart/2005/8/layout/vList5"/>
    <dgm:cxn modelId="{C6A91B01-CD76-084A-9E79-18CD81589F8F}" type="presParOf" srcId="{01CE862C-B174-944D-98EF-13EAF0BD092E}" destId="{7F6AC16F-92A5-644D-B2AC-4D04F42D3A3A}" srcOrd="6" destOrd="0" presId="urn:microsoft.com/office/officeart/2005/8/layout/vList5"/>
    <dgm:cxn modelId="{25661B36-0578-0641-B442-0B1B24B3E5D4}" type="presParOf" srcId="{7F6AC16F-92A5-644D-B2AC-4D04F42D3A3A}" destId="{F94EFD78-9E96-3247-9C89-C2CC5F79F9C4}" srcOrd="0" destOrd="0" presId="urn:microsoft.com/office/officeart/2005/8/layout/vList5"/>
    <dgm:cxn modelId="{234810BB-942F-F944-808F-5EDBB58535A3}" type="presParOf" srcId="{7F6AC16F-92A5-644D-B2AC-4D04F42D3A3A}" destId="{205994A5-B396-BC47-BB89-D72E4157E071}" srcOrd="1" destOrd="0" presId="urn:microsoft.com/office/officeart/2005/8/layout/vList5"/>
    <dgm:cxn modelId="{6EAD17F5-678F-9C47-8CB5-93ABACC53AB2}" type="presParOf" srcId="{01CE862C-B174-944D-98EF-13EAF0BD092E}" destId="{7043841F-F2F8-CA4B-9DE9-0B304E717632}" srcOrd="7" destOrd="0" presId="urn:microsoft.com/office/officeart/2005/8/layout/vList5"/>
    <dgm:cxn modelId="{6A7AA7EC-27A9-844D-A550-47D7E0799E4E}" type="presParOf" srcId="{01CE862C-B174-944D-98EF-13EAF0BD092E}" destId="{83073CBD-7054-8845-8B6F-011898634171}" srcOrd="8" destOrd="0" presId="urn:microsoft.com/office/officeart/2005/8/layout/vList5"/>
    <dgm:cxn modelId="{F97DD667-F0A2-D249-A3D6-4CCDBB84AC17}" type="presParOf" srcId="{83073CBD-7054-8845-8B6F-011898634171}" destId="{7FC7A549-B860-2F49-A654-91E1BB6D5290}" srcOrd="0" destOrd="0" presId="urn:microsoft.com/office/officeart/2005/8/layout/vList5"/>
    <dgm:cxn modelId="{E99785DE-DF9A-6E47-BDA1-EEB32B63B749}" type="presParOf" srcId="{83073CBD-7054-8845-8B6F-011898634171}" destId="{1418CA75-1499-4F48-A568-C7EC3434201C}" srcOrd="1" destOrd="0" presId="urn:microsoft.com/office/officeart/2005/8/layout/vList5"/>
    <dgm:cxn modelId="{99126BE9-CEA6-8A49-A343-4AF8A8979732}" type="presParOf" srcId="{01CE862C-B174-944D-98EF-13EAF0BD092E}" destId="{2A9027CA-33FD-8644-A0F6-4A927C61059A}" srcOrd="9" destOrd="0" presId="urn:microsoft.com/office/officeart/2005/8/layout/vList5"/>
    <dgm:cxn modelId="{95C6A4A7-DE9B-A944-A0FF-1437D2DD4BE9}" type="presParOf" srcId="{01CE862C-B174-944D-98EF-13EAF0BD092E}" destId="{4AB7544C-3520-DA4A-800E-33A0C6EB0B17}" srcOrd="10" destOrd="0" presId="urn:microsoft.com/office/officeart/2005/8/layout/vList5"/>
    <dgm:cxn modelId="{5798F5CD-BF80-974F-9868-439715AB3EE0}" type="presParOf" srcId="{4AB7544C-3520-DA4A-800E-33A0C6EB0B17}" destId="{817CFFD5-F868-CE4A-BE4F-AE515CEFF7AC}" srcOrd="0" destOrd="0" presId="urn:microsoft.com/office/officeart/2005/8/layout/vList5"/>
    <dgm:cxn modelId="{E328F3B5-2FCF-BD47-A1CB-E7C9229F0E61}" type="presParOf" srcId="{4AB7544C-3520-DA4A-800E-33A0C6EB0B17}" destId="{524D772F-C95F-A44E-83C1-0A57FC08518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2719CDE-672D-534D-A4A1-5472E3B000A9}" type="doc">
      <dgm:prSet loTypeId="urn:microsoft.com/office/officeart/2005/8/layout/hierarchy1" loCatId="" qsTypeId="urn:microsoft.com/office/officeart/2005/8/quickstyle/simple4" qsCatId="simple" csTypeId="urn:microsoft.com/office/officeart/2005/8/colors/accent1_2" csCatId="accent1" phldr="1"/>
      <dgm:spPr/>
      <dgm:t>
        <a:bodyPr/>
        <a:lstStyle/>
        <a:p>
          <a:endParaRPr lang="en-US"/>
        </a:p>
      </dgm:t>
    </dgm:pt>
    <dgm:pt modelId="{DF730262-B24B-4C42-B099-730EFB340404}">
      <dgm:prSet phldrT="[Text]" custT="1"/>
      <dgm:spPr/>
      <dgm:t>
        <a:bodyPr/>
        <a:lstStyle/>
        <a:p>
          <a:r>
            <a:rPr lang="en-US" sz="1200" dirty="0" smtClean="0"/>
            <a:t>Respiratory, thoracic and </a:t>
          </a:r>
          <a:r>
            <a:rPr lang="en-US" sz="1200" dirty="0" err="1" smtClean="0"/>
            <a:t>mediastinal</a:t>
          </a:r>
          <a:r>
            <a:rPr lang="en-US" sz="1200" dirty="0" smtClean="0"/>
            <a:t> disorders (SOC)</a:t>
          </a:r>
          <a:endParaRPr lang="en-US" sz="1200" dirty="0"/>
        </a:p>
      </dgm:t>
    </dgm:pt>
    <dgm:pt modelId="{831E5EBF-E35C-7E42-8611-6C4B5BFC9F42}" type="parTrans" cxnId="{E46D29EA-B6FD-B449-99A7-CA0968AE1068}">
      <dgm:prSet/>
      <dgm:spPr/>
      <dgm:t>
        <a:bodyPr/>
        <a:lstStyle/>
        <a:p>
          <a:endParaRPr lang="en-US"/>
        </a:p>
      </dgm:t>
    </dgm:pt>
    <dgm:pt modelId="{A89A7587-1FA6-3446-9125-24731DEC3CC0}" type="sibTrans" cxnId="{E46D29EA-B6FD-B449-99A7-CA0968AE1068}">
      <dgm:prSet/>
      <dgm:spPr/>
      <dgm:t>
        <a:bodyPr/>
        <a:lstStyle/>
        <a:p>
          <a:endParaRPr lang="en-US"/>
        </a:p>
      </dgm:t>
    </dgm:pt>
    <dgm:pt modelId="{237C4E74-895C-BB4F-A75B-BEBF5E30DEA3}">
      <dgm:prSet phldrT="[Text]" custT="1"/>
      <dgm:spPr/>
      <dgm:t>
        <a:bodyPr/>
        <a:lstStyle/>
        <a:p>
          <a:r>
            <a:rPr lang="en-US" sz="1200" dirty="0" smtClean="0"/>
            <a:t>Respiratory tract infections (HLGT)</a:t>
          </a:r>
          <a:endParaRPr lang="en-US" sz="1200" dirty="0"/>
        </a:p>
      </dgm:t>
    </dgm:pt>
    <dgm:pt modelId="{AD91DE27-B229-224A-A590-017293EE843D}" type="parTrans" cxnId="{DB54CABA-CA2A-C044-A682-4B286E042593}">
      <dgm:prSet/>
      <dgm:spPr/>
      <dgm:t>
        <a:bodyPr/>
        <a:lstStyle/>
        <a:p>
          <a:endParaRPr lang="en-US"/>
        </a:p>
      </dgm:t>
    </dgm:pt>
    <dgm:pt modelId="{930414EC-CCB3-8B4F-92AE-658D8B2DB9BE}" type="sibTrans" cxnId="{DB54CABA-CA2A-C044-A682-4B286E042593}">
      <dgm:prSet/>
      <dgm:spPr/>
      <dgm:t>
        <a:bodyPr/>
        <a:lstStyle/>
        <a:p>
          <a:endParaRPr lang="en-US"/>
        </a:p>
      </dgm:t>
    </dgm:pt>
    <dgm:pt modelId="{C0A1BBF9-65D7-C54E-BE36-9CFF3B0BAFE5}">
      <dgm:prSet phldrT="[Text]" custT="1"/>
      <dgm:spPr/>
      <dgm:t>
        <a:bodyPr/>
        <a:lstStyle/>
        <a:p>
          <a:r>
            <a:rPr lang="en-US" sz="1200" dirty="0" smtClean="0"/>
            <a:t>Influenza (PT)</a:t>
          </a:r>
          <a:endParaRPr lang="en-US" sz="1200" dirty="0"/>
        </a:p>
      </dgm:t>
    </dgm:pt>
    <dgm:pt modelId="{D6C569EB-E34B-EF4F-841E-E4255A150C15}" type="parTrans" cxnId="{0477BB88-327C-0B4F-AEC5-566E8EBBB970}">
      <dgm:prSet/>
      <dgm:spPr/>
      <dgm:t>
        <a:bodyPr/>
        <a:lstStyle/>
        <a:p>
          <a:endParaRPr lang="en-US"/>
        </a:p>
      </dgm:t>
    </dgm:pt>
    <dgm:pt modelId="{1CBD9325-C88E-4A45-AF87-3545D9944047}" type="sibTrans" cxnId="{0477BB88-327C-0B4F-AEC5-566E8EBBB970}">
      <dgm:prSet/>
      <dgm:spPr/>
      <dgm:t>
        <a:bodyPr/>
        <a:lstStyle/>
        <a:p>
          <a:endParaRPr lang="en-US"/>
        </a:p>
      </dgm:t>
    </dgm:pt>
    <dgm:pt modelId="{661A3362-57EA-5A43-9E16-A0D56CBD83D2}">
      <dgm:prSet phldrT="[Text]" custT="1"/>
      <dgm:spPr/>
      <dgm:t>
        <a:bodyPr/>
        <a:lstStyle/>
        <a:p>
          <a:r>
            <a:rPr lang="en-US" sz="1200" dirty="0" smtClean="0"/>
            <a:t>Flu symptoms (LLT)</a:t>
          </a:r>
          <a:endParaRPr lang="en-US" sz="1200" dirty="0"/>
        </a:p>
      </dgm:t>
    </dgm:pt>
    <dgm:pt modelId="{86E3DA91-2F67-114D-8074-E9C2AE4F3523}" type="parTrans" cxnId="{5EF24FD4-8BD9-604F-AAA4-F84BC4CD5DA2}">
      <dgm:prSet/>
      <dgm:spPr/>
      <dgm:t>
        <a:bodyPr/>
        <a:lstStyle/>
        <a:p>
          <a:endParaRPr lang="en-US"/>
        </a:p>
      </dgm:t>
    </dgm:pt>
    <dgm:pt modelId="{3B30E61D-A07B-9440-BD61-D0B4A230A9CD}" type="sibTrans" cxnId="{5EF24FD4-8BD9-604F-AAA4-F84BC4CD5DA2}">
      <dgm:prSet/>
      <dgm:spPr/>
      <dgm:t>
        <a:bodyPr/>
        <a:lstStyle/>
        <a:p>
          <a:endParaRPr lang="en-US"/>
        </a:p>
      </dgm:t>
    </dgm:pt>
    <dgm:pt modelId="{65BB72BE-0A17-AD4E-9123-CAA9FA8D6B43}">
      <dgm:prSet phldrT="[Text]" custT="1"/>
      <dgm:spPr/>
      <dgm:t>
        <a:bodyPr/>
        <a:lstStyle/>
        <a:p>
          <a:r>
            <a:rPr lang="en-US" sz="1200" dirty="0" smtClean="0"/>
            <a:t>Influenza (epidemic) (LLT)</a:t>
          </a:r>
          <a:endParaRPr lang="en-US" sz="1200" dirty="0"/>
        </a:p>
      </dgm:t>
    </dgm:pt>
    <dgm:pt modelId="{76DF592D-B63A-FB44-BF84-3C10A1948907}" type="parTrans" cxnId="{2DFE5B9B-7B42-944C-8046-496333B15EAC}">
      <dgm:prSet/>
      <dgm:spPr/>
      <dgm:t>
        <a:bodyPr/>
        <a:lstStyle/>
        <a:p>
          <a:endParaRPr lang="en-US"/>
        </a:p>
      </dgm:t>
    </dgm:pt>
    <dgm:pt modelId="{B18B01B9-9595-0B4B-AAC7-09F745F501F2}" type="sibTrans" cxnId="{2DFE5B9B-7B42-944C-8046-496333B15EAC}">
      <dgm:prSet/>
      <dgm:spPr/>
      <dgm:t>
        <a:bodyPr/>
        <a:lstStyle/>
        <a:p>
          <a:endParaRPr lang="en-US"/>
        </a:p>
      </dgm:t>
    </dgm:pt>
    <dgm:pt modelId="{BB361D7D-97AD-D64D-AAD5-98FFE796ABA2}">
      <dgm:prSet phldrT="[Text]" custT="1"/>
      <dgm:spPr/>
      <dgm:t>
        <a:bodyPr/>
        <a:lstStyle/>
        <a:p>
          <a:r>
            <a:rPr lang="en-US" sz="1200" dirty="0" smtClean="0"/>
            <a:t>Influenza B virus infection (LLT)</a:t>
          </a:r>
          <a:endParaRPr lang="en-US" sz="1200" dirty="0"/>
        </a:p>
      </dgm:t>
    </dgm:pt>
    <dgm:pt modelId="{3BBC3F6C-150A-9245-9101-4A84BCBE046E}" type="parTrans" cxnId="{171F4D07-9B71-234F-AAEC-D4A40BC8982C}">
      <dgm:prSet/>
      <dgm:spPr/>
      <dgm:t>
        <a:bodyPr/>
        <a:lstStyle/>
        <a:p>
          <a:endParaRPr lang="en-US"/>
        </a:p>
      </dgm:t>
    </dgm:pt>
    <dgm:pt modelId="{2AEA30D5-B7E1-9042-B089-5DA2C748EAF8}" type="sibTrans" cxnId="{171F4D07-9B71-234F-AAEC-D4A40BC8982C}">
      <dgm:prSet/>
      <dgm:spPr/>
      <dgm:t>
        <a:bodyPr/>
        <a:lstStyle/>
        <a:p>
          <a:endParaRPr lang="en-US"/>
        </a:p>
      </dgm:t>
    </dgm:pt>
    <dgm:pt modelId="{F98DB360-D331-0846-8FB8-3AD712E7C92F}">
      <dgm:prSet phldrT="[Text]" custT="1"/>
      <dgm:spPr/>
      <dgm:t>
        <a:bodyPr/>
        <a:lstStyle/>
        <a:p>
          <a:r>
            <a:rPr lang="en-US" sz="1200" dirty="0" smtClean="0"/>
            <a:t>Flu (LLT</a:t>
          </a:r>
          <a:endParaRPr lang="en-US" sz="1200" dirty="0"/>
        </a:p>
      </dgm:t>
    </dgm:pt>
    <dgm:pt modelId="{9D6B04A4-2114-3643-B2F9-3938210B23CB}" type="parTrans" cxnId="{DB1DB4C3-C912-284C-BA4B-1D454DECCCC3}">
      <dgm:prSet/>
      <dgm:spPr/>
      <dgm:t>
        <a:bodyPr/>
        <a:lstStyle/>
        <a:p>
          <a:endParaRPr lang="en-US"/>
        </a:p>
      </dgm:t>
    </dgm:pt>
    <dgm:pt modelId="{9BDCB2DE-E538-0448-91DD-2052A55718EF}" type="sibTrans" cxnId="{DB1DB4C3-C912-284C-BA4B-1D454DECCCC3}">
      <dgm:prSet/>
      <dgm:spPr/>
      <dgm:t>
        <a:bodyPr/>
        <a:lstStyle/>
        <a:p>
          <a:endParaRPr lang="en-US"/>
        </a:p>
      </dgm:t>
    </dgm:pt>
    <dgm:pt modelId="{B994227C-4034-0140-BFDF-B70B6CB1F330}">
      <dgm:prSet phldrT="[Text]"/>
      <dgm:spPr/>
      <dgm:t>
        <a:bodyPr/>
        <a:lstStyle/>
        <a:p>
          <a:r>
            <a:rPr lang="en-US" dirty="0" smtClean="0"/>
            <a:t>Nasal herpes</a:t>
          </a:r>
          <a:endParaRPr lang="en-US" dirty="0"/>
        </a:p>
      </dgm:t>
    </dgm:pt>
    <dgm:pt modelId="{5D71FB99-0C21-0642-801A-8519C1F7BDA1}" type="parTrans" cxnId="{B8A91702-8852-7045-98B5-93ECEAF0552F}">
      <dgm:prSet/>
      <dgm:spPr/>
      <dgm:t>
        <a:bodyPr/>
        <a:lstStyle/>
        <a:p>
          <a:endParaRPr lang="en-US"/>
        </a:p>
      </dgm:t>
    </dgm:pt>
    <dgm:pt modelId="{57655F63-0196-F74A-BD9C-5344DD6A0ADA}" type="sibTrans" cxnId="{B8A91702-8852-7045-98B5-93ECEAF0552F}">
      <dgm:prSet/>
      <dgm:spPr/>
      <dgm:t>
        <a:bodyPr/>
        <a:lstStyle/>
        <a:p>
          <a:endParaRPr lang="en-US"/>
        </a:p>
      </dgm:t>
    </dgm:pt>
    <dgm:pt modelId="{6AFC3C5D-AE50-F546-A1BB-8D69087746C3}">
      <dgm:prSet phldrT="[Text]"/>
      <dgm:spPr/>
      <dgm:t>
        <a:bodyPr/>
        <a:lstStyle/>
        <a:p>
          <a:r>
            <a:rPr lang="en-US" dirty="0" smtClean="0"/>
            <a:t>Neonatal respiratory disorders</a:t>
          </a:r>
          <a:endParaRPr lang="en-US" dirty="0"/>
        </a:p>
      </dgm:t>
    </dgm:pt>
    <dgm:pt modelId="{1338EAD2-A8F9-0B47-8041-DDC7DC1D390B}" type="parTrans" cxnId="{2A366F05-A9FC-2E42-9B78-62EC04CD8718}">
      <dgm:prSet/>
      <dgm:spPr/>
      <dgm:t>
        <a:bodyPr/>
        <a:lstStyle/>
        <a:p>
          <a:endParaRPr lang="en-US"/>
        </a:p>
      </dgm:t>
    </dgm:pt>
    <dgm:pt modelId="{F67C5E8A-C5B1-074D-B6D3-59B6619FC868}" type="sibTrans" cxnId="{2A366F05-A9FC-2E42-9B78-62EC04CD8718}">
      <dgm:prSet/>
      <dgm:spPr/>
      <dgm:t>
        <a:bodyPr/>
        <a:lstStyle/>
        <a:p>
          <a:endParaRPr lang="en-US"/>
        </a:p>
      </dgm:t>
    </dgm:pt>
    <dgm:pt modelId="{A66067A2-093D-E244-B5B6-26BAA07F1B7B}">
      <dgm:prSet phldrT="[Text]"/>
      <dgm:spPr/>
      <dgm:t>
        <a:bodyPr/>
        <a:lstStyle/>
        <a:p>
          <a:r>
            <a:rPr lang="en-US" dirty="0" smtClean="0"/>
            <a:t>Viral lower respiratory tract infections</a:t>
          </a:r>
          <a:endParaRPr lang="en-US" dirty="0"/>
        </a:p>
      </dgm:t>
    </dgm:pt>
    <dgm:pt modelId="{E519517E-88D8-304C-9BF1-06C310138F89}" type="parTrans" cxnId="{53B8CCB1-D44F-B34E-9A10-C6B2EEAE73DE}">
      <dgm:prSet/>
      <dgm:spPr/>
      <dgm:t>
        <a:bodyPr/>
        <a:lstStyle/>
        <a:p>
          <a:endParaRPr lang="en-US"/>
        </a:p>
      </dgm:t>
    </dgm:pt>
    <dgm:pt modelId="{929EAB91-6322-4843-93CA-94BF675A00A0}" type="sibTrans" cxnId="{53B8CCB1-D44F-B34E-9A10-C6B2EEAE73DE}">
      <dgm:prSet/>
      <dgm:spPr/>
      <dgm:t>
        <a:bodyPr/>
        <a:lstStyle/>
        <a:p>
          <a:endParaRPr lang="en-US"/>
        </a:p>
      </dgm:t>
    </dgm:pt>
    <dgm:pt modelId="{2F6578CA-C749-194B-8DCB-6B1528438A79}">
      <dgm:prSet phldrT="[Text]" custT="1"/>
      <dgm:spPr/>
      <dgm:t>
        <a:bodyPr/>
        <a:lstStyle/>
        <a:p>
          <a:r>
            <a:rPr lang="en-US" sz="1200" dirty="0" smtClean="0"/>
            <a:t>Viral upper respiratory tract infections (HLT)</a:t>
          </a:r>
          <a:endParaRPr lang="en-US" sz="1200" dirty="0"/>
        </a:p>
      </dgm:t>
    </dgm:pt>
    <dgm:pt modelId="{E6D51EAA-6CBF-5540-A18A-5702E9F1DD75}" type="sibTrans" cxnId="{BE55531B-04BD-0F47-8410-16E6A47FEC43}">
      <dgm:prSet/>
      <dgm:spPr/>
      <dgm:t>
        <a:bodyPr/>
        <a:lstStyle/>
        <a:p>
          <a:endParaRPr lang="en-US"/>
        </a:p>
      </dgm:t>
    </dgm:pt>
    <dgm:pt modelId="{AF6EA67B-0E19-0D48-8685-DE72E8D02C28}" type="parTrans" cxnId="{BE55531B-04BD-0F47-8410-16E6A47FEC43}">
      <dgm:prSet/>
      <dgm:spPr/>
      <dgm:t>
        <a:bodyPr/>
        <a:lstStyle/>
        <a:p>
          <a:endParaRPr lang="en-US"/>
        </a:p>
      </dgm:t>
    </dgm:pt>
    <dgm:pt modelId="{37925128-68E3-3A40-8505-353ABF46B12D}" type="pres">
      <dgm:prSet presAssocID="{F2719CDE-672D-534D-A4A1-5472E3B000A9}" presName="hierChild1" presStyleCnt="0">
        <dgm:presLayoutVars>
          <dgm:chPref val="1"/>
          <dgm:dir/>
          <dgm:animOne val="branch"/>
          <dgm:animLvl val="lvl"/>
          <dgm:resizeHandles/>
        </dgm:presLayoutVars>
      </dgm:prSet>
      <dgm:spPr/>
      <dgm:t>
        <a:bodyPr/>
        <a:lstStyle/>
        <a:p>
          <a:endParaRPr lang="en-US"/>
        </a:p>
      </dgm:t>
    </dgm:pt>
    <dgm:pt modelId="{D386DDA3-11F9-6C41-A6C7-82E9CEFC601C}" type="pres">
      <dgm:prSet presAssocID="{DF730262-B24B-4C42-B099-730EFB340404}" presName="hierRoot1" presStyleCnt="0"/>
      <dgm:spPr/>
    </dgm:pt>
    <dgm:pt modelId="{E543C4C5-F2C6-0144-958D-AF0370D2C2CB}" type="pres">
      <dgm:prSet presAssocID="{DF730262-B24B-4C42-B099-730EFB340404}" presName="composite" presStyleCnt="0"/>
      <dgm:spPr/>
    </dgm:pt>
    <dgm:pt modelId="{2D148554-AE26-6C4E-A9BB-0CB04E11516C}" type="pres">
      <dgm:prSet presAssocID="{DF730262-B24B-4C42-B099-730EFB340404}" presName="background" presStyleLbl="node0" presStyleIdx="0" presStyleCnt="1"/>
      <dgm:spPr/>
    </dgm:pt>
    <dgm:pt modelId="{55ECDF6F-11B8-1C4A-A492-3F5932FD094B}" type="pres">
      <dgm:prSet presAssocID="{DF730262-B24B-4C42-B099-730EFB340404}" presName="text" presStyleLbl="fgAcc0" presStyleIdx="0" presStyleCnt="1" custScaleX="156712">
        <dgm:presLayoutVars>
          <dgm:chPref val="3"/>
        </dgm:presLayoutVars>
      </dgm:prSet>
      <dgm:spPr/>
      <dgm:t>
        <a:bodyPr/>
        <a:lstStyle/>
        <a:p>
          <a:endParaRPr lang="en-US"/>
        </a:p>
      </dgm:t>
    </dgm:pt>
    <dgm:pt modelId="{856C0B3A-1333-6146-846E-31B127DAC327}" type="pres">
      <dgm:prSet presAssocID="{DF730262-B24B-4C42-B099-730EFB340404}" presName="hierChild2" presStyleCnt="0"/>
      <dgm:spPr/>
    </dgm:pt>
    <dgm:pt modelId="{4BBCE100-2AEF-AD45-A45A-8EAC3DC9A8EB}" type="pres">
      <dgm:prSet presAssocID="{1338EAD2-A8F9-0B47-8041-DDC7DC1D390B}" presName="Name10" presStyleLbl="parChTrans1D2" presStyleIdx="0" presStyleCnt="2"/>
      <dgm:spPr/>
      <dgm:t>
        <a:bodyPr/>
        <a:lstStyle/>
        <a:p>
          <a:endParaRPr lang="en-US"/>
        </a:p>
      </dgm:t>
    </dgm:pt>
    <dgm:pt modelId="{41DA69C6-7E13-3D42-9109-E3879F4C2450}" type="pres">
      <dgm:prSet presAssocID="{6AFC3C5D-AE50-F546-A1BB-8D69087746C3}" presName="hierRoot2" presStyleCnt="0"/>
      <dgm:spPr/>
    </dgm:pt>
    <dgm:pt modelId="{23BA7430-B876-F842-BE83-8F7681AFA6F4}" type="pres">
      <dgm:prSet presAssocID="{6AFC3C5D-AE50-F546-A1BB-8D69087746C3}" presName="composite2" presStyleCnt="0"/>
      <dgm:spPr/>
    </dgm:pt>
    <dgm:pt modelId="{4C83D91F-8D8A-1542-BE46-5091FDFFBF4A}" type="pres">
      <dgm:prSet presAssocID="{6AFC3C5D-AE50-F546-A1BB-8D69087746C3}" presName="background2" presStyleLbl="node2" presStyleIdx="0" presStyleCnt="2"/>
      <dgm:spPr/>
    </dgm:pt>
    <dgm:pt modelId="{FC21059F-C6C3-954E-BDE9-4D9723A4747A}" type="pres">
      <dgm:prSet presAssocID="{6AFC3C5D-AE50-F546-A1BB-8D69087746C3}" presName="text2" presStyleLbl="fgAcc2" presStyleIdx="0" presStyleCnt="2">
        <dgm:presLayoutVars>
          <dgm:chPref val="3"/>
        </dgm:presLayoutVars>
      </dgm:prSet>
      <dgm:spPr/>
      <dgm:t>
        <a:bodyPr/>
        <a:lstStyle/>
        <a:p>
          <a:endParaRPr lang="en-US"/>
        </a:p>
      </dgm:t>
    </dgm:pt>
    <dgm:pt modelId="{BA03643F-3C22-C143-9347-482D4E447E95}" type="pres">
      <dgm:prSet presAssocID="{6AFC3C5D-AE50-F546-A1BB-8D69087746C3}" presName="hierChild3" presStyleCnt="0"/>
      <dgm:spPr/>
    </dgm:pt>
    <dgm:pt modelId="{52B0CC9E-B03F-E34B-8B02-B551C355CF14}" type="pres">
      <dgm:prSet presAssocID="{AD91DE27-B229-224A-A590-017293EE843D}" presName="Name10" presStyleLbl="parChTrans1D2" presStyleIdx="1" presStyleCnt="2"/>
      <dgm:spPr/>
      <dgm:t>
        <a:bodyPr/>
        <a:lstStyle/>
        <a:p>
          <a:endParaRPr lang="en-US"/>
        </a:p>
      </dgm:t>
    </dgm:pt>
    <dgm:pt modelId="{37B1A20F-AE28-7C4B-BF40-1885BE2EC4FE}" type="pres">
      <dgm:prSet presAssocID="{237C4E74-895C-BB4F-A75B-BEBF5E30DEA3}" presName="hierRoot2" presStyleCnt="0"/>
      <dgm:spPr/>
    </dgm:pt>
    <dgm:pt modelId="{8D0103E4-DAC5-F845-9903-80D021B08AB1}" type="pres">
      <dgm:prSet presAssocID="{237C4E74-895C-BB4F-A75B-BEBF5E30DEA3}" presName="composite2" presStyleCnt="0"/>
      <dgm:spPr/>
    </dgm:pt>
    <dgm:pt modelId="{3395C207-85F6-E048-A4C9-6176A0DB2A41}" type="pres">
      <dgm:prSet presAssocID="{237C4E74-895C-BB4F-A75B-BEBF5E30DEA3}" presName="background2" presStyleLbl="node2" presStyleIdx="1" presStyleCnt="2"/>
      <dgm:spPr/>
    </dgm:pt>
    <dgm:pt modelId="{9D339A7D-86DA-8F40-8DFF-8144CB644521}" type="pres">
      <dgm:prSet presAssocID="{237C4E74-895C-BB4F-A75B-BEBF5E30DEA3}" presName="text2" presStyleLbl="fgAcc2" presStyleIdx="1" presStyleCnt="2">
        <dgm:presLayoutVars>
          <dgm:chPref val="3"/>
        </dgm:presLayoutVars>
      </dgm:prSet>
      <dgm:spPr/>
      <dgm:t>
        <a:bodyPr/>
        <a:lstStyle/>
        <a:p>
          <a:endParaRPr lang="en-US"/>
        </a:p>
      </dgm:t>
    </dgm:pt>
    <dgm:pt modelId="{D37F951C-02D2-7047-AFAC-57C53325E725}" type="pres">
      <dgm:prSet presAssocID="{237C4E74-895C-BB4F-A75B-BEBF5E30DEA3}" presName="hierChild3" presStyleCnt="0"/>
      <dgm:spPr/>
    </dgm:pt>
    <dgm:pt modelId="{3BB770AC-3B00-274C-99B5-0EE5C42D30A1}" type="pres">
      <dgm:prSet presAssocID="{E519517E-88D8-304C-9BF1-06C310138F89}" presName="Name17" presStyleLbl="parChTrans1D3" presStyleIdx="0" presStyleCnt="2"/>
      <dgm:spPr/>
      <dgm:t>
        <a:bodyPr/>
        <a:lstStyle/>
        <a:p>
          <a:endParaRPr lang="en-US"/>
        </a:p>
      </dgm:t>
    </dgm:pt>
    <dgm:pt modelId="{CD9F3C6A-926F-D846-9332-6096202FFAFC}" type="pres">
      <dgm:prSet presAssocID="{A66067A2-093D-E244-B5B6-26BAA07F1B7B}" presName="hierRoot3" presStyleCnt="0"/>
      <dgm:spPr/>
    </dgm:pt>
    <dgm:pt modelId="{45934134-3B16-EB4E-B31B-9BB4AD152416}" type="pres">
      <dgm:prSet presAssocID="{A66067A2-093D-E244-B5B6-26BAA07F1B7B}" presName="composite3" presStyleCnt="0"/>
      <dgm:spPr/>
    </dgm:pt>
    <dgm:pt modelId="{4CB46278-4593-C846-91D7-A3F3749D9C6E}" type="pres">
      <dgm:prSet presAssocID="{A66067A2-093D-E244-B5B6-26BAA07F1B7B}" presName="background3" presStyleLbl="node3" presStyleIdx="0" presStyleCnt="2"/>
      <dgm:spPr/>
    </dgm:pt>
    <dgm:pt modelId="{B4A44CF0-6BC2-1542-B707-1CAF5639CE46}" type="pres">
      <dgm:prSet presAssocID="{A66067A2-093D-E244-B5B6-26BAA07F1B7B}" presName="text3" presStyleLbl="fgAcc3" presStyleIdx="0" presStyleCnt="2">
        <dgm:presLayoutVars>
          <dgm:chPref val="3"/>
        </dgm:presLayoutVars>
      </dgm:prSet>
      <dgm:spPr/>
      <dgm:t>
        <a:bodyPr/>
        <a:lstStyle/>
        <a:p>
          <a:endParaRPr lang="en-US"/>
        </a:p>
      </dgm:t>
    </dgm:pt>
    <dgm:pt modelId="{0F21D206-AFCE-F34B-A6A5-F95F5E0C7E91}" type="pres">
      <dgm:prSet presAssocID="{A66067A2-093D-E244-B5B6-26BAA07F1B7B}" presName="hierChild4" presStyleCnt="0"/>
      <dgm:spPr/>
    </dgm:pt>
    <dgm:pt modelId="{9BCC434B-4371-8043-8CA1-BD9847B20A04}" type="pres">
      <dgm:prSet presAssocID="{AF6EA67B-0E19-0D48-8685-DE72E8D02C28}" presName="Name17" presStyleLbl="parChTrans1D3" presStyleIdx="1" presStyleCnt="2"/>
      <dgm:spPr/>
      <dgm:t>
        <a:bodyPr/>
        <a:lstStyle/>
        <a:p>
          <a:endParaRPr lang="en-US"/>
        </a:p>
      </dgm:t>
    </dgm:pt>
    <dgm:pt modelId="{AA5A4578-BB43-7845-84A0-FED19508B508}" type="pres">
      <dgm:prSet presAssocID="{2F6578CA-C749-194B-8DCB-6B1528438A79}" presName="hierRoot3" presStyleCnt="0"/>
      <dgm:spPr/>
    </dgm:pt>
    <dgm:pt modelId="{07D6D3D4-E9DF-BF42-8F12-A362299B9724}" type="pres">
      <dgm:prSet presAssocID="{2F6578CA-C749-194B-8DCB-6B1528438A79}" presName="composite3" presStyleCnt="0"/>
      <dgm:spPr/>
    </dgm:pt>
    <dgm:pt modelId="{A8D54CC0-32CC-A747-B80D-1B06B76B836C}" type="pres">
      <dgm:prSet presAssocID="{2F6578CA-C749-194B-8DCB-6B1528438A79}" presName="background3" presStyleLbl="node3" presStyleIdx="1" presStyleCnt="2"/>
      <dgm:spPr/>
    </dgm:pt>
    <dgm:pt modelId="{0314854A-D519-4C4C-BC8E-0084FFE4302B}" type="pres">
      <dgm:prSet presAssocID="{2F6578CA-C749-194B-8DCB-6B1528438A79}" presName="text3" presStyleLbl="fgAcc3" presStyleIdx="1" presStyleCnt="2">
        <dgm:presLayoutVars>
          <dgm:chPref val="3"/>
        </dgm:presLayoutVars>
      </dgm:prSet>
      <dgm:spPr/>
      <dgm:t>
        <a:bodyPr/>
        <a:lstStyle/>
        <a:p>
          <a:endParaRPr lang="en-US"/>
        </a:p>
      </dgm:t>
    </dgm:pt>
    <dgm:pt modelId="{9CC62A1F-93EC-494F-930B-CED5BAE61455}" type="pres">
      <dgm:prSet presAssocID="{2F6578CA-C749-194B-8DCB-6B1528438A79}" presName="hierChild4" presStyleCnt="0"/>
      <dgm:spPr/>
    </dgm:pt>
    <dgm:pt modelId="{D1FA8B24-3420-2345-A82A-1F2ECDEB498F}" type="pres">
      <dgm:prSet presAssocID="{D6C569EB-E34B-EF4F-841E-E4255A150C15}" presName="Name23" presStyleLbl="parChTrans1D4" presStyleIdx="0" presStyleCnt="6"/>
      <dgm:spPr/>
      <dgm:t>
        <a:bodyPr/>
        <a:lstStyle/>
        <a:p>
          <a:endParaRPr lang="en-US"/>
        </a:p>
      </dgm:t>
    </dgm:pt>
    <dgm:pt modelId="{8686670D-AAF6-EA46-AB28-E23D85197C1E}" type="pres">
      <dgm:prSet presAssocID="{C0A1BBF9-65D7-C54E-BE36-9CFF3B0BAFE5}" presName="hierRoot4" presStyleCnt="0"/>
      <dgm:spPr/>
    </dgm:pt>
    <dgm:pt modelId="{13F8A283-7DC2-0B41-A650-6481298DDE3C}" type="pres">
      <dgm:prSet presAssocID="{C0A1BBF9-65D7-C54E-BE36-9CFF3B0BAFE5}" presName="composite4" presStyleCnt="0"/>
      <dgm:spPr/>
    </dgm:pt>
    <dgm:pt modelId="{CF2CB0BB-3600-5D4E-A9CE-CCA5AA101C74}" type="pres">
      <dgm:prSet presAssocID="{C0A1BBF9-65D7-C54E-BE36-9CFF3B0BAFE5}" presName="background4" presStyleLbl="node4" presStyleIdx="0" presStyleCnt="6"/>
      <dgm:spPr/>
    </dgm:pt>
    <dgm:pt modelId="{9D29AC67-2FFE-654F-90CE-B584F663D6AE}" type="pres">
      <dgm:prSet presAssocID="{C0A1BBF9-65D7-C54E-BE36-9CFF3B0BAFE5}" presName="text4" presStyleLbl="fgAcc4" presStyleIdx="0" presStyleCnt="6">
        <dgm:presLayoutVars>
          <dgm:chPref val="3"/>
        </dgm:presLayoutVars>
      </dgm:prSet>
      <dgm:spPr/>
      <dgm:t>
        <a:bodyPr/>
        <a:lstStyle/>
        <a:p>
          <a:endParaRPr lang="en-US"/>
        </a:p>
      </dgm:t>
    </dgm:pt>
    <dgm:pt modelId="{606E1724-6162-594F-800E-DAADC8891559}" type="pres">
      <dgm:prSet presAssocID="{C0A1BBF9-65D7-C54E-BE36-9CFF3B0BAFE5}" presName="hierChild5" presStyleCnt="0"/>
      <dgm:spPr/>
    </dgm:pt>
    <dgm:pt modelId="{86D6A0BE-EC3B-514A-99BF-C6CB49D8D1F4}" type="pres">
      <dgm:prSet presAssocID="{86E3DA91-2F67-114D-8074-E9C2AE4F3523}" presName="Name23" presStyleLbl="parChTrans1D4" presStyleIdx="1" presStyleCnt="6"/>
      <dgm:spPr/>
      <dgm:t>
        <a:bodyPr/>
        <a:lstStyle/>
        <a:p>
          <a:endParaRPr lang="en-US"/>
        </a:p>
      </dgm:t>
    </dgm:pt>
    <dgm:pt modelId="{1ED0E727-C332-E84E-8456-3DAD8762863F}" type="pres">
      <dgm:prSet presAssocID="{661A3362-57EA-5A43-9E16-A0D56CBD83D2}" presName="hierRoot4" presStyleCnt="0"/>
      <dgm:spPr/>
    </dgm:pt>
    <dgm:pt modelId="{6E7C0DDF-0F7D-DC4D-A5E0-39058A0F544B}" type="pres">
      <dgm:prSet presAssocID="{661A3362-57EA-5A43-9E16-A0D56CBD83D2}" presName="composite4" presStyleCnt="0"/>
      <dgm:spPr/>
    </dgm:pt>
    <dgm:pt modelId="{8E4C5F10-08A9-A04D-8D1F-C36F2D2CD708}" type="pres">
      <dgm:prSet presAssocID="{661A3362-57EA-5A43-9E16-A0D56CBD83D2}" presName="background4" presStyleLbl="node4" presStyleIdx="1" presStyleCnt="6"/>
      <dgm:spPr/>
    </dgm:pt>
    <dgm:pt modelId="{3FFD1B00-61D6-4441-B24D-47461AA28365}" type="pres">
      <dgm:prSet presAssocID="{661A3362-57EA-5A43-9E16-A0D56CBD83D2}" presName="text4" presStyleLbl="fgAcc4" presStyleIdx="1" presStyleCnt="6">
        <dgm:presLayoutVars>
          <dgm:chPref val="3"/>
        </dgm:presLayoutVars>
      </dgm:prSet>
      <dgm:spPr/>
      <dgm:t>
        <a:bodyPr/>
        <a:lstStyle/>
        <a:p>
          <a:endParaRPr lang="en-US"/>
        </a:p>
      </dgm:t>
    </dgm:pt>
    <dgm:pt modelId="{B74EFA4F-30FF-CD4C-8557-7C034F592F2F}" type="pres">
      <dgm:prSet presAssocID="{661A3362-57EA-5A43-9E16-A0D56CBD83D2}" presName="hierChild5" presStyleCnt="0"/>
      <dgm:spPr/>
    </dgm:pt>
    <dgm:pt modelId="{A87D0021-9104-4E41-B4F9-89951E76AA55}" type="pres">
      <dgm:prSet presAssocID="{76DF592D-B63A-FB44-BF84-3C10A1948907}" presName="Name23" presStyleLbl="parChTrans1D4" presStyleIdx="2" presStyleCnt="6"/>
      <dgm:spPr/>
      <dgm:t>
        <a:bodyPr/>
        <a:lstStyle/>
        <a:p>
          <a:endParaRPr lang="en-US"/>
        </a:p>
      </dgm:t>
    </dgm:pt>
    <dgm:pt modelId="{7DF0D790-3E05-E145-997A-03151B8D1E94}" type="pres">
      <dgm:prSet presAssocID="{65BB72BE-0A17-AD4E-9123-CAA9FA8D6B43}" presName="hierRoot4" presStyleCnt="0"/>
      <dgm:spPr/>
    </dgm:pt>
    <dgm:pt modelId="{28230BFF-2AFA-034B-978F-10131D153607}" type="pres">
      <dgm:prSet presAssocID="{65BB72BE-0A17-AD4E-9123-CAA9FA8D6B43}" presName="composite4" presStyleCnt="0"/>
      <dgm:spPr/>
    </dgm:pt>
    <dgm:pt modelId="{25057E07-3B75-AD42-A0B3-2E9C265AE6CE}" type="pres">
      <dgm:prSet presAssocID="{65BB72BE-0A17-AD4E-9123-CAA9FA8D6B43}" presName="background4" presStyleLbl="node4" presStyleIdx="2" presStyleCnt="6"/>
      <dgm:spPr/>
    </dgm:pt>
    <dgm:pt modelId="{20CA1876-E8BA-CC45-9AB2-72CDCF0992B3}" type="pres">
      <dgm:prSet presAssocID="{65BB72BE-0A17-AD4E-9123-CAA9FA8D6B43}" presName="text4" presStyleLbl="fgAcc4" presStyleIdx="2" presStyleCnt="6">
        <dgm:presLayoutVars>
          <dgm:chPref val="3"/>
        </dgm:presLayoutVars>
      </dgm:prSet>
      <dgm:spPr/>
      <dgm:t>
        <a:bodyPr/>
        <a:lstStyle/>
        <a:p>
          <a:endParaRPr lang="en-US"/>
        </a:p>
      </dgm:t>
    </dgm:pt>
    <dgm:pt modelId="{33286256-7F7C-964C-828D-72479C4EB1CD}" type="pres">
      <dgm:prSet presAssocID="{65BB72BE-0A17-AD4E-9123-CAA9FA8D6B43}" presName="hierChild5" presStyleCnt="0"/>
      <dgm:spPr/>
    </dgm:pt>
    <dgm:pt modelId="{3D301F57-07B7-5C41-AED0-ECF9E2608A1F}" type="pres">
      <dgm:prSet presAssocID="{9D6B04A4-2114-3643-B2F9-3938210B23CB}" presName="Name23" presStyleLbl="parChTrans1D4" presStyleIdx="3" presStyleCnt="6"/>
      <dgm:spPr/>
      <dgm:t>
        <a:bodyPr/>
        <a:lstStyle/>
        <a:p>
          <a:endParaRPr lang="en-US"/>
        </a:p>
      </dgm:t>
    </dgm:pt>
    <dgm:pt modelId="{E5CEDC74-747D-4944-AFA2-E94247A0C2A1}" type="pres">
      <dgm:prSet presAssocID="{F98DB360-D331-0846-8FB8-3AD712E7C92F}" presName="hierRoot4" presStyleCnt="0"/>
      <dgm:spPr/>
    </dgm:pt>
    <dgm:pt modelId="{C0334EA9-5B65-A84B-B5C5-7B1ADD87908E}" type="pres">
      <dgm:prSet presAssocID="{F98DB360-D331-0846-8FB8-3AD712E7C92F}" presName="composite4" presStyleCnt="0"/>
      <dgm:spPr/>
    </dgm:pt>
    <dgm:pt modelId="{3330E4EA-8CFE-7544-A872-4CDC299F3AE0}" type="pres">
      <dgm:prSet presAssocID="{F98DB360-D331-0846-8FB8-3AD712E7C92F}" presName="background4" presStyleLbl="node4" presStyleIdx="3" presStyleCnt="6"/>
      <dgm:spPr/>
    </dgm:pt>
    <dgm:pt modelId="{EA9C1972-E822-AB40-9F91-30F2C994F916}" type="pres">
      <dgm:prSet presAssocID="{F98DB360-D331-0846-8FB8-3AD712E7C92F}" presName="text4" presStyleLbl="fgAcc4" presStyleIdx="3" presStyleCnt="6">
        <dgm:presLayoutVars>
          <dgm:chPref val="3"/>
        </dgm:presLayoutVars>
      </dgm:prSet>
      <dgm:spPr/>
      <dgm:t>
        <a:bodyPr/>
        <a:lstStyle/>
        <a:p>
          <a:endParaRPr lang="en-US"/>
        </a:p>
      </dgm:t>
    </dgm:pt>
    <dgm:pt modelId="{711355D5-375F-1242-B278-2B5A5600306B}" type="pres">
      <dgm:prSet presAssocID="{F98DB360-D331-0846-8FB8-3AD712E7C92F}" presName="hierChild5" presStyleCnt="0"/>
      <dgm:spPr/>
    </dgm:pt>
    <dgm:pt modelId="{E14F1979-6762-FC46-8B15-1F44ECAB83FE}" type="pres">
      <dgm:prSet presAssocID="{3BBC3F6C-150A-9245-9101-4A84BCBE046E}" presName="Name23" presStyleLbl="parChTrans1D4" presStyleIdx="4" presStyleCnt="6"/>
      <dgm:spPr/>
      <dgm:t>
        <a:bodyPr/>
        <a:lstStyle/>
        <a:p>
          <a:endParaRPr lang="en-US"/>
        </a:p>
      </dgm:t>
    </dgm:pt>
    <dgm:pt modelId="{992A8939-A0F9-1D4D-85EC-64DC378D71B1}" type="pres">
      <dgm:prSet presAssocID="{BB361D7D-97AD-D64D-AAD5-98FFE796ABA2}" presName="hierRoot4" presStyleCnt="0"/>
      <dgm:spPr/>
    </dgm:pt>
    <dgm:pt modelId="{2FBF168D-DDDC-7944-B36A-E5A46B23D4BB}" type="pres">
      <dgm:prSet presAssocID="{BB361D7D-97AD-D64D-AAD5-98FFE796ABA2}" presName="composite4" presStyleCnt="0"/>
      <dgm:spPr/>
    </dgm:pt>
    <dgm:pt modelId="{FCA700FE-932C-3A49-B2D6-2014289779B9}" type="pres">
      <dgm:prSet presAssocID="{BB361D7D-97AD-D64D-AAD5-98FFE796ABA2}" presName="background4" presStyleLbl="node4" presStyleIdx="4" presStyleCnt="6"/>
      <dgm:spPr/>
    </dgm:pt>
    <dgm:pt modelId="{FF519C9D-5A05-5B49-AD77-90BA176B38F7}" type="pres">
      <dgm:prSet presAssocID="{BB361D7D-97AD-D64D-AAD5-98FFE796ABA2}" presName="text4" presStyleLbl="fgAcc4" presStyleIdx="4" presStyleCnt="6">
        <dgm:presLayoutVars>
          <dgm:chPref val="3"/>
        </dgm:presLayoutVars>
      </dgm:prSet>
      <dgm:spPr/>
      <dgm:t>
        <a:bodyPr/>
        <a:lstStyle/>
        <a:p>
          <a:endParaRPr lang="en-US"/>
        </a:p>
      </dgm:t>
    </dgm:pt>
    <dgm:pt modelId="{B8EBD925-5F5C-3544-9334-810A13103927}" type="pres">
      <dgm:prSet presAssocID="{BB361D7D-97AD-D64D-AAD5-98FFE796ABA2}" presName="hierChild5" presStyleCnt="0"/>
      <dgm:spPr/>
    </dgm:pt>
    <dgm:pt modelId="{73DA8238-246B-7F4B-8B4C-C7640E538248}" type="pres">
      <dgm:prSet presAssocID="{5D71FB99-0C21-0642-801A-8519C1F7BDA1}" presName="Name23" presStyleLbl="parChTrans1D4" presStyleIdx="5" presStyleCnt="6"/>
      <dgm:spPr/>
      <dgm:t>
        <a:bodyPr/>
        <a:lstStyle/>
        <a:p>
          <a:endParaRPr lang="en-US"/>
        </a:p>
      </dgm:t>
    </dgm:pt>
    <dgm:pt modelId="{2DBDE582-C9BA-B54F-8EF1-179288FA6BF8}" type="pres">
      <dgm:prSet presAssocID="{B994227C-4034-0140-BFDF-B70B6CB1F330}" presName="hierRoot4" presStyleCnt="0"/>
      <dgm:spPr/>
    </dgm:pt>
    <dgm:pt modelId="{F1ABBFCD-F0C2-394E-B3B0-FD7836AD3FB6}" type="pres">
      <dgm:prSet presAssocID="{B994227C-4034-0140-BFDF-B70B6CB1F330}" presName="composite4" presStyleCnt="0"/>
      <dgm:spPr/>
    </dgm:pt>
    <dgm:pt modelId="{1DF57BE3-8C0C-6347-B8B5-690C21F26FEA}" type="pres">
      <dgm:prSet presAssocID="{B994227C-4034-0140-BFDF-B70B6CB1F330}" presName="background4" presStyleLbl="node4" presStyleIdx="5" presStyleCnt="6"/>
      <dgm:spPr/>
    </dgm:pt>
    <dgm:pt modelId="{522ED6E8-2205-7747-A527-8EFC4361B36A}" type="pres">
      <dgm:prSet presAssocID="{B994227C-4034-0140-BFDF-B70B6CB1F330}" presName="text4" presStyleLbl="fgAcc4" presStyleIdx="5" presStyleCnt="6">
        <dgm:presLayoutVars>
          <dgm:chPref val="3"/>
        </dgm:presLayoutVars>
      </dgm:prSet>
      <dgm:spPr/>
      <dgm:t>
        <a:bodyPr/>
        <a:lstStyle/>
        <a:p>
          <a:endParaRPr lang="en-US"/>
        </a:p>
      </dgm:t>
    </dgm:pt>
    <dgm:pt modelId="{378460BA-EA3D-7C44-9436-8FDF8D932991}" type="pres">
      <dgm:prSet presAssocID="{B994227C-4034-0140-BFDF-B70B6CB1F330}" presName="hierChild5" presStyleCnt="0"/>
      <dgm:spPr/>
    </dgm:pt>
  </dgm:ptLst>
  <dgm:cxnLst>
    <dgm:cxn modelId="{E46D29EA-B6FD-B449-99A7-CA0968AE1068}" srcId="{F2719CDE-672D-534D-A4A1-5472E3B000A9}" destId="{DF730262-B24B-4C42-B099-730EFB340404}" srcOrd="0" destOrd="0" parTransId="{831E5EBF-E35C-7E42-8611-6C4B5BFC9F42}" sibTransId="{A89A7587-1FA6-3446-9125-24731DEC3CC0}"/>
    <dgm:cxn modelId="{73DDF1B9-8196-2C47-BE16-1D8409F176C2}" type="presOf" srcId="{1338EAD2-A8F9-0B47-8041-DDC7DC1D390B}" destId="{4BBCE100-2AEF-AD45-A45A-8EAC3DC9A8EB}" srcOrd="0" destOrd="0" presId="urn:microsoft.com/office/officeart/2005/8/layout/hierarchy1"/>
    <dgm:cxn modelId="{2DFE5B9B-7B42-944C-8046-496333B15EAC}" srcId="{C0A1BBF9-65D7-C54E-BE36-9CFF3B0BAFE5}" destId="{65BB72BE-0A17-AD4E-9123-CAA9FA8D6B43}" srcOrd="1" destOrd="0" parTransId="{76DF592D-B63A-FB44-BF84-3C10A1948907}" sibTransId="{B18B01B9-9595-0B4B-AAC7-09F745F501F2}"/>
    <dgm:cxn modelId="{2A366F05-A9FC-2E42-9B78-62EC04CD8718}" srcId="{DF730262-B24B-4C42-B099-730EFB340404}" destId="{6AFC3C5D-AE50-F546-A1BB-8D69087746C3}" srcOrd="0" destOrd="0" parTransId="{1338EAD2-A8F9-0B47-8041-DDC7DC1D390B}" sibTransId="{F67C5E8A-C5B1-074D-B6D3-59B6619FC868}"/>
    <dgm:cxn modelId="{0477BB88-327C-0B4F-AEC5-566E8EBBB970}" srcId="{2F6578CA-C749-194B-8DCB-6B1528438A79}" destId="{C0A1BBF9-65D7-C54E-BE36-9CFF3B0BAFE5}" srcOrd="0" destOrd="0" parTransId="{D6C569EB-E34B-EF4F-841E-E4255A150C15}" sibTransId="{1CBD9325-C88E-4A45-AF87-3545D9944047}"/>
    <dgm:cxn modelId="{0734D314-C070-CE45-811A-3F1BA55A2151}" type="presOf" srcId="{AF6EA67B-0E19-0D48-8685-DE72E8D02C28}" destId="{9BCC434B-4371-8043-8CA1-BD9847B20A04}" srcOrd="0" destOrd="0" presId="urn:microsoft.com/office/officeart/2005/8/layout/hierarchy1"/>
    <dgm:cxn modelId="{5752C583-7B7C-434B-8F73-DE0B0FD9C969}" type="presOf" srcId="{D6C569EB-E34B-EF4F-841E-E4255A150C15}" destId="{D1FA8B24-3420-2345-A82A-1F2ECDEB498F}" srcOrd="0" destOrd="0" presId="urn:microsoft.com/office/officeart/2005/8/layout/hierarchy1"/>
    <dgm:cxn modelId="{901BBCDB-BD43-6F4B-8FBC-C27EEE3AF617}" type="presOf" srcId="{E519517E-88D8-304C-9BF1-06C310138F89}" destId="{3BB770AC-3B00-274C-99B5-0EE5C42D30A1}" srcOrd="0" destOrd="0" presId="urn:microsoft.com/office/officeart/2005/8/layout/hierarchy1"/>
    <dgm:cxn modelId="{D4E9B261-2481-3847-B0B8-0F2B7CA6CFB8}" type="presOf" srcId="{AD91DE27-B229-224A-A590-017293EE843D}" destId="{52B0CC9E-B03F-E34B-8B02-B551C355CF14}" srcOrd="0" destOrd="0" presId="urn:microsoft.com/office/officeart/2005/8/layout/hierarchy1"/>
    <dgm:cxn modelId="{C8C1BDD2-C191-8D4C-935A-79208038000D}" type="presOf" srcId="{86E3DA91-2F67-114D-8074-E9C2AE4F3523}" destId="{86D6A0BE-EC3B-514A-99BF-C6CB49D8D1F4}" srcOrd="0" destOrd="0" presId="urn:microsoft.com/office/officeart/2005/8/layout/hierarchy1"/>
    <dgm:cxn modelId="{3219E397-A479-324A-9FE3-327645C3B1AE}" type="presOf" srcId="{65BB72BE-0A17-AD4E-9123-CAA9FA8D6B43}" destId="{20CA1876-E8BA-CC45-9AB2-72CDCF0992B3}" srcOrd="0" destOrd="0" presId="urn:microsoft.com/office/officeart/2005/8/layout/hierarchy1"/>
    <dgm:cxn modelId="{1A1CD87A-6B0F-574D-B9D4-0E4F92FFB4ED}" type="presOf" srcId="{BB361D7D-97AD-D64D-AAD5-98FFE796ABA2}" destId="{FF519C9D-5A05-5B49-AD77-90BA176B38F7}" srcOrd="0" destOrd="0" presId="urn:microsoft.com/office/officeart/2005/8/layout/hierarchy1"/>
    <dgm:cxn modelId="{5EF24FD4-8BD9-604F-AAA4-F84BC4CD5DA2}" srcId="{C0A1BBF9-65D7-C54E-BE36-9CFF3B0BAFE5}" destId="{661A3362-57EA-5A43-9E16-A0D56CBD83D2}" srcOrd="0" destOrd="0" parTransId="{86E3DA91-2F67-114D-8074-E9C2AE4F3523}" sibTransId="{3B30E61D-A07B-9440-BD61-D0B4A230A9CD}"/>
    <dgm:cxn modelId="{DD1DC8BF-D7E8-964A-8A03-7FFD60A4BF91}" type="presOf" srcId="{76DF592D-B63A-FB44-BF84-3C10A1948907}" destId="{A87D0021-9104-4E41-B4F9-89951E76AA55}" srcOrd="0" destOrd="0" presId="urn:microsoft.com/office/officeart/2005/8/layout/hierarchy1"/>
    <dgm:cxn modelId="{BE55531B-04BD-0F47-8410-16E6A47FEC43}" srcId="{237C4E74-895C-BB4F-A75B-BEBF5E30DEA3}" destId="{2F6578CA-C749-194B-8DCB-6B1528438A79}" srcOrd="1" destOrd="0" parTransId="{AF6EA67B-0E19-0D48-8685-DE72E8D02C28}" sibTransId="{E6D51EAA-6CBF-5540-A18A-5702E9F1DD75}"/>
    <dgm:cxn modelId="{53B8CCB1-D44F-B34E-9A10-C6B2EEAE73DE}" srcId="{237C4E74-895C-BB4F-A75B-BEBF5E30DEA3}" destId="{A66067A2-093D-E244-B5B6-26BAA07F1B7B}" srcOrd="0" destOrd="0" parTransId="{E519517E-88D8-304C-9BF1-06C310138F89}" sibTransId="{929EAB91-6322-4843-93CA-94BF675A00A0}"/>
    <dgm:cxn modelId="{9FF4E6DB-149B-C249-9111-06C9375A4512}" type="presOf" srcId="{F2719CDE-672D-534D-A4A1-5472E3B000A9}" destId="{37925128-68E3-3A40-8505-353ABF46B12D}" srcOrd="0" destOrd="0" presId="urn:microsoft.com/office/officeart/2005/8/layout/hierarchy1"/>
    <dgm:cxn modelId="{AF0AD208-3C3D-C443-B547-FE8B8567DB7F}" type="presOf" srcId="{A66067A2-093D-E244-B5B6-26BAA07F1B7B}" destId="{B4A44CF0-6BC2-1542-B707-1CAF5639CE46}" srcOrd="0" destOrd="0" presId="urn:microsoft.com/office/officeart/2005/8/layout/hierarchy1"/>
    <dgm:cxn modelId="{6B838105-FC92-E747-97AA-761964F9C0EA}" type="presOf" srcId="{5D71FB99-0C21-0642-801A-8519C1F7BDA1}" destId="{73DA8238-246B-7F4B-8B4C-C7640E538248}" srcOrd="0" destOrd="0" presId="urn:microsoft.com/office/officeart/2005/8/layout/hierarchy1"/>
    <dgm:cxn modelId="{77F7886E-C7A9-694A-9C26-1F32122002DB}" type="presOf" srcId="{661A3362-57EA-5A43-9E16-A0D56CBD83D2}" destId="{3FFD1B00-61D6-4441-B24D-47461AA28365}" srcOrd="0" destOrd="0" presId="urn:microsoft.com/office/officeart/2005/8/layout/hierarchy1"/>
    <dgm:cxn modelId="{53BB5F0B-B567-4741-9E75-585440554643}" type="presOf" srcId="{F98DB360-D331-0846-8FB8-3AD712E7C92F}" destId="{EA9C1972-E822-AB40-9F91-30F2C994F916}" srcOrd="0" destOrd="0" presId="urn:microsoft.com/office/officeart/2005/8/layout/hierarchy1"/>
    <dgm:cxn modelId="{7F46D902-CD20-6B47-AFFD-D0EEED5F0BA4}" type="presOf" srcId="{6AFC3C5D-AE50-F546-A1BB-8D69087746C3}" destId="{FC21059F-C6C3-954E-BDE9-4D9723A4747A}" srcOrd="0" destOrd="0" presId="urn:microsoft.com/office/officeart/2005/8/layout/hierarchy1"/>
    <dgm:cxn modelId="{BD65600E-710D-DE4E-A548-7C7F6F4E6188}" type="presOf" srcId="{9D6B04A4-2114-3643-B2F9-3938210B23CB}" destId="{3D301F57-07B7-5C41-AED0-ECF9E2608A1F}" srcOrd="0" destOrd="0" presId="urn:microsoft.com/office/officeart/2005/8/layout/hierarchy1"/>
    <dgm:cxn modelId="{D891CBB0-703C-4343-AE02-8AC2D9A9168F}" type="presOf" srcId="{C0A1BBF9-65D7-C54E-BE36-9CFF3B0BAFE5}" destId="{9D29AC67-2FFE-654F-90CE-B584F663D6AE}" srcOrd="0" destOrd="0" presId="urn:microsoft.com/office/officeart/2005/8/layout/hierarchy1"/>
    <dgm:cxn modelId="{DB1DB4C3-C912-284C-BA4B-1D454DECCCC3}" srcId="{C0A1BBF9-65D7-C54E-BE36-9CFF3B0BAFE5}" destId="{F98DB360-D331-0846-8FB8-3AD712E7C92F}" srcOrd="2" destOrd="0" parTransId="{9D6B04A4-2114-3643-B2F9-3938210B23CB}" sibTransId="{9BDCB2DE-E538-0448-91DD-2052A55718EF}"/>
    <dgm:cxn modelId="{55C9B6AB-9D74-EF4C-A79C-A58436B5D967}" type="presOf" srcId="{DF730262-B24B-4C42-B099-730EFB340404}" destId="{55ECDF6F-11B8-1C4A-A492-3F5932FD094B}" srcOrd="0" destOrd="0" presId="urn:microsoft.com/office/officeart/2005/8/layout/hierarchy1"/>
    <dgm:cxn modelId="{171F4D07-9B71-234F-AAEC-D4A40BC8982C}" srcId="{C0A1BBF9-65D7-C54E-BE36-9CFF3B0BAFE5}" destId="{BB361D7D-97AD-D64D-AAD5-98FFE796ABA2}" srcOrd="3" destOrd="0" parTransId="{3BBC3F6C-150A-9245-9101-4A84BCBE046E}" sibTransId="{2AEA30D5-B7E1-9042-B089-5DA2C748EAF8}"/>
    <dgm:cxn modelId="{BB8EAB55-73A0-2F47-8665-46CE574E334B}" type="presOf" srcId="{237C4E74-895C-BB4F-A75B-BEBF5E30DEA3}" destId="{9D339A7D-86DA-8F40-8DFF-8144CB644521}" srcOrd="0" destOrd="0" presId="urn:microsoft.com/office/officeart/2005/8/layout/hierarchy1"/>
    <dgm:cxn modelId="{B8A91702-8852-7045-98B5-93ECEAF0552F}" srcId="{2F6578CA-C749-194B-8DCB-6B1528438A79}" destId="{B994227C-4034-0140-BFDF-B70B6CB1F330}" srcOrd="1" destOrd="0" parTransId="{5D71FB99-0C21-0642-801A-8519C1F7BDA1}" sibTransId="{57655F63-0196-F74A-BD9C-5344DD6A0ADA}"/>
    <dgm:cxn modelId="{501E6339-A3B8-7146-A6B3-87F85125800D}" type="presOf" srcId="{2F6578CA-C749-194B-8DCB-6B1528438A79}" destId="{0314854A-D519-4C4C-BC8E-0084FFE4302B}" srcOrd="0" destOrd="0" presId="urn:microsoft.com/office/officeart/2005/8/layout/hierarchy1"/>
    <dgm:cxn modelId="{0DD0B6D6-B265-264F-BED3-340A59398F63}" type="presOf" srcId="{B994227C-4034-0140-BFDF-B70B6CB1F330}" destId="{522ED6E8-2205-7747-A527-8EFC4361B36A}" srcOrd="0" destOrd="0" presId="urn:microsoft.com/office/officeart/2005/8/layout/hierarchy1"/>
    <dgm:cxn modelId="{DB54CABA-CA2A-C044-A682-4B286E042593}" srcId="{DF730262-B24B-4C42-B099-730EFB340404}" destId="{237C4E74-895C-BB4F-A75B-BEBF5E30DEA3}" srcOrd="1" destOrd="0" parTransId="{AD91DE27-B229-224A-A590-017293EE843D}" sibTransId="{930414EC-CCB3-8B4F-92AE-658D8B2DB9BE}"/>
    <dgm:cxn modelId="{CC2842BB-43C3-CB4F-A73F-7F9C5C5401DB}" type="presOf" srcId="{3BBC3F6C-150A-9245-9101-4A84BCBE046E}" destId="{E14F1979-6762-FC46-8B15-1F44ECAB83FE}" srcOrd="0" destOrd="0" presId="urn:microsoft.com/office/officeart/2005/8/layout/hierarchy1"/>
    <dgm:cxn modelId="{E88953F2-285B-C04F-842A-011081A9A6CB}" type="presParOf" srcId="{37925128-68E3-3A40-8505-353ABF46B12D}" destId="{D386DDA3-11F9-6C41-A6C7-82E9CEFC601C}" srcOrd="0" destOrd="0" presId="urn:microsoft.com/office/officeart/2005/8/layout/hierarchy1"/>
    <dgm:cxn modelId="{60EDD4CB-E8CB-3E4F-A130-DBC4B98AC39A}" type="presParOf" srcId="{D386DDA3-11F9-6C41-A6C7-82E9CEFC601C}" destId="{E543C4C5-F2C6-0144-958D-AF0370D2C2CB}" srcOrd="0" destOrd="0" presId="urn:microsoft.com/office/officeart/2005/8/layout/hierarchy1"/>
    <dgm:cxn modelId="{51FC95D5-1142-194B-8EEB-CDCD087B125D}" type="presParOf" srcId="{E543C4C5-F2C6-0144-958D-AF0370D2C2CB}" destId="{2D148554-AE26-6C4E-A9BB-0CB04E11516C}" srcOrd="0" destOrd="0" presId="urn:microsoft.com/office/officeart/2005/8/layout/hierarchy1"/>
    <dgm:cxn modelId="{504CB988-A145-354F-9F3C-9A484BAD0ED3}" type="presParOf" srcId="{E543C4C5-F2C6-0144-958D-AF0370D2C2CB}" destId="{55ECDF6F-11B8-1C4A-A492-3F5932FD094B}" srcOrd="1" destOrd="0" presId="urn:microsoft.com/office/officeart/2005/8/layout/hierarchy1"/>
    <dgm:cxn modelId="{C516FFDD-7FFA-EB46-82CE-AD55CA280F84}" type="presParOf" srcId="{D386DDA3-11F9-6C41-A6C7-82E9CEFC601C}" destId="{856C0B3A-1333-6146-846E-31B127DAC327}" srcOrd="1" destOrd="0" presId="urn:microsoft.com/office/officeart/2005/8/layout/hierarchy1"/>
    <dgm:cxn modelId="{923A93F5-4AD1-0649-9203-DBDF0C2554B8}" type="presParOf" srcId="{856C0B3A-1333-6146-846E-31B127DAC327}" destId="{4BBCE100-2AEF-AD45-A45A-8EAC3DC9A8EB}" srcOrd="0" destOrd="0" presId="urn:microsoft.com/office/officeart/2005/8/layout/hierarchy1"/>
    <dgm:cxn modelId="{74B18DCC-AE15-8A4E-8A18-AFFD7FFF91E4}" type="presParOf" srcId="{856C0B3A-1333-6146-846E-31B127DAC327}" destId="{41DA69C6-7E13-3D42-9109-E3879F4C2450}" srcOrd="1" destOrd="0" presId="urn:microsoft.com/office/officeart/2005/8/layout/hierarchy1"/>
    <dgm:cxn modelId="{126F92E4-F51B-1E4D-8642-3C90B2C5642D}" type="presParOf" srcId="{41DA69C6-7E13-3D42-9109-E3879F4C2450}" destId="{23BA7430-B876-F842-BE83-8F7681AFA6F4}" srcOrd="0" destOrd="0" presId="urn:microsoft.com/office/officeart/2005/8/layout/hierarchy1"/>
    <dgm:cxn modelId="{40E1514B-7602-2C40-AA00-A0CC0666FE30}" type="presParOf" srcId="{23BA7430-B876-F842-BE83-8F7681AFA6F4}" destId="{4C83D91F-8D8A-1542-BE46-5091FDFFBF4A}" srcOrd="0" destOrd="0" presId="urn:microsoft.com/office/officeart/2005/8/layout/hierarchy1"/>
    <dgm:cxn modelId="{6255C5A3-8185-614C-8ED4-58443C9D1997}" type="presParOf" srcId="{23BA7430-B876-F842-BE83-8F7681AFA6F4}" destId="{FC21059F-C6C3-954E-BDE9-4D9723A4747A}" srcOrd="1" destOrd="0" presId="urn:microsoft.com/office/officeart/2005/8/layout/hierarchy1"/>
    <dgm:cxn modelId="{AA16C68E-C617-F54F-8A17-A1A3BF2CA9AE}" type="presParOf" srcId="{41DA69C6-7E13-3D42-9109-E3879F4C2450}" destId="{BA03643F-3C22-C143-9347-482D4E447E95}" srcOrd="1" destOrd="0" presId="urn:microsoft.com/office/officeart/2005/8/layout/hierarchy1"/>
    <dgm:cxn modelId="{0CD5F40C-6A58-0948-B000-A13A177FD326}" type="presParOf" srcId="{856C0B3A-1333-6146-846E-31B127DAC327}" destId="{52B0CC9E-B03F-E34B-8B02-B551C355CF14}" srcOrd="2" destOrd="0" presId="urn:microsoft.com/office/officeart/2005/8/layout/hierarchy1"/>
    <dgm:cxn modelId="{08543E27-9DFC-F342-B1C6-2179BAF553B0}" type="presParOf" srcId="{856C0B3A-1333-6146-846E-31B127DAC327}" destId="{37B1A20F-AE28-7C4B-BF40-1885BE2EC4FE}" srcOrd="3" destOrd="0" presId="urn:microsoft.com/office/officeart/2005/8/layout/hierarchy1"/>
    <dgm:cxn modelId="{1B36765F-4749-C24B-93C2-EBB0BF2B787E}" type="presParOf" srcId="{37B1A20F-AE28-7C4B-BF40-1885BE2EC4FE}" destId="{8D0103E4-DAC5-F845-9903-80D021B08AB1}" srcOrd="0" destOrd="0" presId="urn:microsoft.com/office/officeart/2005/8/layout/hierarchy1"/>
    <dgm:cxn modelId="{8EDF844E-D1A5-B64F-A65F-8BDBA346352E}" type="presParOf" srcId="{8D0103E4-DAC5-F845-9903-80D021B08AB1}" destId="{3395C207-85F6-E048-A4C9-6176A0DB2A41}" srcOrd="0" destOrd="0" presId="urn:microsoft.com/office/officeart/2005/8/layout/hierarchy1"/>
    <dgm:cxn modelId="{6E835468-E15A-B442-8294-84CDA50A2755}" type="presParOf" srcId="{8D0103E4-DAC5-F845-9903-80D021B08AB1}" destId="{9D339A7D-86DA-8F40-8DFF-8144CB644521}" srcOrd="1" destOrd="0" presId="urn:microsoft.com/office/officeart/2005/8/layout/hierarchy1"/>
    <dgm:cxn modelId="{C25732C4-ECFB-CC45-90E6-A1CD99E27924}" type="presParOf" srcId="{37B1A20F-AE28-7C4B-BF40-1885BE2EC4FE}" destId="{D37F951C-02D2-7047-AFAC-57C53325E725}" srcOrd="1" destOrd="0" presId="urn:microsoft.com/office/officeart/2005/8/layout/hierarchy1"/>
    <dgm:cxn modelId="{29E024CF-4813-8A48-A9CD-B14D9D3A7FED}" type="presParOf" srcId="{D37F951C-02D2-7047-AFAC-57C53325E725}" destId="{3BB770AC-3B00-274C-99B5-0EE5C42D30A1}" srcOrd="0" destOrd="0" presId="urn:microsoft.com/office/officeart/2005/8/layout/hierarchy1"/>
    <dgm:cxn modelId="{2486357B-723E-E84C-B874-E14D8FDD4761}" type="presParOf" srcId="{D37F951C-02D2-7047-AFAC-57C53325E725}" destId="{CD9F3C6A-926F-D846-9332-6096202FFAFC}" srcOrd="1" destOrd="0" presId="urn:microsoft.com/office/officeart/2005/8/layout/hierarchy1"/>
    <dgm:cxn modelId="{8AD63B09-2258-F949-A884-CDC2CD052D6D}" type="presParOf" srcId="{CD9F3C6A-926F-D846-9332-6096202FFAFC}" destId="{45934134-3B16-EB4E-B31B-9BB4AD152416}" srcOrd="0" destOrd="0" presId="urn:microsoft.com/office/officeart/2005/8/layout/hierarchy1"/>
    <dgm:cxn modelId="{49118B86-8CC1-EE4D-BF99-94B0D75D88ED}" type="presParOf" srcId="{45934134-3B16-EB4E-B31B-9BB4AD152416}" destId="{4CB46278-4593-C846-91D7-A3F3749D9C6E}" srcOrd="0" destOrd="0" presId="urn:microsoft.com/office/officeart/2005/8/layout/hierarchy1"/>
    <dgm:cxn modelId="{06FDFE74-0BE4-4A46-AE2C-7DBA07E47513}" type="presParOf" srcId="{45934134-3B16-EB4E-B31B-9BB4AD152416}" destId="{B4A44CF0-6BC2-1542-B707-1CAF5639CE46}" srcOrd="1" destOrd="0" presId="urn:microsoft.com/office/officeart/2005/8/layout/hierarchy1"/>
    <dgm:cxn modelId="{BA1E9801-F845-F448-A7BF-BA382BB33F9B}" type="presParOf" srcId="{CD9F3C6A-926F-D846-9332-6096202FFAFC}" destId="{0F21D206-AFCE-F34B-A6A5-F95F5E0C7E91}" srcOrd="1" destOrd="0" presId="urn:microsoft.com/office/officeart/2005/8/layout/hierarchy1"/>
    <dgm:cxn modelId="{FBC383A7-D4B4-EF46-90DB-E93AFC010621}" type="presParOf" srcId="{D37F951C-02D2-7047-AFAC-57C53325E725}" destId="{9BCC434B-4371-8043-8CA1-BD9847B20A04}" srcOrd="2" destOrd="0" presId="urn:microsoft.com/office/officeart/2005/8/layout/hierarchy1"/>
    <dgm:cxn modelId="{6BD86570-8FA8-FF40-B9CA-5BA789564989}" type="presParOf" srcId="{D37F951C-02D2-7047-AFAC-57C53325E725}" destId="{AA5A4578-BB43-7845-84A0-FED19508B508}" srcOrd="3" destOrd="0" presId="urn:microsoft.com/office/officeart/2005/8/layout/hierarchy1"/>
    <dgm:cxn modelId="{D5243CFD-2860-E842-9A10-A23E3A5F7CED}" type="presParOf" srcId="{AA5A4578-BB43-7845-84A0-FED19508B508}" destId="{07D6D3D4-E9DF-BF42-8F12-A362299B9724}" srcOrd="0" destOrd="0" presId="urn:microsoft.com/office/officeart/2005/8/layout/hierarchy1"/>
    <dgm:cxn modelId="{60E1AA5C-52A6-B145-AD61-5A748B7818A1}" type="presParOf" srcId="{07D6D3D4-E9DF-BF42-8F12-A362299B9724}" destId="{A8D54CC0-32CC-A747-B80D-1B06B76B836C}" srcOrd="0" destOrd="0" presId="urn:microsoft.com/office/officeart/2005/8/layout/hierarchy1"/>
    <dgm:cxn modelId="{78C96EC5-297A-444B-9C16-B3C2F62BDF6F}" type="presParOf" srcId="{07D6D3D4-E9DF-BF42-8F12-A362299B9724}" destId="{0314854A-D519-4C4C-BC8E-0084FFE4302B}" srcOrd="1" destOrd="0" presId="urn:microsoft.com/office/officeart/2005/8/layout/hierarchy1"/>
    <dgm:cxn modelId="{88F17A7E-F55B-1A46-BDA0-CB6710715758}" type="presParOf" srcId="{AA5A4578-BB43-7845-84A0-FED19508B508}" destId="{9CC62A1F-93EC-494F-930B-CED5BAE61455}" srcOrd="1" destOrd="0" presId="urn:microsoft.com/office/officeart/2005/8/layout/hierarchy1"/>
    <dgm:cxn modelId="{7C543C85-D105-0748-8287-67E708B7AD74}" type="presParOf" srcId="{9CC62A1F-93EC-494F-930B-CED5BAE61455}" destId="{D1FA8B24-3420-2345-A82A-1F2ECDEB498F}" srcOrd="0" destOrd="0" presId="urn:microsoft.com/office/officeart/2005/8/layout/hierarchy1"/>
    <dgm:cxn modelId="{C28E0E77-78E2-784D-907E-39B40EED157F}" type="presParOf" srcId="{9CC62A1F-93EC-494F-930B-CED5BAE61455}" destId="{8686670D-AAF6-EA46-AB28-E23D85197C1E}" srcOrd="1" destOrd="0" presId="urn:microsoft.com/office/officeart/2005/8/layout/hierarchy1"/>
    <dgm:cxn modelId="{D475506A-0509-F04C-886A-DED2BEEA6772}" type="presParOf" srcId="{8686670D-AAF6-EA46-AB28-E23D85197C1E}" destId="{13F8A283-7DC2-0B41-A650-6481298DDE3C}" srcOrd="0" destOrd="0" presId="urn:microsoft.com/office/officeart/2005/8/layout/hierarchy1"/>
    <dgm:cxn modelId="{8D9E2D8F-B02D-134F-8C7A-6E82751C45D3}" type="presParOf" srcId="{13F8A283-7DC2-0B41-A650-6481298DDE3C}" destId="{CF2CB0BB-3600-5D4E-A9CE-CCA5AA101C74}" srcOrd="0" destOrd="0" presId="urn:microsoft.com/office/officeart/2005/8/layout/hierarchy1"/>
    <dgm:cxn modelId="{C92B09F6-8684-B24F-9C33-BDEAA108F753}" type="presParOf" srcId="{13F8A283-7DC2-0B41-A650-6481298DDE3C}" destId="{9D29AC67-2FFE-654F-90CE-B584F663D6AE}" srcOrd="1" destOrd="0" presId="urn:microsoft.com/office/officeart/2005/8/layout/hierarchy1"/>
    <dgm:cxn modelId="{355E2F09-F16C-AA45-864A-8EE77FB6E50F}" type="presParOf" srcId="{8686670D-AAF6-EA46-AB28-E23D85197C1E}" destId="{606E1724-6162-594F-800E-DAADC8891559}" srcOrd="1" destOrd="0" presId="urn:microsoft.com/office/officeart/2005/8/layout/hierarchy1"/>
    <dgm:cxn modelId="{7A51E46F-A5AE-5A49-80FB-140D005620DF}" type="presParOf" srcId="{606E1724-6162-594F-800E-DAADC8891559}" destId="{86D6A0BE-EC3B-514A-99BF-C6CB49D8D1F4}" srcOrd="0" destOrd="0" presId="urn:microsoft.com/office/officeart/2005/8/layout/hierarchy1"/>
    <dgm:cxn modelId="{099709B2-0F06-2A47-8FD2-63B02E4FEA93}" type="presParOf" srcId="{606E1724-6162-594F-800E-DAADC8891559}" destId="{1ED0E727-C332-E84E-8456-3DAD8762863F}" srcOrd="1" destOrd="0" presId="urn:microsoft.com/office/officeart/2005/8/layout/hierarchy1"/>
    <dgm:cxn modelId="{743A93BB-0E7C-5041-9C70-8F5B035CCF1F}" type="presParOf" srcId="{1ED0E727-C332-E84E-8456-3DAD8762863F}" destId="{6E7C0DDF-0F7D-DC4D-A5E0-39058A0F544B}" srcOrd="0" destOrd="0" presId="urn:microsoft.com/office/officeart/2005/8/layout/hierarchy1"/>
    <dgm:cxn modelId="{FF9EA438-1C4D-DF41-AEBD-8DD332D13341}" type="presParOf" srcId="{6E7C0DDF-0F7D-DC4D-A5E0-39058A0F544B}" destId="{8E4C5F10-08A9-A04D-8D1F-C36F2D2CD708}" srcOrd="0" destOrd="0" presId="urn:microsoft.com/office/officeart/2005/8/layout/hierarchy1"/>
    <dgm:cxn modelId="{9B042426-FA59-064C-9AEC-BBC7C9196E9E}" type="presParOf" srcId="{6E7C0DDF-0F7D-DC4D-A5E0-39058A0F544B}" destId="{3FFD1B00-61D6-4441-B24D-47461AA28365}" srcOrd="1" destOrd="0" presId="urn:microsoft.com/office/officeart/2005/8/layout/hierarchy1"/>
    <dgm:cxn modelId="{0CB5532C-E62E-554D-8CB0-F8F3A74372D9}" type="presParOf" srcId="{1ED0E727-C332-E84E-8456-3DAD8762863F}" destId="{B74EFA4F-30FF-CD4C-8557-7C034F592F2F}" srcOrd="1" destOrd="0" presId="urn:microsoft.com/office/officeart/2005/8/layout/hierarchy1"/>
    <dgm:cxn modelId="{D4C397E7-E803-5A49-9C75-C07FE1A9B30C}" type="presParOf" srcId="{606E1724-6162-594F-800E-DAADC8891559}" destId="{A87D0021-9104-4E41-B4F9-89951E76AA55}" srcOrd="2" destOrd="0" presId="urn:microsoft.com/office/officeart/2005/8/layout/hierarchy1"/>
    <dgm:cxn modelId="{221FF18B-8D15-CA42-BD21-79A9939AA75A}" type="presParOf" srcId="{606E1724-6162-594F-800E-DAADC8891559}" destId="{7DF0D790-3E05-E145-997A-03151B8D1E94}" srcOrd="3" destOrd="0" presId="urn:microsoft.com/office/officeart/2005/8/layout/hierarchy1"/>
    <dgm:cxn modelId="{E3FABA15-0DFC-5340-99C3-C688F8C6A8D6}" type="presParOf" srcId="{7DF0D790-3E05-E145-997A-03151B8D1E94}" destId="{28230BFF-2AFA-034B-978F-10131D153607}" srcOrd="0" destOrd="0" presId="urn:microsoft.com/office/officeart/2005/8/layout/hierarchy1"/>
    <dgm:cxn modelId="{AF7253B6-BEE3-144C-A8A3-C2EC6B67C9FB}" type="presParOf" srcId="{28230BFF-2AFA-034B-978F-10131D153607}" destId="{25057E07-3B75-AD42-A0B3-2E9C265AE6CE}" srcOrd="0" destOrd="0" presId="urn:microsoft.com/office/officeart/2005/8/layout/hierarchy1"/>
    <dgm:cxn modelId="{93A8B7C4-9004-1D45-9FD1-7BA76669E058}" type="presParOf" srcId="{28230BFF-2AFA-034B-978F-10131D153607}" destId="{20CA1876-E8BA-CC45-9AB2-72CDCF0992B3}" srcOrd="1" destOrd="0" presId="urn:microsoft.com/office/officeart/2005/8/layout/hierarchy1"/>
    <dgm:cxn modelId="{7300F4EE-371E-6548-9641-63F7585E4FCC}" type="presParOf" srcId="{7DF0D790-3E05-E145-997A-03151B8D1E94}" destId="{33286256-7F7C-964C-828D-72479C4EB1CD}" srcOrd="1" destOrd="0" presId="urn:microsoft.com/office/officeart/2005/8/layout/hierarchy1"/>
    <dgm:cxn modelId="{FC2C2AF5-AD47-ED45-A118-6E0E39EE25A6}" type="presParOf" srcId="{606E1724-6162-594F-800E-DAADC8891559}" destId="{3D301F57-07B7-5C41-AED0-ECF9E2608A1F}" srcOrd="4" destOrd="0" presId="urn:microsoft.com/office/officeart/2005/8/layout/hierarchy1"/>
    <dgm:cxn modelId="{C4415D9F-7355-2842-9E8F-922ED565D423}" type="presParOf" srcId="{606E1724-6162-594F-800E-DAADC8891559}" destId="{E5CEDC74-747D-4944-AFA2-E94247A0C2A1}" srcOrd="5" destOrd="0" presId="urn:microsoft.com/office/officeart/2005/8/layout/hierarchy1"/>
    <dgm:cxn modelId="{E94D75AF-A405-F549-9D8B-24FC0A12A530}" type="presParOf" srcId="{E5CEDC74-747D-4944-AFA2-E94247A0C2A1}" destId="{C0334EA9-5B65-A84B-B5C5-7B1ADD87908E}" srcOrd="0" destOrd="0" presId="urn:microsoft.com/office/officeart/2005/8/layout/hierarchy1"/>
    <dgm:cxn modelId="{66EBF71C-9785-D243-BF6C-78504895E2BC}" type="presParOf" srcId="{C0334EA9-5B65-A84B-B5C5-7B1ADD87908E}" destId="{3330E4EA-8CFE-7544-A872-4CDC299F3AE0}" srcOrd="0" destOrd="0" presId="urn:microsoft.com/office/officeart/2005/8/layout/hierarchy1"/>
    <dgm:cxn modelId="{A2127F3D-A03E-7147-AFEF-724651D5D203}" type="presParOf" srcId="{C0334EA9-5B65-A84B-B5C5-7B1ADD87908E}" destId="{EA9C1972-E822-AB40-9F91-30F2C994F916}" srcOrd="1" destOrd="0" presId="urn:microsoft.com/office/officeart/2005/8/layout/hierarchy1"/>
    <dgm:cxn modelId="{32D0DAC5-736C-9F42-ACB0-B85BAFC42CC4}" type="presParOf" srcId="{E5CEDC74-747D-4944-AFA2-E94247A0C2A1}" destId="{711355D5-375F-1242-B278-2B5A5600306B}" srcOrd="1" destOrd="0" presId="urn:microsoft.com/office/officeart/2005/8/layout/hierarchy1"/>
    <dgm:cxn modelId="{2E32393E-4556-EA4A-862E-E8373B3CBD7B}" type="presParOf" srcId="{606E1724-6162-594F-800E-DAADC8891559}" destId="{E14F1979-6762-FC46-8B15-1F44ECAB83FE}" srcOrd="6" destOrd="0" presId="urn:microsoft.com/office/officeart/2005/8/layout/hierarchy1"/>
    <dgm:cxn modelId="{CA14A65D-1223-8D4A-8F68-E2BD55FA5749}" type="presParOf" srcId="{606E1724-6162-594F-800E-DAADC8891559}" destId="{992A8939-A0F9-1D4D-85EC-64DC378D71B1}" srcOrd="7" destOrd="0" presId="urn:microsoft.com/office/officeart/2005/8/layout/hierarchy1"/>
    <dgm:cxn modelId="{5D9877C6-CFD8-694B-8E9E-7B365A741E39}" type="presParOf" srcId="{992A8939-A0F9-1D4D-85EC-64DC378D71B1}" destId="{2FBF168D-DDDC-7944-B36A-E5A46B23D4BB}" srcOrd="0" destOrd="0" presId="urn:microsoft.com/office/officeart/2005/8/layout/hierarchy1"/>
    <dgm:cxn modelId="{02A61758-27A8-484C-9EA4-332AA180E822}" type="presParOf" srcId="{2FBF168D-DDDC-7944-B36A-E5A46B23D4BB}" destId="{FCA700FE-932C-3A49-B2D6-2014289779B9}" srcOrd="0" destOrd="0" presId="urn:microsoft.com/office/officeart/2005/8/layout/hierarchy1"/>
    <dgm:cxn modelId="{9989092C-3FA6-4B46-BB23-70B095B7DA81}" type="presParOf" srcId="{2FBF168D-DDDC-7944-B36A-E5A46B23D4BB}" destId="{FF519C9D-5A05-5B49-AD77-90BA176B38F7}" srcOrd="1" destOrd="0" presId="urn:microsoft.com/office/officeart/2005/8/layout/hierarchy1"/>
    <dgm:cxn modelId="{C0A36DF2-3BF7-1E47-8DB3-91C2167C0545}" type="presParOf" srcId="{992A8939-A0F9-1D4D-85EC-64DC378D71B1}" destId="{B8EBD925-5F5C-3544-9334-810A13103927}" srcOrd="1" destOrd="0" presId="urn:microsoft.com/office/officeart/2005/8/layout/hierarchy1"/>
    <dgm:cxn modelId="{E6D86ADF-5356-2B4D-8845-0258D5399F50}" type="presParOf" srcId="{9CC62A1F-93EC-494F-930B-CED5BAE61455}" destId="{73DA8238-246B-7F4B-8B4C-C7640E538248}" srcOrd="2" destOrd="0" presId="urn:microsoft.com/office/officeart/2005/8/layout/hierarchy1"/>
    <dgm:cxn modelId="{D80A6DE4-4476-1A4A-9881-2DCBB87DA380}" type="presParOf" srcId="{9CC62A1F-93EC-494F-930B-CED5BAE61455}" destId="{2DBDE582-C9BA-B54F-8EF1-179288FA6BF8}" srcOrd="3" destOrd="0" presId="urn:microsoft.com/office/officeart/2005/8/layout/hierarchy1"/>
    <dgm:cxn modelId="{F6ACBB81-03F4-634B-B86F-61A9E6F39316}" type="presParOf" srcId="{2DBDE582-C9BA-B54F-8EF1-179288FA6BF8}" destId="{F1ABBFCD-F0C2-394E-B3B0-FD7836AD3FB6}" srcOrd="0" destOrd="0" presId="urn:microsoft.com/office/officeart/2005/8/layout/hierarchy1"/>
    <dgm:cxn modelId="{D3F57629-2608-0646-A68B-F50470E5C4B1}" type="presParOf" srcId="{F1ABBFCD-F0C2-394E-B3B0-FD7836AD3FB6}" destId="{1DF57BE3-8C0C-6347-B8B5-690C21F26FEA}" srcOrd="0" destOrd="0" presId="urn:microsoft.com/office/officeart/2005/8/layout/hierarchy1"/>
    <dgm:cxn modelId="{D0594E60-4947-5B4D-81DB-F4F63C17214E}" type="presParOf" srcId="{F1ABBFCD-F0C2-394E-B3B0-FD7836AD3FB6}" destId="{522ED6E8-2205-7747-A527-8EFC4361B36A}" srcOrd="1" destOrd="0" presId="urn:microsoft.com/office/officeart/2005/8/layout/hierarchy1"/>
    <dgm:cxn modelId="{EA940FCF-3D56-9B4D-9A1B-457C3734B153}" type="presParOf" srcId="{2DBDE582-C9BA-B54F-8EF1-179288FA6BF8}" destId="{378460BA-EA3D-7C44-9436-8FDF8D93299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000A8FC-E5DA-284A-BA0B-7517E8D0F3B9}" type="doc">
      <dgm:prSet loTypeId="urn:microsoft.com/office/officeart/2005/8/layout/venn1" loCatId="" qsTypeId="urn:microsoft.com/office/officeart/2005/8/quickstyle/simple4" qsCatId="simple" csTypeId="urn:microsoft.com/office/officeart/2005/8/colors/accent1_2" csCatId="accent1" phldr="1"/>
      <dgm:spPr/>
    </dgm:pt>
    <dgm:pt modelId="{62B55517-99C7-B740-8C87-58DB4D9EE459}">
      <dgm:prSet phldrT="[Text]"/>
      <dgm:spPr/>
      <dgm:t>
        <a:bodyPr/>
        <a:lstStyle/>
        <a:p>
          <a:r>
            <a:rPr lang="en-US" dirty="0" smtClean="0"/>
            <a:t>Hybrid</a:t>
          </a:r>
          <a:endParaRPr lang="en-US" dirty="0"/>
        </a:p>
      </dgm:t>
    </dgm:pt>
    <dgm:pt modelId="{60AFA545-323E-9E4E-8471-B2EB683EBD7B}" type="parTrans" cxnId="{8E1E9DFF-1D4A-7744-BAC8-7F85EA27373B}">
      <dgm:prSet/>
      <dgm:spPr/>
      <dgm:t>
        <a:bodyPr/>
        <a:lstStyle/>
        <a:p>
          <a:endParaRPr lang="en-US"/>
        </a:p>
      </dgm:t>
    </dgm:pt>
    <dgm:pt modelId="{CDEDCE77-A892-4044-A04D-C278F1AA20CB}" type="sibTrans" cxnId="{8E1E9DFF-1D4A-7744-BAC8-7F85EA27373B}">
      <dgm:prSet/>
      <dgm:spPr/>
      <dgm:t>
        <a:bodyPr/>
        <a:lstStyle/>
        <a:p>
          <a:endParaRPr lang="en-US"/>
        </a:p>
      </dgm:t>
    </dgm:pt>
    <dgm:pt modelId="{41D30A6F-C5D4-F94B-B6D3-DA9E8E8A08FC}">
      <dgm:prSet phldrT="[Text]"/>
      <dgm:spPr/>
      <dgm:t>
        <a:bodyPr/>
        <a:lstStyle/>
        <a:p>
          <a:r>
            <a:rPr lang="en-US" dirty="0" smtClean="0"/>
            <a:t>Auto-Encoders</a:t>
          </a:r>
          <a:endParaRPr lang="en-US" dirty="0"/>
        </a:p>
      </dgm:t>
    </dgm:pt>
    <dgm:pt modelId="{EF91EEC2-6226-F240-AB66-20D55FF358DF}" type="parTrans" cxnId="{4EB40266-73A6-0047-8067-973A564F28E7}">
      <dgm:prSet/>
      <dgm:spPr/>
      <dgm:t>
        <a:bodyPr/>
        <a:lstStyle/>
        <a:p>
          <a:endParaRPr lang="en-US"/>
        </a:p>
      </dgm:t>
    </dgm:pt>
    <dgm:pt modelId="{6DA2F0F8-6BCA-2547-A247-17589EE8355F}" type="sibTrans" cxnId="{4EB40266-73A6-0047-8067-973A564F28E7}">
      <dgm:prSet/>
      <dgm:spPr/>
      <dgm:t>
        <a:bodyPr/>
        <a:lstStyle/>
        <a:p>
          <a:endParaRPr lang="en-US"/>
        </a:p>
      </dgm:t>
    </dgm:pt>
    <dgm:pt modelId="{961ACAC5-2EF0-8F4D-A458-4D93293698AB}">
      <dgm:prSet phldrT="[Text]"/>
      <dgm:spPr/>
      <dgm:t>
        <a:bodyPr/>
        <a:lstStyle/>
        <a:p>
          <a:r>
            <a:rPr lang="en-US" dirty="0" smtClean="0"/>
            <a:t>Manual</a:t>
          </a:r>
          <a:endParaRPr lang="en-US" dirty="0"/>
        </a:p>
      </dgm:t>
    </dgm:pt>
    <dgm:pt modelId="{BBF7B6F1-245E-0F4F-B6B3-BEA5F977EDDD}" type="parTrans" cxnId="{E220384B-DE7A-E04F-914D-907FD5D304D6}">
      <dgm:prSet/>
      <dgm:spPr/>
      <dgm:t>
        <a:bodyPr/>
        <a:lstStyle/>
        <a:p>
          <a:endParaRPr lang="en-US"/>
        </a:p>
      </dgm:t>
    </dgm:pt>
    <dgm:pt modelId="{D9FE0ADB-EC08-5949-AFCE-735CBB90631A}" type="sibTrans" cxnId="{E220384B-DE7A-E04F-914D-907FD5D304D6}">
      <dgm:prSet/>
      <dgm:spPr/>
      <dgm:t>
        <a:bodyPr/>
        <a:lstStyle/>
        <a:p>
          <a:endParaRPr lang="en-US"/>
        </a:p>
      </dgm:t>
    </dgm:pt>
    <dgm:pt modelId="{5A1F25B5-8D11-084D-8B35-839BD0DE2E89}" type="pres">
      <dgm:prSet presAssocID="{8000A8FC-E5DA-284A-BA0B-7517E8D0F3B9}" presName="compositeShape" presStyleCnt="0">
        <dgm:presLayoutVars>
          <dgm:chMax val="7"/>
          <dgm:dir/>
          <dgm:resizeHandles val="exact"/>
        </dgm:presLayoutVars>
      </dgm:prSet>
      <dgm:spPr/>
    </dgm:pt>
    <dgm:pt modelId="{577EDF7B-D894-B845-8A4F-4226B1B8D59B}" type="pres">
      <dgm:prSet presAssocID="{62B55517-99C7-B740-8C87-58DB4D9EE459}" presName="circ1" presStyleLbl="vennNode1" presStyleIdx="0" presStyleCnt="3"/>
      <dgm:spPr/>
      <dgm:t>
        <a:bodyPr/>
        <a:lstStyle/>
        <a:p>
          <a:endParaRPr lang="en-US"/>
        </a:p>
      </dgm:t>
    </dgm:pt>
    <dgm:pt modelId="{B629B64F-CEE4-4A48-9269-EE3839ABA175}" type="pres">
      <dgm:prSet presAssocID="{62B55517-99C7-B740-8C87-58DB4D9EE459}" presName="circ1Tx" presStyleLbl="revTx" presStyleIdx="0" presStyleCnt="0">
        <dgm:presLayoutVars>
          <dgm:chMax val="0"/>
          <dgm:chPref val="0"/>
          <dgm:bulletEnabled val="1"/>
        </dgm:presLayoutVars>
      </dgm:prSet>
      <dgm:spPr/>
      <dgm:t>
        <a:bodyPr/>
        <a:lstStyle/>
        <a:p>
          <a:endParaRPr lang="en-US"/>
        </a:p>
      </dgm:t>
    </dgm:pt>
    <dgm:pt modelId="{FD9F703E-4828-9F4C-A5F5-F0AE1FE7016E}" type="pres">
      <dgm:prSet presAssocID="{41D30A6F-C5D4-F94B-B6D3-DA9E8E8A08FC}" presName="circ2" presStyleLbl="vennNode1" presStyleIdx="1" presStyleCnt="3" custLinFactNeighborX="20979"/>
      <dgm:spPr/>
      <dgm:t>
        <a:bodyPr/>
        <a:lstStyle/>
        <a:p>
          <a:endParaRPr lang="en-US"/>
        </a:p>
      </dgm:t>
    </dgm:pt>
    <dgm:pt modelId="{D64A8B21-A757-C44B-89FC-A962CF896A4F}" type="pres">
      <dgm:prSet presAssocID="{41D30A6F-C5D4-F94B-B6D3-DA9E8E8A08FC}" presName="circ2Tx" presStyleLbl="revTx" presStyleIdx="0" presStyleCnt="0">
        <dgm:presLayoutVars>
          <dgm:chMax val="0"/>
          <dgm:chPref val="0"/>
          <dgm:bulletEnabled val="1"/>
        </dgm:presLayoutVars>
      </dgm:prSet>
      <dgm:spPr/>
      <dgm:t>
        <a:bodyPr/>
        <a:lstStyle/>
        <a:p>
          <a:endParaRPr lang="en-US"/>
        </a:p>
      </dgm:t>
    </dgm:pt>
    <dgm:pt modelId="{FB99CED6-2098-C94B-B6DE-1B307D54F0FD}" type="pres">
      <dgm:prSet presAssocID="{961ACAC5-2EF0-8F4D-A458-4D93293698AB}" presName="circ3" presStyleLbl="vennNode1" presStyleIdx="2" presStyleCnt="3" custLinFactNeighborX="-14175"/>
      <dgm:spPr/>
      <dgm:t>
        <a:bodyPr/>
        <a:lstStyle/>
        <a:p>
          <a:endParaRPr lang="en-US"/>
        </a:p>
      </dgm:t>
    </dgm:pt>
    <dgm:pt modelId="{701AB13C-7EE2-884E-9908-5F13177A6173}" type="pres">
      <dgm:prSet presAssocID="{961ACAC5-2EF0-8F4D-A458-4D93293698AB}" presName="circ3Tx" presStyleLbl="revTx" presStyleIdx="0" presStyleCnt="0">
        <dgm:presLayoutVars>
          <dgm:chMax val="0"/>
          <dgm:chPref val="0"/>
          <dgm:bulletEnabled val="1"/>
        </dgm:presLayoutVars>
      </dgm:prSet>
      <dgm:spPr/>
      <dgm:t>
        <a:bodyPr/>
        <a:lstStyle/>
        <a:p>
          <a:endParaRPr lang="en-US"/>
        </a:p>
      </dgm:t>
    </dgm:pt>
  </dgm:ptLst>
  <dgm:cxnLst>
    <dgm:cxn modelId="{49019BBE-AD4C-C04D-9520-10561167365D}" type="presOf" srcId="{62B55517-99C7-B740-8C87-58DB4D9EE459}" destId="{B629B64F-CEE4-4A48-9269-EE3839ABA175}" srcOrd="1" destOrd="0" presId="urn:microsoft.com/office/officeart/2005/8/layout/venn1"/>
    <dgm:cxn modelId="{E5CD213C-681D-5540-B8FC-7775DB340F9A}" type="presOf" srcId="{41D30A6F-C5D4-F94B-B6D3-DA9E8E8A08FC}" destId="{D64A8B21-A757-C44B-89FC-A962CF896A4F}" srcOrd="1" destOrd="0" presId="urn:microsoft.com/office/officeart/2005/8/layout/venn1"/>
    <dgm:cxn modelId="{4EB40266-73A6-0047-8067-973A564F28E7}" srcId="{8000A8FC-E5DA-284A-BA0B-7517E8D0F3B9}" destId="{41D30A6F-C5D4-F94B-B6D3-DA9E8E8A08FC}" srcOrd="1" destOrd="0" parTransId="{EF91EEC2-6226-F240-AB66-20D55FF358DF}" sibTransId="{6DA2F0F8-6BCA-2547-A247-17589EE8355F}"/>
    <dgm:cxn modelId="{A286264C-BF14-C344-A949-607628E96612}" type="presOf" srcId="{961ACAC5-2EF0-8F4D-A458-4D93293698AB}" destId="{701AB13C-7EE2-884E-9908-5F13177A6173}" srcOrd="1" destOrd="0" presId="urn:microsoft.com/office/officeart/2005/8/layout/venn1"/>
    <dgm:cxn modelId="{5CB71BA7-152F-A046-8621-82F94A9B4787}" type="presOf" srcId="{961ACAC5-2EF0-8F4D-A458-4D93293698AB}" destId="{FB99CED6-2098-C94B-B6DE-1B307D54F0FD}" srcOrd="0" destOrd="0" presId="urn:microsoft.com/office/officeart/2005/8/layout/venn1"/>
    <dgm:cxn modelId="{E220384B-DE7A-E04F-914D-907FD5D304D6}" srcId="{8000A8FC-E5DA-284A-BA0B-7517E8D0F3B9}" destId="{961ACAC5-2EF0-8F4D-A458-4D93293698AB}" srcOrd="2" destOrd="0" parTransId="{BBF7B6F1-245E-0F4F-B6B3-BEA5F977EDDD}" sibTransId="{D9FE0ADB-EC08-5949-AFCE-735CBB90631A}"/>
    <dgm:cxn modelId="{8E1E9DFF-1D4A-7744-BAC8-7F85EA27373B}" srcId="{8000A8FC-E5DA-284A-BA0B-7517E8D0F3B9}" destId="{62B55517-99C7-B740-8C87-58DB4D9EE459}" srcOrd="0" destOrd="0" parTransId="{60AFA545-323E-9E4E-8471-B2EB683EBD7B}" sibTransId="{CDEDCE77-A892-4044-A04D-C278F1AA20CB}"/>
    <dgm:cxn modelId="{61990824-979A-104D-A96D-D323A81EADBA}" type="presOf" srcId="{41D30A6F-C5D4-F94B-B6D3-DA9E8E8A08FC}" destId="{FD9F703E-4828-9F4C-A5F5-F0AE1FE7016E}" srcOrd="0" destOrd="0" presId="urn:microsoft.com/office/officeart/2005/8/layout/venn1"/>
    <dgm:cxn modelId="{F338DEB2-C734-634C-9E03-40C12D0D1D52}" type="presOf" srcId="{8000A8FC-E5DA-284A-BA0B-7517E8D0F3B9}" destId="{5A1F25B5-8D11-084D-8B35-839BD0DE2E89}" srcOrd="0" destOrd="0" presId="urn:microsoft.com/office/officeart/2005/8/layout/venn1"/>
    <dgm:cxn modelId="{BFFC6A20-D225-0B49-9838-7BDB1DEA60CB}" type="presOf" srcId="{62B55517-99C7-B740-8C87-58DB4D9EE459}" destId="{577EDF7B-D894-B845-8A4F-4226B1B8D59B}" srcOrd="0" destOrd="0" presId="urn:microsoft.com/office/officeart/2005/8/layout/venn1"/>
    <dgm:cxn modelId="{260DB5FF-7F81-B041-94D7-0644752B23A5}" type="presParOf" srcId="{5A1F25B5-8D11-084D-8B35-839BD0DE2E89}" destId="{577EDF7B-D894-B845-8A4F-4226B1B8D59B}" srcOrd="0" destOrd="0" presId="urn:microsoft.com/office/officeart/2005/8/layout/venn1"/>
    <dgm:cxn modelId="{5AF002DC-ADAD-AD42-9D3A-A05275A076F6}" type="presParOf" srcId="{5A1F25B5-8D11-084D-8B35-839BD0DE2E89}" destId="{B629B64F-CEE4-4A48-9269-EE3839ABA175}" srcOrd="1" destOrd="0" presId="urn:microsoft.com/office/officeart/2005/8/layout/venn1"/>
    <dgm:cxn modelId="{33816264-3D35-974F-9237-DCCEC362FFB7}" type="presParOf" srcId="{5A1F25B5-8D11-084D-8B35-839BD0DE2E89}" destId="{FD9F703E-4828-9F4C-A5F5-F0AE1FE7016E}" srcOrd="2" destOrd="0" presId="urn:microsoft.com/office/officeart/2005/8/layout/venn1"/>
    <dgm:cxn modelId="{AE841421-D17B-E74A-84AF-9BDCA7125302}" type="presParOf" srcId="{5A1F25B5-8D11-084D-8B35-839BD0DE2E89}" destId="{D64A8B21-A757-C44B-89FC-A962CF896A4F}" srcOrd="3" destOrd="0" presId="urn:microsoft.com/office/officeart/2005/8/layout/venn1"/>
    <dgm:cxn modelId="{E9876AA2-9A2B-2549-93AF-00BBF97BBC13}" type="presParOf" srcId="{5A1F25B5-8D11-084D-8B35-839BD0DE2E89}" destId="{FB99CED6-2098-C94B-B6DE-1B307D54F0FD}" srcOrd="4" destOrd="0" presId="urn:microsoft.com/office/officeart/2005/8/layout/venn1"/>
    <dgm:cxn modelId="{C3392399-E1F9-7647-A287-51FD13ED6A68}" type="presParOf" srcId="{5A1F25B5-8D11-084D-8B35-839BD0DE2E89}" destId="{701AB13C-7EE2-884E-9908-5F13177A6173}"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E8A233E-0D19-5B44-AA15-7AFD261BCF5D}" type="doc">
      <dgm:prSet loTypeId="urn:microsoft.com/office/officeart/2005/8/layout/StepDownProcess" loCatId="" qsTypeId="urn:microsoft.com/office/officeart/2005/8/quickstyle/simple4" qsCatId="simple" csTypeId="urn:microsoft.com/office/officeart/2005/8/colors/accent1_2" csCatId="accent1" phldr="1"/>
      <dgm:spPr/>
      <dgm:t>
        <a:bodyPr/>
        <a:lstStyle/>
        <a:p>
          <a:endParaRPr lang="en-US"/>
        </a:p>
      </dgm:t>
    </dgm:pt>
    <dgm:pt modelId="{5738610A-ECD3-FD44-AD58-AC32620CB08D}">
      <dgm:prSet phldrT="[Text]" custT="1"/>
      <dgm:spPr/>
      <dgm:t>
        <a:bodyPr/>
        <a:lstStyle/>
        <a:p>
          <a:r>
            <a:rPr lang="en-US" sz="1200" dirty="0" smtClean="0">
              <a:solidFill>
                <a:srgbClr val="000090"/>
              </a:solidFill>
            </a:rPr>
            <a:t>Validation Plan</a:t>
          </a:r>
          <a:endParaRPr lang="en-US" sz="1200" dirty="0">
            <a:solidFill>
              <a:srgbClr val="000090"/>
            </a:solidFill>
          </a:endParaRPr>
        </a:p>
      </dgm:t>
    </dgm:pt>
    <dgm:pt modelId="{39F64CFA-AD98-834A-A3D2-C0D23457D4CE}" type="parTrans" cxnId="{2E9023DB-66F2-364C-B303-8240877F5C54}">
      <dgm:prSet/>
      <dgm:spPr/>
      <dgm:t>
        <a:bodyPr/>
        <a:lstStyle/>
        <a:p>
          <a:endParaRPr lang="en-US" sz="1200">
            <a:solidFill>
              <a:srgbClr val="000090"/>
            </a:solidFill>
          </a:endParaRPr>
        </a:p>
      </dgm:t>
    </dgm:pt>
    <dgm:pt modelId="{30E361FD-BD0B-A949-B2E7-8511190F1DF2}" type="sibTrans" cxnId="{2E9023DB-66F2-364C-B303-8240877F5C54}">
      <dgm:prSet/>
      <dgm:spPr/>
      <dgm:t>
        <a:bodyPr/>
        <a:lstStyle/>
        <a:p>
          <a:endParaRPr lang="en-US" sz="1200">
            <a:solidFill>
              <a:srgbClr val="000090"/>
            </a:solidFill>
          </a:endParaRPr>
        </a:p>
      </dgm:t>
    </dgm:pt>
    <dgm:pt modelId="{4EFD799E-4874-124A-BB8B-47A99508EDEB}">
      <dgm:prSet phldrT="[Text]" phldr="1" custT="1"/>
      <dgm:spPr/>
      <dgm:t>
        <a:bodyPr/>
        <a:lstStyle/>
        <a:p>
          <a:endParaRPr lang="en-US" sz="1200">
            <a:solidFill>
              <a:srgbClr val="000090"/>
            </a:solidFill>
          </a:endParaRPr>
        </a:p>
      </dgm:t>
    </dgm:pt>
    <dgm:pt modelId="{85F98396-84A8-F84C-9416-2396C5822782}" type="parTrans" cxnId="{1C0922DF-D67D-824B-9E18-5B60B5082771}">
      <dgm:prSet/>
      <dgm:spPr/>
      <dgm:t>
        <a:bodyPr/>
        <a:lstStyle/>
        <a:p>
          <a:endParaRPr lang="en-US" sz="1200">
            <a:solidFill>
              <a:srgbClr val="000090"/>
            </a:solidFill>
          </a:endParaRPr>
        </a:p>
      </dgm:t>
    </dgm:pt>
    <dgm:pt modelId="{B25DEE4D-74FF-044D-B0B4-661E66443F8F}" type="sibTrans" cxnId="{1C0922DF-D67D-824B-9E18-5B60B5082771}">
      <dgm:prSet/>
      <dgm:spPr/>
      <dgm:t>
        <a:bodyPr/>
        <a:lstStyle/>
        <a:p>
          <a:endParaRPr lang="en-US" sz="1200">
            <a:solidFill>
              <a:srgbClr val="000090"/>
            </a:solidFill>
          </a:endParaRPr>
        </a:p>
      </dgm:t>
    </dgm:pt>
    <dgm:pt modelId="{5C7847D1-EE11-5345-B67A-F3186A875A54}">
      <dgm:prSet phldrT="[Text]" custT="1"/>
      <dgm:spPr/>
      <dgm:t>
        <a:bodyPr/>
        <a:lstStyle/>
        <a:p>
          <a:r>
            <a:rPr lang="en-US" sz="1200" dirty="0" smtClean="0">
              <a:solidFill>
                <a:srgbClr val="000090"/>
              </a:solidFill>
            </a:rPr>
            <a:t>Project Plan</a:t>
          </a:r>
          <a:endParaRPr lang="en-US" sz="1200" dirty="0">
            <a:solidFill>
              <a:srgbClr val="000090"/>
            </a:solidFill>
          </a:endParaRPr>
        </a:p>
      </dgm:t>
    </dgm:pt>
    <dgm:pt modelId="{D8CB377C-3E97-A742-BD34-EB187510BBD8}" type="parTrans" cxnId="{3C12FE12-6CCB-EA47-B8BB-514E965170AB}">
      <dgm:prSet/>
      <dgm:spPr/>
      <dgm:t>
        <a:bodyPr/>
        <a:lstStyle/>
        <a:p>
          <a:endParaRPr lang="en-US" sz="1200">
            <a:solidFill>
              <a:srgbClr val="000090"/>
            </a:solidFill>
          </a:endParaRPr>
        </a:p>
      </dgm:t>
    </dgm:pt>
    <dgm:pt modelId="{4E364A81-93F2-1B47-A864-FB4FAA3C0107}" type="sibTrans" cxnId="{3C12FE12-6CCB-EA47-B8BB-514E965170AB}">
      <dgm:prSet/>
      <dgm:spPr/>
      <dgm:t>
        <a:bodyPr/>
        <a:lstStyle/>
        <a:p>
          <a:endParaRPr lang="en-US" sz="1200">
            <a:solidFill>
              <a:srgbClr val="000090"/>
            </a:solidFill>
          </a:endParaRPr>
        </a:p>
      </dgm:t>
    </dgm:pt>
    <dgm:pt modelId="{288BCC91-09D7-374B-B44C-55CDFBA7F7FA}">
      <dgm:prSet phldrT="[Text]" phldr="1" custT="1"/>
      <dgm:spPr/>
      <dgm:t>
        <a:bodyPr/>
        <a:lstStyle/>
        <a:p>
          <a:endParaRPr lang="en-US" sz="1200" dirty="0">
            <a:solidFill>
              <a:srgbClr val="000090"/>
            </a:solidFill>
          </a:endParaRPr>
        </a:p>
      </dgm:t>
    </dgm:pt>
    <dgm:pt modelId="{B6302035-C37D-DE46-9792-C7E4D6E08FA2}" type="parTrans" cxnId="{9DDB5435-1B2B-204B-BE98-F75B298CD8FF}">
      <dgm:prSet/>
      <dgm:spPr/>
      <dgm:t>
        <a:bodyPr/>
        <a:lstStyle/>
        <a:p>
          <a:endParaRPr lang="en-US" sz="1200">
            <a:solidFill>
              <a:srgbClr val="000090"/>
            </a:solidFill>
          </a:endParaRPr>
        </a:p>
      </dgm:t>
    </dgm:pt>
    <dgm:pt modelId="{20D00EAB-DE71-A541-8DDD-FDE12D1F7E5C}" type="sibTrans" cxnId="{9DDB5435-1B2B-204B-BE98-F75B298CD8FF}">
      <dgm:prSet/>
      <dgm:spPr/>
      <dgm:t>
        <a:bodyPr/>
        <a:lstStyle/>
        <a:p>
          <a:endParaRPr lang="en-US" sz="1200">
            <a:solidFill>
              <a:srgbClr val="000090"/>
            </a:solidFill>
          </a:endParaRPr>
        </a:p>
      </dgm:t>
    </dgm:pt>
    <dgm:pt modelId="{623200AA-9B13-634A-9706-228DA203B573}">
      <dgm:prSet phldrT="[Text]" custT="1"/>
      <dgm:spPr/>
      <dgm:t>
        <a:bodyPr/>
        <a:lstStyle/>
        <a:p>
          <a:r>
            <a:rPr lang="en-US" sz="1200" dirty="0" smtClean="0">
              <a:solidFill>
                <a:srgbClr val="000090"/>
              </a:solidFill>
            </a:rPr>
            <a:t>Installation Qualification</a:t>
          </a:r>
          <a:endParaRPr lang="en-US" sz="1200" dirty="0">
            <a:solidFill>
              <a:srgbClr val="000090"/>
            </a:solidFill>
          </a:endParaRPr>
        </a:p>
      </dgm:t>
    </dgm:pt>
    <dgm:pt modelId="{FFADFA3D-42B2-514D-BC46-BAD85FF9BA46}" type="parTrans" cxnId="{58A65BFC-7261-5D47-98E0-C91BD9907C55}">
      <dgm:prSet/>
      <dgm:spPr/>
      <dgm:t>
        <a:bodyPr/>
        <a:lstStyle/>
        <a:p>
          <a:endParaRPr lang="en-US" sz="1200">
            <a:solidFill>
              <a:srgbClr val="000090"/>
            </a:solidFill>
          </a:endParaRPr>
        </a:p>
      </dgm:t>
    </dgm:pt>
    <dgm:pt modelId="{C66680D8-46DC-B74D-B058-DCC7DC8F089B}" type="sibTrans" cxnId="{58A65BFC-7261-5D47-98E0-C91BD9907C55}">
      <dgm:prSet/>
      <dgm:spPr/>
      <dgm:t>
        <a:bodyPr/>
        <a:lstStyle/>
        <a:p>
          <a:endParaRPr lang="en-US" sz="1200">
            <a:solidFill>
              <a:srgbClr val="000090"/>
            </a:solidFill>
          </a:endParaRPr>
        </a:p>
      </dgm:t>
    </dgm:pt>
    <dgm:pt modelId="{F8CEBE7A-DDC0-214C-8955-B5F4EDE06855}">
      <dgm:prSet phldrT="[Text]" custT="1"/>
      <dgm:spPr/>
      <dgm:t>
        <a:bodyPr/>
        <a:lstStyle/>
        <a:p>
          <a:r>
            <a:rPr lang="en-US" sz="1200" dirty="0" smtClean="0">
              <a:solidFill>
                <a:srgbClr val="000090"/>
              </a:solidFill>
            </a:rPr>
            <a:t>IQ</a:t>
          </a:r>
          <a:endParaRPr lang="en-US" sz="1200" dirty="0">
            <a:solidFill>
              <a:srgbClr val="000090"/>
            </a:solidFill>
          </a:endParaRPr>
        </a:p>
      </dgm:t>
    </dgm:pt>
    <dgm:pt modelId="{2EABF456-E426-994E-B2CC-5E2EBE159182}" type="parTrans" cxnId="{41E340E6-E0D1-744F-9DF7-22AC814A9E22}">
      <dgm:prSet/>
      <dgm:spPr/>
      <dgm:t>
        <a:bodyPr/>
        <a:lstStyle/>
        <a:p>
          <a:endParaRPr lang="en-US" sz="1200">
            <a:solidFill>
              <a:srgbClr val="000090"/>
            </a:solidFill>
          </a:endParaRPr>
        </a:p>
      </dgm:t>
    </dgm:pt>
    <dgm:pt modelId="{EC0932ED-E21B-B74B-9021-7EA61BA8FE33}" type="sibTrans" cxnId="{41E340E6-E0D1-744F-9DF7-22AC814A9E22}">
      <dgm:prSet/>
      <dgm:spPr/>
      <dgm:t>
        <a:bodyPr/>
        <a:lstStyle/>
        <a:p>
          <a:endParaRPr lang="en-US" sz="1200">
            <a:solidFill>
              <a:srgbClr val="000090"/>
            </a:solidFill>
          </a:endParaRPr>
        </a:p>
      </dgm:t>
    </dgm:pt>
    <dgm:pt modelId="{C135BF73-8AAC-8240-9404-D4897679D5A6}">
      <dgm:prSet phldrT="[Text]" custT="1"/>
      <dgm:spPr/>
      <dgm:t>
        <a:bodyPr/>
        <a:lstStyle/>
        <a:p>
          <a:r>
            <a:rPr lang="en-US" sz="1200" dirty="0" smtClean="0">
              <a:solidFill>
                <a:srgbClr val="000090"/>
              </a:solidFill>
            </a:rPr>
            <a:t>Performance Qualification</a:t>
          </a:r>
          <a:endParaRPr lang="en-US" sz="1200" dirty="0">
            <a:solidFill>
              <a:srgbClr val="000090"/>
            </a:solidFill>
          </a:endParaRPr>
        </a:p>
      </dgm:t>
    </dgm:pt>
    <dgm:pt modelId="{14606986-C5A5-124C-BD8E-9E4CB1A4D556}" type="parTrans" cxnId="{206AFC35-3894-904A-BA6C-B50C392CBBD5}">
      <dgm:prSet/>
      <dgm:spPr/>
      <dgm:t>
        <a:bodyPr/>
        <a:lstStyle/>
        <a:p>
          <a:endParaRPr lang="en-US" sz="1200">
            <a:solidFill>
              <a:srgbClr val="000090"/>
            </a:solidFill>
          </a:endParaRPr>
        </a:p>
      </dgm:t>
    </dgm:pt>
    <dgm:pt modelId="{BCCA63D8-B36A-CB43-9901-679BD506165E}" type="sibTrans" cxnId="{206AFC35-3894-904A-BA6C-B50C392CBBD5}">
      <dgm:prSet/>
      <dgm:spPr/>
      <dgm:t>
        <a:bodyPr/>
        <a:lstStyle/>
        <a:p>
          <a:endParaRPr lang="en-US" sz="1200">
            <a:solidFill>
              <a:srgbClr val="000090"/>
            </a:solidFill>
          </a:endParaRPr>
        </a:p>
      </dgm:t>
    </dgm:pt>
    <dgm:pt modelId="{9208248F-D587-EA4A-AFE1-1F5C95CC9460}">
      <dgm:prSet phldrT="[Text]" custT="1"/>
      <dgm:spPr/>
      <dgm:t>
        <a:bodyPr/>
        <a:lstStyle/>
        <a:p>
          <a:r>
            <a:rPr lang="en-US" sz="1200" dirty="0" smtClean="0">
              <a:solidFill>
                <a:srgbClr val="000090"/>
              </a:solidFill>
            </a:rPr>
            <a:t>OQ</a:t>
          </a:r>
          <a:endParaRPr lang="en-US" sz="1200" dirty="0">
            <a:solidFill>
              <a:srgbClr val="000090"/>
            </a:solidFill>
          </a:endParaRPr>
        </a:p>
      </dgm:t>
    </dgm:pt>
    <dgm:pt modelId="{D8252ED2-41EF-2E4F-92D5-C4C0F828A1EB}" type="parTrans" cxnId="{51A4D0A7-A0D2-1D49-ABB6-F4BF7FA55060}">
      <dgm:prSet/>
      <dgm:spPr/>
      <dgm:t>
        <a:bodyPr/>
        <a:lstStyle/>
        <a:p>
          <a:endParaRPr lang="en-US" sz="1200">
            <a:solidFill>
              <a:srgbClr val="000090"/>
            </a:solidFill>
          </a:endParaRPr>
        </a:p>
      </dgm:t>
    </dgm:pt>
    <dgm:pt modelId="{C7B39DEC-2D92-BE4D-9FF4-A5CB586ABD39}" type="sibTrans" cxnId="{51A4D0A7-A0D2-1D49-ABB6-F4BF7FA55060}">
      <dgm:prSet/>
      <dgm:spPr/>
      <dgm:t>
        <a:bodyPr/>
        <a:lstStyle/>
        <a:p>
          <a:endParaRPr lang="en-US" sz="1200">
            <a:solidFill>
              <a:srgbClr val="000090"/>
            </a:solidFill>
          </a:endParaRPr>
        </a:p>
      </dgm:t>
    </dgm:pt>
    <dgm:pt modelId="{0544FF0C-5483-B44A-8CB2-6428EF869F6B}">
      <dgm:prSet phldrT="[Text]" custT="1"/>
      <dgm:spPr/>
      <dgm:t>
        <a:bodyPr/>
        <a:lstStyle/>
        <a:p>
          <a:r>
            <a:rPr lang="en-US" sz="1200" dirty="0" smtClean="0">
              <a:solidFill>
                <a:srgbClr val="000090"/>
              </a:solidFill>
            </a:rPr>
            <a:t>Operational Qualifications</a:t>
          </a:r>
          <a:endParaRPr lang="en-US" sz="1200" dirty="0">
            <a:solidFill>
              <a:srgbClr val="000090"/>
            </a:solidFill>
          </a:endParaRPr>
        </a:p>
      </dgm:t>
    </dgm:pt>
    <dgm:pt modelId="{5D2BAA36-DA7E-6B4F-B0B2-8196875EDB50}" type="parTrans" cxnId="{5D896978-6729-0F4C-90C8-37CFB9FA10FC}">
      <dgm:prSet/>
      <dgm:spPr/>
      <dgm:t>
        <a:bodyPr/>
        <a:lstStyle/>
        <a:p>
          <a:endParaRPr lang="en-US" sz="1200">
            <a:solidFill>
              <a:srgbClr val="000090"/>
            </a:solidFill>
          </a:endParaRPr>
        </a:p>
      </dgm:t>
    </dgm:pt>
    <dgm:pt modelId="{D2B4AC59-D01D-B349-8029-B1DFBF717831}" type="sibTrans" cxnId="{5D896978-6729-0F4C-90C8-37CFB9FA10FC}">
      <dgm:prSet/>
      <dgm:spPr/>
      <dgm:t>
        <a:bodyPr/>
        <a:lstStyle/>
        <a:p>
          <a:endParaRPr lang="en-US" sz="1200">
            <a:solidFill>
              <a:srgbClr val="000090"/>
            </a:solidFill>
          </a:endParaRPr>
        </a:p>
      </dgm:t>
    </dgm:pt>
    <dgm:pt modelId="{9BC1EE52-7B18-4941-A9F0-AD77F078B368}">
      <dgm:prSet phldrT="[Text]" custT="1"/>
      <dgm:spPr/>
      <dgm:t>
        <a:bodyPr/>
        <a:lstStyle/>
        <a:p>
          <a:r>
            <a:rPr lang="en-US" sz="1200" dirty="0" smtClean="0">
              <a:solidFill>
                <a:srgbClr val="000090"/>
              </a:solidFill>
            </a:rPr>
            <a:t>OQ</a:t>
          </a:r>
          <a:endParaRPr lang="en-US" sz="1200" dirty="0">
            <a:solidFill>
              <a:srgbClr val="000090"/>
            </a:solidFill>
          </a:endParaRPr>
        </a:p>
      </dgm:t>
    </dgm:pt>
    <dgm:pt modelId="{EC0304F5-32B9-C14D-80E9-EB81FF3BC584}" type="parTrans" cxnId="{69CC004C-2AC7-AF41-B1C2-EE097BAB7E46}">
      <dgm:prSet/>
      <dgm:spPr/>
      <dgm:t>
        <a:bodyPr/>
        <a:lstStyle/>
        <a:p>
          <a:endParaRPr lang="en-US" sz="1200">
            <a:solidFill>
              <a:srgbClr val="000090"/>
            </a:solidFill>
          </a:endParaRPr>
        </a:p>
      </dgm:t>
    </dgm:pt>
    <dgm:pt modelId="{591C68C8-C3CC-0D4F-80B7-1188EC9A2D92}" type="sibTrans" cxnId="{69CC004C-2AC7-AF41-B1C2-EE097BAB7E46}">
      <dgm:prSet/>
      <dgm:spPr/>
      <dgm:t>
        <a:bodyPr/>
        <a:lstStyle/>
        <a:p>
          <a:endParaRPr lang="en-US" sz="1200">
            <a:solidFill>
              <a:srgbClr val="000090"/>
            </a:solidFill>
          </a:endParaRPr>
        </a:p>
      </dgm:t>
    </dgm:pt>
    <dgm:pt modelId="{FB7C52CA-13F8-6D40-AB40-8219AD7811B9}">
      <dgm:prSet phldrT="[Text]" custT="1"/>
      <dgm:spPr/>
      <dgm:t>
        <a:bodyPr/>
        <a:lstStyle/>
        <a:p>
          <a:r>
            <a:rPr lang="en-US" sz="1200" dirty="0" smtClean="0">
              <a:solidFill>
                <a:srgbClr val="000090"/>
              </a:solidFill>
            </a:rPr>
            <a:t>Validation Summary Report</a:t>
          </a:r>
          <a:endParaRPr lang="en-US" sz="1200" dirty="0">
            <a:solidFill>
              <a:srgbClr val="000090"/>
            </a:solidFill>
          </a:endParaRPr>
        </a:p>
      </dgm:t>
    </dgm:pt>
    <dgm:pt modelId="{17C69457-0133-BE40-9A44-9B35B4AFC292}" type="parTrans" cxnId="{A1F42172-2D4C-C74F-85E0-316B53D6BF00}">
      <dgm:prSet/>
      <dgm:spPr/>
      <dgm:t>
        <a:bodyPr/>
        <a:lstStyle/>
        <a:p>
          <a:endParaRPr lang="en-US" sz="1200">
            <a:solidFill>
              <a:srgbClr val="000090"/>
            </a:solidFill>
          </a:endParaRPr>
        </a:p>
      </dgm:t>
    </dgm:pt>
    <dgm:pt modelId="{8D06919B-24A9-024A-9B3E-2EA911A0AE96}" type="sibTrans" cxnId="{A1F42172-2D4C-C74F-85E0-316B53D6BF00}">
      <dgm:prSet/>
      <dgm:spPr/>
      <dgm:t>
        <a:bodyPr/>
        <a:lstStyle/>
        <a:p>
          <a:endParaRPr lang="en-US" sz="1200">
            <a:solidFill>
              <a:srgbClr val="000090"/>
            </a:solidFill>
          </a:endParaRPr>
        </a:p>
      </dgm:t>
    </dgm:pt>
    <dgm:pt modelId="{22B13DA3-7548-8B44-B6F3-7547983FBB55}" type="pres">
      <dgm:prSet presAssocID="{EE8A233E-0D19-5B44-AA15-7AFD261BCF5D}" presName="rootnode" presStyleCnt="0">
        <dgm:presLayoutVars>
          <dgm:chMax/>
          <dgm:chPref/>
          <dgm:dir/>
          <dgm:animLvl val="lvl"/>
        </dgm:presLayoutVars>
      </dgm:prSet>
      <dgm:spPr/>
      <dgm:t>
        <a:bodyPr/>
        <a:lstStyle/>
        <a:p>
          <a:endParaRPr lang="en-US"/>
        </a:p>
      </dgm:t>
    </dgm:pt>
    <dgm:pt modelId="{9B5EAE1C-438B-4A45-930A-6545610454C6}" type="pres">
      <dgm:prSet presAssocID="{5738610A-ECD3-FD44-AD58-AC32620CB08D}" presName="composite" presStyleCnt="0"/>
      <dgm:spPr/>
    </dgm:pt>
    <dgm:pt modelId="{64AE6079-1FF9-574A-9009-707AE7C18B6A}" type="pres">
      <dgm:prSet presAssocID="{5738610A-ECD3-FD44-AD58-AC32620CB08D}" presName="bentUpArrow1" presStyleLbl="alignImgPlace1" presStyleIdx="0" presStyleCnt="5"/>
      <dgm:spPr/>
    </dgm:pt>
    <dgm:pt modelId="{2C6733C8-5CE6-494E-9DD4-20BF55DA3F9A}" type="pres">
      <dgm:prSet presAssocID="{5738610A-ECD3-FD44-AD58-AC32620CB08D}" presName="ParentText" presStyleLbl="node1" presStyleIdx="0" presStyleCnt="6">
        <dgm:presLayoutVars>
          <dgm:chMax val="1"/>
          <dgm:chPref val="1"/>
          <dgm:bulletEnabled val="1"/>
        </dgm:presLayoutVars>
      </dgm:prSet>
      <dgm:spPr/>
      <dgm:t>
        <a:bodyPr/>
        <a:lstStyle/>
        <a:p>
          <a:endParaRPr lang="en-US"/>
        </a:p>
      </dgm:t>
    </dgm:pt>
    <dgm:pt modelId="{F26253E3-1134-904A-8780-B1A6333BA528}" type="pres">
      <dgm:prSet presAssocID="{5738610A-ECD3-FD44-AD58-AC32620CB08D}" presName="ChildText" presStyleLbl="revTx" presStyleIdx="0" presStyleCnt="5">
        <dgm:presLayoutVars>
          <dgm:chMax val="0"/>
          <dgm:chPref val="0"/>
          <dgm:bulletEnabled val="1"/>
        </dgm:presLayoutVars>
      </dgm:prSet>
      <dgm:spPr/>
      <dgm:t>
        <a:bodyPr/>
        <a:lstStyle/>
        <a:p>
          <a:endParaRPr lang="en-US"/>
        </a:p>
      </dgm:t>
    </dgm:pt>
    <dgm:pt modelId="{14ED4EF9-AADD-2E44-A4F1-A1C8AEFDD19D}" type="pres">
      <dgm:prSet presAssocID="{30E361FD-BD0B-A949-B2E7-8511190F1DF2}" presName="sibTrans" presStyleCnt="0"/>
      <dgm:spPr/>
    </dgm:pt>
    <dgm:pt modelId="{9A07109E-A41A-8843-9FE9-1BF8CA86A08C}" type="pres">
      <dgm:prSet presAssocID="{5C7847D1-EE11-5345-B67A-F3186A875A54}" presName="composite" presStyleCnt="0"/>
      <dgm:spPr/>
    </dgm:pt>
    <dgm:pt modelId="{358529DD-C8F7-6642-AC91-1935BE775632}" type="pres">
      <dgm:prSet presAssocID="{5C7847D1-EE11-5345-B67A-F3186A875A54}" presName="bentUpArrow1" presStyleLbl="alignImgPlace1" presStyleIdx="1" presStyleCnt="5"/>
      <dgm:spPr/>
    </dgm:pt>
    <dgm:pt modelId="{41C33E21-C43A-6A47-B0AC-AB05937F407C}" type="pres">
      <dgm:prSet presAssocID="{5C7847D1-EE11-5345-B67A-F3186A875A54}" presName="ParentText" presStyleLbl="node1" presStyleIdx="1" presStyleCnt="6">
        <dgm:presLayoutVars>
          <dgm:chMax val="1"/>
          <dgm:chPref val="1"/>
          <dgm:bulletEnabled val="1"/>
        </dgm:presLayoutVars>
      </dgm:prSet>
      <dgm:spPr/>
      <dgm:t>
        <a:bodyPr/>
        <a:lstStyle/>
        <a:p>
          <a:endParaRPr lang="en-US"/>
        </a:p>
      </dgm:t>
    </dgm:pt>
    <dgm:pt modelId="{0AE2B72C-8E11-B940-8634-8B169F26F503}" type="pres">
      <dgm:prSet presAssocID="{5C7847D1-EE11-5345-B67A-F3186A875A54}" presName="ChildText" presStyleLbl="revTx" presStyleIdx="1" presStyleCnt="5">
        <dgm:presLayoutVars>
          <dgm:chMax val="0"/>
          <dgm:chPref val="0"/>
          <dgm:bulletEnabled val="1"/>
        </dgm:presLayoutVars>
      </dgm:prSet>
      <dgm:spPr/>
      <dgm:t>
        <a:bodyPr/>
        <a:lstStyle/>
        <a:p>
          <a:endParaRPr lang="en-US"/>
        </a:p>
      </dgm:t>
    </dgm:pt>
    <dgm:pt modelId="{38694435-BB4B-0C4E-B470-B529473B19AE}" type="pres">
      <dgm:prSet presAssocID="{4E364A81-93F2-1B47-A864-FB4FAA3C0107}" presName="sibTrans" presStyleCnt="0"/>
      <dgm:spPr/>
    </dgm:pt>
    <dgm:pt modelId="{6E0AFCD2-1C4A-4044-A3A4-E95C5949473D}" type="pres">
      <dgm:prSet presAssocID="{623200AA-9B13-634A-9706-228DA203B573}" presName="composite" presStyleCnt="0"/>
      <dgm:spPr/>
    </dgm:pt>
    <dgm:pt modelId="{228EE372-09FF-D447-9BF0-B956C4B63B88}" type="pres">
      <dgm:prSet presAssocID="{623200AA-9B13-634A-9706-228DA203B573}" presName="bentUpArrow1" presStyleLbl="alignImgPlace1" presStyleIdx="2" presStyleCnt="5"/>
      <dgm:spPr/>
    </dgm:pt>
    <dgm:pt modelId="{AEFF27A8-CB8E-5A4D-8C62-1803A00457F1}" type="pres">
      <dgm:prSet presAssocID="{623200AA-9B13-634A-9706-228DA203B573}" presName="ParentText" presStyleLbl="node1" presStyleIdx="2" presStyleCnt="6" custLinFactNeighborY="-5130">
        <dgm:presLayoutVars>
          <dgm:chMax val="1"/>
          <dgm:chPref val="1"/>
          <dgm:bulletEnabled val="1"/>
        </dgm:presLayoutVars>
      </dgm:prSet>
      <dgm:spPr/>
      <dgm:t>
        <a:bodyPr/>
        <a:lstStyle/>
        <a:p>
          <a:endParaRPr lang="en-US"/>
        </a:p>
      </dgm:t>
    </dgm:pt>
    <dgm:pt modelId="{3FBDDB3F-004B-5540-A177-FA4B625C8C34}" type="pres">
      <dgm:prSet presAssocID="{623200AA-9B13-634A-9706-228DA203B573}" presName="ChildText" presStyleLbl="revTx" presStyleIdx="2" presStyleCnt="5">
        <dgm:presLayoutVars>
          <dgm:chMax val="0"/>
          <dgm:chPref val="0"/>
          <dgm:bulletEnabled val="1"/>
        </dgm:presLayoutVars>
      </dgm:prSet>
      <dgm:spPr/>
      <dgm:t>
        <a:bodyPr/>
        <a:lstStyle/>
        <a:p>
          <a:endParaRPr lang="en-US"/>
        </a:p>
      </dgm:t>
    </dgm:pt>
    <dgm:pt modelId="{D70E0925-53DD-6447-B93C-6CD004166978}" type="pres">
      <dgm:prSet presAssocID="{C66680D8-46DC-B74D-B058-DCC7DC8F089B}" presName="sibTrans" presStyleCnt="0"/>
      <dgm:spPr/>
    </dgm:pt>
    <dgm:pt modelId="{42564A65-8B5D-4648-9ECD-FCA7BE8BD50A}" type="pres">
      <dgm:prSet presAssocID="{0544FF0C-5483-B44A-8CB2-6428EF869F6B}" presName="composite" presStyleCnt="0"/>
      <dgm:spPr/>
    </dgm:pt>
    <dgm:pt modelId="{B91AF58C-CF1E-B44C-A41C-BAB52258754B}" type="pres">
      <dgm:prSet presAssocID="{0544FF0C-5483-B44A-8CB2-6428EF869F6B}" presName="bentUpArrow1" presStyleLbl="alignImgPlace1" presStyleIdx="3" presStyleCnt="5"/>
      <dgm:spPr/>
    </dgm:pt>
    <dgm:pt modelId="{57F9817B-3204-BA43-80A6-8E243A29B969}" type="pres">
      <dgm:prSet presAssocID="{0544FF0C-5483-B44A-8CB2-6428EF869F6B}" presName="ParentText" presStyleLbl="node1" presStyleIdx="3" presStyleCnt="6">
        <dgm:presLayoutVars>
          <dgm:chMax val="1"/>
          <dgm:chPref val="1"/>
          <dgm:bulletEnabled val="1"/>
        </dgm:presLayoutVars>
      </dgm:prSet>
      <dgm:spPr/>
      <dgm:t>
        <a:bodyPr/>
        <a:lstStyle/>
        <a:p>
          <a:endParaRPr lang="en-US"/>
        </a:p>
      </dgm:t>
    </dgm:pt>
    <dgm:pt modelId="{DF4C15EC-968E-3949-A5BD-CB82BD94B834}" type="pres">
      <dgm:prSet presAssocID="{0544FF0C-5483-B44A-8CB2-6428EF869F6B}" presName="ChildText" presStyleLbl="revTx" presStyleIdx="3" presStyleCnt="5">
        <dgm:presLayoutVars>
          <dgm:chMax val="0"/>
          <dgm:chPref val="0"/>
          <dgm:bulletEnabled val="1"/>
        </dgm:presLayoutVars>
      </dgm:prSet>
      <dgm:spPr/>
      <dgm:t>
        <a:bodyPr/>
        <a:lstStyle/>
        <a:p>
          <a:endParaRPr lang="en-US"/>
        </a:p>
      </dgm:t>
    </dgm:pt>
    <dgm:pt modelId="{744D2CCB-BB2D-7142-B8CF-FC37B8F70C1E}" type="pres">
      <dgm:prSet presAssocID="{D2B4AC59-D01D-B349-8029-B1DFBF717831}" presName="sibTrans" presStyleCnt="0"/>
      <dgm:spPr/>
    </dgm:pt>
    <dgm:pt modelId="{94A5F1C0-D9FE-FD46-BE41-2FCC59DDD0DA}" type="pres">
      <dgm:prSet presAssocID="{C135BF73-8AAC-8240-9404-D4897679D5A6}" presName="composite" presStyleCnt="0"/>
      <dgm:spPr/>
    </dgm:pt>
    <dgm:pt modelId="{4E7DA821-2C76-6E48-A328-576581197928}" type="pres">
      <dgm:prSet presAssocID="{C135BF73-8AAC-8240-9404-D4897679D5A6}" presName="bentUpArrow1" presStyleLbl="alignImgPlace1" presStyleIdx="4" presStyleCnt="5"/>
      <dgm:spPr/>
    </dgm:pt>
    <dgm:pt modelId="{5B4E6FB9-E8EA-7F47-8A3B-31DA98BD5F04}" type="pres">
      <dgm:prSet presAssocID="{C135BF73-8AAC-8240-9404-D4897679D5A6}" presName="ParentText" presStyleLbl="node1" presStyleIdx="4" presStyleCnt="6">
        <dgm:presLayoutVars>
          <dgm:chMax val="1"/>
          <dgm:chPref val="1"/>
          <dgm:bulletEnabled val="1"/>
        </dgm:presLayoutVars>
      </dgm:prSet>
      <dgm:spPr/>
      <dgm:t>
        <a:bodyPr/>
        <a:lstStyle/>
        <a:p>
          <a:endParaRPr lang="en-US"/>
        </a:p>
      </dgm:t>
    </dgm:pt>
    <dgm:pt modelId="{F3D2495B-BEB5-0641-AB29-6CD767517557}" type="pres">
      <dgm:prSet presAssocID="{C135BF73-8AAC-8240-9404-D4897679D5A6}" presName="ChildText" presStyleLbl="revTx" presStyleIdx="4" presStyleCnt="5">
        <dgm:presLayoutVars>
          <dgm:chMax val="0"/>
          <dgm:chPref val="0"/>
          <dgm:bulletEnabled val="1"/>
        </dgm:presLayoutVars>
      </dgm:prSet>
      <dgm:spPr/>
      <dgm:t>
        <a:bodyPr/>
        <a:lstStyle/>
        <a:p>
          <a:endParaRPr lang="en-US"/>
        </a:p>
      </dgm:t>
    </dgm:pt>
    <dgm:pt modelId="{276D17F7-5419-854B-A1C7-31B25D8CAE2A}" type="pres">
      <dgm:prSet presAssocID="{BCCA63D8-B36A-CB43-9901-679BD506165E}" presName="sibTrans" presStyleCnt="0"/>
      <dgm:spPr/>
    </dgm:pt>
    <dgm:pt modelId="{9F0B2EA2-22A3-124D-B47D-0415DE871039}" type="pres">
      <dgm:prSet presAssocID="{FB7C52CA-13F8-6D40-AB40-8219AD7811B9}" presName="composite" presStyleCnt="0"/>
      <dgm:spPr/>
    </dgm:pt>
    <dgm:pt modelId="{179C3B58-9225-E640-865D-21DC444C6C50}" type="pres">
      <dgm:prSet presAssocID="{FB7C52CA-13F8-6D40-AB40-8219AD7811B9}" presName="ParentText" presStyleLbl="node1" presStyleIdx="5" presStyleCnt="6">
        <dgm:presLayoutVars>
          <dgm:chMax val="1"/>
          <dgm:chPref val="1"/>
          <dgm:bulletEnabled val="1"/>
        </dgm:presLayoutVars>
      </dgm:prSet>
      <dgm:spPr/>
      <dgm:t>
        <a:bodyPr/>
        <a:lstStyle/>
        <a:p>
          <a:endParaRPr lang="en-US"/>
        </a:p>
      </dgm:t>
    </dgm:pt>
  </dgm:ptLst>
  <dgm:cxnLst>
    <dgm:cxn modelId="{572E660F-C0C5-0F41-98FC-53CADE6D4B4F}" type="presOf" srcId="{C135BF73-8AAC-8240-9404-D4897679D5A6}" destId="{5B4E6FB9-E8EA-7F47-8A3B-31DA98BD5F04}" srcOrd="0" destOrd="0" presId="urn:microsoft.com/office/officeart/2005/8/layout/StepDownProcess"/>
    <dgm:cxn modelId="{5D896978-6729-0F4C-90C8-37CFB9FA10FC}" srcId="{EE8A233E-0D19-5B44-AA15-7AFD261BCF5D}" destId="{0544FF0C-5483-B44A-8CB2-6428EF869F6B}" srcOrd="3" destOrd="0" parTransId="{5D2BAA36-DA7E-6B4F-B0B2-8196875EDB50}" sibTransId="{D2B4AC59-D01D-B349-8029-B1DFBF717831}"/>
    <dgm:cxn modelId="{22C11D2C-DFE9-494D-B972-6F6F367ECE5C}" type="presOf" srcId="{9BC1EE52-7B18-4941-A9F0-AD77F078B368}" destId="{DF4C15EC-968E-3949-A5BD-CB82BD94B834}" srcOrd="0" destOrd="0" presId="urn:microsoft.com/office/officeart/2005/8/layout/StepDownProcess"/>
    <dgm:cxn modelId="{9DDB5435-1B2B-204B-BE98-F75B298CD8FF}" srcId="{5C7847D1-EE11-5345-B67A-F3186A875A54}" destId="{288BCC91-09D7-374B-B44C-55CDFBA7F7FA}" srcOrd="0" destOrd="0" parTransId="{B6302035-C37D-DE46-9792-C7E4D6E08FA2}" sibTransId="{20D00EAB-DE71-A541-8DDD-FDE12D1F7E5C}"/>
    <dgm:cxn modelId="{CFE3D567-B138-4449-B42C-8774BD1A4A77}" type="presOf" srcId="{288BCC91-09D7-374B-B44C-55CDFBA7F7FA}" destId="{0AE2B72C-8E11-B940-8634-8B169F26F503}" srcOrd="0" destOrd="0" presId="urn:microsoft.com/office/officeart/2005/8/layout/StepDownProcess"/>
    <dgm:cxn modelId="{E3351159-068C-AF41-A7E9-2D59898AC0CB}" type="presOf" srcId="{623200AA-9B13-634A-9706-228DA203B573}" destId="{AEFF27A8-CB8E-5A4D-8C62-1803A00457F1}" srcOrd="0" destOrd="0" presId="urn:microsoft.com/office/officeart/2005/8/layout/StepDownProcess"/>
    <dgm:cxn modelId="{02F15094-47E2-DE48-AE9B-B63F3CB10461}" type="presOf" srcId="{0544FF0C-5483-B44A-8CB2-6428EF869F6B}" destId="{57F9817B-3204-BA43-80A6-8E243A29B969}" srcOrd="0" destOrd="0" presId="urn:microsoft.com/office/officeart/2005/8/layout/StepDownProcess"/>
    <dgm:cxn modelId="{51A4D0A7-A0D2-1D49-ABB6-F4BF7FA55060}" srcId="{C135BF73-8AAC-8240-9404-D4897679D5A6}" destId="{9208248F-D587-EA4A-AFE1-1F5C95CC9460}" srcOrd="0" destOrd="0" parTransId="{D8252ED2-41EF-2E4F-92D5-C4C0F828A1EB}" sibTransId="{C7B39DEC-2D92-BE4D-9FF4-A5CB586ABD39}"/>
    <dgm:cxn modelId="{A1F42172-2D4C-C74F-85E0-316B53D6BF00}" srcId="{EE8A233E-0D19-5B44-AA15-7AFD261BCF5D}" destId="{FB7C52CA-13F8-6D40-AB40-8219AD7811B9}" srcOrd="5" destOrd="0" parTransId="{17C69457-0133-BE40-9A44-9B35B4AFC292}" sibTransId="{8D06919B-24A9-024A-9B3E-2EA911A0AE96}"/>
    <dgm:cxn modelId="{67E42F9C-4EB5-2844-A211-7010E9467179}" type="presOf" srcId="{9208248F-D587-EA4A-AFE1-1F5C95CC9460}" destId="{F3D2495B-BEB5-0641-AB29-6CD767517557}" srcOrd="0" destOrd="0" presId="urn:microsoft.com/office/officeart/2005/8/layout/StepDownProcess"/>
    <dgm:cxn modelId="{69CC004C-2AC7-AF41-B1C2-EE097BAB7E46}" srcId="{0544FF0C-5483-B44A-8CB2-6428EF869F6B}" destId="{9BC1EE52-7B18-4941-A9F0-AD77F078B368}" srcOrd="0" destOrd="0" parTransId="{EC0304F5-32B9-C14D-80E9-EB81FF3BC584}" sibTransId="{591C68C8-C3CC-0D4F-80B7-1188EC9A2D92}"/>
    <dgm:cxn modelId="{CADFA552-057B-7640-B698-591580751D53}" type="presOf" srcId="{4EFD799E-4874-124A-BB8B-47A99508EDEB}" destId="{F26253E3-1134-904A-8780-B1A6333BA528}" srcOrd="0" destOrd="0" presId="urn:microsoft.com/office/officeart/2005/8/layout/StepDownProcess"/>
    <dgm:cxn modelId="{58A65BFC-7261-5D47-98E0-C91BD9907C55}" srcId="{EE8A233E-0D19-5B44-AA15-7AFD261BCF5D}" destId="{623200AA-9B13-634A-9706-228DA203B573}" srcOrd="2" destOrd="0" parTransId="{FFADFA3D-42B2-514D-BC46-BAD85FF9BA46}" sibTransId="{C66680D8-46DC-B74D-B058-DCC7DC8F089B}"/>
    <dgm:cxn modelId="{88C20EC7-60ED-9341-B511-F2DCF6C7A53B}" type="presOf" srcId="{F8CEBE7A-DDC0-214C-8955-B5F4EDE06855}" destId="{3FBDDB3F-004B-5540-A177-FA4B625C8C34}" srcOrd="0" destOrd="0" presId="urn:microsoft.com/office/officeart/2005/8/layout/StepDownProcess"/>
    <dgm:cxn modelId="{41E340E6-E0D1-744F-9DF7-22AC814A9E22}" srcId="{623200AA-9B13-634A-9706-228DA203B573}" destId="{F8CEBE7A-DDC0-214C-8955-B5F4EDE06855}" srcOrd="0" destOrd="0" parTransId="{2EABF456-E426-994E-B2CC-5E2EBE159182}" sibTransId="{EC0932ED-E21B-B74B-9021-7EA61BA8FE33}"/>
    <dgm:cxn modelId="{26E8FC17-6FD8-EC45-B57B-F4975138B87F}" type="presOf" srcId="{EE8A233E-0D19-5B44-AA15-7AFD261BCF5D}" destId="{22B13DA3-7548-8B44-B6F3-7547983FBB55}" srcOrd="0" destOrd="0" presId="urn:microsoft.com/office/officeart/2005/8/layout/StepDownProcess"/>
    <dgm:cxn modelId="{3C12FE12-6CCB-EA47-B8BB-514E965170AB}" srcId="{EE8A233E-0D19-5B44-AA15-7AFD261BCF5D}" destId="{5C7847D1-EE11-5345-B67A-F3186A875A54}" srcOrd="1" destOrd="0" parTransId="{D8CB377C-3E97-A742-BD34-EB187510BBD8}" sibTransId="{4E364A81-93F2-1B47-A864-FB4FAA3C0107}"/>
    <dgm:cxn modelId="{31C645BF-D8D7-4B45-AE77-EDDD39BB45A6}" type="presOf" srcId="{5C7847D1-EE11-5345-B67A-F3186A875A54}" destId="{41C33E21-C43A-6A47-B0AC-AB05937F407C}" srcOrd="0" destOrd="0" presId="urn:microsoft.com/office/officeart/2005/8/layout/StepDownProcess"/>
    <dgm:cxn modelId="{D54EE589-668C-3F4D-AF69-9DC750130FEB}" type="presOf" srcId="{5738610A-ECD3-FD44-AD58-AC32620CB08D}" destId="{2C6733C8-5CE6-494E-9DD4-20BF55DA3F9A}" srcOrd="0" destOrd="0" presId="urn:microsoft.com/office/officeart/2005/8/layout/StepDownProcess"/>
    <dgm:cxn modelId="{2E9023DB-66F2-364C-B303-8240877F5C54}" srcId="{EE8A233E-0D19-5B44-AA15-7AFD261BCF5D}" destId="{5738610A-ECD3-FD44-AD58-AC32620CB08D}" srcOrd="0" destOrd="0" parTransId="{39F64CFA-AD98-834A-A3D2-C0D23457D4CE}" sibTransId="{30E361FD-BD0B-A949-B2E7-8511190F1DF2}"/>
    <dgm:cxn modelId="{1C0922DF-D67D-824B-9E18-5B60B5082771}" srcId="{5738610A-ECD3-FD44-AD58-AC32620CB08D}" destId="{4EFD799E-4874-124A-BB8B-47A99508EDEB}" srcOrd="0" destOrd="0" parTransId="{85F98396-84A8-F84C-9416-2396C5822782}" sibTransId="{B25DEE4D-74FF-044D-B0B4-661E66443F8F}"/>
    <dgm:cxn modelId="{D431139E-0001-614F-9766-CFEDE32F9DC6}" type="presOf" srcId="{FB7C52CA-13F8-6D40-AB40-8219AD7811B9}" destId="{179C3B58-9225-E640-865D-21DC444C6C50}" srcOrd="0" destOrd="0" presId="urn:microsoft.com/office/officeart/2005/8/layout/StepDownProcess"/>
    <dgm:cxn modelId="{206AFC35-3894-904A-BA6C-B50C392CBBD5}" srcId="{EE8A233E-0D19-5B44-AA15-7AFD261BCF5D}" destId="{C135BF73-8AAC-8240-9404-D4897679D5A6}" srcOrd="4" destOrd="0" parTransId="{14606986-C5A5-124C-BD8E-9E4CB1A4D556}" sibTransId="{BCCA63D8-B36A-CB43-9901-679BD506165E}"/>
    <dgm:cxn modelId="{30709C0C-33A0-8B47-8722-A7787D6B4282}" type="presParOf" srcId="{22B13DA3-7548-8B44-B6F3-7547983FBB55}" destId="{9B5EAE1C-438B-4A45-930A-6545610454C6}" srcOrd="0" destOrd="0" presId="urn:microsoft.com/office/officeart/2005/8/layout/StepDownProcess"/>
    <dgm:cxn modelId="{84DD0C66-A90C-044B-A662-DEE89CDDB05D}" type="presParOf" srcId="{9B5EAE1C-438B-4A45-930A-6545610454C6}" destId="{64AE6079-1FF9-574A-9009-707AE7C18B6A}" srcOrd="0" destOrd="0" presId="urn:microsoft.com/office/officeart/2005/8/layout/StepDownProcess"/>
    <dgm:cxn modelId="{44A395C9-7200-8B4A-98B9-81EEFF784921}" type="presParOf" srcId="{9B5EAE1C-438B-4A45-930A-6545610454C6}" destId="{2C6733C8-5CE6-494E-9DD4-20BF55DA3F9A}" srcOrd="1" destOrd="0" presId="urn:microsoft.com/office/officeart/2005/8/layout/StepDownProcess"/>
    <dgm:cxn modelId="{41DC29A7-EFE9-DB4C-B31E-6E8138DB4B4A}" type="presParOf" srcId="{9B5EAE1C-438B-4A45-930A-6545610454C6}" destId="{F26253E3-1134-904A-8780-B1A6333BA528}" srcOrd="2" destOrd="0" presId="urn:microsoft.com/office/officeart/2005/8/layout/StepDownProcess"/>
    <dgm:cxn modelId="{6E1D61DE-D26E-674C-8A0D-AC9D4E00DB96}" type="presParOf" srcId="{22B13DA3-7548-8B44-B6F3-7547983FBB55}" destId="{14ED4EF9-AADD-2E44-A4F1-A1C8AEFDD19D}" srcOrd="1" destOrd="0" presId="urn:microsoft.com/office/officeart/2005/8/layout/StepDownProcess"/>
    <dgm:cxn modelId="{06B4FF12-F0AA-A546-9174-21D8D1FECE49}" type="presParOf" srcId="{22B13DA3-7548-8B44-B6F3-7547983FBB55}" destId="{9A07109E-A41A-8843-9FE9-1BF8CA86A08C}" srcOrd="2" destOrd="0" presId="urn:microsoft.com/office/officeart/2005/8/layout/StepDownProcess"/>
    <dgm:cxn modelId="{A27BD32A-CE46-C846-A287-1E3059EF590E}" type="presParOf" srcId="{9A07109E-A41A-8843-9FE9-1BF8CA86A08C}" destId="{358529DD-C8F7-6642-AC91-1935BE775632}" srcOrd="0" destOrd="0" presId="urn:microsoft.com/office/officeart/2005/8/layout/StepDownProcess"/>
    <dgm:cxn modelId="{78CB1CB1-8366-B247-84E4-12C87D30F25B}" type="presParOf" srcId="{9A07109E-A41A-8843-9FE9-1BF8CA86A08C}" destId="{41C33E21-C43A-6A47-B0AC-AB05937F407C}" srcOrd="1" destOrd="0" presId="urn:microsoft.com/office/officeart/2005/8/layout/StepDownProcess"/>
    <dgm:cxn modelId="{B42CD0E0-CBAE-6444-9938-8D05D72B41A5}" type="presParOf" srcId="{9A07109E-A41A-8843-9FE9-1BF8CA86A08C}" destId="{0AE2B72C-8E11-B940-8634-8B169F26F503}" srcOrd="2" destOrd="0" presId="urn:microsoft.com/office/officeart/2005/8/layout/StepDownProcess"/>
    <dgm:cxn modelId="{0618A478-0993-5241-8DA5-4C7FBFC17721}" type="presParOf" srcId="{22B13DA3-7548-8B44-B6F3-7547983FBB55}" destId="{38694435-BB4B-0C4E-B470-B529473B19AE}" srcOrd="3" destOrd="0" presId="urn:microsoft.com/office/officeart/2005/8/layout/StepDownProcess"/>
    <dgm:cxn modelId="{355D00CD-862A-7A4B-8521-F27D9CA38CBC}" type="presParOf" srcId="{22B13DA3-7548-8B44-B6F3-7547983FBB55}" destId="{6E0AFCD2-1C4A-4044-A3A4-E95C5949473D}" srcOrd="4" destOrd="0" presId="urn:microsoft.com/office/officeart/2005/8/layout/StepDownProcess"/>
    <dgm:cxn modelId="{627AA759-D930-4E48-8197-3DA324FDF153}" type="presParOf" srcId="{6E0AFCD2-1C4A-4044-A3A4-E95C5949473D}" destId="{228EE372-09FF-D447-9BF0-B956C4B63B88}" srcOrd="0" destOrd="0" presId="urn:microsoft.com/office/officeart/2005/8/layout/StepDownProcess"/>
    <dgm:cxn modelId="{00F0880B-0D92-0A4B-BE04-18071EFB4308}" type="presParOf" srcId="{6E0AFCD2-1C4A-4044-A3A4-E95C5949473D}" destId="{AEFF27A8-CB8E-5A4D-8C62-1803A00457F1}" srcOrd="1" destOrd="0" presId="urn:microsoft.com/office/officeart/2005/8/layout/StepDownProcess"/>
    <dgm:cxn modelId="{5789FBE4-5C2E-C649-B72C-475F7CC9049A}" type="presParOf" srcId="{6E0AFCD2-1C4A-4044-A3A4-E95C5949473D}" destId="{3FBDDB3F-004B-5540-A177-FA4B625C8C34}" srcOrd="2" destOrd="0" presId="urn:microsoft.com/office/officeart/2005/8/layout/StepDownProcess"/>
    <dgm:cxn modelId="{4FE671FB-8305-D542-A8AC-8FD1427C981E}" type="presParOf" srcId="{22B13DA3-7548-8B44-B6F3-7547983FBB55}" destId="{D70E0925-53DD-6447-B93C-6CD004166978}" srcOrd="5" destOrd="0" presId="urn:microsoft.com/office/officeart/2005/8/layout/StepDownProcess"/>
    <dgm:cxn modelId="{89DC2DED-44F4-1A4E-B86A-426AE74958D7}" type="presParOf" srcId="{22B13DA3-7548-8B44-B6F3-7547983FBB55}" destId="{42564A65-8B5D-4648-9ECD-FCA7BE8BD50A}" srcOrd="6" destOrd="0" presId="urn:microsoft.com/office/officeart/2005/8/layout/StepDownProcess"/>
    <dgm:cxn modelId="{BD8BA6BC-D032-454E-A144-27D09BE84B77}" type="presParOf" srcId="{42564A65-8B5D-4648-9ECD-FCA7BE8BD50A}" destId="{B91AF58C-CF1E-B44C-A41C-BAB52258754B}" srcOrd="0" destOrd="0" presId="urn:microsoft.com/office/officeart/2005/8/layout/StepDownProcess"/>
    <dgm:cxn modelId="{EE9D4CA5-B6FD-3F4C-B37E-9559DF78ED80}" type="presParOf" srcId="{42564A65-8B5D-4648-9ECD-FCA7BE8BD50A}" destId="{57F9817B-3204-BA43-80A6-8E243A29B969}" srcOrd="1" destOrd="0" presId="urn:microsoft.com/office/officeart/2005/8/layout/StepDownProcess"/>
    <dgm:cxn modelId="{65952755-B403-4042-BA28-1FD66CF608A4}" type="presParOf" srcId="{42564A65-8B5D-4648-9ECD-FCA7BE8BD50A}" destId="{DF4C15EC-968E-3949-A5BD-CB82BD94B834}" srcOrd="2" destOrd="0" presId="urn:microsoft.com/office/officeart/2005/8/layout/StepDownProcess"/>
    <dgm:cxn modelId="{8EB10809-619E-314D-87BD-CF7AAE5EBAB9}" type="presParOf" srcId="{22B13DA3-7548-8B44-B6F3-7547983FBB55}" destId="{744D2CCB-BB2D-7142-B8CF-FC37B8F70C1E}" srcOrd="7" destOrd="0" presId="urn:microsoft.com/office/officeart/2005/8/layout/StepDownProcess"/>
    <dgm:cxn modelId="{34BFD697-2884-994F-836C-44A2C72D013C}" type="presParOf" srcId="{22B13DA3-7548-8B44-B6F3-7547983FBB55}" destId="{94A5F1C0-D9FE-FD46-BE41-2FCC59DDD0DA}" srcOrd="8" destOrd="0" presId="urn:microsoft.com/office/officeart/2005/8/layout/StepDownProcess"/>
    <dgm:cxn modelId="{E8264A36-5FEA-7F4B-8ED8-3B7F950C7D22}" type="presParOf" srcId="{94A5F1C0-D9FE-FD46-BE41-2FCC59DDD0DA}" destId="{4E7DA821-2C76-6E48-A328-576581197928}" srcOrd="0" destOrd="0" presId="urn:microsoft.com/office/officeart/2005/8/layout/StepDownProcess"/>
    <dgm:cxn modelId="{4F1F9FEC-7907-CA43-94A5-3B3B46FEACD0}" type="presParOf" srcId="{94A5F1C0-D9FE-FD46-BE41-2FCC59DDD0DA}" destId="{5B4E6FB9-E8EA-7F47-8A3B-31DA98BD5F04}" srcOrd="1" destOrd="0" presId="urn:microsoft.com/office/officeart/2005/8/layout/StepDownProcess"/>
    <dgm:cxn modelId="{C0D3C43B-90EF-314B-B7D6-C99C033B2C3F}" type="presParOf" srcId="{94A5F1C0-D9FE-FD46-BE41-2FCC59DDD0DA}" destId="{F3D2495B-BEB5-0641-AB29-6CD767517557}" srcOrd="2" destOrd="0" presId="urn:microsoft.com/office/officeart/2005/8/layout/StepDownProcess"/>
    <dgm:cxn modelId="{9432A5A3-9436-8B41-8DE2-67D0AFD6A1C2}" type="presParOf" srcId="{22B13DA3-7548-8B44-B6F3-7547983FBB55}" destId="{276D17F7-5419-854B-A1C7-31B25D8CAE2A}" srcOrd="9" destOrd="0" presId="urn:microsoft.com/office/officeart/2005/8/layout/StepDownProcess"/>
    <dgm:cxn modelId="{8AD26D3A-01C7-8D48-A816-AB7B36E44E07}" type="presParOf" srcId="{22B13DA3-7548-8B44-B6F3-7547983FBB55}" destId="{9F0B2EA2-22A3-124D-B47D-0415DE871039}" srcOrd="10" destOrd="0" presId="urn:microsoft.com/office/officeart/2005/8/layout/StepDownProcess"/>
    <dgm:cxn modelId="{63DFE72F-37D9-5D4C-987A-B042BFB4FFF8}" type="presParOf" srcId="{9F0B2EA2-22A3-124D-B47D-0415DE871039}" destId="{179C3B58-9225-E640-865D-21DC444C6C50}"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61AC0D-AF06-484D-987E-7049EFCF74CC}" type="doc">
      <dgm:prSet loTypeId="urn:microsoft.com/office/officeart/2005/8/layout/chart3" loCatId="" qsTypeId="urn:microsoft.com/office/officeart/2005/8/quickstyle/simple4" qsCatId="simple" csTypeId="urn:microsoft.com/office/officeart/2005/8/colors/accent1_2" csCatId="accent1" phldr="1"/>
      <dgm:spPr/>
    </dgm:pt>
    <dgm:pt modelId="{BFCE4643-FA6A-8141-BAFD-494BD7BC4620}">
      <dgm:prSet phldrT="[Text]"/>
      <dgm:spPr/>
      <dgm:t>
        <a:bodyPr/>
        <a:lstStyle/>
        <a:p>
          <a:r>
            <a:rPr lang="en-US" dirty="0" smtClean="0"/>
            <a:t>Drug</a:t>
          </a:r>
          <a:endParaRPr lang="en-US" dirty="0"/>
        </a:p>
      </dgm:t>
    </dgm:pt>
    <dgm:pt modelId="{193EA24A-179D-9148-921D-87B92A4DC61E}" type="parTrans" cxnId="{05807524-5FB7-B244-83AE-9F6E60F6C624}">
      <dgm:prSet/>
      <dgm:spPr/>
      <dgm:t>
        <a:bodyPr/>
        <a:lstStyle/>
        <a:p>
          <a:endParaRPr lang="en-US"/>
        </a:p>
      </dgm:t>
    </dgm:pt>
    <dgm:pt modelId="{1324F63A-E37E-8640-B64A-5968700CC669}" type="sibTrans" cxnId="{05807524-5FB7-B244-83AE-9F6E60F6C624}">
      <dgm:prSet/>
      <dgm:spPr/>
      <dgm:t>
        <a:bodyPr/>
        <a:lstStyle/>
        <a:p>
          <a:endParaRPr lang="en-US"/>
        </a:p>
      </dgm:t>
    </dgm:pt>
    <dgm:pt modelId="{4FF28E65-A0A5-384D-B742-9FD03F5E749D}">
      <dgm:prSet phldrT="[Text]"/>
      <dgm:spPr/>
      <dgm:t>
        <a:bodyPr/>
        <a:lstStyle/>
        <a:p>
          <a:r>
            <a:rPr lang="en-US" dirty="0" smtClean="0"/>
            <a:t>Study</a:t>
          </a:r>
          <a:endParaRPr lang="en-US" dirty="0"/>
        </a:p>
      </dgm:t>
    </dgm:pt>
    <dgm:pt modelId="{2B717B7C-1245-F44D-8325-8EE698C0B7F2}" type="parTrans" cxnId="{539552E3-973F-9E43-B428-7D6F4D53A4E3}">
      <dgm:prSet/>
      <dgm:spPr/>
      <dgm:t>
        <a:bodyPr/>
        <a:lstStyle/>
        <a:p>
          <a:endParaRPr lang="en-US"/>
        </a:p>
      </dgm:t>
    </dgm:pt>
    <dgm:pt modelId="{3C8E174A-1927-1643-9F08-77F5E3C78287}" type="sibTrans" cxnId="{539552E3-973F-9E43-B428-7D6F4D53A4E3}">
      <dgm:prSet/>
      <dgm:spPr/>
      <dgm:t>
        <a:bodyPr/>
        <a:lstStyle/>
        <a:p>
          <a:endParaRPr lang="en-US"/>
        </a:p>
      </dgm:t>
    </dgm:pt>
    <dgm:pt modelId="{135780C4-49AF-444D-88A0-221F85DC75D9}">
      <dgm:prSet phldrT="[Text]"/>
      <dgm:spPr/>
      <dgm:t>
        <a:bodyPr/>
        <a:lstStyle/>
        <a:p>
          <a:r>
            <a:rPr lang="en-US" dirty="0" smtClean="0"/>
            <a:t>Patient</a:t>
          </a:r>
          <a:endParaRPr lang="en-US" dirty="0"/>
        </a:p>
      </dgm:t>
    </dgm:pt>
    <dgm:pt modelId="{20C2BE13-B27A-994A-8ABB-93EDD8E88E29}" type="parTrans" cxnId="{CF34190B-68BA-6B4F-A23C-5DB2EA93FF89}">
      <dgm:prSet/>
      <dgm:spPr/>
      <dgm:t>
        <a:bodyPr/>
        <a:lstStyle/>
        <a:p>
          <a:endParaRPr lang="en-US"/>
        </a:p>
      </dgm:t>
    </dgm:pt>
    <dgm:pt modelId="{9E2585A8-8C25-A341-98F9-41E4B4EED502}" type="sibTrans" cxnId="{CF34190B-68BA-6B4F-A23C-5DB2EA93FF89}">
      <dgm:prSet/>
      <dgm:spPr/>
      <dgm:t>
        <a:bodyPr/>
        <a:lstStyle/>
        <a:p>
          <a:endParaRPr lang="en-US"/>
        </a:p>
      </dgm:t>
    </dgm:pt>
    <dgm:pt modelId="{940607FF-E9E2-0848-8BEC-3F357C92560D}">
      <dgm:prSet phldrT="[Text]"/>
      <dgm:spPr/>
      <dgm:t>
        <a:bodyPr/>
        <a:lstStyle/>
        <a:p>
          <a:r>
            <a:rPr lang="en-US" dirty="0" smtClean="0"/>
            <a:t>Disease</a:t>
          </a:r>
          <a:endParaRPr lang="en-US" dirty="0"/>
        </a:p>
      </dgm:t>
    </dgm:pt>
    <dgm:pt modelId="{A3B0C607-9EC0-9740-A5AF-D164EFC523BD}" type="parTrans" cxnId="{FC6ED795-7432-C543-852F-2D9A99DAF243}">
      <dgm:prSet/>
      <dgm:spPr/>
      <dgm:t>
        <a:bodyPr/>
        <a:lstStyle/>
        <a:p>
          <a:endParaRPr lang="en-US"/>
        </a:p>
      </dgm:t>
    </dgm:pt>
    <dgm:pt modelId="{D318AD86-6F72-D54A-B13E-7F671BB6961B}" type="sibTrans" cxnId="{FC6ED795-7432-C543-852F-2D9A99DAF243}">
      <dgm:prSet/>
      <dgm:spPr/>
      <dgm:t>
        <a:bodyPr/>
        <a:lstStyle/>
        <a:p>
          <a:endParaRPr lang="en-US"/>
        </a:p>
      </dgm:t>
    </dgm:pt>
    <dgm:pt modelId="{52F43038-0629-AB4C-BA58-6D131AE86FE9}" type="pres">
      <dgm:prSet presAssocID="{B861AC0D-AF06-484D-987E-7049EFCF74CC}" presName="compositeShape" presStyleCnt="0">
        <dgm:presLayoutVars>
          <dgm:chMax val="7"/>
          <dgm:dir/>
          <dgm:resizeHandles val="exact"/>
        </dgm:presLayoutVars>
      </dgm:prSet>
      <dgm:spPr/>
    </dgm:pt>
    <dgm:pt modelId="{1B3B6C34-DBBB-A94A-AFAA-8FFED689AA79}" type="pres">
      <dgm:prSet presAssocID="{B861AC0D-AF06-484D-987E-7049EFCF74CC}" presName="wedge1" presStyleLbl="node1" presStyleIdx="0" presStyleCnt="4"/>
      <dgm:spPr/>
      <dgm:t>
        <a:bodyPr/>
        <a:lstStyle/>
        <a:p>
          <a:endParaRPr lang="en-US"/>
        </a:p>
      </dgm:t>
    </dgm:pt>
    <dgm:pt modelId="{8902D7AF-8B3F-4645-A466-8011DB978B6D}" type="pres">
      <dgm:prSet presAssocID="{B861AC0D-AF06-484D-987E-7049EFCF74CC}" presName="wedge1Tx" presStyleLbl="node1" presStyleIdx="0" presStyleCnt="4">
        <dgm:presLayoutVars>
          <dgm:chMax val="0"/>
          <dgm:chPref val="0"/>
          <dgm:bulletEnabled val="1"/>
        </dgm:presLayoutVars>
      </dgm:prSet>
      <dgm:spPr/>
      <dgm:t>
        <a:bodyPr/>
        <a:lstStyle/>
        <a:p>
          <a:endParaRPr lang="en-US"/>
        </a:p>
      </dgm:t>
    </dgm:pt>
    <dgm:pt modelId="{681FF005-D316-694C-9DD0-8FFC3984609B}" type="pres">
      <dgm:prSet presAssocID="{B861AC0D-AF06-484D-987E-7049EFCF74CC}" presName="wedge2" presStyleLbl="node1" presStyleIdx="1" presStyleCnt="4"/>
      <dgm:spPr/>
      <dgm:t>
        <a:bodyPr/>
        <a:lstStyle/>
        <a:p>
          <a:endParaRPr lang="en-US"/>
        </a:p>
      </dgm:t>
    </dgm:pt>
    <dgm:pt modelId="{BDE6F836-B2A5-2047-BA31-0C206732B881}" type="pres">
      <dgm:prSet presAssocID="{B861AC0D-AF06-484D-987E-7049EFCF74CC}" presName="wedge2Tx" presStyleLbl="node1" presStyleIdx="1" presStyleCnt="4">
        <dgm:presLayoutVars>
          <dgm:chMax val="0"/>
          <dgm:chPref val="0"/>
          <dgm:bulletEnabled val="1"/>
        </dgm:presLayoutVars>
      </dgm:prSet>
      <dgm:spPr/>
      <dgm:t>
        <a:bodyPr/>
        <a:lstStyle/>
        <a:p>
          <a:endParaRPr lang="en-US"/>
        </a:p>
      </dgm:t>
    </dgm:pt>
    <dgm:pt modelId="{1E645986-17ED-E649-B0B0-BF70A3352DB2}" type="pres">
      <dgm:prSet presAssocID="{B861AC0D-AF06-484D-987E-7049EFCF74CC}" presName="wedge3" presStyleLbl="node1" presStyleIdx="2" presStyleCnt="4"/>
      <dgm:spPr/>
      <dgm:t>
        <a:bodyPr/>
        <a:lstStyle/>
        <a:p>
          <a:endParaRPr lang="en-US"/>
        </a:p>
      </dgm:t>
    </dgm:pt>
    <dgm:pt modelId="{AC05CBE2-B004-CE40-A042-65A3011058AA}" type="pres">
      <dgm:prSet presAssocID="{B861AC0D-AF06-484D-987E-7049EFCF74CC}" presName="wedge3Tx" presStyleLbl="node1" presStyleIdx="2" presStyleCnt="4">
        <dgm:presLayoutVars>
          <dgm:chMax val="0"/>
          <dgm:chPref val="0"/>
          <dgm:bulletEnabled val="1"/>
        </dgm:presLayoutVars>
      </dgm:prSet>
      <dgm:spPr/>
      <dgm:t>
        <a:bodyPr/>
        <a:lstStyle/>
        <a:p>
          <a:endParaRPr lang="en-US"/>
        </a:p>
      </dgm:t>
    </dgm:pt>
    <dgm:pt modelId="{200E5025-A357-ED42-8F60-550DCB80EC71}" type="pres">
      <dgm:prSet presAssocID="{B861AC0D-AF06-484D-987E-7049EFCF74CC}" presName="wedge4" presStyleLbl="node1" presStyleIdx="3" presStyleCnt="4" custLinFactNeighborX="-901" custLinFactNeighborY="0"/>
      <dgm:spPr/>
      <dgm:t>
        <a:bodyPr/>
        <a:lstStyle/>
        <a:p>
          <a:endParaRPr lang="en-US"/>
        </a:p>
      </dgm:t>
    </dgm:pt>
    <dgm:pt modelId="{AB37BCC9-C504-FE4A-BABC-0803605ADA08}" type="pres">
      <dgm:prSet presAssocID="{B861AC0D-AF06-484D-987E-7049EFCF74CC}" presName="wedge4Tx" presStyleLbl="node1" presStyleIdx="3" presStyleCnt="4">
        <dgm:presLayoutVars>
          <dgm:chMax val="0"/>
          <dgm:chPref val="0"/>
          <dgm:bulletEnabled val="1"/>
        </dgm:presLayoutVars>
      </dgm:prSet>
      <dgm:spPr/>
      <dgm:t>
        <a:bodyPr/>
        <a:lstStyle/>
        <a:p>
          <a:endParaRPr lang="en-US"/>
        </a:p>
      </dgm:t>
    </dgm:pt>
  </dgm:ptLst>
  <dgm:cxnLst>
    <dgm:cxn modelId="{B42A2208-8A1F-D149-9DE7-80BA330CC9A6}" type="presOf" srcId="{BFCE4643-FA6A-8141-BAFD-494BD7BC4620}" destId="{8902D7AF-8B3F-4645-A466-8011DB978B6D}" srcOrd="1" destOrd="0" presId="urn:microsoft.com/office/officeart/2005/8/layout/chart3"/>
    <dgm:cxn modelId="{29598F5F-AE01-7247-AA0E-9E901ABEB090}" type="presOf" srcId="{940607FF-E9E2-0848-8BEC-3F357C92560D}" destId="{200E5025-A357-ED42-8F60-550DCB80EC71}" srcOrd="0" destOrd="0" presId="urn:microsoft.com/office/officeart/2005/8/layout/chart3"/>
    <dgm:cxn modelId="{F6642715-89DC-654A-826D-70E8C0BE1447}" type="presOf" srcId="{B861AC0D-AF06-484D-987E-7049EFCF74CC}" destId="{52F43038-0629-AB4C-BA58-6D131AE86FE9}" srcOrd="0" destOrd="0" presId="urn:microsoft.com/office/officeart/2005/8/layout/chart3"/>
    <dgm:cxn modelId="{DD38ADB5-69E7-9C48-984A-2018550A097F}" type="presOf" srcId="{135780C4-49AF-444D-88A0-221F85DC75D9}" destId="{1E645986-17ED-E649-B0B0-BF70A3352DB2}" srcOrd="0" destOrd="0" presId="urn:microsoft.com/office/officeart/2005/8/layout/chart3"/>
    <dgm:cxn modelId="{05807524-5FB7-B244-83AE-9F6E60F6C624}" srcId="{B861AC0D-AF06-484D-987E-7049EFCF74CC}" destId="{BFCE4643-FA6A-8141-BAFD-494BD7BC4620}" srcOrd="0" destOrd="0" parTransId="{193EA24A-179D-9148-921D-87B92A4DC61E}" sibTransId="{1324F63A-E37E-8640-B64A-5968700CC669}"/>
    <dgm:cxn modelId="{CF34190B-68BA-6B4F-A23C-5DB2EA93FF89}" srcId="{B861AC0D-AF06-484D-987E-7049EFCF74CC}" destId="{135780C4-49AF-444D-88A0-221F85DC75D9}" srcOrd="2" destOrd="0" parTransId="{20C2BE13-B27A-994A-8ABB-93EDD8E88E29}" sibTransId="{9E2585A8-8C25-A341-98F9-41E4B4EED502}"/>
    <dgm:cxn modelId="{8312BF8A-D041-1041-BE18-6D0A6EB827A2}" type="presOf" srcId="{135780C4-49AF-444D-88A0-221F85DC75D9}" destId="{AC05CBE2-B004-CE40-A042-65A3011058AA}" srcOrd="1" destOrd="0" presId="urn:microsoft.com/office/officeart/2005/8/layout/chart3"/>
    <dgm:cxn modelId="{2161065C-A149-F64E-BF3E-DD5349C92112}" type="presOf" srcId="{BFCE4643-FA6A-8141-BAFD-494BD7BC4620}" destId="{1B3B6C34-DBBB-A94A-AFAA-8FFED689AA79}" srcOrd="0" destOrd="0" presId="urn:microsoft.com/office/officeart/2005/8/layout/chart3"/>
    <dgm:cxn modelId="{FC6ED795-7432-C543-852F-2D9A99DAF243}" srcId="{B861AC0D-AF06-484D-987E-7049EFCF74CC}" destId="{940607FF-E9E2-0848-8BEC-3F357C92560D}" srcOrd="3" destOrd="0" parTransId="{A3B0C607-9EC0-9740-A5AF-D164EFC523BD}" sibTransId="{D318AD86-6F72-D54A-B13E-7F671BB6961B}"/>
    <dgm:cxn modelId="{539552E3-973F-9E43-B428-7D6F4D53A4E3}" srcId="{B861AC0D-AF06-484D-987E-7049EFCF74CC}" destId="{4FF28E65-A0A5-384D-B742-9FD03F5E749D}" srcOrd="1" destOrd="0" parTransId="{2B717B7C-1245-F44D-8325-8EE698C0B7F2}" sibTransId="{3C8E174A-1927-1643-9F08-77F5E3C78287}"/>
    <dgm:cxn modelId="{29311427-DDEA-8149-9D1D-40A72EF440B0}" type="presOf" srcId="{4FF28E65-A0A5-384D-B742-9FD03F5E749D}" destId="{BDE6F836-B2A5-2047-BA31-0C206732B881}" srcOrd="1" destOrd="0" presId="urn:microsoft.com/office/officeart/2005/8/layout/chart3"/>
    <dgm:cxn modelId="{5AB1214A-B3F0-254A-A298-F881F13F5F41}" type="presOf" srcId="{4FF28E65-A0A5-384D-B742-9FD03F5E749D}" destId="{681FF005-D316-694C-9DD0-8FFC3984609B}" srcOrd="0" destOrd="0" presId="urn:microsoft.com/office/officeart/2005/8/layout/chart3"/>
    <dgm:cxn modelId="{65B3F33B-8871-0246-8E2E-8E4174EF6BB8}" type="presOf" srcId="{940607FF-E9E2-0848-8BEC-3F357C92560D}" destId="{AB37BCC9-C504-FE4A-BABC-0803605ADA08}" srcOrd="1" destOrd="0" presId="urn:microsoft.com/office/officeart/2005/8/layout/chart3"/>
    <dgm:cxn modelId="{3586791D-E0AD-4F47-8FC4-7D1AE6F1AEE1}" type="presParOf" srcId="{52F43038-0629-AB4C-BA58-6D131AE86FE9}" destId="{1B3B6C34-DBBB-A94A-AFAA-8FFED689AA79}" srcOrd="0" destOrd="0" presId="urn:microsoft.com/office/officeart/2005/8/layout/chart3"/>
    <dgm:cxn modelId="{A2B1459B-92D6-F146-8B01-DF3AF62C0E9A}" type="presParOf" srcId="{52F43038-0629-AB4C-BA58-6D131AE86FE9}" destId="{8902D7AF-8B3F-4645-A466-8011DB978B6D}" srcOrd="1" destOrd="0" presId="urn:microsoft.com/office/officeart/2005/8/layout/chart3"/>
    <dgm:cxn modelId="{627029E7-CE0B-D447-A186-B56B06FD301D}" type="presParOf" srcId="{52F43038-0629-AB4C-BA58-6D131AE86FE9}" destId="{681FF005-D316-694C-9DD0-8FFC3984609B}" srcOrd="2" destOrd="0" presId="urn:microsoft.com/office/officeart/2005/8/layout/chart3"/>
    <dgm:cxn modelId="{6BC6756E-CB73-A84D-820E-35B9352419A3}" type="presParOf" srcId="{52F43038-0629-AB4C-BA58-6D131AE86FE9}" destId="{BDE6F836-B2A5-2047-BA31-0C206732B881}" srcOrd="3" destOrd="0" presId="urn:microsoft.com/office/officeart/2005/8/layout/chart3"/>
    <dgm:cxn modelId="{B8E11877-8B10-E848-B80A-63DEC5998447}" type="presParOf" srcId="{52F43038-0629-AB4C-BA58-6D131AE86FE9}" destId="{1E645986-17ED-E649-B0B0-BF70A3352DB2}" srcOrd="4" destOrd="0" presId="urn:microsoft.com/office/officeart/2005/8/layout/chart3"/>
    <dgm:cxn modelId="{EA6B83B4-54ED-8C43-A356-3CA87853DA70}" type="presParOf" srcId="{52F43038-0629-AB4C-BA58-6D131AE86FE9}" destId="{AC05CBE2-B004-CE40-A042-65A3011058AA}" srcOrd="5" destOrd="0" presId="urn:microsoft.com/office/officeart/2005/8/layout/chart3"/>
    <dgm:cxn modelId="{B5654C96-27E9-8142-A0A5-28EAADF92928}" type="presParOf" srcId="{52F43038-0629-AB4C-BA58-6D131AE86FE9}" destId="{200E5025-A357-ED42-8F60-550DCB80EC71}" srcOrd="6" destOrd="0" presId="urn:microsoft.com/office/officeart/2005/8/layout/chart3"/>
    <dgm:cxn modelId="{F5918048-EB40-8E4B-B316-3CB34CF1B56C}" type="presParOf" srcId="{52F43038-0629-AB4C-BA58-6D131AE86FE9}" destId="{AB37BCC9-C504-FE4A-BABC-0803605ADA08}" srcOrd="7" destOrd="0" presId="urn:microsoft.com/office/officeart/2005/8/layout/chart3"/>
  </dgm:cxnLst>
  <dgm:bg/>
  <dgm:whole/>
  <dgm:extLst>
    <a:ext uri="http://schemas.microsoft.com/office/drawing/2008/diagram">
      <dsp:dataModelExt xmlns:dsp="http://schemas.microsoft.com/office/drawing/2008/diagram" relId="rId12"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E3FF0E4F-C269-FE4A-B5E0-D388694E5597}" type="doc">
      <dgm:prSet loTypeId="urn:microsoft.com/office/officeart/2008/layout/HexagonCluster" loCatId="" qsTypeId="urn:microsoft.com/office/officeart/2005/8/quickstyle/simple4" qsCatId="simple" csTypeId="urn:microsoft.com/office/officeart/2005/8/colors/accent1_2" csCatId="accent1" phldr="1"/>
      <dgm:spPr/>
      <dgm:t>
        <a:bodyPr/>
        <a:lstStyle/>
        <a:p>
          <a:endParaRPr lang="en-US"/>
        </a:p>
      </dgm:t>
    </dgm:pt>
    <dgm:pt modelId="{6DBCD8CF-52F3-704A-BC9F-01F9BB7805E2}">
      <dgm:prSet phldrT="[Text]"/>
      <dgm:spPr/>
      <dgm:t>
        <a:bodyPr/>
        <a:lstStyle/>
        <a:p>
          <a:r>
            <a:rPr lang="en-US" dirty="0" smtClean="0">
              <a:solidFill>
                <a:srgbClr val="000000"/>
              </a:solidFill>
            </a:rPr>
            <a:t>Safety Systems</a:t>
          </a:r>
          <a:endParaRPr lang="en-US" dirty="0">
            <a:solidFill>
              <a:srgbClr val="000000"/>
            </a:solidFill>
          </a:endParaRPr>
        </a:p>
      </dgm:t>
    </dgm:pt>
    <dgm:pt modelId="{760C9DB1-09F2-6C4F-A82E-083BEA6B79D7}" type="parTrans" cxnId="{D72DA6DA-DFF3-7449-98F8-B09DBB2774C2}">
      <dgm:prSet/>
      <dgm:spPr/>
      <dgm:t>
        <a:bodyPr/>
        <a:lstStyle/>
        <a:p>
          <a:endParaRPr lang="en-US">
            <a:solidFill>
              <a:srgbClr val="000000"/>
            </a:solidFill>
          </a:endParaRPr>
        </a:p>
      </dgm:t>
    </dgm:pt>
    <dgm:pt modelId="{F9A3665C-C94D-6844-9AE7-F1D9C9232792}" type="sibTrans" cxnId="{D72DA6DA-DFF3-7449-98F8-B09DBB2774C2}">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5000" b="-5000"/>
          </a:stretch>
        </a:blipFill>
      </dgm:spPr>
      <dgm:t>
        <a:bodyPr/>
        <a:lstStyle/>
        <a:p>
          <a:endParaRPr lang="en-US">
            <a:solidFill>
              <a:srgbClr val="000000"/>
            </a:solidFill>
          </a:endParaRPr>
        </a:p>
      </dgm:t>
    </dgm:pt>
    <dgm:pt modelId="{7E75516F-20BD-CB43-B33F-491FD2554BF7}">
      <dgm:prSet phldrT="[Text]"/>
      <dgm:spPr/>
      <dgm:t>
        <a:bodyPr/>
        <a:lstStyle/>
        <a:p>
          <a:r>
            <a:rPr lang="en-US" dirty="0" smtClean="0">
              <a:solidFill>
                <a:srgbClr val="000000"/>
              </a:solidFill>
            </a:rPr>
            <a:t>Signal Detection</a:t>
          </a:r>
          <a:endParaRPr lang="en-US" dirty="0">
            <a:solidFill>
              <a:srgbClr val="000000"/>
            </a:solidFill>
          </a:endParaRPr>
        </a:p>
      </dgm:t>
    </dgm:pt>
    <dgm:pt modelId="{22646398-F650-8247-A384-97C51050B5AA}" type="parTrans" cxnId="{3A78EBBF-97E2-6445-B4FB-F54444D46538}">
      <dgm:prSet/>
      <dgm:spPr/>
      <dgm:t>
        <a:bodyPr/>
        <a:lstStyle/>
        <a:p>
          <a:endParaRPr lang="en-US">
            <a:solidFill>
              <a:srgbClr val="000000"/>
            </a:solidFill>
          </a:endParaRPr>
        </a:p>
      </dgm:t>
    </dgm:pt>
    <dgm:pt modelId="{8031FDAE-2336-324F-9C03-7039A2DDAA7F}" type="sibTrans" cxnId="{3A78EBBF-97E2-6445-B4FB-F54444D46538}">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5000" b="-5000"/>
          </a:stretch>
        </a:blipFill>
      </dgm:spPr>
      <dgm:t>
        <a:bodyPr/>
        <a:lstStyle/>
        <a:p>
          <a:endParaRPr lang="en-US">
            <a:solidFill>
              <a:srgbClr val="000000"/>
            </a:solidFill>
          </a:endParaRPr>
        </a:p>
      </dgm:t>
    </dgm:pt>
    <dgm:pt modelId="{AAD5879F-ADC6-0440-A435-3B05A12C4A4C}">
      <dgm:prSet/>
      <dgm:spPr/>
      <dgm:t>
        <a:bodyPr/>
        <a:lstStyle/>
        <a:p>
          <a:r>
            <a:rPr lang="en-US" dirty="0" smtClean="0">
              <a:solidFill>
                <a:srgbClr val="000000"/>
              </a:solidFill>
            </a:rPr>
            <a:t>Clinical Trial Management System </a:t>
          </a:r>
          <a:endParaRPr lang="en-US" dirty="0">
            <a:solidFill>
              <a:srgbClr val="000000"/>
            </a:solidFill>
          </a:endParaRPr>
        </a:p>
      </dgm:t>
    </dgm:pt>
    <dgm:pt modelId="{AD33BFC3-E5C4-FC4B-8379-49D20BEE6BBB}" type="parTrans" cxnId="{1E2602C7-9D64-9346-8B51-A3DB0921D25D}">
      <dgm:prSet/>
      <dgm:spPr/>
      <dgm:t>
        <a:bodyPr/>
        <a:lstStyle/>
        <a:p>
          <a:endParaRPr lang="en-US">
            <a:solidFill>
              <a:srgbClr val="000000"/>
            </a:solidFill>
          </a:endParaRPr>
        </a:p>
      </dgm:t>
    </dgm:pt>
    <dgm:pt modelId="{4DFDBA95-ACF9-2146-8322-AC7ADCC21452}" type="sibTrans" cxnId="{1E2602C7-9D64-9346-8B51-A3DB0921D25D}">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dgm:spPr>
      <dgm:t>
        <a:bodyPr/>
        <a:lstStyle/>
        <a:p>
          <a:endParaRPr lang="en-US">
            <a:solidFill>
              <a:srgbClr val="000000"/>
            </a:solidFill>
          </a:endParaRPr>
        </a:p>
      </dgm:t>
    </dgm:pt>
    <dgm:pt modelId="{84E01076-DA6F-4B4F-A4FC-2EC42531E88C}">
      <dgm:prSet/>
      <dgm:spPr/>
      <dgm:t>
        <a:bodyPr/>
        <a:lstStyle/>
        <a:p>
          <a:r>
            <a:rPr lang="en-US" dirty="0" smtClean="0">
              <a:solidFill>
                <a:srgbClr val="000000"/>
              </a:solidFill>
            </a:rPr>
            <a:t>Clinical Electronic Data Capture</a:t>
          </a:r>
          <a:endParaRPr lang="en-US" dirty="0">
            <a:solidFill>
              <a:srgbClr val="000000"/>
            </a:solidFill>
          </a:endParaRPr>
        </a:p>
      </dgm:t>
    </dgm:pt>
    <dgm:pt modelId="{F4801F5A-5689-C24D-8720-300370CF0321}" type="parTrans" cxnId="{56CAB203-7304-AD4C-A728-DAF002137DCF}">
      <dgm:prSet/>
      <dgm:spPr/>
      <dgm:t>
        <a:bodyPr/>
        <a:lstStyle/>
        <a:p>
          <a:endParaRPr lang="en-US">
            <a:solidFill>
              <a:srgbClr val="000000"/>
            </a:solidFill>
          </a:endParaRPr>
        </a:p>
      </dgm:t>
    </dgm:pt>
    <dgm:pt modelId="{B5D55720-DB63-D241-97BA-2FC0761FE8FE}" type="sibTrans" cxnId="{56CAB203-7304-AD4C-A728-DAF002137DCF}">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5000" b="-5000"/>
          </a:stretch>
        </a:blipFill>
      </dgm:spPr>
      <dgm:t>
        <a:bodyPr/>
        <a:lstStyle/>
        <a:p>
          <a:endParaRPr lang="en-US">
            <a:solidFill>
              <a:srgbClr val="000000"/>
            </a:solidFill>
          </a:endParaRPr>
        </a:p>
      </dgm:t>
    </dgm:pt>
    <dgm:pt modelId="{0AFCC28B-3793-3549-A8B8-F7314A1ADC36}">
      <dgm:prSet/>
      <dgm:spPr/>
      <dgm:t>
        <a:bodyPr/>
        <a:lstStyle/>
        <a:p>
          <a:r>
            <a:rPr lang="en-US" dirty="0" smtClean="0">
              <a:solidFill>
                <a:srgbClr val="000000"/>
              </a:solidFill>
            </a:rPr>
            <a:t>Coding Tools</a:t>
          </a:r>
          <a:endParaRPr lang="en-US" dirty="0">
            <a:solidFill>
              <a:srgbClr val="000000"/>
            </a:solidFill>
          </a:endParaRPr>
        </a:p>
      </dgm:t>
    </dgm:pt>
    <dgm:pt modelId="{3C99E76D-D0E3-5C47-BBEA-A6F3D2A549C5}" type="parTrans" cxnId="{88C0772E-87DF-C640-A9D1-9E6DEC251341}">
      <dgm:prSet/>
      <dgm:spPr/>
      <dgm:t>
        <a:bodyPr/>
        <a:lstStyle/>
        <a:p>
          <a:endParaRPr lang="en-US">
            <a:solidFill>
              <a:srgbClr val="000000"/>
            </a:solidFill>
          </a:endParaRPr>
        </a:p>
      </dgm:t>
    </dgm:pt>
    <dgm:pt modelId="{F78EAC77-9E3D-034E-9C9A-3F11F62EB467}" type="sibTrans" cxnId="{88C0772E-87DF-C640-A9D1-9E6DEC251341}">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dgm:spPr>
      <dgm:t>
        <a:bodyPr/>
        <a:lstStyle/>
        <a:p>
          <a:endParaRPr lang="en-US">
            <a:solidFill>
              <a:srgbClr val="000000"/>
            </a:solidFill>
          </a:endParaRPr>
        </a:p>
      </dgm:t>
    </dgm:pt>
    <dgm:pt modelId="{585177E7-280E-634E-ADF3-110618537678}">
      <dgm:prSet/>
      <dgm:spPr/>
      <dgm:t>
        <a:bodyPr/>
        <a:lstStyle/>
        <a:p>
          <a:r>
            <a:rPr lang="en-US" dirty="0" smtClean="0">
              <a:solidFill>
                <a:srgbClr val="000000"/>
              </a:solidFill>
            </a:rPr>
            <a:t>Reports Generators</a:t>
          </a:r>
          <a:endParaRPr lang="en-US" dirty="0">
            <a:solidFill>
              <a:srgbClr val="000000"/>
            </a:solidFill>
          </a:endParaRPr>
        </a:p>
      </dgm:t>
    </dgm:pt>
    <dgm:pt modelId="{73934FFE-80E4-904C-BC95-AD3CEFE5EE83}" type="parTrans" cxnId="{7DA198F3-B1C5-A348-89CA-4800F5DD0E25}">
      <dgm:prSet/>
      <dgm:spPr/>
      <dgm:t>
        <a:bodyPr/>
        <a:lstStyle/>
        <a:p>
          <a:endParaRPr lang="en-US">
            <a:solidFill>
              <a:srgbClr val="000000"/>
            </a:solidFill>
          </a:endParaRPr>
        </a:p>
      </dgm:t>
    </dgm:pt>
    <dgm:pt modelId="{2B444FA5-7D04-0D41-9F80-E0F90FFB8A9E}" type="sibTrans" cxnId="{7DA198F3-B1C5-A348-89CA-4800F5DD0E25}">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dgm:spPr>
      <dgm:t>
        <a:bodyPr/>
        <a:lstStyle/>
        <a:p>
          <a:endParaRPr lang="en-US">
            <a:solidFill>
              <a:srgbClr val="000000"/>
            </a:solidFill>
          </a:endParaRPr>
        </a:p>
      </dgm:t>
    </dgm:pt>
    <dgm:pt modelId="{53055B1E-903F-664F-ACA5-F4C2A8074EB2}">
      <dgm:prSet/>
      <dgm:spPr/>
      <dgm:t>
        <a:bodyPr/>
        <a:lstStyle/>
        <a:p>
          <a:r>
            <a:rPr lang="en-US" dirty="0" smtClean="0">
              <a:solidFill>
                <a:srgbClr val="000000"/>
              </a:solidFill>
            </a:rPr>
            <a:t>Statistical &amp; Analytical Tools</a:t>
          </a:r>
          <a:endParaRPr lang="en-US" dirty="0">
            <a:solidFill>
              <a:srgbClr val="000000"/>
            </a:solidFill>
          </a:endParaRPr>
        </a:p>
      </dgm:t>
    </dgm:pt>
    <dgm:pt modelId="{B5F2F06B-A75C-9043-85FC-029AC368A6E6}" type="parTrans" cxnId="{BB8934E2-82A5-4E4B-A46C-20234CDDCB4F}">
      <dgm:prSet/>
      <dgm:spPr/>
      <dgm:t>
        <a:bodyPr/>
        <a:lstStyle/>
        <a:p>
          <a:endParaRPr lang="en-US">
            <a:solidFill>
              <a:srgbClr val="000000"/>
            </a:solidFill>
          </a:endParaRPr>
        </a:p>
      </dgm:t>
    </dgm:pt>
    <dgm:pt modelId="{052E06FB-8201-4242-B294-7D3E175CE3D7}" type="sibTrans" cxnId="{BB8934E2-82A5-4E4B-A46C-20234CDDCB4F}">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dgm:spPr>
      <dgm:t>
        <a:bodyPr/>
        <a:lstStyle/>
        <a:p>
          <a:endParaRPr lang="en-US">
            <a:solidFill>
              <a:srgbClr val="000000"/>
            </a:solidFill>
          </a:endParaRPr>
        </a:p>
      </dgm:t>
    </dgm:pt>
    <dgm:pt modelId="{189F712D-3FA3-FB44-98DA-978FDD0DC6C2}">
      <dgm:prSet/>
      <dgm:spPr/>
      <dgm:t>
        <a:bodyPr/>
        <a:lstStyle/>
        <a:p>
          <a:r>
            <a:rPr lang="en-US" dirty="0" smtClean="0">
              <a:solidFill>
                <a:srgbClr val="000000"/>
              </a:solidFill>
            </a:rPr>
            <a:t>Electronic Trial Master File</a:t>
          </a:r>
          <a:endParaRPr lang="en-US" dirty="0">
            <a:solidFill>
              <a:srgbClr val="000000"/>
            </a:solidFill>
          </a:endParaRPr>
        </a:p>
      </dgm:t>
    </dgm:pt>
    <dgm:pt modelId="{3BB0AAF2-FE25-8649-A157-B7BDDEC47974}" type="parTrans" cxnId="{5359EFCB-8BD2-8249-9904-F817B40DBF66}">
      <dgm:prSet/>
      <dgm:spPr/>
      <dgm:t>
        <a:bodyPr/>
        <a:lstStyle/>
        <a:p>
          <a:endParaRPr lang="en-US">
            <a:solidFill>
              <a:srgbClr val="000000"/>
            </a:solidFill>
          </a:endParaRPr>
        </a:p>
      </dgm:t>
    </dgm:pt>
    <dgm:pt modelId="{768CC046-FA8A-4C41-882E-A4C0CE9A96AF}" type="sibTrans" cxnId="{5359EFCB-8BD2-8249-9904-F817B40DBF66}">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dgm:spPr>
      <dgm:t>
        <a:bodyPr/>
        <a:lstStyle/>
        <a:p>
          <a:endParaRPr lang="en-US">
            <a:solidFill>
              <a:srgbClr val="000000"/>
            </a:solidFill>
          </a:endParaRPr>
        </a:p>
      </dgm:t>
    </dgm:pt>
    <dgm:pt modelId="{A401A8E2-E2AF-0547-ACEC-B5E8278FE134}" type="pres">
      <dgm:prSet presAssocID="{E3FF0E4F-C269-FE4A-B5E0-D388694E5597}" presName="Name0" presStyleCnt="0">
        <dgm:presLayoutVars>
          <dgm:chMax val="21"/>
          <dgm:chPref val="21"/>
        </dgm:presLayoutVars>
      </dgm:prSet>
      <dgm:spPr/>
      <dgm:t>
        <a:bodyPr/>
        <a:lstStyle/>
        <a:p>
          <a:endParaRPr lang="en-US"/>
        </a:p>
      </dgm:t>
    </dgm:pt>
    <dgm:pt modelId="{056E12BD-5694-2D4D-AA27-287A3EF716AC}" type="pres">
      <dgm:prSet presAssocID="{6DBCD8CF-52F3-704A-BC9F-01F9BB7805E2}" presName="text1" presStyleCnt="0"/>
      <dgm:spPr/>
    </dgm:pt>
    <dgm:pt modelId="{9E8AFD6C-036E-394E-826D-E43AC9F08D75}" type="pres">
      <dgm:prSet presAssocID="{6DBCD8CF-52F3-704A-BC9F-01F9BB7805E2}" presName="textRepeatNode" presStyleLbl="alignNode1" presStyleIdx="0" presStyleCnt="8">
        <dgm:presLayoutVars>
          <dgm:chMax val="0"/>
          <dgm:chPref val="0"/>
          <dgm:bulletEnabled val="1"/>
        </dgm:presLayoutVars>
      </dgm:prSet>
      <dgm:spPr/>
      <dgm:t>
        <a:bodyPr/>
        <a:lstStyle/>
        <a:p>
          <a:endParaRPr lang="en-US"/>
        </a:p>
      </dgm:t>
    </dgm:pt>
    <dgm:pt modelId="{7CA4693C-4A3C-1843-91EF-CDE9A18FD116}" type="pres">
      <dgm:prSet presAssocID="{6DBCD8CF-52F3-704A-BC9F-01F9BB7805E2}" presName="textaccent1" presStyleCnt="0"/>
      <dgm:spPr/>
    </dgm:pt>
    <dgm:pt modelId="{1B29E95B-74CF-0042-ACDB-A0366CA5FE9A}" type="pres">
      <dgm:prSet presAssocID="{6DBCD8CF-52F3-704A-BC9F-01F9BB7805E2}" presName="accentRepeatNode" presStyleLbl="solidAlignAcc1" presStyleIdx="0" presStyleCnt="16"/>
      <dgm:spPr/>
    </dgm:pt>
    <dgm:pt modelId="{3C88B03F-716C-FC44-8113-4322BD8FC82E}" type="pres">
      <dgm:prSet presAssocID="{F9A3665C-C94D-6844-9AE7-F1D9C9232792}" presName="image1" presStyleCnt="0"/>
      <dgm:spPr/>
    </dgm:pt>
    <dgm:pt modelId="{EB9F785A-2F52-044B-B294-BB5C6CED647C}" type="pres">
      <dgm:prSet presAssocID="{F9A3665C-C94D-6844-9AE7-F1D9C9232792}" presName="imageRepeatNode" presStyleLbl="alignAcc1" presStyleIdx="0" presStyleCnt="8"/>
      <dgm:spPr/>
      <dgm:t>
        <a:bodyPr/>
        <a:lstStyle/>
        <a:p>
          <a:endParaRPr lang="en-US"/>
        </a:p>
      </dgm:t>
    </dgm:pt>
    <dgm:pt modelId="{4A3E9439-4385-764E-8C23-1B27D6827E31}" type="pres">
      <dgm:prSet presAssocID="{F9A3665C-C94D-6844-9AE7-F1D9C9232792}" presName="imageaccent1" presStyleCnt="0"/>
      <dgm:spPr/>
    </dgm:pt>
    <dgm:pt modelId="{C7E39F74-AC4C-F14D-9E45-18891574A0A4}" type="pres">
      <dgm:prSet presAssocID="{F9A3665C-C94D-6844-9AE7-F1D9C9232792}" presName="accentRepeatNode" presStyleLbl="solidAlignAcc1" presStyleIdx="1" presStyleCnt="16"/>
      <dgm:spPr/>
    </dgm:pt>
    <dgm:pt modelId="{04068C34-FE71-E142-A105-A8953C376EE3}" type="pres">
      <dgm:prSet presAssocID="{7E75516F-20BD-CB43-B33F-491FD2554BF7}" presName="text2" presStyleCnt="0"/>
      <dgm:spPr/>
    </dgm:pt>
    <dgm:pt modelId="{14289D20-B9B7-3C45-A74D-94996A0006FC}" type="pres">
      <dgm:prSet presAssocID="{7E75516F-20BD-CB43-B33F-491FD2554BF7}" presName="textRepeatNode" presStyleLbl="alignNode1" presStyleIdx="1" presStyleCnt="8">
        <dgm:presLayoutVars>
          <dgm:chMax val="0"/>
          <dgm:chPref val="0"/>
          <dgm:bulletEnabled val="1"/>
        </dgm:presLayoutVars>
      </dgm:prSet>
      <dgm:spPr/>
      <dgm:t>
        <a:bodyPr/>
        <a:lstStyle/>
        <a:p>
          <a:endParaRPr lang="en-US"/>
        </a:p>
      </dgm:t>
    </dgm:pt>
    <dgm:pt modelId="{B30E98B2-9A11-DC4E-B180-73152A02385F}" type="pres">
      <dgm:prSet presAssocID="{7E75516F-20BD-CB43-B33F-491FD2554BF7}" presName="textaccent2" presStyleCnt="0"/>
      <dgm:spPr/>
    </dgm:pt>
    <dgm:pt modelId="{1C2F4F45-8C89-E946-B458-40353CEBAC1E}" type="pres">
      <dgm:prSet presAssocID="{7E75516F-20BD-CB43-B33F-491FD2554BF7}" presName="accentRepeatNode" presStyleLbl="solidAlignAcc1" presStyleIdx="2" presStyleCnt="16"/>
      <dgm:spPr/>
    </dgm:pt>
    <dgm:pt modelId="{802821F8-897F-9E42-97DF-50A26671F816}" type="pres">
      <dgm:prSet presAssocID="{8031FDAE-2336-324F-9C03-7039A2DDAA7F}" presName="image2" presStyleCnt="0"/>
      <dgm:spPr/>
    </dgm:pt>
    <dgm:pt modelId="{BB0DEA66-77E2-314C-8326-8EFE82BC8720}" type="pres">
      <dgm:prSet presAssocID="{8031FDAE-2336-324F-9C03-7039A2DDAA7F}" presName="imageRepeatNode" presStyleLbl="alignAcc1" presStyleIdx="1" presStyleCnt="8"/>
      <dgm:spPr/>
      <dgm:t>
        <a:bodyPr/>
        <a:lstStyle/>
        <a:p>
          <a:endParaRPr lang="en-US"/>
        </a:p>
      </dgm:t>
    </dgm:pt>
    <dgm:pt modelId="{F3743C07-774F-A245-8A43-AAC6A70625FE}" type="pres">
      <dgm:prSet presAssocID="{8031FDAE-2336-324F-9C03-7039A2DDAA7F}" presName="imageaccent2" presStyleCnt="0"/>
      <dgm:spPr/>
    </dgm:pt>
    <dgm:pt modelId="{B61FC072-ADB9-4949-85B7-1F3F23356F45}" type="pres">
      <dgm:prSet presAssocID="{8031FDAE-2336-324F-9C03-7039A2DDAA7F}" presName="accentRepeatNode" presStyleLbl="solidAlignAcc1" presStyleIdx="3" presStyleCnt="16"/>
      <dgm:spPr/>
    </dgm:pt>
    <dgm:pt modelId="{DA257092-6F7C-664A-86E1-785F40C88A9F}" type="pres">
      <dgm:prSet presAssocID="{AAD5879F-ADC6-0440-A435-3B05A12C4A4C}" presName="text3" presStyleCnt="0"/>
      <dgm:spPr/>
    </dgm:pt>
    <dgm:pt modelId="{84735DFC-6609-A24B-B0FF-D3CF35AFB008}" type="pres">
      <dgm:prSet presAssocID="{AAD5879F-ADC6-0440-A435-3B05A12C4A4C}" presName="textRepeatNode" presStyleLbl="alignNode1" presStyleIdx="2" presStyleCnt="8">
        <dgm:presLayoutVars>
          <dgm:chMax val="0"/>
          <dgm:chPref val="0"/>
          <dgm:bulletEnabled val="1"/>
        </dgm:presLayoutVars>
      </dgm:prSet>
      <dgm:spPr/>
      <dgm:t>
        <a:bodyPr/>
        <a:lstStyle/>
        <a:p>
          <a:endParaRPr lang="en-US"/>
        </a:p>
      </dgm:t>
    </dgm:pt>
    <dgm:pt modelId="{DDA816CE-AADC-E54D-AFB8-C7AC240C50F7}" type="pres">
      <dgm:prSet presAssocID="{AAD5879F-ADC6-0440-A435-3B05A12C4A4C}" presName="textaccent3" presStyleCnt="0"/>
      <dgm:spPr/>
    </dgm:pt>
    <dgm:pt modelId="{FAD30E66-DFB5-A643-853D-5E90E52DFA1D}" type="pres">
      <dgm:prSet presAssocID="{AAD5879F-ADC6-0440-A435-3B05A12C4A4C}" presName="accentRepeatNode" presStyleLbl="solidAlignAcc1" presStyleIdx="4" presStyleCnt="16"/>
      <dgm:spPr/>
    </dgm:pt>
    <dgm:pt modelId="{7DBCF1F5-31B7-6F44-A65F-111C0E666D58}" type="pres">
      <dgm:prSet presAssocID="{4DFDBA95-ACF9-2146-8322-AC7ADCC21452}" presName="image3" presStyleCnt="0"/>
      <dgm:spPr/>
    </dgm:pt>
    <dgm:pt modelId="{B34D9959-64FE-6D4D-97B7-DA13A22B8065}" type="pres">
      <dgm:prSet presAssocID="{4DFDBA95-ACF9-2146-8322-AC7ADCC21452}" presName="imageRepeatNode" presStyleLbl="alignAcc1" presStyleIdx="2" presStyleCnt="8"/>
      <dgm:spPr/>
      <dgm:t>
        <a:bodyPr/>
        <a:lstStyle/>
        <a:p>
          <a:endParaRPr lang="en-US"/>
        </a:p>
      </dgm:t>
    </dgm:pt>
    <dgm:pt modelId="{0C3BEFC8-83EC-3E45-A324-552087BBD01B}" type="pres">
      <dgm:prSet presAssocID="{4DFDBA95-ACF9-2146-8322-AC7ADCC21452}" presName="imageaccent3" presStyleCnt="0"/>
      <dgm:spPr/>
    </dgm:pt>
    <dgm:pt modelId="{9F9ACB80-6171-2349-B1BB-3503B5419FEC}" type="pres">
      <dgm:prSet presAssocID="{4DFDBA95-ACF9-2146-8322-AC7ADCC21452}" presName="accentRepeatNode" presStyleLbl="solidAlignAcc1" presStyleIdx="5" presStyleCnt="16"/>
      <dgm:spPr/>
    </dgm:pt>
    <dgm:pt modelId="{E0247345-9039-4D42-BAE2-C433DA1DAEBB}" type="pres">
      <dgm:prSet presAssocID="{84E01076-DA6F-4B4F-A4FC-2EC42531E88C}" presName="text4" presStyleCnt="0"/>
      <dgm:spPr/>
    </dgm:pt>
    <dgm:pt modelId="{FFC3E440-B0E0-D841-A1DD-1C22525BCD57}" type="pres">
      <dgm:prSet presAssocID="{84E01076-DA6F-4B4F-A4FC-2EC42531E88C}" presName="textRepeatNode" presStyleLbl="alignNode1" presStyleIdx="3" presStyleCnt="8">
        <dgm:presLayoutVars>
          <dgm:chMax val="0"/>
          <dgm:chPref val="0"/>
          <dgm:bulletEnabled val="1"/>
        </dgm:presLayoutVars>
      </dgm:prSet>
      <dgm:spPr/>
      <dgm:t>
        <a:bodyPr/>
        <a:lstStyle/>
        <a:p>
          <a:endParaRPr lang="en-US"/>
        </a:p>
      </dgm:t>
    </dgm:pt>
    <dgm:pt modelId="{95974BDE-4F71-D344-86E7-8702D42D95A5}" type="pres">
      <dgm:prSet presAssocID="{84E01076-DA6F-4B4F-A4FC-2EC42531E88C}" presName="textaccent4" presStyleCnt="0"/>
      <dgm:spPr/>
    </dgm:pt>
    <dgm:pt modelId="{4044952F-0189-494D-9D23-CB9FC16EA78E}" type="pres">
      <dgm:prSet presAssocID="{84E01076-DA6F-4B4F-A4FC-2EC42531E88C}" presName="accentRepeatNode" presStyleLbl="solidAlignAcc1" presStyleIdx="6" presStyleCnt="16"/>
      <dgm:spPr/>
    </dgm:pt>
    <dgm:pt modelId="{EC96FD1E-3DFA-2542-8EAB-DBA6246CBE2B}" type="pres">
      <dgm:prSet presAssocID="{B5D55720-DB63-D241-97BA-2FC0761FE8FE}" presName="image4" presStyleCnt="0"/>
      <dgm:spPr/>
    </dgm:pt>
    <dgm:pt modelId="{C398D2A4-1CCE-AC4E-B0E3-F6D4966C6602}" type="pres">
      <dgm:prSet presAssocID="{B5D55720-DB63-D241-97BA-2FC0761FE8FE}" presName="imageRepeatNode" presStyleLbl="alignAcc1" presStyleIdx="3" presStyleCnt="8"/>
      <dgm:spPr/>
      <dgm:t>
        <a:bodyPr/>
        <a:lstStyle/>
        <a:p>
          <a:endParaRPr lang="en-US"/>
        </a:p>
      </dgm:t>
    </dgm:pt>
    <dgm:pt modelId="{634FD4EF-0488-3A47-84BE-BBB9C2E82272}" type="pres">
      <dgm:prSet presAssocID="{B5D55720-DB63-D241-97BA-2FC0761FE8FE}" presName="imageaccent4" presStyleCnt="0"/>
      <dgm:spPr/>
    </dgm:pt>
    <dgm:pt modelId="{CE42851A-0338-8946-B6DD-41F70BBD8F4E}" type="pres">
      <dgm:prSet presAssocID="{B5D55720-DB63-D241-97BA-2FC0761FE8FE}" presName="accentRepeatNode" presStyleLbl="solidAlignAcc1" presStyleIdx="7" presStyleCnt="16"/>
      <dgm:spPr/>
    </dgm:pt>
    <dgm:pt modelId="{F389D4A4-6B28-CB44-8FAC-CEB4BC87F5F2}" type="pres">
      <dgm:prSet presAssocID="{0AFCC28B-3793-3549-A8B8-F7314A1ADC36}" presName="text5" presStyleCnt="0"/>
      <dgm:spPr/>
    </dgm:pt>
    <dgm:pt modelId="{3ED8C2C2-3582-DD4F-B38E-D44FC9FF78DD}" type="pres">
      <dgm:prSet presAssocID="{0AFCC28B-3793-3549-A8B8-F7314A1ADC36}" presName="textRepeatNode" presStyleLbl="alignNode1" presStyleIdx="4" presStyleCnt="8">
        <dgm:presLayoutVars>
          <dgm:chMax val="0"/>
          <dgm:chPref val="0"/>
          <dgm:bulletEnabled val="1"/>
        </dgm:presLayoutVars>
      </dgm:prSet>
      <dgm:spPr/>
      <dgm:t>
        <a:bodyPr/>
        <a:lstStyle/>
        <a:p>
          <a:endParaRPr lang="en-US"/>
        </a:p>
      </dgm:t>
    </dgm:pt>
    <dgm:pt modelId="{D4343274-F69D-5D40-A126-A949E56FB941}" type="pres">
      <dgm:prSet presAssocID="{0AFCC28B-3793-3549-A8B8-F7314A1ADC36}" presName="textaccent5" presStyleCnt="0"/>
      <dgm:spPr/>
    </dgm:pt>
    <dgm:pt modelId="{8DA31710-B39E-6848-BAA7-C4B6BD2ED850}" type="pres">
      <dgm:prSet presAssocID="{0AFCC28B-3793-3549-A8B8-F7314A1ADC36}" presName="accentRepeatNode" presStyleLbl="solidAlignAcc1" presStyleIdx="8" presStyleCnt="16"/>
      <dgm:spPr/>
    </dgm:pt>
    <dgm:pt modelId="{E2425AC3-0F3E-944B-8DB0-22B2BDC13158}" type="pres">
      <dgm:prSet presAssocID="{F78EAC77-9E3D-034E-9C9A-3F11F62EB467}" presName="image5" presStyleCnt="0"/>
      <dgm:spPr/>
    </dgm:pt>
    <dgm:pt modelId="{CD9B2B61-660B-5C47-AE7E-4B9174DD9374}" type="pres">
      <dgm:prSet presAssocID="{F78EAC77-9E3D-034E-9C9A-3F11F62EB467}" presName="imageRepeatNode" presStyleLbl="alignAcc1" presStyleIdx="4" presStyleCnt="8"/>
      <dgm:spPr/>
      <dgm:t>
        <a:bodyPr/>
        <a:lstStyle/>
        <a:p>
          <a:endParaRPr lang="en-US"/>
        </a:p>
      </dgm:t>
    </dgm:pt>
    <dgm:pt modelId="{00E591F2-EB59-EC44-8E0C-9B82B94D09C9}" type="pres">
      <dgm:prSet presAssocID="{F78EAC77-9E3D-034E-9C9A-3F11F62EB467}" presName="imageaccent5" presStyleCnt="0"/>
      <dgm:spPr/>
    </dgm:pt>
    <dgm:pt modelId="{07BA1E12-3E8F-D849-BE2B-A5FEA943E413}" type="pres">
      <dgm:prSet presAssocID="{F78EAC77-9E3D-034E-9C9A-3F11F62EB467}" presName="accentRepeatNode" presStyleLbl="solidAlignAcc1" presStyleIdx="9" presStyleCnt="16"/>
      <dgm:spPr/>
    </dgm:pt>
    <dgm:pt modelId="{3C28D29B-FB26-6C40-85BD-349AB7C2AD62}" type="pres">
      <dgm:prSet presAssocID="{585177E7-280E-634E-ADF3-110618537678}" presName="text6" presStyleCnt="0"/>
      <dgm:spPr/>
    </dgm:pt>
    <dgm:pt modelId="{D6BEDA85-C251-AF46-A178-EDED0C3ABDE2}" type="pres">
      <dgm:prSet presAssocID="{585177E7-280E-634E-ADF3-110618537678}" presName="textRepeatNode" presStyleLbl="alignNode1" presStyleIdx="5" presStyleCnt="8">
        <dgm:presLayoutVars>
          <dgm:chMax val="0"/>
          <dgm:chPref val="0"/>
          <dgm:bulletEnabled val="1"/>
        </dgm:presLayoutVars>
      </dgm:prSet>
      <dgm:spPr/>
      <dgm:t>
        <a:bodyPr/>
        <a:lstStyle/>
        <a:p>
          <a:endParaRPr lang="en-US"/>
        </a:p>
      </dgm:t>
    </dgm:pt>
    <dgm:pt modelId="{59BC1D68-0C00-C947-B465-4AF5ECFDCB3E}" type="pres">
      <dgm:prSet presAssocID="{585177E7-280E-634E-ADF3-110618537678}" presName="textaccent6" presStyleCnt="0"/>
      <dgm:spPr/>
    </dgm:pt>
    <dgm:pt modelId="{3CCD109B-A2FB-0649-8639-2E8A13C1D5F5}" type="pres">
      <dgm:prSet presAssocID="{585177E7-280E-634E-ADF3-110618537678}" presName="accentRepeatNode" presStyleLbl="solidAlignAcc1" presStyleIdx="10" presStyleCnt="16"/>
      <dgm:spPr/>
    </dgm:pt>
    <dgm:pt modelId="{7A0CA51A-0FCC-EC46-B615-790D21AA68A5}" type="pres">
      <dgm:prSet presAssocID="{2B444FA5-7D04-0D41-9F80-E0F90FFB8A9E}" presName="image6" presStyleCnt="0"/>
      <dgm:spPr/>
    </dgm:pt>
    <dgm:pt modelId="{05C6F30A-D308-5940-BBBE-296AE20791E5}" type="pres">
      <dgm:prSet presAssocID="{2B444FA5-7D04-0D41-9F80-E0F90FFB8A9E}" presName="imageRepeatNode" presStyleLbl="alignAcc1" presStyleIdx="5" presStyleCnt="8"/>
      <dgm:spPr/>
      <dgm:t>
        <a:bodyPr/>
        <a:lstStyle/>
        <a:p>
          <a:endParaRPr lang="en-US"/>
        </a:p>
      </dgm:t>
    </dgm:pt>
    <dgm:pt modelId="{FB4E8C68-08E7-0145-8AAD-1642F459B9B0}" type="pres">
      <dgm:prSet presAssocID="{2B444FA5-7D04-0D41-9F80-E0F90FFB8A9E}" presName="imageaccent6" presStyleCnt="0"/>
      <dgm:spPr/>
    </dgm:pt>
    <dgm:pt modelId="{D64C8336-B8A5-3C48-9754-2C4BA5328C28}" type="pres">
      <dgm:prSet presAssocID="{2B444FA5-7D04-0D41-9F80-E0F90FFB8A9E}" presName="accentRepeatNode" presStyleLbl="solidAlignAcc1" presStyleIdx="11" presStyleCnt="16"/>
      <dgm:spPr/>
    </dgm:pt>
    <dgm:pt modelId="{2A668BD5-6D6F-7C43-8A75-8BDF7BE4B089}" type="pres">
      <dgm:prSet presAssocID="{53055B1E-903F-664F-ACA5-F4C2A8074EB2}" presName="text7" presStyleCnt="0"/>
      <dgm:spPr/>
    </dgm:pt>
    <dgm:pt modelId="{BA636E42-D9F5-534A-B654-F20C5F09AED0}" type="pres">
      <dgm:prSet presAssocID="{53055B1E-903F-664F-ACA5-F4C2A8074EB2}" presName="textRepeatNode" presStyleLbl="alignNode1" presStyleIdx="6" presStyleCnt="8">
        <dgm:presLayoutVars>
          <dgm:chMax val="0"/>
          <dgm:chPref val="0"/>
          <dgm:bulletEnabled val="1"/>
        </dgm:presLayoutVars>
      </dgm:prSet>
      <dgm:spPr/>
      <dgm:t>
        <a:bodyPr/>
        <a:lstStyle/>
        <a:p>
          <a:endParaRPr lang="en-US"/>
        </a:p>
      </dgm:t>
    </dgm:pt>
    <dgm:pt modelId="{F9FE7FB1-33FA-9449-ABD1-DD39EBC5DAD7}" type="pres">
      <dgm:prSet presAssocID="{53055B1E-903F-664F-ACA5-F4C2A8074EB2}" presName="textaccent7" presStyleCnt="0"/>
      <dgm:spPr/>
    </dgm:pt>
    <dgm:pt modelId="{6D082DAB-01C2-DC4A-857F-CC19AF446235}" type="pres">
      <dgm:prSet presAssocID="{53055B1E-903F-664F-ACA5-F4C2A8074EB2}" presName="accentRepeatNode" presStyleLbl="solidAlignAcc1" presStyleIdx="12" presStyleCnt="16"/>
      <dgm:spPr/>
    </dgm:pt>
    <dgm:pt modelId="{7CB2C0C5-3321-6B41-BF96-55A37A005937}" type="pres">
      <dgm:prSet presAssocID="{052E06FB-8201-4242-B294-7D3E175CE3D7}" presName="image7" presStyleCnt="0"/>
      <dgm:spPr/>
    </dgm:pt>
    <dgm:pt modelId="{7C736620-3D11-244D-9155-1C5CB10AEC25}" type="pres">
      <dgm:prSet presAssocID="{052E06FB-8201-4242-B294-7D3E175CE3D7}" presName="imageRepeatNode" presStyleLbl="alignAcc1" presStyleIdx="6" presStyleCnt="8"/>
      <dgm:spPr/>
      <dgm:t>
        <a:bodyPr/>
        <a:lstStyle/>
        <a:p>
          <a:endParaRPr lang="en-US"/>
        </a:p>
      </dgm:t>
    </dgm:pt>
    <dgm:pt modelId="{6B032937-3B2F-604D-B2D6-23E36F866DCB}" type="pres">
      <dgm:prSet presAssocID="{052E06FB-8201-4242-B294-7D3E175CE3D7}" presName="imageaccent7" presStyleCnt="0"/>
      <dgm:spPr/>
    </dgm:pt>
    <dgm:pt modelId="{F8C8156C-10B6-7744-8676-737532760CA5}" type="pres">
      <dgm:prSet presAssocID="{052E06FB-8201-4242-B294-7D3E175CE3D7}" presName="accentRepeatNode" presStyleLbl="solidAlignAcc1" presStyleIdx="13" presStyleCnt="16"/>
      <dgm:spPr/>
    </dgm:pt>
    <dgm:pt modelId="{CA46FA4D-7587-0340-A155-288CD19E3C7E}" type="pres">
      <dgm:prSet presAssocID="{189F712D-3FA3-FB44-98DA-978FDD0DC6C2}" presName="text8" presStyleCnt="0"/>
      <dgm:spPr/>
    </dgm:pt>
    <dgm:pt modelId="{739C5710-4C17-A44A-AFA5-2A697309071D}" type="pres">
      <dgm:prSet presAssocID="{189F712D-3FA3-FB44-98DA-978FDD0DC6C2}" presName="textRepeatNode" presStyleLbl="alignNode1" presStyleIdx="7" presStyleCnt="8" custLinFactX="-100000" custLinFactNeighborX="-155521" custLinFactNeighborY="50426">
        <dgm:presLayoutVars>
          <dgm:chMax val="0"/>
          <dgm:chPref val="0"/>
          <dgm:bulletEnabled val="1"/>
        </dgm:presLayoutVars>
      </dgm:prSet>
      <dgm:spPr/>
      <dgm:t>
        <a:bodyPr/>
        <a:lstStyle/>
        <a:p>
          <a:endParaRPr lang="en-US"/>
        </a:p>
      </dgm:t>
    </dgm:pt>
    <dgm:pt modelId="{1ADA819C-C24F-2544-A737-D25B3F018ED1}" type="pres">
      <dgm:prSet presAssocID="{189F712D-3FA3-FB44-98DA-978FDD0DC6C2}" presName="textaccent8" presStyleCnt="0"/>
      <dgm:spPr/>
    </dgm:pt>
    <dgm:pt modelId="{14C06385-75A3-5349-BFCC-C5385D3D0F1C}" type="pres">
      <dgm:prSet presAssocID="{189F712D-3FA3-FB44-98DA-978FDD0DC6C2}" presName="accentRepeatNode" presStyleLbl="solidAlignAcc1" presStyleIdx="14" presStyleCnt="16"/>
      <dgm:spPr/>
    </dgm:pt>
    <dgm:pt modelId="{106C9226-0250-8649-8531-285D0F0C5096}" type="pres">
      <dgm:prSet presAssocID="{768CC046-FA8A-4C41-882E-A4C0CE9A96AF}" presName="image8" presStyleCnt="0"/>
      <dgm:spPr/>
    </dgm:pt>
    <dgm:pt modelId="{56C8424F-F6C9-8342-A9FC-DFAA7E22C9F8}" type="pres">
      <dgm:prSet presAssocID="{768CC046-FA8A-4C41-882E-A4C0CE9A96AF}" presName="imageRepeatNode" presStyleLbl="alignAcc1" presStyleIdx="7" presStyleCnt="8"/>
      <dgm:spPr/>
      <dgm:t>
        <a:bodyPr/>
        <a:lstStyle/>
        <a:p>
          <a:endParaRPr lang="en-US"/>
        </a:p>
      </dgm:t>
    </dgm:pt>
    <dgm:pt modelId="{A60F3593-FE7A-454D-AB8E-E0E3B3F283B2}" type="pres">
      <dgm:prSet presAssocID="{768CC046-FA8A-4C41-882E-A4C0CE9A96AF}" presName="imageaccent8" presStyleCnt="0"/>
      <dgm:spPr/>
    </dgm:pt>
    <dgm:pt modelId="{15DC2A6D-31B1-C04E-96A2-74680FCA094D}" type="pres">
      <dgm:prSet presAssocID="{768CC046-FA8A-4C41-882E-A4C0CE9A96AF}" presName="accentRepeatNode" presStyleLbl="solidAlignAcc1" presStyleIdx="15" presStyleCnt="16"/>
      <dgm:spPr/>
    </dgm:pt>
  </dgm:ptLst>
  <dgm:cxnLst>
    <dgm:cxn modelId="{7DA198F3-B1C5-A348-89CA-4800F5DD0E25}" srcId="{E3FF0E4F-C269-FE4A-B5E0-D388694E5597}" destId="{585177E7-280E-634E-ADF3-110618537678}" srcOrd="5" destOrd="0" parTransId="{73934FFE-80E4-904C-BC95-AD3CEFE5EE83}" sibTransId="{2B444FA5-7D04-0D41-9F80-E0F90FFB8A9E}"/>
    <dgm:cxn modelId="{D72DA6DA-DFF3-7449-98F8-B09DBB2774C2}" srcId="{E3FF0E4F-C269-FE4A-B5E0-D388694E5597}" destId="{6DBCD8CF-52F3-704A-BC9F-01F9BB7805E2}" srcOrd="0" destOrd="0" parTransId="{760C9DB1-09F2-6C4F-A82E-083BEA6B79D7}" sibTransId="{F9A3665C-C94D-6844-9AE7-F1D9C9232792}"/>
    <dgm:cxn modelId="{1E2602C7-9D64-9346-8B51-A3DB0921D25D}" srcId="{E3FF0E4F-C269-FE4A-B5E0-D388694E5597}" destId="{AAD5879F-ADC6-0440-A435-3B05A12C4A4C}" srcOrd="2" destOrd="0" parTransId="{AD33BFC3-E5C4-FC4B-8379-49D20BEE6BBB}" sibTransId="{4DFDBA95-ACF9-2146-8322-AC7ADCC21452}"/>
    <dgm:cxn modelId="{10A85544-7730-B74D-B963-2643AC3066AA}" type="presOf" srcId="{0AFCC28B-3793-3549-A8B8-F7314A1ADC36}" destId="{3ED8C2C2-3582-DD4F-B38E-D44FC9FF78DD}" srcOrd="0" destOrd="0" presId="urn:microsoft.com/office/officeart/2008/layout/HexagonCluster"/>
    <dgm:cxn modelId="{3A78EBBF-97E2-6445-B4FB-F54444D46538}" srcId="{E3FF0E4F-C269-FE4A-B5E0-D388694E5597}" destId="{7E75516F-20BD-CB43-B33F-491FD2554BF7}" srcOrd="1" destOrd="0" parTransId="{22646398-F650-8247-A384-97C51050B5AA}" sibTransId="{8031FDAE-2336-324F-9C03-7039A2DDAA7F}"/>
    <dgm:cxn modelId="{41BBCF69-4EBB-5441-9B1F-FCDDB87E924C}" type="presOf" srcId="{4DFDBA95-ACF9-2146-8322-AC7ADCC21452}" destId="{B34D9959-64FE-6D4D-97B7-DA13A22B8065}" srcOrd="0" destOrd="0" presId="urn:microsoft.com/office/officeart/2008/layout/HexagonCluster"/>
    <dgm:cxn modelId="{401FA777-1897-384F-893D-27681A3AC2E1}" type="presOf" srcId="{6DBCD8CF-52F3-704A-BC9F-01F9BB7805E2}" destId="{9E8AFD6C-036E-394E-826D-E43AC9F08D75}" srcOrd="0" destOrd="0" presId="urn:microsoft.com/office/officeart/2008/layout/HexagonCluster"/>
    <dgm:cxn modelId="{BB8934E2-82A5-4E4B-A46C-20234CDDCB4F}" srcId="{E3FF0E4F-C269-FE4A-B5E0-D388694E5597}" destId="{53055B1E-903F-664F-ACA5-F4C2A8074EB2}" srcOrd="6" destOrd="0" parTransId="{B5F2F06B-A75C-9043-85FC-029AC368A6E6}" sibTransId="{052E06FB-8201-4242-B294-7D3E175CE3D7}"/>
    <dgm:cxn modelId="{9A896819-D863-EF40-BCAE-8F41C846EE3D}" type="presOf" srcId="{8031FDAE-2336-324F-9C03-7039A2DDAA7F}" destId="{BB0DEA66-77E2-314C-8326-8EFE82BC8720}" srcOrd="0" destOrd="0" presId="urn:microsoft.com/office/officeart/2008/layout/HexagonCluster"/>
    <dgm:cxn modelId="{0FB8D920-A1F7-2441-8493-BC3A03247E88}" type="presOf" srcId="{84E01076-DA6F-4B4F-A4FC-2EC42531E88C}" destId="{FFC3E440-B0E0-D841-A1DD-1C22525BCD57}" srcOrd="0" destOrd="0" presId="urn:microsoft.com/office/officeart/2008/layout/HexagonCluster"/>
    <dgm:cxn modelId="{3ACA962E-0AA9-8B49-82CF-1B080B1516CA}" type="presOf" srcId="{585177E7-280E-634E-ADF3-110618537678}" destId="{D6BEDA85-C251-AF46-A178-EDED0C3ABDE2}" srcOrd="0" destOrd="0" presId="urn:microsoft.com/office/officeart/2008/layout/HexagonCluster"/>
    <dgm:cxn modelId="{8B5EBAE9-CDAD-3142-B23A-8A1AC8564C58}" type="presOf" srcId="{AAD5879F-ADC6-0440-A435-3B05A12C4A4C}" destId="{84735DFC-6609-A24B-B0FF-D3CF35AFB008}" srcOrd="0" destOrd="0" presId="urn:microsoft.com/office/officeart/2008/layout/HexagonCluster"/>
    <dgm:cxn modelId="{90D1E665-7879-9042-BFBB-6C3F7409C068}" type="presOf" srcId="{7E75516F-20BD-CB43-B33F-491FD2554BF7}" destId="{14289D20-B9B7-3C45-A74D-94996A0006FC}" srcOrd="0" destOrd="0" presId="urn:microsoft.com/office/officeart/2008/layout/HexagonCluster"/>
    <dgm:cxn modelId="{7C827881-3ACD-1B41-AC7D-D093DC03DC1E}" type="presOf" srcId="{E3FF0E4F-C269-FE4A-B5E0-D388694E5597}" destId="{A401A8E2-E2AF-0547-ACEC-B5E8278FE134}" srcOrd="0" destOrd="0" presId="urn:microsoft.com/office/officeart/2008/layout/HexagonCluster"/>
    <dgm:cxn modelId="{0515A2C9-8634-D945-8DD3-DC02DB0C5BB0}" type="presOf" srcId="{189F712D-3FA3-FB44-98DA-978FDD0DC6C2}" destId="{739C5710-4C17-A44A-AFA5-2A697309071D}" srcOrd="0" destOrd="0" presId="urn:microsoft.com/office/officeart/2008/layout/HexagonCluster"/>
    <dgm:cxn modelId="{96854055-FC8C-2D4A-90B2-2EA335D1C50A}" type="presOf" srcId="{052E06FB-8201-4242-B294-7D3E175CE3D7}" destId="{7C736620-3D11-244D-9155-1C5CB10AEC25}" srcOrd="0" destOrd="0" presId="urn:microsoft.com/office/officeart/2008/layout/HexagonCluster"/>
    <dgm:cxn modelId="{88C0772E-87DF-C640-A9D1-9E6DEC251341}" srcId="{E3FF0E4F-C269-FE4A-B5E0-D388694E5597}" destId="{0AFCC28B-3793-3549-A8B8-F7314A1ADC36}" srcOrd="4" destOrd="0" parTransId="{3C99E76D-D0E3-5C47-BBEA-A6F3D2A549C5}" sibTransId="{F78EAC77-9E3D-034E-9C9A-3F11F62EB467}"/>
    <dgm:cxn modelId="{BCD5D5A1-4FFF-D349-AA14-06A42F883154}" type="presOf" srcId="{F9A3665C-C94D-6844-9AE7-F1D9C9232792}" destId="{EB9F785A-2F52-044B-B294-BB5C6CED647C}" srcOrd="0" destOrd="0" presId="urn:microsoft.com/office/officeart/2008/layout/HexagonCluster"/>
    <dgm:cxn modelId="{56CAB203-7304-AD4C-A728-DAF002137DCF}" srcId="{E3FF0E4F-C269-FE4A-B5E0-D388694E5597}" destId="{84E01076-DA6F-4B4F-A4FC-2EC42531E88C}" srcOrd="3" destOrd="0" parTransId="{F4801F5A-5689-C24D-8720-300370CF0321}" sibTransId="{B5D55720-DB63-D241-97BA-2FC0761FE8FE}"/>
    <dgm:cxn modelId="{D843148E-1E56-7247-A0D1-C00E3F8E0384}" type="presOf" srcId="{2B444FA5-7D04-0D41-9F80-E0F90FFB8A9E}" destId="{05C6F30A-D308-5940-BBBE-296AE20791E5}" srcOrd="0" destOrd="0" presId="urn:microsoft.com/office/officeart/2008/layout/HexagonCluster"/>
    <dgm:cxn modelId="{CB19284B-4F33-2F48-B7B4-0F4D7D1F8F49}" type="presOf" srcId="{B5D55720-DB63-D241-97BA-2FC0761FE8FE}" destId="{C398D2A4-1CCE-AC4E-B0E3-F6D4966C6602}" srcOrd="0" destOrd="0" presId="urn:microsoft.com/office/officeart/2008/layout/HexagonCluster"/>
    <dgm:cxn modelId="{F92C3B85-4A22-C845-B367-FB892CAD81B0}" type="presOf" srcId="{768CC046-FA8A-4C41-882E-A4C0CE9A96AF}" destId="{56C8424F-F6C9-8342-A9FC-DFAA7E22C9F8}" srcOrd="0" destOrd="0" presId="urn:microsoft.com/office/officeart/2008/layout/HexagonCluster"/>
    <dgm:cxn modelId="{A6C1B2C9-1ABF-C44C-983F-D599D89BE729}" type="presOf" srcId="{53055B1E-903F-664F-ACA5-F4C2A8074EB2}" destId="{BA636E42-D9F5-534A-B654-F20C5F09AED0}" srcOrd="0" destOrd="0" presId="urn:microsoft.com/office/officeart/2008/layout/HexagonCluster"/>
    <dgm:cxn modelId="{26AE759C-45E8-8549-86C5-ADA613995711}" type="presOf" srcId="{F78EAC77-9E3D-034E-9C9A-3F11F62EB467}" destId="{CD9B2B61-660B-5C47-AE7E-4B9174DD9374}" srcOrd="0" destOrd="0" presId="urn:microsoft.com/office/officeart/2008/layout/HexagonCluster"/>
    <dgm:cxn modelId="{5359EFCB-8BD2-8249-9904-F817B40DBF66}" srcId="{E3FF0E4F-C269-FE4A-B5E0-D388694E5597}" destId="{189F712D-3FA3-FB44-98DA-978FDD0DC6C2}" srcOrd="7" destOrd="0" parTransId="{3BB0AAF2-FE25-8649-A157-B7BDDEC47974}" sibTransId="{768CC046-FA8A-4C41-882E-A4C0CE9A96AF}"/>
    <dgm:cxn modelId="{C875F7B6-31A3-9B44-BFDD-7F2EB3D6B9FF}" type="presParOf" srcId="{A401A8E2-E2AF-0547-ACEC-B5E8278FE134}" destId="{056E12BD-5694-2D4D-AA27-287A3EF716AC}" srcOrd="0" destOrd="0" presId="urn:microsoft.com/office/officeart/2008/layout/HexagonCluster"/>
    <dgm:cxn modelId="{F21F0E00-6029-C048-9F0A-F27B45736FAC}" type="presParOf" srcId="{056E12BD-5694-2D4D-AA27-287A3EF716AC}" destId="{9E8AFD6C-036E-394E-826D-E43AC9F08D75}" srcOrd="0" destOrd="0" presId="urn:microsoft.com/office/officeart/2008/layout/HexagonCluster"/>
    <dgm:cxn modelId="{326E2593-A8CC-EB4A-9A36-8E9728441E2C}" type="presParOf" srcId="{A401A8E2-E2AF-0547-ACEC-B5E8278FE134}" destId="{7CA4693C-4A3C-1843-91EF-CDE9A18FD116}" srcOrd="1" destOrd="0" presId="urn:microsoft.com/office/officeart/2008/layout/HexagonCluster"/>
    <dgm:cxn modelId="{A75551D4-68E6-FF43-9249-4B0DE2B564E1}" type="presParOf" srcId="{7CA4693C-4A3C-1843-91EF-CDE9A18FD116}" destId="{1B29E95B-74CF-0042-ACDB-A0366CA5FE9A}" srcOrd="0" destOrd="0" presId="urn:microsoft.com/office/officeart/2008/layout/HexagonCluster"/>
    <dgm:cxn modelId="{AA1639C7-9B86-4040-869B-1367DD3F8D48}" type="presParOf" srcId="{A401A8E2-E2AF-0547-ACEC-B5E8278FE134}" destId="{3C88B03F-716C-FC44-8113-4322BD8FC82E}" srcOrd="2" destOrd="0" presId="urn:microsoft.com/office/officeart/2008/layout/HexagonCluster"/>
    <dgm:cxn modelId="{CD779C3C-D8F2-BD4C-AE20-908BFADA12D4}" type="presParOf" srcId="{3C88B03F-716C-FC44-8113-4322BD8FC82E}" destId="{EB9F785A-2F52-044B-B294-BB5C6CED647C}" srcOrd="0" destOrd="0" presId="urn:microsoft.com/office/officeart/2008/layout/HexagonCluster"/>
    <dgm:cxn modelId="{B64E5193-2D2B-6041-8DA8-86076B2A62FB}" type="presParOf" srcId="{A401A8E2-E2AF-0547-ACEC-B5E8278FE134}" destId="{4A3E9439-4385-764E-8C23-1B27D6827E31}" srcOrd="3" destOrd="0" presId="urn:microsoft.com/office/officeart/2008/layout/HexagonCluster"/>
    <dgm:cxn modelId="{E5405EE4-ADB1-7748-9C9C-01A5F1DA0660}" type="presParOf" srcId="{4A3E9439-4385-764E-8C23-1B27D6827E31}" destId="{C7E39F74-AC4C-F14D-9E45-18891574A0A4}" srcOrd="0" destOrd="0" presId="urn:microsoft.com/office/officeart/2008/layout/HexagonCluster"/>
    <dgm:cxn modelId="{7E746ED5-E215-EC41-8FAC-2B52615DD4C7}" type="presParOf" srcId="{A401A8E2-E2AF-0547-ACEC-B5E8278FE134}" destId="{04068C34-FE71-E142-A105-A8953C376EE3}" srcOrd="4" destOrd="0" presId="urn:microsoft.com/office/officeart/2008/layout/HexagonCluster"/>
    <dgm:cxn modelId="{63663111-403C-5D42-8AA8-AA42F8899245}" type="presParOf" srcId="{04068C34-FE71-E142-A105-A8953C376EE3}" destId="{14289D20-B9B7-3C45-A74D-94996A0006FC}" srcOrd="0" destOrd="0" presId="urn:microsoft.com/office/officeart/2008/layout/HexagonCluster"/>
    <dgm:cxn modelId="{E3D7D15B-FED6-7C4E-9837-2E25BBFD0414}" type="presParOf" srcId="{A401A8E2-E2AF-0547-ACEC-B5E8278FE134}" destId="{B30E98B2-9A11-DC4E-B180-73152A02385F}" srcOrd="5" destOrd="0" presId="urn:microsoft.com/office/officeart/2008/layout/HexagonCluster"/>
    <dgm:cxn modelId="{C6983525-07F5-4341-85A6-EA4A6D9B1F9D}" type="presParOf" srcId="{B30E98B2-9A11-DC4E-B180-73152A02385F}" destId="{1C2F4F45-8C89-E946-B458-40353CEBAC1E}" srcOrd="0" destOrd="0" presId="urn:microsoft.com/office/officeart/2008/layout/HexagonCluster"/>
    <dgm:cxn modelId="{37ADC1C9-F850-414F-BA54-8E29627C6C81}" type="presParOf" srcId="{A401A8E2-E2AF-0547-ACEC-B5E8278FE134}" destId="{802821F8-897F-9E42-97DF-50A26671F816}" srcOrd="6" destOrd="0" presId="urn:microsoft.com/office/officeart/2008/layout/HexagonCluster"/>
    <dgm:cxn modelId="{01E5DEB2-8105-0748-838E-DEBF620C82CB}" type="presParOf" srcId="{802821F8-897F-9E42-97DF-50A26671F816}" destId="{BB0DEA66-77E2-314C-8326-8EFE82BC8720}" srcOrd="0" destOrd="0" presId="urn:microsoft.com/office/officeart/2008/layout/HexagonCluster"/>
    <dgm:cxn modelId="{6E97F1E4-E25C-D240-AC28-088E1F0D728D}" type="presParOf" srcId="{A401A8E2-E2AF-0547-ACEC-B5E8278FE134}" destId="{F3743C07-774F-A245-8A43-AAC6A70625FE}" srcOrd="7" destOrd="0" presId="urn:microsoft.com/office/officeart/2008/layout/HexagonCluster"/>
    <dgm:cxn modelId="{BAFB4595-2AEA-7941-AA1B-DA0EA1EF2D6B}" type="presParOf" srcId="{F3743C07-774F-A245-8A43-AAC6A70625FE}" destId="{B61FC072-ADB9-4949-85B7-1F3F23356F45}" srcOrd="0" destOrd="0" presId="urn:microsoft.com/office/officeart/2008/layout/HexagonCluster"/>
    <dgm:cxn modelId="{63C303C1-9A0A-C047-9766-096776FDC4C9}" type="presParOf" srcId="{A401A8E2-E2AF-0547-ACEC-B5E8278FE134}" destId="{DA257092-6F7C-664A-86E1-785F40C88A9F}" srcOrd="8" destOrd="0" presId="urn:microsoft.com/office/officeart/2008/layout/HexagonCluster"/>
    <dgm:cxn modelId="{33F65848-B728-8E49-92C9-6896D684E494}" type="presParOf" srcId="{DA257092-6F7C-664A-86E1-785F40C88A9F}" destId="{84735DFC-6609-A24B-B0FF-D3CF35AFB008}" srcOrd="0" destOrd="0" presId="urn:microsoft.com/office/officeart/2008/layout/HexagonCluster"/>
    <dgm:cxn modelId="{563F67C6-AFD3-8443-A344-0C912418A55B}" type="presParOf" srcId="{A401A8E2-E2AF-0547-ACEC-B5E8278FE134}" destId="{DDA816CE-AADC-E54D-AFB8-C7AC240C50F7}" srcOrd="9" destOrd="0" presId="urn:microsoft.com/office/officeart/2008/layout/HexagonCluster"/>
    <dgm:cxn modelId="{E666F26D-F58E-6A49-B55D-6177B9B3FF9D}" type="presParOf" srcId="{DDA816CE-AADC-E54D-AFB8-C7AC240C50F7}" destId="{FAD30E66-DFB5-A643-853D-5E90E52DFA1D}" srcOrd="0" destOrd="0" presId="urn:microsoft.com/office/officeart/2008/layout/HexagonCluster"/>
    <dgm:cxn modelId="{3D4094D6-D67F-054F-B452-A13E5D2B447C}" type="presParOf" srcId="{A401A8E2-E2AF-0547-ACEC-B5E8278FE134}" destId="{7DBCF1F5-31B7-6F44-A65F-111C0E666D58}" srcOrd="10" destOrd="0" presId="urn:microsoft.com/office/officeart/2008/layout/HexagonCluster"/>
    <dgm:cxn modelId="{2CB6D207-32F9-9840-AFF4-1E5D209FABF8}" type="presParOf" srcId="{7DBCF1F5-31B7-6F44-A65F-111C0E666D58}" destId="{B34D9959-64FE-6D4D-97B7-DA13A22B8065}" srcOrd="0" destOrd="0" presId="urn:microsoft.com/office/officeart/2008/layout/HexagonCluster"/>
    <dgm:cxn modelId="{16AAB695-F04E-A74F-B173-C698C99F8047}" type="presParOf" srcId="{A401A8E2-E2AF-0547-ACEC-B5E8278FE134}" destId="{0C3BEFC8-83EC-3E45-A324-552087BBD01B}" srcOrd="11" destOrd="0" presId="urn:microsoft.com/office/officeart/2008/layout/HexagonCluster"/>
    <dgm:cxn modelId="{2AB973F9-452F-6944-99C3-A9F9FB12CC46}" type="presParOf" srcId="{0C3BEFC8-83EC-3E45-A324-552087BBD01B}" destId="{9F9ACB80-6171-2349-B1BB-3503B5419FEC}" srcOrd="0" destOrd="0" presId="urn:microsoft.com/office/officeart/2008/layout/HexagonCluster"/>
    <dgm:cxn modelId="{382FD963-8CD7-1141-97FD-C16929BD20CB}" type="presParOf" srcId="{A401A8E2-E2AF-0547-ACEC-B5E8278FE134}" destId="{E0247345-9039-4D42-BAE2-C433DA1DAEBB}" srcOrd="12" destOrd="0" presId="urn:microsoft.com/office/officeart/2008/layout/HexagonCluster"/>
    <dgm:cxn modelId="{B2C62899-6EB6-384B-B1DB-1757A63EDB94}" type="presParOf" srcId="{E0247345-9039-4D42-BAE2-C433DA1DAEBB}" destId="{FFC3E440-B0E0-D841-A1DD-1C22525BCD57}" srcOrd="0" destOrd="0" presId="urn:microsoft.com/office/officeart/2008/layout/HexagonCluster"/>
    <dgm:cxn modelId="{9BEB0BE9-2B75-9D4C-A172-F3E96DFBF071}" type="presParOf" srcId="{A401A8E2-E2AF-0547-ACEC-B5E8278FE134}" destId="{95974BDE-4F71-D344-86E7-8702D42D95A5}" srcOrd="13" destOrd="0" presId="urn:microsoft.com/office/officeart/2008/layout/HexagonCluster"/>
    <dgm:cxn modelId="{28E44CD9-7C34-1343-AC0F-321476DDF55C}" type="presParOf" srcId="{95974BDE-4F71-D344-86E7-8702D42D95A5}" destId="{4044952F-0189-494D-9D23-CB9FC16EA78E}" srcOrd="0" destOrd="0" presId="urn:microsoft.com/office/officeart/2008/layout/HexagonCluster"/>
    <dgm:cxn modelId="{E7633E06-B1F1-9648-84F2-84B75CE48C81}" type="presParOf" srcId="{A401A8E2-E2AF-0547-ACEC-B5E8278FE134}" destId="{EC96FD1E-3DFA-2542-8EAB-DBA6246CBE2B}" srcOrd="14" destOrd="0" presId="urn:microsoft.com/office/officeart/2008/layout/HexagonCluster"/>
    <dgm:cxn modelId="{8F1FF212-84F1-0C49-BE2F-F24ECFB90F14}" type="presParOf" srcId="{EC96FD1E-3DFA-2542-8EAB-DBA6246CBE2B}" destId="{C398D2A4-1CCE-AC4E-B0E3-F6D4966C6602}" srcOrd="0" destOrd="0" presId="urn:microsoft.com/office/officeart/2008/layout/HexagonCluster"/>
    <dgm:cxn modelId="{FC68DBE8-884A-604D-8B7B-119DECD10F91}" type="presParOf" srcId="{A401A8E2-E2AF-0547-ACEC-B5E8278FE134}" destId="{634FD4EF-0488-3A47-84BE-BBB9C2E82272}" srcOrd="15" destOrd="0" presId="urn:microsoft.com/office/officeart/2008/layout/HexagonCluster"/>
    <dgm:cxn modelId="{07B29C0F-0784-754B-ACA0-B8A8D1764B32}" type="presParOf" srcId="{634FD4EF-0488-3A47-84BE-BBB9C2E82272}" destId="{CE42851A-0338-8946-B6DD-41F70BBD8F4E}" srcOrd="0" destOrd="0" presId="urn:microsoft.com/office/officeart/2008/layout/HexagonCluster"/>
    <dgm:cxn modelId="{B176ADC4-514E-B945-83CA-75B4E2BA5949}" type="presParOf" srcId="{A401A8E2-E2AF-0547-ACEC-B5E8278FE134}" destId="{F389D4A4-6B28-CB44-8FAC-CEB4BC87F5F2}" srcOrd="16" destOrd="0" presId="urn:microsoft.com/office/officeart/2008/layout/HexagonCluster"/>
    <dgm:cxn modelId="{5989B2C0-1F74-0E49-B6DE-8F17040DF03D}" type="presParOf" srcId="{F389D4A4-6B28-CB44-8FAC-CEB4BC87F5F2}" destId="{3ED8C2C2-3582-DD4F-B38E-D44FC9FF78DD}" srcOrd="0" destOrd="0" presId="urn:microsoft.com/office/officeart/2008/layout/HexagonCluster"/>
    <dgm:cxn modelId="{7D522634-417E-9847-8661-99396B2C0C69}" type="presParOf" srcId="{A401A8E2-E2AF-0547-ACEC-B5E8278FE134}" destId="{D4343274-F69D-5D40-A126-A949E56FB941}" srcOrd="17" destOrd="0" presId="urn:microsoft.com/office/officeart/2008/layout/HexagonCluster"/>
    <dgm:cxn modelId="{A8170AC5-1335-8041-808C-D7F041515169}" type="presParOf" srcId="{D4343274-F69D-5D40-A126-A949E56FB941}" destId="{8DA31710-B39E-6848-BAA7-C4B6BD2ED850}" srcOrd="0" destOrd="0" presId="urn:microsoft.com/office/officeart/2008/layout/HexagonCluster"/>
    <dgm:cxn modelId="{F9BF76AA-F0DD-9640-A6B0-F52B61628374}" type="presParOf" srcId="{A401A8E2-E2AF-0547-ACEC-B5E8278FE134}" destId="{E2425AC3-0F3E-944B-8DB0-22B2BDC13158}" srcOrd="18" destOrd="0" presId="urn:microsoft.com/office/officeart/2008/layout/HexagonCluster"/>
    <dgm:cxn modelId="{75F39C25-CE1A-5641-9B44-FA549DCAAC42}" type="presParOf" srcId="{E2425AC3-0F3E-944B-8DB0-22B2BDC13158}" destId="{CD9B2B61-660B-5C47-AE7E-4B9174DD9374}" srcOrd="0" destOrd="0" presId="urn:microsoft.com/office/officeart/2008/layout/HexagonCluster"/>
    <dgm:cxn modelId="{7E5E07DA-A95E-1B44-8B61-104A9AD02D22}" type="presParOf" srcId="{A401A8E2-E2AF-0547-ACEC-B5E8278FE134}" destId="{00E591F2-EB59-EC44-8E0C-9B82B94D09C9}" srcOrd="19" destOrd="0" presId="urn:microsoft.com/office/officeart/2008/layout/HexagonCluster"/>
    <dgm:cxn modelId="{29B2F167-CC1B-9A40-8A1E-1348B0C7F3DC}" type="presParOf" srcId="{00E591F2-EB59-EC44-8E0C-9B82B94D09C9}" destId="{07BA1E12-3E8F-D849-BE2B-A5FEA943E413}" srcOrd="0" destOrd="0" presId="urn:microsoft.com/office/officeart/2008/layout/HexagonCluster"/>
    <dgm:cxn modelId="{5AA518A5-DDDC-6C49-83D4-CA982638DBE9}" type="presParOf" srcId="{A401A8E2-E2AF-0547-ACEC-B5E8278FE134}" destId="{3C28D29B-FB26-6C40-85BD-349AB7C2AD62}" srcOrd="20" destOrd="0" presId="urn:microsoft.com/office/officeart/2008/layout/HexagonCluster"/>
    <dgm:cxn modelId="{09E673AA-B680-3F45-AD1C-F909D4688B37}" type="presParOf" srcId="{3C28D29B-FB26-6C40-85BD-349AB7C2AD62}" destId="{D6BEDA85-C251-AF46-A178-EDED0C3ABDE2}" srcOrd="0" destOrd="0" presId="urn:microsoft.com/office/officeart/2008/layout/HexagonCluster"/>
    <dgm:cxn modelId="{F2840BCE-6F45-6E4A-94FB-6AB9F1E2A32B}" type="presParOf" srcId="{A401A8E2-E2AF-0547-ACEC-B5E8278FE134}" destId="{59BC1D68-0C00-C947-B465-4AF5ECFDCB3E}" srcOrd="21" destOrd="0" presId="urn:microsoft.com/office/officeart/2008/layout/HexagonCluster"/>
    <dgm:cxn modelId="{061F9174-8058-EA41-8ECF-575115DB71F2}" type="presParOf" srcId="{59BC1D68-0C00-C947-B465-4AF5ECFDCB3E}" destId="{3CCD109B-A2FB-0649-8639-2E8A13C1D5F5}" srcOrd="0" destOrd="0" presId="urn:microsoft.com/office/officeart/2008/layout/HexagonCluster"/>
    <dgm:cxn modelId="{A46C84CC-1A3F-8843-A4C3-C6A0F5CD591C}" type="presParOf" srcId="{A401A8E2-E2AF-0547-ACEC-B5E8278FE134}" destId="{7A0CA51A-0FCC-EC46-B615-790D21AA68A5}" srcOrd="22" destOrd="0" presId="urn:microsoft.com/office/officeart/2008/layout/HexagonCluster"/>
    <dgm:cxn modelId="{1B21C9E6-2E5C-6D4D-83C1-B7DF67A500B9}" type="presParOf" srcId="{7A0CA51A-0FCC-EC46-B615-790D21AA68A5}" destId="{05C6F30A-D308-5940-BBBE-296AE20791E5}" srcOrd="0" destOrd="0" presId="urn:microsoft.com/office/officeart/2008/layout/HexagonCluster"/>
    <dgm:cxn modelId="{BF891BF5-6CE6-334C-B76E-BD43735F2905}" type="presParOf" srcId="{A401A8E2-E2AF-0547-ACEC-B5E8278FE134}" destId="{FB4E8C68-08E7-0145-8AAD-1642F459B9B0}" srcOrd="23" destOrd="0" presId="urn:microsoft.com/office/officeart/2008/layout/HexagonCluster"/>
    <dgm:cxn modelId="{745CCCF7-0C22-934D-A118-706E9134BCEE}" type="presParOf" srcId="{FB4E8C68-08E7-0145-8AAD-1642F459B9B0}" destId="{D64C8336-B8A5-3C48-9754-2C4BA5328C28}" srcOrd="0" destOrd="0" presId="urn:microsoft.com/office/officeart/2008/layout/HexagonCluster"/>
    <dgm:cxn modelId="{019D1CC7-6C7D-3444-B9A4-C8B3DA2199FD}" type="presParOf" srcId="{A401A8E2-E2AF-0547-ACEC-B5E8278FE134}" destId="{2A668BD5-6D6F-7C43-8A75-8BDF7BE4B089}" srcOrd="24" destOrd="0" presId="urn:microsoft.com/office/officeart/2008/layout/HexagonCluster"/>
    <dgm:cxn modelId="{1D4BA86C-4AF5-B744-9776-9F6F2F14EFBA}" type="presParOf" srcId="{2A668BD5-6D6F-7C43-8A75-8BDF7BE4B089}" destId="{BA636E42-D9F5-534A-B654-F20C5F09AED0}" srcOrd="0" destOrd="0" presId="urn:microsoft.com/office/officeart/2008/layout/HexagonCluster"/>
    <dgm:cxn modelId="{468992DB-B65D-FF47-A1D2-015BCB82C08A}" type="presParOf" srcId="{A401A8E2-E2AF-0547-ACEC-B5E8278FE134}" destId="{F9FE7FB1-33FA-9449-ABD1-DD39EBC5DAD7}" srcOrd="25" destOrd="0" presId="urn:microsoft.com/office/officeart/2008/layout/HexagonCluster"/>
    <dgm:cxn modelId="{DA952B0A-04FD-A042-98BD-1C54B79008BF}" type="presParOf" srcId="{F9FE7FB1-33FA-9449-ABD1-DD39EBC5DAD7}" destId="{6D082DAB-01C2-DC4A-857F-CC19AF446235}" srcOrd="0" destOrd="0" presId="urn:microsoft.com/office/officeart/2008/layout/HexagonCluster"/>
    <dgm:cxn modelId="{9E4345CE-E475-BD4B-93DB-9009E7048806}" type="presParOf" srcId="{A401A8E2-E2AF-0547-ACEC-B5E8278FE134}" destId="{7CB2C0C5-3321-6B41-BF96-55A37A005937}" srcOrd="26" destOrd="0" presId="urn:microsoft.com/office/officeart/2008/layout/HexagonCluster"/>
    <dgm:cxn modelId="{B246CCB4-2A7F-234D-A1FE-EF56A649D676}" type="presParOf" srcId="{7CB2C0C5-3321-6B41-BF96-55A37A005937}" destId="{7C736620-3D11-244D-9155-1C5CB10AEC25}" srcOrd="0" destOrd="0" presId="urn:microsoft.com/office/officeart/2008/layout/HexagonCluster"/>
    <dgm:cxn modelId="{583C26A1-E471-0249-8A98-ECA127C266E2}" type="presParOf" srcId="{A401A8E2-E2AF-0547-ACEC-B5E8278FE134}" destId="{6B032937-3B2F-604D-B2D6-23E36F866DCB}" srcOrd="27" destOrd="0" presId="urn:microsoft.com/office/officeart/2008/layout/HexagonCluster"/>
    <dgm:cxn modelId="{77D21B28-DE98-334F-9F0A-3EFA2C51AEC3}" type="presParOf" srcId="{6B032937-3B2F-604D-B2D6-23E36F866DCB}" destId="{F8C8156C-10B6-7744-8676-737532760CA5}" srcOrd="0" destOrd="0" presId="urn:microsoft.com/office/officeart/2008/layout/HexagonCluster"/>
    <dgm:cxn modelId="{57723683-B919-DD4C-89E9-400B6BBD8E9D}" type="presParOf" srcId="{A401A8E2-E2AF-0547-ACEC-B5E8278FE134}" destId="{CA46FA4D-7587-0340-A155-288CD19E3C7E}" srcOrd="28" destOrd="0" presId="urn:microsoft.com/office/officeart/2008/layout/HexagonCluster"/>
    <dgm:cxn modelId="{649CC1C4-AE99-424C-9ECB-690D3087F0A6}" type="presParOf" srcId="{CA46FA4D-7587-0340-A155-288CD19E3C7E}" destId="{739C5710-4C17-A44A-AFA5-2A697309071D}" srcOrd="0" destOrd="0" presId="urn:microsoft.com/office/officeart/2008/layout/HexagonCluster"/>
    <dgm:cxn modelId="{503ECBE3-6294-004B-8FE1-FE8F269758E4}" type="presParOf" srcId="{A401A8E2-E2AF-0547-ACEC-B5E8278FE134}" destId="{1ADA819C-C24F-2544-A737-D25B3F018ED1}" srcOrd="29" destOrd="0" presId="urn:microsoft.com/office/officeart/2008/layout/HexagonCluster"/>
    <dgm:cxn modelId="{2E2EA233-F36F-E546-8C54-5FB1EC57C3CE}" type="presParOf" srcId="{1ADA819C-C24F-2544-A737-D25B3F018ED1}" destId="{14C06385-75A3-5349-BFCC-C5385D3D0F1C}" srcOrd="0" destOrd="0" presId="urn:microsoft.com/office/officeart/2008/layout/HexagonCluster"/>
    <dgm:cxn modelId="{297B05C8-5413-9D4E-9997-86380925B848}" type="presParOf" srcId="{A401A8E2-E2AF-0547-ACEC-B5E8278FE134}" destId="{106C9226-0250-8649-8531-285D0F0C5096}" srcOrd="30" destOrd="0" presId="urn:microsoft.com/office/officeart/2008/layout/HexagonCluster"/>
    <dgm:cxn modelId="{7C9F67C3-9F4D-8A47-8886-41C42CBD3CD9}" type="presParOf" srcId="{106C9226-0250-8649-8531-285D0F0C5096}" destId="{56C8424F-F6C9-8342-A9FC-DFAA7E22C9F8}" srcOrd="0" destOrd="0" presId="urn:microsoft.com/office/officeart/2008/layout/HexagonCluster"/>
    <dgm:cxn modelId="{538878CA-AC8C-AC49-93BF-BEB18E1D7B70}" type="presParOf" srcId="{A401A8E2-E2AF-0547-ACEC-B5E8278FE134}" destId="{A60F3593-FE7A-454D-AB8E-E0E3B3F283B2}" srcOrd="31" destOrd="0" presId="urn:microsoft.com/office/officeart/2008/layout/HexagonCluster"/>
    <dgm:cxn modelId="{EA14502F-956C-094F-9652-E604C61717DB}" type="presParOf" srcId="{A60F3593-FE7A-454D-AB8E-E0E3B3F283B2}" destId="{15DC2A6D-31B1-C04E-96A2-74680FCA094D}"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7454CF-73CE-5444-BA1B-B7B9325596D8}" type="doc">
      <dgm:prSet loTypeId="urn:microsoft.com/office/officeart/2005/8/layout/radial4" loCatId="" qsTypeId="urn:microsoft.com/office/officeart/2005/8/quickstyle/simple4" qsCatId="simple" csTypeId="urn:microsoft.com/office/officeart/2005/8/colors/accent1_2" csCatId="accent1" phldr="1"/>
      <dgm:spPr/>
      <dgm:t>
        <a:bodyPr/>
        <a:lstStyle/>
        <a:p>
          <a:endParaRPr lang="en-US"/>
        </a:p>
      </dgm:t>
    </dgm:pt>
    <dgm:pt modelId="{B673AC41-E1BC-4F44-8371-345D3318C6D2}">
      <dgm:prSet phldrT="[Text]"/>
      <dgm:spPr/>
      <dgm:t>
        <a:bodyPr/>
        <a:lstStyle/>
        <a:p>
          <a:r>
            <a:rPr lang="en-US" dirty="0" smtClean="0">
              <a:solidFill>
                <a:srgbClr val="000090"/>
              </a:solidFill>
            </a:rPr>
            <a:t>Adverse Events</a:t>
          </a:r>
          <a:endParaRPr lang="en-US" dirty="0">
            <a:solidFill>
              <a:srgbClr val="000090"/>
            </a:solidFill>
          </a:endParaRPr>
        </a:p>
      </dgm:t>
    </dgm:pt>
    <dgm:pt modelId="{0EA8651B-7AB7-DE43-8394-658AB5939BDF}" type="parTrans" cxnId="{B1C1E598-5FF7-3541-B29B-1F6B2B944452}">
      <dgm:prSet/>
      <dgm:spPr/>
      <dgm:t>
        <a:bodyPr/>
        <a:lstStyle/>
        <a:p>
          <a:endParaRPr lang="en-US">
            <a:solidFill>
              <a:srgbClr val="000090"/>
            </a:solidFill>
          </a:endParaRPr>
        </a:p>
      </dgm:t>
    </dgm:pt>
    <dgm:pt modelId="{6CBD27F5-0392-EC44-8C71-A646E0F351C3}" type="sibTrans" cxnId="{B1C1E598-5FF7-3541-B29B-1F6B2B944452}">
      <dgm:prSet/>
      <dgm:spPr/>
      <dgm:t>
        <a:bodyPr/>
        <a:lstStyle/>
        <a:p>
          <a:endParaRPr lang="en-US">
            <a:solidFill>
              <a:srgbClr val="000090"/>
            </a:solidFill>
          </a:endParaRPr>
        </a:p>
      </dgm:t>
    </dgm:pt>
    <dgm:pt modelId="{C644667A-E49B-0045-AAB6-ECEC5F7B934B}">
      <dgm:prSet phldrT="[Text]"/>
      <dgm:spPr/>
      <dgm:t>
        <a:bodyPr/>
        <a:lstStyle/>
        <a:p>
          <a:r>
            <a:rPr lang="en-US" dirty="0" smtClean="0">
              <a:solidFill>
                <a:srgbClr val="000090"/>
              </a:solidFill>
            </a:rPr>
            <a:t>Clinical Trials</a:t>
          </a:r>
          <a:endParaRPr lang="en-US" dirty="0">
            <a:solidFill>
              <a:srgbClr val="000090"/>
            </a:solidFill>
          </a:endParaRPr>
        </a:p>
      </dgm:t>
    </dgm:pt>
    <dgm:pt modelId="{B0D8E105-3439-424E-BF4A-A0D1AF95F674}" type="parTrans" cxnId="{E6D0C59F-EC3F-B94D-83D3-3D3814D9ADB5}">
      <dgm:prSet/>
      <dgm:spPr/>
      <dgm:t>
        <a:bodyPr/>
        <a:lstStyle/>
        <a:p>
          <a:endParaRPr lang="en-US">
            <a:solidFill>
              <a:srgbClr val="000090"/>
            </a:solidFill>
          </a:endParaRPr>
        </a:p>
      </dgm:t>
    </dgm:pt>
    <dgm:pt modelId="{126065F6-49A0-6341-B979-386F1271EAB6}" type="sibTrans" cxnId="{E6D0C59F-EC3F-B94D-83D3-3D3814D9ADB5}">
      <dgm:prSet/>
      <dgm:spPr/>
      <dgm:t>
        <a:bodyPr/>
        <a:lstStyle/>
        <a:p>
          <a:endParaRPr lang="en-US">
            <a:solidFill>
              <a:srgbClr val="000090"/>
            </a:solidFill>
          </a:endParaRPr>
        </a:p>
      </dgm:t>
    </dgm:pt>
    <dgm:pt modelId="{C037A18C-8AF4-0540-8909-B9C63FCC17EF}">
      <dgm:prSet phldrT="[Text]"/>
      <dgm:spPr/>
      <dgm:t>
        <a:bodyPr/>
        <a:lstStyle/>
        <a:p>
          <a:r>
            <a:rPr lang="en-US" dirty="0" smtClean="0">
              <a:solidFill>
                <a:srgbClr val="000090"/>
              </a:solidFill>
            </a:rPr>
            <a:t>Call Centers</a:t>
          </a:r>
          <a:endParaRPr lang="en-US" dirty="0">
            <a:solidFill>
              <a:srgbClr val="000090"/>
            </a:solidFill>
          </a:endParaRPr>
        </a:p>
      </dgm:t>
    </dgm:pt>
    <dgm:pt modelId="{5D57AE2A-0D54-E749-ABF7-6A9F209C1A77}" type="parTrans" cxnId="{A347C579-A141-5640-B461-CB82822AFFF2}">
      <dgm:prSet/>
      <dgm:spPr/>
      <dgm:t>
        <a:bodyPr/>
        <a:lstStyle/>
        <a:p>
          <a:endParaRPr lang="en-US">
            <a:solidFill>
              <a:srgbClr val="000090"/>
            </a:solidFill>
          </a:endParaRPr>
        </a:p>
      </dgm:t>
    </dgm:pt>
    <dgm:pt modelId="{08E63644-5CD3-6C49-B638-CF286DC259CC}" type="sibTrans" cxnId="{A347C579-A141-5640-B461-CB82822AFFF2}">
      <dgm:prSet/>
      <dgm:spPr/>
      <dgm:t>
        <a:bodyPr/>
        <a:lstStyle/>
        <a:p>
          <a:endParaRPr lang="en-US">
            <a:solidFill>
              <a:srgbClr val="000090"/>
            </a:solidFill>
          </a:endParaRPr>
        </a:p>
      </dgm:t>
    </dgm:pt>
    <dgm:pt modelId="{03EC59DA-4E17-C34C-BE3D-39CF7C8250D9}">
      <dgm:prSet phldrT="[Text]"/>
      <dgm:spPr/>
      <dgm:t>
        <a:bodyPr/>
        <a:lstStyle/>
        <a:p>
          <a:r>
            <a:rPr lang="en-US" dirty="0" smtClean="0">
              <a:solidFill>
                <a:srgbClr val="000090"/>
              </a:solidFill>
            </a:rPr>
            <a:t>Literature Searches</a:t>
          </a:r>
          <a:endParaRPr lang="en-US" dirty="0">
            <a:solidFill>
              <a:srgbClr val="000090"/>
            </a:solidFill>
          </a:endParaRPr>
        </a:p>
      </dgm:t>
    </dgm:pt>
    <dgm:pt modelId="{DD332C23-CB9A-AD4E-99AF-0888CD8DD5C7}" type="parTrans" cxnId="{0AE8D445-E97F-194B-8443-462A14A9BEAB}">
      <dgm:prSet/>
      <dgm:spPr/>
      <dgm:t>
        <a:bodyPr/>
        <a:lstStyle/>
        <a:p>
          <a:endParaRPr lang="en-US">
            <a:solidFill>
              <a:srgbClr val="000090"/>
            </a:solidFill>
          </a:endParaRPr>
        </a:p>
      </dgm:t>
    </dgm:pt>
    <dgm:pt modelId="{26B48D2F-944B-C945-9460-A9ADDA3B5DC7}" type="sibTrans" cxnId="{0AE8D445-E97F-194B-8443-462A14A9BEAB}">
      <dgm:prSet/>
      <dgm:spPr/>
      <dgm:t>
        <a:bodyPr/>
        <a:lstStyle/>
        <a:p>
          <a:endParaRPr lang="en-US">
            <a:solidFill>
              <a:srgbClr val="000090"/>
            </a:solidFill>
          </a:endParaRPr>
        </a:p>
      </dgm:t>
    </dgm:pt>
    <dgm:pt modelId="{EC4A8E79-CBCB-6B42-8660-98B533019977}">
      <dgm:prSet phldrT="[Text]"/>
      <dgm:spPr/>
      <dgm:t>
        <a:bodyPr/>
        <a:lstStyle/>
        <a:p>
          <a:r>
            <a:rPr lang="en-US" dirty="0" smtClean="0">
              <a:solidFill>
                <a:srgbClr val="000090"/>
              </a:solidFill>
            </a:rPr>
            <a:t>Spontaneous Reports</a:t>
          </a:r>
          <a:endParaRPr lang="en-US" dirty="0">
            <a:solidFill>
              <a:srgbClr val="000090"/>
            </a:solidFill>
          </a:endParaRPr>
        </a:p>
      </dgm:t>
    </dgm:pt>
    <dgm:pt modelId="{EA4D1F98-A0EC-724A-B1DE-44B0D8FF0C07}" type="parTrans" cxnId="{0A3F0CD2-007F-E048-94AE-D8517F2946F9}">
      <dgm:prSet/>
      <dgm:spPr/>
      <dgm:t>
        <a:bodyPr/>
        <a:lstStyle/>
        <a:p>
          <a:endParaRPr lang="en-US">
            <a:solidFill>
              <a:srgbClr val="000090"/>
            </a:solidFill>
          </a:endParaRPr>
        </a:p>
      </dgm:t>
    </dgm:pt>
    <dgm:pt modelId="{805DA131-00BA-CF49-A61A-D91A1687DA49}" type="sibTrans" cxnId="{0A3F0CD2-007F-E048-94AE-D8517F2946F9}">
      <dgm:prSet/>
      <dgm:spPr/>
      <dgm:t>
        <a:bodyPr/>
        <a:lstStyle/>
        <a:p>
          <a:endParaRPr lang="en-US">
            <a:solidFill>
              <a:srgbClr val="000090"/>
            </a:solidFill>
          </a:endParaRPr>
        </a:p>
      </dgm:t>
    </dgm:pt>
    <dgm:pt modelId="{2C696A84-30E2-9F40-BFB2-0CF490F374E3}">
      <dgm:prSet phldrT="[Text]"/>
      <dgm:spPr/>
      <dgm:t>
        <a:bodyPr/>
        <a:lstStyle/>
        <a:p>
          <a:r>
            <a:rPr lang="en-US" dirty="0" smtClean="0">
              <a:solidFill>
                <a:srgbClr val="000090"/>
              </a:solidFill>
            </a:rPr>
            <a:t>Specialty Pharmacies</a:t>
          </a:r>
          <a:endParaRPr lang="en-US" dirty="0">
            <a:solidFill>
              <a:srgbClr val="000090"/>
            </a:solidFill>
          </a:endParaRPr>
        </a:p>
      </dgm:t>
    </dgm:pt>
    <dgm:pt modelId="{116EB028-DD9D-3648-8223-BB2E8A3AD34A}" type="parTrans" cxnId="{7834FF53-6147-4140-8FF6-817B76F0469E}">
      <dgm:prSet/>
      <dgm:spPr/>
      <dgm:t>
        <a:bodyPr/>
        <a:lstStyle/>
        <a:p>
          <a:endParaRPr lang="en-US">
            <a:solidFill>
              <a:srgbClr val="000090"/>
            </a:solidFill>
          </a:endParaRPr>
        </a:p>
      </dgm:t>
    </dgm:pt>
    <dgm:pt modelId="{D768E901-2881-554D-B4BC-51792182B471}" type="sibTrans" cxnId="{7834FF53-6147-4140-8FF6-817B76F0469E}">
      <dgm:prSet/>
      <dgm:spPr/>
      <dgm:t>
        <a:bodyPr/>
        <a:lstStyle/>
        <a:p>
          <a:endParaRPr lang="en-US">
            <a:solidFill>
              <a:srgbClr val="000090"/>
            </a:solidFill>
          </a:endParaRPr>
        </a:p>
      </dgm:t>
    </dgm:pt>
    <dgm:pt modelId="{F67B9AA2-2F30-284C-B25A-927DCF099151}" type="pres">
      <dgm:prSet presAssocID="{8F7454CF-73CE-5444-BA1B-B7B9325596D8}" presName="cycle" presStyleCnt="0">
        <dgm:presLayoutVars>
          <dgm:chMax val="1"/>
          <dgm:dir/>
          <dgm:animLvl val="ctr"/>
          <dgm:resizeHandles val="exact"/>
        </dgm:presLayoutVars>
      </dgm:prSet>
      <dgm:spPr/>
      <dgm:t>
        <a:bodyPr/>
        <a:lstStyle/>
        <a:p>
          <a:endParaRPr lang="en-US"/>
        </a:p>
      </dgm:t>
    </dgm:pt>
    <dgm:pt modelId="{6C6D318C-9B45-BC44-B84B-4DF5801A1F93}" type="pres">
      <dgm:prSet presAssocID="{B673AC41-E1BC-4F44-8371-345D3318C6D2}" presName="centerShape" presStyleLbl="node0" presStyleIdx="0" presStyleCnt="1"/>
      <dgm:spPr/>
      <dgm:t>
        <a:bodyPr/>
        <a:lstStyle/>
        <a:p>
          <a:endParaRPr lang="en-US"/>
        </a:p>
      </dgm:t>
    </dgm:pt>
    <dgm:pt modelId="{0DD31BE1-3491-694E-9452-99F57F701A46}" type="pres">
      <dgm:prSet presAssocID="{B0D8E105-3439-424E-BF4A-A0D1AF95F674}" presName="parTrans" presStyleLbl="bgSibTrans2D1" presStyleIdx="0" presStyleCnt="5"/>
      <dgm:spPr/>
      <dgm:t>
        <a:bodyPr/>
        <a:lstStyle/>
        <a:p>
          <a:endParaRPr lang="en-US"/>
        </a:p>
      </dgm:t>
    </dgm:pt>
    <dgm:pt modelId="{28E483F3-BD8C-2A4D-A0E9-1E890144484E}" type="pres">
      <dgm:prSet presAssocID="{C644667A-E49B-0045-AAB6-ECEC5F7B934B}" presName="node" presStyleLbl="node1" presStyleIdx="0" presStyleCnt="5">
        <dgm:presLayoutVars>
          <dgm:bulletEnabled val="1"/>
        </dgm:presLayoutVars>
      </dgm:prSet>
      <dgm:spPr/>
      <dgm:t>
        <a:bodyPr/>
        <a:lstStyle/>
        <a:p>
          <a:endParaRPr lang="en-US"/>
        </a:p>
      </dgm:t>
    </dgm:pt>
    <dgm:pt modelId="{85E87B5D-33C8-DB47-8B09-E31330C1266E}" type="pres">
      <dgm:prSet presAssocID="{5D57AE2A-0D54-E749-ABF7-6A9F209C1A77}" presName="parTrans" presStyleLbl="bgSibTrans2D1" presStyleIdx="1" presStyleCnt="5"/>
      <dgm:spPr/>
      <dgm:t>
        <a:bodyPr/>
        <a:lstStyle/>
        <a:p>
          <a:endParaRPr lang="en-US"/>
        </a:p>
      </dgm:t>
    </dgm:pt>
    <dgm:pt modelId="{9001D318-BE7F-9745-A088-FA1A8E39B6F9}" type="pres">
      <dgm:prSet presAssocID="{C037A18C-8AF4-0540-8909-B9C63FCC17EF}" presName="node" presStyleLbl="node1" presStyleIdx="1" presStyleCnt="5">
        <dgm:presLayoutVars>
          <dgm:bulletEnabled val="1"/>
        </dgm:presLayoutVars>
      </dgm:prSet>
      <dgm:spPr/>
      <dgm:t>
        <a:bodyPr/>
        <a:lstStyle/>
        <a:p>
          <a:endParaRPr lang="en-US"/>
        </a:p>
      </dgm:t>
    </dgm:pt>
    <dgm:pt modelId="{A1461A6C-023B-504E-8663-A49C1532406F}" type="pres">
      <dgm:prSet presAssocID="{DD332C23-CB9A-AD4E-99AF-0888CD8DD5C7}" presName="parTrans" presStyleLbl="bgSibTrans2D1" presStyleIdx="2" presStyleCnt="5"/>
      <dgm:spPr/>
      <dgm:t>
        <a:bodyPr/>
        <a:lstStyle/>
        <a:p>
          <a:endParaRPr lang="en-US"/>
        </a:p>
      </dgm:t>
    </dgm:pt>
    <dgm:pt modelId="{57F611B5-B536-5147-B276-4FFE4AEECE47}" type="pres">
      <dgm:prSet presAssocID="{03EC59DA-4E17-C34C-BE3D-39CF7C8250D9}" presName="node" presStyleLbl="node1" presStyleIdx="2" presStyleCnt="5">
        <dgm:presLayoutVars>
          <dgm:bulletEnabled val="1"/>
        </dgm:presLayoutVars>
      </dgm:prSet>
      <dgm:spPr/>
      <dgm:t>
        <a:bodyPr/>
        <a:lstStyle/>
        <a:p>
          <a:endParaRPr lang="en-US"/>
        </a:p>
      </dgm:t>
    </dgm:pt>
    <dgm:pt modelId="{801F5CF4-C6CA-A946-9803-DF7ED9C5DBF4}" type="pres">
      <dgm:prSet presAssocID="{116EB028-DD9D-3648-8223-BB2E8A3AD34A}" presName="parTrans" presStyleLbl="bgSibTrans2D1" presStyleIdx="3" presStyleCnt="5"/>
      <dgm:spPr/>
      <dgm:t>
        <a:bodyPr/>
        <a:lstStyle/>
        <a:p>
          <a:endParaRPr lang="en-US"/>
        </a:p>
      </dgm:t>
    </dgm:pt>
    <dgm:pt modelId="{A67CE3D4-F43D-094B-9E7D-3F40B5F9E4F5}" type="pres">
      <dgm:prSet presAssocID="{2C696A84-30E2-9F40-BFB2-0CF490F374E3}" presName="node" presStyleLbl="node1" presStyleIdx="3" presStyleCnt="5">
        <dgm:presLayoutVars>
          <dgm:bulletEnabled val="1"/>
        </dgm:presLayoutVars>
      </dgm:prSet>
      <dgm:spPr/>
      <dgm:t>
        <a:bodyPr/>
        <a:lstStyle/>
        <a:p>
          <a:endParaRPr lang="en-US"/>
        </a:p>
      </dgm:t>
    </dgm:pt>
    <dgm:pt modelId="{743A2B88-71B2-444F-96DB-F87730711108}" type="pres">
      <dgm:prSet presAssocID="{EA4D1F98-A0EC-724A-B1DE-44B0D8FF0C07}" presName="parTrans" presStyleLbl="bgSibTrans2D1" presStyleIdx="4" presStyleCnt="5"/>
      <dgm:spPr/>
      <dgm:t>
        <a:bodyPr/>
        <a:lstStyle/>
        <a:p>
          <a:endParaRPr lang="en-US"/>
        </a:p>
      </dgm:t>
    </dgm:pt>
    <dgm:pt modelId="{D82ABC8A-DE66-0C4E-BF94-3C086AC48A1E}" type="pres">
      <dgm:prSet presAssocID="{EC4A8E79-CBCB-6B42-8660-98B533019977}" presName="node" presStyleLbl="node1" presStyleIdx="4" presStyleCnt="5">
        <dgm:presLayoutVars>
          <dgm:bulletEnabled val="1"/>
        </dgm:presLayoutVars>
      </dgm:prSet>
      <dgm:spPr/>
      <dgm:t>
        <a:bodyPr/>
        <a:lstStyle/>
        <a:p>
          <a:endParaRPr lang="en-US"/>
        </a:p>
      </dgm:t>
    </dgm:pt>
  </dgm:ptLst>
  <dgm:cxnLst>
    <dgm:cxn modelId="{E6D0C59F-EC3F-B94D-83D3-3D3814D9ADB5}" srcId="{B673AC41-E1BC-4F44-8371-345D3318C6D2}" destId="{C644667A-E49B-0045-AAB6-ECEC5F7B934B}" srcOrd="0" destOrd="0" parTransId="{B0D8E105-3439-424E-BF4A-A0D1AF95F674}" sibTransId="{126065F6-49A0-6341-B979-386F1271EAB6}"/>
    <dgm:cxn modelId="{C9F3070B-5D1F-094D-8A2E-4BC5810A9FD6}" type="presOf" srcId="{EA4D1F98-A0EC-724A-B1DE-44B0D8FF0C07}" destId="{743A2B88-71B2-444F-96DB-F87730711108}" srcOrd="0" destOrd="0" presId="urn:microsoft.com/office/officeart/2005/8/layout/radial4"/>
    <dgm:cxn modelId="{F2832346-C29C-C24F-8B98-17CE32472805}" type="presOf" srcId="{2C696A84-30E2-9F40-BFB2-0CF490F374E3}" destId="{A67CE3D4-F43D-094B-9E7D-3F40B5F9E4F5}" srcOrd="0" destOrd="0" presId="urn:microsoft.com/office/officeart/2005/8/layout/radial4"/>
    <dgm:cxn modelId="{6F5C3BD8-2161-3142-A35C-78B997C5F9E7}" type="presOf" srcId="{C644667A-E49B-0045-AAB6-ECEC5F7B934B}" destId="{28E483F3-BD8C-2A4D-A0E9-1E890144484E}" srcOrd="0" destOrd="0" presId="urn:microsoft.com/office/officeart/2005/8/layout/radial4"/>
    <dgm:cxn modelId="{21BE923F-2CB1-4D4F-BA81-0D1B9F1ABCB9}" type="presOf" srcId="{5D57AE2A-0D54-E749-ABF7-6A9F209C1A77}" destId="{85E87B5D-33C8-DB47-8B09-E31330C1266E}" srcOrd="0" destOrd="0" presId="urn:microsoft.com/office/officeart/2005/8/layout/radial4"/>
    <dgm:cxn modelId="{44EB5D3B-3F21-5D40-8436-F7221D3DD117}" type="presOf" srcId="{DD332C23-CB9A-AD4E-99AF-0888CD8DD5C7}" destId="{A1461A6C-023B-504E-8663-A49C1532406F}" srcOrd="0" destOrd="0" presId="urn:microsoft.com/office/officeart/2005/8/layout/radial4"/>
    <dgm:cxn modelId="{374A0984-CE45-AD47-853A-568AA394AAD3}" type="presOf" srcId="{EC4A8E79-CBCB-6B42-8660-98B533019977}" destId="{D82ABC8A-DE66-0C4E-BF94-3C086AC48A1E}" srcOrd="0" destOrd="0" presId="urn:microsoft.com/office/officeart/2005/8/layout/radial4"/>
    <dgm:cxn modelId="{0A3F0CD2-007F-E048-94AE-D8517F2946F9}" srcId="{B673AC41-E1BC-4F44-8371-345D3318C6D2}" destId="{EC4A8E79-CBCB-6B42-8660-98B533019977}" srcOrd="4" destOrd="0" parTransId="{EA4D1F98-A0EC-724A-B1DE-44B0D8FF0C07}" sibTransId="{805DA131-00BA-CF49-A61A-D91A1687DA49}"/>
    <dgm:cxn modelId="{46B384D1-954B-C947-AD75-5D5D076DD286}" type="presOf" srcId="{B673AC41-E1BC-4F44-8371-345D3318C6D2}" destId="{6C6D318C-9B45-BC44-B84B-4DF5801A1F93}" srcOrd="0" destOrd="0" presId="urn:microsoft.com/office/officeart/2005/8/layout/radial4"/>
    <dgm:cxn modelId="{0AE8D445-E97F-194B-8443-462A14A9BEAB}" srcId="{B673AC41-E1BC-4F44-8371-345D3318C6D2}" destId="{03EC59DA-4E17-C34C-BE3D-39CF7C8250D9}" srcOrd="2" destOrd="0" parTransId="{DD332C23-CB9A-AD4E-99AF-0888CD8DD5C7}" sibTransId="{26B48D2F-944B-C945-9460-A9ADDA3B5DC7}"/>
    <dgm:cxn modelId="{7834FF53-6147-4140-8FF6-817B76F0469E}" srcId="{B673AC41-E1BC-4F44-8371-345D3318C6D2}" destId="{2C696A84-30E2-9F40-BFB2-0CF490F374E3}" srcOrd="3" destOrd="0" parTransId="{116EB028-DD9D-3648-8223-BB2E8A3AD34A}" sibTransId="{D768E901-2881-554D-B4BC-51792182B471}"/>
    <dgm:cxn modelId="{36374143-4A04-F948-8A15-7BA86FB97C16}" type="presOf" srcId="{8F7454CF-73CE-5444-BA1B-B7B9325596D8}" destId="{F67B9AA2-2F30-284C-B25A-927DCF099151}" srcOrd="0" destOrd="0" presId="urn:microsoft.com/office/officeart/2005/8/layout/radial4"/>
    <dgm:cxn modelId="{719F1957-57B2-E14C-B307-8A346FE07413}" type="presOf" srcId="{B0D8E105-3439-424E-BF4A-A0D1AF95F674}" destId="{0DD31BE1-3491-694E-9452-99F57F701A46}" srcOrd="0" destOrd="0" presId="urn:microsoft.com/office/officeart/2005/8/layout/radial4"/>
    <dgm:cxn modelId="{89F62659-4AEA-2C4A-A807-CDC3BBAA8CDA}" type="presOf" srcId="{03EC59DA-4E17-C34C-BE3D-39CF7C8250D9}" destId="{57F611B5-B536-5147-B276-4FFE4AEECE47}" srcOrd="0" destOrd="0" presId="urn:microsoft.com/office/officeart/2005/8/layout/radial4"/>
    <dgm:cxn modelId="{7794B26A-68CA-764B-A924-CC326AD77731}" type="presOf" srcId="{116EB028-DD9D-3648-8223-BB2E8A3AD34A}" destId="{801F5CF4-C6CA-A946-9803-DF7ED9C5DBF4}" srcOrd="0" destOrd="0" presId="urn:microsoft.com/office/officeart/2005/8/layout/radial4"/>
    <dgm:cxn modelId="{DFBAE41C-31CB-6648-95B4-92C33E038CC5}" type="presOf" srcId="{C037A18C-8AF4-0540-8909-B9C63FCC17EF}" destId="{9001D318-BE7F-9745-A088-FA1A8E39B6F9}" srcOrd="0" destOrd="0" presId="urn:microsoft.com/office/officeart/2005/8/layout/radial4"/>
    <dgm:cxn modelId="{B1C1E598-5FF7-3541-B29B-1F6B2B944452}" srcId="{8F7454CF-73CE-5444-BA1B-B7B9325596D8}" destId="{B673AC41-E1BC-4F44-8371-345D3318C6D2}" srcOrd="0" destOrd="0" parTransId="{0EA8651B-7AB7-DE43-8394-658AB5939BDF}" sibTransId="{6CBD27F5-0392-EC44-8C71-A646E0F351C3}"/>
    <dgm:cxn modelId="{A347C579-A141-5640-B461-CB82822AFFF2}" srcId="{B673AC41-E1BC-4F44-8371-345D3318C6D2}" destId="{C037A18C-8AF4-0540-8909-B9C63FCC17EF}" srcOrd="1" destOrd="0" parTransId="{5D57AE2A-0D54-E749-ABF7-6A9F209C1A77}" sibTransId="{08E63644-5CD3-6C49-B638-CF286DC259CC}"/>
    <dgm:cxn modelId="{A1D78F3D-655A-7F46-A76D-38D26ABE6BFA}" type="presParOf" srcId="{F67B9AA2-2F30-284C-B25A-927DCF099151}" destId="{6C6D318C-9B45-BC44-B84B-4DF5801A1F93}" srcOrd="0" destOrd="0" presId="urn:microsoft.com/office/officeart/2005/8/layout/radial4"/>
    <dgm:cxn modelId="{46E8CE12-10F8-904D-BBAB-A822D17BFC7A}" type="presParOf" srcId="{F67B9AA2-2F30-284C-B25A-927DCF099151}" destId="{0DD31BE1-3491-694E-9452-99F57F701A46}" srcOrd="1" destOrd="0" presId="urn:microsoft.com/office/officeart/2005/8/layout/radial4"/>
    <dgm:cxn modelId="{C28E70D0-6C9D-4943-9914-46BAC16BFD86}" type="presParOf" srcId="{F67B9AA2-2F30-284C-B25A-927DCF099151}" destId="{28E483F3-BD8C-2A4D-A0E9-1E890144484E}" srcOrd="2" destOrd="0" presId="urn:microsoft.com/office/officeart/2005/8/layout/radial4"/>
    <dgm:cxn modelId="{D34C89D0-DEC1-BF44-9CBE-589AB312A570}" type="presParOf" srcId="{F67B9AA2-2F30-284C-B25A-927DCF099151}" destId="{85E87B5D-33C8-DB47-8B09-E31330C1266E}" srcOrd="3" destOrd="0" presId="urn:microsoft.com/office/officeart/2005/8/layout/radial4"/>
    <dgm:cxn modelId="{A2F1B51A-27DB-9B43-950C-3250C721FE76}" type="presParOf" srcId="{F67B9AA2-2F30-284C-B25A-927DCF099151}" destId="{9001D318-BE7F-9745-A088-FA1A8E39B6F9}" srcOrd="4" destOrd="0" presId="urn:microsoft.com/office/officeart/2005/8/layout/radial4"/>
    <dgm:cxn modelId="{B76685CF-DEE3-1042-B0D1-F7FBD030B8C1}" type="presParOf" srcId="{F67B9AA2-2F30-284C-B25A-927DCF099151}" destId="{A1461A6C-023B-504E-8663-A49C1532406F}" srcOrd="5" destOrd="0" presId="urn:microsoft.com/office/officeart/2005/8/layout/radial4"/>
    <dgm:cxn modelId="{2154B650-A153-BF4A-9EDA-AD9F1FBCB455}" type="presParOf" srcId="{F67B9AA2-2F30-284C-B25A-927DCF099151}" destId="{57F611B5-B536-5147-B276-4FFE4AEECE47}" srcOrd="6" destOrd="0" presId="urn:microsoft.com/office/officeart/2005/8/layout/radial4"/>
    <dgm:cxn modelId="{18191151-5F3D-BB4D-9618-06F14D49C41D}" type="presParOf" srcId="{F67B9AA2-2F30-284C-B25A-927DCF099151}" destId="{801F5CF4-C6CA-A946-9803-DF7ED9C5DBF4}" srcOrd="7" destOrd="0" presId="urn:microsoft.com/office/officeart/2005/8/layout/radial4"/>
    <dgm:cxn modelId="{E89242DF-DBCE-BB42-A802-25C46A476E88}" type="presParOf" srcId="{F67B9AA2-2F30-284C-B25A-927DCF099151}" destId="{A67CE3D4-F43D-094B-9E7D-3F40B5F9E4F5}" srcOrd="8" destOrd="0" presId="urn:microsoft.com/office/officeart/2005/8/layout/radial4"/>
    <dgm:cxn modelId="{16810EC8-602B-394C-8466-583B6E74B5E1}" type="presParOf" srcId="{F67B9AA2-2F30-284C-B25A-927DCF099151}" destId="{743A2B88-71B2-444F-96DB-F87730711108}" srcOrd="9" destOrd="0" presId="urn:microsoft.com/office/officeart/2005/8/layout/radial4"/>
    <dgm:cxn modelId="{6A18BD31-01FC-C542-BB7C-60923C5F1ACB}" type="presParOf" srcId="{F67B9AA2-2F30-284C-B25A-927DCF099151}" destId="{D82ABC8A-DE66-0C4E-BF94-3C086AC48A1E}"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24A7AB1-80E1-6E43-81B8-91FBB9B794B6}" type="doc">
      <dgm:prSet loTypeId="urn:microsoft.com/office/officeart/2005/8/layout/radial4" loCatId="" qsTypeId="urn:microsoft.com/office/officeart/2005/8/quickstyle/simple4" qsCatId="simple" csTypeId="urn:microsoft.com/office/officeart/2005/8/colors/accent1_2" csCatId="accent1" phldr="1"/>
      <dgm:spPr/>
      <dgm:t>
        <a:bodyPr/>
        <a:lstStyle/>
        <a:p>
          <a:endParaRPr lang="en-US"/>
        </a:p>
      </dgm:t>
    </dgm:pt>
    <dgm:pt modelId="{BEC1E37C-7501-E24C-A6ED-D02F3471DA7A}">
      <dgm:prSet phldrT="[Text]"/>
      <dgm:spPr/>
      <dgm:t>
        <a:bodyPr/>
        <a:lstStyle/>
        <a:p>
          <a:r>
            <a:rPr lang="en-US" dirty="0" smtClean="0">
              <a:solidFill>
                <a:srgbClr val="000090"/>
              </a:solidFill>
            </a:rPr>
            <a:t>Clinical &amp; Post Marketing Safety System</a:t>
          </a:r>
          <a:endParaRPr lang="en-US" dirty="0">
            <a:solidFill>
              <a:srgbClr val="000090"/>
            </a:solidFill>
          </a:endParaRPr>
        </a:p>
      </dgm:t>
    </dgm:pt>
    <dgm:pt modelId="{A96711F2-5372-4A45-BC47-CCDFB9BA1C38}" type="parTrans" cxnId="{73E925FD-C2A8-ED49-AD3E-845EFD1940C2}">
      <dgm:prSet/>
      <dgm:spPr/>
      <dgm:t>
        <a:bodyPr/>
        <a:lstStyle/>
        <a:p>
          <a:endParaRPr lang="en-US">
            <a:solidFill>
              <a:srgbClr val="000090"/>
            </a:solidFill>
          </a:endParaRPr>
        </a:p>
      </dgm:t>
    </dgm:pt>
    <dgm:pt modelId="{C176A7A6-D976-2349-8827-0BB61476FFA7}" type="sibTrans" cxnId="{73E925FD-C2A8-ED49-AD3E-845EFD1940C2}">
      <dgm:prSet/>
      <dgm:spPr/>
      <dgm:t>
        <a:bodyPr/>
        <a:lstStyle/>
        <a:p>
          <a:endParaRPr lang="en-US">
            <a:solidFill>
              <a:srgbClr val="000090"/>
            </a:solidFill>
          </a:endParaRPr>
        </a:p>
      </dgm:t>
    </dgm:pt>
    <dgm:pt modelId="{1C0B5B65-589C-7C42-9E24-91D5693FEE8A}">
      <dgm:prSet phldrT="[Text]"/>
      <dgm:spPr/>
      <dgm:t>
        <a:bodyPr/>
        <a:lstStyle/>
        <a:p>
          <a:r>
            <a:rPr lang="en-US" dirty="0" smtClean="0">
              <a:solidFill>
                <a:srgbClr val="000090"/>
              </a:solidFill>
            </a:rPr>
            <a:t>Automated Case Processing</a:t>
          </a:r>
          <a:endParaRPr lang="en-US" dirty="0">
            <a:solidFill>
              <a:srgbClr val="000090"/>
            </a:solidFill>
          </a:endParaRPr>
        </a:p>
      </dgm:t>
    </dgm:pt>
    <dgm:pt modelId="{9D7AB6FC-F66B-5D47-9F26-5150B9491CF4}" type="parTrans" cxnId="{7EA21D6A-9F2A-7941-A73E-3023680E13E3}">
      <dgm:prSet/>
      <dgm:spPr/>
      <dgm:t>
        <a:bodyPr/>
        <a:lstStyle/>
        <a:p>
          <a:endParaRPr lang="en-US">
            <a:solidFill>
              <a:srgbClr val="000090"/>
            </a:solidFill>
          </a:endParaRPr>
        </a:p>
      </dgm:t>
    </dgm:pt>
    <dgm:pt modelId="{225CD3D4-4166-1F4D-AC20-C04422F63C6D}" type="sibTrans" cxnId="{7EA21D6A-9F2A-7941-A73E-3023680E13E3}">
      <dgm:prSet/>
      <dgm:spPr/>
      <dgm:t>
        <a:bodyPr/>
        <a:lstStyle/>
        <a:p>
          <a:endParaRPr lang="en-US">
            <a:solidFill>
              <a:srgbClr val="000090"/>
            </a:solidFill>
          </a:endParaRPr>
        </a:p>
      </dgm:t>
    </dgm:pt>
    <dgm:pt modelId="{F60D38E1-C04E-D745-91D5-C3A306886178}">
      <dgm:prSet phldrT="[Text]"/>
      <dgm:spPr/>
      <dgm:t>
        <a:bodyPr/>
        <a:lstStyle/>
        <a:p>
          <a:r>
            <a:rPr lang="en-US" dirty="0" smtClean="0">
              <a:solidFill>
                <a:srgbClr val="000090"/>
              </a:solidFill>
            </a:rPr>
            <a:t>E2B Intake and Submission</a:t>
          </a:r>
          <a:endParaRPr lang="en-US" dirty="0">
            <a:solidFill>
              <a:srgbClr val="000090"/>
            </a:solidFill>
          </a:endParaRPr>
        </a:p>
      </dgm:t>
    </dgm:pt>
    <dgm:pt modelId="{FF611F77-A6F1-9143-8776-BEBA8E2DF427}" type="parTrans" cxnId="{B9007D0E-26E4-4749-A73A-1CCD4AFF7D2F}">
      <dgm:prSet/>
      <dgm:spPr/>
      <dgm:t>
        <a:bodyPr/>
        <a:lstStyle/>
        <a:p>
          <a:endParaRPr lang="en-US">
            <a:solidFill>
              <a:srgbClr val="000090"/>
            </a:solidFill>
          </a:endParaRPr>
        </a:p>
      </dgm:t>
    </dgm:pt>
    <dgm:pt modelId="{2299046E-CC09-0547-86B8-E4DEA24EEA7B}" type="sibTrans" cxnId="{B9007D0E-26E4-4749-A73A-1CCD4AFF7D2F}">
      <dgm:prSet/>
      <dgm:spPr/>
      <dgm:t>
        <a:bodyPr/>
        <a:lstStyle/>
        <a:p>
          <a:endParaRPr lang="en-US">
            <a:solidFill>
              <a:srgbClr val="000090"/>
            </a:solidFill>
          </a:endParaRPr>
        </a:p>
      </dgm:t>
    </dgm:pt>
    <dgm:pt modelId="{8BB233D0-B95F-AE4F-904B-F5584085768C}">
      <dgm:prSet phldrT="[Text]"/>
      <dgm:spPr/>
      <dgm:t>
        <a:bodyPr/>
        <a:lstStyle/>
        <a:p>
          <a:r>
            <a:rPr lang="en-US" dirty="0" smtClean="0">
              <a:solidFill>
                <a:srgbClr val="000090"/>
              </a:solidFill>
            </a:rPr>
            <a:t>Reporting</a:t>
          </a:r>
          <a:endParaRPr lang="en-US" dirty="0">
            <a:solidFill>
              <a:srgbClr val="000090"/>
            </a:solidFill>
          </a:endParaRPr>
        </a:p>
      </dgm:t>
    </dgm:pt>
    <dgm:pt modelId="{50EC20A7-2C99-5443-8B92-17730EA1227C}" type="parTrans" cxnId="{97F66FEF-52F7-9448-A84F-97A517782BE3}">
      <dgm:prSet/>
      <dgm:spPr/>
      <dgm:t>
        <a:bodyPr/>
        <a:lstStyle/>
        <a:p>
          <a:endParaRPr lang="en-US">
            <a:solidFill>
              <a:srgbClr val="000090"/>
            </a:solidFill>
          </a:endParaRPr>
        </a:p>
      </dgm:t>
    </dgm:pt>
    <dgm:pt modelId="{AF7D846A-CDAD-2247-AF15-280D91E49A19}" type="sibTrans" cxnId="{97F66FEF-52F7-9448-A84F-97A517782BE3}">
      <dgm:prSet/>
      <dgm:spPr/>
      <dgm:t>
        <a:bodyPr/>
        <a:lstStyle/>
        <a:p>
          <a:endParaRPr lang="en-US">
            <a:solidFill>
              <a:srgbClr val="000090"/>
            </a:solidFill>
          </a:endParaRPr>
        </a:p>
      </dgm:t>
    </dgm:pt>
    <dgm:pt modelId="{5AF66B6D-229A-BE4A-9462-084BB391959D}">
      <dgm:prSet phldrT="[Text]"/>
      <dgm:spPr/>
      <dgm:t>
        <a:bodyPr/>
        <a:lstStyle/>
        <a:p>
          <a:r>
            <a:rPr lang="en-US" dirty="0" smtClean="0">
              <a:solidFill>
                <a:srgbClr val="000090"/>
              </a:solidFill>
            </a:rPr>
            <a:t>Periodic Reporting</a:t>
          </a:r>
          <a:endParaRPr lang="en-US" dirty="0">
            <a:solidFill>
              <a:srgbClr val="000090"/>
            </a:solidFill>
          </a:endParaRPr>
        </a:p>
      </dgm:t>
    </dgm:pt>
    <dgm:pt modelId="{BABC49A5-26D9-6C4B-8966-19CD1045C6B3}" type="parTrans" cxnId="{66A8A9D7-B964-DE4E-A200-416A83623248}">
      <dgm:prSet/>
      <dgm:spPr/>
      <dgm:t>
        <a:bodyPr/>
        <a:lstStyle/>
        <a:p>
          <a:endParaRPr lang="en-US">
            <a:solidFill>
              <a:srgbClr val="000090"/>
            </a:solidFill>
          </a:endParaRPr>
        </a:p>
      </dgm:t>
    </dgm:pt>
    <dgm:pt modelId="{E65272F2-994D-EA48-8C1E-D440AC0CE43D}" type="sibTrans" cxnId="{66A8A9D7-B964-DE4E-A200-416A83623248}">
      <dgm:prSet/>
      <dgm:spPr/>
      <dgm:t>
        <a:bodyPr/>
        <a:lstStyle/>
        <a:p>
          <a:endParaRPr lang="en-US">
            <a:solidFill>
              <a:srgbClr val="000090"/>
            </a:solidFill>
          </a:endParaRPr>
        </a:p>
      </dgm:t>
    </dgm:pt>
    <dgm:pt modelId="{E08023E2-7AFD-6440-87BA-147A27489B4E}" type="pres">
      <dgm:prSet presAssocID="{C24A7AB1-80E1-6E43-81B8-91FBB9B794B6}" presName="cycle" presStyleCnt="0">
        <dgm:presLayoutVars>
          <dgm:chMax val="1"/>
          <dgm:dir/>
          <dgm:animLvl val="ctr"/>
          <dgm:resizeHandles val="exact"/>
        </dgm:presLayoutVars>
      </dgm:prSet>
      <dgm:spPr/>
      <dgm:t>
        <a:bodyPr/>
        <a:lstStyle/>
        <a:p>
          <a:endParaRPr lang="en-US"/>
        </a:p>
      </dgm:t>
    </dgm:pt>
    <dgm:pt modelId="{AFBF04CA-5D1F-6246-92D0-D5363BFD0801}" type="pres">
      <dgm:prSet presAssocID="{BEC1E37C-7501-E24C-A6ED-D02F3471DA7A}" presName="centerShape" presStyleLbl="node0" presStyleIdx="0" presStyleCnt="1"/>
      <dgm:spPr/>
      <dgm:t>
        <a:bodyPr/>
        <a:lstStyle/>
        <a:p>
          <a:endParaRPr lang="en-US"/>
        </a:p>
      </dgm:t>
    </dgm:pt>
    <dgm:pt modelId="{4DEB3904-2970-5942-A238-260770968F0E}" type="pres">
      <dgm:prSet presAssocID="{9D7AB6FC-F66B-5D47-9F26-5150B9491CF4}" presName="parTrans" presStyleLbl="bgSibTrans2D1" presStyleIdx="0" presStyleCnt="4"/>
      <dgm:spPr/>
      <dgm:t>
        <a:bodyPr/>
        <a:lstStyle/>
        <a:p>
          <a:endParaRPr lang="en-US"/>
        </a:p>
      </dgm:t>
    </dgm:pt>
    <dgm:pt modelId="{E3DF57C6-FAF4-D543-8BA0-5F56E699350C}" type="pres">
      <dgm:prSet presAssocID="{1C0B5B65-589C-7C42-9E24-91D5693FEE8A}" presName="node" presStyleLbl="node1" presStyleIdx="0" presStyleCnt="4">
        <dgm:presLayoutVars>
          <dgm:bulletEnabled val="1"/>
        </dgm:presLayoutVars>
      </dgm:prSet>
      <dgm:spPr/>
      <dgm:t>
        <a:bodyPr/>
        <a:lstStyle/>
        <a:p>
          <a:endParaRPr lang="en-US"/>
        </a:p>
      </dgm:t>
    </dgm:pt>
    <dgm:pt modelId="{B0A5A96B-29C8-F242-8FB2-761DE2DA5A18}" type="pres">
      <dgm:prSet presAssocID="{BABC49A5-26D9-6C4B-8966-19CD1045C6B3}" presName="parTrans" presStyleLbl="bgSibTrans2D1" presStyleIdx="1" presStyleCnt="4"/>
      <dgm:spPr/>
      <dgm:t>
        <a:bodyPr/>
        <a:lstStyle/>
        <a:p>
          <a:endParaRPr lang="en-US"/>
        </a:p>
      </dgm:t>
    </dgm:pt>
    <dgm:pt modelId="{68E1C948-0E73-7740-9885-E54AB8F1363C}" type="pres">
      <dgm:prSet presAssocID="{5AF66B6D-229A-BE4A-9462-084BB391959D}" presName="node" presStyleLbl="node1" presStyleIdx="1" presStyleCnt="4">
        <dgm:presLayoutVars>
          <dgm:bulletEnabled val="1"/>
        </dgm:presLayoutVars>
      </dgm:prSet>
      <dgm:spPr/>
      <dgm:t>
        <a:bodyPr/>
        <a:lstStyle/>
        <a:p>
          <a:endParaRPr lang="en-US"/>
        </a:p>
      </dgm:t>
    </dgm:pt>
    <dgm:pt modelId="{467F3695-48E5-0946-80B2-CFAC5751467C}" type="pres">
      <dgm:prSet presAssocID="{FF611F77-A6F1-9143-8776-BEBA8E2DF427}" presName="parTrans" presStyleLbl="bgSibTrans2D1" presStyleIdx="2" presStyleCnt="4"/>
      <dgm:spPr/>
      <dgm:t>
        <a:bodyPr/>
        <a:lstStyle/>
        <a:p>
          <a:endParaRPr lang="en-US"/>
        </a:p>
      </dgm:t>
    </dgm:pt>
    <dgm:pt modelId="{259833BD-3FE0-084D-A396-82D2766A0C87}" type="pres">
      <dgm:prSet presAssocID="{F60D38E1-C04E-D745-91D5-C3A306886178}" presName="node" presStyleLbl="node1" presStyleIdx="2" presStyleCnt="4">
        <dgm:presLayoutVars>
          <dgm:bulletEnabled val="1"/>
        </dgm:presLayoutVars>
      </dgm:prSet>
      <dgm:spPr/>
      <dgm:t>
        <a:bodyPr/>
        <a:lstStyle/>
        <a:p>
          <a:endParaRPr lang="en-US"/>
        </a:p>
      </dgm:t>
    </dgm:pt>
    <dgm:pt modelId="{D7F1116D-2B40-3147-A22C-5AF35A29CA1A}" type="pres">
      <dgm:prSet presAssocID="{50EC20A7-2C99-5443-8B92-17730EA1227C}" presName="parTrans" presStyleLbl="bgSibTrans2D1" presStyleIdx="3" presStyleCnt="4"/>
      <dgm:spPr/>
      <dgm:t>
        <a:bodyPr/>
        <a:lstStyle/>
        <a:p>
          <a:endParaRPr lang="en-US"/>
        </a:p>
      </dgm:t>
    </dgm:pt>
    <dgm:pt modelId="{5502A843-905F-CE46-9AD3-2CF6DC5BD272}" type="pres">
      <dgm:prSet presAssocID="{8BB233D0-B95F-AE4F-904B-F5584085768C}" presName="node" presStyleLbl="node1" presStyleIdx="3" presStyleCnt="4">
        <dgm:presLayoutVars>
          <dgm:bulletEnabled val="1"/>
        </dgm:presLayoutVars>
      </dgm:prSet>
      <dgm:spPr/>
      <dgm:t>
        <a:bodyPr/>
        <a:lstStyle/>
        <a:p>
          <a:endParaRPr lang="en-US"/>
        </a:p>
      </dgm:t>
    </dgm:pt>
  </dgm:ptLst>
  <dgm:cxnLst>
    <dgm:cxn modelId="{825B6034-CD11-FC46-A344-E5FB7FE77D7C}" type="presOf" srcId="{50EC20A7-2C99-5443-8B92-17730EA1227C}" destId="{D7F1116D-2B40-3147-A22C-5AF35A29CA1A}" srcOrd="0" destOrd="0" presId="urn:microsoft.com/office/officeart/2005/8/layout/radial4"/>
    <dgm:cxn modelId="{3D7D68C6-60CE-424A-A6D4-983BD6395F51}" type="presOf" srcId="{5AF66B6D-229A-BE4A-9462-084BB391959D}" destId="{68E1C948-0E73-7740-9885-E54AB8F1363C}" srcOrd="0" destOrd="0" presId="urn:microsoft.com/office/officeart/2005/8/layout/radial4"/>
    <dgm:cxn modelId="{3FED8553-D5F5-AF4D-8BFC-04A888DC56B1}" type="presOf" srcId="{BABC49A5-26D9-6C4B-8966-19CD1045C6B3}" destId="{B0A5A96B-29C8-F242-8FB2-761DE2DA5A18}" srcOrd="0" destOrd="0" presId="urn:microsoft.com/office/officeart/2005/8/layout/radial4"/>
    <dgm:cxn modelId="{B9007D0E-26E4-4749-A73A-1CCD4AFF7D2F}" srcId="{BEC1E37C-7501-E24C-A6ED-D02F3471DA7A}" destId="{F60D38E1-C04E-D745-91D5-C3A306886178}" srcOrd="2" destOrd="0" parTransId="{FF611F77-A6F1-9143-8776-BEBA8E2DF427}" sibTransId="{2299046E-CC09-0547-86B8-E4DEA24EEA7B}"/>
    <dgm:cxn modelId="{DAF8F500-9952-E342-996E-78E15ACC053D}" type="presOf" srcId="{FF611F77-A6F1-9143-8776-BEBA8E2DF427}" destId="{467F3695-48E5-0946-80B2-CFAC5751467C}" srcOrd="0" destOrd="0" presId="urn:microsoft.com/office/officeart/2005/8/layout/radial4"/>
    <dgm:cxn modelId="{14E3931B-6944-EF42-A2CF-33A22B655E0F}" type="presOf" srcId="{C24A7AB1-80E1-6E43-81B8-91FBB9B794B6}" destId="{E08023E2-7AFD-6440-87BA-147A27489B4E}" srcOrd="0" destOrd="0" presId="urn:microsoft.com/office/officeart/2005/8/layout/radial4"/>
    <dgm:cxn modelId="{97F66FEF-52F7-9448-A84F-97A517782BE3}" srcId="{BEC1E37C-7501-E24C-A6ED-D02F3471DA7A}" destId="{8BB233D0-B95F-AE4F-904B-F5584085768C}" srcOrd="3" destOrd="0" parTransId="{50EC20A7-2C99-5443-8B92-17730EA1227C}" sibTransId="{AF7D846A-CDAD-2247-AF15-280D91E49A19}"/>
    <dgm:cxn modelId="{5D242B35-1792-0844-A2A0-BEED954BCD13}" type="presOf" srcId="{9D7AB6FC-F66B-5D47-9F26-5150B9491CF4}" destId="{4DEB3904-2970-5942-A238-260770968F0E}" srcOrd="0" destOrd="0" presId="urn:microsoft.com/office/officeart/2005/8/layout/radial4"/>
    <dgm:cxn modelId="{6BB7D3AD-A826-1E47-A509-2144946E4FF5}" type="presOf" srcId="{BEC1E37C-7501-E24C-A6ED-D02F3471DA7A}" destId="{AFBF04CA-5D1F-6246-92D0-D5363BFD0801}" srcOrd="0" destOrd="0" presId="urn:microsoft.com/office/officeart/2005/8/layout/radial4"/>
    <dgm:cxn modelId="{73E925FD-C2A8-ED49-AD3E-845EFD1940C2}" srcId="{C24A7AB1-80E1-6E43-81B8-91FBB9B794B6}" destId="{BEC1E37C-7501-E24C-A6ED-D02F3471DA7A}" srcOrd="0" destOrd="0" parTransId="{A96711F2-5372-4A45-BC47-CCDFB9BA1C38}" sibTransId="{C176A7A6-D976-2349-8827-0BB61476FFA7}"/>
    <dgm:cxn modelId="{B34C69C6-BFF8-9A43-A372-BD455007212D}" type="presOf" srcId="{F60D38E1-C04E-D745-91D5-C3A306886178}" destId="{259833BD-3FE0-084D-A396-82D2766A0C87}" srcOrd="0" destOrd="0" presId="urn:microsoft.com/office/officeart/2005/8/layout/radial4"/>
    <dgm:cxn modelId="{7EA21D6A-9F2A-7941-A73E-3023680E13E3}" srcId="{BEC1E37C-7501-E24C-A6ED-D02F3471DA7A}" destId="{1C0B5B65-589C-7C42-9E24-91D5693FEE8A}" srcOrd="0" destOrd="0" parTransId="{9D7AB6FC-F66B-5D47-9F26-5150B9491CF4}" sibTransId="{225CD3D4-4166-1F4D-AC20-C04422F63C6D}"/>
    <dgm:cxn modelId="{B38A1737-08AC-7D4A-B229-5159B97380F9}" type="presOf" srcId="{1C0B5B65-589C-7C42-9E24-91D5693FEE8A}" destId="{E3DF57C6-FAF4-D543-8BA0-5F56E699350C}" srcOrd="0" destOrd="0" presId="urn:microsoft.com/office/officeart/2005/8/layout/radial4"/>
    <dgm:cxn modelId="{66A8A9D7-B964-DE4E-A200-416A83623248}" srcId="{BEC1E37C-7501-E24C-A6ED-D02F3471DA7A}" destId="{5AF66B6D-229A-BE4A-9462-084BB391959D}" srcOrd="1" destOrd="0" parTransId="{BABC49A5-26D9-6C4B-8966-19CD1045C6B3}" sibTransId="{E65272F2-994D-EA48-8C1E-D440AC0CE43D}"/>
    <dgm:cxn modelId="{45F84A05-EA84-3440-B2D5-D14175B8E62F}" type="presOf" srcId="{8BB233D0-B95F-AE4F-904B-F5584085768C}" destId="{5502A843-905F-CE46-9AD3-2CF6DC5BD272}" srcOrd="0" destOrd="0" presId="urn:microsoft.com/office/officeart/2005/8/layout/radial4"/>
    <dgm:cxn modelId="{312DE3F1-27C6-5E4E-AEAC-395871388417}" type="presParOf" srcId="{E08023E2-7AFD-6440-87BA-147A27489B4E}" destId="{AFBF04CA-5D1F-6246-92D0-D5363BFD0801}" srcOrd="0" destOrd="0" presId="urn:microsoft.com/office/officeart/2005/8/layout/radial4"/>
    <dgm:cxn modelId="{F05CABD8-84B9-9B4B-A50D-18F63908D28A}" type="presParOf" srcId="{E08023E2-7AFD-6440-87BA-147A27489B4E}" destId="{4DEB3904-2970-5942-A238-260770968F0E}" srcOrd="1" destOrd="0" presId="urn:microsoft.com/office/officeart/2005/8/layout/radial4"/>
    <dgm:cxn modelId="{5C3B0178-F208-7F4D-92D0-43F96EE3C962}" type="presParOf" srcId="{E08023E2-7AFD-6440-87BA-147A27489B4E}" destId="{E3DF57C6-FAF4-D543-8BA0-5F56E699350C}" srcOrd="2" destOrd="0" presId="urn:microsoft.com/office/officeart/2005/8/layout/radial4"/>
    <dgm:cxn modelId="{F68646C6-AFA2-BB4A-910D-E5019CAD730E}" type="presParOf" srcId="{E08023E2-7AFD-6440-87BA-147A27489B4E}" destId="{B0A5A96B-29C8-F242-8FB2-761DE2DA5A18}" srcOrd="3" destOrd="0" presId="urn:microsoft.com/office/officeart/2005/8/layout/radial4"/>
    <dgm:cxn modelId="{555AD4B0-3048-0C49-A38F-8B1572CB6BF1}" type="presParOf" srcId="{E08023E2-7AFD-6440-87BA-147A27489B4E}" destId="{68E1C948-0E73-7740-9885-E54AB8F1363C}" srcOrd="4" destOrd="0" presId="urn:microsoft.com/office/officeart/2005/8/layout/radial4"/>
    <dgm:cxn modelId="{898A72E7-7EF7-0145-B271-1D31716CC1D7}" type="presParOf" srcId="{E08023E2-7AFD-6440-87BA-147A27489B4E}" destId="{467F3695-48E5-0946-80B2-CFAC5751467C}" srcOrd="5" destOrd="0" presId="urn:microsoft.com/office/officeart/2005/8/layout/radial4"/>
    <dgm:cxn modelId="{1148DF4B-56C7-AA4B-B338-5C3EA74ADC19}" type="presParOf" srcId="{E08023E2-7AFD-6440-87BA-147A27489B4E}" destId="{259833BD-3FE0-084D-A396-82D2766A0C87}" srcOrd="6" destOrd="0" presId="urn:microsoft.com/office/officeart/2005/8/layout/radial4"/>
    <dgm:cxn modelId="{C58747B9-BA1C-5F4D-9BCF-48C636EA0716}" type="presParOf" srcId="{E08023E2-7AFD-6440-87BA-147A27489B4E}" destId="{D7F1116D-2B40-3147-A22C-5AF35A29CA1A}" srcOrd="7" destOrd="0" presId="urn:microsoft.com/office/officeart/2005/8/layout/radial4"/>
    <dgm:cxn modelId="{78716A91-FE4A-ED46-965C-A7D24E12AAE0}" type="presParOf" srcId="{E08023E2-7AFD-6440-87BA-147A27489B4E}" destId="{5502A843-905F-CE46-9AD3-2CF6DC5BD272}" srcOrd="8"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1767AB4-8A4A-0248-AFD7-42F5B33E5949}" type="doc">
      <dgm:prSet loTypeId="urn:microsoft.com/office/officeart/2005/8/layout/funnel1" loCatId="" qsTypeId="urn:microsoft.com/office/officeart/2005/8/quickstyle/simple4" qsCatId="simple" csTypeId="urn:microsoft.com/office/officeart/2005/8/colors/accent1_2" csCatId="accent1" phldr="1"/>
      <dgm:spPr/>
      <dgm:t>
        <a:bodyPr/>
        <a:lstStyle/>
        <a:p>
          <a:endParaRPr lang="en-US"/>
        </a:p>
      </dgm:t>
    </dgm:pt>
    <dgm:pt modelId="{AD8F8E35-9F75-E34B-9A56-F81605CFF97D}">
      <dgm:prSet phldrT="[Text]"/>
      <dgm:spPr/>
      <dgm:t>
        <a:bodyPr/>
        <a:lstStyle/>
        <a:p>
          <a:r>
            <a:rPr lang="en-US" dirty="0" smtClean="0">
              <a:solidFill>
                <a:srgbClr val="000090"/>
              </a:solidFill>
            </a:rPr>
            <a:t>Company Safety Database</a:t>
          </a:r>
          <a:endParaRPr lang="en-US" dirty="0">
            <a:solidFill>
              <a:srgbClr val="000090"/>
            </a:solidFill>
          </a:endParaRPr>
        </a:p>
      </dgm:t>
    </dgm:pt>
    <dgm:pt modelId="{9DE7BAE3-CDCF-C747-B5EA-82E363230E80}" type="parTrans" cxnId="{A8CDD5C1-83F3-3D40-A275-A6E6555D6652}">
      <dgm:prSet/>
      <dgm:spPr/>
      <dgm:t>
        <a:bodyPr/>
        <a:lstStyle/>
        <a:p>
          <a:endParaRPr lang="en-US">
            <a:solidFill>
              <a:srgbClr val="000090"/>
            </a:solidFill>
          </a:endParaRPr>
        </a:p>
      </dgm:t>
    </dgm:pt>
    <dgm:pt modelId="{830165AE-6CDC-A44C-9458-1DF53D156F51}" type="sibTrans" cxnId="{A8CDD5C1-83F3-3D40-A275-A6E6555D6652}">
      <dgm:prSet/>
      <dgm:spPr/>
      <dgm:t>
        <a:bodyPr/>
        <a:lstStyle/>
        <a:p>
          <a:endParaRPr lang="en-US">
            <a:solidFill>
              <a:srgbClr val="000090"/>
            </a:solidFill>
          </a:endParaRPr>
        </a:p>
      </dgm:t>
    </dgm:pt>
    <dgm:pt modelId="{6C3432FB-F4D4-F24B-B282-402A9F0C4CAD}">
      <dgm:prSet phldrT="[Text]"/>
      <dgm:spPr/>
      <dgm:t>
        <a:bodyPr/>
        <a:lstStyle/>
        <a:p>
          <a:r>
            <a:rPr lang="en-US" dirty="0" smtClean="0">
              <a:solidFill>
                <a:srgbClr val="000090"/>
              </a:solidFill>
            </a:rPr>
            <a:t>FDA AERS</a:t>
          </a:r>
          <a:endParaRPr lang="en-US" dirty="0">
            <a:solidFill>
              <a:srgbClr val="000090"/>
            </a:solidFill>
          </a:endParaRPr>
        </a:p>
      </dgm:t>
    </dgm:pt>
    <dgm:pt modelId="{603B8429-20CD-AC47-9587-95CEEB252DC6}" type="parTrans" cxnId="{92952498-7AF3-104C-BC8F-43FDF927F926}">
      <dgm:prSet/>
      <dgm:spPr/>
      <dgm:t>
        <a:bodyPr/>
        <a:lstStyle/>
        <a:p>
          <a:endParaRPr lang="en-US">
            <a:solidFill>
              <a:srgbClr val="000090"/>
            </a:solidFill>
          </a:endParaRPr>
        </a:p>
      </dgm:t>
    </dgm:pt>
    <dgm:pt modelId="{9205990E-2EB8-2847-AE36-484FA121DACE}" type="sibTrans" cxnId="{92952498-7AF3-104C-BC8F-43FDF927F926}">
      <dgm:prSet/>
      <dgm:spPr/>
      <dgm:t>
        <a:bodyPr/>
        <a:lstStyle/>
        <a:p>
          <a:endParaRPr lang="en-US">
            <a:solidFill>
              <a:srgbClr val="000090"/>
            </a:solidFill>
          </a:endParaRPr>
        </a:p>
      </dgm:t>
    </dgm:pt>
    <dgm:pt modelId="{85229AF5-FFF1-9A4D-99B5-224977BF2076}">
      <dgm:prSet phldrT="[Text]"/>
      <dgm:spPr/>
      <dgm:t>
        <a:bodyPr/>
        <a:lstStyle/>
        <a:p>
          <a:r>
            <a:rPr lang="en-US" dirty="0" err="1" smtClean="0">
              <a:solidFill>
                <a:srgbClr val="000090"/>
              </a:solidFill>
            </a:rPr>
            <a:t>VigiBase</a:t>
          </a:r>
          <a:r>
            <a:rPr lang="en-US" dirty="0" smtClean="0">
              <a:solidFill>
                <a:srgbClr val="000090"/>
              </a:solidFill>
            </a:rPr>
            <a:t> WHO</a:t>
          </a:r>
          <a:endParaRPr lang="en-US" dirty="0">
            <a:solidFill>
              <a:srgbClr val="000090"/>
            </a:solidFill>
          </a:endParaRPr>
        </a:p>
      </dgm:t>
    </dgm:pt>
    <dgm:pt modelId="{BDB5F113-CBD4-2A41-8E84-E473812E17EB}" type="parTrans" cxnId="{16A581F0-2187-1647-B38C-A32020A93903}">
      <dgm:prSet/>
      <dgm:spPr/>
      <dgm:t>
        <a:bodyPr/>
        <a:lstStyle/>
        <a:p>
          <a:endParaRPr lang="en-US">
            <a:solidFill>
              <a:srgbClr val="000090"/>
            </a:solidFill>
          </a:endParaRPr>
        </a:p>
      </dgm:t>
    </dgm:pt>
    <dgm:pt modelId="{2E4E9A2A-4DB6-6F44-AA5D-62D58049C809}" type="sibTrans" cxnId="{16A581F0-2187-1647-B38C-A32020A93903}">
      <dgm:prSet/>
      <dgm:spPr/>
      <dgm:t>
        <a:bodyPr/>
        <a:lstStyle/>
        <a:p>
          <a:endParaRPr lang="en-US">
            <a:solidFill>
              <a:srgbClr val="000090"/>
            </a:solidFill>
          </a:endParaRPr>
        </a:p>
      </dgm:t>
    </dgm:pt>
    <dgm:pt modelId="{987B8722-30E3-6B4E-8330-8FEB4659D4A1}">
      <dgm:prSet phldrT="[Text]"/>
      <dgm:spPr/>
      <dgm:t>
        <a:bodyPr/>
        <a:lstStyle/>
        <a:p>
          <a:r>
            <a:rPr lang="en-US" dirty="0" smtClean="0">
              <a:solidFill>
                <a:srgbClr val="000090"/>
              </a:solidFill>
            </a:rPr>
            <a:t> </a:t>
          </a:r>
          <a:endParaRPr lang="en-US" dirty="0">
            <a:solidFill>
              <a:srgbClr val="000090"/>
            </a:solidFill>
          </a:endParaRPr>
        </a:p>
      </dgm:t>
    </dgm:pt>
    <dgm:pt modelId="{82DAB612-9293-1F42-9E14-AA2340D0BF3C}" type="sibTrans" cxnId="{17CB4069-E38F-3F48-B71D-EC71E70EEFCB}">
      <dgm:prSet/>
      <dgm:spPr/>
      <dgm:t>
        <a:bodyPr/>
        <a:lstStyle/>
        <a:p>
          <a:endParaRPr lang="en-US">
            <a:solidFill>
              <a:srgbClr val="000090"/>
            </a:solidFill>
          </a:endParaRPr>
        </a:p>
      </dgm:t>
    </dgm:pt>
    <dgm:pt modelId="{CC18AF08-22A8-DE48-BC4A-DB8F3ECB70AB}" type="parTrans" cxnId="{17CB4069-E38F-3F48-B71D-EC71E70EEFCB}">
      <dgm:prSet/>
      <dgm:spPr/>
      <dgm:t>
        <a:bodyPr/>
        <a:lstStyle/>
        <a:p>
          <a:endParaRPr lang="en-US">
            <a:solidFill>
              <a:srgbClr val="000090"/>
            </a:solidFill>
          </a:endParaRPr>
        </a:p>
      </dgm:t>
    </dgm:pt>
    <dgm:pt modelId="{12EA446F-2C92-F54E-81D3-BD0953BB3B69}" type="pres">
      <dgm:prSet presAssocID="{F1767AB4-8A4A-0248-AFD7-42F5B33E5949}" presName="Name0" presStyleCnt="0">
        <dgm:presLayoutVars>
          <dgm:chMax val="4"/>
          <dgm:resizeHandles val="exact"/>
        </dgm:presLayoutVars>
      </dgm:prSet>
      <dgm:spPr/>
      <dgm:t>
        <a:bodyPr/>
        <a:lstStyle/>
        <a:p>
          <a:endParaRPr lang="en-US"/>
        </a:p>
      </dgm:t>
    </dgm:pt>
    <dgm:pt modelId="{68776EEE-7489-7C44-AFFC-411B2BB0D87F}" type="pres">
      <dgm:prSet presAssocID="{F1767AB4-8A4A-0248-AFD7-42F5B33E5949}" presName="ellipse" presStyleLbl="trBgShp" presStyleIdx="0" presStyleCnt="1"/>
      <dgm:spPr/>
    </dgm:pt>
    <dgm:pt modelId="{E8E3044B-3834-7B44-8E41-E43533F15EF7}" type="pres">
      <dgm:prSet presAssocID="{F1767AB4-8A4A-0248-AFD7-42F5B33E5949}" presName="arrow1" presStyleLbl="fgShp" presStyleIdx="0" presStyleCnt="1"/>
      <dgm:spPr/>
    </dgm:pt>
    <dgm:pt modelId="{9C859249-8A1B-0046-BDAD-A3DEEE908AA1}" type="pres">
      <dgm:prSet presAssocID="{F1767AB4-8A4A-0248-AFD7-42F5B33E5949}" presName="rectangle" presStyleLbl="revTx" presStyleIdx="0" presStyleCnt="1">
        <dgm:presLayoutVars>
          <dgm:bulletEnabled val="1"/>
        </dgm:presLayoutVars>
      </dgm:prSet>
      <dgm:spPr/>
      <dgm:t>
        <a:bodyPr/>
        <a:lstStyle/>
        <a:p>
          <a:endParaRPr lang="en-US"/>
        </a:p>
      </dgm:t>
    </dgm:pt>
    <dgm:pt modelId="{907AE810-0105-FE44-A9AF-2D6539118774}" type="pres">
      <dgm:prSet presAssocID="{6C3432FB-F4D4-F24B-B282-402A9F0C4CAD}" presName="item1" presStyleLbl="node1" presStyleIdx="0" presStyleCnt="3">
        <dgm:presLayoutVars>
          <dgm:bulletEnabled val="1"/>
        </dgm:presLayoutVars>
      </dgm:prSet>
      <dgm:spPr/>
      <dgm:t>
        <a:bodyPr/>
        <a:lstStyle/>
        <a:p>
          <a:endParaRPr lang="en-US"/>
        </a:p>
      </dgm:t>
    </dgm:pt>
    <dgm:pt modelId="{0E3801E3-6E77-334C-8438-E3A6803632F5}" type="pres">
      <dgm:prSet presAssocID="{85229AF5-FFF1-9A4D-99B5-224977BF2076}" presName="item2" presStyleLbl="node1" presStyleIdx="1" presStyleCnt="3">
        <dgm:presLayoutVars>
          <dgm:bulletEnabled val="1"/>
        </dgm:presLayoutVars>
      </dgm:prSet>
      <dgm:spPr/>
      <dgm:t>
        <a:bodyPr/>
        <a:lstStyle/>
        <a:p>
          <a:endParaRPr lang="en-US"/>
        </a:p>
      </dgm:t>
    </dgm:pt>
    <dgm:pt modelId="{9D05A764-32F8-3C4D-BA61-73B45608D118}" type="pres">
      <dgm:prSet presAssocID="{987B8722-30E3-6B4E-8330-8FEB4659D4A1}" presName="item3" presStyleLbl="node1" presStyleIdx="2" presStyleCnt="3">
        <dgm:presLayoutVars>
          <dgm:bulletEnabled val="1"/>
        </dgm:presLayoutVars>
      </dgm:prSet>
      <dgm:spPr/>
      <dgm:t>
        <a:bodyPr/>
        <a:lstStyle/>
        <a:p>
          <a:endParaRPr lang="en-US"/>
        </a:p>
      </dgm:t>
    </dgm:pt>
    <dgm:pt modelId="{9945E1DD-8365-F443-BA9E-99452D9F138D}" type="pres">
      <dgm:prSet presAssocID="{F1767AB4-8A4A-0248-AFD7-42F5B33E5949}" presName="funnel" presStyleLbl="trAlignAcc1" presStyleIdx="0" presStyleCnt="1"/>
      <dgm:spPr/>
    </dgm:pt>
  </dgm:ptLst>
  <dgm:cxnLst>
    <dgm:cxn modelId="{6F272937-56A1-B94D-8811-DC5305B08664}" type="presOf" srcId="{F1767AB4-8A4A-0248-AFD7-42F5B33E5949}" destId="{12EA446F-2C92-F54E-81D3-BD0953BB3B69}" srcOrd="0" destOrd="0" presId="urn:microsoft.com/office/officeart/2005/8/layout/funnel1"/>
    <dgm:cxn modelId="{92952498-7AF3-104C-BC8F-43FDF927F926}" srcId="{F1767AB4-8A4A-0248-AFD7-42F5B33E5949}" destId="{6C3432FB-F4D4-F24B-B282-402A9F0C4CAD}" srcOrd="1" destOrd="0" parTransId="{603B8429-20CD-AC47-9587-95CEEB252DC6}" sibTransId="{9205990E-2EB8-2847-AE36-484FA121DACE}"/>
    <dgm:cxn modelId="{0AF8B192-2D69-4543-9529-17ABAC044D12}" type="presOf" srcId="{85229AF5-FFF1-9A4D-99B5-224977BF2076}" destId="{907AE810-0105-FE44-A9AF-2D6539118774}" srcOrd="0" destOrd="0" presId="urn:microsoft.com/office/officeart/2005/8/layout/funnel1"/>
    <dgm:cxn modelId="{3DDD4F60-CF8C-E24C-BD2A-DFFA641F3377}" type="presOf" srcId="{987B8722-30E3-6B4E-8330-8FEB4659D4A1}" destId="{9C859249-8A1B-0046-BDAD-A3DEEE908AA1}" srcOrd="0" destOrd="0" presId="urn:microsoft.com/office/officeart/2005/8/layout/funnel1"/>
    <dgm:cxn modelId="{16A581F0-2187-1647-B38C-A32020A93903}" srcId="{F1767AB4-8A4A-0248-AFD7-42F5B33E5949}" destId="{85229AF5-FFF1-9A4D-99B5-224977BF2076}" srcOrd="2" destOrd="0" parTransId="{BDB5F113-CBD4-2A41-8E84-E473812E17EB}" sibTransId="{2E4E9A2A-4DB6-6F44-AA5D-62D58049C809}"/>
    <dgm:cxn modelId="{17CB4069-E38F-3F48-B71D-EC71E70EEFCB}" srcId="{F1767AB4-8A4A-0248-AFD7-42F5B33E5949}" destId="{987B8722-30E3-6B4E-8330-8FEB4659D4A1}" srcOrd="3" destOrd="0" parTransId="{CC18AF08-22A8-DE48-BC4A-DB8F3ECB70AB}" sibTransId="{82DAB612-9293-1F42-9E14-AA2340D0BF3C}"/>
    <dgm:cxn modelId="{A8CDD5C1-83F3-3D40-A275-A6E6555D6652}" srcId="{F1767AB4-8A4A-0248-AFD7-42F5B33E5949}" destId="{AD8F8E35-9F75-E34B-9A56-F81605CFF97D}" srcOrd="0" destOrd="0" parTransId="{9DE7BAE3-CDCF-C747-B5EA-82E363230E80}" sibTransId="{830165AE-6CDC-A44C-9458-1DF53D156F51}"/>
    <dgm:cxn modelId="{7A795C03-B1FB-3C4B-8180-1CF92D386004}" type="presOf" srcId="{AD8F8E35-9F75-E34B-9A56-F81605CFF97D}" destId="{9D05A764-32F8-3C4D-BA61-73B45608D118}" srcOrd="0" destOrd="0" presId="urn:microsoft.com/office/officeart/2005/8/layout/funnel1"/>
    <dgm:cxn modelId="{EB82B44B-F7B7-D84E-B56E-EEDFB547ABA3}" type="presOf" srcId="{6C3432FB-F4D4-F24B-B282-402A9F0C4CAD}" destId="{0E3801E3-6E77-334C-8438-E3A6803632F5}" srcOrd="0" destOrd="0" presId="urn:microsoft.com/office/officeart/2005/8/layout/funnel1"/>
    <dgm:cxn modelId="{E9F5DA52-D855-104A-98C8-3B509CB234A8}" type="presParOf" srcId="{12EA446F-2C92-F54E-81D3-BD0953BB3B69}" destId="{68776EEE-7489-7C44-AFFC-411B2BB0D87F}" srcOrd="0" destOrd="0" presId="urn:microsoft.com/office/officeart/2005/8/layout/funnel1"/>
    <dgm:cxn modelId="{246DF26A-57BD-4740-AB6D-AC7BC4BDF6F8}" type="presParOf" srcId="{12EA446F-2C92-F54E-81D3-BD0953BB3B69}" destId="{E8E3044B-3834-7B44-8E41-E43533F15EF7}" srcOrd="1" destOrd="0" presId="urn:microsoft.com/office/officeart/2005/8/layout/funnel1"/>
    <dgm:cxn modelId="{76030808-E111-9E45-9199-86403458D785}" type="presParOf" srcId="{12EA446F-2C92-F54E-81D3-BD0953BB3B69}" destId="{9C859249-8A1B-0046-BDAD-A3DEEE908AA1}" srcOrd="2" destOrd="0" presId="urn:microsoft.com/office/officeart/2005/8/layout/funnel1"/>
    <dgm:cxn modelId="{871C957A-D0F4-7040-80D9-EB491FD6DA7C}" type="presParOf" srcId="{12EA446F-2C92-F54E-81D3-BD0953BB3B69}" destId="{907AE810-0105-FE44-A9AF-2D6539118774}" srcOrd="3" destOrd="0" presId="urn:microsoft.com/office/officeart/2005/8/layout/funnel1"/>
    <dgm:cxn modelId="{D75B12D0-17E4-9549-B38D-A9D97353BD0E}" type="presParOf" srcId="{12EA446F-2C92-F54E-81D3-BD0953BB3B69}" destId="{0E3801E3-6E77-334C-8438-E3A6803632F5}" srcOrd="4" destOrd="0" presId="urn:microsoft.com/office/officeart/2005/8/layout/funnel1"/>
    <dgm:cxn modelId="{9B7321D6-A77A-5A4B-A259-77424DAF5985}" type="presParOf" srcId="{12EA446F-2C92-F54E-81D3-BD0953BB3B69}" destId="{9D05A764-32F8-3C4D-BA61-73B45608D118}" srcOrd="5" destOrd="0" presId="urn:microsoft.com/office/officeart/2005/8/layout/funnel1"/>
    <dgm:cxn modelId="{E80DCD49-976A-4F44-90B5-A0777137CE28}" type="presParOf" srcId="{12EA446F-2C92-F54E-81D3-BD0953BB3B69}" destId="{9945E1DD-8365-F443-BA9E-99452D9F138D}"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A05DBAE-9FC2-C243-950E-0054C996715D}" type="doc">
      <dgm:prSet loTypeId="urn:microsoft.com/office/officeart/2005/8/layout/vProcess5" loCatId="" qsTypeId="urn:microsoft.com/office/officeart/2005/8/quickstyle/simple4" qsCatId="simple" csTypeId="urn:microsoft.com/office/officeart/2005/8/colors/accent1_2" csCatId="accent1" phldr="1"/>
      <dgm:spPr/>
      <dgm:t>
        <a:bodyPr/>
        <a:lstStyle/>
        <a:p>
          <a:endParaRPr lang="en-US"/>
        </a:p>
      </dgm:t>
    </dgm:pt>
    <dgm:pt modelId="{DD67447B-C363-B545-828B-4829E47AA9F8}">
      <dgm:prSet phldrT="[Text]"/>
      <dgm:spPr/>
      <dgm:t>
        <a:bodyPr/>
        <a:lstStyle/>
        <a:p>
          <a:r>
            <a:rPr lang="en-US" dirty="0" smtClean="0">
              <a:solidFill>
                <a:srgbClr val="000090"/>
              </a:solidFill>
            </a:rPr>
            <a:t>Signal Strength Quantified</a:t>
          </a:r>
          <a:endParaRPr lang="en-US" dirty="0">
            <a:solidFill>
              <a:srgbClr val="000090"/>
            </a:solidFill>
          </a:endParaRPr>
        </a:p>
      </dgm:t>
    </dgm:pt>
    <dgm:pt modelId="{7E1D6AF6-4E33-284E-A459-B2C023BF7851}" type="parTrans" cxnId="{5C2C4323-D39A-504C-BE7D-3C5C14698A70}">
      <dgm:prSet/>
      <dgm:spPr/>
      <dgm:t>
        <a:bodyPr/>
        <a:lstStyle/>
        <a:p>
          <a:endParaRPr lang="en-US">
            <a:solidFill>
              <a:srgbClr val="000090"/>
            </a:solidFill>
          </a:endParaRPr>
        </a:p>
      </dgm:t>
    </dgm:pt>
    <dgm:pt modelId="{E93D5FFE-4BCB-6747-A9C9-4D3B429A46B0}" type="sibTrans" cxnId="{5C2C4323-D39A-504C-BE7D-3C5C14698A70}">
      <dgm:prSet/>
      <dgm:spPr/>
      <dgm:t>
        <a:bodyPr/>
        <a:lstStyle/>
        <a:p>
          <a:endParaRPr lang="en-US">
            <a:solidFill>
              <a:srgbClr val="000090"/>
            </a:solidFill>
          </a:endParaRPr>
        </a:p>
      </dgm:t>
    </dgm:pt>
    <dgm:pt modelId="{B2138266-BBF7-2145-ABB4-6364B2767182}">
      <dgm:prSet phldrT="[Text]"/>
      <dgm:spPr/>
      <dgm:t>
        <a:bodyPr/>
        <a:lstStyle/>
        <a:p>
          <a:r>
            <a:rPr lang="en-US" dirty="0" smtClean="0">
              <a:solidFill>
                <a:srgbClr val="000090"/>
              </a:solidFill>
            </a:rPr>
            <a:t>Signal Changes Monitored Over Time</a:t>
          </a:r>
          <a:endParaRPr lang="en-US" dirty="0">
            <a:solidFill>
              <a:srgbClr val="000090"/>
            </a:solidFill>
          </a:endParaRPr>
        </a:p>
      </dgm:t>
    </dgm:pt>
    <dgm:pt modelId="{EEB78B5E-693C-A745-A20C-025A45E262E3}" type="parTrans" cxnId="{A83FCE9A-3F5F-E040-BD84-7A0DC944832D}">
      <dgm:prSet/>
      <dgm:spPr/>
      <dgm:t>
        <a:bodyPr/>
        <a:lstStyle/>
        <a:p>
          <a:endParaRPr lang="en-US">
            <a:solidFill>
              <a:srgbClr val="000090"/>
            </a:solidFill>
          </a:endParaRPr>
        </a:p>
      </dgm:t>
    </dgm:pt>
    <dgm:pt modelId="{2C08D87C-24BD-D142-81EF-F9777FBE112F}" type="sibTrans" cxnId="{A83FCE9A-3F5F-E040-BD84-7A0DC944832D}">
      <dgm:prSet/>
      <dgm:spPr/>
      <dgm:t>
        <a:bodyPr/>
        <a:lstStyle/>
        <a:p>
          <a:endParaRPr lang="en-US">
            <a:solidFill>
              <a:srgbClr val="000090"/>
            </a:solidFill>
          </a:endParaRPr>
        </a:p>
      </dgm:t>
    </dgm:pt>
    <dgm:pt modelId="{A685CCC1-AB1F-594A-832E-31C286A800A7}">
      <dgm:prSet phldrT="[Text]"/>
      <dgm:spPr/>
      <dgm:t>
        <a:bodyPr/>
        <a:lstStyle/>
        <a:p>
          <a:r>
            <a:rPr lang="en-US" dirty="0" smtClean="0">
              <a:solidFill>
                <a:srgbClr val="000090"/>
              </a:solidFill>
            </a:rPr>
            <a:t>Signal Record Created</a:t>
          </a:r>
          <a:endParaRPr lang="en-US" dirty="0">
            <a:solidFill>
              <a:srgbClr val="000090"/>
            </a:solidFill>
          </a:endParaRPr>
        </a:p>
      </dgm:t>
    </dgm:pt>
    <dgm:pt modelId="{8969C1D7-7512-BF4A-95B5-042C85C139A2}" type="parTrans" cxnId="{9D4F5E56-D663-6545-9A40-C8693E5C7206}">
      <dgm:prSet/>
      <dgm:spPr/>
      <dgm:t>
        <a:bodyPr/>
        <a:lstStyle/>
        <a:p>
          <a:endParaRPr lang="en-US">
            <a:solidFill>
              <a:srgbClr val="000090"/>
            </a:solidFill>
          </a:endParaRPr>
        </a:p>
      </dgm:t>
    </dgm:pt>
    <dgm:pt modelId="{CE9978BF-11E9-C74C-BE13-262EC9C638F5}" type="sibTrans" cxnId="{9D4F5E56-D663-6545-9A40-C8693E5C7206}">
      <dgm:prSet/>
      <dgm:spPr/>
      <dgm:t>
        <a:bodyPr/>
        <a:lstStyle/>
        <a:p>
          <a:endParaRPr lang="en-US">
            <a:solidFill>
              <a:srgbClr val="000090"/>
            </a:solidFill>
          </a:endParaRPr>
        </a:p>
      </dgm:t>
    </dgm:pt>
    <dgm:pt modelId="{4172A6EB-94C5-8248-9898-98AAE323EF47}">
      <dgm:prSet phldrT="[Text]"/>
      <dgm:spPr/>
      <dgm:t>
        <a:bodyPr/>
        <a:lstStyle/>
        <a:p>
          <a:r>
            <a:rPr lang="en-US" dirty="0" smtClean="0">
              <a:solidFill>
                <a:srgbClr val="000090"/>
              </a:solidFill>
            </a:rPr>
            <a:t>Safety Signal Detected</a:t>
          </a:r>
          <a:endParaRPr lang="en-US" dirty="0">
            <a:solidFill>
              <a:srgbClr val="000090"/>
            </a:solidFill>
          </a:endParaRPr>
        </a:p>
      </dgm:t>
    </dgm:pt>
    <dgm:pt modelId="{2B11C305-809E-7C46-958E-4725049A705F}" type="parTrans" cxnId="{6D0BD336-855C-4941-A128-C0885E773752}">
      <dgm:prSet/>
      <dgm:spPr/>
      <dgm:t>
        <a:bodyPr/>
        <a:lstStyle/>
        <a:p>
          <a:endParaRPr lang="en-US">
            <a:solidFill>
              <a:srgbClr val="000090"/>
            </a:solidFill>
          </a:endParaRPr>
        </a:p>
      </dgm:t>
    </dgm:pt>
    <dgm:pt modelId="{B1A8000B-F08D-5543-AD0A-A45F650FD506}" type="sibTrans" cxnId="{6D0BD336-855C-4941-A128-C0885E773752}">
      <dgm:prSet/>
      <dgm:spPr/>
      <dgm:t>
        <a:bodyPr/>
        <a:lstStyle/>
        <a:p>
          <a:endParaRPr lang="en-US">
            <a:solidFill>
              <a:srgbClr val="000090"/>
            </a:solidFill>
          </a:endParaRPr>
        </a:p>
      </dgm:t>
    </dgm:pt>
    <dgm:pt modelId="{D03DEA1B-DE73-324E-BD5C-F57A0CD196D5}" type="pres">
      <dgm:prSet presAssocID="{DA05DBAE-9FC2-C243-950E-0054C996715D}" presName="outerComposite" presStyleCnt="0">
        <dgm:presLayoutVars>
          <dgm:chMax val="5"/>
          <dgm:dir/>
          <dgm:resizeHandles val="exact"/>
        </dgm:presLayoutVars>
      </dgm:prSet>
      <dgm:spPr/>
      <dgm:t>
        <a:bodyPr/>
        <a:lstStyle/>
        <a:p>
          <a:endParaRPr lang="en-US"/>
        </a:p>
      </dgm:t>
    </dgm:pt>
    <dgm:pt modelId="{CD1E1CDF-C0C3-B84F-816D-2F0C01CC5E51}" type="pres">
      <dgm:prSet presAssocID="{DA05DBAE-9FC2-C243-950E-0054C996715D}" presName="dummyMaxCanvas" presStyleCnt="0">
        <dgm:presLayoutVars/>
      </dgm:prSet>
      <dgm:spPr/>
    </dgm:pt>
    <dgm:pt modelId="{4E6D1F87-02F0-844A-B7D2-4D2C96D030C2}" type="pres">
      <dgm:prSet presAssocID="{DA05DBAE-9FC2-C243-950E-0054C996715D}" presName="FourNodes_1" presStyleLbl="node1" presStyleIdx="0" presStyleCnt="4">
        <dgm:presLayoutVars>
          <dgm:bulletEnabled val="1"/>
        </dgm:presLayoutVars>
      </dgm:prSet>
      <dgm:spPr/>
      <dgm:t>
        <a:bodyPr/>
        <a:lstStyle/>
        <a:p>
          <a:endParaRPr lang="en-US"/>
        </a:p>
      </dgm:t>
    </dgm:pt>
    <dgm:pt modelId="{7F67EBC4-9968-4345-AEC6-9DADE75A6ED0}" type="pres">
      <dgm:prSet presAssocID="{DA05DBAE-9FC2-C243-950E-0054C996715D}" presName="FourNodes_2" presStyleLbl="node1" presStyleIdx="1" presStyleCnt="4">
        <dgm:presLayoutVars>
          <dgm:bulletEnabled val="1"/>
        </dgm:presLayoutVars>
      </dgm:prSet>
      <dgm:spPr/>
      <dgm:t>
        <a:bodyPr/>
        <a:lstStyle/>
        <a:p>
          <a:endParaRPr lang="en-US"/>
        </a:p>
      </dgm:t>
    </dgm:pt>
    <dgm:pt modelId="{248A51F3-DC2B-3D4F-AC87-2AA910F552C3}" type="pres">
      <dgm:prSet presAssocID="{DA05DBAE-9FC2-C243-950E-0054C996715D}" presName="FourNodes_3" presStyleLbl="node1" presStyleIdx="2" presStyleCnt="4">
        <dgm:presLayoutVars>
          <dgm:bulletEnabled val="1"/>
        </dgm:presLayoutVars>
      </dgm:prSet>
      <dgm:spPr/>
      <dgm:t>
        <a:bodyPr/>
        <a:lstStyle/>
        <a:p>
          <a:endParaRPr lang="en-US"/>
        </a:p>
      </dgm:t>
    </dgm:pt>
    <dgm:pt modelId="{0A78EC06-BCD7-1C4B-91E5-6B7A2C4F379B}" type="pres">
      <dgm:prSet presAssocID="{DA05DBAE-9FC2-C243-950E-0054C996715D}" presName="FourNodes_4" presStyleLbl="node1" presStyleIdx="3" presStyleCnt="4">
        <dgm:presLayoutVars>
          <dgm:bulletEnabled val="1"/>
        </dgm:presLayoutVars>
      </dgm:prSet>
      <dgm:spPr/>
      <dgm:t>
        <a:bodyPr/>
        <a:lstStyle/>
        <a:p>
          <a:endParaRPr lang="en-US"/>
        </a:p>
      </dgm:t>
    </dgm:pt>
    <dgm:pt modelId="{20176FF2-1C06-444F-96F0-E0FD3CEDE7E5}" type="pres">
      <dgm:prSet presAssocID="{DA05DBAE-9FC2-C243-950E-0054C996715D}" presName="FourConn_1-2" presStyleLbl="fgAccFollowNode1" presStyleIdx="0" presStyleCnt="3">
        <dgm:presLayoutVars>
          <dgm:bulletEnabled val="1"/>
        </dgm:presLayoutVars>
      </dgm:prSet>
      <dgm:spPr/>
      <dgm:t>
        <a:bodyPr/>
        <a:lstStyle/>
        <a:p>
          <a:endParaRPr lang="en-US"/>
        </a:p>
      </dgm:t>
    </dgm:pt>
    <dgm:pt modelId="{6A653A94-6E00-F34D-BF63-04E2578DFF0E}" type="pres">
      <dgm:prSet presAssocID="{DA05DBAE-9FC2-C243-950E-0054C996715D}" presName="FourConn_2-3" presStyleLbl="fgAccFollowNode1" presStyleIdx="1" presStyleCnt="3">
        <dgm:presLayoutVars>
          <dgm:bulletEnabled val="1"/>
        </dgm:presLayoutVars>
      </dgm:prSet>
      <dgm:spPr/>
      <dgm:t>
        <a:bodyPr/>
        <a:lstStyle/>
        <a:p>
          <a:endParaRPr lang="en-US"/>
        </a:p>
      </dgm:t>
    </dgm:pt>
    <dgm:pt modelId="{82D5AC7D-8EF7-FD41-A6AB-BC2DFBA19899}" type="pres">
      <dgm:prSet presAssocID="{DA05DBAE-9FC2-C243-950E-0054C996715D}" presName="FourConn_3-4" presStyleLbl="fgAccFollowNode1" presStyleIdx="2" presStyleCnt="3">
        <dgm:presLayoutVars>
          <dgm:bulletEnabled val="1"/>
        </dgm:presLayoutVars>
      </dgm:prSet>
      <dgm:spPr/>
      <dgm:t>
        <a:bodyPr/>
        <a:lstStyle/>
        <a:p>
          <a:endParaRPr lang="en-US"/>
        </a:p>
      </dgm:t>
    </dgm:pt>
    <dgm:pt modelId="{2F0B7099-4255-2F46-8146-C34C0DECC852}" type="pres">
      <dgm:prSet presAssocID="{DA05DBAE-9FC2-C243-950E-0054C996715D}" presName="FourNodes_1_text" presStyleLbl="node1" presStyleIdx="3" presStyleCnt="4">
        <dgm:presLayoutVars>
          <dgm:bulletEnabled val="1"/>
        </dgm:presLayoutVars>
      </dgm:prSet>
      <dgm:spPr/>
      <dgm:t>
        <a:bodyPr/>
        <a:lstStyle/>
        <a:p>
          <a:endParaRPr lang="en-US"/>
        </a:p>
      </dgm:t>
    </dgm:pt>
    <dgm:pt modelId="{C05A9422-EBA0-E244-9E31-BDE3014F34FA}" type="pres">
      <dgm:prSet presAssocID="{DA05DBAE-9FC2-C243-950E-0054C996715D}" presName="FourNodes_2_text" presStyleLbl="node1" presStyleIdx="3" presStyleCnt="4">
        <dgm:presLayoutVars>
          <dgm:bulletEnabled val="1"/>
        </dgm:presLayoutVars>
      </dgm:prSet>
      <dgm:spPr/>
      <dgm:t>
        <a:bodyPr/>
        <a:lstStyle/>
        <a:p>
          <a:endParaRPr lang="en-US"/>
        </a:p>
      </dgm:t>
    </dgm:pt>
    <dgm:pt modelId="{3D4C35B4-FC13-0147-810D-C490474A082B}" type="pres">
      <dgm:prSet presAssocID="{DA05DBAE-9FC2-C243-950E-0054C996715D}" presName="FourNodes_3_text" presStyleLbl="node1" presStyleIdx="3" presStyleCnt="4">
        <dgm:presLayoutVars>
          <dgm:bulletEnabled val="1"/>
        </dgm:presLayoutVars>
      </dgm:prSet>
      <dgm:spPr/>
      <dgm:t>
        <a:bodyPr/>
        <a:lstStyle/>
        <a:p>
          <a:endParaRPr lang="en-US"/>
        </a:p>
      </dgm:t>
    </dgm:pt>
    <dgm:pt modelId="{5BD756BF-15E8-3A46-B715-A89B7916A4CE}" type="pres">
      <dgm:prSet presAssocID="{DA05DBAE-9FC2-C243-950E-0054C996715D}" presName="FourNodes_4_text" presStyleLbl="node1" presStyleIdx="3" presStyleCnt="4">
        <dgm:presLayoutVars>
          <dgm:bulletEnabled val="1"/>
        </dgm:presLayoutVars>
      </dgm:prSet>
      <dgm:spPr/>
      <dgm:t>
        <a:bodyPr/>
        <a:lstStyle/>
        <a:p>
          <a:endParaRPr lang="en-US"/>
        </a:p>
      </dgm:t>
    </dgm:pt>
  </dgm:ptLst>
  <dgm:cxnLst>
    <dgm:cxn modelId="{10667F17-C2FA-594B-983D-7CC53A5186A3}" type="presOf" srcId="{4172A6EB-94C5-8248-9898-98AAE323EF47}" destId="{4E6D1F87-02F0-844A-B7D2-4D2C96D030C2}" srcOrd="0" destOrd="0" presId="urn:microsoft.com/office/officeart/2005/8/layout/vProcess5"/>
    <dgm:cxn modelId="{6D0BD336-855C-4941-A128-C0885E773752}" srcId="{DA05DBAE-9FC2-C243-950E-0054C996715D}" destId="{4172A6EB-94C5-8248-9898-98AAE323EF47}" srcOrd="0" destOrd="0" parTransId="{2B11C305-809E-7C46-958E-4725049A705F}" sibTransId="{B1A8000B-F08D-5543-AD0A-A45F650FD506}"/>
    <dgm:cxn modelId="{2F5F7647-6507-A34D-957D-8BA83548C4AA}" type="presOf" srcId="{B2138266-BBF7-2145-ABB4-6364B2767182}" destId="{248A51F3-DC2B-3D4F-AC87-2AA910F552C3}" srcOrd="0" destOrd="0" presId="urn:microsoft.com/office/officeart/2005/8/layout/vProcess5"/>
    <dgm:cxn modelId="{F7931211-721A-1743-9F4D-F0DA75D51547}" type="presOf" srcId="{4172A6EB-94C5-8248-9898-98AAE323EF47}" destId="{2F0B7099-4255-2F46-8146-C34C0DECC852}" srcOrd="1" destOrd="0" presId="urn:microsoft.com/office/officeart/2005/8/layout/vProcess5"/>
    <dgm:cxn modelId="{921066A3-69F5-A846-8CD9-6A276DAB51E9}" type="presOf" srcId="{DD67447B-C363-B545-828B-4829E47AA9F8}" destId="{7F67EBC4-9968-4345-AEC6-9DADE75A6ED0}" srcOrd="0" destOrd="0" presId="urn:microsoft.com/office/officeart/2005/8/layout/vProcess5"/>
    <dgm:cxn modelId="{C985668C-7FA4-D14E-9286-9FC11BF98C3C}" type="presOf" srcId="{A685CCC1-AB1F-594A-832E-31C286A800A7}" destId="{5BD756BF-15E8-3A46-B715-A89B7916A4CE}" srcOrd="1" destOrd="0" presId="urn:microsoft.com/office/officeart/2005/8/layout/vProcess5"/>
    <dgm:cxn modelId="{6D6292ED-D6BB-C946-AC10-32EF77966E3B}" type="presOf" srcId="{DA05DBAE-9FC2-C243-950E-0054C996715D}" destId="{D03DEA1B-DE73-324E-BD5C-F57A0CD196D5}" srcOrd="0" destOrd="0" presId="urn:microsoft.com/office/officeart/2005/8/layout/vProcess5"/>
    <dgm:cxn modelId="{A83FCE9A-3F5F-E040-BD84-7A0DC944832D}" srcId="{DA05DBAE-9FC2-C243-950E-0054C996715D}" destId="{B2138266-BBF7-2145-ABB4-6364B2767182}" srcOrd="2" destOrd="0" parTransId="{EEB78B5E-693C-A745-A20C-025A45E262E3}" sibTransId="{2C08D87C-24BD-D142-81EF-F9777FBE112F}"/>
    <dgm:cxn modelId="{5C2C4323-D39A-504C-BE7D-3C5C14698A70}" srcId="{DA05DBAE-9FC2-C243-950E-0054C996715D}" destId="{DD67447B-C363-B545-828B-4829E47AA9F8}" srcOrd="1" destOrd="0" parTransId="{7E1D6AF6-4E33-284E-A459-B2C023BF7851}" sibTransId="{E93D5FFE-4BCB-6747-A9C9-4D3B429A46B0}"/>
    <dgm:cxn modelId="{EDED8C0B-B7E3-7544-821D-679FE2807889}" type="presOf" srcId="{B2138266-BBF7-2145-ABB4-6364B2767182}" destId="{3D4C35B4-FC13-0147-810D-C490474A082B}" srcOrd="1" destOrd="0" presId="urn:microsoft.com/office/officeart/2005/8/layout/vProcess5"/>
    <dgm:cxn modelId="{A4C1CC4D-01D5-A54A-AE99-5AFBEB73C978}" type="presOf" srcId="{B1A8000B-F08D-5543-AD0A-A45F650FD506}" destId="{20176FF2-1C06-444F-96F0-E0FD3CEDE7E5}" srcOrd="0" destOrd="0" presId="urn:microsoft.com/office/officeart/2005/8/layout/vProcess5"/>
    <dgm:cxn modelId="{9D4F5E56-D663-6545-9A40-C8693E5C7206}" srcId="{DA05DBAE-9FC2-C243-950E-0054C996715D}" destId="{A685CCC1-AB1F-594A-832E-31C286A800A7}" srcOrd="3" destOrd="0" parTransId="{8969C1D7-7512-BF4A-95B5-042C85C139A2}" sibTransId="{CE9978BF-11E9-C74C-BE13-262EC9C638F5}"/>
    <dgm:cxn modelId="{232201B3-BE56-3D4E-BE64-2B74902AFB44}" type="presOf" srcId="{DD67447B-C363-B545-828B-4829E47AA9F8}" destId="{C05A9422-EBA0-E244-9E31-BDE3014F34FA}" srcOrd="1" destOrd="0" presId="urn:microsoft.com/office/officeart/2005/8/layout/vProcess5"/>
    <dgm:cxn modelId="{70C017A7-F257-9043-9808-1D2EDA54F83B}" type="presOf" srcId="{A685CCC1-AB1F-594A-832E-31C286A800A7}" destId="{0A78EC06-BCD7-1C4B-91E5-6B7A2C4F379B}" srcOrd="0" destOrd="0" presId="urn:microsoft.com/office/officeart/2005/8/layout/vProcess5"/>
    <dgm:cxn modelId="{BCFE7CD7-3A8B-9442-8021-9375F67B29F2}" type="presOf" srcId="{E93D5FFE-4BCB-6747-A9C9-4D3B429A46B0}" destId="{6A653A94-6E00-F34D-BF63-04E2578DFF0E}" srcOrd="0" destOrd="0" presId="urn:microsoft.com/office/officeart/2005/8/layout/vProcess5"/>
    <dgm:cxn modelId="{0E9ACDCC-F790-064A-B44A-58103E2BE8A3}" type="presOf" srcId="{2C08D87C-24BD-D142-81EF-F9777FBE112F}" destId="{82D5AC7D-8EF7-FD41-A6AB-BC2DFBA19899}" srcOrd="0" destOrd="0" presId="urn:microsoft.com/office/officeart/2005/8/layout/vProcess5"/>
    <dgm:cxn modelId="{3D2E6E44-FC24-074F-BAD4-9ABD86E4972A}" type="presParOf" srcId="{D03DEA1B-DE73-324E-BD5C-F57A0CD196D5}" destId="{CD1E1CDF-C0C3-B84F-816D-2F0C01CC5E51}" srcOrd="0" destOrd="0" presId="urn:microsoft.com/office/officeart/2005/8/layout/vProcess5"/>
    <dgm:cxn modelId="{D7611298-3DF3-7049-B7CF-E93F42679E92}" type="presParOf" srcId="{D03DEA1B-DE73-324E-BD5C-F57A0CD196D5}" destId="{4E6D1F87-02F0-844A-B7D2-4D2C96D030C2}" srcOrd="1" destOrd="0" presId="urn:microsoft.com/office/officeart/2005/8/layout/vProcess5"/>
    <dgm:cxn modelId="{7C834D10-8B32-A941-8708-28C114D1596B}" type="presParOf" srcId="{D03DEA1B-DE73-324E-BD5C-F57A0CD196D5}" destId="{7F67EBC4-9968-4345-AEC6-9DADE75A6ED0}" srcOrd="2" destOrd="0" presId="urn:microsoft.com/office/officeart/2005/8/layout/vProcess5"/>
    <dgm:cxn modelId="{6FEC9AB5-2442-464D-910A-FDF93E5EA0F4}" type="presParOf" srcId="{D03DEA1B-DE73-324E-BD5C-F57A0CD196D5}" destId="{248A51F3-DC2B-3D4F-AC87-2AA910F552C3}" srcOrd="3" destOrd="0" presId="urn:microsoft.com/office/officeart/2005/8/layout/vProcess5"/>
    <dgm:cxn modelId="{06584682-5051-684A-B1C8-73BFAA65FF3B}" type="presParOf" srcId="{D03DEA1B-DE73-324E-BD5C-F57A0CD196D5}" destId="{0A78EC06-BCD7-1C4B-91E5-6B7A2C4F379B}" srcOrd="4" destOrd="0" presId="urn:microsoft.com/office/officeart/2005/8/layout/vProcess5"/>
    <dgm:cxn modelId="{1492A4B3-5F73-734B-87F4-168074DDA477}" type="presParOf" srcId="{D03DEA1B-DE73-324E-BD5C-F57A0CD196D5}" destId="{20176FF2-1C06-444F-96F0-E0FD3CEDE7E5}" srcOrd="5" destOrd="0" presId="urn:microsoft.com/office/officeart/2005/8/layout/vProcess5"/>
    <dgm:cxn modelId="{BA0E6A88-094A-6549-8BA0-2913180F54A4}" type="presParOf" srcId="{D03DEA1B-DE73-324E-BD5C-F57A0CD196D5}" destId="{6A653A94-6E00-F34D-BF63-04E2578DFF0E}" srcOrd="6" destOrd="0" presId="urn:microsoft.com/office/officeart/2005/8/layout/vProcess5"/>
    <dgm:cxn modelId="{B791551F-EC4C-1E4B-9D56-FFA5491DD83C}" type="presParOf" srcId="{D03DEA1B-DE73-324E-BD5C-F57A0CD196D5}" destId="{82D5AC7D-8EF7-FD41-A6AB-BC2DFBA19899}" srcOrd="7" destOrd="0" presId="urn:microsoft.com/office/officeart/2005/8/layout/vProcess5"/>
    <dgm:cxn modelId="{5C2B3B25-28D4-CB4A-81C7-2D555089C523}" type="presParOf" srcId="{D03DEA1B-DE73-324E-BD5C-F57A0CD196D5}" destId="{2F0B7099-4255-2F46-8146-C34C0DECC852}" srcOrd="8" destOrd="0" presId="urn:microsoft.com/office/officeart/2005/8/layout/vProcess5"/>
    <dgm:cxn modelId="{68C1E8D4-AABA-624D-A42D-6DC2E2214A55}" type="presParOf" srcId="{D03DEA1B-DE73-324E-BD5C-F57A0CD196D5}" destId="{C05A9422-EBA0-E244-9E31-BDE3014F34FA}" srcOrd="9" destOrd="0" presId="urn:microsoft.com/office/officeart/2005/8/layout/vProcess5"/>
    <dgm:cxn modelId="{5D639377-EE81-7146-A16B-696C30DD7984}" type="presParOf" srcId="{D03DEA1B-DE73-324E-BD5C-F57A0CD196D5}" destId="{3D4C35B4-FC13-0147-810D-C490474A082B}" srcOrd="10" destOrd="0" presId="urn:microsoft.com/office/officeart/2005/8/layout/vProcess5"/>
    <dgm:cxn modelId="{23B577CD-12DE-1848-A764-BF4F6C60522D}" type="presParOf" srcId="{D03DEA1B-DE73-324E-BD5C-F57A0CD196D5}" destId="{5BD756BF-15E8-3A46-B715-A89B7916A4CE}" srcOrd="11" destOrd="0" presId="urn:microsoft.com/office/officeart/2005/8/layout/vProcess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FED60D9-DA60-6440-BC55-8B5037EB7A14}" type="doc">
      <dgm:prSet loTypeId="urn:microsoft.com/office/officeart/2005/8/layout/radial1" loCatId="" qsTypeId="urn:microsoft.com/office/officeart/2005/8/quickstyle/simple4" qsCatId="simple" csTypeId="urn:microsoft.com/office/officeart/2005/8/colors/accent1_2" csCatId="accent1" phldr="1"/>
      <dgm:spPr/>
      <dgm:t>
        <a:bodyPr/>
        <a:lstStyle/>
        <a:p>
          <a:endParaRPr lang="en-US"/>
        </a:p>
      </dgm:t>
    </dgm:pt>
    <dgm:pt modelId="{A273A9AD-ABCA-C54E-BC3C-539FFF114066}">
      <dgm:prSet phldrT="[Text]" custT="1"/>
      <dgm:spPr/>
      <dgm:t>
        <a:bodyPr/>
        <a:lstStyle/>
        <a:p>
          <a:r>
            <a:rPr lang="en-US" sz="1200" dirty="0" smtClean="0">
              <a:solidFill>
                <a:srgbClr val="000090"/>
              </a:solidFill>
            </a:rPr>
            <a:t>Clinical Data Management</a:t>
          </a:r>
          <a:endParaRPr lang="en-US" sz="1200" dirty="0">
            <a:solidFill>
              <a:srgbClr val="000090"/>
            </a:solidFill>
          </a:endParaRPr>
        </a:p>
      </dgm:t>
    </dgm:pt>
    <dgm:pt modelId="{3FD2E669-FF29-A940-B82E-CAD2A8742F4A}" type="parTrans" cxnId="{DD217A42-B3F9-6844-8C6C-5C4DD4935E5C}">
      <dgm:prSet/>
      <dgm:spPr/>
      <dgm:t>
        <a:bodyPr/>
        <a:lstStyle/>
        <a:p>
          <a:endParaRPr lang="en-US" sz="1200">
            <a:solidFill>
              <a:srgbClr val="000090"/>
            </a:solidFill>
          </a:endParaRPr>
        </a:p>
      </dgm:t>
    </dgm:pt>
    <dgm:pt modelId="{320A729E-0257-8547-B57B-027618F5DE60}" type="sibTrans" cxnId="{DD217A42-B3F9-6844-8C6C-5C4DD4935E5C}">
      <dgm:prSet/>
      <dgm:spPr/>
      <dgm:t>
        <a:bodyPr/>
        <a:lstStyle/>
        <a:p>
          <a:endParaRPr lang="en-US" sz="1200">
            <a:solidFill>
              <a:srgbClr val="000090"/>
            </a:solidFill>
          </a:endParaRPr>
        </a:p>
      </dgm:t>
    </dgm:pt>
    <dgm:pt modelId="{39700A39-35A2-F24F-9E5F-0227D58FE8D1}">
      <dgm:prSet phldrT="[Text]" custT="1"/>
      <dgm:spPr/>
      <dgm:t>
        <a:bodyPr/>
        <a:lstStyle/>
        <a:p>
          <a:r>
            <a:rPr lang="en-US" sz="1200" dirty="0" smtClean="0">
              <a:solidFill>
                <a:srgbClr val="000090"/>
              </a:solidFill>
            </a:rPr>
            <a:t>CRF Design, Build &amp; Manage</a:t>
          </a:r>
          <a:endParaRPr lang="en-US" sz="1200" dirty="0">
            <a:solidFill>
              <a:srgbClr val="000090"/>
            </a:solidFill>
          </a:endParaRPr>
        </a:p>
      </dgm:t>
    </dgm:pt>
    <dgm:pt modelId="{BB771095-78C0-F240-9316-3F9D22C97F1E}" type="parTrans" cxnId="{9CD08975-DA70-F346-BF11-009EB41214C9}">
      <dgm:prSet custT="1"/>
      <dgm:spPr/>
      <dgm:t>
        <a:bodyPr/>
        <a:lstStyle/>
        <a:p>
          <a:endParaRPr lang="en-US" sz="1200">
            <a:solidFill>
              <a:srgbClr val="000090"/>
            </a:solidFill>
          </a:endParaRPr>
        </a:p>
      </dgm:t>
    </dgm:pt>
    <dgm:pt modelId="{040D4AE3-69BC-0345-9FBD-EE488DD8466B}" type="sibTrans" cxnId="{9CD08975-DA70-F346-BF11-009EB41214C9}">
      <dgm:prSet/>
      <dgm:spPr/>
      <dgm:t>
        <a:bodyPr/>
        <a:lstStyle/>
        <a:p>
          <a:endParaRPr lang="en-US" sz="1200">
            <a:solidFill>
              <a:srgbClr val="000090"/>
            </a:solidFill>
          </a:endParaRPr>
        </a:p>
      </dgm:t>
    </dgm:pt>
    <dgm:pt modelId="{2D88CFDF-C6CB-874F-BEB6-076B6DCB8449}">
      <dgm:prSet phldrT="[Text]" custT="1"/>
      <dgm:spPr/>
      <dgm:t>
        <a:bodyPr/>
        <a:lstStyle/>
        <a:p>
          <a:r>
            <a:rPr lang="en-US" sz="1200" dirty="0" smtClean="0">
              <a:solidFill>
                <a:srgbClr val="000090"/>
              </a:solidFill>
            </a:rPr>
            <a:t>Database Design &amp; Program</a:t>
          </a:r>
          <a:endParaRPr lang="en-US" sz="1200" dirty="0">
            <a:solidFill>
              <a:srgbClr val="000090"/>
            </a:solidFill>
          </a:endParaRPr>
        </a:p>
      </dgm:t>
    </dgm:pt>
    <dgm:pt modelId="{BD3D8960-9000-284E-ACA6-3EFA23C8DD6F}" type="parTrans" cxnId="{0A6F7248-112F-EA4D-9CAA-6FF1179A2D19}">
      <dgm:prSet custT="1"/>
      <dgm:spPr/>
      <dgm:t>
        <a:bodyPr/>
        <a:lstStyle/>
        <a:p>
          <a:endParaRPr lang="en-US" sz="1200">
            <a:solidFill>
              <a:srgbClr val="000090"/>
            </a:solidFill>
          </a:endParaRPr>
        </a:p>
      </dgm:t>
    </dgm:pt>
    <dgm:pt modelId="{872B9843-DDF5-C54B-9A53-D7C15152AE6E}" type="sibTrans" cxnId="{0A6F7248-112F-EA4D-9CAA-6FF1179A2D19}">
      <dgm:prSet/>
      <dgm:spPr/>
      <dgm:t>
        <a:bodyPr/>
        <a:lstStyle/>
        <a:p>
          <a:endParaRPr lang="en-US" sz="1200">
            <a:solidFill>
              <a:srgbClr val="000090"/>
            </a:solidFill>
          </a:endParaRPr>
        </a:p>
      </dgm:t>
    </dgm:pt>
    <dgm:pt modelId="{39F11716-67DF-4C4C-86E9-EF84B7988C92}">
      <dgm:prSet phldrT="[Text]" custT="1"/>
      <dgm:spPr/>
      <dgm:t>
        <a:bodyPr/>
        <a:lstStyle/>
        <a:p>
          <a:r>
            <a:rPr lang="en-US" sz="1200" dirty="0" smtClean="0">
              <a:solidFill>
                <a:srgbClr val="000090"/>
              </a:solidFill>
            </a:rPr>
            <a:t>Validation</a:t>
          </a:r>
          <a:endParaRPr lang="en-US" sz="1200" dirty="0">
            <a:solidFill>
              <a:srgbClr val="000090"/>
            </a:solidFill>
          </a:endParaRPr>
        </a:p>
      </dgm:t>
    </dgm:pt>
    <dgm:pt modelId="{08C4D227-81C6-C844-9C83-D2CF8D23BF0C}" type="parTrans" cxnId="{99B1912E-2FCE-D747-81D1-76C96CB3D49A}">
      <dgm:prSet custT="1"/>
      <dgm:spPr/>
      <dgm:t>
        <a:bodyPr/>
        <a:lstStyle/>
        <a:p>
          <a:endParaRPr lang="en-US" sz="1200">
            <a:solidFill>
              <a:srgbClr val="000090"/>
            </a:solidFill>
          </a:endParaRPr>
        </a:p>
      </dgm:t>
    </dgm:pt>
    <dgm:pt modelId="{0FA6DA9F-B22C-7140-95AD-E307FD820ACA}" type="sibTrans" cxnId="{99B1912E-2FCE-D747-81D1-76C96CB3D49A}">
      <dgm:prSet/>
      <dgm:spPr/>
      <dgm:t>
        <a:bodyPr/>
        <a:lstStyle/>
        <a:p>
          <a:endParaRPr lang="en-US" sz="1200">
            <a:solidFill>
              <a:srgbClr val="000090"/>
            </a:solidFill>
          </a:endParaRPr>
        </a:p>
      </dgm:t>
    </dgm:pt>
    <dgm:pt modelId="{186B94BA-37F9-9545-95F0-2C78B427A28F}">
      <dgm:prSet phldrT="[Text]" custT="1"/>
      <dgm:spPr/>
      <dgm:t>
        <a:bodyPr/>
        <a:lstStyle/>
        <a:p>
          <a:r>
            <a:rPr lang="en-US" sz="1200" dirty="0" smtClean="0">
              <a:solidFill>
                <a:srgbClr val="000090"/>
              </a:solidFill>
            </a:rPr>
            <a:t>Medical Coding</a:t>
          </a:r>
          <a:endParaRPr lang="en-US" sz="1200" dirty="0">
            <a:solidFill>
              <a:srgbClr val="000090"/>
            </a:solidFill>
          </a:endParaRPr>
        </a:p>
      </dgm:t>
    </dgm:pt>
    <dgm:pt modelId="{2E6B38AE-C6B5-7D4C-996F-B28B7786261C}" type="parTrans" cxnId="{A1FDA0B7-34B6-6149-B0C2-6A512F595DB5}">
      <dgm:prSet custT="1"/>
      <dgm:spPr/>
      <dgm:t>
        <a:bodyPr/>
        <a:lstStyle/>
        <a:p>
          <a:endParaRPr lang="en-US" sz="1200">
            <a:solidFill>
              <a:srgbClr val="000090"/>
            </a:solidFill>
          </a:endParaRPr>
        </a:p>
      </dgm:t>
    </dgm:pt>
    <dgm:pt modelId="{1B500B26-006A-8240-B9D0-0758F16878B9}" type="sibTrans" cxnId="{A1FDA0B7-34B6-6149-B0C2-6A512F595DB5}">
      <dgm:prSet/>
      <dgm:spPr/>
      <dgm:t>
        <a:bodyPr/>
        <a:lstStyle/>
        <a:p>
          <a:endParaRPr lang="en-US" sz="1200">
            <a:solidFill>
              <a:srgbClr val="000090"/>
            </a:solidFill>
          </a:endParaRPr>
        </a:p>
      </dgm:t>
    </dgm:pt>
    <dgm:pt modelId="{64777806-9BDD-904C-84D5-C41774744B67}">
      <dgm:prSet phldrT="[Text]" custT="1"/>
      <dgm:spPr/>
      <dgm:t>
        <a:bodyPr/>
        <a:lstStyle/>
        <a:p>
          <a:r>
            <a:rPr lang="en-US" sz="1200" dirty="0" smtClean="0">
              <a:solidFill>
                <a:srgbClr val="000090"/>
              </a:solidFill>
            </a:rPr>
            <a:t>Ex. Data Load, Integrate &amp; Reconcile</a:t>
          </a:r>
          <a:endParaRPr lang="en-US" sz="1200" dirty="0">
            <a:solidFill>
              <a:srgbClr val="000090"/>
            </a:solidFill>
          </a:endParaRPr>
        </a:p>
      </dgm:t>
    </dgm:pt>
    <dgm:pt modelId="{444671C5-8237-B44C-99D1-E8E19216FF37}" type="parTrans" cxnId="{7F8F9CEB-1B49-E74B-9F32-B124C538982B}">
      <dgm:prSet custT="1"/>
      <dgm:spPr/>
      <dgm:t>
        <a:bodyPr/>
        <a:lstStyle/>
        <a:p>
          <a:endParaRPr lang="en-US" sz="1200">
            <a:solidFill>
              <a:srgbClr val="000090"/>
            </a:solidFill>
          </a:endParaRPr>
        </a:p>
      </dgm:t>
    </dgm:pt>
    <dgm:pt modelId="{3D241B6D-DF1C-484D-A350-1A7503C0FBEC}" type="sibTrans" cxnId="{7F8F9CEB-1B49-E74B-9F32-B124C538982B}">
      <dgm:prSet/>
      <dgm:spPr/>
      <dgm:t>
        <a:bodyPr/>
        <a:lstStyle/>
        <a:p>
          <a:endParaRPr lang="en-US" sz="1200">
            <a:solidFill>
              <a:srgbClr val="000090"/>
            </a:solidFill>
          </a:endParaRPr>
        </a:p>
      </dgm:t>
    </dgm:pt>
    <dgm:pt modelId="{7EE0CF38-8DA0-BD4A-BEE0-E44E67122B2D}">
      <dgm:prSet phldrT="[Text]" custT="1"/>
      <dgm:spPr/>
      <dgm:t>
        <a:bodyPr/>
        <a:lstStyle/>
        <a:p>
          <a:r>
            <a:rPr lang="en-US" sz="1200" dirty="0" smtClean="0">
              <a:solidFill>
                <a:srgbClr val="000090"/>
              </a:solidFill>
            </a:rPr>
            <a:t>Data Entry, Cleaning &amp; Locking</a:t>
          </a:r>
          <a:endParaRPr lang="en-US" sz="1200" dirty="0">
            <a:solidFill>
              <a:srgbClr val="000090"/>
            </a:solidFill>
          </a:endParaRPr>
        </a:p>
      </dgm:t>
    </dgm:pt>
    <dgm:pt modelId="{11DDBFD9-D035-794A-87D4-EBA0FAFB33D7}" type="parTrans" cxnId="{52669A28-08E6-364C-92DD-C1F20753C1C8}">
      <dgm:prSet custT="1"/>
      <dgm:spPr/>
      <dgm:t>
        <a:bodyPr/>
        <a:lstStyle/>
        <a:p>
          <a:endParaRPr lang="en-US" sz="1200">
            <a:solidFill>
              <a:srgbClr val="000090"/>
            </a:solidFill>
          </a:endParaRPr>
        </a:p>
      </dgm:t>
    </dgm:pt>
    <dgm:pt modelId="{FDEB029C-52C1-2748-8EB7-46477241D2FF}" type="sibTrans" cxnId="{52669A28-08E6-364C-92DD-C1F20753C1C8}">
      <dgm:prSet/>
      <dgm:spPr/>
      <dgm:t>
        <a:bodyPr/>
        <a:lstStyle/>
        <a:p>
          <a:endParaRPr lang="en-US" sz="1200">
            <a:solidFill>
              <a:srgbClr val="000090"/>
            </a:solidFill>
          </a:endParaRPr>
        </a:p>
      </dgm:t>
    </dgm:pt>
    <dgm:pt modelId="{F8065469-A8E4-AF4D-8B6C-5C2C01D928CF}">
      <dgm:prSet phldrT="[Text]" custT="1"/>
      <dgm:spPr/>
      <dgm:t>
        <a:bodyPr/>
        <a:lstStyle/>
        <a:p>
          <a:r>
            <a:rPr lang="en-US" sz="1200" dirty="0" smtClean="0">
              <a:solidFill>
                <a:srgbClr val="000090"/>
              </a:solidFill>
            </a:rPr>
            <a:t>Reports</a:t>
          </a:r>
          <a:endParaRPr lang="en-US" sz="1200" dirty="0">
            <a:solidFill>
              <a:srgbClr val="000090"/>
            </a:solidFill>
          </a:endParaRPr>
        </a:p>
      </dgm:t>
    </dgm:pt>
    <dgm:pt modelId="{555D2680-7F71-274B-8E8D-A984F11C1D50}" type="parTrans" cxnId="{8049721F-1393-D64C-A034-00EB01278F24}">
      <dgm:prSet custT="1"/>
      <dgm:spPr/>
      <dgm:t>
        <a:bodyPr/>
        <a:lstStyle/>
        <a:p>
          <a:endParaRPr lang="en-US" sz="1200">
            <a:solidFill>
              <a:srgbClr val="000090"/>
            </a:solidFill>
          </a:endParaRPr>
        </a:p>
      </dgm:t>
    </dgm:pt>
    <dgm:pt modelId="{559E2AD3-5844-0245-9845-E36B917288DA}" type="sibTrans" cxnId="{8049721F-1393-D64C-A034-00EB01278F24}">
      <dgm:prSet/>
      <dgm:spPr/>
      <dgm:t>
        <a:bodyPr/>
        <a:lstStyle/>
        <a:p>
          <a:endParaRPr lang="en-US" sz="1200">
            <a:solidFill>
              <a:srgbClr val="000090"/>
            </a:solidFill>
          </a:endParaRPr>
        </a:p>
      </dgm:t>
    </dgm:pt>
    <dgm:pt modelId="{AC886699-1548-6B4C-A93D-A555100C05D8}">
      <dgm:prSet phldrT="[Text]" custT="1"/>
      <dgm:spPr/>
      <dgm:t>
        <a:bodyPr/>
        <a:lstStyle/>
        <a:p>
          <a:r>
            <a:rPr lang="en-US" sz="1200" dirty="0" smtClean="0">
              <a:solidFill>
                <a:srgbClr val="000090"/>
              </a:solidFill>
            </a:rPr>
            <a:t>Statistical Programming &amp; Analysis</a:t>
          </a:r>
          <a:endParaRPr lang="en-US" sz="1200" dirty="0">
            <a:solidFill>
              <a:srgbClr val="000090"/>
            </a:solidFill>
          </a:endParaRPr>
        </a:p>
      </dgm:t>
    </dgm:pt>
    <dgm:pt modelId="{F360F6EF-467B-9F4F-83B2-A312136B239F}" type="parTrans" cxnId="{A7C418F0-0343-5B4F-A46A-DEA998B53756}">
      <dgm:prSet custT="1"/>
      <dgm:spPr/>
      <dgm:t>
        <a:bodyPr/>
        <a:lstStyle/>
        <a:p>
          <a:endParaRPr lang="en-US" sz="1200">
            <a:solidFill>
              <a:srgbClr val="000090"/>
            </a:solidFill>
          </a:endParaRPr>
        </a:p>
      </dgm:t>
    </dgm:pt>
    <dgm:pt modelId="{5C8D8DA8-5589-C049-88DF-EBCB7289EF27}" type="sibTrans" cxnId="{A7C418F0-0343-5B4F-A46A-DEA998B53756}">
      <dgm:prSet/>
      <dgm:spPr/>
      <dgm:t>
        <a:bodyPr/>
        <a:lstStyle/>
        <a:p>
          <a:endParaRPr lang="en-US" sz="1200">
            <a:solidFill>
              <a:srgbClr val="000090"/>
            </a:solidFill>
          </a:endParaRPr>
        </a:p>
      </dgm:t>
    </dgm:pt>
    <dgm:pt modelId="{C303EB18-53A8-0C42-A9B9-273F86D3B76E}" type="pres">
      <dgm:prSet presAssocID="{2FED60D9-DA60-6440-BC55-8B5037EB7A14}" presName="cycle" presStyleCnt="0">
        <dgm:presLayoutVars>
          <dgm:chMax val="1"/>
          <dgm:dir/>
          <dgm:animLvl val="ctr"/>
          <dgm:resizeHandles val="exact"/>
        </dgm:presLayoutVars>
      </dgm:prSet>
      <dgm:spPr/>
      <dgm:t>
        <a:bodyPr/>
        <a:lstStyle/>
        <a:p>
          <a:endParaRPr lang="en-US"/>
        </a:p>
      </dgm:t>
    </dgm:pt>
    <dgm:pt modelId="{D9A3410D-2908-EB4D-A1A4-4957833FD1E8}" type="pres">
      <dgm:prSet presAssocID="{A273A9AD-ABCA-C54E-BC3C-539FFF114066}" presName="centerShape" presStyleLbl="node0" presStyleIdx="0" presStyleCnt="1"/>
      <dgm:spPr/>
      <dgm:t>
        <a:bodyPr/>
        <a:lstStyle/>
        <a:p>
          <a:endParaRPr lang="en-US"/>
        </a:p>
      </dgm:t>
    </dgm:pt>
    <dgm:pt modelId="{0E8C92A3-2868-2247-BA31-498FC5148CCB}" type="pres">
      <dgm:prSet presAssocID="{BB771095-78C0-F240-9316-3F9D22C97F1E}" presName="Name9" presStyleLbl="parChTrans1D2" presStyleIdx="0" presStyleCnt="8"/>
      <dgm:spPr/>
      <dgm:t>
        <a:bodyPr/>
        <a:lstStyle/>
        <a:p>
          <a:endParaRPr lang="en-US"/>
        </a:p>
      </dgm:t>
    </dgm:pt>
    <dgm:pt modelId="{3FC4821F-6C56-914C-A114-7A1E8971B8D0}" type="pres">
      <dgm:prSet presAssocID="{BB771095-78C0-F240-9316-3F9D22C97F1E}" presName="connTx" presStyleLbl="parChTrans1D2" presStyleIdx="0" presStyleCnt="8"/>
      <dgm:spPr/>
      <dgm:t>
        <a:bodyPr/>
        <a:lstStyle/>
        <a:p>
          <a:endParaRPr lang="en-US"/>
        </a:p>
      </dgm:t>
    </dgm:pt>
    <dgm:pt modelId="{4BF31736-4F95-104C-BA93-8D64B04806DE}" type="pres">
      <dgm:prSet presAssocID="{39700A39-35A2-F24F-9E5F-0227D58FE8D1}" presName="node" presStyleLbl="node1" presStyleIdx="0" presStyleCnt="8">
        <dgm:presLayoutVars>
          <dgm:bulletEnabled val="1"/>
        </dgm:presLayoutVars>
      </dgm:prSet>
      <dgm:spPr/>
      <dgm:t>
        <a:bodyPr/>
        <a:lstStyle/>
        <a:p>
          <a:endParaRPr lang="en-US"/>
        </a:p>
      </dgm:t>
    </dgm:pt>
    <dgm:pt modelId="{806AE257-A7EF-CB4E-A247-AE32E7897E1F}" type="pres">
      <dgm:prSet presAssocID="{BD3D8960-9000-284E-ACA6-3EFA23C8DD6F}" presName="Name9" presStyleLbl="parChTrans1D2" presStyleIdx="1" presStyleCnt="8"/>
      <dgm:spPr/>
      <dgm:t>
        <a:bodyPr/>
        <a:lstStyle/>
        <a:p>
          <a:endParaRPr lang="en-US"/>
        </a:p>
      </dgm:t>
    </dgm:pt>
    <dgm:pt modelId="{898C5792-9450-414F-B894-11E0DB7FF5AF}" type="pres">
      <dgm:prSet presAssocID="{BD3D8960-9000-284E-ACA6-3EFA23C8DD6F}" presName="connTx" presStyleLbl="parChTrans1D2" presStyleIdx="1" presStyleCnt="8"/>
      <dgm:spPr/>
      <dgm:t>
        <a:bodyPr/>
        <a:lstStyle/>
        <a:p>
          <a:endParaRPr lang="en-US"/>
        </a:p>
      </dgm:t>
    </dgm:pt>
    <dgm:pt modelId="{7802FABD-B926-A542-AE65-CF3311B42DBD}" type="pres">
      <dgm:prSet presAssocID="{2D88CFDF-C6CB-874F-BEB6-076B6DCB8449}" presName="node" presStyleLbl="node1" presStyleIdx="1" presStyleCnt="8">
        <dgm:presLayoutVars>
          <dgm:bulletEnabled val="1"/>
        </dgm:presLayoutVars>
      </dgm:prSet>
      <dgm:spPr/>
      <dgm:t>
        <a:bodyPr/>
        <a:lstStyle/>
        <a:p>
          <a:endParaRPr lang="en-US"/>
        </a:p>
      </dgm:t>
    </dgm:pt>
    <dgm:pt modelId="{AD19264B-4649-C544-9080-B29422111606}" type="pres">
      <dgm:prSet presAssocID="{08C4D227-81C6-C844-9C83-D2CF8D23BF0C}" presName="Name9" presStyleLbl="parChTrans1D2" presStyleIdx="2" presStyleCnt="8"/>
      <dgm:spPr/>
      <dgm:t>
        <a:bodyPr/>
        <a:lstStyle/>
        <a:p>
          <a:endParaRPr lang="en-US"/>
        </a:p>
      </dgm:t>
    </dgm:pt>
    <dgm:pt modelId="{D1798F01-D463-8345-8E3C-61A271EC1342}" type="pres">
      <dgm:prSet presAssocID="{08C4D227-81C6-C844-9C83-D2CF8D23BF0C}" presName="connTx" presStyleLbl="parChTrans1D2" presStyleIdx="2" presStyleCnt="8"/>
      <dgm:spPr/>
      <dgm:t>
        <a:bodyPr/>
        <a:lstStyle/>
        <a:p>
          <a:endParaRPr lang="en-US"/>
        </a:p>
      </dgm:t>
    </dgm:pt>
    <dgm:pt modelId="{4C804F2A-B134-C346-A7E6-D16912AE83F1}" type="pres">
      <dgm:prSet presAssocID="{39F11716-67DF-4C4C-86E9-EF84B7988C92}" presName="node" presStyleLbl="node1" presStyleIdx="2" presStyleCnt="8">
        <dgm:presLayoutVars>
          <dgm:bulletEnabled val="1"/>
        </dgm:presLayoutVars>
      </dgm:prSet>
      <dgm:spPr/>
      <dgm:t>
        <a:bodyPr/>
        <a:lstStyle/>
        <a:p>
          <a:endParaRPr lang="en-US"/>
        </a:p>
      </dgm:t>
    </dgm:pt>
    <dgm:pt modelId="{8A93194B-37FA-FE48-B157-53F56870B173}" type="pres">
      <dgm:prSet presAssocID="{2E6B38AE-C6B5-7D4C-996F-B28B7786261C}" presName="Name9" presStyleLbl="parChTrans1D2" presStyleIdx="3" presStyleCnt="8"/>
      <dgm:spPr/>
      <dgm:t>
        <a:bodyPr/>
        <a:lstStyle/>
        <a:p>
          <a:endParaRPr lang="en-US"/>
        </a:p>
      </dgm:t>
    </dgm:pt>
    <dgm:pt modelId="{651813CA-4EEA-7B4B-B528-3AD9DEF1CABA}" type="pres">
      <dgm:prSet presAssocID="{2E6B38AE-C6B5-7D4C-996F-B28B7786261C}" presName="connTx" presStyleLbl="parChTrans1D2" presStyleIdx="3" presStyleCnt="8"/>
      <dgm:spPr/>
      <dgm:t>
        <a:bodyPr/>
        <a:lstStyle/>
        <a:p>
          <a:endParaRPr lang="en-US"/>
        </a:p>
      </dgm:t>
    </dgm:pt>
    <dgm:pt modelId="{CCAA4C8A-FC53-A841-9E42-DFB49D9DA956}" type="pres">
      <dgm:prSet presAssocID="{186B94BA-37F9-9545-95F0-2C78B427A28F}" presName="node" presStyleLbl="node1" presStyleIdx="3" presStyleCnt="8">
        <dgm:presLayoutVars>
          <dgm:bulletEnabled val="1"/>
        </dgm:presLayoutVars>
      </dgm:prSet>
      <dgm:spPr/>
      <dgm:t>
        <a:bodyPr/>
        <a:lstStyle/>
        <a:p>
          <a:endParaRPr lang="en-US"/>
        </a:p>
      </dgm:t>
    </dgm:pt>
    <dgm:pt modelId="{F3906507-60E5-954F-A910-DEA21CA02A43}" type="pres">
      <dgm:prSet presAssocID="{444671C5-8237-B44C-99D1-E8E19216FF37}" presName="Name9" presStyleLbl="parChTrans1D2" presStyleIdx="4" presStyleCnt="8"/>
      <dgm:spPr/>
      <dgm:t>
        <a:bodyPr/>
        <a:lstStyle/>
        <a:p>
          <a:endParaRPr lang="en-US"/>
        </a:p>
      </dgm:t>
    </dgm:pt>
    <dgm:pt modelId="{F126BDB9-4A33-EC4E-8C5E-8315AA947993}" type="pres">
      <dgm:prSet presAssocID="{444671C5-8237-B44C-99D1-E8E19216FF37}" presName="connTx" presStyleLbl="parChTrans1D2" presStyleIdx="4" presStyleCnt="8"/>
      <dgm:spPr/>
      <dgm:t>
        <a:bodyPr/>
        <a:lstStyle/>
        <a:p>
          <a:endParaRPr lang="en-US"/>
        </a:p>
      </dgm:t>
    </dgm:pt>
    <dgm:pt modelId="{D041ABF7-EE55-4B4F-ABA7-18B0DCF63B9D}" type="pres">
      <dgm:prSet presAssocID="{64777806-9BDD-904C-84D5-C41774744B67}" presName="node" presStyleLbl="node1" presStyleIdx="4" presStyleCnt="8">
        <dgm:presLayoutVars>
          <dgm:bulletEnabled val="1"/>
        </dgm:presLayoutVars>
      </dgm:prSet>
      <dgm:spPr/>
      <dgm:t>
        <a:bodyPr/>
        <a:lstStyle/>
        <a:p>
          <a:endParaRPr lang="en-US"/>
        </a:p>
      </dgm:t>
    </dgm:pt>
    <dgm:pt modelId="{0117309E-1A9D-0344-8A16-21614257A864}" type="pres">
      <dgm:prSet presAssocID="{11DDBFD9-D035-794A-87D4-EBA0FAFB33D7}" presName="Name9" presStyleLbl="parChTrans1D2" presStyleIdx="5" presStyleCnt="8"/>
      <dgm:spPr/>
      <dgm:t>
        <a:bodyPr/>
        <a:lstStyle/>
        <a:p>
          <a:endParaRPr lang="en-US"/>
        </a:p>
      </dgm:t>
    </dgm:pt>
    <dgm:pt modelId="{3D8F8466-5A4A-9644-82C9-5260C9FF2272}" type="pres">
      <dgm:prSet presAssocID="{11DDBFD9-D035-794A-87D4-EBA0FAFB33D7}" presName="connTx" presStyleLbl="parChTrans1D2" presStyleIdx="5" presStyleCnt="8"/>
      <dgm:spPr/>
      <dgm:t>
        <a:bodyPr/>
        <a:lstStyle/>
        <a:p>
          <a:endParaRPr lang="en-US"/>
        </a:p>
      </dgm:t>
    </dgm:pt>
    <dgm:pt modelId="{63359426-45F1-094F-97CD-985057F3DAF1}" type="pres">
      <dgm:prSet presAssocID="{7EE0CF38-8DA0-BD4A-BEE0-E44E67122B2D}" presName="node" presStyleLbl="node1" presStyleIdx="5" presStyleCnt="8">
        <dgm:presLayoutVars>
          <dgm:bulletEnabled val="1"/>
        </dgm:presLayoutVars>
      </dgm:prSet>
      <dgm:spPr/>
      <dgm:t>
        <a:bodyPr/>
        <a:lstStyle/>
        <a:p>
          <a:endParaRPr lang="en-US"/>
        </a:p>
      </dgm:t>
    </dgm:pt>
    <dgm:pt modelId="{3CE305CD-3FB9-9E4F-8EDF-A4FA07AC2C59}" type="pres">
      <dgm:prSet presAssocID="{555D2680-7F71-274B-8E8D-A984F11C1D50}" presName="Name9" presStyleLbl="parChTrans1D2" presStyleIdx="6" presStyleCnt="8"/>
      <dgm:spPr/>
      <dgm:t>
        <a:bodyPr/>
        <a:lstStyle/>
        <a:p>
          <a:endParaRPr lang="en-US"/>
        </a:p>
      </dgm:t>
    </dgm:pt>
    <dgm:pt modelId="{3F806CE8-55ED-F742-AA5D-5AA18B6A8298}" type="pres">
      <dgm:prSet presAssocID="{555D2680-7F71-274B-8E8D-A984F11C1D50}" presName="connTx" presStyleLbl="parChTrans1D2" presStyleIdx="6" presStyleCnt="8"/>
      <dgm:spPr/>
      <dgm:t>
        <a:bodyPr/>
        <a:lstStyle/>
        <a:p>
          <a:endParaRPr lang="en-US"/>
        </a:p>
      </dgm:t>
    </dgm:pt>
    <dgm:pt modelId="{A616C292-570A-2640-837C-BDF18A8EFEA1}" type="pres">
      <dgm:prSet presAssocID="{F8065469-A8E4-AF4D-8B6C-5C2C01D928CF}" presName="node" presStyleLbl="node1" presStyleIdx="6" presStyleCnt="8">
        <dgm:presLayoutVars>
          <dgm:bulletEnabled val="1"/>
        </dgm:presLayoutVars>
      </dgm:prSet>
      <dgm:spPr/>
      <dgm:t>
        <a:bodyPr/>
        <a:lstStyle/>
        <a:p>
          <a:endParaRPr lang="en-US"/>
        </a:p>
      </dgm:t>
    </dgm:pt>
    <dgm:pt modelId="{4AB1275B-8FB3-7D43-B5D0-B42647AAD9E3}" type="pres">
      <dgm:prSet presAssocID="{F360F6EF-467B-9F4F-83B2-A312136B239F}" presName="Name9" presStyleLbl="parChTrans1D2" presStyleIdx="7" presStyleCnt="8"/>
      <dgm:spPr/>
      <dgm:t>
        <a:bodyPr/>
        <a:lstStyle/>
        <a:p>
          <a:endParaRPr lang="en-US"/>
        </a:p>
      </dgm:t>
    </dgm:pt>
    <dgm:pt modelId="{909D25DD-B0DC-BB45-9DD1-2FAAE0F2ED42}" type="pres">
      <dgm:prSet presAssocID="{F360F6EF-467B-9F4F-83B2-A312136B239F}" presName="connTx" presStyleLbl="parChTrans1D2" presStyleIdx="7" presStyleCnt="8"/>
      <dgm:spPr/>
      <dgm:t>
        <a:bodyPr/>
        <a:lstStyle/>
        <a:p>
          <a:endParaRPr lang="en-US"/>
        </a:p>
      </dgm:t>
    </dgm:pt>
    <dgm:pt modelId="{F3C2FBCF-A72E-4B47-9BB0-05FA8A3C6552}" type="pres">
      <dgm:prSet presAssocID="{AC886699-1548-6B4C-A93D-A555100C05D8}" presName="node" presStyleLbl="node1" presStyleIdx="7" presStyleCnt="8">
        <dgm:presLayoutVars>
          <dgm:bulletEnabled val="1"/>
        </dgm:presLayoutVars>
      </dgm:prSet>
      <dgm:spPr/>
      <dgm:t>
        <a:bodyPr/>
        <a:lstStyle/>
        <a:p>
          <a:endParaRPr lang="en-US"/>
        </a:p>
      </dgm:t>
    </dgm:pt>
  </dgm:ptLst>
  <dgm:cxnLst>
    <dgm:cxn modelId="{1110C244-05A0-CA4A-9655-A186ED41F257}" type="presOf" srcId="{2D88CFDF-C6CB-874F-BEB6-076B6DCB8449}" destId="{7802FABD-B926-A542-AE65-CF3311B42DBD}" srcOrd="0" destOrd="0" presId="urn:microsoft.com/office/officeart/2005/8/layout/radial1"/>
    <dgm:cxn modelId="{E408EDCE-EBEC-F74E-A771-6553DDCFB664}" type="presOf" srcId="{555D2680-7F71-274B-8E8D-A984F11C1D50}" destId="{3CE305CD-3FB9-9E4F-8EDF-A4FA07AC2C59}" srcOrd="0" destOrd="0" presId="urn:microsoft.com/office/officeart/2005/8/layout/radial1"/>
    <dgm:cxn modelId="{315CEA1F-60A1-CD4B-8C2A-7C5320ECCD2C}" type="presOf" srcId="{39700A39-35A2-F24F-9E5F-0227D58FE8D1}" destId="{4BF31736-4F95-104C-BA93-8D64B04806DE}" srcOrd="0" destOrd="0" presId="urn:microsoft.com/office/officeart/2005/8/layout/radial1"/>
    <dgm:cxn modelId="{BBF490C7-9586-224D-AB06-AAB31FDC3EAB}" type="presOf" srcId="{F360F6EF-467B-9F4F-83B2-A312136B239F}" destId="{909D25DD-B0DC-BB45-9DD1-2FAAE0F2ED42}" srcOrd="1" destOrd="0" presId="urn:microsoft.com/office/officeart/2005/8/layout/radial1"/>
    <dgm:cxn modelId="{52669A28-08E6-364C-92DD-C1F20753C1C8}" srcId="{A273A9AD-ABCA-C54E-BC3C-539FFF114066}" destId="{7EE0CF38-8DA0-BD4A-BEE0-E44E67122B2D}" srcOrd="5" destOrd="0" parTransId="{11DDBFD9-D035-794A-87D4-EBA0FAFB33D7}" sibTransId="{FDEB029C-52C1-2748-8EB7-46477241D2FF}"/>
    <dgm:cxn modelId="{8049721F-1393-D64C-A034-00EB01278F24}" srcId="{A273A9AD-ABCA-C54E-BC3C-539FFF114066}" destId="{F8065469-A8E4-AF4D-8B6C-5C2C01D928CF}" srcOrd="6" destOrd="0" parTransId="{555D2680-7F71-274B-8E8D-A984F11C1D50}" sibTransId="{559E2AD3-5844-0245-9845-E36B917288DA}"/>
    <dgm:cxn modelId="{BA60D47F-0586-8042-819C-911DCA0242D7}" type="presOf" srcId="{BB771095-78C0-F240-9316-3F9D22C97F1E}" destId="{3FC4821F-6C56-914C-A114-7A1E8971B8D0}" srcOrd="1" destOrd="0" presId="urn:microsoft.com/office/officeart/2005/8/layout/radial1"/>
    <dgm:cxn modelId="{DF9ADB43-5A5E-D847-9B3F-711C5B026C31}" type="presOf" srcId="{2FED60D9-DA60-6440-BC55-8B5037EB7A14}" destId="{C303EB18-53A8-0C42-A9B9-273F86D3B76E}" srcOrd="0" destOrd="0" presId="urn:microsoft.com/office/officeart/2005/8/layout/radial1"/>
    <dgm:cxn modelId="{B0DDA702-3C6A-794D-8002-CF9331BAE7B2}" type="presOf" srcId="{2E6B38AE-C6B5-7D4C-996F-B28B7786261C}" destId="{651813CA-4EEA-7B4B-B528-3AD9DEF1CABA}" srcOrd="1" destOrd="0" presId="urn:microsoft.com/office/officeart/2005/8/layout/radial1"/>
    <dgm:cxn modelId="{4B509528-27FC-EB45-81E9-77E68B7C7596}" type="presOf" srcId="{444671C5-8237-B44C-99D1-E8E19216FF37}" destId="{F3906507-60E5-954F-A910-DEA21CA02A43}" srcOrd="0" destOrd="0" presId="urn:microsoft.com/office/officeart/2005/8/layout/radial1"/>
    <dgm:cxn modelId="{BE632CF5-1068-9C49-99DC-B16F7914F05E}" type="presOf" srcId="{F8065469-A8E4-AF4D-8B6C-5C2C01D928CF}" destId="{A616C292-570A-2640-837C-BDF18A8EFEA1}" srcOrd="0" destOrd="0" presId="urn:microsoft.com/office/officeart/2005/8/layout/radial1"/>
    <dgm:cxn modelId="{D701FE01-63F2-6F42-BACB-EE73D75DE34D}" type="presOf" srcId="{64777806-9BDD-904C-84D5-C41774744B67}" destId="{D041ABF7-EE55-4B4F-ABA7-18B0DCF63B9D}" srcOrd="0" destOrd="0" presId="urn:microsoft.com/office/officeart/2005/8/layout/radial1"/>
    <dgm:cxn modelId="{EF3F108B-1132-7A47-8DF7-CDCEA55078E1}" type="presOf" srcId="{AC886699-1548-6B4C-A93D-A555100C05D8}" destId="{F3C2FBCF-A72E-4B47-9BB0-05FA8A3C6552}" srcOrd="0" destOrd="0" presId="urn:microsoft.com/office/officeart/2005/8/layout/radial1"/>
    <dgm:cxn modelId="{A59B1A21-52CE-5F44-845D-47B0ED489A43}" type="presOf" srcId="{F360F6EF-467B-9F4F-83B2-A312136B239F}" destId="{4AB1275B-8FB3-7D43-B5D0-B42647AAD9E3}" srcOrd="0" destOrd="0" presId="urn:microsoft.com/office/officeart/2005/8/layout/radial1"/>
    <dgm:cxn modelId="{7F8F9CEB-1B49-E74B-9F32-B124C538982B}" srcId="{A273A9AD-ABCA-C54E-BC3C-539FFF114066}" destId="{64777806-9BDD-904C-84D5-C41774744B67}" srcOrd="4" destOrd="0" parTransId="{444671C5-8237-B44C-99D1-E8E19216FF37}" sibTransId="{3D241B6D-DF1C-484D-A350-1A7503C0FBEC}"/>
    <dgm:cxn modelId="{A7C418F0-0343-5B4F-A46A-DEA998B53756}" srcId="{A273A9AD-ABCA-C54E-BC3C-539FFF114066}" destId="{AC886699-1548-6B4C-A93D-A555100C05D8}" srcOrd="7" destOrd="0" parTransId="{F360F6EF-467B-9F4F-83B2-A312136B239F}" sibTransId="{5C8D8DA8-5589-C049-88DF-EBCB7289EF27}"/>
    <dgm:cxn modelId="{3ADDD0D2-89D6-8C4B-8BAD-A588BF2A7004}" type="presOf" srcId="{BB771095-78C0-F240-9316-3F9D22C97F1E}" destId="{0E8C92A3-2868-2247-BA31-498FC5148CCB}" srcOrd="0" destOrd="0" presId="urn:microsoft.com/office/officeart/2005/8/layout/radial1"/>
    <dgm:cxn modelId="{4D0E97C2-087F-5C46-95C4-57AAC34D6507}" type="presOf" srcId="{7EE0CF38-8DA0-BD4A-BEE0-E44E67122B2D}" destId="{63359426-45F1-094F-97CD-985057F3DAF1}" srcOrd="0" destOrd="0" presId="urn:microsoft.com/office/officeart/2005/8/layout/radial1"/>
    <dgm:cxn modelId="{A1FDA0B7-34B6-6149-B0C2-6A512F595DB5}" srcId="{A273A9AD-ABCA-C54E-BC3C-539FFF114066}" destId="{186B94BA-37F9-9545-95F0-2C78B427A28F}" srcOrd="3" destOrd="0" parTransId="{2E6B38AE-C6B5-7D4C-996F-B28B7786261C}" sibTransId="{1B500B26-006A-8240-B9D0-0758F16878B9}"/>
    <dgm:cxn modelId="{C3D3B892-34C4-9F4F-A43B-8F015FA8E6A2}" type="presOf" srcId="{BD3D8960-9000-284E-ACA6-3EFA23C8DD6F}" destId="{806AE257-A7EF-CB4E-A247-AE32E7897E1F}" srcOrd="0" destOrd="0" presId="urn:microsoft.com/office/officeart/2005/8/layout/radial1"/>
    <dgm:cxn modelId="{6A4B25FD-A935-9A48-9BF2-F3040A6F7C2C}" type="presOf" srcId="{186B94BA-37F9-9545-95F0-2C78B427A28F}" destId="{CCAA4C8A-FC53-A841-9E42-DFB49D9DA956}" srcOrd="0" destOrd="0" presId="urn:microsoft.com/office/officeart/2005/8/layout/radial1"/>
    <dgm:cxn modelId="{16169FB4-D65C-3842-A7DA-08A2BA2F5047}" type="presOf" srcId="{A273A9AD-ABCA-C54E-BC3C-539FFF114066}" destId="{D9A3410D-2908-EB4D-A1A4-4957833FD1E8}" srcOrd="0" destOrd="0" presId="urn:microsoft.com/office/officeart/2005/8/layout/radial1"/>
    <dgm:cxn modelId="{DD217A42-B3F9-6844-8C6C-5C4DD4935E5C}" srcId="{2FED60D9-DA60-6440-BC55-8B5037EB7A14}" destId="{A273A9AD-ABCA-C54E-BC3C-539FFF114066}" srcOrd="0" destOrd="0" parTransId="{3FD2E669-FF29-A940-B82E-CAD2A8742F4A}" sibTransId="{320A729E-0257-8547-B57B-027618F5DE60}"/>
    <dgm:cxn modelId="{31C2F00E-83F1-9548-AACB-5CB253CBBFE6}" type="presOf" srcId="{444671C5-8237-B44C-99D1-E8E19216FF37}" destId="{F126BDB9-4A33-EC4E-8C5E-8315AA947993}" srcOrd="1" destOrd="0" presId="urn:microsoft.com/office/officeart/2005/8/layout/radial1"/>
    <dgm:cxn modelId="{C03B905B-DCEE-6949-B805-2AD27711D7D2}" type="presOf" srcId="{08C4D227-81C6-C844-9C83-D2CF8D23BF0C}" destId="{D1798F01-D463-8345-8E3C-61A271EC1342}" srcOrd="1" destOrd="0" presId="urn:microsoft.com/office/officeart/2005/8/layout/radial1"/>
    <dgm:cxn modelId="{9CD08975-DA70-F346-BF11-009EB41214C9}" srcId="{A273A9AD-ABCA-C54E-BC3C-539FFF114066}" destId="{39700A39-35A2-F24F-9E5F-0227D58FE8D1}" srcOrd="0" destOrd="0" parTransId="{BB771095-78C0-F240-9316-3F9D22C97F1E}" sibTransId="{040D4AE3-69BC-0345-9FBD-EE488DD8466B}"/>
    <dgm:cxn modelId="{05873546-F3D1-794C-B9CB-746910638E0C}" type="presOf" srcId="{11DDBFD9-D035-794A-87D4-EBA0FAFB33D7}" destId="{3D8F8466-5A4A-9644-82C9-5260C9FF2272}" srcOrd="1" destOrd="0" presId="urn:microsoft.com/office/officeart/2005/8/layout/radial1"/>
    <dgm:cxn modelId="{81420D85-CA84-8844-9189-8EA304A309CD}" type="presOf" srcId="{555D2680-7F71-274B-8E8D-A984F11C1D50}" destId="{3F806CE8-55ED-F742-AA5D-5AA18B6A8298}" srcOrd="1" destOrd="0" presId="urn:microsoft.com/office/officeart/2005/8/layout/radial1"/>
    <dgm:cxn modelId="{0A6F7248-112F-EA4D-9CAA-6FF1179A2D19}" srcId="{A273A9AD-ABCA-C54E-BC3C-539FFF114066}" destId="{2D88CFDF-C6CB-874F-BEB6-076B6DCB8449}" srcOrd="1" destOrd="0" parTransId="{BD3D8960-9000-284E-ACA6-3EFA23C8DD6F}" sibTransId="{872B9843-DDF5-C54B-9A53-D7C15152AE6E}"/>
    <dgm:cxn modelId="{99B1912E-2FCE-D747-81D1-76C96CB3D49A}" srcId="{A273A9AD-ABCA-C54E-BC3C-539FFF114066}" destId="{39F11716-67DF-4C4C-86E9-EF84B7988C92}" srcOrd="2" destOrd="0" parTransId="{08C4D227-81C6-C844-9C83-D2CF8D23BF0C}" sibTransId="{0FA6DA9F-B22C-7140-95AD-E307FD820ACA}"/>
    <dgm:cxn modelId="{A6394318-FC76-CC44-97EB-B21B6D3F58B4}" type="presOf" srcId="{11DDBFD9-D035-794A-87D4-EBA0FAFB33D7}" destId="{0117309E-1A9D-0344-8A16-21614257A864}" srcOrd="0" destOrd="0" presId="urn:microsoft.com/office/officeart/2005/8/layout/radial1"/>
    <dgm:cxn modelId="{82C021BD-2728-A047-A198-2FD5FE441133}" type="presOf" srcId="{39F11716-67DF-4C4C-86E9-EF84B7988C92}" destId="{4C804F2A-B134-C346-A7E6-D16912AE83F1}" srcOrd="0" destOrd="0" presId="urn:microsoft.com/office/officeart/2005/8/layout/radial1"/>
    <dgm:cxn modelId="{61684909-D809-B34D-AC17-CAAA40D2071C}" type="presOf" srcId="{BD3D8960-9000-284E-ACA6-3EFA23C8DD6F}" destId="{898C5792-9450-414F-B894-11E0DB7FF5AF}" srcOrd="1" destOrd="0" presId="urn:microsoft.com/office/officeart/2005/8/layout/radial1"/>
    <dgm:cxn modelId="{5A288A0D-5336-1641-A902-52AFEA3E6BA1}" type="presOf" srcId="{2E6B38AE-C6B5-7D4C-996F-B28B7786261C}" destId="{8A93194B-37FA-FE48-B157-53F56870B173}" srcOrd="0" destOrd="0" presId="urn:microsoft.com/office/officeart/2005/8/layout/radial1"/>
    <dgm:cxn modelId="{517E13D3-D183-004B-9AEB-4A2C9292F34F}" type="presOf" srcId="{08C4D227-81C6-C844-9C83-D2CF8D23BF0C}" destId="{AD19264B-4649-C544-9080-B29422111606}" srcOrd="0" destOrd="0" presId="urn:microsoft.com/office/officeart/2005/8/layout/radial1"/>
    <dgm:cxn modelId="{79E8D3AD-08CE-5E40-88FA-58280F567A31}" type="presParOf" srcId="{C303EB18-53A8-0C42-A9B9-273F86D3B76E}" destId="{D9A3410D-2908-EB4D-A1A4-4957833FD1E8}" srcOrd="0" destOrd="0" presId="urn:microsoft.com/office/officeart/2005/8/layout/radial1"/>
    <dgm:cxn modelId="{01B0F488-9703-5B42-B5BB-F03E3B58D42C}" type="presParOf" srcId="{C303EB18-53A8-0C42-A9B9-273F86D3B76E}" destId="{0E8C92A3-2868-2247-BA31-498FC5148CCB}" srcOrd="1" destOrd="0" presId="urn:microsoft.com/office/officeart/2005/8/layout/radial1"/>
    <dgm:cxn modelId="{27CFDA97-6FAF-0440-AB62-F3458DABCF5E}" type="presParOf" srcId="{0E8C92A3-2868-2247-BA31-498FC5148CCB}" destId="{3FC4821F-6C56-914C-A114-7A1E8971B8D0}" srcOrd="0" destOrd="0" presId="urn:microsoft.com/office/officeart/2005/8/layout/radial1"/>
    <dgm:cxn modelId="{82EF7B8F-F692-DF4F-A38A-8A3AD353A6AE}" type="presParOf" srcId="{C303EB18-53A8-0C42-A9B9-273F86D3B76E}" destId="{4BF31736-4F95-104C-BA93-8D64B04806DE}" srcOrd="2" destOrd="0" presId="urn:microsoft.com/office/officeart/2005/8/layout/radial1"/>
    <dgm:cxn modelId="{2E022C09-49BF-A84E-8FAA-7A7C0DD0396E}" type="presParOf" srcId="{C303EB18-53A8-0C42-A9B9-273F86D3B76E}" destId="{806AE257-A7EF-CB4E-A247-AE32E7897E1F}" srcOrd="3" destOrd="0" presId="urn:microsoft.com/office/officeart/2005/8/layout/radial1"/>
    <dgm:cxn modelId="{49A686C3-02A2-C647-A7DD-FC3EC5F0B2BD}" type="presParOf" srcId="{806AE257-A7EF-CB4E-A247-AE32E7897E1F}" destId="{898C5792-9450-414F-B894-11E0DB7FF5AF}" srcOrd="0" destOrd="0" presId="urn:microsoft.com/office/officeart/2005/8/layout/radial1"/>
    <dgm:cxn modelId="{2BE19CD6-5690-9345-BE4E-BF68BD83D5B5}" type="presParOf" srcId="{C303EB18-53A8-0C42-A9B9-273F86D3B76E}" destId="{7802FABD-B926-A542-AE65-CF3311B42DBD}" srcOrd="4" destOrd="0" presId="urn:microsoft.com/office/officeart/2005/8/layout/radial1"/>
    <dgm:cxn modelId="{69E3B940-73D9-6F43-880A-697DC4799666}" type="presParOf" srcId="{C303EB18-53A8-0C42-A9B9-273F86D3B76E}" destId="{AD19264B-4649-C544-9080-B29422111606}" srcOrd="5" destOrd="0" presId="urn:microsoft.com/office/officeart/2005/8/layout/radial1"/>
    <dgm:cxn modelId="{F68D28A6-17F0-074C-AD0B-A5C2B0210B61}" type="presParOf" srcId="{AD19264B-4649-C544-9080-B29422111606}" destId="{D1798F01-D463-8345-8E3C-61A271EC1342}" srcOrd="0" destOrd="0" presId="urn:microsoft.com/office/officeart/2005/8/layout/radial1"/>
    <dgm:cxn modelId="{AFD61E5A-2919-6D48-90AA-87B494FA3727}" type="presParOf" srcId="{C303EB18-53A8-0C42-A9B9-273F86D3B76E}" destId="{4C804F2A-B134-C346-A7E6-D16912AE83F1}" srcOrd="6" destOrd="0" presId="urn:microsoft.com/office/officeart/2005/8/layout/radial1"/>
    <dgm:cxn modelId="{2C978FD5-7744-0A4A-A897-22B81C3934BD}" type="presParOf" srcId="{C303EB18-53A8-0C42-A9B9-273F86D3B76E}" destId="{8A93194B-37FA-FE48-B157-53F56870B173}" srcOrd="7" destOrd="0" presId="urn:microsoft.com/office/officeart/2005/8/layout/radial1"/>
    <dgm:cxn modelId="{013CDD45-9816-FE41-B38A-60870ECD97E1}" type="presParOf" srcId="{8A93194B-37FA-FE48-B157-53F56870B173}" destId="{651813CA-4EEA-7B4B-B528-3AD9DEF1CABA}" srcOrd="0" destOrd="0" presId="urn:microsoft.com/office/officeart/2005/8/layout/radial1"/>
    <dgm:cxn modelId="{9C38755B-BFA5-FF47-BE32-2A5CFD391ADB}" type="presParOf" srcId="{C303EB18-53A8-0C42-A9B9-273F86D3B76E}" destId="{CCAA4C8A-FC53-A841-9E42-DFB49D9DA956}" srcOrd="8" destOrd="0" presId="urn:microsoft.com/office/officeart/2005/8/layout/radial1"/>
    <dgm:cxn modelId="{49A1FCDA-BE5F-8E46-82C0-0BA6F775F967}" type="presParOf" srcId="{C303EB18-53A8-0C42-A9B9-273F86D3B76E}" destId="{F3906507-60E5-954F-A910-DEA21CA02A43}" srcOrd="9" destOrd="0" presId="urn:microsoft.com/office/officeart/2005/8/layout/radial1"/>
    <dgm:cxn modelId="{C935CFD4-C1C3-6B40-9210-7DC95A04D378}" type="presParOf" srcId="{F3906507-60E5-954F-A910-DEA21CA02A43}" destId="{F126BDB9-4A33-EC4E-8C5E-8315AA947993}" srcOrd="0" destOrd="0" presId="urn:microsoft.com/office/officeart/2005/8/layout/radial1"/>
    <dgm:cxn modelId="{A6867A8F-1F9D-6442-BA64-18C23124F6A1}" type="presParOf" srcId="{C303EB18-53A8-0C42-A9B9-273F86D3B76E}" destId="{D041ABF7-EE55-4B4F-ABA7-18B0DCF63B9D}" srcOrd="10" destOrd="0" presId="urn:microsoft.com/office/officeart/2005/8/layout/radial1"/>
    <dgm:cxn modelId="{3DCED1F2-933B-D445-86A6-1474878496FE}" type="presParOf" srcId="{C303EB18-53A8-0C42-A9B9-273F86D3B76E}" destId="{0117309E-1A9D-0344-8A16-21614257A864}" srcOrd="11" destOrd="0" presId="urn:microsoft.com/office/officeart/2005/8/layout/radial1"/>
    <dgm:cxn modelId="{80E3A4EC-CF2C-6E47-BE55-E0400A55C0EE}" type="presParOf" srcId="{0117309E-1A9D-0344-8A16-21614257A864}" destId="{3D8F8466-5A4A-9644-82C9-5260C9FF2272}" srcOrd="0" destOrd="0" presId="urn:microsoft.com/office/officeart/2005/8/layout/radial1"/>
    <dgm:cxn modelId="{53F105D9-71BB-F041-BF0A-5234B3499F47}" type="presParOf" srcId="{C303EB18-53A8-0C42-A9B9-273F86D3B76E}" destId="{63359426-45F1-094F-97CD-985057F3DAF1}" srcOrd="12" destOrd="0" presId="urn:microsoft.com/office/officeart/2005/8/layout/radial1"/>
    <dgm:cxn modelId="{9DD81639-B022-744F-A56B-CCBE17D01107}" type="presParOf" srcId="{C303EB18-53A8-0C42-A9B9-273F86D3B76E}" destId="{3CE305CD-3FB9-9E4F-8EDF-A4FA07AC2C59}" srcOrd="13" destOrd="0" presId="urn:microsoft.com/office/officeart/2005/8/layout/radial1"/>
    <dgm:cxn modelId="{68C0241E-8AED-4140-9778-7528105BAC7A}" type="presParOf" srcId="{3CE305CD-3FB9-9E4F-8EDF-A4FA07AC2C59}" destId="{3F806CE8-55ED-F742-AA5D-5AA18B6A8298}" srcOrd="0" destOrd="0" presId="urn:microsoft.com/office/officeart/2005/8/layout/radial1"/>
    <dgm:cxn modelId="{8C97BD0B-A9A4-0242-9968-71C9471D4CB4}" type="presParOf" srcId="{C303EB18-53A8-0C42-A9B9-273F86D3B76E}" destId="{A616C292-570A-2640-837C-BDF18A8EFEA1}" srcOrd="14" destOrd="0" presId="urn:microsoft.com/office/officeart/2005/8/layout/radial1"/>
    <dgm:cxn modelId="{F76F08EA-8628-EC47-AEBC-E5269F497C02}" type="presParOf" srcId="{C303EB18-53A8-0C42-A9B9-273F86D3B76E}" destId="{4AB1275B-8FB3-7D43-B5D0-B42647AAD9E3}" srcOrd="15" destOrd="0" presId="urn:microsoft.com/office/officeart/2005/8/layout/radial1"/>
    <dgm:cxn modelId="{CB5B19B0-6D45-C947-A8B0-FBA764145C1B}" type="presParOf" srcId="{4AB1275B-8FB3-7D43-B5D0-B42647AAD9E3}" destId="{909D25DD-B0DC-BB45-9DD1-2FAAE0F2ED42}" srcOrd="0" destOrd="0" presId="urn:microsoft.com/office/officeart/2005/8/layout/radial1"/>
    <dgm:cxn modelId="{3974069B-1435-674D-81F9-DFEA307B2447}" type="presParOf" srcId="{C303EB18-53A8-0C42-A9B9-273F86D3B76E}" destId="{F3C2FBCF-A72E-4B47-9BB0-05FA8A3C6552}" srcOrd="1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FED60D9-DA60-6440-BC55-8B5037EB7A14}" type="doc">
      <dgm:prSet loTypeId="urn:microsoft.com/office/officeart/2005/8/layout/radial1" loCatId="" qsTypeId="urn:microsoft.com/office/officeart/2005/8/quickstyle/simple4" qsCatId="simple" csTypeId="urn:microsoft.com/office/officeart/2005/8/colors/accent1_2" csCatId="accent1" phldr="1"/>
      <dgm:spPr/>
      <dgm:t>
        <a:bodyPr/>
        <a:lstStyle/>
        <a:p>
          <a:endParaRPr lang="en-US"/>
        </a:p>
      </dgm:t>
    </dgm:pt>
    <dgm:pt modelId="{A273A9AD-ABCA-C54E-BC3C-539FFF114066}">
      <dgm:prSet phldrT="[Text]"/>
      <dgm:spPr/>
      <dgm:t>
        <a:bodyPr/>
        <a:lstStyle/>
        <a:p>
          <a:r>
            <a:rPr lang="en-US" dirty="0" smtClean="0">
              <a:solidFill>
                <a:srgbClr val="000090"/>
              </a:solidFill>
            </a:rPr>
            <a:t>CTMS</a:t>
          </a:r>
          <a:endParaRPr lang="en-US" dirty="0">
            <a:solidFill>
              <a:srgbClr val="000090"/>
            </a:solidFill>
          </a:endParaRPr>
        </a:p>
      </dgm:t>
    </dgm:pt>
    <dgm:pt modelId="{3FD2E669-FF29-A940-B82E-CAD2A8742F4A}" type="parTrans" cxnId="{DD217A42-B3F9-6844-8C6C-5C4DD4935E5C}">
      <dgm:prSet/>
      <dgm:spPr/>
      <dgm:t>
        <a:bodyPr/>
        <a:lstStyle/>
        <a:p>
          <a:endParaRPr lang="en-US">
            <a:solidFill>
              <a:srgbClr val="000090"/>
            </a:solidFill>
          </a:endParaRPr>
        </a:p>
      </dgm:t>
    </dgm:pt>
    <dgm:pt modelId="{320A729E-0257-8547-B57B-027618F5DE60}" type="sibTrans" cxnId="{DD217A42-B3F9-6844-8C6C-5C4DD4935E5C}">
      <dgm:prSet/>
      <dgm:spPr/>
      <dgm:t>
        <a:bodyPr/>
        <a:lstStyle/>
        <a:p>
          <a:endParaRPr lang="en-US">
            <a:solidFill>
              <a:srgbClr val="000090"/>
            </a:solidFill>
          </a:endParaRPr>
        </a:p>
      </dgm:t>
    </dgm:pt>
    <dgm:pt modelId="{39700A39-35A2-F24F-9E5F-0227D58FE8D1}">
      <dgm:prSet phldrT="[Text]"/>
      <dgm:spPr/>
      <dgm:t>
        <a:bodyPr/>
        <a:lstStyle/>
        <a:p>
          <a:r>
            <a:rPr lang="en-US" dirty="0" smtClean="0">
              <a:solidFill>
                <a:srgbClr val="000090"/>
              </a:solidFill>
            </a:rPr>
            <a:t>Patient Management &amp; Recruitment</a:t>
          </a:r>
          <a:endParaRPr lang="en-US" dirty="0">
            <a:solidFill>
              <a:srgbClr val="000090"/>
            </a:solidFill>
          </a:endParaRPr>
        </a:p>
      </dgm:t>
    </dgm:pt>
    <dgm:pt modelId="{BB771095-78C0-F240-9316-3F9D22C97F1E}" type="parTrans" cxnId="{9CD08975-DA70-F346-BF11-009EB41214C9}">
      <dgm:prSet/>
      <dgm:spPr/>
      <dgm:t>
        <a:bodyPr/>
        <a:lstStyle/>
        <a:p>
          <a:endParaRPr lang="en-US">
            <a:solidFill>
              <a:srgbClr val="000090"/>
            </a:solidFill>
          </a:endParaRPr>
        </a:p>
      </dgm:t>
    </dgm:pt>
    <dgm:pt modelId="{040D4AE3-69BC-0345-9FBD-EE488DD8466B}" type="sibTrans" cxnId="{9CD08975-DA70-F346-BF11-009EB41214C9}">
      <dgm:prSet/>
      <dgm:spPr/>
      <dgm:t>
        <a:bodyPr/>
        <a:lstStyle/>
        <a:p>
          <a:endParaRPr lang="en-US">
            <a:solidFill>
              <a:srgbClr val="000090"/>
            </a:solidFill>
          </a:endParaRPr>
        </a:p>
      </dgm:t>
    </dgm:pt>
    <dgm:pt modelId="{2D88CFDF-C6CB-874F-BEB6-076B6DCB8449}">
      <dgm:prSet phldrT="[Text]"/>
      <dgm:spPr/>
      <dgm:t>
        <a:bodyPr/>
        <a:lstStyle/>
        <a:p>
          <a:r>
            <a:rPr lang="en-US" dirty="0" smtClean="0">
              <a:solidFill>
                <a:srgbClr val="000090"/>
              </a:solidFill>
            </a:rPr>
            <a:t>Project Management </a:t>
          </a:r>
          <a:endParaRPr lang="en-US" dirty="0">
            <a:solidFill>
              <a:srgbClr val="000090"/>
            </a:solidFill>
          </a:endParaRPr>
        </a:p>
      </dgm:t>
    </dgm:pt>
    <dgm:pt modelId="{BD3D8960-9000-284E-ACA6-3EFA23C8DD6F}" type="parTrans" cxnId="{0A6F7248-112F-EA4D-9CAA-6FF1179A2D19}">
      <dgm:prSet/>
      <dgm:spPr/>
      <dgm:t>
        <a:bodyPr/>
        <a:lstStyle/>
        <a:p>
          <a:endParaRPr lang="en-US">
            <a:solidFill>
              <a:srgbClr val="000090"/>
            </a:solidFill>
          </a:endParaRPr>
        </a:p>
      </dgm:t>
    </dgm:pt>
    <dgm:pt modelId="{872B9843-DDF5-C54B-9A53-D7C15152AE6E}" type="sibTrans" cxnId="{0A6F7248-112F-EA4D-9CAA-6FF1179A2D19}">
      <dgm:prSet/>
      <dgm:spPr/>
      <dgm:t>
        <a:bodyPr/>
        <a:lstStyle/>
        <a:p>
          <a:endParaRPr lang="en-US">
            <a:solidFill>
              <a:srgbClr val="000090"/>
            </a:solidFill>
          </a:endParaRPr>
        </a:p>
      </dgm:t>
    </dgm:pt>
    <dgm:pt modelId="{39F11716-67DF-4C4C-86E9-EF84B7988C92}">
      <dgm:prSet phldrT="[Text]"/>
      <dgm:spPr/>
      <dgm:t>
        <a:bodyPr/>
        <a:lstStyle/>
        <a:p>
          <a:r>
            <a:rPr lang="en-US" dirty="0" smtClean="0">
              <a:solidFill>
                <a:srgbClr val="000090"/>
              </a:solidFill>
            </a:rPr>
            <a:t>Budgeting &amp; Financials</a:t>
          </a:r>
          <a:endParaRPr lang="en-US" dirty="0">
            <a:solidFill>
              <a:srgbClr val="000090"/>
            </a:solidFill>
          </a:endParaRPr>
        </a:p>
      </dgm:t>
    </dgm:pt>
    <dgm:pt modelId="{08C4D227-81C6-C844-9C83-D2CF8D23BF0C}" type="parTrans" cxnId="{99B1912E-2FCE-D747-81D1-76C96CB3D49A}">
      <dgm:prSet/>
      <dgm:spPr/>
      <dgm:t>
        <a:bodyPr/>
        <a:lstStyle/>
        <a:p>
          <a:endParaRPr lang="en-US">
            <a:solidFill>
              <a:srgbClr val="000090"/>
            </a:solidFill>
          </a:endParaRPr>
        </a:p>
      </dgm:t>
    </dgm:pt>
    <dgm:pt modelId="{0FA6DA9F-B22C-7140-95AD-E307FD820ACA}" type="sibTrans" cxnId="{99B1912E-2FCE-D747-81D1-76C96CB3D49A}">
      <dgm:prSet/>
      <dgm:spPr/>
      <dgm:t>
        <a:bodyPr/>
        <a:lstStyle/>
        <a:p>
          <a:endParaRPr lang="en-US">
            <a:solidFill>
              <a:srgbClr val="000090"/>
            </a:solidFill>
          </a:endParaRPr>
        </a:p>
      </dgm:t>
    </dgm:pt>
    <dgm:pt modelId="{186B94BA-37F9-9545-95F0-2C78B427A28F}">
      <dgm:prSet phldrT="[Text]"/>
      <dgm:spPr/>
      <dgm:t>
        <a:bodyPr/>
        <a:lstStyle/>
        <a:p>
          <a:r>
            <a:rPr lang="en-US" dirty="0" smtClean="0">
              <a:solidFill>
                <a:srgbClr val="000090"/>
              </a:solidFill>
            </a:rPr>
            <a:t>Investigator Management</a:t>
          </a:r>
          <a:endParaRPr lang="en-US" dirty="0">
            <a:solidFill>
              <a:srgbClr val="000090"/>
            </a:solidFill>
          </a:endParaRPr>
        </a:p>
      </dgm:t>
    </dgm:pt>
    <dgm:pt modelId="{2E6B38AE-C6B5-7D4C-996F-B28B7786261C}" type="parTrans" cxnId="{A1FDA0B7-34B6-6149-B0C2-6A512F595DB5}">
      <dgm:prSet/>
      <dgm:spPr/>
      <dgm:t>
        <a:bodyPr/>
        <a:lstStyle/>
        <a:p>
          <a:endParaRPr lang="en-US">
            <a:solidFill>
              <a:srgbClr val="000090"/>
            </a:solidFill>
          </a:endParaRPr>
        </a:p>
      </dgm:t>
    </dgm:pt>
    <dgm:pt modelId="{1B500B26-006A-8240-B9D0-0758F16878B9}" type="sibTrans" cxnId="{A1FDA0B7-34B6-6149-B0C2-6A512F595DB5}">
      <dgm:prSet/>
      <dgm:spPr/>
      <dgm:t>
        <a:bodyPr/>
        <a:lstStyle/>
        <a:p>
          <a:endParaRPr lang="en-US">
            <a:solidFill>
              <a:srgbClr val="000090"/>
            </a:solidFill>
          </a:endParaRPr>
        </a:p>
      </dgm:t>
    </dgm:pt>
    <dgm:pt modelId="{64777806-9BDD-904C-84D5-C41774744B67}">
      <dgm:prSet phldrT="[Text]"/>
      <dgm:spPr/>
      <dgm:t>
        <a:bodyPr/>
        <a:lstStyle/>
        <a:p>
          <a:r>
            <a:rPr lang="en-US" dirty="0" smtClean="0">
              <a:solidFill>
                <a:srgbClr val="000090"/>
              </a:solidFill>
            </a:rPr>
            <a:t>Monitoring and Regulatory Compliance</a:t>
          </a:r>
          <a:endParaRPr lang="en-US" dirty="0">
            <a:solidFill>
              <a:srgbClr val="000090"/>
            </a:solidFill>
          </a:endParaRPr>
        </a:p>
      </dgm:t>
    </dgm:pt>
    <dgm:pt modelId="{444671C5-8237-B44C-99D1-E8E19216FF37}" type="parTrans" cxnId="{7F8F9CEB-1B49-E74B-9F32-B124C538982B}">
      <dgm:prSet/>
      <dgm:spPr/>
      <dgm:t>
        <a:bodyPr/>
        <a:lstStyle/>
        <a:p>
          <a:endParaRPr lang="en-US">
            <a:solidFill>
              <a:srgbClr val="000090"/>
            </a:solidFill>
          </a:endParaRPr>
        </a:p>
      </dgm:t>
    </dgm:pt>
    <dgm:pt modelId="{3D241B6D-DF1C-484D-A350-1A7503C0FBEC}" type="sibTrans" cxnId="{7F8F9CEB-1B49-E74B-9F32-B124C538982B}">
      <dgm:prSet/>
      <dgm:spPr/>
      <dgm:t>
        <a:bodyPr/>
        <a:lstStyle/>
        <a:p>
          <a:endParaRPr lang="en-US">
            <a:solidFill>
              <a:srgbClr val="000090"/>
            </a:solidFill>
          </a:endParaRPr>
        </a:p>
      </dgm:t>
    </dgm:pt>
    <dgm:pt modelId="{C303EB18-53A8-0C42-A9B9-273F86D3B76E}" type="pres">
      <dgm:prSet presAssocID="{2FED60D9-DA60-6440-BC55-8B5037EB7A14}" presName="cycle" presStyleCnt="0">
        <dgm:presLayoutVars>
          <dgm:chMax val="1"/>
          <dgm:dir/>
          <dgm:animLvl val="ctr"/>
          <dgm:resizeHandles val="exact"/>
        </dgm:presLayoutVars>
      </dgm:prSet>
      <dgm:spPr/>
      <dgm:t>
        <a:bodyPr/>
        <a:lstStyle/>
        <a:p>
          <a:endParaRPr lang="en-US"/>
        </a:p>
      </dgm:t>
    </dgm:pt>
    <dgm:pt modelId="{D9A3410D-2908-EB4D-A1A4-4957833FD1E8}" type="pres">
      <dgm:prSet presAssocID="{A273A9AD-ABCA-C54E-BC3C-539FFF114066}" presName="centerShape" presStyleLbl="node0" presStyleIdx="0" presStyleCnt="1"/>
      <dgm:spPr/>
      <dgm:t>
        <a:bodyPr/>
        <a:lstStyle/>
        <a:p>
          <a:endParaRPr lang="en-US"/>
        </a:p>
      </dgm:t>
    </dgm:pt>
    <dgm:pt modelId="{0E8C92A3-2868-2247-BA31-498FC5148CCB}" type="pres">
      <dgm:prSet presAssocID="{BB771095-78C0-F240-9316-3F9D22C97F1E}" presName="Name9" presStyleLbl="parChTrans1D2" presStyleIdx="0" presStyleCnt="5"/>
      <dgm:spPr/>
      <dgm:t>
        <a:bodyPr/>
        <a:lstStyle/>
        <a:p>
          <a:endParaRPr lang="en-US"/>
        </a:p>
      </dgm:t>
    </dgm:pt>
    <dgm:pt modelId="{3FC4821F-6C56-914C-A114-7A1E8971B8D0}" type="pres">
      <dgm:prSet presAssocID="{BB771095-78C0-F240-9316-3F9D22C97F1E}" presName="connTx" presStyleLbl="parChTrans1D2" presStyleIdx="0" presStyleCnt="5"/>
      <dgm:spPr/>
      <dgm:t>
        <a:bodyPr/>
        <a:lstStyle/>
        <a:p>
          <a:endParaRPr lang="en-US"/>
        </a:p>
      </dgm:t>
    </dgm:pt>
    <dgm:pt modelId="{4BF31736-4F95-104C-BA93-8D64B04806DE}" type="pres">
      <dgm:prSet presAssocID="{39700A39-35A2-F24F-9E5F-0227D58FE8D1}" presName="node" presStyleLbl="node1" presStyleIdx="0" presStyleCnt="5">
        <dgm:presLayoutVars>
          <dgm:bulletEnabled val="1"/>
        </dgm:presLayoutVars>
      </dgm:prSet>
      <dgm:spPr/>
      <dgm:t>
        <a:bodyPr/>
        <a:lstStyle/>
        <a:p>
          <a:endParaRPr lang="en-US"/>
        </a:p>
      </dgm:t>
    </dgm:pt>
    <dgm:pt modelId="{806AE257-A7EF-CB4E-A247-AE32E7897E1F}" type="pres">
      <dgm:prSet presAssocID="{BD3D8960-9000-284E-ACA6-3EFA23C8DD6F}" presName="Name9" presStyleLbl="parChTrans1D2" presStyleIdx="1" presStyleCnt="5"/>
      <dgm:spPr/>
      <dgm:t>
        <a:bodyPr/>
        <a:lstStyle/>
        <a:p>
          <a:endParaRPr lang="en-US"/>
        </a:p>
      </dgm:t>
    </dgm:pt>
    <dgm:pt modelId="{898C5792-9450-414F-B894-11E0DB7FF5AF}" type="pres">
      <dgm:prSet presAssocID="{BD3D8960-9000-284E-ACA6-3EFA23C8DD6F}" presName="connTx" presStyleLbl="parChTrans1D2" presStyleIdx="1" presStyleCnt="5"/>
      <dgm:spPr/>
      <dgm:t>
        <a:bodyPr/>
        <a:lstStyle/>
        <a:p>
          <a:endParaRPr lang="en-US"/>
        </a:p>
      </dgm:t>
    </dgm:pt>
    <dgm:pt modelId="{7802FABD-B926-A542-AE65-CF3311B42DBD}" type="pres">
      <dgm:prSet presAssocID="{2D88CFDF-C6CB-874F-BEB6-076B6DCB8449}" presName="node" presStyleLbl="node1" presStyleIdx="1" presStyleCnt="5">
        <dgm:presLayoutVars>
          <dgm:bulletEnabled val="1"/>
        </dgm:presLayoutVars>
      </dgm:prSet>
      <dgm:spPr/>
      <dgm:t>
        <a:bodyPr/>
        <a:lstStyle/>
        <a:p>
          <a:endParaRPr lang="en-US"/>
        </a:p>
      </dgm:t>
    </dgm:pt>
    <dgm:pt modelId="{AD19264B-4649-C544-9080-B29422111606}" type="pres">
      <dgm:prSet presAssocID="{08C4D227-81C6-C844-9C83-D2CF8D23BF0C}" presName="Name9" presStyleLbl="parChTrans1D2" presStyleIdx="2" presStyleCnt="5"/>
      <dgm:spPr/>
      <dgm:t>
        <a:bodyPr/>
        <a:lstStyle/>
        <a:p>
          <a:endParaRPr lang="en-US"/>
        </a:p>
      </dgm:t>
    </dgm:pt>
    <dgm:pt modelId="{D1798F01-D463-8345-8E3C-61A271EC1342}" type="pres">
      <dgm:prSet presAssocID="{08C4D227-81C6-C844-9C83-D2CF8D23BF0C}" presName="connTx" presStyleLbl="parChTrans1D2" presStyleIdx="2" presStyleCnt="5"/>
      <dgm:spPr/>
      <dgm:t>
        <a:bodyPr/>
        <a:lstStyle/>
        <a:p>
          <a:endParaRPr lang="en-US"/>
        </a:p>
      </dgm:t>
    </dgm:pt>
    <dgm:pt modelId="{4C804F2A-B134-C346-A7E6-D16912AE83F1}" type="pres">
      <dgm:prSet presAssocID="{39F11716-67DF-4C4C-86E9-EF84B7988C92}" presName="node" presStyleLbl="node1" presStyleIdx="2" presStyleCnt="5">
        <dgm:presLayoutVars>
          <dgm:bulletEnabled val="1"/>
        </dgm:presLayoutVars>
      </dgm:prSet>
      <dgm:spPr/>
      <dgm:t>
        <a:bodyPr/>
        <a:lstStyle/>
        <a:p>
          <a:endParaRPr lang="en-US"/>
        </a:p>
      </dgm:t>
    </dgm:pt>
    <dgm:pt modelId="{8A93194B-37FA-FE48-B157-53F56870B173}" type="pres">
      <dgm:prSet presAssocID="{2E6B38AE-C6B5-7D4C-996F-B28B7786261C}" presName="Name9" presStyleLbl="parChTrans1D2" presStyleIdx="3" presStyleCnt="5"/>
      <dgm:spPr/>
      <dgm:t>
        <a:bodyPr/>
        <a:lstStyle/>
        <a:p>
          <a:endParaRPr lang="en-US"/>
        </a:p>
      </dgm:t>
    </dgm:pt>
    <dgm:pt modelId="{651813CA-4EEA-7B4B-B528-3AD9DEF1CABA}" type="pres">
      <dgm:prSet presAssocID="{2E6B38AE-C6B5-7D4C-996F-B28B7786261C}" presName="connTx" presStyleLbl="parChTrans1D2" presStyleIdx="3" presStyleCnt="5"/>
      <dgm:spPr/>
      <dgm:t>
        <a:bodyPr/>
        <a:lstStyle/>
        <a:p>
          <a:endParaRPr lang="en-US"/>
        </a:p>
      </dgm:t>
    </dgm:pt>
    <dgm:pt modelId="{CCAA4C8A-FC53-A841-9E42-DFB49D9DA956}" type="pres">
      <dgm:prSet presAssocID="{186B94BA-37F9-9545-95F0-2C78B427A28F}" presName="node" presStyleLbl="node1" presStyleIdx="3" presStyleCnt="5">
        <dgm:presLayoutVars>
          <dgm:bulletEnabled val="1"/>
        </dgm:presLayoutVars>
      </dgm:prSet>
      <dgm:spPr/>
      <dgm:t>
        <a:bodyPr/>
        <a:lstStyle/>
        <a:p>
          <a:endParaRPr lang="en-US"/>
        </a:p>
      </dgm:t>
    </dgm:pt>
    <dgm:pt modelId="{F3906507-60E5-954F-A910-DEA21CA02A43}" type="pres">
      <dgm:prSet presAssocID="{444671C5-8237-B44C-99D1-E8E19216FF37}" presName="Name9" presStyleLbl="parChTrans1D2" presStyleIdx="4" presStyleCnt="5"/>
      <dgm:spPr/>
      <dgm:t>
        <a:bodyPr/>
        <a:lstStyle/>
        <a:p>
          <a:endParaRPr lang="en-US"/>
        </a:p>
      </dgm:t>
    </dgm:pt>
    <dgm:pt modelId="{F126BDB9-4A33-EC4E-8C5E-8315AA947993}" type="pres">
      <dgm:prSet presAssocID="{444671C5-8237-B44C-99D1-E8E19216FF37}" presName="connTx" presStyleLbl="parChTrans1D2" presStyleIdx="4" presStyleCnt="5"/>
      <dgm:spPr/>
      <dgm:t>
        <a:bodyPr/>
        <a:lstStyle/>
        <a:p>
          <a:endParaRPr lang="en-US"/>
        </a:p>
      </dgm:t>
    </dgm:pt>
    <dgm:pt modelId="{D041ABF7-EE55-4B4F-ABA7-18B0DCF63B9D}" type="pres">
      <dgm:prSet presAssocID="{64777806-9BDD-904C-84D5-C41774744B67}" presName="node" presStyleLbl="node1" presStyleIdx="4" presStyleCnt="5">
        <dgm:presLayoutVars>
          <dgm:bulletEnabled val="1"/>
        </dgm:presLayoutVars>
      </dgm:prSet>
      <dgm:spPr/>
      <dgm:t>
        <a:bodyPr/>
        <a:lstStyle/>
        <a:p>
          <a:endParaRPr lang="en-US"/>
        </a:p>
      </dgm:t>
    </dgm:pt>
  </dgm:ptLst>
  <dgm:cxnLst>
    <dgm:cxn modelId="{364751B6-AC5D-D448-9437-69277797F9E7}" type="presOf" srcId="{2E6B38AE-C6B5-7D4C-996F-B28B7786261C}" destId="{8A93194B-37FA-FE48-B157-53F56870B173}" srcOrd="0" destOrd="0" presId="urn:microsoft.com/office/officeart/2005/8/layout/radial1"/>
    <dgm:cxn modelId="{8A43C9A9-9CE0-584D-A533-A5296FA49CDC}" type="presOf" srcId="{64777806-9BDD-904C-84D5-C41774744B67}" destId="{D041ABF7-EE55-4B4F-ABA7-18B0DCF63B9D}" srcOrd="0" destOrd="0" presId="urn:microsoft.com/office/officeart/2005/8/layout/radial1"/>
    <dgm:cxn modelId="{208513F4-2113-1E47-BD38-53F99EF3B75E}" type="presOf" srcId="{A273A9AD-ABCA-C54E-BC3C-539FFF114066}" destId="{D9A3410D-2908-EB4D-A1A4-4957833FD1E8}" srcOrd="0" destOrd="0" presId="urn:microsoft.com/office/officeart/2005/8/layout/radial1"/>
    <dgm:cxn modelId="{50D01A56-676E-D04E-8EAA-F66063A1DCE9}" type="presOf" srcId="{39700A39-35A2-F24F-9E5F-0227D58FE8D1}" destId="{4BF31736-4F95-104C-BA93-8D64B04806DE}" srcOrd="0" destOrd="0" presId="urn:microsoft.com/office/officeart/2005/8/layout/radial1"/>
    <dgm:cxn modelId="{FDB55265-2B6D-EC42-8652-733EF0D7D8AE}" type="presOf" srcId="{08C4D227-81C6-C844-9C83-D2CF8D23BF0C}" destId="{AD19264B-4649-C544-9080-B29422111606}" srcOrd="0" destOrd="0" presId="urn:microsoft.com/office/officeart/2005/8/layout/radial1"/>
    <dgm:cxn modelId="{3EB0851D-AEAB-A84C-B627-901BC22E11B1}" type="presOf" srcId="{BD3D8960-9000-284E-ACA6-3EFA23C8DD6F}" destId="{806AE257-A7EF-CB4E-A247-AE32E7897E1F}" srcOrd="0" destOrd="0" presId="urn:microsoft.com/office/officeart/2005/8/layout/radial1"/>
    <dgm:cxn modelId="{99B1912E-2FCE-D747-81D1-76C96CB3D49A}" srcId="{A273A9AD-ABCA-C54E-BC3C-539FFF114066}" destId="{39F11716-67DF-4C4C-86E9-EF84B7988C92}" srcOrd="2" destOrd="0" parTransId="{08C4D227-81C6-C844-9C83-D2CF8D23BF0C}" sibTransId="{0FA6DA9F-B22C-7140-95AD-E307FD820ACA}"/>
    <dgm:cxn modelId="{045AAD78-C13C-F045-9241-5887E3FBBC73}" type="presOf" srcId="{39F11716-67DF-4C4C-86E9-EF84B7988C92}" destId="{4C804F2A-B134-C346-A7E6-D16912AE83F1}" srcOrd="0" destOrd="0" presId="urn:microsoft.com/office/officeart/2005/8/layout/radial1"/>
    <dgm:cxn modelId="{A1FDA0B7-34B6-6149-B0C2-6A512F595DB5}" srcId="{A273A9AD-ABCA-C54E-BC3C-539FFF114066}" destId="{186B94BA-37F9-9545-95F0-2C78B427A28F}" srcOrd="3" destOrd="0" parTransId="{2E6B38AE-C6B5-7D4C-996F-B28B7786261C}" sibTransId="{1B500B26-006A-8240-B9D0-0758F16878B9}"/>
    <dgm:cxn modelId="{EE872222-1C0C-4048-B6EF-55816974BCB4}" type="presOf" srcId="{444671C5-8237-B44C-99D1-E8E19216FF37}" destId="{F126BDB9-4A33-EC4E-8C5E-8315AA947993}" srcOrd="1" destOrd="0" presId="urn:microsoft.com/office/officeart/2005/8/layout/radial1"/>
    <dgm:cxn modelId="{6E0DE717-F170-E84C-8F43-DDC44C9A9EE3}" type="presOf" srcId="{BB771095-78C0-F240-9316-3F9D22C97F1E}" destId="{0E8C92A3-2868-2247-BA31-498FC5148CCB}" srcOrd="0" destOrd="0" presId="urn:microsoft.com/office/officeart/2005/8/layout/radial1"/>
    <dgm:cxn modelId="{9CD08975-DA70-F346-BF11-009EB41214C9}" srcId="{A273A9AD-ABCA-C54E-BC3C-539FFF114066}" destId="{39700A39-35A2-F24F-9E5F-0227D58FE8D1}" srcOrd="0" destOrd="0" parTransId="{BB771095-78C0-F240-9316-3F9D22C97F1E}" sibTransId="{040D4AE3-69BC-0345-9FBD-EE488DD8466B}"/>
    <dgm:cxn modelId="{9A725E32-4F0F-EE48-AFF7-3AC5115D9139}" type="presOf" srcId="{186B94BA-37F9-9545-95F0-2C78B427A28F}" destId="{CCAA4C8A-FC53-A841-9E42-DFB49D9DA956}" srcOrd="0" destOrd="0" presId="urn:microsoft.com/office/officeart/2005/8/layout/radial1"/>
    <dgm:cxn modelId="{78605939-ADF4-2545-AE39-4E2E60D435F6}" type="presOf" srcId="{BD3D8960-9000-284E-ACA6-3EFA23C8DD6F}" destId="{898C5792-9450-414F-B894-11E0DB7FF5AF}" srcOrd="1" destOrd="0" presId="urn:microsoft.com/office/officeart/2005/8/layout/radial1"/>
    <dgm:cxn modelId="{19E0B04E-DE1B-444E-8436-990C328D4869}" type="presOf" srcId="{08C4D227-81C6-C844-9C83-D2CF8D23BF0C}" destId="{D1798F01-D463-8345-8E3C-61A271EC1342}" srcOrd="1" destOrd="0" presId="urn:microsoft.com/office/officeart/2005/8/layout/radial1"/>
    <dgm:cxn modelId="{DD217A42-B3F9-6844-8C6C-5C4DD4935E5C}" srcId="{2FED60D9-DA60-6440-BC55-8B5037EB7A14}" destId="{A273A9AD-ABCA-C54E-BC3C-539FFF114066}" srcOrd="0" destOrd="0" parTransId="{3FD2E669-FF29-A940-B82E-CAD2A8742F4A}" sibTransId="{320A729E-0257-8547-B57B-027618F5DE60}"/>
    <dgm:cxn modelId="{0A6F7248-112F-EA4D-9CAA-6FF1179A2D19}" srcId="{A273A9AD-ABCA-C54E-BC3C-539FFF114066}" destId="{2D88CFDF-C6CB-874F-BEB6-076B6DCB8449}" srcOrd="1" destOrd="0" parTransId="{BD3D8960-9000-284E-ACA6-3EFA23C8DD6F}" sibTransId="{872B9843-DDF5-C54B-9A53-D7C15152AE6E}"/>
    <dgm:cxn modelId="{7F8F9CEB-1B49-E74B-9F32-B124C538982B}" srcId="{A273A9AD-ABCA-C54E-BC3C-539FFF114066}" destId="{64777806-9BDD-904C-84D5-C41774744B67}" srcOrd="4" destOrd="0" parTransId="{444671C5-8237-B44C-99D1-E8E19216FF37}" sibTransId="{3D241B6D-DF1C-484D-A350-1A7503C0FBEC}"/>
    <dgm:cxn modelId="{A04CAD1B-908E-5D4A-AC88-5F12C4B13944}" type="presOf" srcId="{444671C5-8237-B44C-99D1-E8E19216FF37}" destId="{F3906507-60E5-954F-A910-DEA21CA02A43}" srcOrd="0" destOrd="0" presId="urn:microsoft.com/office/officeart/2005/8/layout/radial1"/>
    <dgm:cxn modelId="{6B9E64A2-B562-2D45-BC1E-A3DB29981567}" type="presOf" srcId="{BB771095-78C0-F240-9316-3F9D22C97F1E}" destId="{3FC4821F-6C56-914C-A114-7A1E8971B8D0}" srcOrd="1" destOrd="0" presId="urn:microsoft.com/office/officeart/2005/8/layout/radial1"/>
    <dgm:cxn modelId="{5956ADC3-9E8D-A041-822E-AAD836FD8371}" type="presOf" srcId="{2D88CFDF-C6CB-874F-BEB6-076B6DCB8449}" destId="{7802FABD-B926-A542-AE65-CF3311B42DBD}" srcOrd="0" destOrd="0" presId="urn:microsoft.com/office/officeart/2005/8/layout/radial1"/>
    <dgm:cxn modelId="{706DE83E-05CB-FD40-8917-C84A915F6B71}" type="presOf" srcId="{2E6B38AE-C6B5-7D4C-996F-B28B7786261C}" destId="{651813CA-4EEA-7B4B-B528-3AD9DEF1CABA}" srcOrd="1" destOrd="0" presId="urn:microsoft.com/office/officeart/2005/8/layout/radial1"/>
    <dgm:cxn modelId="{4732019A-3163-8A44-AFC4-601D75F10D44}" type="presOf" srcId="{2FED60D9-DA60-6440-BC55-8B5037EB7A14}" destId="{C303EB18-53A8-0C42-A9B9-273F86D3B76E}" srcOrd="0" destOrd="0" presId="urn:microsoft.com/office/officeart/2005/8/layout/radial1"/>
    <dgm:cxn modelId="{E5F44C5D-07FB-5C49-A8BD-D97FF764163A}" type="presParOf" srcId="{C303EB18-53A8-0C42-A9B9-273F86D3B76E}" destId="{D9A3410D-2908-EB4D-A1A4-4957833FD1E8}" srcOrd="0" destOrd="0" presId="urn:microsoft.com/office/officeart/2005/8/layout/radial1"/>
    <dgm:cxn modelId="{00D01FA2-5E1C-CE47-BC42-5132A0A7D2FB}" type="presParOf" srcId="{C303EB18-53A8-0C42-A9B9-273F86D3B76E}" destId="{0E8C92A3-2868-2247-BA31-498FC5148CCB}" srcOrd="1" destOrd="0" presId="urn:microsoft.com/office/officeart/2005/8/layout/radial1"/>
    <dgm:cxn modelId="{E2153C11-A11D-E642-AA86-624814AD8BB7}" type="presParOf" srcId="{0E8C92A3-2868-2247-BA31-498FC5148CCB}" destId="{3FC4821F-6C56-914C-A114-7A1E8971B8D0}" srcOrd="0" destOrd="0" presId="urn:microsoft.com/office/officeart/2005/8/layout/radial1"/>
    <dgm:cxn modelId="{9300A443-F72D-A740-AD7C-F16A55EF4A99}" type="presParOf" srcId="{C303EB18-53A8-0C42-A9B9-273F86D3B76E}" destId="{4BF31736-4F95-104C-BA93-8D64B04806DE}" srcOrd="2" destOrd="0" presId="urn:microsoft.com/office/officeart/2005/8/layout/radial1"/>
    <dgm:cxn modelId="{D588405D-33B6-B54A-84E6-B35BA829247B}" type="presParOf" srcId="{C303EB18-53A8-0C42-A9B9-273F86D3B76E}" destId="{806AE257-A7EF-CB4E-A247-AE32E7897E1F}" srcOrd="3" destOrd="0" presId="urn:microsoft.com/office/officeart/2005/8/layout/radial1"/>
    <dgm:cxn modelId="{73F45FC6-6708-974B-8853-6BAC4F665C78}" type="presParOf" srcId="{806AE257-A7EF-CB4E-A247-AE32E7897E1F}" destId="{898C5792-9450-414F-B894-11E0DB7FF5AF}" srcOrd="0" destOrd="0" presId="urn:microsoft.com/office/officeart/2005/8/layout/radial1"/>
    <dgm:cxn modelId="{4961A857-1699-FC40-96DB-D8A439A18BA8}" type="presParOf" srcId="{C303EB18-53A8-0C42-A9B9-273F86D3B76E}" destId="{7802FABD-B926-A542-AE65-CF3311B42DBD}" srcOrd="4" destOrd="0" presId="urn:microsoft.com/office/officeart/2005/8/layout/radial1"/>
    <dgm:cxn modelId="{C0F1BEF6-C997-C44F-BBF0-9E127B2FA5BF}" type="presParOf" srcId="{C303EB18-53A8-0C42-A9B9-273F86D3B76E}" destId="{AD19264B-4649-C544-9080-B29422111606}" srcOrd="5" destOrd="0" presId="urn:microsoft.com/office/officeart/2005/8/layout/radial1"/>
    <dgm:cxn modelId="{B61FAF70-743F-7E40-AD2D-0BAFA1A09ECD}" type="presParOf" srcId="{AD19264B-4649-C544-9080-B29422111606}" destId="{D1798F01-D463-8345-8E3C-61A271EC1342}" srcOrd="0" destOrd="0" presId="urn:microsoft.com/office/officeart/2005/8/layout/radial1"/>
    <dgm:cxn modelId="{FAE1B9BF-1788-9349-8F3C-00CCF2437CAF}" type="presParOf" srcId="{C303EB18-53A8-0C42-A9B9-273F86D3B76E}" destId="{4C804F2A-B134-C346-A7E6-D16912AE83F1}" srcOrd="6" destOrd="0" presId="urn:microsoft.com/office/officeart/2005/8/layout/radial1"/>
    <dgm:cxn modelId="{A121B3B9-989E-1B40-88CF-9476E30F4BC7}" type="presParOf" srcId="{C303EB18-53A8-0C42-A9B9-273F86D3B76E}" destId="{8A93194B-37FA-FE48-B157-53F56870B173}" srcOrd="7" destOrd="0" presId="urn:microsoft.com/office/officeart/2005/8/layout/radial1"/>
    <dgm:cxn modelId="{31BE4624-0565-7447-BE96-016EA49728E8}" type="presParOf" srcId="{8A93194B-37FA-FE48-B157-53F56870B173}" destId="{651813CA-4EEA-7B4B-B528-3AD9DEF1CABA}" srcOrd="0" destOrd="0" presId="urn:microsoft.com/office/officeart/2005/8/layout/radial1"/>
    <dgm:cxn modelId="{658686E7-D7BE-9B46-B8EC-96013550F4B4}" type="presParOf" srcId="{C303EB18-53A8-0C42-A9B9-273F86D3B76E}" destId="{CCAA4C8A-FC53-A841-9E42-DFB49D9DA956}" srcOrd="8" destOrd="0" presId="urn:microsoft.com/office/officeart/2005/8/layout/radial1"/>
    <dgm:cxn modelId="{37E28AA6-075C-6A4C-89B4-955AD1E31214}" type="presParOf" srcId="{C303EB18-53A8-0C42-A9B9-273F86D3B76E}" destId="{F3906507-60E5-954F-A910-DEA21CA02A43}" srcOrd="9" destOrd="0" presId="urn:microsoft.com/office/officeart/2005/8/layout/radial1"/>
    <dgm:cxn modelId="{5871181F-81A3-1F4D-BF13-789C1BE78E9A}" type="presParOf" srcId="{F3906507-60E5-954F-A910-DEA21CA02A43}" destId="{F126BDB9-4A33-EC4E-8C5E-8315AA947993}" srcOrd="0" destOrd="0" presId="urn:microsoft.com/office/officeart/2005/8/layout/radial1"/>
    <dgm:cxn modelId="{7DD7E2E1-1312-0E4A-889A-D484521C93E2}" type="presParOf" srcId="{C303EB18-53A8-0C42-A9B9-273F86D3B76E}" destId="{D041ABF7-EE55-4B4F-ABA7-18B0DCF63B9D}" srcOrd="1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53E7D3-3284-DA45-9BBB-68F68A09B94C}">
      <dsp:nvSpPr>
        <dsp:cNvPr id="0" name=""/>
        <dsp:cNvSpPr/>
      </dsp:nvSpPr>
      <dsp:spPr>
        <a:xfrm>
          <a:off x="2107775" y="1058943"/>
          <a:ext cx="2532889" cy="2532889"/>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68580" tIns="68580" rIns="68580" bIns="68580" numCol="1" spcCol="1270" anchor="ctr" anchorCtr="0">
          <a:noAutofit/>
        </a:bodyPr>
        <a:lstStyle/>
        <a:p>
          <a:pPr lvl="0" algn="ctr" defTabSz="2400300">
            <a:lnSpc>
              <a:spcPct val="90000"/>
            </a:lnSpc>
            <a:spcBef>
              <a:spcPct val="0"/>
            </a:spcBef>
            <a:spcAft>
              <a:spcPct val="35000"/>
            </a:spcAft>
          </a:pPr>
          <a:endParaRPr lang="en-US" sz="5400" kern="1200" dirty="0"/>
        </a:p>
      </dsp:txBody>
      <dsp:txXfrm>
        <a:off x="2478708" y="1429876"/>
        <a:ext cx="1791023" cy="1791023"/>
      </dsp:txXfrm>
    </dsp:sp>
    <dsp:sp modelId="{6F4E4C93-A054-2D42-A72A-98F7D957A73A}">
      <dsp:nvSpPr>
        <dsp:cNvPr id="0" name=""/>
        <dsp:cNvSpPr/>
      </dsp:nvSpPr>
      <dsp:spPr>
        <a:xfrm>
          <a:off x="2740997" y="41741"/>
          <a:ext cx="1266444" cy="126644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kern="1200" dirty="0" smtClean="0"/>
            <a:t>Drug Safety</a:t>
          </a:r>
          <a:endParaRPr lang="en-US" sz="1100" kern="1200" dirty="0"/>
        </a:p>
      </dsp:txBody>
      <dsp:txXfrm>
        <a:off x="2926463" y="227207"/>
        <a:ext cx="895512" cy="895512"/>
      </dsp:txXfrm>
    </dsp:sp>
    <dsp:sp modelId="{3E36112D-4388-9D46-86B6-8C59A6D3B079}">
      <dsp:nvSpPr>
        <dsp:cNvPr id="0" name=""/>
        <dsp:cNvSpPr/>
      </dsp:nvSpPr>
      <dsp:spPr>
        <a:xfrm>
          <a:off x="4031351" y="663143"/>
          <a:ext cx="1266444" cy="126644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kern="1200" dirty="0" smtClean="0"/>
            <a:t>Data Management</a:t>
          </a:r>
          <a:endParaRPr lang="en-US" sz="1100" kern="1200" dirty="0"/>
        </a:p>
      </dsp:txBody>
      <dsp:txXfrm>
        <a:off x="4216817" y="848609"/>
        <a:ext cx="895512" cy="895512"/>
      </dsp:txXfrm>
    </dsp:sp>
    <dsp:sp modelId="{3185C5F2-67AC-4B42-B307-9048F6B23B9E}">
      <dsp:nvSpPr>
        <dsp:cNvPr id="0" name=""/>
        <dsp:cNvSpPr/>
      </dsp:nvSpPr>
      <dsp:spPr>
        <a:xfrm>
          <a:off x="4350042" y="2059419"/>
          <a:ext cx="1266444" cy="126644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kern="1200" dirty="0" smtClean="0"/>
            <a:t>Statistics</a:t>
          </a:r>
          <a:endParaRPr lang="en-US" sz="1100" kern="1200" dirty="0"/>
        </a:p>
      </dsp:txBody>
      <dsp:txXfrm>
        <a:off x="4535508" y="2244885"/>
        <a:ext cx="895512" cy="895512"/>
      </dsp:txXfrm>
    </dsp:sp>
    <dsp:sp modelId="{8D4C7F85-AC58-C94F-8B69-8EF1FF62CC70}">
      <dsp:nvSpPr>
        <dsp:cNvPr id="0" name=""/>
        <dsp:cNvSpPr/>
      </dsp:nvSpPr>
      <dsp:spPr>
        <a:xfrm>
          <a:off x="3457089" y="3179146"/>
          <a:ext cx="1266444" cy="126644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kern="1200" dirty="0" smtClean="0"/>
            <a:t>Clinical Operations</a:t>
          </a:r>
          <a:endParaRPr lang="en-US" sz="1100" kern="1200" dirty="0"/>
        </a:p>
      </dsp:txBody>
      <dsp:txXfrm>
        <a:off x="3642555" y="3364612"/>
        <a:ext cx="895512" cy="895512"/>
      </dsp:txXfrm>
    </dsp:sp>
    <dsp:sp modelId="{B8D36CB6-F977-BA4D-A1C7-9C569E1D9DB4}">
      <dsp:nvSpPr>
        <dsp:cNvPr id="0" name=""/>
        <dsp:cNvSpPr/>
      </dsp:nvSpPr>
      <dsp:spPr>
        <a:xfrm>
          <a:off x="2024905" y="3179146"/>
          <a:ext cx="1266444" cy="126644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kern="1200" dirty="0" smtClean="0"/>
            <a:t>Commercial</a:t>
          </a:r>
          <a:endParaRPr lang="en-US" sz="1100" kern="1200" dirty="0"/>
        </a:p>
      </dsp:txBody>
      <dsp:txXfrm>
        <a:off x="2210371" y="3364612"/>
        <a:ext cx="895512" cy="895512"/>
      </dsp:txXfrm>
    </dsp:sp>
    <dsp:sp modelId="{EEB97335-7333-634C-8F4C-25B9198AD419}">
      <dsp:nvSpPr>
        <dsp:cNvPr id="0" name=""/>
        <dsp:cNvSpPr/>
      </dsp:nvSpPr>
      <dsp:spPr>
        <a:xfrm>
          <a:off x="1131953" y="2059419"/>
          <a:ext cx="1266444" cy="126644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kern="1200" dirty="0" smtClean="0"/>
            <a:t>Project Management</a:t>
          </a:r>
          <a:endParaRPr lang="en-US" sz="1100" kern="1200" dirty="0"/>
        </a:p>
      </dsp:txBody>
      <dsp:txXfrm>
        <a:off x="1317419" y="2244885"/>
        <a:ext cx="895512" cy="895512"/>
      </dsp:txXfrm>
    </dsp:sp>
    <dsp:sp modelId="{082EE913-A054-B64F-A8CA-C246E4036843}">
      <dsp:nvSpPr>
        <dsp:cNvPr id="0" name=""/>
        <dsp:cNvSpPr/>
      </dsp:nvSpPr>
      <dsp:spPr>
        <a:xfrm>
          <a:off x="1450644" y="663143"/>
          <a:ext cx="1266444" cy="1266444"/>
        </a:xfrm>
        <a:prstGeom prst="ellipse">
          <a:avLst/>
        </a:prstGeom>
        <a:gradFill rotWithShape="0">
          <a:gsLst>
            <a:gs pos="0">
              <a:schemeClr val="accent1">
                <a:alpha val="50000"/>
                <a:hueOff val="0"/>
                <a:satOff val="0"/>
                <a:lumOff val="0"/>
                <a:alphaOff val="0"/>
                <a:shade val="51000"/>
                <a:satMod val="130000"/>
              </a:schemeClr>
            </a:gs>
            <a:gs pos="80000">
              <a:schemeClr val="accent1">
                <a:alpha val="50000"/>
                <a:hueOff val="0"/>
                <a:satOff val="0"/>
                <a:lumOff val="0"/>
                <a:alphaOff val="0"/>
                <a:shade val="93000"/>
                <a:satMod val="130000"/>
              </a:schemeClr>
            </a:gs>
            <a:gs pos="100000">
              <a:schemeClr val="accent1">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en-US" sz="1100" kern="1200" dirty="0" smtClean="0"/>
            <a:t>Epidemiology</a:t>
          </a:r>
          <a:endParaRPr lang="en-US" sz="1100" kern="1200" dirty="0"/>
        </a:p>
      </dsp:txBody>
      <dsp:txXfrm>
        <a:off x="1636110" y="848609"/>
        <a:ext cx="895512" cy="89551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3B6C34-DBBB-A94A-AFAA-8FFED689AA79}">
      <dsp:nvSpPr>
        <dsp:cNvPr id="0" name=""/>
        <dsp:cNvSpPr/>
      </dsp:nvSpPr>
      <dsp:spPr>
        <a:xfrm>
          <a:off x="595320" y="137475"/>
          <a:ext cx="1853599" cy="1853599"/>
        </a:xfrm>
        <a:prstGeom prst="pie">
          <a:avLst>
            <a:gd name="adj1" fmla="val 16200000"/>
            <a:gd name="adj2" fmla="val 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Drug</a:t>
          </a:r>
          <a:endParaRPr lang="en-US" sz="1400" kern="1200" dirty="0"/>
        </a:p>
      </dsp:txBody>
      <dsp:txXfrm>
        <a:off x="1543304" y="480391"/>
        <a:ext cx="684066" cy="551666"/>
      </dsp:txXfrm>
    </dsp:sp>
    <dsp:sp modelId="{681FF005-D316-694C-9DD0-8FFC3984609B}">
      <dsp:nvSpPr>
        <dsp:cNvPr id="0" name=""/>
        <dsp:cNvSpPr/>
      </dsp:nvSpPr>
      <dsp:spPr>
        <a:xfrm>
          <a:off x="517204" y="215591"/>
          <a:ext cx="1853599" cy="1853599"/>
        </a:xfrm>
        <a:prstGeom prst="pie">
          <a:avLst>
            <a:gd name="adj1" fmla="val 0"/>
            <a:gd name="adj2" fmla="val 54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Study</a:t>
          </a:r>
          <a:endParaRPr lang="en-US" sz="1400" kern="1200" dirty="0"/>
        </a:p>
      </dsp:txBody>
      <dsp:txXfrm>
        <a:off x="1477104" y="1175490"/>
        <a:ext cx="684066" cy="551666"/>
      </dsp:txXfrm>
    </dsp:sp>
    <dsp:sp modelId="{1E645986-17ED-E649-B0B0-BF70A3352DB2}">
      <dsp:nvSpPr>
        <dsp:cNvPr id="0" name=""/>
        <dsp:cNvSpPr/>
      </dsp:nvSpPr>
      <dsp:spPr>
        <a:xfrm>
          <a:off x="517204" y="215591"/>
          <a:ext cx="1853599" cy="1853599"/>
        </a:xfrm>
        <a:prstGeom prst="pie">
          <a:avLst>
            <a:gd name="adj1" fmla="val 5400000"/>
            <a:gd name="adj2" fmla="val 108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Patient</a:t>
          </a:r>
          <a:endParaRPr lang="en-US" sz="1400" kern="1200" dirty="0"/>
        </a:p>
      </dsp:txBody>
      <dsp:txXfrm>
        <a:off x="726838" y="1175490"/>
        <a:ext cx="684066" cy="551666"/>
      </dsp:txXfrm>
    </dsp:sp>
    <dsp:sp modelId="{200E5025-A357-ED42-8F60-550DCB80EC71}">
      <dsp:nvSpPr>
        <dsp:cNvPr id="0" name=""/>
        <dsp:cNvSpPr/>
      </dsp:nvSpPr>
      <dsp:spPr>
        <a:xfrm>
          <a:off x="500503" y="215591"/>
          <a:ext cx="1853599" cy="1853599"/>
        </a:xfrm>
        <a:prstGeom prst="pie">
          <a:avLst>
            <a:gd name="adj1" fmla="val 10800000"/>
            <a:gd name="adj2" fmla="val 162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kern="1200" dirty="0" smtClean="0"/>
            <a:t>Disease</a:t>
          </a:r>
          <a:endParaRPr lang="en-US" sz="1400" kern="1200" dirty="0"/>
        </a:p>
      </dsp:txBody>
      <dsp:txXfrm>
        <a:off x="710137" y="557624"/>
        <a:ext cx="684066" cy="5516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8AFD6C-036E-394E-826D-E43AC9F08D75}">
      <dsp:nvSpPr>
        <dsp:cNvPr id="0" name=""/>
        <dsp:cNvSpPr/>
      </dsp:nvSpPr>
      <dsp:spPr>
        <a:xfrm>
          <a:off x="1117739" y="2297582"/>
          <a:ext cx="1299362" cy="1115349"/>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000000"/>
              </a:solidFill>
            </a:rPr>
            <a:t>Safety Systems</a:t>
          </a:r>
          <a:endParaRPr lang="en-US" sz="1200" kern="1200" dirty="0">
            <a:solidFill>
              <a:srgbClr val="000000"/>
            </a:solidFill>
          </a:endParaRPr>
        </a:p>
      </dsp:txBody>
      <dsp:txXfrm>
        <a:off x="1318965" y="2470311"/>
        <a:ext cx="896910" cy="769891"/>
      </dsp:txXfrm>
    </dsp:sp>
    <dsp:sp modelId="{1B29E95B-74CF-0042-ACDB-A0366CA5FE9A}">
      <dsp:nvSpPr>
        <dsp:cNvPr id="0" name=""/>
        <dsp:cNvSpPr/>
      </dsp:nvSpPr>
      <dsp:spPr>
        <a:xfrm>
          <a:off x="1148943" y="2796432"/>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B9F785A-2F52-044B-B294-BB5C6CED647C}">
      <dsp:nvSpPr>
        <dsp:cNvPr id="0" name=""/>
        <dsp:cNvSpPr/>
      </dsp:nvSpPr>
      <dsp:spPr>
        <a:xfrm>
          <a:off x="0" y="1681082"/>
          <a:ext cx="1299362" cy="1115349"/>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7E39F74-AC4C-F14D-9E45-18891574A0A4}">
      <dsp:nvSpPr>
        <dsp:cNvPr id="0" name=""/>
        <dsp:cNvSpPr/>
      </dsp:nvSpPr>
      <dsp:spPr>
        <a:xfrm>
          <a:off x="889711" y="2648421"/>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14289D20-B9B7-3C45-A74D-94996A0006FC}">
      <dsp:nvSpPr>
        <dsp:cNvPr id="0" name=""/>
        <dsp:cNvSpPr/>
      </dsp:nvSpPr>
      <dsp:spPr>
        <a:xfrm>
          <a:off x="2235479" y="1677709"/>
          <a:ext cx="1299362" cy="1115349"/>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000000"/>
              </a:solidFill>
            </a:rPr>
            <a:t>Signal Detection</a:t>
          </a:r>
          <a:endParaRPr lang="en-US" sz="1200" kern="1200" dirty="0">
            <a:solidFill>
              <a:srgbClr val="000000"/>
            </a:solidFill>
          </a:endParaRPr>
        </a:p>
      </dsp:txBody>
      <dsp:txXfrm>
        <a:off x="2436705" y="1850438"/>
        <a:ext cx="896910" cy="769891"/>
      </dsp:txXfrm>
    </dsp:sp>
    <dsp:sp modelId="{1C2F4F45-8C89-E946-B458-40353CEBAC1E}">
      <dsp:nvSpPr>
        <dsp:cNvPr id="0" name=""/>
        <dsp:cNvSpPr/>
      </dsp:nvSpPr>
      <dsp:spPr>
        <a:xfrm>
          <a:off x="3129991" y="2642518"/>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B0DEA66-77E2-314C-8326-8EFE82BC8720}">
      <dsp:nvSpPr>
        <dsp:cNvPr id="0" name=""/>
        <dsp:cNvSpPr/>
      </dsp:nvSpPr>
      <dsp:spPr>
        <a:xfrm>
          <a:off x="3354019" y="2295473"/>
          <a:ext cx="1299362" cy="1115349"/>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61FC072-ADB9-4949-85B7-1F3F23356F45}">
      <dsp:nvSpPr>
        <dsp:cNvPr id="0" name=""/>
        <dsp:cNvSpPr/>
      </dsp:nvSpPr>
      <dsp:spPr>
        <a:xfrm>
          <a:off x="3385223" y="2791793"/>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4735DFC-6609-A24B-B0FF-D3CF35AFB008}">
      <dsp:nvSpPr>
        <dsp:cNvPr id="0" name=""/>
        <dsp:cNvSpPr/>
      </dsp:nvSpPr>
      <dsp:spPr>
        <a:xfrm>
          <a:off x="1117739" y="1064583"/>
          <a:ext cx="1299362" cy="1115349"/>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000000"/>
              </a:solidFill>
            </a:rPr>
            <a:t>Clinical Trial Management System </a:t>
          </a:r>
          <a:endParaRPr lang="en-US" sz="1200" kern="1200" dirty="0">
            <a:solidFill>
              <a:srgbClr val="000000"/>
            </a:solidFill>
          </a:endParaRPr>
        </a:p>
      </dsp:txBody>
      <dsp:txXfrm>
        <a:off x="1318965" y="1237312"/>
        <a:ext cx="896910" cy="769891"/>
      </dsp:txXfrm>
    </dsp:sp>
    <dsp:sp modelId="{FAD30E66-DFB5-A643-853D-5E90E52DFA1D}">
      <dsp:nvSpPr>
        <dsp:cNvPr id="0" name=""/>
        <dsp:cNvSpPr/>
      </dsp:nvSpPr>
      <dsp:spPr>
        <a:xfrm>
          <a:off x="2001850" y="1079763"/>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34D9959-64FE-6D4D-97B7-DA13A22B8065}">
      <dsp:nvSpPr>
        <dsp:cNvPr id="0" name=""/>
        <dsp:cNvSpPr/>
      </dsp:nvSpPr>
      <dsp:spPr>
        <a:xfrm>
          <a:off x="2235479" y="444288"/>
          <a:ext cx="1299362" cy="1115349"/>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F9ACB80-6171-2349-B1BB-3503B5419FEC}">
      <dsp:nvSpPr>
        <dsp:cNvPr id="0" name=""/>
        <dsp:cNvSpPr/>
      </dsp:nvSpPr>
      <dsp:spPr>
        <a:xfrm>
          <a:off x="2273084" y="938500"/>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FC3E440-B0E0-D841-A1DD-1C22525BCD57}">
      <dsp:nvSpPr>
        <dsp:cNvPr id="0" name=""/>
        <dsp:cNvSpPr/>
      </dsp:nvSpPr>
      <dsp:spPr>
        <a:xfrm>
          <a:off x="3354019" y="1062053"/>
          <a:ext cx="1299362" cy="1115349"/>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000000"/>
              </a:solidFill>
            </a:rPr>
            <a:t>Clinical Electronic Data Capture</a:t>
          </a:r>
          <a:endParaRPr lang="en-US" sz="1200" kern="1200" dirty="0">
            <a:solidFill>
              <a:srgbClr val="000000"/>
            </a:solidFill>
          </a:endParaRPr>
        </a:p>
      </dsp:txBody>
      <dsp:txXfrm>
        <a:off x="3555245" y="1234782"/>
        <a:ext cx="896910" cy="769891"/>
      </dsp:txXfrm>
    </dsp:sp>
    <dsp:sp modelId="{4044952F-0189-494D-9D23-CB9FC16EA78E}">
      <dsp:nvSpPr>
        <dsp:cNvPr id="0" name=""/>
        <dsp:cNvSpPr/>
      </dsp:nvSpPr>
      <dsp:spPr>
        <a:xfrm>
          <a:off x="4477359" y="1556264"/>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398D2A4-1CCE-AC4E-B0E3-F6D4966C6602}">
      <dsp:nvSpPr>
        <dsp:cNvPr id="0" name=""/>
        <dsp:cNvSpPr/>
      </dsp:nvSpPr>
      <dsp:spPr>
        <a:xfrm>
          <a:off x="4471758" y="1689094"/>
          <a:ext cx="1299362" cy="1115349"/>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E42851A-0338-8946-B6DD-41F70BBD8F4E}">
      <dsp:nvSpPr>
        <dsp:cNvPr id="0" name=""/>
        <dsp:cNvSpPr/>
      </dsp:nvSpPr>
      <dsp:spPr>
        <a:xfrm>
          <a:off x="4724590" y="1709335"/>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ED8C2C2-3582-DD4F-B38E-D44FC9FF78DD}">
      <dsp:nvSpPr>
        <dsp:cNvPr id="0" name=""/>
        <dsp:cNvSpPr/>
      </dsp:nvSpPr>
      <dsp:spPr>
        <a:xfrm>
          <a:off x="4471758" y="456095"/>
          <a:ext cx="1299362" cy="1115349"/>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000000"/>
              </a:solidFill>
            </a:rPr>
            <a:t>Coding Tools</a:t>
          </a:r>
          <a:endParaRPr lang="en-US" sz="1200" kern="1200" dirty="0">
            <a:solidFill>
              <a:srgbClr val="000000"/>
            </a:solidFill>
          </a:endParaRPr>
        </a:p>
      </dsp:txBody>
      <dsp:txXfrm>
        <a:off x="4672984" y="628824"/>
        <a:ext cx="896910" cy="769891"/>
      </dsp:txXfrm>
    </dsp:sp>
    <dsp:sp modelId="{8DA31710-B39E-6848-BAA7-C4B6BD2ED850}">
      <dsp:nvSpPr>
        <dsp:cNvPr id="0" name=""/>
        <dsp:cNvSpPr/>
      </dsp:nvSpPr>
      <dsp:spPr>
        <a:xfrm>
          <a:off x="5595099" y="956210"/>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D9B2B61-660B-5C47-AE7E-4B9174DD9374}">
      <dsp:nvSpPr>
        <dsp:cNvPr id="0" name=""/>
        <dsp:cNvSpPr/>
      </dsp:nvSpPr>
      <dsp:spPr>
        <a:xfrm>
          <a:off x="5589498" y="1078498"/>
          <a:ext cx="1299362" cy="1115349"/>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7BA1E12-3E8F-D849-BE2B-A5FEA943E413}">
      <dsp:nvSpPr>
        <dsp:cNvPr id="0" name=""/>
        <dsp:cNvSpPr/>
      </dsp:nvSpPr>
      <dsp:spPr>
        <a:xfrm>
          <a:off x="5848730" y="1103377"/>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6BEDA85-C251-AF46-A178-EDED0C3ABDE2}">
      <dsp:nvSpPr>
        <dsp:cNvPr id="0" name=""/>
        <dsp:cNvSpPr/>
      </dsp:nvSpPr>
      <dsp:spPr>
        <a:xfrm>
          <a:off x="5589498" y="2309810"/>
          <a:ext cx="1299362" cy="1115349"/>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000000"/>
              </a:solidFill>
            </a:rPr>
            <a:t>Reports Generators</a:t>
          </a:r>
          <a:endParaRPr lang="en-US" sz="1200" kern="1200" dirty="0">
            <a:solidFill>
              <a:srgbClr val="000000"/>
            </a:solidFill>
          </a:endParaRPr>
        </a:p>
      </dsp:txBody>
      <dsp:txXfrm>
        <a:off x="5790724" y="2482539"/>
        <a:ext cx="896910" cy="769891"/>
      </dsp:txXfrm>
    </dsp:sp>
    <dsp:sp modelId="{3CCD109B-A2FB-0649-8639-2E8A13C1D5F5}">
      <dsp:nvSpPr>
        <dsp:cNvPr id="0" name=""/>
        <dsp:cNvSpPr/>
      </dsp:nvSpPr>
      <dsp:spPr>
        <a:xfrm>
          <a:off x="5847130" y="3286848"/>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5C6F30A-D308-5940-BBBE-296AE20791E5}">
      <dsp:nvSpPr>
        <dsp:cNvPr id="0" name=""/>
        <dsp:cNvSpPr/>
      </dsp:nvSpPr>
      <dsp:spPr>
        <a:xfrm>
          <a:off x="4471758" y="2920406"/>
          <a:ext cx="1299362" cy="1115349"/>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64C8336-B8A5-3C48-9754-2C4BA5328C28}">
      <dsp:nvSpPr>
        <dsp:cNvPr id="0" name=""/>
        <dsp:cNvSpPr/>
      </dsp:nvSpPr>
      <dsp:spPr>
        <a:xfrm>
          <a:off x="5606300" y="3409980"/>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A636E42-D9F5-534A-B654-F20C5F09AED0}">
      <dsp:nvSpPr>
        <dsp:cNvPr id="0" name=""/>
        <dsp:cNvSpPr/>
      </dsp:nvSpPr>
      <dsp:spPr>
        <a:xfrm>
          <a:off x="2234679" y="2913660"/>
          <a:ext cx="1299362" cy="1115349"/>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000000"/>
              </a:solidFill>
            </a:rPr>
            <a:t>Statistical &amp; Analytical Tools</a:t>
          </a:r>
          <a:endParaRPr lang="en-US" sz="1200" kern="1200" dirty="0">
            <a:solidFill>
              <a:srgbClr val="000000"/>
            </a:solidFill>
          </a:endParaRPr>
        </a:p>
      </dsp:txBody>
      <dsp:txXfrm>
        <a:off x="2435905" y="3086389"/>
        <a:ext cx="896910" cy="769891"/>
      </dsp:txXfrm>
    </dsp:sp>
    <dsp:sp modelId="{6D082DAB-01C2-DC4A-857F-CC19AF446235}">
      <dsp:nvSpPr>
        <dsp:cNvPr id="0" name=""/>
        <dsp:cNvSpPr/>
      </dsp:nvSpPr>
      <dsp:spPr>
        <a:xfrm>
          <a:off x="2272283" y="3407871"/>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C736620-3D11-244D-9155-1C5CB10AEC25}">
      <dsp:nvSpPr>
        <dsp:cNvPr id="0" name=""/>
        <dsp:cNvSpPr/>
      </dsp:nvSpPr>
      <dsp:spPr>
        <a:xfrm>
          <a:off x="1116939" y="3533533"/>
          <a:ext cx="1299362" cy="1115349"/>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8C8156C-10B6-7744-8676-737532760CA5}">
      <dsp:nvSpPr>
        <dsp:cNvPr id="0" name=""/>
        <dsp:cNvSpPr/>
      </dsp:nvSpPr>
      <dsp:spPr>
        <a:xfrm>
          <a:off x="2001050" y="3549135"/>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39C5710-4C17-A44A-AFA5-2A697309071D}">
      <dsp:nvSpPr>
        <dsp:cNvPr id="0" name=""/>
        <dsp:cNvSpPr/>
      </dsp:nvSpPr>
      <dsp:spPr>
        <a:xfrm>
          <a:off x="3381493" y="3497170"/>
          <a:ext cx="1299362" cy="1115349"/>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5240" rIns="0" bIns="15240" numCol="1" spcCol="1270" anchor="ctr" anchorCtr="0">
          <a:noAutofit/>
        </a:bodyPr>
        <a:lstStyle/>
        <a:p>
          <a:pPr lvl="0" algn="ctr" defTabSz="533400">
            <a:lnSpc>
              <a:spcPct val="90000"/>
            </a:lnSpc>
            <a:spcBef>
              <a:spcPct val="0"/>
            </a:spcBef>
            <a:spcAft>
              <a:spcPct val="35000"/>
            </a:spcAft>
          </a:pPr>
          <a:r>
            <a:rPr lang="en-US" sz="1200" kern="1200" dirty="0" smtClean="0">
              <a:solidFill>
                <a:srgbClr val="000000"/>
              </a:solidFill>
            </a:rPr>
            <a:t>Electronic Trial Master File</a:t>
          </a:r>
          <a:endParaRPr lang="en-US" sz="1200" kern="1200" dirty="0">
            <a:solidFill>
              <a:srgbClr val="000000"/>
            </a:solidFill>
          </a:endParaRPr>
        </a:p>
      </dsp:txBody>
      <dsp:txXfrm>
        <a:off x="3582719" y="3669899"/>
        <a:ext cx="896910" cy="769891"/>
      </dsp:txXfrm>
    </dsp:sp>
    <dsp:sp modelId="{14C06385-75A3-5349-BFCC-C5385D3D0F1C}">
      <dsp:nvSpPr>
        <dsp:cNvPr id="0" name=""/>
        <dsp:cNvSpPr/>
      </dsp:nvSpPr>
      <dsp:spPr>
        <a:xfrm>
          <a:off x="6959269" y="3911782"/>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6C8424F-F6C9-8342-A9FC-DFAA7E22C9F8}">
      <dsp:nvSpPr>
        <dsp:cNvPr id="0" name=""/>
        <dsp:cNvSpPr/>
      </dsp:nvSpPr>
      <dsp:spPr>
        <a:xfrm>
          <a:off x="5583897" y="3545761"/>
          <a:ext cx="1299362" cy="1115349"/>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15DC2A6D-31B1-C04E-96A2-74680FCA094D}">
      <dsp:nvSpPr>
        <dsp:cNvPr id="0" name=""/>
        <dsp:cNvSpPr/>
      </dsp:nvSpPr>
      <dsp:spPr>
        <a:xfrm>
          <a:off x="6718439" y="4035334"/>
          <a:ext cx="151218" cy="130721"/>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6D318C-9B45-BC44-B84B-4DF5801A1F93}">
      <dsp:nvSpPr>
        <dsp:cNvPr id="0" name=""/>
        <dsp:cNvSpPr/>
      </dsp:nvSpPr>
      <dsp:spPr>
        <a:xfrm>
          <a:off x="2646035" y="1642000"/>
          <a:ext cx="1216787" cy="121678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solidFill>
                <a:srgbClr val="000090"/>
              </a:solidFill>
            </a:rPr>
            <a:t>Adverse Events</a:t>
          </a:r>
          <a:endParaRPr lang="en-US" sz="1700" kern="1200" dirty="0">
            <a:solidFill>
              <a:srgbClr val="000090"/>
            </a:solidFill>
          </a:endParaRPr>
        </a:p>
      </dsp:txBody>
      <dsp:txXfrm>
        <a:off x="2824229" y="1820194"/>
        <a:ext cx="860399" cy="860399"/>
      </dsp:txXfrm>
    </dsp:sp>
    <dsp:sp modelId="{0DD31BE1-3491-694E-9452-99F57F701A46}">
      <dsp:nvSpPr>
        <dsp:cNvPr id="0" name=""/>
        <dsp:cNvSpPr/>
      </dsp:nvSpPr>
      <dsp:spPr>
        <a:xfrm rot="10800000">
          <a:off x="1467002" y="2077002"/>
          <a:ext cx="1114186" cy="346784"/>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8E483F3-BD8C-2A4D-A0E9-1E890144484E}">
      <dsp:nvSpPr>
        <dsp:cNvPr id="0" name=""/>
        <dsp:cNvSpPr/>
      </dsp:nvSpPr>
      <dsp:spPr>
        <a:xfrm>
          <a:off x="889027" y="1788014"/>
          <a:ext cx="1155948" cy="92475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0090"/>
              </a:solidFill>
            </a:rPr>
            <a:t>Clinical Trials</a:t>
          </a:r>
          <a:endParaRPr lang="en-US" sz="1400" kern="1200" dirty="0">
            <a:solidFill>
              <a:srgbClr val="000090"/>
            </a:solidFill>
          </a:endParaRPr>
        </a:p>
      </dsp:txBody>
      <dsp:txXfrm>
        <a:off x="916112" y="1815099"/>
        <a:ext cx="1101778" cy="870588"/>
      </dsp:txXfrm>
    </dsp:sp>
    <dsp:sp modelId="{85E87B5D-33C8-DB47-8B09-E31330C1266E}">
      <dsp:nvSpPr>
        <dsp:cNvPr id="0" name=""/>
        <dsp:cNvSpPr/>
      </dsp:nvSpPr>
      <dsp:spPr>
        <a:xfrm rot="13500000">
          <a:off x="1827358" y="1207024"/>
          <a:ext cx="1114186" cy="346784"/>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001D318-BE7F-9745-A088-FA1A8E39B6F9}">
      <dsp:nvSpPr>
        <dsp:cNvPr id="0" name=""/>
        <dsp:cNvSpPr/>
      </dsp:nvSpPr>
      <dsp:spPr>
        <a:xfrm>
          <a:off x="1412553" y="524112"/>
          <a:ext cx="1155948" cy="92475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0090"/>
              </a:solidFill>
            </a:rPr>
            <a:t>Call Centers</a:t>
          </a:r>
          <a:endParaRPr lang="en-US" sz="1400" kern="1200" dirty="0">
            <a:solidFill>
              <a:srgbClr val="000090"/>
            </a:solidFill>
          </a:endParaRPr>
        </a:p>
      </dsp:txBody>
      <dsp:txXfrm>
        <a:off x="1439638" y="551197"/>
        <a:ext cx="1101778" cy="870588"/>
      </dsp:txXfrm>
    </dsp:sp>
    <dsp:sp modelId="{A1461A6C-023B-504E-8663-A49C1532406F}">
      <dsp:nvSpPr>
        <dsp:cNvPr id="0" name=""/>
        <dsp:cNvSpPr/>
      </dsp:nvSpPr>
      <dsp:spPr>
        <a:xfrm rot="16200000">
          <a:off x="2697336" y="846668"/>
          <a:ext cx="1114186" cy="346784"/>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7F611B5-B536-5147-B276-4FFE4AEECE47}">
      <dsp:nvSpPr>
        <dsp:cNvPr id="0" name=""/>
        <dsp:cNvSpPr/>
      </dsp:nvSpPr>
      <dsp:spPr>
        <a:xfrm>
          <a:off x="2676455" y="587"/>
          <a:ext cx="1155948" cy="92475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0090"/>
              </a:solidFill>
            </a:rPr>
            <a:t>Literature Searches</a:t>
          </a:r>
          <a:endParaRPr lang="en-US" sz="1400" kern="1200" dirty="0">
            <a:solidFill>
              <a:srgbClr val="000090"/>
            </a:solidFill>
          </a:endParaRPr>
        </a:p>
      </dsp:txBody>
      <dsp:txXfrm>
        <a:off x="2703540" y="27672"/>
        <a:ext cx="1101778" cy="870588"/>
      </dsp:txXfrm>
    </dsp:sp>
    <dsp:sp modelId="{801F5CF4-C6CA-A946-9803-DF7ED9C5DBF4}">
      <dsp:nvSpPr>
        <dsp:cNvPr id="0" name=""/>
        <dsp:cNvSpPr/>
      </dsp:nvSpPr>
      <dsp:spPr>
        <a:xfrm rot="18900000">
          <a:off x="3567313" y="1207024"/>
          <a:ext cx="1114186" cy="346784"/>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67CE3D4-F43D-094B-9E7D-3F40B5F9E4F5}">
      <dsp:nvSpPr>
        <dsp:cNvPr id="0" name=""/>
        <dsp:cNvSpPr/>
      </dsp:nvSpPr>
      <dsp:spPr>
        <a:xfrm>
          <a:off x="3940357" y="524112"/>
          <a:ext cx="1155948" cy="92475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0090"/>
              </a:solidFill>
            </a:rPr>
            <a:t>Specialty Pharmacies</a:t>
          </a:r>
          <a:endParaRPr lang="en-US" sz="1400" kern="1200" dirty="0">
            <a:solidFill>
              <a:srgbClr val="000090"/>
            </a:solidFill>
          </a:endParaRPr>
        </a:p>
      </dsp:txBody>
      <dsp:txXfrm>
        <a:off x="3967442" y="551197"/>
        <a:ext cx="1101778" cy="870588"/>
      </dsp:txXfrm>
    </dsp:sp>
    <dsp:sp modelId="{743A2B88-71B2-444F-96DB-F87730711108}">
      <dsp:nvSpPr>
        <dsp:cNvPr id="0" name=""/>
        <dsp:cNvSpPr/>
      </dsp:nvSpPr>
      <dsp:spPr>
        <a:xfrm>
          <a:off x="3927670" y="2077002"/>
          <a:ext cx="1114186" cy="346784"/>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82ABC8A-DE66-0C4E-BF94-3C086AC48A1E}">
      <dsp:nvSpPr>
        <dsp:cNvPr id="0" name=""/>
        <dsp:cNvSpPr/>
      </dsp:nvSpPr>
      <dsp:spPr>
        <a:xfrm>
          <a:off x="4463882" y="1788014"/>
          <a:ext cx="1155948" cy="92475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US" sz="1400" kern="1200" dirty="0" smtClean="0">
              <a:solidFill>
                <a:srgbClr val="000090"/>
              </a:solidFill>
            </a:rPr>
            <a:t>Spontaneous Reports</a:t>
          </a:r>
          <a:endParaRPr lang="en-US" sz="1400" kern="1200" dirty="0">
            <a:solidFill>
              <a:srgbClr val="000090"/>
            </a:solidFill>
          </a:endParaRPr>
        </a:p>
      </dsp:txBody>
      <dsp:txXfrm>
        <a:off x="4490967" y="1815099"/>
        <a:ext cx="1101778" cy="87058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BF04CA-5D1F-6246-92D0-D5363BFD0801}">
      <dsp:nvSpPr>
        <dsp:cNvPr id="0" name=""/>
        <dsp:cNvSpPr/>
      </dsp:nvSpPr>
      <dsp:spPr>
        <a:xfrm>
          <a:off x="2920364" y="2737713"/>
          <a:ext cx="2160270" cy="2160270"/>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solidFill>
                <a:srgbClr val="000090"/>
              </a:solidFill>
            </a:rPr>
            <a:t>Clinical &amp; Post Marketing Safety System</a:t>
          </a:r>
          <a:endParaRPr lang="en-US" sz="2200" kern="1200" dirty="0">
            <a:solidFill>
              <a:srgbClr val="000090"/>
            </a:solidFill>
          </a:endParaRPr>
        </a:p>
      </dsp:txBody>
      <dsp:txXfrm>
        <a:off x="3236728" y="3054077"/>
        <a:ext cx="1527542" cy="1527542"/>
      </dsp:txXfrm>
    </dsp:sp>
    <dsp:sp modelId="{4DEB3904-2970-5942-A238-260770968F0E}">
      <dsp:nvSpPr>
        <dsp:cNvPr id="0" name=""/>
        <dsp:cNvSpPr/>
      </dsp:nvSpPr>
      <dsp:spPr>
        <a:xfrm rot="11700000">
          <a:off x="995307" y="2957700"/>
          <a:ext cx="1887892" cy="61567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E3DF57C6-FAF4-D543-8BA0-5F56E699350C}">
      <dsp:nvSpPr>
        <dsp:cNvPr id="0" name=""/>
        <dsp:cNvSpPr/>
      </dsp:nvSpPr>
      <dsp:spPr>
        <a:xfrm>
          <a:off x="1343" y="2200325"/>
          <a:ext cx="2052256" cy="164180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kern="1200" dirty="0" smtClean="0">
              <a:solidFill>
                <a:srgbClr val="000090"/>
              </a:solidFill>
            </a:rPr>
            <a:t>Automated Case Processing</a:t>
          </a:r>
          <a:endParaRPr lang="en-US" sz="2800" kern="1200" dirty="0">
            <a:solidFill>
              <a:srgbClr val="000090"/>
            </a:solidFill>
          </a:endParaRPr>
        </a:p>
      </dsp:txBody>
      <dsp:txXfrm>
        <a:off x="49430" y="2248412"/>
        <a:ext cx="1956082" cy="1545631"/>
      </dsp:txXfrm>
    </dsp:sp>
    <dsp:sp modelId="{B0A5A96B-29C8-F242-8FB2-761DE2DA5A18}">
      <dsp:nvSpPr>
        <dsp:cNvPr id="0" name=""/>
        <dsp:cNvSpPr/>
      </dsp:nvSpPr>
      <dsp:spPr>
        <a:xfrm rot="14700000">
          <a:off x="2154703" y="1575986"/>
          <a:ext cx="1887892" cy="61567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8E1C948-0E73-7740-9885-E54AB8F1363C}">
      <dsp:nvSpPr>
        <dsp:cNvPr id="0" name=""/>
        <dsp:cNvSpPr/>
      </dsp:nvSpPr>
      <dsp:spPr>
        <a:xfrm>
          <a:off x="1673592" y="207416"/>
          <a:ext cx="2052256" cy="164180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kern="1200" dirty="0" smtClean="0">
              <a:solidFill>
                <a:srgbClr val="000090"/>
              </a:solidFill>
            </a:rPr>
            <a:t>Periodic Reporting</a:t>
          </a:r>
          <a:endParaRPr lang="en-US" sz="2800" kern="1200" dirty="0">
            <a:solidFill>
              <a:srgbClr val="000090"/>
            </a:solidFill>
          </a:endParaRPr>
        </a:p>
      </dsp:txBody>
      <dsp:txXfrm>
        <a:off x="1721679" y="255503"/>
        <a:ext cx="1956082" cy="1545631"/>
      </dsp:txXfrm>
    </dsp:sp>
    <dsp:sp modelId="{467F3695-48E5-0946-80B2-CFAC5751467C}">
      <dsp:nvSpPr>
        <dsp:cNvPr id="0" name=""/>
        <dsp:cNvSpPr/>
      </dsp:nvSpPr>
      <dsp:spPr>
        <a:xfrm rot="17700000">
          <a:off x="3958403" y="1575986"/>
          <a:ext cx="1887892" cy="61567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59833BD-3FE0-084D-A396-82D2766A0C87}">
      <dsp:nvSpPr>
        <dsp:cNvPr id="0" name=""/>
        <dsp:cNvSpPr/>
      </dsp:nvSpPr>
      <dsp:spPr>
        <a:xfrm>
          <a:off x="4275150" y="207416"/>
          <a:ext cx="2052256" cy="164180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kern="1200" dirty="0" smtClean="0">
              <a:solidFill>
                <a:srgbClr val="000090"/>
              </a:solidFill>
            </a:rPr>
            <a:t>E2B Intake and Submission</a:t>
          </a:r>
          <a:endParaRPr lang="en-US" sz="2800" kern="1200" dirty="0">
            <a:solidFill>
              <a:srgbClr val="000090"/>
            </a:solidFill>
          </a:endParaRPr>
        </a:p>
      </dsp:txBody>
      <dsp:txXfrm>
        <a:off x="4323237" y="255503"/>
        <a:ext cx="1956082" cy="1545631"/>
      </dsp:txXfrm>
    </dsp:sp>
    <dsp:sp modelId="{D7F1116D-2B40-3147-A22C-5AF35A29CA1A}">
      <dsp:nvSpPr>
        <dsp:cNvPr id="0" name=""/>
        <dsp:cNvSpPr/>
      </dsp:nvSpPr>
      <dsp:spPr>
        <a:xfrm rot="20700000">
          <a:off x="5117799" y="2957700"/>
          <a:ext cx="1887892" cy="615676"/>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502A843-905F-CE46-9AD3-2CF6DC5BD272}">
      <dsp:nvSpPr>
        <dsp:cNvPr id="0" name=""/>
        <dsp:cNvSpPr/>
      </dsp:nvSpPr>
      <dsp:spPr>
        <a:xfrm>
          <a:off x="5947399" y="2200325"/>
          <a:ext cx="2052256" cy="164180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kern="1200" dirty="0" smtClean="0">
              <a:solidFill>
                <a:srgbClr val="000090"/>
              </a:solidFill>
            </a:rPr>
            <a:t>Reporting</a:t>
          </a:r>
          <a:endParaRPr lang="en-US" sz="2800" kern="1200" dirty="0">
            <a:solidFill>
              <a:srgbClr val="000090"/>
            </a:solidFill>
          </a:endParaRPr>
        </a:p>
      </dsp:txBody>
      <dsp:txXfrm>
        <a:off x="5995486" y="2248412"/>
        <a:ext cx="1956082" cy="154563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3.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3" y="1"/>
            <a:ext cx="3032125" cy="464185"/>
          </a:xfrm>
          <a:prstGeom prst="rect">
            <a:avLst/>
          </a:prstGeom>
          <a:noFill/>
          <a:ln w="9525">
            <a:noFill/>
            <a:miter lim="800000"/>
            <a:headEnd/>
            <a:tailEnd/>
          </a:ln>
          <a:effectLst/>
        </p:spPr>
        <p:txBody>
          <a:bodyPr vert="horz" wrap="square" lIns="93026" tIns="46513" rIns="93026" bIns="46513" numCol="1" anchor="t" anchorCtr="0" compatLnSpc="1">
            <a:prstTxWarp prst="textNoShape">
              <a:avLst/>
            </a:prstTxWarp>
          </a:bodyPr>
          <a:lstStyle>
            <a:lvl1pPr defTabSz="929311">
              <a:defRPr sz="1200"/>
            </a:lvl1pPr>
          </a:lstStyle>
          <a:p>
            <a:endParaRPr lang="en-US"/>
          </a:p>
        </p:txBody>
      </p:sp>
      <p:sp>
        <p:nvSpPr>
          <p:cNvPr id="71683" name="Rectangle 3"/>
          <p:cNvSpPr>
            <a:spLocks noGrp="1" noChangeArrowheads="1"/>
          </p:cNvSpPr>
          <p:nvPr>
            <p:ph type="dt" sz="quarter" idx="1"/>
          </p:nvPr>
        </p:nvSpPr>
        <p:spPr bwMode="auto">
          <a:xfrm>
            <a:off x="3965576" y="1"/>
            <a:ext cx="3032125" cy="464185"/>
          </a:xfrm>
          <a:prstGeom prst="rect">
            <a:avLst/>
          </a:prstGeom>
          <a:noFill/>
          <a:ln w="9525">
            <a:noFill/>
            <a:miter lim="800000"/>
            <a:headEnd/>
            <a:tailEnd/>
          </a:ln>
          <a:effectLst/>
        </p:spPr>
        <p:txBody>
          <a:bodyPr vert="horz" wrap="square" lIns="93026" tIns="46513" rIns="93026" bIns="46513" numCol="1" anchor="t" anchorCtr="0" compatLnSpc="1">
            <a:prstTxWarp prst="textNoShape">
              <a:avLst/>
            </a:prstTxWarp>
          </a:bodyPr>
          <a:lstStyle>
            <a:lvl1pPr algn="r" defTabSz="929311">
              <a:defRPr sz="1200"/>
            </a:lvl1pPr>
          </a:lstStyle>
          <a:p>
            <a:endParaRPr lang="en-US"/>
          </a:p>
        </p:txBody>
      </p:sp>
      <p:sp>
        <p:nvSpPr>
          <p:cNvPr id="71684" name="Rectangle 4"/>
          <p:cNvSpPr>
            <a:spLocks noGrp="1" noChangeArrowheads="1"/>
          </p:cNvSpPr>
          <p:nvPr>
            <p:ph type="ftr" sz="quarter" idx="2"/>
          </p:nvPr>
        </p:nvSpPr>
        <p:spPr bwMode="auto">
          <a:xfrm>
            <a:off x="3" y="8819517"/>
            <a:ext cx="3032125" cy="464185"/>
          </a:xfrm>
          <a:prstGeom prst="rect">
            <a:avLst/>
          </a:prstGeom>
          <a:noFill/>
          <a:ln w="9525">
            <a:noFill/>
            <a:miter lim="800000"/>
            <a:headEnd/>
            <a:tailEnd/>
          </a:ln>
          <a:effectLst/>
        </p:spPr>
        <p:txBody>
          <a:bodyPr vert="horz" wrap="square" lIns="93026" tIns="46513" rIns="93026" bIns="46513" numCol="1" anchor="b" anchorCtr="0" compatLnSpc="1">
            <a:prstTxWarp prst="textNoShape">
              <a:avLst/>
            </a:prstTxWarp>
          </a:bodyPr>
          <a:lstStyle>
            <a:lvl1pPr defTabSz="929311">
              <a:defRPr sz="1200"/>
            </a:lvl1pPr>
          </a:lstStyle>
          <a:p>
            <a:endParaRPr lang="en-US"/>
          </a:p>
        </p:txBody>
      </p:sp>
      <p:sp>
        <p:nvSpPr>
          <p:cNvPr id="71685" name="Rectangle 5"/>
          <p:cNvSpPr>
            <a:spLocks noGrp="1" noChangeArrowheads="1"/>
          </p:cNvSpPr>
          <p:nvPr>
            <p:ph type="sldNum" sz="quarter" idx="3"/>
          </p:nvPr>
        </p:nvSpPr>
        <p:spPr bwMode="auto">
          <a:xfrm>
            <a:off x="3965576" y="8819517"/>
            <a:ext cx="3032125" cy="464185"/>
          </a:xfrm>
          <a:prstGeom prst="rect">
            <a:avLst/>
          </a:prstGeom>
          <a:noFill/>
          <a:ln w="9525">
            <a:noFill/>
            <a:miter lim="800000"/>
            <a:headEnd/>
            <a:tailEnd/>
          </a:ln>
          <a:effectLst/>
        </p:spPr>
        <p:txBody>
          <a:bodyPr vert="horz" wrap="square" lIns="93026" tIns="46513" rIns="93026" bIns="46513" numCol="1" anchor="b" anchorCtr="0" compatLnSpc="1">
            <a:prstTxWarp prst="textNoShape">
              <a:avLst/>
            </a:prstTxWarp>
          </a:bodyPr>
          <a:lstStyle>
            <a:lvl1pPr algn="r" defTabSz="929311">
              <a:defRPr sz="1200"/>
            </a:lvl1pPr>
          </a:lstStyle>
          <a:p>
            <a:fld id="{686B5FDE-BAFF-40F6-AF95-9C075D9F7E89}" type="slidenum">
              <a:rPr lang="en-US"/>
              <a:pPr/>
              <a:t>‹#›</a:t>
            </a:fld>
            <a:endParaRPr lang="en-US"/>
          </a:p>
        </p:txBody>
      </p:sp>
    </p:spTree>
    <p:extLst>
      <p:ext uri="{BB962C8B-B14F-4D97-AF65-F5344CB8AC3E}">
        <p14:creationId xmlns:p14="http://schemas.microsoft.com/office/powerpoint/2010/main" val="5836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3" y="1"/>
            <a:ext cx="3032125" cy="464185"/>
          </a:xfrm>
          <a:prstGeom prst="rect">
            <a:avLst/>
          </a:prstGeom>
          <a:noFill/>
          <a:ln w="9525">
            <a:noFill/>
            <a:miter lim="800000"/>
            <a:headEnd/>
            <a:tailEnd/>
          </a:ln>
          <a:effectLst/>
        </p:spPr>
        <p:txBody>
          <a:bodyPr vert="horz" wrap="square" lIns="91502" tIns="45751" rIns="91502" bIns="45751" numCol="1" anchor="t" anchorCtr="0" compatLnSpc="1">
            <a:prstTxWarp prst="textNoShape">
              <a:avLst/>
            </a:prstTxWarp>
          </a:bodyPr>
          <a:lstStyle>
            <a:lvl1pPr>
              <a:defRPr sz="1200">
                <a:latin typeface="Arial" charset="0"/>
              </a:defRPr>
            </a:lvl1pPr>
          </a:lstStyle>
          <a:p>
            <a:endParaRPr lang="en-US"/>
          </a:p>
        </p:txBody>
      </p:sp>
      <p:sp>
        <p:nvSpPr>
          <p:cNvPr id="122883" name="Rectangle 3"/>
          <p:cNvSpPr>
            <a:spLocks noGrp="1" noChangeArrowheads="1"/>
          </p:cNvSpPr>
          <p:nvPr>
            <p:ph type="dt" idx="1"/>
          </p:nvPr>
        </p:nvSpPr>
        <p:spPr bwMode="auto">
          <a:xfrm>
            <a:off x="3963990" y="1"/>
            <a:ext cx="3032125" cy="464185"/>
          </a:xfrm>
          <a:prstGeom prst="rect">
            <a:avLst/>
          </a:prstGeom>
          <a:noFill/>
          <a:ln w="9525">
            <a:noFill/>
            <a:miter lim="800000"/>
            <a:headEnd/>
            <a:tailEnd/>
          </a:ln>
          <a:effectLst/>
        </p:spPr>
        <p:txBody>
          <a:bodyPr vert="horz" wrap="square" lIns="91502" tIns="45751" rIns="91502" bIns="45751" numCol="1" anchor="t" anchorCtr="0" compatLnSpc="1">
            <a:prstTxWarp prst="textNoShape">
              <a:avLst/>
            </a:prstTxWarp>
          </a:bodyPr>
          <a:lstStyle>
            <a:lvl1pPr algn="r">
              <a:defRPr sz="1200">
                <a:latin typeface="Arial" charset="0"/>
              </a:defRPr>
            </a:lvl1pPr>
          </a:lstStyle>
          <a:p>
            <a:endParaRPr lang="en-US"/>
          </a:p>
        </p:txBody>
      </p:sp>
      <p:sp>
        <p:nvSpPr>
          <p:cNvPr id="122884" name="Rectangle 4"/>
          <p:cNvSpPr>
            <a:spLocks noGrp="1" noRot="1" noChangeAspect="1" noChangeArrowheads="1" noTextEdit="1"/>
          </p:cNvSpPr>
          <p:nvPr>
            <p:ph type="sldImg" idx="2"/>
          </p:nvPr>
        </p:nvSpPr>
        <p:spPr bwMode="auto">
          <a:xfrm>
            <a:off x="1179513" y="696913"/>
            <a:ext cx="4638675" cy="3479800"/>
          </a:xfrm>
          <a:prstGeom prst="rect">
            <a:avLst/>
          </a:prstGeom>
          <a:noFill/>
          <a:ln w="9525">
            <a:solidFill>
              <a:srgbClr val="000000"/>
            </a:solidFill>
            <a:miter lim="800000"/>
            <a:headEnd/>
            <a:tailEnd/>
          </a:ln>
          <a:effectLst/>
        </p:spPr>
      </p:sp>
      <p:sp>
        <p:nvSpPr>
          <p:cNvPr id="122885" name="Rectangle 5"/>
          <p:cNvSpPr>
            <a:spLocks noGrp="1" noChangeArrowheads="1"/>
          </p:cNvSpPr>
          <p:nvPr>
            <p:ph type="body" sz="quarter" idx="3"/>
          </p:nvPr>
        </p:nvSpPr>
        <p:spPr bwMode="auto">
          <a:xfrm>
            <a:off x="700090" y="4409759"/>
            <a:ext cx="5597525" cy="4177665"/>
          </a:xfrm>
          <a:prstGeom prst="rect">
            <a:avLst/>
          </a:prstGeom>
          <a:noFill/>
          <a:ln w="9525">
            <a:noFill/>
            <a:miter lim="800000"/>
            <a:headEnd/>
            <a:tailEnd/>
          </a:ln>
          <a:effectLst/>
        </p:spPr>
        <p:txBody>
          <a:bodyPr vert="horz" wrap="square" lIns="91502" tIns="45751" rIns="91502" bIns="4575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886" name="Rectangle 6"/>
          <p:cNvSpPr>
            <a:spLocks noGrp="1" noChangeArrowheads="1"/>
          </p:cNvSpPr>
          <p:nvPr>
            <p:ph type="ftr" sz="quarter" idx="4"/>
          </p:nvPr>
        </p:nvSpPr>
        <p:spPr bwMode="auto">
          <a:xfrm>
            <a:off x="3" y="8817928"/>
            <a:ext cx="3032125" cy="464185"/>
          </a:xfrm>
          <a:prstGeom prst="rect">
            <a:avLst/>
          </a:prstGeom>
          <a:noFill/>
          <a:ln w="9525">
            <a:noFill/>
            <a:miter lim="800000"/>
            <a:headEnd/>
            <a:tailEnd/>
          </a:ln>
          <a:effectLst/>
        </p:spPr>
        <p:txBody>
          <a:bodyPr vert="horz" wrap="square" lIns="91502" tIns="45751" rIns="91502" bIns="45751" numCol="1" anchor="b" anchorCtr="0" compatLnSpc="1">
            <a:prstTxWarp prst="textNoShape">
              <a:avLst/>
            </a:prstTxWarp>
          </a:bodyPr>
          <a:lstStyle>
            <a:lvl1pPr>
              <a:defRPr sz="1200">
                <a:latin typeface="Arial" charset="0"/>
              </a:defRPr>
            </a:lvl1pPr>
          </a:lstStyle>
          <a:p>
            <a:endParaRPr lang="en-US"/>
          </a:p>
        </p:txBody>
      </p:sp>
      <p:sp>
        <p:nvSpPr>
          <p:cNvPr id="122887" name="Rectangle 7"/>
          <p:cNvSpPr>
            <a:spLocks noGrp="1" noChangeArrowheads="1"/>
          </p:cNvSpPr>
          <p:nvPr>
            <p:ph type="sldNum" sz="quarter" idx="5"/>
          </p:nvPr>
        </p:nvSpPr>
        <p:spPr bwMode="auto">
          <a:xfrm>
            <a:off x="3963990" y="8817928"/>
            <a:ext cx="3032125" cy="464185"/>
          </a:xfrm>
          <a:prstGeom prst="rect">
            <a:avLst/>
          </a:prstGeom>
          <a:noFill/>
          <a:ln w="9525">
            <a:noFill/>
            <a:miter lim="800000"/>
            <a:headEnd/>
            <a:tailEnd/>
          </a:ln>
          <a:effectLst/>
        </p:spPr>
        <p:txBody>
          <a:bodyPr vert="horz" wrap="square" lIns="91502" tIns="45751" rIns="91502" bIns="45751" numCol="1" anchor="b" anchorCtr="0" compatLnSpc="1">
            <a:prstTxWarp prst="textNoShape">
              <a:avLst/>
            </a:prstTxWarp>
          </a:bodyPr>
          <a:lstStyle>
            <a:lvl1pPr algn="r">
              <a:defRPr sz="1200">
                <a:latin typeface="Arial" charset="0"/>
              </a:defRPr>
            </a:lvl1pPr>
          </a:lstStyle>
          <a:p>
            <a:fld id="{498DC337-269A-4BB5-AAA9-186AF1BE57E4}" type="slidenum">
              <a:rPr lang="en-US"/>
              <a:pPr/>
              <a:t>‹#›</a:t>
            </a:fld>
            <a:endParaRPr lang="en-US"/>
          </a:p>
        </p:txBody>
      </p:sp>
    </p:spTree>
    <p:extLst>
      <p:ext uri="{BB962C8B-B14F-4D97-AF65-F5344CB8AC3E}">
        <p14:creationId xmlns:p14="http://schemas.microsoft.com/office/powerpoint/2010/main" val="24668344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9513" y="696913"/>
            <a:ext cx="4638675" cy="34798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Computer system validation (CSV) is the process of establishing documented evidence that a computerized system will consistently perform as intended in its operational environment. </a:t>
            </a:r>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26</a:t>
            </a:fld>
            <a:endParaRPr lang="en-US"/>
          </a:p>
        </p:txBody>
      </p:sp>
    </p:spTree>
    <p:extLst>
      <p:ext uri="{BB962C8B-B14F-4D97-AF65-F5344CB8AC3E}">
        <p14:creationId xmlns:p14="http://schemas.microsoft.com/office/powerpoint/2010/main" val="30312855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27</a:t>
            </a:fld>
            <a:endParaRPr lang="en-US"/>
          </a:p>
        </p:txBody>
      </p:sp>
    </p:spTree>
    <p:extLst>
      <p:ext uri="{BB962C8B-B14F-4D97-AF65-F5344CB8AC3E}">
        <p14:creationId xmlns:p14="http://schemas.microsoft.com/office/powerpoint/2010/main" val="10398070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28</a:t>
            </a:fld>
            <a:endParaRPr lang="en-US"/>
          </a:p>
        </p:txBody>
      </p:sp>
    </p:spTree>
    <p:extLst>
      <p:ext uri="{BB962C8B-B14F-4D97-AF65-F5344CB8AC3E}">
        <p14:creationId xmlns:p14="http://schemas.microsoft.com/office/powerpoint/2010/main" val="1123047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4</a:t>
            </a:fld>
            <a:endParaRPr lang="en-US"/>
          </a:p>
        </p:txBody>
      </p:sp>
    </p:spTree>
    <p:extLst>
      <p:ext uri="{BB962C8B-B14F-4D97-AF65-F5344CB8AC3E}">
        <p14:creationId xmlns:p14="http://schemas.microsoft.com/office/powerpoint/2010/main" val="4103535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Wingdings" charset="2"/>
              <a:buChar char="§"/>
            </a:pPr>
            <a:r>
              <a:rPr kumimoji="1" lang="en-US" sz="1200" kern="1200" dirty="0" smtClean="0">
                <a:solidFill>
                  <a:schemeClr val="tx1"/>
                </a:solidFill>
                <a:effectLst/>
                <a:latin typeface="Arial" charset="0"/>
                <a:ea typeface="+mn-ea"/>
                <a:cs typeface="+mn-cs"/>
              </a:rPr>
              <a:t>Starts with safety information coming from a variety of sources, such as clinical trials data, safety call centers, spontaneous reports, and literature searches. </a:t>
            </a:r>
          </a:p>
          <a:p>
            <a:pPr marL="171450" lvl="0" indent="-171450">
              <a:buFont typeface="Wingdings" charset="2"/>
              <a:buChar char="§"/>
            </a:pPr>
            <a:r>
              <a:rPr kumimoji="1" lang="en-US" sz="1200" kern="1200" dirty="0" smtClean="0">
                <a:solidFill>
                  <a:schemeClr val="tx1"/>
                </a:solidFill>
                <a:effectLst/>
                <a:latin typeface="Arial" charset="0"/>
                <a:ea typeface="+mn-ea"/>
                <a:cs typeface="+mn-cs"/>
              </a:rPr>
              <a:t>Within the </a:t>
            </a:r>
            <a:r>
              <a:rPr kumimoji="1" lang="en-US" sz="1200" kern="1200" dirty="0" err="1" smtClean="0">
                <a:solidFill>
                  <a:schemeClr val="tx1"/>
                </a:solidFill>
                <a:effectLst/>
                <a:latin typeface="Arial" charset="0"/>
                <a:ea typeface="+mn-ea"/>
                <a:cs typeface="+mn-cs"/>
              </a:rPr>
              <a:t>pv</a:t>
            </a:r>
            <a:r>
              <a:rPr kumimoji="1" lang="en-US" sz="1200" kern="1200" dirty="0" smtClean="0">
                <a:solidFill>
                  <a:schemeClr val="tx1"/>
                </a:solidFill>
                <a:effectLst/>
                <a:latin typeface="Arial" charset="0"/>
                <a:ea typeface="+mn-ea"/>
                <a:cs typeface="+mn-cs"/>
              </a:rPr>
              <a:t> department each case is processed, causality is assessed to the product.</a:t>
            </a:r>
          </a:p>
          <a:p>
            <a:pPr marL="171450" lvl="0" indent="-171450">
              <a:buFont typeface="Wingdings" charset="2"/>
              <a:buChar char="§"/>
            </a:pPr>
            <a:r>
              <a:rPr kumimoji="1" lang="en-US" sz="1200" kern="1200" dirty="0" smtClean="0">
                <a:solidFill>
                  <a:schemeClr val="tx1"/>
                </a:solidFill>
                <a:effectLst/>
                <a:latin typeface="Arial" charset="0"/>
                <a:ea typeface="+mn-ea"/>
                <a:cs typeface="+mn-cs"/>
              </a:rPr>
              <a:t>Cases are reported either as an expedited report or as part of an aggregate report, based upon </a:t>
            </a:r>
            <a:r>
              <a:rPr kumimoji="1" lang="en-US" sz="1200" kern="1200" dirty="0" err="1" smtClean="0">
                <a:solidFill>
                  <a:schemeClr val="tx1"/>
                </a:solidFill>
                <a:effectLst/>
                <a:latin typeface="Arial" charset="0"/>
                <a:ea typeface="+mn-ea"/>
                <a:cs typeface="+mn-cs"/>
              </a:rPr>
              <a:t>pv</a:t>
            </a:r>
            <a:r>
              <a:rPr kumimoji="1" lang="en-US" sz="1200" kern="1200" dirty="0" smtClean="0">
                <a:solidFill>
                  <a:schemeClr val="tx1"/>
                </a:solidFill>
                <a:effectLst/>
                <a:latin typeface="Arial" charset="0"/>
                <a:ea typeface="+mn-ea"/>
                <a:cs typeface="+mn-cs"/>
              </a:rPr>
              <a:t> policies, regulations, and guidance documents, to the regulatory authorities and other stakeholders. </a:t>
            </a:r>
          </a:p>
          <a:p>
            <a:pPr marL="171450" lvl="0" indent="-171450">
              <a:buFont typeface="Wingdings" charset="2"/>
              <a:buChar char="§"/>
            </a:pPr>
            <a:r>
              <a:rPr kumimoji="1" lang="en-US" sz="1200" kern="1200" dirty="0" smtClean="0">
                <a:solidFill>
                  <a:schemeClr val="tx1"/>
                </a:solidFill>
                <a:effectLst/>
                <a:latin typeface="Arial" charset="0"/>
                <a:ea typeface="+mn-ea"/>
                <a:cs typeface="+mn-cs"/>
              </a:rPr>
              <a:t>Aggregate data are systematically analyzed for safety issues and assessed for benefit versus risk, and periodic safety update reports (PSURs) are submitted to the regulatory authorities as additional safety information is collected. This continues throughout the product’s life cycle.</a:t>
            </a:r>
          </a:p>
          <a:p>
            <a:pPr marL="171450" lvl="0" indent="-171450">
              <a:buFont typeface="Wingdings" charset="2"/>
              <a:buChar char="§"/>
            </a:pPr>
            <a:r>
              <a:rPr kumimoji="1" lang="en-US" sz="1200" kern="1200" dirty="0" smtClean="0">
                <a:solidFill>
                  <a:schemeClr val="tx1"/>
                </a:solidFill>
                <a:effectLst/>
                <a:latin typeface="Arial" charset="0"/>
                <a:ea typeface="+mn-ea"/>
                <a:cs typeface="+mn-cs"/>
              </a:rPr>
              <a:t>Safety issues are addressed in order to mitigate risk. This may include changes in proposed labeling, change to a clinical trial design, implementation of a risk mitigation plan or discontinuation of development or use of a marketed product. </a:t>
            </a:r>
          </a:p>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7</a:t>
            </a:fld>
            <a:endParaRPr lang="en-US"/>
          </a:p>
        </p:txBody>
      </p:sp>
    </p:spTree>
    <p:extLst>
      <p:ext uri="{BB962C8B-B14F-4D97-AF65-F5344CB8AC3E}">
        <p14:creationId xmlns:p14="http://schemas.microsoft.com/office/powerpoint/2010/main" val="2610367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To effectively manage the complexity of safety and risk management, companies large and small are investing heavily in robust and compliant </a:t>
            </a:r>
            <a:r>
              <a:rPr lang="en-US" dirty="0" err="1" smtClean="0"/>
              <a:t>pharmacovigilance</a:t>
            </a:r>
            <a:r>
              <a:rPr lang="en-US" dirty="0" smtClean="0"/>
              <a:t> enterprise system.</a:t>
            </a:r>
          </a:p>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8</a:t>
            </a:fld>
            <a:endParaRPr lang="en-US"/>
          </a:p>
        </p:txBody>
      </p:sp>
    </p:spTree>
    <p:extLst>
      <p:ext uri="{BB962C8B-B14F-4D97-AF65-F5344CB8AC3E}">
        <p14:creationId xmlns:p14="http://schemas.microsoft.com/office/powerpoint/2010/main" val="2631740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Pharmaceutical companies safety database</a:t>
            </a:r>
            <a:r>
              <a:rPr lang="en-US" dirty="0" smtClean="0"/>
              <a:t>- contained spontaneous AEs are collected from patients, health care providers, lawyers, health authorities, the medical literature, and other sources.</a:t>
            </a:r>
          </a:p>
          <a:p>
            <a:r>
              <a:rPr lang="en-US" b="1" dirty="0" smtClean="0"/>
              <a:t>FDA Adverse Event Reporting System (AERS) </a:t>
            </a:r>
            <a:r>
              <a:rPr lang="en-US" dirty="0" smtClean="0"/>
              <a:t>database- support the FDA’s post-approval safety surveillance program. AERS contains data for all approved medicines and therapeutic biologic products.</a:t>
            </a:r>
          </a:p>
          <a:p>
            <a:r>
              <a:rPr lang="en-US" b="1" dirty="0" err="1" smtClean="0"/>
              <a:t>VigiBase</a:t>
            </a:r>
            <a:r>
              <a:rPr lang="en-US" b="1" dirty="0" smtClean="0"/>
              <a:t> WHO </a:t>
            </a:r>
            <a:r>
              <a:rPr lang="en-US" dirty="0" smtClean="0"/>
              <a:t>global database which contains Individual Safety Case Reports submitted from 80 member countries in the WHO </a:t>
            </a:r>
            <a:r>
              <a:rPr lang="en-US" dirty="0" err="1" smtClean="0"/>
              <a:t>Programme</a:t>
            </a:r>
            <a:r>
              <a:rPr lang="en-US" dirty="0" smtClean="0"/>
              <a:t> for International Drug Monitoring from the start 1968 until today. </a:t>
            </a:r>
            <a:r>
              <a:rPr lang="en-US" dirty="0" err="1" smtClean="0"/>
              <a:t>VigiBase</a:t>
            </a:r>
            <a:r>
              <a:rPr lang="en-US" dirty="0" smtClean="0"/>
              <a:t> is maintained and developed on behalf of WHO by the Uppsala Monitoring Centre (UMC), situated in Uppsala, Sweden.</a:t>
            </a:r>
          </a:p>
          <a:p>
            <a:endParaRPr lang="en-US" dirty="0" smtClean="0"/>
          </a:p>
          <a:p>
            <a:r>
              <a:rPr lang="en-US" b="1" dirty="0" smtClean="0"/>
              <a:t>Detecting Safety Signals</a:t>
            </a:r>
          </a:p>
          <a:p>
            <a:pPr>
              <a:buFont typeface="Wingdings" charset="2"/>
              <a:buChar char="§"/>
            </a:pPr>
            <a:r>
              <a:rPr lang="en-US" dirty="0" smtClean="0"/>
              <a:t>System mines drug safety data for signals of adverse events that may be occurring more often than expected in corporate and public databases like FDA AERS or WHO </a:t>
            </a:r>
            <a:r>
              <a:rPr lang="en-US" dirty="0" err="1" smtClean="0"/>
              <a:t>VigiBase</a:t>
            </a:r>
            <a:r>
              <a:rPr lang="en-US" dirty="0" smtClean="0"/>
              <a:t>. </a:t>
            </a:r>
          </a:p>
          <a:p>
            <a:pPr>
              <a:buFont typeface="Wingdings" charset="2"/>
              <a:buChar char="§"/>
            </a:pPr>
            <a:r>
              <a:rPr lang="en-US" dirty="0" smtClean="0"/>
              <a:t>Once identified, signal strength is quantified on a numerical scale and depicted graphically</a:t>
            </a:r>
          </a:p>
          <a:p>
            <a:pPr>
              <a:buFont typeface="Wingdings" charset="2"/>
              <a:buChar char="§"/>
            </a:pPr>
            <a:r>
              <a:rPr lang="en-US" dirty="0" smtClean="0"/>
              <a:t>Changes in signals can be monitored as they develop over time</a:t>
            </a:r>
          </a:p>
          <a:p>
            <a:pPr>
              <a:buFont typeface="Wingdings" charset="2"/>
              <a:buChar char="§"/>
            </a:pPr>
            <a:r>
              <a:rPr lang="en-US" dirty="0" smtClean="0"/>
              <a:t>Allows create records of signals and other safety related topics of interest.</a:t>
            </a:r>
          </a:p>
          <a:p>
            <a:pPr>
              <a:buFont typeface="Wingdings" charset="2"/>
              <a:buChar char="§"/>
            </a:pPr>
            <a:r>
              <a:rPr lang="en-US" dirty="0" smtClean="0"/>
              <a:t>Designed for use in a 21 CFR Part 11-compliant environment.</a:t>
            </a:r>
          </a:p>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10</a:t>
            </a:fld>
            <a:endParaRPr lang="en-US"/>
          </a:p>
        </p:txBody>
      </p:sp>
    </p:spTree>
    <p:extLst>
      <p:ext uri="{BB962C8B-B14F-4D97-AF65-F5344CB8AC3E}">
        <p14:creationId xmlns:p14="http://schemas.microsoft.com/office/powerpoint/2010/main" val="4200669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Seldane</a:t>
            </a:r>
            <a:r>
              <a:rPr lang="en-US" dirty="0" smtClean="0"/>
              <a:t> is an antihistamine. Antihistamines prevent sneezing, runny nose, itching and watering of the eyes, and other allergic symptoms. It was brought to market by Hoechst Marion </a:t>
            </a:r>
            <a:r>
              <a:rPr lang="en-US" dirty="0" err="1" smtClean="0"/>
              <a:t>Roussel</a:t>
            </a:r>
            <a:r>
              <a:rPr lang="en-US" dirty="0" smtClean="0"/>
              <a:t> (now Sanofi-Aventis).</a:t>
            </a:r>
            <a:r>
              <a:rPr lang="en-US" baseline="0" dirty="0" smtClean="0"/>
              <a:t> </a:t>
            </a:r>
            <a:r>
              <a:rPr lang="en-US" dirty="0" err="1" smtClean="0"/>
              <a:t>Seldane</a:t>
            </a:r>
            <a:r>
              <a:rPr lang="en-US" dirty="0" smtClean="0"/>
              <a:t> was withdrawn from the U.S. market in 1998.</a:t>
            </a:r>
          </a:p>
          <a:p>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13</a:t>
            </a:fld>
            <a:endParaRPr lang="en-US"/>
          </a:p>
        </p:txBody>
      </p:sp>
    </p:spTree>
    <p:extLst>
      <p:ext uri="{BB962C8B-B14F-4D97-AF65-F5344CB8AC3E}">
        <p14:creationId xmlns:p14="http://schemas.microsoft.com/office/powerpoint/2010/main" val="2302814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SDTM - Defines a standard structure for study data tabulations (datasets) that are to be submitted to a regulatory authority such as the FDA.</a:t>
            </a:r>
            <a:r>
              <a:rPr lang="en-US" baseline="0" dirty="0" smtClean="0"/>
              <a:t> </a:t>
            </a:r>
            <a:r>
              <a:rPr lang="en-US" dirty="0" smtClean="0"/>
              <a:t>Allows reviewers to develop a repository of all submitted studies and create stand alone tools to access, manipulate and view the study data.</a:t>
            </a: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err="1" smtClean="0"/>
              <a:t>ADam</a:t>
            </a:r>
            <a:r>
              <a:rPr lang="en-US" dirty="0" smtClean="0"/>
              <a:t> - Provides a framework that enables analysis of the data</a:t>
            </a:r>
            <a:r>
              <a:rPr lang="en-US" baseline="0" dirty="0" smtClean="0"/>
              <a:t>. </a:t>
            </a:r>
            <a:r>
              <a:rPr lang="en-US" baseline="0" dirty="0" err="1" smtClean="0"/>
              <a:t>ADaM</a:t>
            </a:r>
            <a:r>
              <a:rPr lang="en-US" baseline="0" dirty="0" smtClean="0"/>
              <a:t> enables reviewers and other recipients of the data to have a clear understanding of the data’s lineage from collection to analysis to results. he design of analysis data sets is generally driven by the scientific and medical objectives of the clinical trial.</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SEND - is an implementation of the CDISC Standard Data Tabulation Model (SDTM) for nonclinical studies, which specifies a way to present nonclinical data in a consistent format. These types of studies are related to animal testing conducted during drug development. </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CDASH- describes the basic recommended data collection fields for 18 domains, including demographics, adverse events, and other common domains that are common to most therapeutic areas and phases of clinical research.</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LAB –  vendor-independent format used to store and interchange lab data between clinical lab vendors and sponsor companies. </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ODM - is designed to facilitate the regulatory-compliant acquisition, archive and interchange of metadata and data for clinical research studies. </a:t>
            </a:r>
          </a:p>
        </p:txBody>
      </p:sp>
      <p:sp>
        <p:nvSpPr>
          <p:cNvPr id="4" name="Slide Number Placeholder 3"/>
          <p:cNvSpPr>
            <a:spLocks noGrp="1"/>
          </p:cNvSpPr>
          <p:nvPr>
            <p:ph type="sldNum" sz="quarter" idx="10"/>
          </p:nvPr>
        </p:nvSpPr>
        <p:spPr/>
        <p:txBody>
          <a:bodyPr/>
          <a:lstStyle/>
          <a:p>
            <a:fld id="{498DC337-269A-4BB5-AAA9-186AF1BE57E4}" type="slidenum">
              <a:rPr lang="en-US" smtClean="0"/>
              <a:pPr/>
              <a:t>18</a:t>
            </a:fld>
            <a:endParaRPr lang="en-US"/>
          </a:p>
        </p:txBody>
      </p:sp>
    </p:spTree>
    <p:extLst>
      <p:ext uri="{BB962C8B-B14F-4D97-AF65-F5344CB8AC3E}">
        <p14:creationId xmlns:p14="http://schemas.microsoft.com/office/powerpoint/2010/main" val="3169448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sz="1200" kern="1200" dirty="0" err="1" smtClean="0">
                <a:solidFill>
                  <a:schemeClr val="tx1"/>
                </a:solidFill>
                <a:effectLst/>
                <a:latin typeface="Arial" charset="0"/>
                <a:ea typeface="+mn-ea"/>
                <a:cs typeface="+mn-cs"/>
              </a:rPr>
              <a:t>Standardised</a:t>
            </a:r>
            <a:r>
              <a:rPr kumimoji="1" lang="en-US" sz="1200" kern="1200" dirty="0" smtClean="0">
                <a:solidFill>
                  <a:schemeClr val="tx1"/>
                </a:solidFill>
                <a:effectLst/>
                <a:latin typeface="Arial" charset="0"/>
                <a:ea typeface="+mn-ea"/>
                <a:cs typeface="+mn-cs"/>
              </a:rPr>
              <a:t>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Queries (SMQs) are tools developed to facilitate retrieval of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-coded data as a first step in investigating drug safety issues in </a:t>
            </a:r>
            <a:r>
              <a:rPr kumimoji="1" lang="en-US" sz="1200" kern="1200" dirty="0" err="1" smtClean="0">
                <a:solidFill>
                  <a:schemeClr val="tx1"/>
                </a:solidFill>
                <a:effectLst/>
                <a:latin typeface="Arial" charset="0"/>
                <a:ea typeface="+mn-ea"/>
                <a:cs typeface="+mn-cs"/>
              </a:rPr>
              <a:t>pharmacovigilance</a:t>
            </a:r>
            <a:r>
              <a:rPr kumimoji="1" lang="en-US" sz="1200" kern="1200" dirty="0" smtClean="0">
                <a:solidFill>
                  <a:schemeClr val="tx1"/>
                </a:solidFill>
                <a:effectLst/>
                <a:latin typeface="Arial" charset="0"/>
                <a:ea typeface="+mn-ea"/>
                <a:cs typeface="+mn-cs"/>
              </a:rPr>
              <a:t> and clinical development. SMQs are validated, pre-determined sets of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terms grouped together after extensive review, testing, analysis, and expert discussion. SMQs are a unique feature of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and provide a strong tool to support safety analysis and reporting. The SMQ topics are intended to address the important </a:t>
            </a:r>
            <a:r>
              <a:rPr kumimoji="1" lang="en-US" sz="1200" kern="1200" dirty="0" err="1" smtClean="0">
                <a:solidFill>
                  <a:schemeClr val="tx1"/>
                </a:solidFill>
                <a:effectLst/>
                <a:latin typeface="Arial" charset="0"/>
                <a:ea typeface="+mn-ea"/>
                <a:cs typeface="+mn-cs"/>
              </a:rPr>
              <a:t>pharmacovigilance</a:t>
            </a:r>
            <a:r>
              <a:rPr kumimoji="1" lang="en-US" sz="1200" kern="1200" dirty="0" smtClean="0">
                <a:solidFill>
                  <a:schemeClr val="tx1"/>
                </a:solidFill>
                <a:effectLst/>
                <a:latin typeface="Arial" charset="0"/>
                <a:ea typeface="+mn-ea"/>
                <a:cs typeface="+mn-cs"/>
              </a:rPr>
              <a:t> topics needed by regulatory and industry users. SMQs have been developed with the CIOMS Working Group on </a:t>
            </a:r>
            <a:r>
              <a:rPr kumimoji="1" lang="en-US" sz="1200" kern="1200" dirty="0" err="1" smtClean="0">
                <a:solidFill>
                  <a:schemeClr val="tx1"/>
                </a:solidFill>
                <a:effectLst/>
                <a:latin typeface="Arial" charset="0"/>
                <a:ea typeface="+mn-ea"/>
                <a:cs typeface="+mn-cs"/>
              </a:rPr>
              <a:t>Standardised</a:t>
            </a:r>
            <a:r>
              <a:rPr kumimoji="1" lang="en-US" sz="1200" kern="1200" dirty="0" smtClean="0">
                <a:solidFill>
                  <a:schemeClr val="tx1"/>
                </a:solidFill>
                <a:effectLst/>
                <a:latin typeface="Arial" charset="0"/>
                <a:ea typeface="+mn-ea"/>
                <a:cs typeface="+mn-cs"/>
              </a:rPr>
              <a:t>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Queries that provides </a:t>
            </a:r>
            <a:r>
              <a:rPr kumimoji="1" lang="en-US" sz="1200" kern="1200" dirty="0" err="1" smtClean="0">
                <a:solidFill>
                  <a:schemeClr val="tx1"/>
                </a:solidFill>
                <a:effectLst/>
                <a:latin typeface="Arial" charset="0"/>
                <a:ea typeface="+mn-ea"/>
                <a:cs typeface="+mn-cs"/>
              </a:rPr>
              <a:t>pharmacovigilance</a:t>
            </a:r>
            <a:r>
              <a:rPr kumimoji="1" lang="en-US" sz="1200" kern="1200" dirty="0" smtClean="0">
                <a:solidFill>
                  <a:schemeClr val="tx1"/>
                </a:solidFill>
                <a:effectLst/>
                <a:latin typeface="Arial" charset="0"/>
                <a:ea typeface="+mn-ea"/>
                <a:cs typeface="+mn-cs"/>
              </a:rPr>
              <a:t> expertise and validation of SMQs. The SMQs are maintained with each release of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by the MSSO.</a:t>
            </a:r>
          </a:p>
          <a:p>
            <a:endParaRPr kumimoji="1" lang="en-US" sz="1200" kern="1200" dirty="0" smtClean="0">
              <a:solidFill>
                <a:schemeClr val="tx1"/>
              </a:solidFill>
              <a:effectLst/>
              <a:latin typeface="Arial" charset="0"/>
              <a:ea typeface="+mn-ea"/>
              <a:cs typeface="+mn-cs"/>
            </a:endParaRPr>
          </a:p>
        </p:txBody>
      </p:sp>
      <p:sp>
        <p:nvSpPr>
          <p:cNvPr id="4" name="Slide Number Placeholder 3"/>
          <p:cNvSpPr>
            <a:spLocks noGrp="1"/>
          </p:cNvSpPr>
          <p:nvPr>
            <p:ph type="sldNum" sz="quarter" idx="10"/>
          </p:nvPr>
        </p:nvSpPr>
        <p:spPr/>
        <p:txBody>
          <a:bodyPr/>
          <a:lstStyle/>
          <a:p>
            <a:fld id="{498DC337-269A-4BB5-AAA9-186AF1BE57E4}" type="slidenum">
              <a:rPr lang="en-US" smtClean="0"/>
              <a:pPr/>
              <a:t>20</a:t>
            </a:fld>
            <a:endParaRPr lang="en-US"/>
          </a:p>
        </p:txBody>
      </p:sp>
    </p:spTree>
    <p:extLst>
      <p:ext uri="{BB962C8B-B14F-4D97-AF65-F5344CB8AC3E}">
        <p14:creationId xmlns:p14="http://schemas.microsoft.com/office/powerpoint/2010/main" val="1375734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Autoencoders</a:t>
            </a:r>
            <a:r>
              <a:rPr lang="en-US" dirty="0" smtClean="0"/>
              <a:t>- A programmatically assisted process for matching a reported term to a dictionary term.</a:t>
            </a:r>
          </a:p>
          <a:p>
            <a:r>
              <a:rPr lang="en-US" dirty="0" smtClean="0"/>
              <a:t>Manual Coding- A person selects an appropriate dictionary entry</a:t>
            </a:r>
          </a:p>
          <a:p>
            <a:r>
              <a:rPr lang="en-US" dirty="0" smtClean="0"/>
              <a:t>Hybrid Approaches- </a:t>
            </a:r>
            <a:r>
              <a:rPr lang="en-US" baseline="0" dirty="0" smtClean="0"/>
              <a:t> </a:t>
            </a:r>
            <a:r>
              <a:rPr lang="en-US" dirty="0" err="1" smtClean="0"/>
              <a:t>Autoencoder</a:t>
            </a:r>
            <a:r>
              <a:rPr lang="en-US" dirty="0" smtClean="0"/>
              <a:t> are first automatically code reported terms that match a dictionary term or that match a term that has previously been coded (synonym list).</a:t>
            </a:r>
            <a:r>
              <a:rPr lang="en-US" baseline="0" dirty="0" smtClean="0"/>
              <a:t> </a:t>
            </a:r>
            <a:r>
              <a:rPr lang="en-US" dirty="0" smtClean="0"/>
              <a:t>The terms that are not auto-encoded are then manually coded. </a:t>
            </a:r>
          </a:p>
          <a:p>
            <a:endParaRPr lang="en-US" dirty="0" smtClean="0"/>
          </a:p>
          <a:p>
            <a:pPr marL="0" indent="0">
              <a:buNone/>
            </a:pPr>
            <a:r>
              <a:rPr lang="en-US" dirty="0" smtClean="0"/>
              <a:t>To ensure coding uniformity and consistency, a coding convention document should be established for each clinical program and marketed product. Coding convention should include-</a:t>
            </a:r>
          </a:p>
          <a:p>
            <a:pPr lvl="0"/>
            <a:r>
              <a:rPr lang="en-US" dirty="0" smtClean="0"/>
              <a:t>How to handle terms listed as both individual signs, symptoms and diagnosis. </a:t>
            </a:r>
          </a:p>
          <a:p>
            <a:pPr marL="400050" lvl="1" indent="0">
              <a:buNone/>
            </a:pPr>
            <a:r>
              <a:rPr lang="en-US" dirty="0" smtClean="0"/>
              <a:t>For example: chest pain, elevated cardiac enzymes, myocardial infraction. Should these terms lumped together and coded to only one term(Myocardial Infraction) or should terms split?</a:t>
            </a:r>
          </a:p>
          <a:p>
            <a:pPr lvl="0"/>
            <a:r>
              <a:rPr lang="en-US" dirty="0" smtClean="0"/>
              <a:t>The approaches to be followed for handling vague and non-medical terms</a:t>
            </a:r>
          </a:p>
          <a:p>
            <a:pPr lvl="0"/>
            <a:r>
              <a:rPr lang="en-US" dirty="0" smtClean="0"/>
              <a:t>What </a:t>
            </a:r>
            <a:r>
              <a:rPr lang="en-US" dirty="0" err="1" smtClean="0"/>
              <a:t>MedDRA</a:t>
            </a:r>
            <a:r>
              <a:rPr lang="en-US" dirty="0" smtClean="0"/>
              <a:t> version to use and how to handle coding revisions based on the version selected.</a:t>
            </a:r>
          </a:p>
          <a:p>
            <a:pPr lvl="0"/>
            <a:r>
              <a:rPr lang="en-US" dirty="0" smtClean="0"/>
              <a:t>The process need to be followed for QC and consistency check.</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24</a:t>
            </a:fld>
            <a:endParaRPr lang="en-US"/>
          </a:p>
        </p:txBody>
      </p:sp>
    </p:spTree>
    <p:extLst>
      <p:ext uri="{BB962C8B-B14F-4D97-AF65-F5344CB8AC3E}">
        <p14:creationId xmlns:p14="http://schemas.microsoft.com/office/powerpoint/2010/main" val="2135242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5540" name="Rectangle 4"/>
          <p:cNvSpPr>
            <a:spLocks noGrp="1" noChangeArrowheads="1"/>
          </p:cNvSpPr>
          <p:nvPr>
            <p:ph type="subTitle" idx="1"/>
          </p:nvPr>
        </p:nvSpPr>
        <p:spPr>
          <a:xfrm>
            <a:off x="2590800" y="2971800"/>
            <a:ext cx="36576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65547" name="Rectangle 11"/>
          <p:cNvSpPr>
            <a:spLocks noGrp="1" noChangeArrowheads="1"/>
          </p:cNvSpPr>
          <p:nvPr>
            <p:ph type="ctrTitle" sz="quarter"/>
          </p:nvPr>
        </p:nvSpPr>
        <p:spPr>
          <a:xfrm>
            <a:off x="936625" y="1425575"/>
            <a:ext cx="7772400" cy="1143000"/>
          </a:xfrm>
          <a:noFill/>
          <a:ln>
            <a:noFill/>
          </a:ln>
        </p:spPr>
        <p:txBody>
          <a:bodyPr anchor="ctr"/>
          <a:lstStyle>
            <a:lvl1pPr>
              <a:defRPr>
                <a:solidFill>
                  <a:schemeClr val="tx1"/>
                </a:solidFill>
              </a:defRPr>
            </a:lvl1pPr>
          </a:lstStyle>
          <a:p>
            <a:r>
              <a:rPr lang="en-US"/>
              <a:t>Click to edit Master title style</a:t>
            </a:r>
          </a:p>
        </p:txBody>
      </p:sp>
      <p:sp>
        <p:nvSpPr>
          <p:cNvPr id="65548" name="Text Box 12"/>
          <p:cNvSpPr txBox="1">
            <a:spLocks noChangeArrowheads="1"/>
          </p:cNvSpPr>
          <p:nvPr userDrawn="1"/>
        </p:nvSpPr>
        <p:spPr bwMode="auto">
          <a:xfrm>
            <a:off x="0" y="6400801"/>
            <a:ext cx="9144000" cy="461665"/>
          </a:xfrm>
          <a:prstGeom prst="rect">
            <a:avLst/>
          </a:prstGeom>
          <a:solidFill>
            <a:schemeClr val="tx1"/>
          </a:solidFill>
          <a:ln w="9525">
            <a:noFill/>
            <a:miter lim="800000"/>
            <a:headEnd/>
            <a:tailEnd/>
          </a:ln>
          <a:effectLst/>
        </p:spPr>
        <p:txBody>
          <a:bodyPr>
            <a:spAutoFit/>
          </a:bodyPr>
          <a:lstStyle/>
          <a:p>
            <a:pPr>
              <a:spcBef>
                <a:spcPct val="50000"/>
              </a:spcBef>
            </a:pPr>
            <a:endParaRPr lang="en-US"/>
          </a:p>
        </p:txBody>
      </p:sp>
      <p:sp>
        <p:nvSpPr>
          <p:cNvPr id="65550" name="Text Box 14"/>
          <p:cNvSpPr txBox="1">
            <a:spLocks noChangeArrowheads="1"/>
          </p:cNvSpPr>
          <p:nvPr userDrawn="1"/>
        </p:nvSpPr>
        <p:spPr bwMode="auto">
          <a:xfrm>
            <a:off x="0" y="0"/>
            <a:ext cx="9144000" cy="461665"/>
          </a:xfrm>
          <a:prstGeom prst="rect">
            <a:avLst/>
          </a:prstGeom>
          <a:noFill/>
          <a:ln w="9525">
            <a:noFill/>
            <a:miter lim="800000"/>
            <a:headEnd/>
            <a:tailEnd/>
          </a:ln>
          <a:effectLst/>
        </p:spPr>
        <p:txBody>
          <a:bodyPr>
            <a:spAutoFit/>
          </a:bodyPr>
          <a:lstStyle/>
          <a:p>
            <a:pPr>
              <a:spcBef>
                <a:spcPct val="50000"/>
              </a:spcBef>
            </a:pPr>
            <a:endParaRPr lang="en-US"/>
          </a:p>
        </p:txBody>
      </p:sp>
      <p:sp>
        <p:nvSpPr>
          <p:cNvPr id="65551" name="Text Box 15"/>
          <p:cNvSpPr txBox="1">
            <a:spLocks noChangeArrowheads="1"/>
          </p:cNvSpPr>
          <p:nvPr userDrawn="1"/>
        </p:nvSpPr>
        <p:spPr bwMode="auto">
          <a:xfrm>
            <a:off x="0" y="0"/>
            <a:ext cx="9144000" cy="461665"/>
          </a:xfrm>
          <a:prstGeom prst="rect">
            <a:avLst/>
          </a:prstGeom>
          <a:solidFill>
            <a:schemeClr val="accent1"/>
          </a:solidFill>
          <a:ln w="9525">
            <a:noFill/>
            <a:miter lim="800000"/>
            <a:headEnd/>
            <a:tailEnd/>
          </a:ln>
          <a:effectLst/>
        </p:spPr>
        <p:txBody>
          <a:bodyPr>
            <a:spAutoFit/>
          </a:bodyPr>
          <a:lstStyle/>
          <a:p>
            <a:pPr>
              <a:spcBef>
                <a:spcPct val="50000"/>
              </a:spcBef>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762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219201"/>
            <a:ext cx="8001000" cy="5105400"/>
          </a:xfrm>
        </p:spPr>
        <p:txBody>
          <a:bodyPr/>
          <a:lstStyle/>
          <a:p>
            <a:endParaRPr lang="en-US"/>
          </a:p>
        </p:txBody>
      </p:sp>
      <p:sp>
        <p:nvSpPr>
          <p:cNvPr id="4" name="Footer Placeholder 3"/>
          <p:cNvSpPr>
            <a:spLocks noGrp="1"/>
          </p:cNvSpPr>
          <p:nvPr>
            <p:ph type="ftr" sz="quarter" idx="10"/>
          </p:nvPr>
        </p:nvSpPr>
        <p:spPr>
          <a:xfrm>
            <a:off x="0" y="6550224"/>
            <a:ext cx="9144000" cy="307777"/>
          </a:xfrm>
        </p:spPr>
        <p:txBody>
          <a:bodyPr/>
          <a:lstStyle>
            <a:lvl1pPr>
              <a:defRPr/>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219201"/>
            <a:ext cx="8001000" cy="5105400"/>
          </a:xfrm>
        </p:spPr>
        <p:txBody>
          <a:bodyPr/>
          <a:lstStyle/>
          <a:p>
            <a:endParaRPr lang="en-US"/>
          </a:p>
        </p:txBody>
      </p:sp>
      <p:sp>
        <p:nvSpPr>
          <p:cNvPr id="4" name="Footer Placeholder 3"/>
          <p:cNvSpPr>
            <a:spLocks noGrp="1"/>
          </p:cNvSpPr>
          <p:nvPr>
            <p:ph type="ftr" sz="quarter" idx="10"/>
          </p:nvPr>
        </p:nvSpPr>
        <p:spPr>
          <a:xfrm>
            <a:off x="0" y="6550224"/>
            <a:ext cx="9144000" cy="307777"/>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219201"/>
            <a:ext cx="39243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1"/>
            <a:ext cx="39243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8" name="Rectangle 6"/>
          <p:cNvSpPr>
            <a:spLocks noGrp="1" noChangeArrowheads="1"/>
          </p:cNvSpPr>
          <p:nvPr>
            <p:ph type="title"/>
          </p:nvPr>
        </p:nvSpPr>
        <p:spPr bwMode="auto">
          <a:xfrm>
            <a:off x="0" y="1"/>
            <a:ext cx="9144000" cy="762000"/>
          </a:xfrm>
          <a:prstGeom prst="rect">
            <a:avLst/>
          </a:prstGeom>
          <a:solidFill>
            <a:schemeClr val="accent1"/>
          </a:solidFill>
          <a:ln w="9525">
            <a:solidFill>
              <a:schemeClr val="accent1"/>
            </a:solid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4519" name="Rectangle 7"/>
          <p:cNvSpPr>
            <a:spLocks noGrp="1" noChangeArrowheads="1"/>
          </p:cNvSpPr>
          <p:nvPr>
            <p:ph type="body" idx="1"/>
          </p:nvPr>
        </p:nvSpPr>
        <p:spPr bwMode="auto">
          <a:xfrm>
            <a:off x="609600" y="1219201"/>
            <a:ext cx="8001000" cy="510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4521" name="Rectangle 9"/>
          <p:cNvSpPr>
            <a:spLocks noGrp="1" noChangeArrowheads="1"/>
          </p:cNvSpPr>
          <p:nvPr>
            <p:ph type="ftr" sz="quarter" idx="3"/>
          </p:nvPr>
        </p:nvSpPr>
        <p:spPr bwMode="auto">
          <a:xfrm>
            <a:off x="0" y="6550224"/>
            <a:ext cx="9144000" cy="307777"/>
          </a:xfrm>
          <a:prstGeom prst="rect">
            <a:avLst/>
          </a:prstGeom>
          <a:solidFill>
            <a:schemeClr val="tx1"/>
          </a:solidFill>
          <a:ln w="9525">
            <a:solidFill>
              <a:schemeClr val="tx1"/>
            </a:solidFill>
            <a:miter lim="800000"/>
            <a:headEnd/>
            <a:tailEnd/>
          </a:ln>
          <a:effectLst/>
        </p:spPr>
        <p:txBody>
          <a:bodyPr vert="horz" wrap="square" lIns="91440" tIns="45720" rIns="91440" bIns="45720" numCol="1" anchor="b" anchorCtr="0" compatLnSpc="1">
            <a:prstTxWarp prst="textNoShape">
              <a:avLst/>
            </a:prstTxWarp>
            <a:spAutoFit/>
          </a:bodyPr>
          <a:lstStyle>
            <a:lvl1pPr algn="ctr">
              <a:defRPr sz="1400">
                <a:latin typeface="+mn-lt"/>
              </a:defRPr>
            </a:lvl1pPr>
          </a:lstStyle>
          <a:p>
            <a:endParaRPr lang="en-US"/>
          </a:p>
        </p:txBody>
      </p:sp>
      <p:sp>
        <p:nvSpPr>
          <p:cNvPr id="64526" name="Text Box 14"/>
          <p:cNvSpPr txBox="1">
            <a:spLocks noChangeArrowheads="1"/>
          </p:cNvSpPr>
          <p:nvPr userDrawn="1"/>
        </p:nvSpPr>
        <p:spPr bwMode="auto">
          <a:xfrm>
            <a:off x="-92074" y="762001"/>
            <a:ext cx="9236075" cy="461665"/>
          </a:xfrm>
          <a:prstGeom prst="rect">
            <a:avLst/>
          </a:prstGeom>
          <a:noFill/>
          <a:ln w="9525">
            <a:noFill/>
            <a:miter lim="800000"/>
            <a:headEnd/>
            <a:tailEnd/>
          </a:ln>
          <a:effectLst/>
        </p:spPr>
        <p:txBody>
          <a:bodyPr>
            <a:spAutoFit/>
          </a:bodyPr>
          <a:lstStyle/>
          <a:p>
            <a:endParaRPr lang="en-US"/>
          </a:p>
        </p:txBody>
      </p:sp>
      <p:sp>
        <p:nvSpPr>
          <p:cNvPr id="64527" name="Text Box 15"/>
          <p:cNvSpPr txBox="1">
            <a:spLocks noChangeArrowheads="1"/>
          </p:cNvSpPr>
          <p:nvPr userDrawn="1"/>
        </p:nvSpPr>
        <p:spPr bwMode="auto">
          <a:xfrm>
            <a:off x="8650859" y="6613526"/>
            <a:ext cx="341760" cy="246221"/>
          </a:xfrm>
          <a:prstGeom prst="rect">
            <a:avLst/>
          </a:prstGeom>
          <a:noFill/>
          <a:ln w="9525">
            <a:noFill/>
            <a:miter lim="800000"/>
            <a:headEnd/>
            <a:tailEnd/>
          </a:ln>
          <a:effectLst/>
        </p:spPr>
        <p:txBody>
          <a:bodyPr wrap="none">
            <a:spAutoFit/>
          </a:bodyPr>
          <a:lstStyle/>
          <a:p>
            <a:pPr algn="ctr"/>
            <a:fld id="{1FB1867C-3260-4668-AFDA-11FD68CB92BC}" type="slidenum">
              <a:rPr lang="en-US" sz="1000">
                <a:latin typeface="Arial" charset="0"/>
              </a:rPr>
              <a:pPr algn="ctr"/>
              <a:t>‹#›</a:t>
            </a:fld>
            <a:endParaRPr lang="en-US" sz="1000">
              <a:latin typeface="Arial"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ctr" rtl="0" fontAlgn="base">
        <a:lnSpc>
          <a:spcPct val="90000"/>
        </a:lnSpc>
        <a:spcBef>
          <a:spcPct val="0"/>
        </a:spcBef>
        <a:spcAft>
          <a:spcPct val="0"/>
        </a:spcAft>
        <a:defRPr sz="2800" b="1">
          <a:solidFill>
            <a:schemeClr val="tx2"/>
          </a:solidFill>
          <a:latin typeface="+mj-lt"/>
          <a:ea typeface="+mj-ea"/>
          <a:cs typeface="+mj-cs"/>
        </a:defRPr>
      </a:lvl1pPr>
      <a:lvl2pPr algn="ctr" rtl="0" fontAlgn="base">
        <a:lnSpc>
          <a:spcPct val="90000"/>
        </a:lnSpc>
        <a:spcBef>
          <a:spcPct val="0"/>
        </a:spcBef>
        <a:spcAft>
          <a:spcPct val="0"/>
        </a:spcAft>
        <a:defRPr sz="2800" b="1">
          <a:solidFill>
            <a:schemeClr val="tx2"/>
          </a:solidFill>
          <a:latin typeface="Arial" charset="0"/>
        </a:defRPr>
      </a:lvl2pPr>
      <a:lvl3pPr algn="ctr" rtl="0" fontAlgn="base">
        <a:lnSpc>
          <a:spcPct val="90000"/>
        </a:lnSpc>
        <a:spcBef>
          <a:spcPct val="0"/>
        </a:spcBef>
        <a:spcAft>
          <a:spcPct val="0"/>
        </a:spcAft>
        <a:defRPr sz="2800" b="1">
          <a:solidFill>
            <a:schemeClr val="tx2"/>
          </a:solidFill>
          <a:latin typeface="Arial" charset="0"/>
        </a:defRPr>
      </a:lvl3pPr>
      <a:lvl4pPr algn="ctr" rtl="0" fontAlgn="base">
        <a:lnSpc>
          <a:spcPct val="90000"/>
        </a:lnSpc>
        <a:spcBef>
          <a:spcPct val="0"/>
        </a:spcBef>
        <a:spcAft>
          <a:spcPct val="0"/>
        </a:spcAft>
        <a:defRPr sz="2800" b="1">
          <a:solidFill>
            <a:schemeClr val="tx2"/>
          </a:solidFill>
          <a:latin typeface="Arial" charset="0"/>
        </a:defRPr>
      </a:lvl4pPr>
      <a:lvl5pPr algn="ctr" rtl="0" fontAlgn="base">
        <a:lnSpc>
          <a:spcPct val="90000"/>
        </a:lnSpc>
        <a:spcBef>
          <a:spcPct val="0"/>
        </a:spcBef>
        <a:spcAft>
          <a:spcPct val="0"/>
        </a:spcAft>
        <a:defRPr sz="2800" b="1">
          <a:solidFill>
            <a:schemeClr val="tx2"/>
          </a:solidFill>
          <a:latin typeface="Arial" charset="0"/>
        </a:defRPr>
      </a:lvl5pPr>
      <a:lvl6pPr marL="457200" algn="ctr" rtl="0" fontAlgn="base">
        <a:lnSpc>
          <a:spcPct val="90000"/>
        </a:lnSpc>
        <a:spcBef>
          <a:spcPct val="0"/>
        </a:spcBef>
        <a:spcAft>
          <a:spcPct val="0"/>
        </a:spcAft>
        <a:defRPr sz="2800" b="1">
          <a:solidFill>
            <a:schemeClr val="tx2"/>
          </a:solidFill>
          <a:latin typeface="Arial" charset="0"/>
        </a:defRPr>
      </a:lvl6pPr>
      <a:lvl7pPr marL="914400" algn="ctr" rtl="0" fontAlgn="base">
        <a:lnSpc>
          <a:spcPct val="90000"/>
        </a:lnSpc>
        <a:spcBef>
          <a:spcPct val="0"/>
        </a:spcBef>
        <a:spcAft>
          <a:spcPct val="0"/>
        </a:spcAft>
        <a:defRPr sz="2800" b="1">
          <a:solidFill>
            <a:schemeClr val="tx2"/>
          </a:solidFill>
          <a:latin typeface="Arial" charset="0"/>
        </a:defRPr>
      </a:lvl7pPr>
      <a:lvl8pPr marL="1371600" algn="ctr" rtl="0" fontAlgn="base">
        <a:lnSpc>
          <a:spcPct val="90000"/>
        </a:lnSpc>
        <a:spcBef>
          <a:spcPct val="0"/>
        </a:spcBef>
        <a:spcAft>
          <a:spcPct val="0"/>
        </a:spcAft>
        <a:defRPr sz="2800" b="1">
          <a:solidFill>
            <a:schemeClr val="tx2"/>
          </a:solidFill>
          <a:latin typeface="Arial" charset="0"/>
        </a:defRPr>
      </a:lvl8pPr>
      <a:lvl9pPr marL="1828800" algn="ctr" rtl="0" fontAlgn="base">
        <a:lnSpc>
          <a:spcPct val="90000"/>
        </a:lnSpc>
        <a:spcBef>
          <a:spcPct val="0"/>
        </a:spcBef>
        <a:spcAft>
          <a:spcPct val="0"/>
        </a:spcAft>
        <a:defRPr sz="28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6.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ctrTitle"/>
          </p:nvPr>
        </p:nvSpPr>
        <p:spPr>
          <a:xfrm>
            <a:off x="0" y="838200"/>
            <a:ext cx="9144000" cy="2709846"/>
          </a:xfrm>
        </p:spPr>
        <p:txBody>
          <a:bodyPr/>
          <a:lstStyle/>
          <a:p>
            <a:pPr>
              <a:lnSpc>
                <a:spcPct val="110000"/>
              </a:lnSpc>
            </a:pPr>
            <a:r>
              <a:rPr lang="en-US" sz="3200" dirty="0" smtClean="0">
                <a:cs typeface="Times New Roman" pitchFamily="18" charset="0"/>
              </a:rPr>
              <a:t/>
            </a:r>
            <a:br>
              <a:rPr lang="en-US" sz="3200" dirty="0" smtClean="0">
                <a:cs typeface="Times New Roman" pitchFamily="18" charset="0"/>
              </a:rPr>
            </a:br>
            <a:r>
              <a:rPr lang="en-US" sz="3200" smtClean="0">
                <a:cs typeface="Times New Roman" pitchFamily="18" charset="0"/>
              </a:rPr>
              <a:t>Lecture </a:t>
            </a:r>
            <a:r>
              <a:rPr lang="en-US" sz="3200" dirty="0">
                <a:cs typeface="Times New Roman" pitchFamily="18" charset="0"/>
              </a:rPr>
              <a:t>7</a:t>
            </a:r>
            <a:r>
              <a:rPr lang="en-US" sz="3200" smtClean="0">
                <a:cs typeface="Times New Roman" pitchFamily="18" charset="0"/>
              </a:rPr>
              <a:t> </a:t>
            </a:r>
            <a:r>
              <a:rPr lang="en-US" sz="3200" dirty="0">
                <a:cs typeface="Times New Roman" pitchFamily="18" charset="0"/>
              </a:rPr>
              <a:t>– </a:t>
            </a:r>
            <a:r>
              <a:rPr lang="en-US" sz="3200" dirty="0" smtClean="0">
                <a:cs typeface="Times New Roman" pitchFamily="18" charset="0"/>
              </a:rPr>
              <a:t/>
            </a:r>
            <a:br>
              <a:rPr lang="en-US" sz="3200" dirty="0" smtClean="0">
                <a:cs typeface="Times New Roman" pitchFamily="18" charset="0"/>
              </a:rPr>
            </a:br>
            <a:r>
              <a:rPr lang="en-US" sz="3200" dirty="0" smtClean="0">
                <a:cs typeface="Times New Roman" pitchFamily="18" charset="0"/>
              </a:rPr>
              <a:t>Drug Development Clinical Informatics</a:t>
            </a:r>
            <a:br>
              <a:rPr lang="en-US" sz="3200" dirty="0" smtClean="0">
                <a:cs typeface="Times New Roman" pitchFamily="18" charset="0"/>
              </a:rPr>
            </a:br>
            <a:r>
              <a:rPr lang="en-US" sz="2400" dirty="0" smtClean="0">
                <a:cs typeface="Times New Roman" pitchFamily="18" charset="0"/>
              </a:rPr>
              <a:t>e-Clinical Systems</a:t>
            </a:r>
            <a:r>
              <a:rPr lang="en-US" sz="3200" dirty="0">
                <a:cs typeface="Times New Roman" pitchFamily="18" charset="0"/>
              </a:rPr>
              <a:t/>
            </a:r>
            <a:br>
              <a:rPr lang="en-US" sz="3200" dirty="0">
                <a:cs typeface="Times New Roman" pitchFamily="18" charset="0"/>
              </a:rPr>
            </a:br>
            <a:endParaRPr lang="en-US" sz="3200" dirty="0">
              <a:cs typeface="Times New Roman" pitchFamily="18" charset="0"/>
            </a:endParaRPr>
          </a:p>
        </p:txBody>
      </p:sp>
      <p:sp>
        <p:nvSpPr>
          <p:cNvPr id="2" name="Subtitle 1"/>
          <p:cNvSpPr>
            <a:spLocks noGrp="1"/>
          </p:cNvSpPr>
          <p:nvPr>
            <p:ph type="subTitle" idx="1"/>
          </p:nvPr>
        </p:nvSpPr>
        <p:spPr/>
        <p:txBody>
          <a:bodyPr/>
          <a:lstStyle/>
          <a:p>
            <a:r>
              <a:rPr lang="en-US" dirty="0">
                <a:cs typeface="Times New Roman" pitchFamily="18" charset="0"/>
              </a:rPr>
              <a:t>Meir </a:t>
            </a:r>
            <a:r>
              <a:rPr lang="en-US" dirty="0" err="1">
                <a:cs typeface="Times New Roman" pitchFamily="18" charset="0"/>
              </a:rPr>
              <a:t>Pinco</a:t>
            </a:r>
            <a:r>
              <a:rPr lang="en-US" dirty="0">
                <a:cs typeface="Times New Roman" pitchFamily="18" charset="0"/>
              </a:rPr>
              <a:t>, </a:t>
            </a:r>
            <a:r>
              <a:rPr lang="en-US" dirty="0" err="1">
                <a:cs typeface="Times New Roman" pitchFamily="18" charset="0"/>
              </a:rPr>
              <a:t>Ph.D</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Detecting Safety Signals</a:t>
            </a:r>
            <a:endParaRPr lang="en-US" dirty="0"/>
          </a:p>
        </p:txBody>
      </p:sp>
      <p:graphicFrame>
        <p:nvGraphicFramePr>
          <p:cNvPr id="5" name="Diagram 4"/>
          <p:cNvGraphicFramePr/>
          <p:nvPr>
            <p:extLst>
              <p:ext uri="{D42A27DB-BD31-4B8C-83A1-F6EECF244321}">
                <p14:modId xmlns:p14="http://schemas.microsoft.com/office/powerpoint/2010/main" val="3077093132"/>
              </p:ext>
            </p:extLst>
          </p:nvPr>
        </p:nvGraphicFramePr>
        <p:xfrm>
          <a:off x="1032933" y="922867"/>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extLst>
              <p:ext uri="{D42A27DB-BD31-4B8C-83A1-F6EECF244321}">
                <p14:modId xmlns:p14="http://schemas.microsoft.com/office/powerpoint/2010/main" val="2826757185"/>
              </p:ext>
            </p:extLst>
          </p:nvPr>
        </p:nvGraphicFramePr>
        <p:xfrm>
          <a:off x="2032000" y="4411133"/>
          <a:ext cx="4961467" cy="217593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111160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to Identify Safety Signals</a:t>
            </a:r>
            <a:endParaRPr lang="en-US" dirty="0"/>
          </a:p>
        </p:txBody>
      </p:sp>
      <p:sp>
        <p:nvSpPr>
          <p:cNvPr id="3" name="Content Placeholder 2"/>
          <p:cNvSpPr>
            <a:spLocks noGrp="1"/>
          </p:cNvSpPr>
          <p:nvPr>
            <p:ph idx="1"/>
          </p:nvPr>
        </p:nvSpPr>
        <p:spPr/>
        <p:txBody>
          <a:bodyPr>
            <a:normAutofit lnSpcReduction="10000"/>
          </a:bodyPr>
          <a:lstStyle/>
          <a:p>
            <a:r>
              <a:rPr lang="en-US" sz="2700" dirty="0" smtClean="0"/>
              <a:t>Hands</a:t>
            </a:r>
            <a:r>
              <a:rPr lang="en-US" sz="2700" dirty="0"/>
              <a:t>-on review of spontaneous cases and other safety information by trained medical </a:t>
            </a:r>
            <a:r>
              <a:rPr lang="en-US" sz="2700" dirty="0" smtClean="0"/>
              <a:t>personnel.</a:t>
            </a:r>
          </a:p>
          <a:p>
            <a:r>
              <a:rPr lang="en-US" sz="2700" dirty="0" smtClean="0"/>
              <a:t>Signal </a:t>
            </a:r>
            <a:r>
              <a:rPr lang="en-US" sz="2700" dirty="0"/>
              <a:t>of disproportionate reporting</a:t>
            </a:r>
            <a:r>
              <a:rPr lang="en-US" sz="2700" dirty="0" smtClean="0"/>
              <a:t>-  </a:t>
            </a:r>
            <a:r>
              <a:rPr lang="en-US" sz="2700" dirty="0"/>
              <a:t>a</a:t>
            </a:r>
            <a:r>
              <a:rPr lang="en-US" sz="2700" dirty="0" smtClean="0"/>
              <a:t>pplying </a:t>
            </a:r>
            <a:r>
              <a:rPr lang="en-US" sz="2700" dirty="0"/>
              <a:t>statistical algorithms to large safety databases to determine whether certain adverse events (AEs) are being reported for a drug with a greater frequency than expected  in on a statistical </a:t>
            </a:r>
            <a:r>
              <a:rPr lang="en-US" sz="2700" dirty="0" smtClean="0"/>
              <a:t>model.</a:t>
            </a:r>
          </a:p>
          <a:p>
            <a:r>
              <a:rPr lang="en-US" sz="2700" dirty="0"/>
              <a:t>Other </a:t>
            </a:r>
            <a:r>
              <a:rPr lang="en-US" sz="2700" dirty="0" smtClean="0"/>
              <a:t>methods include </a:t>
            </a:r>
            <a:r>
              <a:rPr lang="en-US" sz="2700" dirty="0"/>
              <a:t>regression analysis, clustering, link analysis, deviation detection, </a:t>
            </a:r>
            <a:r>
              <a:rPr lang="en-US" sz="2700" dirty="0" smtClean="0"/>
              <a:t>and </a:t>
            </a:r>
            <a:r>
              <a:rPr lang="en-US" sz="2700" dirty="0"/>
              <a:t>neural networks.</a:t>
            </a:r>
          </a:p>
        </p:txBody>
      </p:sp>
    </p:spTree>
    <p:extLst>
      <p:ext uri="{BB962C8B-B14F-4D97-AF65-F5344CB8AC3E}">
        <p14:creationId xmlns:p14="http://schemas.microsoft.com/office/powerpoint/2010/main" val="39284943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Empirica</a:t>
            </a:r>
            <a:r>
              <a:rPr lang="en-US" dirty="0" smtClean="0"/>
              <a:t> Signal - Sector Maps</a:t>
            </a:r>
            <a:endParaRPr lang="en-US" dirty="0"/>
          </a:p>
        </p:txBody>
      </p:sp>
      <p:sp>
        <p:nvSpPr>
          <p:cNvPr id="3" name="Content Placeholder 2"/>
          <p:cNvSpPr>
            <a:spLocks noGrp="1"/>
          </p:cNvSpPr>
          <p:nvPr>
            <p:ph idx="1"/>
          </p:nvPr>
        </p:nvSpPr>
        <p:spPr>
          <a:xfrm>
            <a:off x="4823649" y="1145583"/>
            <a:ext cx="3881623" cy="4891113"/>
          </a:xfrm>
        </p:spPr>
        <p:txBody>
          <a:bodyPr>
            <a:normAutofit fontScale="92500" lnSpcReduction="10000"/>
          </a:bodyPr>
          <a:lstStyle/>
          <a:p>
            <a:r>
              <a:rPr lang="en-US" sz="2000" dirty="0"/>
              <a:t>Display disproportionality analysis in a sector map which allows visual assessment of signal strength</a:t>
            </a:r>
          </a:p>
          <a:p>
            <a:r>
              <a:rPr lang="en-US" sz="2000" dirty="0"/>
              <a:t>Large tiles are the </a:t>
            </a:r>
            <a:r>
              <a:rPr lang="en-US" sz="2000" dirty="0" err="1"/>
              <a:t>MedDRA</a:t>
            </a:r>
            <a:r>
              <a:rPr lang="en-US" sz="2000" dirty="0"/>
              <a:t> System Organ Class (SOC)</a:t>
            </a:r>
          </a:p>
          <a:p>
            <a:r>
              <a:rPr lang="en-US" sz="2000" dirty="0"/>
              <a:t>Smaller tiles are the Preferred Terms (PT)</a:t>
            </a:r>
          </a:p>
          <a:p>
            <a:r>
              <a:rPr lang="en-US" sz="2000" dirty="0"/>
              <a:t>Colors represent the strength of the signal – bright red indicates the AE’s occurring significantly higher than expected with the drug – bright green indicates significantly less occurrences than expected, or potential indications.</a:t>
            </a:r>
          </a:p>
          <a:p>
            <a:pPr marL="0" indent="0">
              <a:buNone/>
            </a:pPr>
            <a:endParaRPr lang="en-US" sz="2000" dirty="0"/>
          </a:p>
          <a:p>
            <a:pPr marL="0" indent="0">
              <a:buNone/>
            </a:pPr>
            <a:endParaRPr lang="en-US" sz="2000" dirty="0"/>
          </a:p>
        </p:txBody>
      </p:sp>
      <p:pic>
        <p:nvPicPr>
          <p:cNvPr id="4" name="Picture 2"/>
          <p:cNvPicPr>
            <a:picLocks noChangeAspect="1" noChangeArrowheads="1"/>
          </p:cNvPicPr>
          <p:nvPr/>
        </p:nvPicPr>
        <p:blipFill>
          <a:blip r:embed="rId2"/>
          <a:srcRect/>
          <a:stretch>
            <a:fillRect/>
          </a:stretch>
        </p:blipFill>
        <p:spPr bwMode="auto">
          <a:xfrm>
            <a:off x="515415" y="1137461"/>
            <a:ext cx="3963201" cy="4964112"/>
          </a:xfrm>
          <a:prstGeom prst="rect">
            <a:avLst/>
          </a:prstGeom>
          <a:noFill/>
          <a:ln w="15875">
            <a:solidFill>
              <a:schemeClr val="tx1"/>
            </a:solidFill>
            <a:miter lim="800000"/>
            <a:headEnd/>
            <a:tailEnd/>
          </a:ln>
          <a:effectLst/>
        </p:spPr>
      </p:pic>
    </p:spTree>
    <p:extLst>
      <p:ext uri="{BB962C8B-B14F-4D97-AF65-F5344CB8AC3E}">
        <p14:creationId xmlns:p14="http://schemas.microsoft.com/office/powerpoint/2010/main" val="242360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pic>
        <p:nvPicPr>
          <p:cNvPr id="5" name="Picture 1"/>
          <p:cNvPicPr>
            <a:picLocks noChangeAspect="1" noChangeArrowheads="1"/>
          </p:cNvPicPr>
          <p:nvPr/>
        </p:nvPicPr>
        <p:blipFill>
          <a:blip r:embed="rId3"/>
          <a:srcRect/>
          <a:stretch>
            <a:fillRect/>
          </a:stretch>
        </p:blipFill>
        <p:spPr bwMode="auto">
          <a:xfrm>
            <a:off x="3043385" y="1036320"/>
            <a:ext cx="5488456" cy="5336841"/>
          </a:xfrm>
          <a:prstGeom prst="rect">
            <a:avLst/>
          </a:prstGeom>
          <a:noFill/>
          <a:ln w="9525">
            <a:noFill/>
            <a:miter lim="800000"/>
            <a:headEnd/>
            <a:tailEnd/>
          </a:ln>
        </p:spPr>
      </p:pic>
      <p:sp>
        <p:nvSpPr>
          <p:cNvPr id="6" name="Rectangle 12"/>
          <p:cNvSpPr>
            <a:spLocks noChangeArrowheads="1"/>
          </p:cNvSpPr>
          <p:nvPr/>
        </p:nvSpPr>
        <p:spPr bwMode="gray">
          <a:xfrm>
            <a:off x="3144983" y="1714500"/>
            <a:ext cx="1807996" cy="1207376"/>
          </a:xfrm>
          <a:prstGeom prst="rect">
            <a:avLst/>
          </a:prstGeom>
          <a:noFill/>
          <a:ln w="57150" algn="ctr">
            <a:solidFill>
              <a:srgbClr val="FFFF00"/>
            </a:solidFill>
            <a:miter lim="800000"/>
            <a:headEnd/>
            <a:tailEnd/>
          </a:ln>
        </p:spPr>
        <p:txBody>
          <a:bodyPr wrap="none" anchor="ctr"/>
          <a:lstStyle/>
          <a:p>
            <a:endParaRPr lang="en-US"/>
          </a:p>
        </p:txBody>
      </p:sp>
      <p:sp>
        <p:nvSpPr>
          <p:cNvPr id="7" name="Rectangle 6"/>
          <p:cNvSpPr/>
          <p:nvPr/>
        </p:nvSpPr>
        <p:spPr>
          <a:xfrm>
            <a:off x="209489" y="1225006"/>
            <a:ext cx="2499844" cy="2862323"/>
          </a:xfrm>
          <a:prstGeom prst="rect">
            <a:avLst/>
          </a:prstGeom>
        </p:spPr>
        <p:txBody>
          <a:bodyPr wrap="square">
            <a:spAutoFit/>
          </a:bodyPr>
          <a:lstStyle/>
          <a:p>
            <a:r>
              <a:rPr lang="en-US" sz="1800" dirty="0" smtClean="0">
                <a:latin typeface="Arial" pitchFamily="34" charset="0"/>
                <a:cs typeface="Arial" pitchFamily="34" charset="0"/>
              </a:rPr>
              <a:t>In this map, you can clearly see the large number of AE’s in the Cardiac SOC as represented by the bright red color.</a:t>
            </a:r>
          </a:p>
          <a:p>
            <a:endParaRPr lang="en-US" sz="1800" dirty="0" smtClean="0">
              <a:latin typeface="Arial" pitchFamily="34" charset="0"/>
              <a:cs typeface="Arial" pitchFamily="34" charset="0"/>
            </a:endParaRPr>
          </a:p>
          <a:p>
            <a:r>
              <a:rPr lang="en-US" sz="1800" dirty="0" smtClean="0">
                <a:latin typeface="Arial" pitchFamily="34" charset="0"/>
                <a:cs typeface="Arial" pitchFamily="34" charset="0"/>
              </a:rPr>
              <a:t>This led to the 1998 market withdrawal of </a:t>
            </a:r>
            <a:r>
              <a:rPr lang="en-US" sz="1800" dirty="0" err="1" smtClean="0">
                <a:latin typeface="Arial" pitchFamily="34" charset="0"/>
                <a:cs typeface="Arial" pitchFamily="34" charset="0"/>
              </a:rPr>
              <a:t>Seldane</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12193123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Data Management</a:t>
            </a:r>
            <a:endParaRPr lang="en-US" dirty="0"/>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3008737746"/>
              </p:ext>
            </p:extLst>
          </p:nvPr>
        </p:nvGraphicFramePr>
        <p:xfrm>
          <a:off x="609600" y="1219200"/>
          <a:ext cx="80010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98076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Electronic Data Capture (EDC)</a:t>
            </a:r>
          </a:p>
        </p:txBody>
      </p:sp>
      <p:pic>
        <p:nvPicPr>
          <p:cNvPr id="4" name="Content Placeholder 3" descr="Considerations-for-EDC-Implementation-in-Clinical-Trials.jpg"/>
          <p:cNvPicPr>
            <a:picLocks noGrp="1" noChangeAspect="1"/>
          </p:cNvPicPr>
          <p:nvPr>
            <p:ph idx="1"/>
          </p:nvPr>
        </p:nvPicPr>
        <p:blipFill>
          <a:blip r:embed="rId2">
            <a:extLst>
              <a:ext uri="{28A0092B-C50C-407E-A947-70E740481C1C}">
                <a14:useLocalDpi xmlns:a14="http://schemas.microsoft.com/office/drawing/2010/main" val="0"/>
              </a:ext>
            </a:extLst>
          </a:blip>
          <a:srcRect l="249" r="249"/>
          <a:stretch>
            <a:fillRect/>
          </a:stretch>
        </p:blipFill>
        <p:spPr>
          <a:xfrm>
            <a:off x="609600" y="1219202"/>
            <a:ext cx="4182533" cy="2668854"/>
          </a:xfrm>
        </p:spPr>
      </p:pic>
      <p:sp>
        <p:nvSpPr>
          <p:cNvPr id="8" name="TextBox 7"/>
          <p:cNvSpPr txBox="1"/>
          <p:nvPr/>
        </p:nvSpPr>
        <p:spPr>
          <a:xfrm>
            <a:off x="369586" y="4442824"/>
            <a:ext cx="8571213" cy="2308324"/>
          </a:xfrm>
          <a:prstGeom prst="rect">
            <a:avLst/>
          </a:prstGeom>
          <a:noFill/>
        </p:spPr>
        <p:txBody>
          <a:bodyPr wrap="square" rtlCol="0">
            <a:spAutoFit/>
          </a:bodyPr>
          <a:lstStyle/>
          <a:p>
            <a:pPr algn="just"/>
            <a:r>
              <a:rPr lang="en-US" dirty="0" smtClean="0">
                <a:latin typeface="+mn-lt"/>
              </a:rPr>
              <a:t>Designed for clinical data collection, clinical EDC </a:t>
            </a:r>
            <a:r>
              <a:rPr lang="en-US" dirty="0">
                <a:latin typeface="+mn-lt"/>
              </a:rPr>
              <a:t>enables sponsors and CROs to streamline study setup and efficiently manage the execution of complex clinical trials, improving staff and site productivity, operational effectiveness, and IT efficiency.</a:t>
            </a:r>
          </a:p>
          <a:p>
            <a:pPr algn="just"/>
            <a:endParaRPr lang="en-US" dirty="0"/>
          </a:p>
        </p:txBody>
      </p:sp>
    </p:spTree>
    <p:extLst>
      <p:ext uri="{BB962C8B-B14F-4D97-AF65-F5344CB8AC3E}">
        <p14:creationId xmlns:p14="http://schemas.microsoft.com/office/powerpoint/2010/main" val="8868923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Trials Management Systems (CTMS)</a:t>
            </a:r>
            <a:endParaRPr lang="en-US" dirty="0"/>
          </a:p>
        </p:txBody>
      </p:sp>
      <p:graphicFrame>
        <p:nvGraphicFramePr>
          <p:cNvPr id="4" name="Content Placeholder 11"/>
          <p:cNvGraphicFramePr>
            <a:graphicFrameLocks noGrp="1"/>
          </p:cNvGraphicFramePr>
          <p:nvPr>
            <p:ph idx="1"/>
            <p:extLst>
              <p:ext uri="{D42A27DB-BD31-4B8C-83A1-F6EECF244321}">
                <p14:modId xmlns:p14="http://schemas.microsoft.com/office/powerpoint/2010/main" val="1366225479"/>
              </p:ext>
            </p:extLst>
          </p:nvPr>
        </p:nvGraphicFramePr>
        <p:xfrm>
          <a:off x="609600" y="1219200"/>
          <a:ext cx="80010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32021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Data Interchange Standards</a:t>
            </a:r>
            <a:br>
              <a:rPr lang="en-US" dirty="0"/>
            </a:br>
            <a:r>
              <a:rPr lang="en-US" dirty="0"/>
              <a:t>Consortium (CDISC)</a:t>
            </a:r>
          </a:p>
        </p:txBody>
      </p:sp>
      <p:sp>
        <p:nvSpPr>
          <p:cNvPr id="3" name="Content Placeholder 2"/>
          <p:cNvSpPr>
            <a:spLocks noGrp="1"/>
          </p:cNvSpPr>
          <p:nvPr>
            <p:ph idx="1"/>
          </p:nvPr>
        </p:nvSpPr>
        <p:spPr/>
        <p:txBody>
          <a:bodyPr/>
          <a:lstStyle/>
          <a:p>
            <a:r>
              <a:rPr lang="en-US" sz="2600" dirty="0" smtClean="0"/>
              <a:t>In </a:t>
            </a:r>
            <a:r>
              <a:rPr lang="en-US" sz="2600" dirty="0"/>
              <a:t>the late 1990’s a consortium of industry </a:t>
            </a:r>
            <a:r>
              <a:rPr lang="en-US" sz="2600" dirty="0" smtClean="0"/>
              <a:t>companies collaborated </a:t>
            </a:r>
            <a:r>
              <a:rPr lang="en-US" sz="2600" dirty="0"/>
              <a:t>and defined global standards aimed </a:t>
            </a:r>
            <a:r>
              <a:rPr lang="en-US" sz="2600" dirty="0" smtClean="0"/>
              <a:t>to streamline </a:t>
            </a:r>
            <a:r>
              <a:rPr lang="en-US" sz="2600" dirty="0"/>
              <a:t>clinical research. </a:t>
            </a:r>
            <a:endParaRPr lang="en-US" sz="2600" dirty="0" smtClean="0"/>
          </a:p>
          <a:p>
            <a:r>
              <a:rPr lang="en-US" sz="2600" dirty="0" smtClean="0"/>
              <a:t>CDISC has </a:t>
            </a:r>
            <a:r>
              <a:rPr lang="en-US" sz="2600" dirty="0"/>
              <a:t>spent the </a:t>
            </a:r>
            <a:r>
              <a:rPr lang="en-US" sz="2600" dirty="0" smtClean="0"/>
              <a:t>past decade </a:t>
            </a:r>
            <a:r>
              <a:rPr lang="en-US" sz="2600" dirty="0"/>
              <a:t>developing and </a:t>
            </a:r>
            <a:r>
              <a:rPr lang="en-US" sz="2600" dirty="0" smtClean="0"/>
              <a:t>establishing standards </a:t>
            </a:r>
            <a:r>
              <a:rPr lang="en-US" sz="2600" dirty="0"/>
              <a:t>that facilitate the collection</a:t>
            </a:r>
            <a:r>
              <a:rPr lang="en-US" sz="2600" dirty="0" smtClean="0"/>
              <a:t>, exchange</a:t>
            </a:r>
            <a:r>
              <a:rPr lang="en-US" sz="2600" dirty="0"/>
              <a:t>, reporting and submission </a:t>
            </a:r>
            <a:r>
              <a:rPr lang="en-US" sz="2600" dirty="0" smtClean="0"/>
              <a:t>of clinical </a:t>
            </a:r>
            <a:r>
              <a:rPr lang="en-US" sz="2600" dirty="0"/>
              <a:t>data along with the </a:t>
            </a:r>
            <a:r>
              <a:rPr lang="en-US" sz="2600" dirty="0" smtClean="0"/>
              <a:t>underlying standard terminology</a:t>
            </a:r>
            <a:endParaRPr lang="en-US" sz="2600" dirty="0"/>
          </a:p>
          <a:p>
            <a:r>
              <a:rPr lang="en-US" sz="2600" dirty="0"/>
              <a:t>CDISC standards have become accepted as the global standard for the development and implementation </a:t>
            </a:r>
            <a:r>
              <a:rPr lang="en-US" sz="2600" dirty="0" smtClean="0"/>
              <a:t>of </a:t>
            </a:r>
            <a:r>
              <a:rPr lang="en-US" sz="2600" dirty="0"/>
              <a:t>EDC from trial planning to regulatory submission.</a:t>
            </a:r>
          </a:p>
          <a:p>
            <a:endParaRPr lang="en-US" dirty="0" smtClean="0"/>
          </a:p>
        </p:txBody>
      </p:sp>
    </p:spTree>
    <p:extLst>
      <p:ext uri="{BB962C8B-B14F-4D97-AF65-F5344CB8AC3E}">
        <p14:creationId xmlns:p14="http://schemas.microsoft.com/office/powerpoint/2010/main" val="38954164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CDISC Components</a:t>
            </a:r>
          </a:p>
        </p:txBody>
      </p:sp>
      <p:graphicFrame>
        <p:nvGraphicFramePr>
          <p:cNvPr id="8" name="Diagram 7"/>
          <p:cNvGraphicFramePr/>
          <p:nvPr>
            <p:extLst>
              <p:ext uri="{D42A27DB-BD31-4B8C-83A1-F6EECF244321}">
                <p14:modId xmlns:p14="http://schemas.microsoft.com/office/powerpoint/2010/main" val="2081842078"/>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130126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Coding</a:t>
            </a:r>
            <a:endParaRPr lang="en-US" dirty="0"/>
          </a:p>
        </p:txBody>
      </p:sp>
      <p:sp>
        <p:nvSpPr>
          <p:cNvPr id="3" name="Content Placeholder 2"/>
          <p:cNvSpPr>
            <a:spLocks noGrp="1"/>
          </p:cNvSpPr>
          <p:nvPr>
            <p:ph idx="1"/>
          </p:nvPr>
        </p:nvSpPr>
        <p:spPr/>
        <p:txBody>
          <a:bodyPr/>
          <a:lstStyle/>
          <a:p>
            <a:r>
              <a:rPr lang="en-US" dirty="0"/>
              <a:t>Medical coding is the process of assigning codes to clinical and </a:t>
            </a:r>
            <a:r>
              <a:rPr lang="en-US" dirty="0" smtClean="0"/>
              <a:t>safety data.</a:t>
            </a:r>
          </a:p>
          <a:p>
            <a:r>
              <a:rPr lang="en-US" dirty="0" smtClean="0"/>
              <a:t>Storing </a:t>
            </a:r>
            <a:r>
              <a:rPr lang="en-US" dirty="0"/>
              <a:t>clinical data in a controlled, consistent and reproducible manner for data retrieval and analysis is a essential to protect the </a:t>
            </a:r>
            <a:r>
              <a:rPr lang="en-US" dirty="0" smtClean="0"/>
              <a:t>patient’s safety, </a:t>
            </a:r>
            <a:r>
              <a:rPr lang="en-US" dirty="0"/>
              <a:t>for success of the clinical study and for regulatory </a:t>
            </a:r>
            <a:r>
              <a:rPr lang="en-US" dirty="0" smtClean="0"/>
              <a:t>compliance.</a:t>
            </a:r>
          </a:p>
          <a:p>
            <a:r>
              <a:rPr lang="en-US" dirty="0"/>
              <a:t>C</a:t>
            </a:r>
            <a:r>
              <a:rPr lang="en-US" dirty="0" smtClean="0"/>
              <a:t>oding adverse </a:t>
            </a:r>
            <a:r>
              <a:rPr lang="en-US" dirty="0"/>
              <a:t>e</a:t>
            </a:r>
            <a:r>
              <a:rPr lang="en-US" dirty="0" smtClean="0"/>
              <a:t>vents, serious </a:t>
            </a:r>
            <a:r>
              <a:rPr lang="en-US" dirty="0"/>
              <a:t>a</a:t>
            </a:r>
            <a:r>
              <a:rPr lang="en-US" dirty="0" smtClean="0"/>
              <a:t>dverse event, </a:t>
            </a:r>
            <a:r>
              <a:rPr lang="en-US" dirty="0"/>
              <a:t>m</a:t>
            </a:r>
            <a:r>
              <a:rPr lang="en-US" dirty="0" smtClean="0"/>
              <a:t>edical </a:t>
            </a:r>
            <a:r>
              <a:rPr lang="en-US" dirty="0"/>
              <a:t>h</a:t>
            </a:r>
            <a:r>
              <a:rPr lang="en-US" dirty="0" smtClean="0"/>
              <a:t>istory (</a:t>
            </a:r>
            <a:r>
              <a:rPr lang="en-US" dirty="0" err="1" smtClean="0"/>
              <a:t>MedDRA</a:t>
            </a:r>
            <a:r>
              <a:rPr lang="en-US" dirty="0" smtClean="0"/>
              <a:t>) and concomitant </a:t>
            </a:r>
            <a:r>
              <a:rPr lang="en-US" dirty="0"/>
              <a:t>m</a:t>
            </a:r>
            <a:r>
              <a:rPr lang="en-US" dirty="0" smtClean="0"/>
              <a:t>edications (WHODRUG) is mandate </a:t>
            </a:r>
            <a:r>
              <a:rPr lang="en-US" dirty="0"/>
              <a:t>in any given clinical trial</a:t>
            </a:r>
            <a:r>
              <a:rPr lang="en-US" dirty="0" smtClean="0"/>
              <a:t>.</a:t>
            </a:r>
          </a:p>
        </p:txBody>
      </p:sp>
    </p:spTree>
    <p:extLst>
      <p:ext uri="{BB962C8B-B14F-4D97-AF65-F5344CB8AC3E}">
        <p14:creationId xmlns:p14="http://schemas.microsoft.com/office/powerpoint/2010/main" val="13565380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a:bodyPr>
          <a:lstStyle/>
          <a:p>
            <a:r>
              <a:rPr lang="en-US" sz="3600" dirty="0" smtClean="0"/>
              <a:t>e-Clinical Systems</a:t>
            </a:r>
          </a:p>
          <a:p>
            <a:r>
              <a:rPr lang="en-US" sz="3600" dirty="0" smtClean="0"/>
              <a:t>Clinical Data Standards</a:t>
            </a:r>
          </a:p>
          <a:p>
            <a:r>
              <a:rPr lang="en-US" sz="3600" dirty="0" smtClean="0"/>
              <a:t>Computer System Validation</a:t>
            </a:r>
          </a:p>
          <a:p>
            <a:r>
              <a:rPr lang="en-US" sz="3600" dirty="0"/>
              <a:t>Observational Medical Outcomes Partnership </a:t>
            </a:r>
            <a:r>
              <a:rPr lang="en-US" sz="3600" dirty="0" smtClean="0"/>
              <a:t>(OMOP)</a:t>
            </a:r>
          </a:p>
        </p:txBody>
      </p:sp>
    </p:spTree>
    <p:extLst>
      <p:ext uri="{BB962C8B-B14F-4D97-AF65-F5344CB8AC3E}">
        <p14:creationId xmlns:p14="http://schemas.microsoft.com/office/powerpoint/2010/main" val="25317188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a:t>Medical Dictionary for Regulatory Activities </a:t>
            </a:r>
            <a:r>
              <a:rPr lang="en-US" sz="2400" dirty="0" smtClean="0"/>
              <a:t>(</a:t>
            </a:r>
            <a:r>
              <a:rPr lang="en-US" sz="2400" dirty="0" err="1" smtClean="0"/>
              <a:t>MedDRA</a:t>
            </a:r>
            <a:r>
              <a:rPr lang="en-US" sz="2400" dirty="0" smtClean="0"/>
              <a:t>) </a:t>
            </a:r>
            <a:br>
              <a:rPr lang="en-US" sz="2400" dirty="0" smtClean="0"/>
            </a:br>
            <a:r>
              <a:rPr lang="en-US" sz="2400" dirty="0" smtClean="0"/>
              <a:t>Term Level Definition</a:t>
            </a:r>
            <a:endParaRPr lang="en-US" sz="2400" dirty="0"/>
          </a:p>
        </p:txBody>
      </p:sp>
      <p:graphicFrame>
        <p:nvGraphicFramePr>
          <p:cNvPr id="6" name="Diagram 5"/>
          <p:cNvGraphicFramePr/>
          <p:nvPr>
            <p:extLst>
              <p:ext uri="{D42A27DB-BD31-4B8C-83A1-F6EECF244321}">
                <p14:modId xmlns:p14="http://schemas.microsoft.com/office/powerpoint/2010/main" val="2769505555"/>
              </p:ext>
            </p:extLst>
          </p:nvPr>
        </p:nvGraphicFramePr>
        <p:xfrm>
          <a:off x="838200" y="1883823"/>
          <a:ext cx="7175500" cy="4432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7043364" y="6529800"/>
            <a:ext cx="1510450" cy="276999"/>
          </a:xfrm>
          <a:prstGeom prst="rect">
            <a:avLst/>
          </a:prstGeom>
        </p:spPr>
        <p:txBody>
          <a:bodyPr wrap="none">
            <a:spAutoFit/>
          </a:bodyPr>
          <a:lstStyle/>
          <a:p>
            <a:r>
              <a:rPr lang="en-US" sz="1200" dirty="0" err="1">
                <a:solidFill>
                  <a:srgbClr val="000090"/>
                </a:solidFill>
                <a:latin typeface="+mn-lt"/>
              </a:rPr>
              <a:t>MedDRA</a:t>
            </a:r>
            <a:r>
              <a:rPr lang="en-US" sz="1200" dirty="0">
                <a:solidFill>
                  <a:srgbClr val="000090"/>
                </a:solidFill>
                <a:latin typeface="+mn-lt"/>
              </a:rPr>
              <a:t> </a:t>
            </a:r>
            <a:r>
              <a:rPr lang="en-US" sz="1200" dirty="0" smtClean="0">
                <a:solidFill>
                  <a:srgbClr val="000090"/>
                </a:solidFill>
                <a:latin typeface="+mn-lt"/>
              </a:rPr>
              <a:t>version18</a:t>
            </a:r>
            <a:endParaRPr lang="en-US" sz="1200" dirty="0">
              <a:solidFill>
                <a:srgbClr val="000090"/>
              </a:solidFill>
              <a:latin typeface="+mn-lt"/>
            </a:endParaRPr>
          </a:p>
        </p:txBody>
      </p:sp>
      <p:sp>
        <p:nvSpPr>
          <p:cNvPr id="2" name="Rectangle 1"/>
          <p:cNvSpPr/>
          <p:nvPr/>
        </p:nvSpPr>
        <p:spPr>
          <a:xfrm>
            <a:off x="423332" y="975774"/>
            <a:ext cx="8415867" cy="738664"/>
          </a:xfrm>
          <a:prstGeom prst="rect">
            <a:avLst/>
          </a:prstGeom>
        </p:spPr>
        <p:txBody>
          <a:bodyPr wrap="square">
            <a:spAutoFit/>
          </a:bodyPr>
          <a:lstStyle/>
          <a:p>
            <a:r>
              <a:rPr lang="en-US" sz="1400" dirty="0" err="1" smtClean="0">
                <a:latin typeface="+mn-lt"/>
              </a:rPr>
              <a:t>MedDRA</a:t>
            </a:r>
            <a:r>
              <a:rPr lang="en-US" sz="1400" dirty="0" smtClean="0">
                <a:latin typeface="+mn-lt"/>
              </a:rPr>
              <a:t> </a:t>
            </a:r>
            <a:r>
              <a:rPr lang="en-US" sz="1400" dirty="0">
                <a:latin typeface="+mn-lt"/>
              </a:rPr>
              <a:t>is a medical coding dictionary developed by Maintenance and Support Services Organization (MSSO). Is supported by International Conference on Harmonization (ICH) on for registration of Pharmaceuticals for human use</a:t>
            </a:r>
          </a:p>
        </p:txBody>
      </p:sp>
    </p:spTree>
    <p:extLst>
      <p:ext uri="{BB962C8B-B14F-4D97-AF65-F5344CB8AC3E}">
        <p14:creationId xmlns:p14="http://schemas.microsoft.com/office/powerpoint/2010/main" val="10774590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LLT to SOC</a:t>
            </a:r>
            <a:endParaRPr lang="en-US" dirty="0"/>
          </a:p>
        </p:txBody>
      </p:sp>
      <p:graphicFrame>
        <p:nvGraphicFramePr>
          <p:cNvPr id="4" name="Diagram 3"/>
          <p:cNvGraphicFramePr/>
          <p:nvPr>
            <p:extLst>
              <p:ext uri="{D42A27DB-BD31-4B8C-83A1-F6EECF244321}">
                <p14:modId xmlns:p14="http://schemas.microsoft.com/office/powerpoint/2010/main" val="2293275495"/>
              </p:ext>
            </p:extLst>
          </p:nvPr>
        </p:nvGraphicFramePr>
        <p:xfrm>
          <a:off x="863599" y="1261533"/>
          <a:ext cx="7738533" cy="5122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95170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Example of SMQs Available </a:t>
            </a:r>
            <a:endParaRPr lang="en-US" dirty="0"/>
          </a:p>
        </p:txBody>
      </p:sp>
      <p:sp>
        <p:nvSpPr>
          <p:cNvPr id="6" name="Content Placeholder 5"/>
          <p:cNvSpPr>
            <a:spLocks noGrp="1"/>
          </p:cNvSpPr>
          <p:nvPr>
            <p:ph idx="1"/>
          </p:nvPr>
        </p:nvSpPr>
        <p:spPr/>
        <p:txBody>
          <a:bodyPr/>
          <a:lstStyle/>
          <a:p>
            <a:r>
              <a:rPr lang="en-US" dirty="0" smtClean="0"/>
              <a:t>Anaphylactic </a:t>
            </a:r>
            <a:r>
              <a:rPr lang="en-US" dirty="0"/>
              <a:t>reaction</a:t>
            </a:r>
          </a:p>
          <a:p>
            <a:r>
              <a:rPr lang="en-US" dirty="0"/>
              <a:t>Cerebrovascular disorders</a:t>
            </a:r>
          </a:p>
          <a:p>
            <a:r>
              <a:rPr lang="en-US" dirty="0"/>
              <a:t>Convulsions</a:t>
            </a:r>
          </a:p>
          <a:p>
            <a:r>
              <a:rPr lang="en-US" dirty="0"/>
              <a:t>Depression and suicide/self-injury</a:t>
            </a:r>
          </a:p>
          <a:p>
            <a:r>
              <a:rPr lang="en-US" dirty="0"/>
              <a:t>Drug abuse, dependence and withdrawal</a:t>
            </a:r>
          </a:p>
        </p:txBody>
      </p:sp>
    </p:spTree>
    <p:extLst>
      <p:ext uri="{BB962C8B-B14F-4D97-AF65-F5344CB8AC3E}">
        <p14:creationId xmlns:p14="http://schemas.microsoft.com/office/powerpoint/2010/main" val="3724112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a:t>World Health Organization Drug Dictionary (WHODRUG)</a:t>
            </a:r>
          </a:p>
        </p:txBody>
      </p:sp>
      <p:sp>
        <p:nvSpPr>
          <p:cNvPr id="3" name="Content Placeholder 2"/>
          <p:cNvSpPr>
            <a:spLocks noGrp="1"/>
          </p:cNvSpPr>
          <p:nvPr>
            <p:ph idx="1"/>
          </p:nvPr>
        </p:nvSpPr>
        <p:spPr/>
        <p:txBody>
          <a:bodyPr/>
          <a:lstStyle/>
          <a:p>
            <a:pPr marL="0" indent="0">
              <a:buNone/>
            </a:pPr>
            <a:r>
              <a:rPr lang="en-US" dirty="0" smtClean="0"/>
              <a:t>WHODRUG </a:t>
            </a:r>
            <a:r>
              <a:rPr lang="en-US" dirty="0"/>
              <a:t>is maintained and updated by Uppsala Monitoring Centre (UMC).</a:t>
            </a:r>
          </a:p>
          <a:p>
            <a:pPr marL="0" indent="0">
              <a:buNone/>
            </a:pPr>
            <a:r>
              <a:rPr lang="en-US" dirty="0" smtClean="0"/>
              <a:t>As </a:t>
            </a:r>
            <a:r>
              <a:rPr lang="en-US" dirty="0"/>
              <a:t>of December 1, </a:t>
            </a:r>
            <a:r>
              <a:rPr lang="en-US" dirty="0" smtClean="0"/>
              <a:t>2015 </a:t>
            </a:r>
            <a:r>
              <a:rPr lang="en-US" dirty="0"/>
              <a:t>the WHO Drug Dictionary Enhanced contains</a:t>
            </a:r>
            <a:r>
              <a:rPr lang="en-US" dirty="0" smtClean="0"/>
              <a:t>:</a:t>
            </a:r>
            <a:endParaRPr lang="en-US" dirty="0"/>
          </a:p>
          <a:p>
            <a:pPr lvl="1">
              <a:buFont typeface="Wingdings" charset="2"/>
              <a:buChar char="§"/>
            </a:pPr>
            <a:r>
              <a:rPr lang="en-US" dirty="0" smtClean="0"/>
              <a:t>348,793 </a:t>
            </a:r>
            <a:r>
              <a:rPr lang="en-US" dirty="0"/>
              <a:t>Unique Names</a:t>
            </a:r>
          </a:p>
          <a:p>
            <a:pPr lvl="1">
              <a:buFont typeface="Wingdings" charset="2"/>
              <a:buChar char="§"/>
            </a:pPr>
            <a:r>
              <a:rPr lang="en-US" dirty="0" smtClean="0"/>
              <a:t>2,510,297 </a:t>
            </a:r>
            <a:r>
              <a:rPr lang="en-US" dirty="0"/>
              <a:t>different Medicinal Products and Trade Names, including, for example, form and strength information.</a:t>
            </a:r>
          </a:p>
          <a:p>
            <a:pPr lvl="1">
              <a:buFont typeface="Wingdings" charset="2"/>
              <a:buChar char="§"/>
            </a:pPr>
            <a:r>
              <a:rPr lang="en-US" dirty="0" smtClean="0"/>
              <a:t>13,543 </a:t>
            </a:r>
            <a:r>
              <a:rPr lang="en-US" dirty="0"/>
              <a:t>different ingredients mentioned in these products</a:t>
            </a:r>
          </a:p>
          <a:p>
            <a:pPr lvl="1">
              <a:buFont typeface="Wingdings" charset="2"/>
              <a:buChar char="§"/>
            </a:pPr>
            <a:r>
              <a:rPr lang="en-US" dirty="0"/>
              <a:t>Entries from over </a:t>
            </a:r>
            <a:r>
              <a:rPr lang="en-US" dirty="0" smtClean="0"/>
              <a:t>134 </a:t>
            </a:r>
            <a:r>
              <a:rPr lang="en-US" dirty="0"/>
              <a:t>countries</a:t>
            </a:r>
          </a:p>
        </p:txBody>
      </p:sp>
    </p:spTree>
    <p:extLst>
      <p:ext uri="{BB962C8B-B14F-4D97-AF65-F5344CB8AC3E}">
        <p14:creationId xmlns:p14="http://schemas.microsoft.com/office/powerpoint/2010/main" val="17613803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p:cNvSpPr/>
          <p:nvPr/>
        </p:nvSpPr>
        <p:spPr bwMode="auto">
          <a:xfrm>
            <a:off x="1896539" y="1083734"/>
            <a:ext cx="6214534" cy="5232400"/>
          </a:xfrm>
          <a:prstGeom prst="ellipse">
            <a:avLst/>
          </a:prstGeom>
          <a:solidFill>
            <a:schemeClr val="accent1">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dirty="0" smtClean="0">
              <a:ln>
                <a:noFill/>
              </a:ln>
              <a:solidFill>
                <a:schemeClr val="tx1"/>
              </a:solidFill>
              <a:effectLst/>
              <a:latin typeface="+mn-lt"/>
            </a:endParaRPr>
          </a:p>
        </p:txBody>
      </p:sp>
      <p:sp>
        <p:nvSpPr>
          <p:cNvPr id="6" name="Title 5"/>
          <p:cNvSpPr>
            <a:spLocks noGrp="1"/>
          </p:cNvSpPr>
          <p:nvPr>
            <p:ph type="title"/>
          </p:nvPr>
        </p:nvSpPr>
        <p:spPr/>
        <p:txBody>
          <a:bodyPr/>
          <a:lstStyle/>
          <a:p>
            <a:r>
              <a:rPr lang="en-US" dirty="0"/>
              <a:t>Medical Coding Methods</a:t>
            </a:r>
          </a:p>
        </p:txBody>
      </p:sp>
      <p:graphicFrame>
        <p:nvGraphicFramePr>
          <p:cNvPr id="7" name="Diagram 6"/>
          <p:cNvGraphicFramePr/>
          <p:nvPr>
            <p:extLst>
              <p:ext uri="{D42A27DB-BD31-4B8C-83A1-F6EECF244321}">
                <p14:modId xmlns:p14="http://schemas.microsoft.com/office/powerpoint/2010/main" val="2504771001"/>
              </p:ext>
            </p:extLst>
          </p:nvPr>
        </p:nvGraphicFramePr>
        <p:xfrm>
          <a:off x="2048933" y="1625619"/>
          <a:ext cx="5960534" cy="304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9"/>
          <p:cNvSpPr/>
          <p:nvPr/>
        </p:nvSpPr>
        <p:spPr>
          <a:xfrm>
            <a:off x="3802183" y="5016212"/>
            <a:ext cx="3041969" cy="461665"/>
          </a:xfrm>
          <a:prstGeom prst="rect">
            <a:avLst/>
          </a:prstGeom>
        </p:spPr>
        <p:txBody>
          <a:bodyPr wrap="none">
            <a:spAutoFit/>
          </a:bodyPr>
          <a:lstStyle/>
          <a:p>
            <a:r>
              <a:rPr lang="en-US" dirty="0">
                <a:latin typeface="+mn-lt"/>
              </a:rPr>
              <a:t> Coding Conventions </a:t>
            </a:r>
          </a:p>
        </p:txBody>
      </p:sp>
    </p:spTree>
    <p:extLst>
      <p:ext uri="{BB962C8B-B14F-4D97-AF65-F5344CB8AC3E}">
        <p14:creationId xmlns:p14="http://schemas.microsoft.com/office/powerpoint/2010/main" val="23466543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Dictionaries Change Management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MSSO </a:t>
            </a:r>
            <a:r>
              <a:rPr lang="en-US" dirty="0"/>
              <a:t>releases updated </a:t>
            </a:r>
            <a:r>
              <a:rPr lang="en-US" dirty="0" err="1"/>
              <a:t>MedDRA</a:t>
            </a:r>
            <a:r>
              <a:rPr lang="en-US" dirty="0"/>
              <a:t> versions twice a year - in March and September. The March release is the main annual release and contains changes at the HLT level and above along with LLT and PT changes. The September release typically contains changes only at the LLT and PT level. </a:t>
            </a:r>
            <a:endParaRPr lang="en-US" dirty="0" smtClean="0"/>
          </a:p>
          <a:p>
            <a:r>
              <a:rPr lang="en-US" dirty="0" smtClean="0"/>
              <a:t>Dictionary version control is critical since dictionaries updated versions occasionally change pathways to body systems or organ classes.</a:t>
            </a:r>
          </a:p>
          <a:p>
            <a:r>
              <a:rPr lang="en-US" dirty="0" smtClean="0"/>
              <a:t>Dictionary updates can </a:t>
            </a:r>
            <a:r>
              <a:rPr lang="en-US" dirty="0"/>
              <a:t>have a substantial effect on conclusions regarding a product’s </a:t>
            </a:r>
            <a:r>
              <a:rPr lang="en-US" dirty="0" smtClean="0"/>
              <a:t>effects and may have an </a:t>
            </a:r>
            <a:r>
              <a:rPr lang="en-US" dirty="0"/>
              <a:t>impact the labeling of the product. </a:t>
            </a:r>
          </a:p>
        </p:txBody>
      </p:sp>
    </p:spTree>
    <p:extLst>
      <p:ext uri="{BB962C8B-B14F-4D97-AF65-F5344CB8AC3E}">
        <p14:creationId xmlns:p14="http://schemas.microsoft.com/office/powerpoint/2010/main" val="26567126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i="1" dirty="0"/>
              <a:t>FDA Guidelines on General Principles of Process Validation </a:t>
            </a:r>
            <a:r>
              <a:rPr lang="en-US" i="1" dirty="0" smtClean="0"/>
              <a:t>(1987)</a:t>
            </a:r>
            <a:endParaRPr lang="en-US" dirty="0"/>
          </a:p>
        </p:txBody>
      </p:sp>
      <p:sp>
        <p:nvSpPr>
          <p:cNvPr id="3" name="Content Placeholder 2"/>
          <p:cNvSpPr>
            <a:spLocks noGrp="1"/>
          </p:cNvSpPr>
          <p:nvPr>
            <p:ph idx="1"/>
          </p:nvPr>
        </p:nvSpPr>
        <p:spPr>
          <a:xfrm>
            <a:off x="609600" y="1845722"/>
            <a:ext cx="8001000" cy="2878666"/>
          </a:xfrm>
        </p:spPr>
        <p:txBody>
          <a:bodyPr/>
          <a:lstStyle/>
          <a:p>
            <a:pPr marL="0" indent="0">
              <a:buNone/>
            </a:pPr>
            <a:r>
              <a:rPr lang="en-US" dirty="0" smtClean="0"/>
              <a:t>Establishing </a:t>
            </a:r>
            <a:r>
              <a:rPr lang="en-US" dirty="0"/>
              <a:t>documented evidence which provides a high degree of assurance that a specific process will consistently produce a product meeting its predetermined specifications and quality </a:t>
            </a:r>
            <a:r>
              <a:rPr lang="en-US" dirty="0" smtClean="0"/>
              <a:t>attributes.</a:t>
            </a:r>
          </a:p>
        </p:txBody>
      </p:sp>
    </p:spTree>
    <p:extLst>
      <p:ext uri="{BB962C8B-B14F-4D97-AF65-F5344CB8AC3E}">
        <p14:creationId xmlns:p14="http://schemas.microsoft.com/office/powerpoint/2010/main" val="12347556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Validation Needed</a:t>
            </a:r>
          </a:p>
        </p:txBody>
      </p:sp>
      <p:sp>
        <p:nvSpPr>
          <p:cNvPr id="3" name="Content Placeholder 2"/>
          <p:cNvSpPr>
            <a:spLocks noGrp="1"/>
          </p:cNvSpPr>
          <p:nvPr>
            <p:ph idx="1"/>
          </p:nvPr>
        </p:nvSpPr>
        <p:spPr/>
        <p:txBody>
          <a:bodyPr/>
          <a:lstStyle/>
          <a:p>
            <a:r>
              <a:rPr lang="en-US" dirty="0"/>
              <a:t>Reduces risk and legal </a:t>
            </a:r>
            <a:r>
              <a:rPr lang="en-US" dirty="0" smtClean="0"/>
              <a:t>liability</a:t>
            </a:r>
            <a:endParaRPr lang="en-US" dirty="0"/>
          </a:p>
          <a:p>
            <a:r>
              <a:rPr lang="en-US" dirty="0"/>
              <a:t>Having the </a:t>
            </a:r>
            <a:r>
              <a:rPr lang="en-US" dirty="0" smtClean="0"/>
              <a:t>objective evidence </a:t>
            </a:r>
            <a:r>
              <a:rPr lang="en-US" dirty="0"/>
              <a:t>that computer systems are </a:t>
            </a:r>
            <a:r>
              <a:rPr lang="en-US" dirty="0" smtClean="0"/>
              <a:t>operating to their intended use.</a:t>
            </a:r>
            <a:endParaRPr lang="en-US" dirty="0"/>
          </a:p>
          <a:p>
            <a:r>
              <a:rPr lang="en-US" dirty="0"/>
              <a:t>Software is constantly evolving to keep up with the increasingly complex needs of the people that use </a:t>
            </a:r>
            <a:r>
              <a:rPr lang="en-US" dirty="0" smtClean="0"/>
              <a:t>it and the regulatory requirements.</a:t>
            </a:r>
            <a:endParaRPr lang="en-US" dirty="0"/>
          </a:p>
        </p:txBody>
      </p:sp>
    </p:spTree>
    <p:extLst>
      <p:ext uri="{BB962C8B-B14F-4D97-AF65-F5344CB8AC3E}">
        <p14:creationId xmlns:p14="http://schemas.microsoft.com/office/powerpoint/2010/main" val="36351986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Validation Process</a:t>
            </a:r>
          </a:p>
        </p:txBody>
      </p:sp>
      <p:graphicFrame>
        <p:nvGraphicFramePr>
          <p:cNvPr id="6" name="Diagram 5"/>
          <p:cNvGraphicFramePr/>
          <p:nvPr>
            <p:extLst>
              <p:ext uri="{D42A27DB-BD31-4B8C-83A1-F6EECF244321}">
                <p14:modId xmlns:p14="http://schemas.microsoft.com/office/powerpoint/2010/main" val="3125814969"/>
              </p:ext>
            </p:extLst>
          </p:nvPr>
        </p:nvGraphicFramePr>
        <p:xfrm>
          <a:off x="1523999" y="1430866"/>
          <a:ext cx="7044267"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521523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Specification and Qualification Relationships</a:t>
            </a:r>
          </a:p>
        </p:txBody>
      </p:sp>
      <p:grpSp>
        <p:nvGrpSpPr>
          <p:cNvPr id="65" name="Group 64"/>
          <p:cNvGrpSpPr/>
          <p:nvPr/>
        </p:nvGrpSpPr>
        <p:grpSpPr>
          <a:xfrm>
            <a:off x="224106" y="1232479"/>
            <a:ext cx="8740142" cy="5210026"/>
            <a:chOff x="224106" y="1232479"/>
            <a:chExt cx="8740142" cy="5210026"/>
          </a:xfrm>
        </p:grpSpPr>
        <p:sp>
          <p:nvSpPr>
            <p:cNvPr id="44" name="Rounded Rectangle 43"/>
            <p:cNvSpPr/>
            <p:nvPr/>
          </p:nvSpPr>
          <p:spPr bwMode="auto">
            <a:xfrm>
              <a:off x="224106" y="1232479"/>
              <a:ext cx="8740142" cy="5210026"/>
            </a:xfrm>
            <a:prstGeom prst="roundRect">
              <a:avLst/>
            </a:prstGeom>
            <a:solidFill>
              <a:schemeClr val="accent5">
                <a:alpha val="4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45" name="Rectangle 44"/>
            <p:cNvSpPr/>
            <p:nvPr/>
          </p:nvSpPr>
          <p:spPr>
            <a:xfrm>
              <a:off x="609600" y="1600200"/>
              <a:ext cx="2209800" cy="914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dirty="0" smtClean="0"/>
                <a:t>User Requirement Specification</a:t>
              </a:r>
              <a:endParaRPr lang="en-US" sz="2000" dirty="0"/>
            </a:p>
          </p:txBody>
        </p:sp>
        <p:sp>
          <p:nvSpPr>
            <p:cNvPr id="46" name="Rectangle 45"/>
            <p:cNvSpPr/>
            <p:nvPr/>
          </p:nvSpPr>
          <p:spPr>
            <a:xfrm>
              <a:off x="609600" y="2971800"/>
              <a:ext cx="2209800" cy="914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t>Functional Specification</a:t>
              </a:r>
              <a:endParaRPr lang="en-US" sz="2000" dirty="0"/>
            </a:p>
          </p:txBody>
        </p:sp>
        <p:sp>
          <p:nvSpPr>
            <p:cNvPr id="47" name="Rectangle 46"/>
            <p:cNvSpPr/>
            <p:nvPr/>
          </p:nvSpPr>
          <p:spPr>
            <a:xfrm>
              <a:off x="609600" y="4343400"/>
              <a:ext cx="2209800"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smtClean="0"/>
                <a:t>Design Specification</a:t>
              </a:r>
              <a:endParaRPr lang="en-US" sz="2000" dirty="0"/>
            </a:p>
          </p:txBody>
        </p:sp>
        <p:sp>
          <p:nvSpPr>
            <p:cNvPr id="48" name="Rectangle 47"/>
            <p:cNvSpPr/>
            <p:nvPr/>
          </p:nvSpPr>
          <p:spPr>
            <a:xfrm>
              <a:off x="3467100" y="5410200"/>
              <a:ext cx="2209800" cy="9144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System Build</a:t>
              </a:r>
              <a:endParaRPr lang="en-US" dirty="0"/>
            </a:p>
          </p:txBody>
        </p:sp>
        <p:sp>
          <p:nvSpPr>
            <p:cNvPr id="49" name="Rectangle 48"/>
            <p:cNvSpPr/>
            <p:nvPr/>
          </p:nvSpPr>
          <p:spPr>
            <a:xfrm>
              <a:off x="6245717" y="1600200"/>
              <a:ext cx="2209800" cy="914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dirty="0" smtClean="0"/>
                <a:t>PQ</a:t>
              </a:r>
              <a:endParaRPr lang="en-US" sz="2000" dirty="0"/>
            </a:p>
          </p:txBody>
        </p:sp>
        <p:sp>
          <p:nvSpPr>
            <p:cNvPr id="50" name="Rectangle 49"/>
            <p:cNvSpPr/>
            <p:nvPr/>
          </p:nvSpPr>
          <p:spPr>
            <a:xfrm>
              <a:off x="6245717" y="2971800"/>
              <a:ext cx="2209800" cy="914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t>OQ</a:t>
              </a:r>
              <a:endParaRPr lang="en-US" sz="2000" dirty="0"/>
            </a:p>
          </p:txBody>
        </p:sp>
        <p:sp>
          <p:nvSpPr>
            <p:cNvPr id="51" name="Rectangle 50"/>
            <p:cNvSpPr/>
            <p:nvPr/>
          </p:nvSpPr>
          <p:spPr>
            <a:xfrm>
              <a:off x="6245717" y="4343400"/>
              <a:ext cx="2209800"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smtClean="0"/>
                <a:t>IQ</a:t>
              </a:r>
              <a:endParaRPr lang="en-US" sz="2000" dirty="0"/>
            </a:p>
          </p:txBody>
        </p:sp>
        <p:cxnSp>
          <p:nvCxnSpPr>
            <p:cNvPr id="52" name="Straight Arrow Connector 51"/>
            <p:cNvCxnSpPr>
              <a:stCxn id="45" idx="2"/>
              <a:endCxn id="46" idx="0"/>
            </p:cNvCxnSpPr>
            <p:nvPr/>
          </p:nvCxnSpPr>
          <p:spPr>
            <a:xfrm>
              <a:off x="1714500" y="2514600"/>
              <a:ext cx="0" cy="4572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3" name="Straight Arrow Connector 52"/>
            <p:cNvCxnSpPr>
              <a:stCxn id="46" idx="2"/>
              <a:endCxn id="47" idx="0"/>
            </p:cNvCxnSpPr>
            <p:nvPr/>
          </p:nvCxnSpPr>
          <p:spPr>
            <a:xfrm>
              <a:off x="1714500" y="3886200"/>
              <a:ext cx="0" cy="4572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4" name="Elbow Connector 53"/>
            <p:cNvCxnSpPr>
              <a:stCxn id="47" idx="2"/>
              <a:endCxn id="48" idx="1"/>
            </p:cNvCxnSpPr>
            <p:nvPr/>
          </p:nvCxnSpPr>
          <p:spPr>
            <a:xfrm rot="16200000" flipH="1">
              <a:off x="2286000" y="4686300"/>
              <a:ext cx="609600" cy="1752600"/>
            </a:xfrm>
            <a:prstGeom prst="bentConnector2">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5" name="Elbow Connector 54"/>
            <p:cNvCxnSpPr>
              <a:stCxn id="48" idx="3"/>
              <a:endCxn id="51" idx="2"/>
            </p:cNvCxnSpPr>
            <p:nvPr/>
          </p:nvCxnSpPr>
          <p:spPr>
            <a:xfrm flipV="1">
              <a:off x="5676900" y="5257800"/>
              <a:ext cx="1673717" cy="609600"/>
            </a:xfrm>
            <a:prstGeom prst="bentConnector2">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6" name="Straight Arrow Connector 55"/>
            <p:cNvCxnSpPr>
              <a:stCxn id="51" idx="0"/>
              <a:endCxn id="50" idx="2"/>
            </p:cNvCxnSpPr>
            <p:nvPr/>
          </p:nvCxnSpPr>
          <p:spPr>
            <a:xfrm flipV="1">
              <a:off x="7350617" y="3886200"/>
              <a:ext cx="0" cy="4572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7" name="Straight Arrow Connector 56"/>
            <p:cNvCxnSpPr>
              <a:stCxn id="50" idx="0"/>
              <a:endCxn id="49" idx="2"/>
            </p:cNvCxnSpPr>
            <p:nvPr/>
          </p:nvCxnSpPr>
          <p:spPr>
            <a:xfrm flipV="1">
              <a:off x="7350617" y="2514600"/>
              <a:ext cx="0" cy="4572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8" name="Straight Arrow Connector 57"/>
            <p:cNvCxnSpPr>
              <a:endCxn id="45" idx="3"/>
            </p:cNvCxnSpPr>
            <p:nvPr/>
          </p:nvCxnSpPr>
          <p:spPr>
            <a:xfrm flipH="1">
              <a:off x="2819400" y="2057400"/>
              <a:ext cx="3426317" cy="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9" name="Straight Arrow Connector 58"/>
            <p:cNvCxnSpPr>
              <a:stCxn id="50" idx="1"/>
              <a:endCxn id="46" idx="3"/>
            </p:cNvCxnSpPr>
            <p:nvPr/>
          </p:nvCxnSpPr>
          <p:spPr>
            <a:xfrm flipH="1">
              <a:off x="2819400" y="3429000"/>
              <a:ext cx="3426317" cy="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60" name="Straight Arrow Connector 59"/>
            <p:cNvCxnSpPr>
              <a:stCxn id="50" idx="1"/>
              <a:endCxn id="47" idx="3"/>
            </p:cNvCxnSpPr>
            <p:nvPr/>
          </p:nvCxnSpPr>
          <p:spPr>
            <a:xfrm flipH="1">
              <a:off x="2819400" y="3429000"/>
              <a:ext cx="3426317" cy="13716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61" name="Straight Arrow Connector 60"/>
            <p:cNvCxnSpPr>
              <a:stCxn id="51" idx="1"/>
              <a:endCxn id="47" idx="3"/>
            </p:cNvCxnSpPr>
            <p:nvPr/>
          </p:nvCxnSpPr>
          <p:spPr>
            <a:xfrm flipH="1">
              <a:off x="2819400" y="4800600"/>
              <a:ext cx="3426317" cy="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sp>
          <p:nvSpPr>
            <p:cNvPr id="62" name="TextBox 61"/>
            <p:cNvSpPr txBox="1"/>
            <p:nvPr/>
          </p:nvSpPr>
          <p:spPr>
            <a:xfrm>
              <a:off x="4130332" y="2065396"/>
              <a:ext cx="804451" cy="338554"/>
            </a:xfrm>
            <a:prstGeom prst="rect">
              <a:avLst/>
            </a:prstGeom>
            <a:noFill/>
          </p:spPr>
          <p:txBody>
            <a:bodyPr wrap="none" rtlCol="0">
              <a:spAutoFit/>
            </a:bodyPr>
            <a:lstStyle/>
            <a:p>
              <a:r>
                <a:rPr lang="en-US" sz="1600" dirty="0" smtClean="0"/>
                <a:t>Verifies</a:t>
              </a:r>
              <a:endParaRPr lang="en-US" sz="1600" dirty="0"/>
            </a:p>
          </p:txBody>
        </p:sp>
        <p:sp>
          <p:nvSpPr>
            <p:cNvPr id="63" name="TextBox 62"/>
            <p:cNvSpPr txBox="1"/>
            <p:nvPr/>
          </p:nvSpPr>
          <p:spPr>
            <a:xfrm>
              <a:off x="4169774" y="3438553"/>
              <a:ext cx="804451" cy="338554"/>
            </a:xfrm>
            <a:prstGeom prst="rect">
              <a:avLst/>
            </a:prstGeom>
            <a:noFill/>
          </p:spPr>
          <p:txBody>
            <a:bodyPr wrap="none" rtlCol="0">
              <a:spAutoFit/>
            </a:bodyPr>
            <a:lstStyle/>
            <a:p>
              <a:r>
                <a:rPr lang="en-US" sz="1600" dirty="0" smtClean="0"/>
                <a:t>Verifies</a:t>
              </a:r>
              <a:endParaRPr lang="en-US" sz="1600" dirty="0"/>
            </a:p>
          </p:txBody>
        </p:sp>
        <p:sp>
          <p:nvSpPr>
            <p:cNvPr id="64" name="TextBox 63"/>
            <p:cNvSpPr txBox="1"/>
            <p:nvPr/>
          </p:nvSpPr>
          <p:spPr>
            <a:xfrm>
              <a:off x="4130332" y="4810153"/>
              <a:ext cx="804451" cy="338554"/>
            </a:xfrm>
            <a:prstGeom prst="rect">
              <a:avLst/>
            </a:prstGeom>
            <a:noFill/>
          </p:spPr>
          <p:txBody>
            <a:bodyPr wrap="none" rtlCol="0">
              <a:spAutoFit/>
            </a:bodyPr>
            <a:lstStyle/>
            <a:p>
              <a:r>
                <a:rPr lang="en-US" sz="1600" dirty="0" smtClean="0"/>
                <a:t>Verifies</a:t>
              </a:r>
              <a:endParaRPr lang="en-US" sz="1600" dirty="0"/>
            </a:p>
          </p:txBody>
        </p:sp>
      </p:grpSp>
    </p:spTree>
    <p:extLst>
      <p:ext uri="{BB962C8B-B14F-4D97-AF65-F5344CB8AC3E}">
        <p14:creationId xmlns:p14="http://schemas.microsoft.com/office/powerpoint/2010/main" val="553202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a:t>Data is critical for the clinical development process and clinical data is one of the most valuable assets to a pharmaceutical company. Clinical data is utilized as a basis for submission, approval, labeling and marketing of a drug. </a:t>
            </a:r>
            <a:endParaRPr lang="en-US" dirty="0" smtClean="0"/>
          </a:p>
          <a:p>
            <a:pPr marL="0" indent="0" algn="just">
              <a:buNone/>
            </a:pPr>
            <a:r>
              <a:rPr lang="en-US" dirty="0" smtClean="0"/>
              <a:t>The </a:t>
            </a:r>
            <a:r>
              <a:rPr lang="en-US" dirty="0"/>
              <a:t>value of a new drug crucially depends on the quality of the data that should be well </a:t>
            </a:r>
            <a:r>
              <a:rPr lang="en-US" dirty="0" smtClean="0"/>
              <a:t>organized, </a:t>
            </a:r>
            <a:r>
              <a:rPr lang="en-US" dirty="0"/>
              <a:t>easily accessible, thoroughly documented data out of well-designed clinical trials.</a:t>
            </a:r>
          </a:p>
        </p:txBody>
      </p:sp>
    </p:spTree>
    <p:extLst>
      <p:ext uri="{BB962C8B-B14F-4D97-AF65-F5344CB8AC3E}">
        <p14:creationId xmlns:p14="http://schemas.microsoft.com/office/powerpoint/2010/main" val="10049090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Observational Medical Outcomes Partnership (OMOP)</a:t>
            </a:r>
          </a:p>
        </p:txBody>
      </p:sp>
      <p:sp>
        <p:nvSpPr>
          <p:cNvPr id="3" name="Content Placeholder 2"/>
          <p:cNvSpPr>
            <a:spLocks noGrp="1"/>
          </p:cNvSpPr>
          <p:nvPr>
            <p:ph idx="1"/>
          </p:nvPr>
        </p:nvSpPr>
        <p:spPr>
          <a:xfrm>
            <a:off x="609600" y="1219201"/>
            <a:ext cx="8001000" cy="3268132"/>
          </a:xfrm>
        </p:spPr>
        <p:txBody>
          <a:bodyPr/>
          <a:lstStyle/>
          <a:p>
            <a:pPr marL="0" indent="0">
              <a:buNone/>
            </a:pPr>
            <a:r>
              <a:rPr lang="en-US" sz="2400" dirty="0"/>
              <a:t>In partnership with </a:t>
            </a:r>
            <a:r>
              <a:rPr lang="en-US" sz="2400" dirty="0" err="1"/>
              <a:t>PhRMA</a:t>
            </a:r>
            <a:r>
              <a:rPr lang="en-US" sz="2400" dirty="0"/>
              <a:t> (Pharmaceutical Research and Manufacturers of </a:t>
            </a:r>
            <a:r>
              <a:rPr lang="en-US" sz="2400" dirty="0" smtClean="0"/>
              <a:t>America) and </a:t>
            </a:r>
            <a:r>
              <a:rPr lang="en-US" sz="2400" dirty="0"/>
              <a:t>the FDA, the Foundation for the National Institutes of Health (FNIH) launched </a:t>
            </a:r>
            <a:r>
              <a:rPr lang="en-US" sz="2400" dirty="0" smtClean="0"/>
              <a:t>in 2008 the OMOP </a:t>
            </a:r>
            <a:r>
              <a:rPr lang="en-US" sz="2400" dirty="0"/>
              <a:t>to identifying the most reliable methods for analyzing huge volumes of data drawn from heterogeneous sources.</a:t>
            </a:r>
          </a:p>
        </p:txBody>
      </p:sp>
    </p:spTree>
    <p:extLst>
      <p:ext uri="{BB962C8B-B14F-4D97-AF65-F5344CB8AC3E}">
        <p14:creationId xmlns:p14="http://schemas.microsoft.com/office/powerpoint/2010/main" val="37357407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OMOP Common Data </a:t>
            </a:r>
            <a:r>
              <a:rPr lang="en-US" dirty="0" smtClean="0"/>
              <a:t>Model (CDM)</a:t>
            </a:r>
            <a:endParaRPr lang="en-US" dirty="0"/>
          </a:p>
        </p:txBody>
      </p:sp>
      <p:sp>
        <p:nvSpPr>
          <p:cNvPr id="3" name="Content Placeholder 2"/>
          <p:cNvSpPr>
            <a:spLocks noGrp="1"/>
          </p:cNvSpPr>
          <p:nvPr>
            <p:ph idx="1"/>
          </p:nvPr>
        </p:nvSpPr>
        <p:spPr>
          <a:xfrm>
            <a:off x="590925" y="4649808"/>
            <a:ext cx="8001000" cy="2029598"/>
          </a:xfrm>
        </p:spPr>
        <p:txBody>
          <a:bodyPr>
            <a:normAutofit fontScale="85000" lnSpcReduction="20000"/>
          </a:bodyPr>
          <a:lstStyle/>
          <a:p>
            <a:r>
              <a:rPr lang="en-US" dirty="0" smtClean="0"/>
              <a:t>CDM allows </a:t>
            </a:r>
            <a:r>
              <a:rPr lang="en-US" dirty="0"/>
              <a:t>for the systematic analysis of disparate observational databases. </a:t>
            </a:r>
            <a:endParaRPr lang="en-US" dirty="0" smtClean="0"/>
          </a:p>
          <a:p>
            <a:r>
              <a:rPr lang="en-US" dirty="0" smtClean="0"/>
              <a:t>The transform </a:t>
            </a:r>
            <a:r>
              <a:rPr lang="en-US" dirty="0"/>
              <a:t>data contained within disparate databases into </a:t>
            </a:r>
            <a:r>
              <a:rPr lang="en-US" dirty="0" smtClean="0"/>
              <a:t>a common format, </a:t>
            </a:r>
            <a:r>
              <a:rPr lang="en-US" dirty="0"/>
              <a:t>and then perform systematic analyses using a library of </a:t>
            </a:r>
            <a:r>
              <a:rPr lang="en-US" dirty="0" smtClean="0"/>
              <a:t>standard analytic methods applied on </a:t>
            </a:r>
            <a:r>
              <a:rPr lang="en-US" dirty="0"/>
              <a:t>the common format.</a:t>
            </a:r>
          </a:p>
        </p:txBody>
      </p:sp>
      <p:pic>
        <p:nvPicPr>
          <p:cNvPr id="5" name="Picture 4"/>
          <p:cNvPicPr>
            <a:picLocks noChangeAspect="1"/>
          </p:cNvPicPr>
          <p:nvPr/>
        </p:nvPicPr>
        <p:blipFill>
          <a:blip r:embed="rId2"/>
          <a:stretch>
            <a:fillRect/>
          </a:stretch>
        </p:blipFill>
        <p:spPr>
          <a:xfrm>
            <a:off x="709669" y="928605"/>
            <a:ext cx="6592457" cy="3480759"/>
          </a:xfrm>
          <a:prstGeom prst="rect">
            <a:avLst/>
          </a:prstGeom>
        </p:spPr>
      </p:pic>
    </p:spTree>
    <p:extLst>
      <p:ext uri="{BB962C8B-B14F-4D97-AF65-F5344CB8AC3E}">
        <p14:creationId xmlns:p14="http://schemas.microsoft.com/office/powerpoint/2010/main" val="40604033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OMOP Challenge</a:t>
            </a:r>
            <a:endParaRPr lang="en-US" dirty="0"/>
          </a:p>
        </p:txBody>
      </p:sp>
      <p:sp>
        <p:nvSpPr>
          <p:cNvPr id="3" name="Content Placeholder 2"/>
          <p:cNvSpPr>
            <a:spLocks noGrp="1"/>
          </p:cNvSpPr>
          <p:nvPr>
            <p:ph idx="1"/>
          </p:nvPr>
        </p:nvSpPr>
        <p:spPr/>
        <p:txBody>
          <a:bodyPr/>
          <a:lstStyle/>
          <a:p>
            <a:r>
              <a:rPr lang="en-US" dirty="0"/>
              <a:t>OMOP worked to design experiments testing a variety of analytical methodologies in a range of data types to look for drug impacts that are already well known. </a:t>
            </a:r>
            <a:endParaRPr lang="en-US" dirty="0" smtClean="0"/>
          </a:p>
          <a:p>
            <a:r>
              <a:rPr lang="en-US" dirty="0" smtClean="0"/>
              <a:t>OMOP </a:t>
            </a:r>
            <a:r>
              <a:rPr lang="en-US" dirty="0"/>
              <a:t>research yielded some confidence that particular methods used with particular </a:t>
            </a:r>
            <a:r>
              <a:rPr lang="en-US" dirty="0" smtClean="0"/>
              <a:t>data types could potentially identify reliable correlations </a:t>
            </a:r>
            <a:r>
              <a:rPr lang="en-US" dirty="0"/>
              <a:t>between individual medical interventions and specific health outcomes.</a:t>
            </a:r>
          </a:p>
        </p:txBody>
      </p:sp>
    </p:spTree>
    <p:extLst>
      <p:ext uri="{BB962C8B-B14F-4D97-AF65-F5344CB8AC3E}">
        <p14:creationId xmlns:p14="http://schemas.microsoft.com/office/powerpoint/2010/main" val="36741717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OMOP Work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Built </a:t>
            </a:r>
            <a:r>
              <a:rPr lang="en-US" dirty="0"/>
              <a:t>a research lab </a:t>
            </a:r>
            <a:r>
              <a:rPr lang="en-US" dirty="0" smtClean="0"/>
              <a:t>(RL) that </a:t>
            </a:r>
            <a:r>
              <a:rPr lang="en-US" dirty="0"/>
              <a:t>include a common data </a:t>
            </a:r>
            <a:r>
              <a:rPr lang="en-US" dirty="0" smtClean="0"/>
              <a:t>model (CDM), </a:t>
            </a:r>
          </a:p>
          <a:p>
            <a:r>
              <a:rPr lang="en-US" dirty="0"/>
              <a:t>M</a:t>
            </a:r>
            <a:r>
              <a:rPr lang="en-US" dirty="0" smtClean="0"/>
              <a:t>edical </a:t>
            </a:r>
            <a:r>
              <a:rPr lang="en-US" dirty="0"/>
              <a:t>dictionary to enable the mapping of the source data to standard terminology and classification </a:t>
            </a:r>
            <a:r>
              <a:rPr lang="en-US" dirty="0" smtClean="0"/>
              <a:t>schemes</a:t>
            </a:r>
            <a:endParaRPr lang="en-US" dirty="0"/>
          </a:p>
          <a:p>
            <a:r>
              <a:rPr lang="en-US" dirty="0" smtClean="0"/>
              <a:t>88 </a:t>
            </a:r>
            <a:r>
              <a:rPr lang="en-US" dirty="0"/>
              <a:t>million patient records from clinical and administrative sources in a centralized database, </a:t>
            </a:r>
            <a:endParaRPr lang="en-US" dirty="0" smtClean="0"/>
          </a:p>
          <a:p>
            <a:r>
              <a:rPr lang="en-US" dirty="0" smtClean="0"/>
              <a:t>Access </a:t>
            </a:r>
            <a:r>
              <a:rPr lang="en-US" dirty="0"/>
              <a:t>to additional patient records through its distributed data </a:t>
            </a:r>
            <a:r>
              <a:rPr lang="en-US" dirty="0" smtClean="0"/>
              <a:t>partners</a:t>
            </a:r>
            <a:endParaRPr lang="en-US" dirty="0"/>
          </a:p>
          <a:p>
            <a:r>
              <a:rPr lang="en-US" dirty="0" smtClean="0"/>
              <a:t>Multiple </a:t>
            </a:r>
            <a:r>
              <a:rPr lang="en-US" dirty="0"/>
              <a:t>analytical </a:t>
            </a:r>
            <a:r>
              <a:rPr lang="en-US" dirty="0" smtClean="0"/>
              <a:t>tools</a:t>
            </a:r>
            <a:endParaRPr lang="en-US" dirty="0"/>
          </a:p>
          <a:p>
            <a:r>
              <a:rPr lang="en-US" dirty="0" smtClean="0"/>
              <a:t>Shared </a:t>
            </a:r>
            <a:r>
              <a:rPr lang="en-US" dirty="0"/>
              <a:t>methods library and a scalable infrastructure. </a:t>
            </a:r>
            <a:endParaRPr lang="en-US" dirty="0" smtClean="0"/>
          </a:p>
          <a:p>
            <a:r>
              <a:rPr lang="en-US" dirty="0" smtClean="0"/>
              <a:t>OMOP </a:t>
            </a:r>
            <a:r>
              <a:rPr lang="en-US" dirty="0"/>
              <a:t>Web </a:t>
            </a:r>
            <a:r>
              <a:rPr lang="en-US" dirty="0" smtClean="0"/>
              <a:t>RL available in </a:t>
            </a:r>
            <a:r>
              <a:rPr lang="en-US" dirty="0"/>
              <a:t>the public domain.</a:t>
            </a:r>
          </a:p>
          <a:p>
            <a:endParaRPr lang="en-US" dirty="0"/>
          </a:p>
          <a:p>
            <a:endParaRPr lang="en-US" dirty="0"/>
          </a:p>
        </p:txBody>
      </p:sp>
    </p:spTree>
    <p:extLst>
      <p:ext uri="{BB962C8B-B14F-4D97-AF65-F5344CB8AC3E}">
        <p14:creationId xmlns:p14="http://schemas.microsoft.com/office/powerpoint/2010/main" val="431360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r>
              <a:rPr lang="en-US" dirty="0" smtClean="0"/>
              <a:t>?</a:t>
            </a:r>
            <a:endParaRPr lang="en-US" dirty="0"/>
          </a:p>
        </p:txBody>
      </p:sp>
      <p:pic>
        <p:nvPicPr>
          <p:cNvPr id="4" name="Picture 3"/>
          <p:cNvPicPr>
            <a:picLocks noChangeAspect="1"/>
          </p:cNvPicPr>
          <p:nvPr/>
        </p:nvPicPr>
        <p:blipFill>
          <a:blip r:embed="rId2"/>
          <a:stretch>
            <a:fillRect/>
          </a:stretch>
        </p:blipFill>
        <p:spPr>
          <a:xfrm>
            <a:off x="3136900" y="1993900"/>
            <a:ext cx="2857500" cy="2857500"/>
          </a:xfrm>
          <a:prstGeom prst="rect">
            <a:avLst/>
          </a:prstGeom>
        </p:spPr>
      </p:pic>
    </p:spTree>
    <p:extLst>
      <p:ext uri="{BB962C8B-B14F-4D97-AF65-F5344CB8AC3E}">
        <p14:creationId xmlns:p14="http://schemas.microsoft.com/office/powerpoint/2010/main" val="143113237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Signal </a:t>
            </a:r>
            <a:r>
              <a:rPr lang="en-US" dirty="0"/>
              <a:t>D</a:t>
            </a:r>
            <a:r>
              <a:rPr lang="en-US" dirty="0" smtClean="0"/>
              <a:t>isproportionality Analysis</a:t>
            </a:r>
            <a:endParaRPr lang="en-US" dirty="0"/>
          </a:p>
        </p:txBody>
      </p:sp>
      <p:sp>
        <p:nvSpPr>
          <p:cNvPr id="3" name="Content Placeholder 2"/>
          <p:cNvSpPr>
            <a:spLocks noGrp="1"/>
          </p:cNvSpPr>
          <p:nvPr>
            <p:ph idx="1"/>
          </p:nvPr>
        </p:nvSpPr>
        <p:spPr/>
        <p:txBody>
          <a:bodyPr/>
          <a:lstStyle/>
          <a:p>
            <a:r>
              <a:rPr lang="en-US" dirty="0" smtClean="0"/>
              <a:t>A </a:t>
            </a:r>
            <a:r>
              <a:rPr lang="en-US" dirty="0"/>
              <a:t>score can be generated for a particular AE-medicine combination (e.g., frequency of bleeding disorder with Drug X) </a:t>
            </a:r>
          </a:p>
          <a:p>
            <a:r>
              <a:rPr lang="en-US" dirty="0" smtClean="0"/>
              <a:t>Score compared </a:t>
            </a:r>
            <a:r>
              <a:rPr lang="en-US" dirty="0"/>
              <a:t>with the score for </a:t>
            </a:r>
            <a:r>
              <a:rPr lang="en-US" b="1" u="sng" dirty="0"/>
              <a:t>all</a:t>
            </a:r>
            <a:r>
              <a:rPr lang="en-US" dirty="0"/>
              <a:t> medicines in the database (i.e., frequency of bleeding disorder across all medicines). </a:t>
            </a:r>
            <a:endParaRPr lang="en-US" dirty="0" smtClean="0"/>
          </a:p>
          <a:p>
            <a:r>
              <a:rPr lang="en-US" dirty="0" smtClean="0"/>
              <a:t>Depending </a:t>
            </a:r>
            <a:r>
              <a:rPr lang="en-US" dirty="0"/>
              <a:t>on the clinical </a:t>
            </a:r>
            <a:r>
              <a:rPr lang="en-US" dirty="0" smtClean="0"/>
              <a:t>context, when </a:t>
            </a:r>
            <a:r>
              <a:rPr lang="en-US" dirty="0"/>
              <a:t>the AE-Drug X score is greater than the AE-all medicine score, a safety signal </a:t>
            </a:r>
            <a:r>
              <a:rPr lang="en-US" b="1" u="sng" dirty="0"/>
              <a:t>may</a:t>
            </a:r>
            <a:r>
              <a:rPr lang="en-US" dirty="0"/>
              <a:t> have been </a:t>
            </a:r>
            <a:r>
              <a:rPr lang="en-US" dirty="0" smtClean="0"/>
              <a:t>detected.</a:t>
            </a:r>
            <a:endParaRPr lang="en-US" dirty="0"/>
          </a:p>
        </p:txBody>
      </p:sp>
    </p:spTree>
    <p:extLst>
      <p:ext uri="{BB962C8B-B14F-4D97-AF65-F5344CB8AC3E}">
        <p14:creationId xmlns:p14="http://schemas.microsoft.com/office/powerpoint/2010/main" val="19589797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Measures </a:t>
            </a:r>
            <a:r>
              <a:rPr lang="en-US" dirty="0" smtClean="0"/>
              <a:t>of Disproportionality</a:t>
            </a:r>
            <a:endParaRPr lang="en-US" dirty="0"/>
          </a:p>
        </p:txBody>
      </p:sp>
      <p:sp>
        <p:nvSpPr>
          <p:cNvPr id="8" name="Content Placeholder 7"/>
          <p:cNvSpPr>
            <a:spLocks noGrp="1"/>
          </p:cNvSpPr>
          <p:nvPr>
            <p:ph sz="half" idx="2"/>
          </p:nvPr>
        </p:nvSpPr>
        <p:spPr>
          <a:xfrm>
            <a:off x="461818" y="2770908"/>
            <a:ext cx="7733145" cy="3694547"/>
          </a:xfrm>
        </p:spPr>
        <p:txBody>
          <a:bodyPr>
            <a:normAutofit fontScale="92500" lnSpcReduction="20000"/>
          </a:bodyPr>
          <a:lstStyle/>
          <a:p>
            <a:pPr marL="0" indent="0">
              <a:buNone/>
            </a:pPr>
            <a:r>
              <a:rPr lang="en-US" b="1" dirty="0"/>
              <a:t>Relative Reporting Ratio (RRR</a:t>
            </a:r>
            <a:r>
              <a:rPr lang="en-US" b="1" dirty="0" smtClean="0"/>
              <a:t>)</a:t>
            </a:r>
          </a:p>
          <a:p>
            <a:r>
              <a:rPr lang="en-US" dirty="0"/>
              <a:t>The overall proportion of reports having event </a:t>
            </a:r>
            <a:r>
              <a:rPr lang="en-US" dirty="0" smtClean="0"/>
              <a:t>j is (</a:t>
            </a:r>
            <a:r>
              <a:rPr lang="en-US" dirty="0" err="1"/>
              <a:t>a+b</a:t>
            </a:r>
            <a:r>
              <a:rPr lang="en-US" dirty="0"/>
              <a:t>)/(</a:t>
            </a:r>
            <a:r>
              <a:rPr lang="en-US" dirty="0" err="1"/>
              <a:t>a+b+c+d</a:t>
            </a:r>
            <a:r>
              <a:rPr lang="en-US" dirty="0" smtClean="0"/>
              <a:t>)</a:t>
            </a:r>
          </a:p>
          <a:p>
            <a:r>
              <a:rPr lang="en-US" dirty="0"/>
              <a:t>If there are (</a:t>
            </a:r>
            <a:r>
              <a:rPr lang="en-US" dirty="0" err="1"/>
              <a:t>a+c</a:t>
            </a:r>
            <a:r>
              <a:rPr lang="en-US" dirty="0"/>
              <a:t>) reports involving </a:t>
            </a:r>
            <a:r>
              <a:rPr lang="en-US" dirty="0" smtClean="0"/>
              <a:t>drug </a:t>
            </a:r>
            <a:r>
              <a:rPr lang="en-US" dirty="0" err="1" smtClean="0"/>
              <a:t>i</a:t>
            </a:r>
            <a:r>
              <a:rPr lang="en-US" dirty="0" smtClean="0"/>
              <a:t>, the expected </a:t>
            </a:r>
            <a:r>
              <a:rPr lang="en-US" dirty="0"/>
              <a:t>number of reports </a:t>
            </a:r>
            <a:r>
              <a:rPr lang="en-US" dirty="0" smtClean="0"/>
              <a:t>(e) of </a:t>
            </a:r>
            <a:r>
              <a:rPr lang="en-US" dirty="0"/>
              <a:t>drug i</a:t>
            </a:r>
            <a:r>
              <a:rPr lang="en-US" dirty="0" smtClean="0"/>
              <a:t> with </a:t>
            </a:r>
            <a:r>
              <a:rPr lang="en-US" dirty="0"/>
              <a:t>event </a:t>
            </a:r>
            <a:r>
              <a:rPr lang="en-US" dirty="0" smtClean="0"/>
              <a:t>j would </a:t>
            </a:r>
            <a:r>
              <a:rPr lang="en-US" dirty="0"/>
              <a:t>be (assuming no association of report </a:t>
            </a:r>
            <a:r>
              <a:rPr lang="en-US" dirty="0" smtClean="0"/>
              <a:t>I with </a:t>
            </a:r>
            <a:r>
              <a:rPr lang="en-US" dirty="0"/>
              <a:t>the </a:t>
            </a:r>
            <a:r>
              <a:rPr lang="en-US" dirty="0" smtClean="0"/>
              <a:t>event j) </a:t>
            </a:r>
          </a:p>
          <a:p>
            <a:pPr marL="0" indent="0">
              <a:buNone/>
            </a:pPr>
            <a:r>
              <a:rPr lang="en-US" dirty="0"/>
              <a:t>	</a:t>
            </a:r>
            <a:r>
              <a:rPr lang="en-US" dirty="0" smtClean="0"/>
              <a:t>e</a:t>
            </a:r>
            <a:r>
              <a:rPr lang="en-US" dirty="0"/>
              <a:t>=(</a:t>
            </a:r>
            <a:r>
              <a:rPr lang="en-US" dirty="0" err="1"/>
              <a:t>a+c</a:t>
            </a:r>
            <a:r>
              <a:rPr lang="en-US" dirty="0"/>
              <a:t>)(</a:t>
            </a:r>
            <a:r>
              <a:rPr lang="en-US" dirty="0" err="1"/>
              <a:t>a+b</a:t>
            </a:r>
            <a:r>
              <a:rPr lang="en-US" dirty="0"/>
              <a:t>)/(</a:t>
            </a:r>
            <a:r>
              <a:rPr lang="en-US" dirty="0" err="1"/>
              <a:t>a+b+c+d</a:t>
            </a:r>
            <a:r>
              <a:rPr lang="en-US" dirty="0" smtClean="0"/>
              <a:t>)</a:t>
            </a:r>
          </a:p>
          <a:p>
            <a:r>
              <a:rPr lang="en-US" dirty="0"/>
              <a:t>The Relative Reporting Ratio “RRR”</a:t>
            </a:r>
          </a:p>
          <a:p>
            <a:pPr marL="0" indent="0">
              <a:buNone/>
            </a:pPr>
            <a:r>
              <a:rPr lang="en-US" dirty="0" smtClean="0"/>
              <a:t>	= </a:t>
            </a:r>
            <a:r>
              <a:rPr lang="en-US" dirty="0"/>
              <a:t>a/e = [a/(</a:t>
            </a:r>
            <a:r>
              <a:rPr lang="en-US" dirty="0" err="1"/>
              <a:t>a+b</a:t>
            </a:r>
            <a:r>
              <a:rPr lang="en-US" dirty="0"/>
              <a:t>)(</a:t>
            </a:r>
            <a:r>
              <a:rPr lang="en-US" dirty="0" err="1"/>
              <a:t>a+c</a:t>
            </a:r>
            <a:r>
              <a:rPr lang="en-US" dirty="0"/>
              <a:t>)/(</a:t>
            </a:r>
            <a:r>
              <a:rPr lang="en-US" dirty="0" err="1"/>
              <a:t>a+b+c+d</a:t>
            </a:r>
            <a:r>
              <a:rPr lang="en-US" dirty="0"/>
              <a:t>)]</a:t>
            </a:r>
          </a:p>
          <a:p>
            <a:pPr>
              <a:buFont typeface="Wingdings" charset="2"/>
              <a:buChar char="§"/>
            </a:pPr>
            <a:endParaRPr lang="en-US" dirty="0"/>
          </a:p>
        </p:txBody>
      </p:sp>
      <p:pic>
        <p:nvPicPr>
          <p:cNvPr id="9" name="Picture 8"/>
          <p:cNvPicPr>
            <a:picLocks noChangeAspect="1"/>
          </p:cNvPicPr>
          <p:nvPr/>
        </p:nvPicPr>
        <p:blipFill>
          <a:blip r:embed="rId2"/>
          <a:stretch>
            <a:fillRect/>
          </a:stretch>
        </p:blipFill>
        <p:spPr>
          <a:xfrm>
            <a:off x="800945" y="925146"/>
            <a:ext cx="6687937" cy="1421478"/>
          </a:xfrm>
          <a:prstGeom prst="rect">
            <a:avLst/>
          </a:prstGeom>
        </p:spPr>
      </p:pic>
    </p:spTree>
    <p:extLst>
      <p:ext uri="{BB962C8B-B14F-4D97-AF65-F5344CB8AC3E}">
        <p14:creationId xmlns:p14="http://schemas.microsoft.com/office/powerpoint/2010/main" val="333097336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Measures </a:t>
            </a:r>
            <a:r>
              <a:rPr lang="en-US" dirty="0" smtClean="0"/>
              <a:t>of Disproportionality</a:t>
            </a:r>
            <a:endParaRPr lang="en-US" dirty="0"/>
          </a:p>
        </p:txBody>
      </p:sp>
      <p:sp>
        <p:nvSpPr>
          <p:cNvPr id="8" name="Content Placeholder 7"/>
          <p:cNvSpPr>
            <a:spLocks noGrp="1"/>
          </p:cNvSpPr>
          <p:nvPr>
            <p:ph sz="half" idx="2"/>
          </p:nvPr>
        </p:nvSpPr>
        <p:spPr>
          <a:xfrm>
            <a:off x="461818" y="2770908"/>
            <a:ext cx="7733145" cy="3694547"/>
          </a:xfrm>
        </p:spPr>
        <p:txBody>
          <a:bodyPr>
            <a:normAutofit/>
          </a:bodyPr>
          <a:lstStyle/>
          <a:p>
            <a:r>
              <a:rPr lang="en-US" b="1" dirty="0"/>
              <a:t>Proportional Reporting Ratio(PRR</a:t>
            </a:r>
            <a:r>
              <a:rPr lang="en-US" b="1" dirty="0" smtClean="0"/>
              <a:t>)</a:t>
            </a:r>
          </a:p>
          <a:p>
            <a:pPr marL="0" indent="0">
              <a:buNone/>
            </a:pPr>
            <a:r>
              <a:rPr lang="en-US" dirty="0"/>
              <a:t>	</a:t>
            </a:r>
            <a:r>
              <a:rPr lang="en-US" dirty="0" smtClean="0"/>
              <a:t>PRR </a:t>
            </a:r>
            <a:r>
              <a:rPr lang="en-US" dirty="0"/>
              <a:t>= [a/(</a:t>
            </a:r>
            <a:r>
              <a:rPr lang="en-US" dirty="0" err="1"/>
              <a:t>a+c</a:t>
            </a:r>
            <a:r>
              <a:rPr lang="en-US" dirty="0"/>
              <a:t>)]/[b/(</a:t>
            </a:r>
            <a:r>
              <a:rPr lang="en-US" dirty="0" err="1"/>
              <a:t>b+d</a:t>
            </a:r>
            <a:r>
              <a:rPr lang="en-US" dirty="0"/>
              <a:t>)</a:t>
            </a:r>
            <a:r>
              <a:rPr lang="en-US" dirty="0" smtClean="0"/>
              <a:t>]</a:t>
            </a:r>
          </a:p>
          <a:p>
            <a:endParaRPr lang="en-US" dirty="0"/>
          </a:p>
          <a:p>
            <a:r>
              <a:rPr lang="en-US" b="1" dirty="0"/>
              <a:t>Reporting Odds Ratio (ROR</a:t>
            </a:r>
            <a:r>
              <a:rPr lang="en-US" b="1" dirty="0" smtClean="0"/>
              <a:t>)</a:t>
            </a:r>
          </a:p>
          <a:p>
            <a:pPr marL="0" indent="0">
              <a:buNone/>
            </a:pPr>
            <a:r>
              <a:rPr lang="en-US" dirty="0" smtClean="0"/>
              <a:t>	</a:t>
            </a:r>
            <a:r>
              <a:rPr lang="cs-CZ" dirty="0" smtClean="0"/>
              <a:t>ROR </a:t>
            </a:r>
            <a:r>
              <a:rPr lang="cs-CZ" dirty="0"/>
              <a:t>= (a/c)/(b/d)=ad/</a:t>
            </a:r>
            <a:r>
              <a:rPr lang="cs-CZ" dirty="0" err="1"/>
              <a:t>bc</a:t>
            </a:r>
            <a:endParaRPr lang="en-US" dirty="0" smtClean="0"/>
          </a:p>
          <a:p>
            <a:pPr marL="0" indent="0">
              <a:buNone/>
            </a:pPr>
            <a:endParaRPr lang="en-US" dirty="0" smtClean="0"/>
          </a:p>
          <a:p>
            <a:pPr marL="0" indent="0">
              <a:buNone/>
            </a:pPr>
            <a:endParaRPr lang="en-US" dirty="0"/>
          </a:p>
        </p:txBody>
      </p:sp>
      <p:pic>
        <p:nvPicPr>
          <p:cNvPr id="5" name="Picture 4"/>
          <p:cNvPicPr>
            <a:picLocks noChangeAspect="1"/>
          </p:cNvPicPr>
          <p:nvPr/>
        </p:nvPicPr>
        <p:blipFill>
          <a:blip r:embed="rId2"/>
          <a:stretch>
            <a:fillRect/>
          </a:stretch>
        </p:blipFill>
        <p:spPr>
          <a:xfrm>
            <a:off x="794760" y="1049482"/>
            <a:ext cx="6558711" cy="1444337"/>
          </a:xfrm>
          <a:prstGeom prst="rect">
            <a:avLst/>
          </a:prstGeom>
        </p:spPr>
      </p:pic>
    </p:spTree>
    <p:extLst>
      <p:ext uri="{BB962C8B-B14F-4D97-AF65-F5344CB8AC3E}">
        <p14:creationId xmlns:p14="http://schemas.microsoft.com/office/powerpoint/2010/main" val="41564601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of Spontaneous Reports</a:t>
            </a:r>
            <a:endParaRPr lang="en-US" dirty="0"/>
          </a:p>
        </p:txBody>
      </p:sp>
      <p:sp>
        <p:nvSpPr>
          <p:cNvPr id="3" name="Content Placeholder 2"/>
          <p:cNvSpPr>
            <a:spLocks noGrp="1"/>
          </p:cNvSpPr>
          <p:nvPr>
            <p:ph idx="1"/>
          </p:nvPr>
        </p:nvSpPr>
        <p:spPr/>
        <p:txBody>
          <a:bodyPr>
            <a:normAutofit fontScale="92500" lnSpcReduction="10000"/>
          </a:bodyPr>
          <a:lstStyle/>
          <a:p>
            <a:r>
              <a:rPr lang="en-US" dirty="0"/>
              <a:t>Spontaneous report system data do not inherently include true “denominators,” a word used to describe the entire population of patients who have taken a </a:t>
            </a:r>
            <a:r>
              <a:rPr lang="en-US" dirty="0" smtClean="0"/>
              <a:t>drug.</a:t>
            </a:r>
          </a:p>
          <a:p>
            <a:r>
              <a:rPr lang="en-US" dirty="0" smtClean="0"/>
              <a:t>Biases -</a:t>
            </a:r>
          </a:p>
          <a:p>
            <a:pPr lvl="1">
              <a:buFont typeface="Courier New"/>
              <a:buChar char="o"/>
            </a:pPr>
            <a:r>
              <a:rPr lang="en-US" dirty="0" smtClean="0"/>
              <a:t>Drug-competition bias - reports </a:t>
            </a:r>
            <a:r>
              <a:rPr lang="en-US" dirty="0"/>
              <a:t>of well-established drug-event associations may mask alerts that arise from other </a:t>
            </a:r>
            <a:r>
              <a:rPr lang="en-US" dirty="0" smtClean="0"/>
              <a:t>drugs. </a:t>
            </a:r>
          </a:p>
          <a:p>
            <a:pPr lvl="1">
              <a:buFont typeface="Courier New"/>
              <a:buChar char="o"/>
            </a:pPr>
            <a:r>
              <a:rPr lang="en-US" dirty="0" smtClean="0"/>
              <a:t>Event</a:t>
            </a:r>
            <a:r>
              <a:rPr lang="en-US" dirty="0"/>
              <a:t>-</a:t>
            </a:r>
            <a:r>
              <a:rPr lang="en-US" dirty="0" smtClean="0"/>
              <a:t>competition bias - known </a:t>
            </a:r>
            <a:r>
              <a:rPr lang="en-US" dirty="0"/>
              <a:t>events may mask an association with new events for a given drug or drug class</a:t>
            </a:r>
            <a:r>
              <a:rPr lang="en-US" dirty="0" smtClean="0"/>
              <a:t>.</a:t>
            </a:r>
          </a:p>
          <a:p>
            <a:pPr lvl="1">
              <a:buFont typeface="Courier New"/>
              <a:buChar char="o"/>
            </a:pPr>
            <a:r>
              <a:rPr lang="en-US" dirty="0" smtClean="0"/>
              <a:t>Notoriety bias- Change in event reporting that is a result of an increase of increased recognition of the effect of the drug and not with an increased incidence.</a:t>
            </a:r>
          </a:p>
          <a:p>
            <a:endParaRPr lang="en-US" dirty="0"/>
          </a:p>
        </p:txBody>
      </p:sp>
    </p:spTree>
    <p:extLst>
      <p:ext uri="{BB962C8B-B14F-4D97-AF65-F5344CB8AC3E}">
        <p14:creationId xmlns:p14="http://schemas.microsoft.com/office/powerpoint/2010/main" val="10540244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Clinical Development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76148086"/>
              </p:ext>
            </p:extLst>
          </p:nvPr>
        </p:nvGraphicFramePr>
        <p:xfrm>
          <a:off x="1007032" y="1557860"/>
          <a:ext cx="6748440" cy="44873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Content Placeholder 10"/>
          <p:cNvGraphicFramePr>
            <a:graphicFrameLocks/>
          </p:cNvGraphicFramePr>
          <p:nvPr>
            <p:extLst>
              <p:ext uri="{D42A27DB-BD31-4B8C-83A1-F6EECF244321}">
                <p14:modId xmlns:p14="http://schemas.microsoft.com/office/powerpoint/2010/main" val="2983418481"/>
              </p:ext>
            </p:extLst>
          </p:nvPr>
        </p:nvGraphicFramePr>
        <p:xfrm>
          <a:off x="2903123" y="2756664"/>
          <a:ext cx="2966125" cy="220666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Oval 4"/>
          <p:cNvSpPr/>
          <p:nvPr/>
        </p:nvSpPr>
        <p:spPr bwMode="auto">
          <a:xfrm>
            <a:off x="626533" y="1117012"/>
            <a:ext cx="1888117" cy="1854978"/>
          </a:xfrm>
          <a:prstGeom prst="ellipse">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mn-lt"/>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rPr>
              <a:t>Regulatory</a:t>
            </a:r>
          </a:p>
          <a:p>
            <a:pPr marL="0" marR="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rPr>
              <a:t> Agencies</a:t>
            </a:r>
          </a:p>
        </p:txBody>
      </p:sp>
      <p:sp>
        <p:nvSpPr>
          <p:cNvPr id="13" name="Oval 12"/>
          <p:cNvSpPr/>
          <p:nvPr/>
        </p:nvSpPr>
        <p:spPr bwMode="auto">
          <a:xfrm>
            <a:off x="1185333" y="4832434"/>
            <a:ext cx="1652173" cy="1568889"/>
          </a:xfrm>
          <a:prstGeom prst="ellipse">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mn-lt"/>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Partners</a:t>
            </a:r>
          </a:p>
        </p:txBody>
      </p:sp>
      <p:sp>
        <p:nvSpPr>
          <p:cNvPr id="14" name="Oval 13"/>
          <p:cNvSpPr/>
          <p:nvPr/>
        </p:nvSpPr>
        <p:spPr bwMode="auto">
          <a:xfrm>
            <a:off x="6128853" y="4829850"/>
            <a:ext cx="1652173" cy="1568889"/>
          </a:xfrm>
          <a:prstGeom prst="ellipse">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mn-lt"/>
            </a:endParaRPr>
          </a:p>
          <a:p>
            <a:pPr algn="ctr"/>
            <a:r>
              <a:rPr lang="en-US" sz="1800" dirty="0">
                <a:latin typeface="+mn-lt"/>
              </a:rPr>
              <a:t>Sponsors</a:t>
            </a:r>
            <a:endParaRPr kumimoji="0" lang="en-US" sz="1800" b="0" i="0" u="none" strike="noStrike" cap="none" normalizeH="0" baseline="0" dirty="0" smtClean="0">
              <a:ln>
                <a:noFill/>
              </a:ln>
              <a:solidFill>
                <a:schemeClr val="tx1"/>
              </a:solidFill>
              <a:effectLst/>
              <a:latin typeface="+mn-lt"/>
            </a:endParaRPr>
          </a:p>
        </p:txBody>
      </p:sp>
      <p:sp>
        <p:nvSpPr>
          <p:cNvPr id="8" name="Oval 7"/>
          <p:cNvSpPr/>
          <p:nvPr/>
        </p:nvSpPr>
        <p:spPr bwMode="auto">
          <a:xfrm>
            <a:off x="6094987" y="1019851"/>
            <a:ext cx="1652173" cy="1568889"/>
          </a:xfrm>
          <a:prstGeom prst="ellipse">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mn-lt"/>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   Care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rPr>
              <a:t>  Givers</a:t>
            </a:r>
          </a:p>
        </p:txBody>
      </p:sp>
    </p:spTree>
    <p:extLst>
      <p:ext uri="{BB962C8B-B14F-4D97-AF65-F5344CB8AC3E}">
        <p14:creationId xmlns:p14="http://schemas.microsoft.com/office/powerpoint/2010/main" val="1907028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t>
            </a:r>
            <a:r>
              <a:rPr lang="en-US" dirty="0" smtClean="0"/>
              <a:t>-Clinical Solutions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71925094"/>
              </p:ext>
            </p:extLst>
          </p:nvPr>
        </p:nvGraphicFramePr>
        <p:xfrm>
          <a:off x="609600" y="1219201"/>
          <a:ext cx="80010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23509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Safety</a:t>
            </a:r>
            <a:br>
              <a:rPr lang="en-US" dirty="0" smtClean="0"/>
            </a:br>
            <a:r>
              <a:rPr lang="en-US" sz="2000" dirty="0" smtClean="0"/>
              <a:t>Adverse Events Reporting</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825971"/>
              </p:ext>
            </p:extLst>
          </p:nvPr>
        </p:nvGraphicFramePr>
        <p:xfrm>
          <a:off x="1414450" y="1308642"/>
          <a:ext cx="6508859" cy="2859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4"/>
          <p:cNvGrpSpPr/>
          <p:nvPr/>
        </p:nvGrpSpPr>
        <p:grpSpPr>
          <a:xfrm>
            <a:off x="2202825" y="4959238"/>
            <a:ext cx="1304314" cy="1304314"/>
            <a:chOff x="2602272" y="1554999"/>
            <a:chExt cx="1304314" cy="1304314"/>
          </a:xfrm>
        </p:grpSpPr>
        <p:sp>
          <p:nvSpPr>
            <p:cNvPr id="6" name="Oval 5"/>
            <p:cNvSpPr/>
            <p:nvPr/>
          </p:nvSpPr>
          <p:spPr>
            <a:xfrm>
              <a:off x="2602272" y="1554999"/>
              <a:ext cx="1304314" cy="1304314"/>
            </a:xfrm>
            <a:prstGeom prst="ellipse">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7" name="Oval 4"/>
            <p:cNvSpPr/>
            <p:nvPr/>
          </p:nvSpPr>
          <p:spPr>
            <a:xfrm>
              <a:off x="2793284" y="1746011"/>
              <a:ext cx="922290" cy="9222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endParaRPr lang="en-US" sz="2900" kern="1200"/>
            </a:p>
          </p:txBody>
        </p:sp>
      </p:grpSp>
      <p:sp>
        <p:nvSpPr>
          <p:cNvPr id="8" name="Left Arrow 7"/>
          <p:cNvSpPr/>
          <p:nvPr/>
        </p:nvSpPr>
        <p:spPr>
          <a:xfrm rot="13341291">
            <a:off x="4921064" y="4439296"/>
            <a:ext cx="1317456" cy="414743"/>
          </a:xfrm>
          <a:prstGeom prst="lef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sp>
        <p:nvSpPr>
          <p:cNvPr id="9" name="Left Arrow 8"/>
          <p:cNvSpPr/>
          <p:nvPr/>
        </p:nvSpPr>
        <p:spPr>
          <a:xfrm rot="18709998">
            <a:off x="3133140" y="4372320"/>
            <a:ext cx="1273328" cy="430557"/>
          </a:xfrm>
          <a:prstGeom prst="leftArrow">
            <a:avLst>
              <a:gd name="adj1" fmla="val 60000"/>
              <a:gd name="adj2" fmla="val 50000"/>
            </a:avLst>
          </a:prstGeom>
        </p:spPr>
        <p:style>
          <a:lnRef idx="0">
            <a:schemeClr val="accent1">
              <a:tint val="60000"/>
              <a:hueOff val="0"/>
              <a:satOff val="0"/>
              <a:lumOff val="0"/>
              <a:alphaOff val="0"/>
            </a:schemeClr>
          </a:lnRef>
          <a:fillRef idx="3">
            <a:schemeClr val="accent1">
              <a:tint val="60000"/>
              <a:hueOff val="0"/>
              <a:satOff val="0"/>
              <a:lumOff val="0"/>
              <a:alphaOff val="0"/>
            </a:schemeClr>
          </a:fillRef>
          <a:effectRef idx="2">
            <a:schemeClr val="accent1">
              <a:tint val="60000"/>
              <a:hueOff val="0"/>
              <a:satOff val="0"/>
              <a:lumOff val="0"/>
              <a:alphaOff val="0"/>
            </a:schemeClr>
          </a:effectRef>
          <a:fontRef idx="minor">
            <a:schemeClr val="lt1"/>
          </a:fontRef>
        </p:style>
      </p:sp>
      <p:grpSp>
        <p:nvGrpSpPr>
          <p:cNvPr id="10" name="Group 9"/>
          <p:cNvGrpSpPr/>
          <p:nvPr/>
        </p:nvGrpSpPr>
        <p:grpSpPr>
          <a:xfrm>
            <a:off x="5914465" y="4950641"/>
            <a:ext cx="1304314" cy="1304314"/>
            <a:chOff x="2602272" y="1554999"/>
            <a:chExt cx="1304314" cy="1304314"/>
          </a:xfrm>
        </p:grpSpPr>
        <p:sp>
          <p:nvSpPr>
            <p:cNvPr id="11" name="Oval 10"/>
            <p:cNvSpPr/>
            <p:nvPr/>
          </p:nvSpPr>
          <p:spPr>
            <a:xfrm>
              <a:off x="2602272" y="1554999"/>
              <a:ext cx="1304314" cy="1304314"/>
            </a:xfrm>
            <a:prstGeom prst="ellipse">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2" name="Oval 4"/>
            <p:cNvSpPr/>
            <p:nvPr/>
          </p:nvSpPr>
          <p:spPr>
            <a:xfrm>
              <a:off x="2793284" y="1746011"/>
              <a:ext cx="922290" cy="9222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endParaRPr lang="en-US" sz="2900" kern="1200"/>
            </a:p>
          </p:txBody>
        </p:sp>
      </p:grpSp>
      <p:sp>
        <p:nvSpPr>
          <p:cNvPr id="13" name="TextBox 12"/>
          <p:cNvSpPr txBox="1"/>
          <p:nvPr/>
        </p:nvSpPr>
        <p:spPr>
          <a:xfrm>
            <a:off x="2256814" y="5294992"/>
            <a:ext cx="1211352" cy="646331"/>
          </a:xfrm>
          <a:prstGeom prst="rect">
            <a:avLst/>
          </a:prstGeom>
          <a:noFill/>
        </p:spPr>
        <p:txBody>
          <a:bodyPr wrap="none" rtlCol="0">
            <a:spAutoFit/>
          </a:bodyPr>
          <a:lstStyle/>
          <a:p>
            <a:pPr algn="ctr"/>
            <a:r>
              <a:rPr lang="en-US" sz="1800" dirty="0">
                <a:latin typeface="+mn-lt"/>
              </a:rPr>
              <a:t>E</a:t>
            </a:r>
            <a:r>
              <a:rPr lang="en-US" sz="1800" dirty="0" smtClean="0">
                <a:latin typeface="+mn-lt"/>
              </a:rPr>
              <a:t>xpedited </a:t>
            </a:r>
          </a:p>
          <a:p>
            <a:pPr algn="ctr"/>
            <a:r>
              <a:rPr lang="en-US" sz="1800" dirty="0" smtClean="0">
                <a:latin typeface="+mn-lt"/>
              </a:rPr>
              <a:t>Report </a:t>
            </a:r>
            <a:endParaRPr lang="en-US" sz="1800" dirty="0">
              <a:latin typeface="+mn-lt"/>
            </a:endParaRPr>
          </a:p>
        </p:txBody>
      </p:sp>
      <p:sp>
        <p:nvSpPr>
          <p:cNvPr id="14" name="TextBox 13"/>
          <p:cNvSpPr txBox="1"/>
          <p:nvPr/>
        </p:nvSpPr>
        <p:spPr>
          <a:xfrm>
            <a:off x="5924871" y="5286396"/>
            <a:ext cx="1262723" cy="646331"/>
          </a:xfrm>
          <a:prstGeom prst="rect">
            <a:avLst/>
          </a:prstGeom>
          <a:noFill/>
        </p:spPr>
        <p:txBody>
          <a:bodyPr wrap="none" rtlCol="0">
            <a:spAutoFit/>
          </a:bodyPr>
          <a:lstStyle/>
          <a:p>
            <a:pPr algn="ctr"/>
            <a:r>
              <a:rPr lang="en-US" sz="1800" dirty="0">
                <a:latin typeface="+mn-lt"/>
              </a:rPr>
              <a:t>A</a:t>
            </a:r>
            <a:r>
              <a:rPr lang="en-US" sz="1800" dirty="0" smtClean="0">
                <a:latin typeface="+mn-lt"/>
              </a:rPr>
              <a:t>ggregate </a:t>
            </a:r>
          </a:p>
          <a:p>
            <a:pPr algn="ctr"/>
            <a:r>
              <a:rPr lang="en-US" sz="1800" dirty="0" smtClean="0">
                <a:latin typeface="+mn-lt"/>
              </a:rPr>
              <a:t>Report </a:t>
            </a:r>
            <a:endParaRPr lang="en-US" sz="1800" dirty="0">
              <a:latin typeface="+mn-lt"/>
            </a:endParaRPr>
          </a:p>
        </p:txBody>
      </p:sp>
    </p:spTree>
    <p:extLst>
      <p:ext uri="{BB962C8B-B14F-4D97-AF65-F5344CB8AC3E}">
        <p14:creationId xmlns:p14="http://schemas.microsoft.com/office/powerpoint/2010/main" val="6609496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AE Case Processing Workflow</a:t>
            </a:r>
          </a:p>
        </p:txBody>
      </p:sp>
      <p:sp>
        <p:nvSpPr>
          <p:cNvPr id="4" name="Rounded Rectangle 3"/>
          <p:cNvSpPr/>
          <p:nvPr/>
        </p:nvSpPr>
        <p:spPr bwMode="auto">
          <a:xfrm>
            <a:off x="381000" y="1905000"/>
            <a:ext cx="14478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Safety</a:t>
            </a:r>
            <a:r>
              <a:rPr kumimoji="0" lang="en-US" sz="1200" b="0" i="0" u="none" strike="noStrike" cap="none" normalizeH="0" dirty="0" smtClean="0">
                <a:ln>
                  <a:noFill/>
                </a:ln>
                <a:solidFill>
                  <a:schemeClr val="tx1"/>
                </a:solidFill>
                <a:effectLst/>
              </a:rPr>
              <a:t> Call Center</a:t>
            </a:r>
          </a:p>
          <a:p>
            <a:pPr marL="0" marR="0" indent="0" algn="ctr" defTabSz="914400" rtl="0" eaLnBrk="1" fontAlgn="base" latinLnBrk="0" hangingPunct="1">
              <a:lnSpc>
                <a:spcPct val="100000"/>
              </a:lnSpc>
              <a:spcBef>
                <a:spcPct val="0"/>
              </a:spcBef>
              <a:spcAft>
                <a:spcPct val="0"/>
              </a:spcAft>
              <a:buClrTx/>
              <a:buSzTx/>
              <a:buFontTx/>
              <a:buNone/>
              <a:tabLst/>
            </a:pPr>
            <a:r>
              <a:rPr lang="en-US" sz="1200" baseline="0" dirty="0" smtClean="0"/>
              <a:t>Reported</a:t>
            </a:r>
            <a:r>
              <a:rPr lang="en-US" sz="1200" dirty="0" smtClean="0"/>
              <a:t> Cases</a:t>
            </a:r>
            <a:endParaRPr kumimoji="0" lang="en-US" sz="1200" b="0" i="0" u="none" strike="noStrike" cap="none" normalizeH="0" baseline="0" dirty="0" smtClean="0">
              <a:ln>
                <a:noFill/>
              </a:ln>
              <a:solidFill>
                <a:schemeClr val="tx1"/>
              </a:solidFill>
              <a:effectLst/>
            </a:endParaRPr>
          </a:p>
        </p:txBody>
      </p:sp>
      <p:sp>
        <p:nvSpPr>
          <p:cNvPr id="5" name="Rounded Rectangle 4"/>
          <p:cNvSpPr/>
          <p:nvPr/>
        </p:nvSpPr>
        <p:spPr bwMode="auto">
          <a:xfrm>
            <a:off x="381000" y="2870200"/>
            <a:ext cx="14478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Clinical Trials SAEs</a:t>
            </a:r>
          </a:p>
        </p:txBody>
      </p:sp>
      <p:sp>
        <p:nvSpPr>
          <p:cNvPr id="6" name="Rounded Rectangle 5"/>
          <p:cNvSpPr/>
          <p:nvPr/>
        </p:nvSpPr>
        <p:spPr bwMode="auto">
          <a:xfrm>
            <a:off x="381000" y="3835400"/>
            <a:ext cx="14478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Spontaneous Reports</a:t>
            </a:r>
          </a:p>
        </p:txBody>
      </p:sp>
      <p:sp>
        <p:nvSpPr>
          <p:cNvPr id="7" name="Rounded Rectangle 6"/>
          <p:cNvSpPr/>
          <p:nvPr/>
        </p:nvSpPr>
        <p:spPr bwMode="auto">
          <a:xfrm>
            <a:off x="381000" y="4800600"/>
            <a:ext cx="14478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Literature Search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Cases</a:t>
            </a:r>
          </a:p>
        </p:txBody>
      </p:sp>
      <p:sp>
        <p:nvSpPr>
          <p:cNvPr id="8" name="Rounded Rectangle 7"/>
          <p:cNvSpPr/>
          <p:nvPr/>
        </p:nvSpPr>
        <p:spPr bwMode="auto">
          <a:xfrm>
            <a:off x="2133600" y="1905000"/>
            <a:ext cx="457200" cy="34290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vert270"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Case Intake</a:t>
            </a:r>
          </a:p>
        </p:txBody>
      </p:sp>
      <p:sp>
        <p:nvSpPr>
          <p:cNvPr id="9" name="Snip Single Corner Rectangle 8"/>
          <p:cNvSpPr/>
          <p:nvPr/>
        </p:nvSpPr>
        <p:spPr bwMode="auto">
          <a:xfrm>
            <a:off x="2895600" y="1905000"/>
            <a:ext cx="3124200" cy="533400"/>
          </a:xfrm>
          <a:prstGeom prst="snip1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Medical </a:t>
            </a:r>
            <a:r>
              <a:rPr lang="en-US" sz="1400" dirty="0" smtClean="0"/>
              <a:t>input/Review/Final Triage</a:t>
            </a:r>
            <a:endParaRPr kumimoji="0" lang="en-US" sz="1400" b="0" i="0" u="none" strike="noStrike" cap="none" normalizeH="0" baseline="0" dirty="0" smtClean="0">
              <a:ln>
                <a:noFill/>
              </a:ln>
              <a:solidFill>
                <a:schemeClr val="tx1"/>
              </a:solidFill>
              <a:effectLst/>
            </a:endParaRPr>
          </a:p>
        </p:txBody>
      </p:sp>
      <p:sp>
        <p:nvSpPr>
          <p:cNvPr id="10" name="Rounded Rectangle 9"/>
          <p:cNvSpPr/>
          <p:nvPr/>
        </p:nvSpPr>
        <p:spPr bwMode="auto">
          <a:xfrm>
            <a:off x="2895600" y="2895600"/>
            <a:ext cx="3200400" cy="2362200"/>
          </a:xfrm>
          <a:prstGeom prst="roundRect">
            <a:avLst/>
          </a:prstGeom>
          <a:solidFill>
            <a:schemeClr val="tx1">
              <a:lumMod val="20000"/>
              <a:lumOff val="8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Safety Data </a:t>
            </a:r>
          </a:p>
          <a:p>
            <a:pPr marL="0" marR="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Processing</a:t>
            </a:r>
          </a:p>
        </p:txBody>
      </p:sp>
      <p:sp>
        <p:nvSpPr>
          <p:cNvPr id="11" name="Snip and Round Single Corner Rectangle 10"/>
          <p:cNvSpPr/>
          <p:nvPr/>
        </p:nvSpPr>
        <p:spPr bwMode="auto">
          <a:xfrm>
            <a:off x="30480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Triage</a:t>
            </a:r>
          </a:p>
        </p:txBody>
      </p:sp>
      <p:sp>
        <p:nvSpPr>
          <p:cNvPr id="12" name="Snip and Round Single Corner Rectangle 11"/>
          <p:cNvSpPr/>
          <p:nvPr/>
        </p:nvSpPr>
        <p:spPr bwMode="auto">
          <a:xfrm>
            <a:off x="36576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Data</a:t>
            </a:r>
          </a:p>
          <a:p>
            <a:pPr marL="0" marR="0" indent="0" algn="ctr" defTabSz="914400" rtl="0" eaLnBrk="1" fontAlgn="base" latinLnBrk="0" hangingPunct="1">
              <a:lnSpc>
                <a:spcPct val="100000"/>
              </a:lnSpc>
              <a:spcBef>
                <a:spcPct val="0"/>
              </a:spcBef>
              <a:spcAft>
                <a:spcPct val="0"/>
              </a:spcAft>
              <a:buClrTx/>
              <a:buSzTx/>
              <a:buFontTx/>
              <a:buNone/>
              <a:tabLst/>
            </a:pPr>
            <a:r>
              <a:rPr lang="en-US" sz="1100" dirty="0" smtClean="0"/>
              <a:t>Entry</a:t>
            </a:r>
            <a:endParaRPr kumimoji="0" lang="en-US" sz="1100" b="0" i="0" u="none" strike="noStrike" cap="none" normalizeH="0" baseline="0" dirty="0" smtClean="0">
              <a:ln>
                <a:noFill/>
              </a:ln>
              <a:solidFill>
                <a:schemeClr val="tx1"/>
              </a:solidFill>
              <a:effectLst/>
              <a:latin typeface="Times New Roman" pitchFamily="18" charset="0"/>
            </a:endParaRPr>
          </a:p>
        </p:txBody>
      </p:sp>
      <p:sp>
        <p:nvSpPr>
          <p:cNvPr id="13" name="Snip and Round Single Corner Rectangle 12"/>
          <p:cNvSpPr/>
          <p:nvPr/>
        </p:nvSpPr>
        <p:spPr bwMode="auto">
          <a:xfrm>
            <a:off x="42672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Query</a:t>
            </a:r>
          </a:p>
          <a:p>
            <a:pPr marL="0" marR="0" indent="0" algn="ctr" defTabSz="914400" rtl="0" eaLnBrk="1" fontAlgn="base" latinLnBrk="0" hangingPunct="1">
              <a:lnSpc>
                <a:spcPct val="100000"/>
              </a:lnSpc>
              <a:spcBef>
                <a:spcPct val="0"/>
              </a:spcBef>
              <a:spcAft>
                <a:spcPct val="0"/>
              </a:spcAft>
              <a:buClrTx/>
              <a:buSzTx/>
              <a:buFontTx/>
              <a:buNone/>
              <a:tabLst/>
            </a:pPr>
            <a:r>
              <a:rPr lang="en-US" sz="1100" dirty="0" smtClean="0"/>
              <a:t>Process</a:t>
            </a:r>
            <a:endParaRPr kumimoji="0" lang="en-US" sz="1100" b="0" i="0" u="none" strike="noStrike" cap="none" normalizeH="0" baseline="0" dirty="0" smtClean="0">
              <a:ln>
                <a:noFill/>
              </a:ln>
              <a:solidFill>
                <a:schemeClr val="tx1"/>
              </a:solidFill>
              <a:effectLst/>
              <a:latin typeface="Times New Roman" pitchFamily="18" charset="0"/>
            </a:endParaRPr>
          </a:p>
        </p:txBody>
      </p:sp>
      <p:sp>
        <p:nvSpPr>
          <p:cNvPr id="14" name="Snip and Round Single Corner Rectangle 13"/>
          <p:cNvSpPr/>
          <p:nvPr/>
        </p:nvSpPr>
        <p:spPr bwMode="auto">
          <a:xfrm>
            <a:off x="48768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QC</a:t>
            </a:r>
          </a:p>
        </p:txBody>
      </p:sp>
      <p:sp>
        <p:nvSpPr>
          <p:cNvPr id="15" name="Snip and Round Single Corner Rectangle 14"/>
          <p:cNvSpPr/>
          <p:nvPr/>
        </p:nvSpPr>
        <p:spPr bwMode="auto">
          <a:xfrm>
            <a:off x="54864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Case</a:t>
            </a:r>
          </a:p>
          <a:p>
            <a:pPr marL="0" marR="0" indent="0" algn="ctr" defTabSz="914400" rtl="0" eaLnBrk="1" fontAlgn="base" latinLnBrk="0" hangingPunct="1">
              <a:lnSpc>
                <a:spcPct val="100000"/>
              </a:lnSpc>
              <a:spcBef>
                <a:spcPct val="0"/>
              </a:spcBef>
              <a:spcAft>
                <a:spcPct val="0"/>
              </a:spcAft>
              <a:buClrTx/>
              <a:buSzTx/>
              <a:buFontTx/>
              <a:buNone/>
              <a:tabLst/>
            </a:pPr>
            <a:r>
              <a:rPr lang="en-US" sz="1100" dirty="0" smtClean="0"/>
              <a:t>Close</a:t>
            </a:r>
            <a:endParaRPr kumimoji="0" lang="en-US" sz="1100" b="0" i="0" u="none" strike="noStrike" cap="none" normalizeH="0" baseline="0" dirty="0" smtClean="0">
              <a:ln>
                <a:noFill/>
              </a:ln>
              <a:solidFill>
                <a:schemeClr val="tx1"/>
              </a:solidFill>
              <a:effectLst/>
              <a:latin typeface="Times New Roman" pitchFamily="18" charset="0"/>
            </a:endParaRPr>
          </a:p>
        </p:txBody>
      </p:sp>
      <p:sp>
        <p:nvSpPr>
          <p:cNvPr id="16" name="Snip Diagonal Corner Rectangle 15"/>
          <p:cNvSpPr/>
          <p:nvPr/>
        </p:nvSpPr>
        <p:spPr bwMode="auto">
          <a:xfrm>
            <a:off x="4930115" y="3028800"/>
            <a:ext cx="1031809" cy="458648"/>
          </a:xfrm>
          <a:prstGeom prst="snip2DiagRect">
            <a:avLst/>
          </a:prstGeom>
          <a:solidFill>
            <a:schemeClr val="accent6"/>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Safety Systems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Support</a:t>
            </a:r>
          </a:p>
        </p:txBody>
      </p:sp>
      <p:sp>
        <p:nvSpPr>
          <p:cNvPr id="17" name="Rounded Rectangle 16"/>
          <p:cNvSpPr/>
          <p:nvPr/>
        </p:nvSpPr>
        <p:spPr bwMode="auto">
          <a:xfrm>
            <a:off x="6407572" y="1905000"/>
            <a:ext cx="457200" cy="34290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vert270"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Individual Case Reporting</a:t>
            </a:r>
          </a:p>
        </p:txBody>
      </p:sp>
      <p:sp>
        <p:nvSpPr>
          <p:cNvPr id="18" name="Rounded Rectangle 17"/>
          <p:cNvSpPr/>
          <p:nvPr/>
        </p:nvSpPr>
        <p:spPr bwMode="auto">
          <a:xfrm>
            <a:off x="7162800" y="1905000"/>
            <a:ext cx="457200" cy="34290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vert270"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Aggregate Data Review</a:t>
            </a:r>
          </a:p>
        </p:txBody>
      </p:sp>
      <p:sp>
        <p:nvSpPr>
          <p:cNvPr id="19" name="Rounded Rectangle 18"/>
          <p:cNvSpPr/>
          <p:nvPr/>
        </p:nvSpPr>
        <p:spPr bwMode="auto">
          <a:xfrm>
            <a:off x="8001000" y="2481879"/>
            <a:ext cx="9906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Periodic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Reports</a:t>
            </a:r>
          </a:p>
        </p:txBody>
      </p:sp>
      <p:sp>
        <p:nvSpPr>
          <p:cNvPr id="20" name="Rounded Rectangle 19"/>
          <p:cNvSpPr/>
          <p:nvPr/>
        </p:nvSpPr>
        <p:spPr bwMode="auto">
          <a:xfrm>
            <a:off x="8001000" y="3399522"/>
            <a:ext cx="9906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Signal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Analysis</a:t>
            </a:r>
          </a:p>
        </p:txBody>
      </p:sp>
      <p:sp>
        <p:nvSpPr>
          <p:cNvPr id="21" name="Rounded Rectangle 20"/>
          <p:cNvSpPr/>
          <p:nvPr/>
        </p:nvSpPr>
        <p:spPr bwMode="auto">
          <a:xfrm>
            <a:off x="7976031" y="4313571"/>
            <a:ext cx="990600" cy="7239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Risk Benefit</a:t>
            </a:r>
          </a:p>
          <a:p>
            <a:pPr marL="0" marR="0" indent="0" algn="ctr" defTabSz="914400" rtl="0" eaLnBrk="1" fontAlgn="base" latinLnBrk="0" hangingPunct="1">
              <a:lnSpc>
                <a:spcPct val="100000"/>
              </a:lnSpc>
              <a:spcBef>
                <a:spcPct val="0"/>
              </a:spcBef>
              <a:spcAft>
                <a:spcPct val="0"/>
              </a:spcAft>
              <a:buClrTx/>
              <a:buSzTx/>
              <a:buFontTx/>
              <a:buNone/>
              <a:tabLst/>
            </a:pPr>
            <a:r>
              <a:rPr lang="en-US" sz="1200" dirty="0" smtClean="0"/>
              <a:t>Assessment</a:t>
            </a:r>
          </a:p>
          <a:p>
            <a:pPr marL="0" marR="0" indent="0" algn="ctr" defTabSz="914400" rtl="0" eaLnBrk="1" fontAlgn="base" latinLnBrk="0" hangingPunct="1">
              <a:lnSpc>
                <a:spcPct val="100000"/>
              </a:lnSpc>
              <a:spcBef>
                <a:spcPct val="0"/>
              </a:spcBef>
              <a:spcAft>
                <a:spcPct val="0"/>
              </a:spcAft>
              <a:buClrTx/>
              <a:buSzTx/>
              <a:buFontTx/>
              <a:buNone/>
              <a:tabLst/>
            </a:pPr>
            <a:r>
              <a:rPr lang="en-US" sz="1200" dirty="0"/>
              <a:t>a</a:t>
            </a:r>
            <a:r>
              <a:rPr lang="en-US" sz="1200" dirty="0" smtClean="0"/>
              <a:t>nd Mitigation</a:t>
            </a:r>
            <a:endParaRPr kumimoji="0" lang="en-US" sz="1200" b="0" i="0" u="none" strike="noStrike" cap="none" normalizeH="0" baseline="0" dirty="0" smtClean="0">
              <a:ln>
                <a:noFill/>
              </a:ln>
              <a:solidFill>
                <a:schemeClr val="tx1"/>
              </a:solidFill>
              <a:effectLst/>
            </a:endParaRPr>
          </a:p>
        </p:txBody>
      </p:sp>
      <p:cxnSp>
        <p:nvCxnSpPr>
          <p:cNvPr id="23" name="Straight Arrow Connector 22"/>
          <p:cNvCxnSpPr/>
          <p:nvPr/>
        </p:nvCxnSpPr>
        <p:spPr bwMode="auto">
          <a:xfrm>
            <a:off x="1836968" y="3136900"/>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1" name="Straight Arrow Connector 30"/>
          <p:cNvCxnSpPr/>
          <p:nvPr/>
        </p:nvCxnSpPr>
        <p:spPr bwMode="auto">
          <a:xfrm>
            <a:off x="1838279" y="4094380"/>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2" name="Straight Arrow Connector 31"/>
          <p:cNvCxnSpPr/>
          <p:nvPr/>
        </p:nvCxnSpPr>
        <p:spPr bwMode="auto">
          <a:xfrm>
            <a:off x="1850531" y="5057525"/>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3" name="Straight Arrow Connector 32"/>
          <p:cNvCxnSpPr/>
          <p:nvPr/>
        </p:nvCxnSpPr>
        <p:spPr bwMode="auto">
          <a:xfrm>
            <a:off x="2601894" y="4111364"/>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4" name="Straight Arrow Connector 33"/>
          <p:cNvCxnSpPr/>
          <p:nvPr/>
        </p:nvCxnSpPr>
        <p:spPr bwMode="auto">
          <a:xfrm>
            <a:off x="6109628" y="4111364"/>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5" name="Straight Arrow Connector 34"/>
          <p:cNvCxnSpPr/>
          <p:nvPr/>
        </p:nvCxnSpPr>
        <p:spPr bwMode="auto">
          <a:xfrm>
            <a:off x="6878643" y="4114800"/>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8" name="Straight Arrow Connector 37"/>
          <p:cNvCxnSpPr/>
          <p:nvPr/>
        </p:nvCxnSpPr>
        <p:spPr bwMode="auto">
          <a:xfrm>
            <a:off x="3507735" y="4688044"/>
            <a:ext cx="142923" cy="4083"/>
          </a:xfrm>
          <a:prstGeom prst="straightConnector1">
            <a:avLst/>
          </a:prstGeom>
          <a:solidFill>
            <a:schemeClr val="accent1"/>
          </a:solidFill>
          <a:ln w="28575" cap="flat" cmpd="sng" algn="ctr">
            <a:solidFill>
              <a:schemeClr val="tx1"/>
            </a:solidFill>
            <a:prstDash val="solid"/>
            <a:miter lim="800000"/>
            <a:headEnd type="triangle" w="med" len="sm"/>
            <a:tailEnd type="triangle" w="med" len="sm"/>
          </a:ln>
          <a:effectLst/>
        </p:spPr>
      </p:cxnSp>
      <p:cxnSp>
        <p:nvCxnSpPr>
          <p:cNvPr id="46" name="Straight Arrow Connector 45"/>
          <p:cNvCxnSpPr/>
          <p:nvPr/>
        </p:nvCxnSpPr>
        <p:spPr bwMode="auto">
          <a:xfrm>
            <a:off x="4121571" y="4681181"/>
            <a:ext cx="142923" cy="4083"/>
          </a:xfrm>
          <a:prstGeom prst="straightConnector1">
            <a:avLst/>
          </a:prstGeom>
          <a:solidFill>
            <a:schemeClr val="accent1"/>
          </a:solidFill>
          <a:ln w="28575" cap="flat" cmpd="sng" algn="ctr">
            <a:solidFill>
              <a:schemeClr val="tx1"/>
            </a:solidFill>
            <a:prstDash val="solid"/>
            <a:miter lim="800000"/>
            <a:headEnd type="triangle" w="med" len="sm"/>
            <a:tailEnd type="triangle" w="med" len="sm"/>
          </a:ln>
          <a:effectLst/>
        </p:spPr>
      </p:cxnSp>
      <p:cxnSp>
        <p:nvCxnSpPr>
          <p:cNvPr id="47" name="Straight Arrow Connector 46"/>
          <p:cNvCxnSpPr/>
          <p:nvPr/>
        </p:nvCxnSpPr>
        <p:spPr bwMode="auto">
          <a:xfrm>
            <a:off x="4730015" y="4693432"/>
            <a:ext cx="142923" cy="4083"/>
          </a:xfrm>
          <a:prstGeom prst="straightConnector1">
            <a:avLst/>
          </a:prstGeom>
          <a:solidFill>
            <a:schemeClr val="accent1"/>
          </a:solidFill>
          <a:ln w="28575" cap="flat" cmpd="sng" algn="ctr">
            <a:solidFill>
              <a:schemeClr val="tx1"/>
            </a:solidFill>
            <a:prstDash val="solid"/>
            <a:miter lim="800000"/>
            <a:headEnd type="triangle" w="med" len="sm"/>
            <a:tailEnd type="triangle" w="med" len="sm"/>
          </a:ln>
          <a:effectLst/>
        </p:spPr>
      </p:cxnSp>
      <p:cxnSp>
        <p:nvCxnSpPr>
          <p:cNvPr id="48" name="Straight Arrow Connector 47"/>
          <p:cNvCxnSpPr/>
          <p:nvPr/>
        </p:nvCxnSpPr>
        <p:spPr bwMode="auto">
          <a:xfrm>
            <a:off x="5338084" y="4693432"/>
            <a:ext cx="142923" cy="4083"/>
          </a:xfrm>
          <a:prstGeom prst="straightConnector1">
            <a:avLst/>
          </a:prstGeom>
          <a:solidFill>
            <a:schemeClr val="accent1"/>
          </a:solidFill>
          <a:ln w="28575" cap="flat" cmpd="sng" algn="ctr">
            <a:solidFill>
              <a:schemeClr val="tx1"/>
            </a:solidFill>
            <a:prstDash val="solid"/>
            <a:miter lim="800000"/>
            <a:headEnd type="triangle" w="med" len="sm"/>
            <a:tailEnd type="triangle" w="med" len="sm"/>
          </a:ln>
          <a:effectLst/>
        </p:spPr>
      </p:cxnSp>
      <p:sp>
        <p:nvSpPr>
          <p:cNvPr id="49" name="Down Arrow 48"/>
          <p:cNvSpPr/>
          <p:nvPr/>
        </p:nvSpPr>
        <p:spPr bwMode="auto">
          <a:xfrm>
            <a:off x="4340803" y="2511450"/>
            <a:ext cx="322596" cy="1780478"/>
          </a:xfrm>
          <a:prstGeom prst="downArrow">
            <a:avLst/>
          </a:prstGeom>
          <a:solidFill>
            <a:schemeClr val="accent4">
              <a:lumMod val="75000"/>
              <a:lumOff val="25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cxnSp>
        <p:nvCxnSpPr>
          <p:cNvPr id="60" name="Straight Arrow Connector 59"/>
          <p:cNvCxnSpPr/>
          <p:nvPr/>
        </p:nvCxnSpPr>
        <p:spPr bwMode="auto">
          <a:xfrm>
            <a:off x="7641261" y="2732088"/>
            <a:ext cx="342466" cy="7135"/>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66" name="Straight Arrow Connector 65"/>
          <p:cNvCxnSpPr/>
          <p:nvPr/>
        </p:nvCxnSpPr>
        <p:spPr bwMode="auto">
          <a:xfrm>
            <a:off x="8467890" y="3020052"/>
            <a:ext cx="990" cy="379740"/>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69" name="Straight Arrow Connector 68"/>
          <p:cNvCxnSpPr/>
          <p:nvPr/>
        </p:nvCxnSpPr>
        <p:spPr bwMode="auto">
          <a:xfrm>
            <a:off x="8463326" y="3932321"/>
            <a:ext cx="990" cy="379740"/>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sp>
        <p:nvSpPr>
          <p:cNvPr id="70" name="TextBox 69"/>
          <p:cNvSpPr txBox="1"/>
          <p:nvPr/>
        </p:nvSpPr>
        <p:spPr>
          <a:xfrm>
            <a:off x="526941" y="1137847"/>
            <a:ext cx="1204577" cy="338554"/>
          </a:xfrm>
          <a:prstGeom prst="rect">
            <a:avLst/>
          </a:prstGeom>
          <a:noFill/>
        </p:spPr>
        <p:txBody>
          <a:bodyPr wrap="none" rtlCol="0">
            <a:spAutoFit/>
          </a:bodyPr>
          <a:lstStyle/>
          <a:p>
            <a:r>
              <a:rPr lang="en-US" sz="1600" dirty="0" smtClean="0"/>
              <a:t>Case Source</a:t>
            </a:r>
            <a:endParaRPr lang="en-US" sz="1600" dirty="0"/>
          </a:p>
        </p:txBody>
      </p:sp>
      <p:sp>
        <p:nvSpPr>
          <p:cNvPr id="71" name="TextBox 70"/>
          <p:cNvSpPr txBox="1"/>
          <p:nvPr/>
        </p:nvSpPr>
        <p:spPr>
          <a:xfrm>
            <a:off x="1993125" y="1137847"/>
            <a:ext cx="697326" cy="584776"/>
          </a:xfrm>
          <a:prstGeom prst="rect">
            <a:avLst/>
          </a:prstGeom>
          <a:noFill/>
        </p:spPr>
        <p:txBody>
          <a:bodyPr wrap="none" rtlCol="0">
            <a:spAutoFit/>
          </a:bodyPr>
          <a:lstStyle/>
          <a:p>
            <a:pPr algn="ctr"/>
            <a:r>
              <a:rPr lang="en-US" sz="1600" dirty="0" smtClean="0"/>
              <a:t>Case </a:t>
            </a:r>
          </a:p>
          <a:p>
            <a:pPr algn="ctr"/>
            <a:r>
              <a:rPr lang="en-US" sz="1600" dirty="0" smtClean="0"/>
              <a:t>Intake</a:t>
            </a:r>
            <a:endParaRPr lang="en-US" sz="1600" dirty="0"/>
          </a:p>
        </p:txBody>
      </p:sp>
      <p:sp>
        <p:nvSpPr>
          <p:cNvPr id="72" name="TextBox 71"/>
          <p:cNvSpPr txBox="1"/>
          <p:nvPr/>
        </p:nvSpPr>
        <p:spPr>
          <a:xfrm>
            <a:off x="3530415" y="1137847"/>
            <a:ext cx="1705205" cy="338554"/>
          </a:xfrm>
          <a:prstGeom prst="rect">
            <a:avLst/>
          </a:prstGeom>
          <a:noFill/>
        </p:spPr>
        <p:txBody>
          <a:bodyPr wrap="square" rtlCol="0">
            <a:spAutoFit/>
          </a:bodyPr>
          <a:lstStyle/>
          <a:p>
            <a:r>
              <a:rPr lang="en-US" sz="1600" dirty="0" smtClean="0"/>
              <a:t>Case Processing</a:t>
            </a:r>
            <a:endParaRPr lang="en-US" sz="1600" dirty="0"/>
          </a:p>
        </p:txBody>
      </p:sp>
      <p:sp>
        <p:nvSpPr>
          <p:cNvPr id="73" name="TextBox 72"/>
          <p:cNvSpPr txBox="1"/>
          <p:nvPr/>
        </p:nvSpPr>
        <p:spPr>
          <a:xfrm>
            <a:off x="6234641" y="1137847"/>
            <a:ext cx="754634" cy="584776"/>
          </a:xfrm>
          <a:prstGeom prst="rect">
            <a:avLst/>
          </a:prstGeom>
          <a:noFill/>
        </p:spPr>
        <p:txBody>
          <a:bodyPr wrap="none" rtlCol="0">
            <a:spAutoFit/>
          </a:bodyPr>
          <a:lstStyle/>
          <a:p>
            <a:pPr algn="ctr"/>
            <a:r>
              <a:rPr lang="en-US" sz="1600" dirty="0" smtClean="0"/>
              <a:t>Case </a:t>
            </a:r>
          </a:p>
          <a:p>
            <a:pPr algn="ctr"/>
            <a:r>
              <a:rPr lang="en-US" sz="1600" dirty="0" smtClean="0"/>
              <a:t>Output</a:t>
            </a:r>
            <a:endParaRPr lang="en-US" sz="1600" dirty="0"/>
          </a:p>
        </p:txBody>
      </p:sp>
      <p:sp>
        <p:nvSpPr>
          <p:cNvPr id="74" name="TextBox 73"/>
          <p:cNvSpPr txBox="1"/>
          <p:nvPr/>
        </p:nvSpPr>
        <p:spPr>
          <a:xfrm>
            <a:off x="6856688" y="1137847"/>
            <a:ext cx="1039167" cy="584776"/>
          </a:xfrm>
          <a:prstGeom prst="rect">
            <a:avLst/>
          </a:prstGeom>
          <a:noFill/>
        </p:spPr>
        <p:txBody>
          <a:bodyPr wrap="none" rtlCol="0">
            <a:spAutoFit/>
          </a:bodyPr>
          <a:lstStyle/>
          <a:p>
            <a:pPr algn="ctr"/>
            <a:r>
              <a:rPr lang="en-US" sz="1600" dirty="0" smtClean="0"/>
              <a:t>Aggregate</a:t>
            </a:r>
          </a:p>
          <a:p>
            <a:pPr algn="ctr"/>
            <a:r>
              <a:rPr lang="en-US" sz="1600" dirty="0" smtClean="0"/>
              <a:t>Output </a:t>
            </a:r>
            <a:endParaRPr lang="en-US" sz="1600" dirty="0"/>
          </a:p>
        </p:txBody>
      </p:sp>
      <p:sp>
        <p:nvSpPr>
          <p:cNvPr id="75" name="TextBox 74"/>
          <p:cNvSpPr txBox="1"/>
          <p:nvPr/>
        </p:nvSpPr>
        <p:spPr>
          <a:xfrm>
            <a:off x="7997132" y="1137847"/>
            <a:ext cx="902811" cy="584776"/>
          </a:xfrm>
          <a:prstGeom prst="rect">
            <a:avLst/>
          </a:prstGeom>
          <a:noFill/>
        </p:spPr>
        <p:txBody>
          <a:bodyPr wrap="none" rtlCol="0">
            <a:spAutoFit/>
          </a:bodyPr>
          <a:lstStyle/>
          <a:p>
            <a:r>
              <a:rPr lang="en-US" sz="1600" dirty="0" smtClean="0"/>
              <a:t>Output</a:t>
            </a:r>
          </a:p>
          <a:p>
            <a:r>
              <a:rPr lang="en-US" sz="1600" dirty="0" smtClean="0"/>
              <a:t>Analysis</a:t>
            </a:r>
            <a:endParaRPr lang="en-US" sz="1600" dirty="0"/>
          </a:p>
        </p:txBody>
      </p:sp>
      <p:cxnSp>
        <p:nvCxnSpPr>
          <p:cNvPr id="76" name="Straight Arrow Connector 75"/>
          <p:cNvCxnSpPr/>
          <p:nvPr/>
        </p:nvCxnSpPr>
        <p:spPr bwMode="auto">
          <a:xfrm>
            <a:off x="1851134" y="2192020"/>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spTree>
    <p:extLst>
      <p:ext uri="{BB962C8B-B14F-4D97-AF65-F5344CB8AC3E}">
        <p14:creationId xmlns:p14="http://schemas.microsoft.com/office/powerpoint/2010/main" val="4772770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049" y="0"/>
            <a:ext cx="9144000" cy="762000"/>
          </a:xfrm>
        </p:spPr>
        <p:txBody>
          <a:bodyPr/>
          <a:lstStyle/>
          <a:p>
            <a:r>
              <a:rPr lang="en-US" dirty="0"/>
              <a:t>Drug Safety Database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15545408"/>
              </p:ext>
            </p:extLst>
          </p:nvPr>
        </p:nvGraphicFramePr>
        <p:xfrm>
          <a:off x="609600" y="1219201"/>
          <a:ext cx="800100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002732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Safety </a:t>
            </a:r>
            <a:r>
              <a:rPr lang="en-US" dirty="0"/>
              <a:t>S</a:t>
            </a:r>
            <a:r>
              <a:rPr lang="en-US" dirty="0" smtClean="0"/>
              <a:t>ignal</a:t>
            </a:r>
            <a:r>
              <a:rPr lang="en-US" dirty="0"/>
              <a:t>?</a:t>
            </a:r>
          </a:p>
        </p:txBody>
      </p:sp>
      <p:sp>
        <p:nvSpPr>
          <p:cNvPr id="3" name="Content Placeholder 2"/>
          <p:cNvSpPr>
            <a:spLocks noGrp="1"/>
          </p:cNvSpPr>
          <p:nvPr>
            <p:ph idx="1"/>
          </p:nvPr>
        </p:nvSpPr>
        <p:spPr/>
        <p:txBody>
          <a:bodyPr/>
          <a:lstStyle/>
          <a:p>
            <a:pPr marL="0" indent="0">
              <a:buNone/>
            </a:pPr>
            <a:r>
              <a:rPr lang="en-US" dirty="0"/>
              <a:t>S</a:t>
            </a:r>
            <a:r>
              <a:rPr lang="en-US" dirty="0" smtClean="0"/>
              <a:t>afety </a:t>
            </a:r>
            <a:r>
              <a:rPr lang="en-US" dirty="0"/>
              <a:t>signal </a:t>
            </a:r>
            <a:r>
              <a:rPr lang="en-US" dirty="0" smtClean="0"/>
              <a:t>is an information </a:t>
            </a:r>
            <a:r>
              <a:rPr lang="en-US" dirty="0"/>
              <a:t>that arises from one or multiple sources </a:t>
            </a:r>
            <a:r>
              <a:rPr lang="en-US" dirty="0" smtClean="0"/>
              <a:t>which </a:t>
            </a:r>
            <a:r>
              <a:rPr lang="en-US" dirty="0"/>
              <a:t>suggests a new, potentially causal association, or a new aspect of a known association between an intervention </a:t>
            </a:r>
            <a:r>
              <a:rPr lang="en-US" dirty="0" smtClean="0"/>
              <a:t>and </a:t>
            </a:r>
            <a:r>
              <a:rPr lang="en-US" dirty="0"/>
              <a:t>an event or set of related events, either adverse or beneficial, that is judged to be of sufficient likelihood to justify </a:t>
            </a:r>
            <a:r>
              <a:rPr lang="en-US" dirty="0" err="1"/>
              <a:t>verificatory</a:t>
            </a:r>
            <a:r>
              <a:rPr lang="en-US" dirty="0"/>
              <a:t> </a:t>
            </a:r>
            <a:r>
              <a:rPr lang="en-US" dirty="0" smtClean="0"/>
              <a:t>action.</a:t>
            </a:r>
          </a:p>
          <a:p>
            <a:pPr marL="0" indent="0">
              <a:buNone/>
            </a:pPr>
            <a:r>
              <a:rPr lang="en-US" sz="1600" i="1" dirty="0" smtClean="0"/>
              <a:t>From </a:t>
            </a:r>
            <a:r>
              <a:rPr lang="en-US" sz="1600" i="1" dirty="0"/>
              <a:t>the Council for International Organizations of Medical Sciences (CIOMS</a:t>
            </a:r>
            <a:r>
              <a:rPr lang="en-US" sz="1600" i="1" dirty="0" smtClean="0"/>
              <a:t>)</a:t>
            </a:r>
            <a:endParaRPr lang="en-US" sz="1600" i="1" dirty="0"/>
          </a:p>
        </p:txBody>
      </p:sp>
    </p:spTree>
    <p:extLst>
      <p:ext uri="{BB962C8B-B14F-4D97-AF65-F5344CB8AC3E}">
        <p14:creationId xmlns:p14="http://schemas.microsoft.com/office/powerpoint/2010/main" val="1822383319"/>
      </p:ext>
    </p:extLst>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apsules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Designs\Capsules.pot</Template>
  <TotalTime>14666</TotalTime>
  <Words>2820</Words>
  <Application>Microsoft Office PowerPoint</Application>
  <PresentationFormat>On-screen Show (4:3)</PresentationFormat>
  <Paragraphs>333</Paragraphs>
  <Slides>38</Slides>
  <Notes>12</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Capsules</vt:lpstr>
      <vt:lpstr> Lecture 7 –  Drug Development Clinical Informatics e-Clinical Systems </vt:lpstr>
      <vt:lpstr>Agenda</vt:lpstr>
      <vt:lpstr>PowerPoint Presentation</vt:lpstr>
      <vt:lpstr>Drug Clinical Development</vt:lpstr>
      <vt:lpstr>e-Clinical Solutions</vt:lpstr>
      <vt:lpstr>Drug Safety Adverse Events Reporting</vt:lpstr>
      <vt:lpstr>AE Case Processing Workflow</vt:lpstr>
      <vt:lpstr>Drug Safety Database</vt:lpstr>
      <vt:lpstr>What is a Safety Signal?</vt:lpstr>
      <vt:lpstr>Detecting Safety Signals</vt:lpstr>
      <vt:lpstr>Methods to Identify Safety Signals</vt:lpstr>
      <vt:lpstr>Empirica Signal - Sector Maps</vt:lpstr>
      <vt:lpstr>PowerPoint Presentation</vt:lpstr>
      <vt:lpstr>Clinical Data Management</vt:lpstr>
      <vt:lpstr>Clinical Electronic Data Capture (EDC)</vt:lpstr>
      <vt:lpstr>Clinical Trials Management Systems (CTMS)</vt:lpstr>
      <vt:lpstr>Clinical Data Interchange Standards Consortium (CDISC)</vt:lpstr>
      <vt:lpstr>CDISC Components</vt:lpstr>
      <vt:lpstr>Medical Coding</vt:lpstr>
      <vt:lpstr>Medical Dictionary for Regulatory Activities (MedDRA)  Term Level Definition</vt:lpstr>
      <vt:lpstr>LLT to SOC</vt:lpstr>
      <vt:lpstr>Example of SMQs Available </vt:lpstr>
      <vt:lpstr>World Health Organization Drug Dictionary (WHODRUG)</vt:lpstr>
      <vt:lpstr>Medical Coding Methods</vt:lpstr>
      <vt:lpstr>Dictionaries Change Management</vt:lpstr>
      <vt:lpstr>FDA Guidelines on General Principles of Process Validation (1987)</vt:lpstr>
      <vt:lpstr>Why is Validation Needed</vt:lpstr>
      <vt:lpstr>Validation Process</vt:lpstr>
      <vt:lpstr>Specification and Qualification Relationships</vt:lpstr>
      <vt:lpstr>Observational Medical Outcomes Partnership (OMOP)</vt:lpstr>
      <vt:lpstr>OMOP Common Data Model (CDM)</vt:lpstr>
      <vt:lpstr>OMOP Challenge</vt:lpstr>
      <vt:lpstr>OMOP Work</vt:lpstr>
      <vt:lpstr>Questions?</vt:lpstr>
      <vt:lpstr>Signal Disproportionality Analysis</vt:lpstr>
      <vt:lpstr>Measures of Disproportionality</vt:lpstr>
      <vt:lpstr>Measures of Disproportionality</vt:lpstr>
      <vt:lpstr>Limitations of Spontaneous Reports</vt:lpstr>
    </vt:vector>
  </TitlesOfParts>
  <Company>Amgen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Predictors of Early Mortality</dc:title>
  <dc:creator>Administrator</dc:creator>
  <cp:lastModifiedBy>Kelsh, Mike</cp:lastModifiedBy>
  <cp:revision>468</cp:revision>
  <cp:lastPrinted>2016-02-16T00:01:07Z</cp:lastPrinted>
  <dcterms:created xsi:type="dcterms:W3CDTF">2005-08-17T16:35:31Z</dcterms:created>
  <dcterms:modified xsi:type="dcterms:W3CDTF">2016-02-17T06:49:50Z</dcterms:modified>
</cp:coreProperties>
</file>