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6" r:id="rId4"/>
    <p:sldId id="292" r:id="rId5"/>
    <p:sldId id="288" r:id="rId6"/>
    <p:sldId id="262" r:id="rId7"/>
    <p:sldId id="283" r:id="rId8"/>
    <p:sldId id="287" r:id="rId9"/>
    <p:sldId id="259" r:id="rId10"/>
    <p:sldId id="277" r:id="rId11"/>
    <p:sldId id="278" r:id="rId12"/>
    <p:sldId id="279" r:id="rId13"/>
    <p:sldId id="280" r:id="rId14"/>
    <p:sldId id="281" r:id="rId15"/>
    <p:sldId id="282" r:id="rId16"/>
    <p:sldId id="260" r:id="rId17"/>
    <p:sldId id="307" r:id="rId18"/>
    <p:sldId id="293" r:id="rId19"/>
    <p:sldId id="295" r:id="rId20"/>
    <p:sldId id="296" r:id="rId21"/>
    <p:sldId id="264" r:id="rId22"/>
    <p:sldId id="265" r:id="rId23"/>
    <p:sldId id="306" r:id="rId24"/>
    <p:sldId id="305" r:id="rId25"/>
    <p:sldId id="308" r:id="rId26"/>
    <p:sldId id="285" r:id="rId27"/>
    <p:sldId id="284" r:id="rId28"/>
    <p:sldId id="269" r:id="rId29"/>
    <p:sldId id="297" r:id="rId30"/>
    <p:sldId id="267" r:id="rId31"/>
    <p:sldId id="286" r:id="rId32"/>
    <p:sldId id="298" r:id="rId33"/>
    <p:sldId id="309" r:id="rId34"/>
    <p:sldId id="310" r:id="rId35"/>
    <p:sldId id="272" r:id="rId36"/>
    <p:sldId id="268" r:id="rId37"/>
    <p:sldId id="273" r:id="rId38"/>
    <p:sldId id="299" r:id="rId39"/>
    <p:sldId id="300" r:id="rId40"/>
    <p:sldId id="271" r:id="rId41"/>
    <p:sldId id="311" r:id="rId42"/>
    <p:sldId id="31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43"/>
  </p:normalViewPr>
  <p:slideViewPr>
    <p:cSldViewPr snapToGrid="0" snapToObjects="1">
      <p:cViewPr>
        <p:scale>
          <a:sx n="78" d="100"/>
          <a:sy n="78" d="100"/>
        </p:scale>
        <p:origin x="8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A67AFA-EDCA-B746-954F-01EEF000BEF0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0BC73-6689-FF4F-8B57-4F53C6C7C44C}">
      <dgm:prSet phldrT="[Text]"/>
      <dgm:spPr/>
      <dgm:t>
        <a:bodyPr/>
        <a:lstStyle/>
        <a:p>
          <a:r>
            <a:rPr lang="en-US" dirty="0" smtClean="0"/>
            <a:t>Capture reality (create data)</a:t>
          </a:r>
          <a:endParaRPr lang="en-US" dirty="0"/>
        </a:p>
      </dgm:t>
    </dgm:pt>
    <dgm:pt modelId="{F2E45292-8DF6-A643-9734-E4E8C895835A}" type="parTrans" cxnId="{984B14F9-F61C-1040-B183-9D9C4355E944}">
      <dgm:prSet/>
      <dgm:spPr/>
      <dgm:t>
        <a:bodyPr/>
        <a:lstStyle/>
        <a:p>
          <a:endParaRPr lang="en-US"/>
        </a:p>
      </dgm:t>
    </dgm:pt>
    <dgm:pt modelId="{E4AF6F19-9526-7C43-A5E9-30E2B4EDEE7D}" type="sibTrans" cxnId="{984B14F9-F61C-1040-B183-9D9C4355E944}">
      <dgm:prSet/>
      <dgm:spPr/>
      <dgm:t>
        <a:bodyPr/>
        <a:lstStyle/>
        <a:p>
          <a:endParaRPr lang="en-US"/>
        </a:p>
      </dgm:t>
    </dgm:pt>
    <dgm:pt modelId="{D8FED5E2-8EBB-C247-9FF9-0067E41A775B}">
      <dgm:prSet phldrT="[Text]"/>
      <dgm:spPr/>
      <dgm:t>
        <a:bodyPr/>
        <a:lstStyle/>
        <a:p>
          <a:r>
            <a:rPr lang="en-US" dirty="0" smtClean="0"/>
            <a:t>Store data</a:t>
          </a:r>
          <a:endParaRPr lang="en-US" dirty="0"/>
        </a:p>
      </dgm:t>
    </dgm:pt>
    <dgm:pt modelId="{82FB5E87-103F-2149-A9AA-531373746EBA}" type="parTrans" cxnId="{CC1E489B-6F2B-904D-9BFA-A6ED97F1360B}">
      <dgm:prSet/>
      <dgm:spPr/>
      <dgm:t>
        <a:bodyPr/>
        <a:lstStyle/>
        <a:p>
          <a:endParaRPr lang="en-US"/>
        </a:p>
      </dgm:t>
    </dgm:pt>
    <dgm:pt modelId="{2688D3C3-8E6E-1F4C-B527-11CE707E22C1}" type="sibTrans" cxnId="{CC1E489B-6F2B-904D-9BFA-A6ED97F1360B}">
      <dgm:prSet/>
      <dgm:spPr/>
      <dgm:t>
        <a:bodyPr/>
        <a:lstStyle/>
        <a:p>
          <a:endParaRPr lang="en-US"/>
        </a:p>
      </dgm:t>
    </dgm:pt>
    <dgm:pt modelId="{166346E3-A74E-8D4F-B3F7-BA2457B80F53}">
      <dgm:prSet phldrT="[Text]"/>
      <dgm:spPr/>
      <dgm:t>
        <a:bodyPr/>
        <a:lstStyle/>
        <a:p>
          <a:r>
            <a:rPr lang="en-US" dirty="0" smtClean="0"/>
            <a:t>Extract data</a:t>
          </a:r>
          <a:endParaRPr lang="en-US" dirty="0"/>
        </a:p>
      </dgm:t>
    </dgm:pt>
    <dgm:pt modelId="{F0A39FB1-8F4F-684E-85AC-E34C6E0F0724}" type="parTrans" cxnId="{5E962841-93D6-124F-8F43-EA794C63D8C6}">
      <dgm:prSet/>
      <dgm:spPr/>
      <dgm:t>
        <a:bodyPr/>
        <a:lstStyle/>
        <a:p>
          <a:endParaRPr lang="en-US"/>
        </a:p>
      </dgm:t>
    </dgm:pt>
    <dgm:pt modelId="{32CFB992-9824-614C-8ADD-509AF83A0E28}" type="sibTrans" cxnId="{5E962841-93D6-124F-8F43-EA794C63D8C6}">
      <dgm:prSet/>
      <dgm:spPr/>
      <dgm:t>
        <a:bodyPr/>
        <a:lstStyle/>
        <a:p>
          <a:endParaRPr lang="en-US"/>
        </a:p>
      </dgm:t>
    </dgm:pt>
    <dgm:pt modelId="{DE08315E-4557-774A-AFA7-1C1E93211CF9}">
      <dgm:prSet phldrT="[Text]"/>
      <dgm:spPr/>
      <dgm:t>
        <a:bodyPr/>
        <a:lstStyle/>
        <a:p>
          <a:r>
            <a:rPr lang="en-US" dirty="0" smtClean="0"/>
            <a:t>Analyze data</a:t>
          </a:r>
          <a:endParaRPr lang="en-US" dirty="0"/>
        </a:p>
      </dgm:t>
    </dgm:pt>
    <dgm:pt modelId="{3B541688-9BAA-CE41-B8DB-C500F469D58E}" type="parTrans" cxnId="{E43D95DE-6287-6141-BE18-6394603C3534}">
      <dgm:prSet/>
      <dgm:spPr/>
      <dgm:t>
        <a:bodyPr/>
        <a:lstStyle/>
        <a:p>
          <a:endParaRPr lang="en-US"/>
        </a:p>
      </dgm:t>
    </dgm:pt>
    <dgm:pt modelId="{78143138-10D1-EB40-A440-6A59B401DEF0}" type="sibTrans" cxnId="{E43D95DE-6287-6141-BE18-6394603C3534}">
      <dgm:prSet/>
      <dgm:spPr/>
      <dgm:t>
        <a:bodyPr/>
        <a:lstStyle/>
        <a:p>
          <a:endParaRPr lang="en-US"/>
        </a:p>
      </dgm:t>
    </dgm:pt>
    <dgm:pt modelId="{F29F90CD-1EDB-8B4D-9B91-007D24B7F113}">
      <dgm:prSet phldrT="[Text]"/>
      <dgm:spPr/>
      <dgm:t>
        <a:bodyPr/>
        <a:lstStyle/>
        <a:p>
          <a:r>
            <a:rPr lang="en-US" dirty="0" smtClean="0"/>
            <a:t>Use data to change reality</a:t>
          </a:r>
          <a:endParaRPr lang="en-US" dirty="0"/>
        </a:p>
      </dgm:t>
    </dgm:pt>
    <dgm:pt modelId="{0F0A38D9-9C18-2445-8BC0-DF5C25AD6E48}" type="parTrans" cxnId="{959AD80D-9FBC-6846-89F6-4BAB62DDCC0F}">
      <dgm:prSet/>
      <dgm:spPr/>
      <dgm:t>
        <a:bodyPr/>
        <a:lstStyle/>
        <a:p>
          <a:endParaRPr lang="en-US"/>
        </a:p>
      </dgm:t>
    </dgm:pt>
    <dgm:pt modelId="{E242E6A3-1F16-6B48-9E5A-0473FEA015E1}" type="sibTrans" cxnId="{959AD80D-9FBC-6846-89F6-4BAB62DDCC0F}">
      <dgm:prSet/>
      <dgm:spPr/>
      <dgm:t>
        <a:bodyPr/>
        <a:lstStyle/>
        <a:p>
          <a:endParaRPr lang="en-US"/>
        </a:p>
      </dgm:t>
    </dgm:pt>
    <dgm:pt modelId="{6E7CEB64-4A7C-7B4C-8473-046E2F4823F3}" type="pres">
      <dgm:prSet presAssocID="{D0A67AFA-EDCA-B746-954F-01EEF000BEF0}" presName="cycle" presStyleCnt="0">
        <dgm:presLayoutVars>
          <dgm:dir/>
          <dgm:resizeHandles val="exact"/>
        </dgm:presLayoutVars>
      </dgm:prSet>
      <dgm:spPr/>
    </dgm:pt>
    <dgm:pt modelId="{DF3DD6A7-6A79-4F4A-9E7B-15E73EC0F64C}" type="pres">
      <dgm:prSet presAssocID="{9220BC73-6689-FF4F-8B57-4F53C6C7C4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A5253-DBF7-774B-AF8A-AD4AA7A954F2}" type="pres">
      <dgm:prSet presAssocID="{E4AF6F19-9526-7C43-A5E9-30E2B4EDEE7D}" presName="sibTrans" presStyleLbl="sibTrans2D1" presStyleIdx="0" presStyleCnt="5"/>
      <dgm:spPr/>
    </dgm:pt>
    <dgm:pt modelId="{A1515AE9-79AD-AF4F-A202-D958B3F55A0F}" type="pres">
      <dgm:prSet presAssocID="{E4AF6F19-9526-7C43-A5E9-30E2B4EDEE7D}" presName="connectorText" presStyleLbl="sibTrans2D1" presStyleIdx="0" presStyleCnt="5"/>
      <dgm:spPr/>
    </dgm:pt>
    <dgm:pt modelId="{4065D67E-5FED-104F-88E4-03F339D902FC}" type="pres">
      <dgm:prSet presAssocID="{D8FED5E2-8EBB-C247-9FF9-0067E41A775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A3F5B-9185-AE4D-A6CB-252DA18764C0}" type="pres">
      <dgm:prSet presAssocID="{2688D3C3-8E6E-1F4C-B527-11CE707E22C1}" presName="sibTrans" presStyleLbl="sibTrans2D1" presStyleIdx="1" presStyleCnt="5"/>
      <dgm:spPr/>
    </dgm:pt>
    <dgm:pt modelId="{92433E31-8BEE-BC40-9DB2-D5FC4360B74B}" type="pres">
      <dgm:prSet presAssocID="{2688D3C3-8E6E-1F4C-B527-11CE707E22C1}" presName="connectorText" presStyleLbl="sibTrans2D1" presStyleIdx="1" presStyleCnt="5"/>
      <dgm:spPr/>
    </dgm:pt>
    <dgm:pt modelId="{3E87F2EC-3537-8C4C-A6C6-49CADFF9D4F8}" type="pres">
      <dgm:prSet presAssocID="{166346E3-A74E-8D4F-B3F7-BA2457B80F53}" presName="node" presStyleLbl="node1" presStyleIdx="2" presStyleCnt="5">
        <dgm:presLayoutVars>
          <dgm:bulletEnabled val="1"/>
        </dgm:presLayoutVars>
      </dgm:prSet>
      <dgm:spPr/>
    </dgm:pt>
    <dgm:pt modelId="{2BC208B0-C369-3546-801F-41E263990506}" type="pres">
      <dgm:prSet presAssocID="{32CFB992-9824-614C-8ADD-509AF83A0E28}" presName="sibTrans" presStyleLbl="sibTrans2D1" presStyleIdx="2" presStyleCnt="5"/>
      <dgm:spPr/>
    </dgm:pt>
    <dgm:pt modelId="{6CA7A3D2-51ED-9145-ACEA-111F500BF38B}" type="pres">
      <dgm:prSet presAssocID="{32CFB992-9824-614C-8ADD-509AF83A0E28}" presName="connectorText" presStyleLbl="sibTrans2D1" presStyleIdx="2" presStyleCnt="5"/>
      <dgm:spPr/>
    </dgm:pt>
    <dgm:pt modelId="{5E632CB8-8399-9842-907C-A1814EAB0659}" type="pres">
      <dgm:prSet presAssocID="{DE08315E-4557-774A-AFA7-1C1E93211CF9}" presName="node" presStyleLbl="node1" presStyleIdx="3" presStyleCnt="5">
        <dgm:presLayoutVars>
          <dgm:bulletEnabled val="1"/>
        </dgm:presLayoutVars>
      </dgm:prSet>
      <dgm:spPr/>
    </dgm:pt>
    <dgm:pt modelId="{EC7F8F8F-AD01-B343-BDD0-53F9A90BA596}" type="pres">
      <dgm:prSet presAssocID="{78143138-10D1-EB40-A440-6A59B401DEF0}" presName="sibTrans" presStyleLbl="sibTrans2D1" presStyleIdx="3" presStyleCnt="5"/>
      <dgm:spPr/>
    </dgm:pt>
    <dgm:pt modelId="{4D9079E2-3C64-6F49-88E7-F989453CF5EC}" type="pres">
      <dgm:prSet presAssocID="{78143138-10D1-EB40-A440-6A59B401DEF0}" presName="connectorText" presStyleLbl="sibTrans2D1" presStyleIdx="3" presStyleCnt="5"/>
      <dgm:spPr/>
    </dgm:pt>
    <dgm:pt modelId="{B218D264-BB17-4A43-A25D-BD7D4F16CEFC}" type="pres">
      <dgm:prSet presAssocID="{F29F90CD-1EDB-8B4D-9B91-007D24B7F11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C3CD7-55CC-F94D-907A-0FEC23E52CBD}" type="pres">
      <dgm:prSet presAssocID="{E242E6A3-1F16-6B48-9E5A-0473FEA015E1}" presName="sibTrans" presStyleLbl="sibTrans2D1" presStyleIdx="4" presStyleCnt="5"/>
      <dgm:spPr/>
    </dgm:pt>
    <dgm:pt modelId="{2A710D26-815F-7A42-A634-08AC69E6567B}" type="pres">
      <dgm:prSet presAssocID="{E242E6A3-1F16-6B48-9E5A-0473FEA015E1}" presName="connectorText" presStyleLbl="sibTrans2D1" presStyleIdx="4" presStyleCnt="5"/>
      <dgm:spPr/>
    </dgm:pt>
  </dgm:ptLst>
  <dgm:cxnLst>
    <dgm:cxn modelId="{02531C81-29E5-0B47-9025-DD6BFF99F972}" type="presOf" srcId="{166346E3-A74E-8D4F-B3F7-BA2457B80F53}" destId="{3E87F2EC-3537-8C4C-A6C6-49CADFF9D4F8}" srcOrd="0" destOrd="0" presId="urn:microsoft.com/office/officeart/2005/8/layout/cycle2"/>
    <dgm:cxn modelId="{E43D95DE-6287-6141-BE18-6394603C3534}" srcId="{D0A67AFA-EDCA-B746-954F-01EEF000BEF0}" destId="{DE08315E-4557-774A-AFA7-1C1E93211CF9}" srcOrd="3" destOrd="0" parTransId="{3B541688-9BAA-CE41-B8DB-C500F469D58E}" sibTransId="{78143138-10D1-EB40-A440-6A59B401DEF0}"/>
    <dgm:cxn modelId="{410A9573-6D16-6341-9458-34DB298458DE}" type="presOf" srcId="{32CFB992-9824-614C-8ADD-509AF83A0E28}" destId="{6CA7A3D2-51ED-9145-ACEA-111F500BF38B}" srcOrd="1" destOrd="0" presId="urn:microsoft.com/office/officeart/2005/8/layout/cycle2"/>
    <dgm:cxn modelId="{0D8F9FEC-37BE-0043-B24A-EA3814D5E375}" type="presOf" srcId="{D8FED5E2-8EBB-C247-9FF9-0067E41A775B}" destId="{4065D67E-5FED-104F-88E4-03F339D902FC}" srcOrd="0" destOrd="0" presId="urn:microsoft.com/office/officeart/2005/8/layout/cycle2"/>
    <dgm:cxn modelId="{984B14F9-F61C-1040-B183-9D9C4355E944}" srcId="{D0A67AFA-EDCA-B746-954F-01EEF000BEF0}" destId="{9220BC73-6689-FF4F-8B57-4F53C6C7C44C}" srcOrd="0" destOrd="0" parTransId="{F2E45292-8DF6-A643-9734-E4E8C895835A}" sibTransId="{E4AF6F19-9526-7C43-A5E9-30E2B4EDEE7D}"/>
    <dgm:cxn modelId="{20FDC2FA-8D10-1347-898D-4172FF1D0289}" type="presOf" srcId="{D0A67AFA-EDCA-B746-954F-01EEF000BEF0}" destId="{6E7CEB64-4A7C-7B4C-8473-046E2F4823F3}" srcOrd="0" destOrd="0" presId="urn:microsoft.com/office/officeart/2005/8/layout/cycle2"/>
    <dgm:cxn modelId="{63D86C77-6B06-1241-B57F-DAC670A8DF84}" type="presOf" srcId="{78143138-10D1-EB40-A440-6A59B401DEF0}" destId="{EC7F8F8F-AD01-B343-BDD0-53F9A90BA596}" srcOrd="0" destOrd="0" presId="urn:microsoft.com/office/officeart/2005/8/layout/cycle2"/>
    <dgm:cxn modelId="{6491F55F-AD29-5047-8A5E-D325A6FE036E}" type="presOf" srcId="{E242E6A3-1F16-6B48-9E5A-0473FEA015E1}" destId="{2A710D26-815F-7A42-A634-08AC69E6567B}" srcOrd="1" destOrd="0" presId="urn:microsoft.com/office/officeart/2005/8/layout/cycle2"/>
    <dgm:cxn modelId="{DD32D84E-8345-6B49-AB55-028D809B3E3C}" type="presOf" srcId="{9220BC73-6689-FF4F-8B57-4F53C6C7C44C}" destId="{DF3DD6A7-6A79-4F4A-9E7B-15E73EC0F64C}" srcOrd="0" destOrd="0" presId="urn:microsoft.com/office/officeart/2005/8/layout/cycle2"/>
    <dgm:cxn modelId="{959AD80D-9FBC-6846-89F6-4BAB62DDCC0F}" srcId="{D0A67AFA-EDCA-B746-954F-01EEF000BEF0}" destId="{F29F90CD-1EDB-8B4D-9B91-007D24B7F113}" srcOrd="4" destOrd="0" parTransId="{0F0A38D9-9C18-2445-8BC0-DF5C25AD6E48}" sibTransId="{E242E6A3-1F16-6B48-9E5A-0473FEA015E1}"/>
    <dgm:cxn modelId="{B35355AA-D140-5546-A54B-2819619EF217}" type="presOf" srcId="{78143138-10D1-EB40-A440-6A59B401DEF0}" destId="{4D9079E2-3C64-6F49-88E7-F989453CF5EC}" srcOrd="1" destOrd="0" presId="urn:microsoft.com/office/officeart/2005/8/layout/cycle2"/>
    <dgm:cxn modelId="{A04669DE-5D61-9243-87B3-2202196A9F16}" type="presOf" srcId="{2688D3C3-8E6E-1F4C-B527-11CE707E22C1}" destId="{842A3F5B-9185-AE4D-A6CB-252DA18764C0}" srcOrd="0" destOrd="0" presId="urn:microsoft.com/office/officeart/2005/8/layout/cycle2"/>
    <dgm:cxn modelId="{05DE7A5F-7D34-7948-8F7E-41AA182BB803}" type="presOf" srcId="{F29F90CD-1EDB-8B4D-9B91-007D24B7F113}" destId="{B218D264-BB17-4A43-A25D-BD7D4F16CEFC}" srcOrd="0" destOrd="0" presId="urn:microsoft.com/office/officeart/2005/8/layout/cycle2"/>
    <dgm:cxn modelId="{CC1E489B-6F2B-904D-9BFA-A6ED97F1360B}" srcId="{D0A67AFA-EDCA-B746-954F-01EEF000BEF0}" destId="{D8FED5E2-8EBB-C247-9FF9-0067E41A775B}" srcOrd="1" destOrd="0" parTransId="{82FB5E87-103F-2149-A9AA-531373746EBA}" sibTransId="{2688D3C3-8E6E-1F4C-B527-11CE707E22C1}"/>
    <dgm:cxn modelId="{0A51B506-6978-C444-95AA-E7E305DD0ECC}" type="presOf" srcId="{E4AF6F19-9526-7C43-A5E9-30E2B4EDEE7D}" destId="{6E8A5253-DBF7-774B-AF8A-AD4AA7A954F2}" srcOrd="0" destOrd="0" presId="urn:microsoft.com/office/officeart/2005/8/layout/cycle2"/>
    <dgm:cxn modelId="{D2520FE7-CF63-1E47-BF54-E4312CE5F47B}" type="presOf" srcId="{DE08315E-4557-774A-AFA7-1C1E93211CF9}" destId="{5E632CB8-8399-9842-907C-A1814EAB0659}" srcOrd="0" destOrd="0" presId="urn:microsoft.com/office/officeart/2005/8/layout/cycle2"/>
    <dgm:cxn modelId="{C68619F3-42B3-C244-85B1-9EF5D6219464}" type="presOf" srcId="{E242E6A3-1F16-6B48-9E5A-0473FEA015E1}" destId="{0B4C3CD7-55CC-F94D-907A-0FEC23E52CBD}" srcOrd="0" destOrd="0" presId="urn:microsoft.com/office/officeart/2005/8/layout/cycle2"/>
    <dgm:cxn modelId="{5E962841-93D6-124F-8F43-EA794C63D8C6}" srcId="{D0A67AFA-EDCA-B746-954F-01EEF000BEF0}" destId="{166346E3-A74E-8D4F-B3F7-BA2457B80F53}" srcOrd="2" destOrd="0" parTransId="{F0A39FB1-8F4F-684E-85AC-E34C6E0F0724}" sibTransId="{32CFB992-9824-614C-8ADD-509AF83A0E28}"/>
    <dgm:cxn modelId="{3931CCBE-9B13-774E-AF01-90B0648B56C4}" type="presOf" srcId="{E4AF6F19-9526-7C43-A5E9-30E2B4EDEE7D}" destId="{A1515AE9-79AD-AF4F-A202-D958B3F55A0F}" srcOrd="1" destOrd="0" presId="urn:microsoft.com/office/officeart/2005/8/layout/cycle2"/>
    <dgm:cxn modelId="{7B3BA449-A501-2F47-B86D-008D721BA3FD}" type="presOf" srcId="{32CFB992-9824-614C-8ADD-509AF83A0E28}" destId="{2BC208B0-C369-3546-801F-41E263990506}" srcOrd="0" destOrd="0" presId="urn:microsoft.com/office/officeart/2005/8/layout/cycle2"/>
    <dgm:cxn modelId="{B0609C1D-B506-EF48-A95D-67AB28B1FCFF}" type="presOf" srcId="{2688D3C3-8E6E-1F4C-B527-11CE707E22C1}" destId="{92433E31-8BEE-BC40-9DB2-D5FC4360B74B}" srcOrd="1" destOrd="0" presId="urn:microsoft.com/office/officeart/2005/8/layout/cycle2"/>
    <dgm:cxn modelId="{A5924DE4-7E3B-6544-971C-53FB27890D3C}" type="presParOf" srcId="{6E7CEB64-4A7C-7B4C-8473-046E2F4823F3}" destId="{DF3DD6A7-6A79-4F4A-9E7B-15E73EC0F64C}" srcOrd="0" destOrd="0" presId="urn:microsoft.com/office/officeart/2005/8/layout/cycle2"/>
    <dgm:cxn modelId="{3F725923-F1E2-304D-BB26-BCE0D9B42B98}" type="presParOf" srcId="{6E7CEB64-4A7C-7B4C-8473-046E2F4823F3}" destId="{6E8A5253-DBF7-774B-AF8A-AD4AA7A954F2}" srcOrd="1" destOrd="0" presId="urn:microsoft.com/office/officeart/2005/8/layout/cycle2"/>
    <dgm:cxn modelId="{311BE94F-6682-624D-A3F8-91B842CAA1D1}" type="presParOf" srcId="{6E8A5253-DBF7-774B-AF8A-AD4AA7A954F2}" destId="{A1515AE9-79AD-AF4F-A202-D958B3F55A0F}" srcOrd="0" destOrd="0" presId="urn:microsoft.com/office/officeart/2005/8/layout/cycle2"/>
    <dgm:cxn modelId="{7DD1C950-3E8E-014A-8923-C61EEA0AACD5}" type="presParOf" srcId="{6E7CEB64-4A7C-7B4C-8473-046E2F4823F3}" destId="{4065D67E-5FED-104F-88E4-03F339D902FC}" srcOrd="2" destOrd="0" presId="urn:microsoft.com/office/officeart/2005/8/layout/cycle2"/>
    <dgm:cxn modelId="{6CEC693D-9B79-E14C-9655-21821563626E}" type="presParOf" srcId="{6E7CEB64-4A7C-7B4C-8473-046E2F4823F3}" destId="{842A3F5B-9185-AE4D-A6CB-252DA18764C0}" srcOrd="3" destOrd="0" presId="urn:microsoft.com/office/officeart/2005/8/layout/cycle2"/>
    <dgm:cxn modelId="{AD67F18E-75E4-174F-93AB-7C3C2638138D}" type="presParOf" srcId="{842A3F5B-9185-AE4D-A6CB-252DA18764C0}" destId="{92433E31-8BEE-BC40-9DB2-D5FC4360B74B}" srcOrd="0" destOrd="0" presId="urn:microsoft.com/office/officeart/2005/8/layout/cycle2"/>
    <dgm:cxn modelId="{91AB37A4-0409-0C49-AD62-BB36D722746B}" type="presParOf" srcId="{6E7CEB64-4A7C-7B4C-8473-046E2F4823F3}" destId="{3E87F2EC-3537-8C4C-A6C6-49CADFF9D4F8}" srcOrd="4" destOrd="0" presId="urn:microsoft.com/office/officeart/2005/8/layout/cycle2"/>
    <dgm:cxn modelId="{468CB85C-51A1-F340-B206-B3D2081AB9E0}" type="presParOf" srcId="{6E7CEB64-4A7C-7B4C-8473-046E2F4823F3}" destId="{2BC208B0-C369-3546-801F-41E263990506}" srcOrd="5" destOrd="0" presId="urn:microsoft.com/office/officeart/2005/8/layout/cycle2"/>
    <dgm:cxn modelId="{4C9BC5BC-E62A-A948-90B4-6158786DBFC6}" type="presParOf" srcId="{2BC208B0-C369-3546-801F-41E263990506}" destId="{6CA7A3D2-51ED-9145-ACEA-111F500BF38B}" srcOrd="0" destOrd="0" presId="urn:microsoft.com/office/officeart/2005/8/layout/cycle2"/>
    <dgm:cxn modelId="{0A6FF1CF-521E-964F-9ED0-F8F94B9B1EAD}" type="presParOf" srcId="{6E7CEB64-4A7C-7B4C-8473-046E2F4823F3}" destId="{5E632CB8-8399-9842-907C-A1814EAB0659}" srcOrd="6" destOrd="0" presId="urn:microsoft.com/office/officeart/2005/8/layout/cycle2"/>
    <dgm:cxn modelId="{4950FC2E-6004-414F-9206-ED8247C35246}" type="presParOf" srcId="{6E7CEB64-4A7C-7B4C-8473-046E2F4823F3}" destId="{EC7F8F8F-AD01-B343-BDD0-53F9A90BA596}" srcOrd="7" destOrd="0" presId="urn:microsoft.com/office/officeart/2005/8/layout/cycle2"/>
    <dgm:cxn modelId="{FF878576-5566-6742-B074-5347BF494170}" type="presParOf" srcId="{EC7F8F8F-AD01-B343-BDD0-53F9A90BA596}" destId="{4D9079E2-3C64-6F49-88E7-F989453CF5EC}" srcOrd="0" destOrd="0" presId="urn:microsoft.com/office/officeart/2005/8/layout/cycle2"/>
    <dgm:cxn modelId="{14755C1C-37FE-BF41-B4B7-BE563AD35538}" type="presParOf" srcId="{6E7CEB64-4A7C-7B4C-8473-046E2F4823F3}" destId="{B218D264-BB17-4A43-A25D-BD7D4F16CEFC}" srcOrd="8" destOrd="0" presId="urn:microsoft.com/office/officeart/2005/8/layout/cycle2"/>
    <dgm:cxn modelId="{127B6584-5ABC-634C-B6CE-3D056FE8CB12}" type="presParOf" srcId="{6E7CEB64-4A7C-7B4C-8473-046E2F4823F3}" destId="{0B4C3CD7-55CC-F94D-907A-0FEC23E52CBD}" srcOrd="9" destOrd="0" presId="urn:microsoft.com/office/officeart/2005/8/layout/cycle2"/>
    <dgm:cxn modelId="{D9C37724-4394-6B45-8419-2979B8033650}" type="presParOf" srcId="{0B4C3CD7-55CC-F94D-907A-0FEC23E52CBD}" destId="{2A710D26-815F-7A42-A634-08AC69E6567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A67AFA-EDCA-B746-954F-01EEF000BEF0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0BC73-6689-FF4F-8B57-4F53C6C7C44C}">
      <dgm:prSet phldrT="[Text]"/>
      <dgm:spPr/>
      <dgm:t>
        <a:bodyPr/>
        <a:lstStyle/>
        <a:p>
          <a:r>
            <a:rPr lang="en-US" dirty="0" smtClean="0"/>
            <a:t>Capture reality (create data)</a:t>
          </a:r>
          <a:endParaRPr lang="en-US" dirty="0"/>
        </a:p>
      </dgm:t>
    </dgm:pt>
    <dgm:pt modelId="{F2E45292-8DF6-A643-9734-E4E8C895835A}" type="parTrans" cxnId="{984B14F9-F61C-1040-B183-9D9C4355E944}">
      <dgm:prSet/>
      <dgm:spPr/>
      <dgm:t>
        <a:bodyPr/>
        <a:lstStyle/>
        <a:p>
          <a:endParaRPr lang="en-US"/>
        </a:p>
      </dgm:t>
    </dgm:pt>
    <dgm:pt modelId="{E4AF6F19-9526-7C43-A5E9-30E2B4EDEE7D}" type="sibTrans" cxnId="{984B14F9-F61C-1040-B183-9D9C4355E944}">
      <dgm:prSet/>
      <dgm:spPr/>
      <dgm:t>
        <a:bodyPr/>
        <a:lstStyle/>
        <a:p>
          <a:endParaRPr lang="en-US"/>
        </a:p>
      </dgm:t>
    </dgm:pt>
    <dgm:pt modelId="{D8FED5E2-8EBB-C247-9FF9-0067E41A775B}">
      <dgm:prSet phldrT="[Text]"/>
      <dgm:spPr/>
      <dgm:t>
        <a:bodyPr/>
        <a:lstStyle/>
        <a:p>
          <a:r>
            <a:rPr lang="en-US" dirty="0" smtClean="0"/>
            <a:t>Store data</a:t>
          </a:r>
          <a:endParaRPr lang="en-US" dirty="0"/>
        </a:p>
      </dgm:t>
    </dgm:pt>
    <dgm:pt modelId="{82FB5E87-103F-2149-A9AA-531373746EBA}" type="parTrans" cxnId="{CC1E489B-6F2B-904D-9BFA-A6ED97F1360B}">
      <dgm:prSet/>
      <dgm:spPr/>
      <dgm:t>
        <a:bodyPr/>
        <a:lstStyle/>
        <a:p>
          <a:endParaRPr lang="en-US"/>
        </a:p>
      </dgm:t>
    </dgm:pt>
    <dgm:pt modelId="{2688D3C3-8E6E-1F4C-B527-11CE707E22C1}" type="sibTrans" cxnId="{CC1E489B-6F2B-904D-9BFA-A6ED97F1360B}">
      <dgm:prSet/>
      <dgm:spPr/>
      <dgm:t>
        <a:bodyPr/>
        <a:lstStyle/>
        <a:p>
          <a:endParaRPr lang="en-US"/>
        </a:p>
      </dgm:t>
    </dgm:pt>
    <dgm:pt modelId="{166346E3-A74E-8D4F-B3F7-BA2457B80F53}">
      <dgm:prSet phldrT="[Text]"/>
      <dgm:spPr/>
      <dgm:t>
        <a:bodyPr/>
        <a:lstStyle/>
        <a:p>
          <a:r>
            <a:rPr lang="en-US" dirty="0" smtClean="0"/>
            <a:t>Extract data</a:t>
          </a:r>
          <a:endParaRPr lang="en-US" dirty="0"/>
        </a:p>
      </dgm:t>
    </dgm:pt>
    <dgm:pt modelId="{F0A39FB1-8F4F-684E-85AC-E34C6E0F0724}" type="parTrans" cxnId="{5E962841-93D6-124F-8F43-EA794C63D8C6}">
      <dgm:prSet/>
      <dgm:spPr/>
      <dgm:t>
        <a:bodyPr/>
        <a:lstStyle/>
        <a:p>
          <a:endParaRPr lang="en-US"/>
        </a:p>
      </dgm:t>
    </dgm:pt>
    <dgm:pt modelId="{32CFB992-9824-614C-8ADD-509AF83A0E28}" type="sibTrans" cxnId="{5E962841-93D6-124F-8F43-EA794C63D8C6}">
      <dgm:prSet/>
      <dgm:spPr/>
      <dgm:t>
        <a:bodyPr/>
        <a:lstStyle/>
        <a:p>
          <a:endParaRPr lang="en-US"/>
        </a:p>
      </dgm:t>
    </dgm:pt>
    <dgm:pt modelId="{DE08315E-4557-774A-AFA7-1C1E93211CF9}">
      <dgm:prSet phldrT="[Text]"/>
      <dgm:spPr/>
      <dgm:t>
        <a:bodyPr/>
        <a:lstStyle/>
        <a:p>
          <a:r>
            <a:rPr lang="en-US" dirty="0" smtClean="0"/>
            <a:t>Analyze data</a:t>
          </a:r>
          <a:endParaRPr lang="en-US" dirty="0"/>
        </a:p>
      </dgm:t>
    </dgm:pt>
    <dgm:pt modelId="{3B541688-9BAA-CE41-B8DB-C500F469D58E}" type="parTrans" cxnId="{E43D95DE-6287-6141-BE18-6394603C3534}">
      <dgm:prSet/>
      <dgm:spPr/>
      <dgm:t>
        <a:bodyPr/>
        <a:lstStyle/>
        <a:p>
          <a:endParaRPr lang="en-US"/>
        </a:p>
      </dgm:t>
    </dgm:pt>
    <dgm:pt modelId="{78143138-10D1-EB40-A440-6A59B401DEF0}" type="sibTrans" cxnId="{E43D95DE-6287-6141-BE18-6394603C3534}">
      <dgm:prSet/>
      <dgm:spPr/>
      <dgm:t>
        <a:bodyPr/>
        <a:lstStyle/>
        <a:p>
          <a:endParaRPr lang="en-US"/>
        </a:p>
      </dgm:t>
    </dgm:pt>
    <dgm:pt modelId="{F29F90CD-1EDB-8B4D-9B91-007D24B7F113}">
      <dgm:prSet phldrT="[Text]"/>
      <dgm:spPr/>
      <dgm:t>
        <a:bodyPr/>
        <a:lstStyle/>
        <a:p>
          <a:r>
            <a:rPr lang="en-US" dirty="0" smtClean="0"/>
            <a:t>Use data to change reality</a:t>
          </a:r>
          <a:endParaRPr lang="en-US" dirty="0"/>
        </a:p>
      </dgm:t>
    </dgm:pt>
    <dgm:pt modelId="{0F0A38D9-9C18-2445-8BC0-DF5C25AD6E48}" type="parTrans" cxnId="{959AD80D-9FBC-6846-89F6-4BAB62DDCC0F}">
      <dgm:prSet/>
      <dgm:spPr/>
      <dgm:t>
        <a:bodyPr/>
        <a:lstStyle/>
        <a:p>
          <a:endParaRPr lang="en-US"/>
        </a:p>
      </dgm:t>
    </dgm:pt>
    <dgm:pt modelId="{E242E6A3-1F16-6B48-9E5A-0473FEA015E1}" type="sibTrans" cxnId="{959AD80D-9FBC-6846-89F6-4BAB62DDCC0F}">
      <dgm:prSet/>
      <dgm:spPr/>
      <dgm:t>
        <a:bodyPr/>
        <a:lstStyle/>
        <a:p>
          <a:endParaRPr lang="en-US"/>
        </a:p>
      </dgm:t>
    </dgm:pt>
    <dgm:pt modelId="{6E7CEB64-4A7C-7B4C-8473-046E2F4823F3}" type="pres">
      <dgm:prSet presAssocID="{D0A67AFA-EDCA-B746-954F-01EEF000BEF0}" presName="cycle" presStyleCnt="0">
        <dgm:presLayoutVars>
          <dgm:dir/>
          <dgm:resizeHandles val="exact"/>
        </dgm:presLayoutVars>
      </dgm:prSet>
      <dgm:spPr/>
    </dgm:pt>
    <dgm:pt modelId="{DF3DD6A7-6A79-4F4A-9E7B-15E73EC0F64C}" type="pres">
      <dgm:prSet presAssocID="{9220BC73-6689-FF4F-8B57-4F53C6C7C4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A5253-DBF7-774B-AF8A-AD4AA7A954F2}" type="pres">
      <dgm:prSet presAssocID="{E4AF6F19-9526-7C43-A5E9-30E2B4EDEE7D}" presName="sibTrans" presStyleLbl="sibTrans2D1" presStyleIdx="0" presStyleCnt="5"/>
      <dgm:spPr/>
    </dgm:pt>
    <dgm:pt modelId="{A1515AE9-79AD-AF4F-A202-D958B3F55A0F}" type="pres">
      <dgm:prSet presAssocID="{E4AF6F19-9526-7C43-A5E9-30E2B4EDEE7D}" presName="connectorText" presStyleLbl="sibTrans2D1" presStyleIdx="0" presStyleCnt="5"/>
      <dgm:spPr/>
    </dgm:pt>
    <dgm:pt modelId="{4065D67E-5FED-104F-88E4-03F339D902FC}" type="pres">
      <dgm:prSet presAssocID="{D8FED5E2-8EBB-C247-9FF9-0067E41A775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A3F5B-9185-AE4D-A6CB-252DA18764C0}" type="pres">
      <dgm:prSet presAssocID="{2688D3C3-8E6E-1F4C-B527-11CE707E22C1}" presName="sibTrans" presStyleLbl="sibTrans2D1" presStyleIdx="1" presStyleCnt="5"/>
      <dgm:spPr/>
    </dgm:pt>
    <dgm:pt modelId="{92433E31-8BEE-BC40-9DB2-D5FC4360B74B}" type="pres">
      <dgm:prSet presAssocID="{2688D3C3-8E6E-1F4C-B527-11CE707E22C1}" presName="connectorText" presStyleLbl="sibTrans2D1" presStyleIdx="1" presStyleCnt="5"/>
      <dgm:spPr/>
    </dgm:pt>
    <dgm:pt modelId="{3E87F2EC-3537-8C4C-A6C6-49CADFF9D4F8}" type="pres">
      <dgm:prSet presAssocID="{166346E3-A74E-8D4F-B3F7-BA2457B80F53}" presName="node" presStyleLbl="node1" presStyleIdx="2" presStyleCnt="5">
        <dgm:presLayoutVars>
          <dgm:bulletEnabled val="1"/>
        </dgm:presLayoutVars>
      </dgm:prSet>
      <dgm:spPr/>
    </dgm:pt>
    <dgm:pt modelId="{2BC208B0-C369-3546-801F-41E263990506}" type="pres">
      <dgm:prSet presAssocID="{32CFB992-9824-614C-8ADD-509AF83A0E28}" presName="sibTrans" presStyleLbl="sibTrans2D1" presStyleIdx="2" presStyleCnt="5"/>
      <dgm:spPr/>
    </dgm:pt>
    <dgm:pt modelId="{6CA7A3D2-51ED-9145-ACEA-111F500BF38B}" type="pres">
      <dgm:prSet presAssocID="{32CFB992-9824-614C-8ADD-509AF83A0E28}" presName="connectorText" presStyleLbl="sibTrans2D1" presStyleIdx="2" presStyleCnt="5"/>
      <dgm:spPr/>
    </dgm:pt>
    <dgm:pt modelId="{5E632CB8-8399-9842-907C-A1814EAB0659}" type="pres">
      <dgm:prSet presAssocID="{DE08315E-4557-774A-AFA7-1C1E93211CF9}" presName="node" presStyleLbl="node1" presStyleIdx="3" presStyleCnt="5">
        <dgm:presLayoutVars>
          <dgm:bulletEnabled val="1"/>
        </dgm:presLayoutVars>
      </dgm:prSet>
      <dgm:spPr/>
    </dgm:pt>
    <dgm:pt modelId="{EC7F8F8F-AD01-B343-BDD0-53F9A90BA596}" type="pres">
      <dgm:prSet presAssocID="{78143138-10D1-EB40-A440-6A59B401DEF0}" presName="sibTrans" presStyleLbl="sibTrans2D1" presStyleIdx="3" presStyleCnt="5"/>
      <dgm:spPr/>
    </dgm:pt>
    <dgm:pt modelId="{4D9079E2-3C64-6F49-88E7-F989453CF5EC}" type="pres">
      <dgm:prSet presAssocID="{78143138-10D1-EB40-A440-6A59B401DEF0}" presName="connectorText" presStyleLbl="sibTrans2D1" presStyleIdx="3" presStyleCnt="5"/>
      <dgm:spPr/>
    </dgm:pt>
    <dgm:pt modelId="{B218D264-BB17-4A43-A25D-BD7D4F16CEFC}" type="pres">
      <dgm:prSet presAssocID="{F29F90CD-1EDB-8B4D-9B91-007D24B7F11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C3CD7-55CC-F94D-907A-0FEC23E52CBD}" type="pres">
      <dgm:prSet presAssocID="{E242E6A3-1F16-6B48-9E5A-0473FEA015E1}" presName="sibTrans" presStyleLbl="sibTrans2D1" presStyleIdx="4" presStyleCnt="5"/>
      <dgm:spPr/>
    </dgm:pt>
    <dgm:pt modelId="{2A710D26-815F-7A42-A634-08AC69E6567B}" type="pres">
      <dgm:prSet presAssocID="{E242E6A3-1F16-6B48-9E5A-0473FEA015E1}" presName="connectorText" presStyleLbl="sibTrans2D1" presStyleIdx="4" presStyleCnt="5"/>
      <dgm:spPr/>
    </dgm:pt>
  </dgm:ptLst>
  <dgm:cxnLst>
    <dgm:cxn modelId="{05E1C085-0510-4B4F-90E7-7F934E9FF7B4}" type="presOf" srcId="{9220BC73-6689-FF4F-8B57-4F53C6C7C44C}" destId="{DF3DD6A7-6A79-4F4A-9E7B-15E73EC0F64C}" srcOrd="0" destOrd="0" presId="urn:microsoft.com/office/officeart/2005/8/layout/cycle2"/>
    <dgm:cxn modelId="{E43D95DE-6287-6141-BE18-6394603C3534}" srcId="{D0A67AFA-EDCA-B746-954F-01EEF000BEF0}" destId="{DE08315E-4557-774A-AFA7-1C1E93211CF9}" srcOrd="3" destOrd="0" parTransId="{3B541688-9BAA-CE41-B8DB-C500F469D58E}" sibTransId="{78143138-10D1-EB40-A440-6A59B401DEF0}"/>
    <dgm:cxn modelId="{21458CE8-2B2A-0C42-B772-EF2FDD474A8B}" type="presOf" srcId="{78143138-10D1-EB40-A440-6A59B401DEF0}" destId="{EC7F8F8F-AD01-B343-BDD0-53F9A90BA596}" srcOrd="0" destOrd="0" presId="urn:microsoft.com/office/officeart/2005/8/layout/cycle2"/>
    <dgm:cxn modelId="{984B14F9-F61C-1040-B183-9D9C4355E944}" srcId="{D0A67AFA-EDCA-B746-954F-01EEF000BEF0}" destId="{9220BC73-6689-FF4F-8B57-4F53C6C7C44C}" srcOrd="0" destOrd="0" parTransId="{F2E45292-8DF6-A643-9734-E4E8C895835A}" sibTransId="{E4AF6F19-9526-7C43-A5E9-30E2B4EDEE7D}"/>
    <dgm:cxn modelId="{D1F614B3-9EAE-3F47-A27E-657C33E1CB42}" type="presOf" srcId="{32CFB992-9824-614C-8ADD-509AF83A0E28}" destId="{2BC208B0-C369-3546-801F-41E263990506}" srcOrd="0" destOrd="0" presId="urn:microsoft.com/office/officeart/2005/8/layout/cycle2"/>
    <dgm:cxn modelId="{BA4AAC5C-B53F-5748-A30B-68616AD62DAE}" type="presOf" srcId="{F29F90CD-1EDB-8B4D-9B91-007D24B7F113}" destId="{B218D264-BB17-4A43-A25D-BD7D4F16CEFC}" srcOrd="0" destOrd="0" presId="urn:microsoft.com/office/officeart/2005/8/layout/cycle2"/>
    <dgm:cxn modelId="{98025159-17A7-9542-9614-A295A62FC7C4}" type="presOf" srcId="{32CFB992-9824-614C-8ADD-509AF83A0E28}" destId="{6CA7A3D2-51ED-9145-ACEA-111F500BF38B}" srcOrd="1" destOrd="0" presId="urn:microsoft.com/office/officeart/2005/8/layout/cycle2"/>
    <dgm:cxn modelId="{5C75B874-C06C-2845-A0FB-97C2E42C38F2}" type="presOf" srcId="{78143138-10D1-EB40-A440-6A59B401DEF0}" destId="{4D9079E2-3C64-6F49-88E7-F989453CF5EC}" srcOrd="1" destOrd="0" presId="urn:microsoft.com/office/officeart/2005/8/layout/cycle2"/>
    <dgm:cxn modelId="{C34DB2D8-3D89-5645-8474-5DCE10EFD7DE}" type="presOf" srcId="{E4AF6F19-9526-7C43-A5E9-30E2B4EDEE7D}" destId="{6E8A5253-DBF7-774B-AF8A-AD4AA7A954F2}" srcOrd="0" destOrd="0" presId="urn:microsoft.com/office/officeart/2005/8/layout/cycle2"/>
    <dgm:cxn modelId="{253AC9C9-95C2-3344-96C9-CA9EECD0CC8D}" type="presOf" srcId="{E242E6A3-1F16-6B48-9E5A-0473FEA015E1}" destId="{2A710D26-815F-7A42-A634-08AC69E6567B}" srcOrd="1" destOrd="0" presId="urn:microsoft.com/office/officeart/2005/8/layout/cycle2"/>
    <dgm:cxn modelId="{BE0DE246-948D-2A4C-9D3E-D6F0A9475588}" type="presOf" srcId="{2688D3C3-8E6E-1F4C-B527-11CE707E22C1}" destId="{92433E31-8BEE-BC40-9DB2-D5FC4360B74B}" srcOrd="1" destOrd="0" presId="urn:microsoft.com/office/officeart/2005/8/layout/cycle2"/>
    <dgm:cxn modelId="{959AD80D-9FBC-6846-89F6-4BAB62DDCC0F}" srcId="{D0A67AFA-EDCA-B746-954F-01EEF000BEF0}" destId="{F29F90CD-1EDB-8B4D-9B91-007D24B7F113}" srcOrd="4" destOrd="0" parTransId="{0F0A38D9-9C18-2445-8BC0-DF5C25AD6E48}" sibTransId="{E242E6A3-1F16-6B48-9E5A-0473FEA015E1}"/>
    <dgm:cxn modelId="{2EAEE07E-0620-794F-A29C-C6A5B575C78A}" type="presOf" srcId="{E4AF6F19-9526-7C43-A5E9-30E2B4EDEE7D}" destId="{A1515AE9-79AD-AF4F-A202-D958B3F55A0F}" srcOrd="1" destOrd="0" presId="urn:microsoft.com/office/officeart/2005/8/layout/cycle2"/>
    <dgm:cxn modelId="{D2F2EEF4-E5C8-0846-BC3C-538F5C14D840}" type="presOf" srcId="{2688D3C3-8E6E-1F4C-B527-11CE707E22C1}" destId="{842A3F5B-9185-AE4D-A6CB-252DA18764C0}" srcOrd="0" destOrd="0" presId="urn:microsoft.com/office/officeart/2005/8/layout/cycle2"/>
    <dgm:cxn modelId="{CC1E489B-6F2B-904D-9BFA-A6ED97F1360B}" srcId="{D0A67AFA-EDCA-B746-954F-01EEF000BEF0}" destId="{D8FED5E2-8EBB-C247-9FF9-0067E41A775B}" srcOrd="1" destOrd="0" parTransId="{82FB5E87-103F-2149-A9AA-531373746EBA}" sibTransId="{2688D3C3-8E6E-1F4C-B527-11CE707E22C1}"/>
    <dgm:cxn modelId="{B95FE956-0332-EC4E-950A-CC1B50F3B53A}" type="presOf" srcId="{D8FED5E2-8EBB-C247-9FF9-0067E41A775B}" destId="{4065D67E-5FED-104F-88E4-03F339D902FC}" srcOrd="0" destOrd="0" presId="urn:microsoft.com/office/officeart/2005/8/layout/cycle2"/>
    <dgm:cxn modelId="{426055DE-E99F-084B-9DF4-0D91D70211DE}" type="presOf" srcId="{E242E6A3-1F16-6B48-9E5A-0473FEA015E1}" destId="{0B4C3CD7-55CC-F94D-907A-0FEC23E52CBD}" srcOrd="0" destOrd="0" presId="urn:microsoft.com/office/officeart/2005/8/layout/cycle2"/>
    <dgm:cxn modelId="{05B4B2F5-C3B1-C14A-8347-34843991E91F}" type="presOf" srcId="{D0A67AFA-EDCA-B746-954F-01EEF000BEF0}" destId="{6E7CEB64-4A7C-7B4C-8473-046E2F4823F3}" srcOrd="0" destOrd="0" presId="urn:microsoft.com/office/officeart/2005/8/layout/cycle2"/>
    <dgm:cxn modelId="{5E962841-93D6-124F-8F43-EA794C63D8C6}" srcId="{D0A67AFA-EDCA-B746-954F-01EEF000BEF0}" destId="{166346E3-A74E-8D4F-B3F7-BA2457B80F53}" srcOrd="2" destOrd="0" parTransId="{F0A39FB1-8F4F-684E-85AC-E34C6E0F0724}" sibTransId="{32CFB992-9824-614C-8ADD-509AF83A0E28}"/>
    <dgm:cxn modelId="{7B3F7B74-C9A2-0440-841D-F2B6CE1E4C90}" type="presOf" srcId="{166346E3-A74E-8D4F-B3F7-BA2457B80F53}" destId="{3E87F2EC-3537-8C4C-A6C6-49CADFF9D4F8}" srcOrd="0" destOrd="0" presId="urn:microsoft.com/office/officeart/2005/8/layout/cycle2"/>
    <dgm:cxn modelId="{EDFC12C7-6EFE-DD45-852A-EFB8D143FD44}" type="presOf" srcId="{DE08315E-4557-774A-AFA7-1C1E93211CF9}" destId="{5E632CB8-8399-9842-907C-A1814EAB0659}" srcOrd="0" destOrd="0" presId="urn:microsoft.com/office/officeart/2005/8/layout/cycle2"/>
    <dgm:cxn modelId="{F3982458-962E-8541-9B96-8EBCB996A381}" type="presParOf" srcId="{6E7CEB64-4A7C-7B4C-8473-046E2F4823F3}" destId="{DF3DD6A7-6A79-4F4A-9E7B-15E73EC0F64C}" srcOrd="0" destOrd="0" presId="urn:microsoft.com/office/officeart/2005/8/layout/cycle2"/>
    <dgm:cxn modelId="{9FFB047F-F9B5-334B-BBFC-236E17A4D6EE}" type="presParOf" srcId="{6E7CEB64-4A7C-7B4C-8473-046E2F4823F3}" destId="{6E8A5253-DBF7-774B-AF8A-AD4AA7A954F2}" srcOrd="1" destOrd="0" presId="urn:microsoft.com/office/officeart/2005/8/layout/cycle2"/>
    <dgm:cxn modelId="{73ABB39F-1E55-3B42-9257-1B81F00395EE}" type="presParOf" srcId="{6E8A5253-DBF7-774B-AF8A-AD4AA7A954F2}" destId="{A1515AE9-79AD-AF4F-A202-D958B3F55A0F}" srcOrd="0" destOrd="0" presId="urn:microsoft.com/office/officeart/2005/8/layout/cycle2"/>
    <dgm:cxn modelId="{2A744FDB-0B55-B144-82A4-E2F1FCE6626E}" type="presParOf" srcId="{6E7CEB64-4A7C-7B4C-8473-046E2F4823F3}" destId="{4065D67E-5FED-104F-88E4-03F339D902FC}" srcOrd="2" destOrd="0" presId="urn:microsoft.com/office/officeart/2005/8/layout/cycle2"/>
    <dgm:cxn modelId="{8D8B8443-80FB-8747-BD6D-6858C9487EED}" type="presParOf" srcId="{6E7CEB64-4A7C-7B4C-8473-046E2F4823F3}" destId="{842A3F5B-9185-AE4D-A6CB-252DA18764C0}" srcOrd="3" destOrd="0" presId="urn:microsoft.com/office/officeart/2005/8/layout/cycle2"/>
    <dgm:cxn modelId="{F92C49C9-03F2-3B46-A440-FF45FF5158DD}" type="presParOf" srcId="{842A3F5B-9185-AE4D-A6CB-252DA18764C0}" destId="{92433E31-8BEE-BC40-9DB2-D5FC4360B74B}" srcOrd="0" destOrd="0" presId="urn:microsoft.com/office/officeart/2005/8/layout/cycle2"/>
    <dgm:cxn modelId="{54CF64A8-7CF8-5743-96E9-652D9E45A2CE}" type="presParOf" srcId="{6E7CEB64-4A7C-7B4C-8473-046E2F4823F3}" destId="{3E87F2EC-3537-8C4C-A6C6-49CADFF9D4F8}" srcOrd="4" destOrd="0" presId="urn:microsoft.com/office/officeart/2005/8/layout/cycle2"/>
    <dgm:cxn modelId="{4B244636-8093-F042-A41B-F484432354ED}" type="presParOf" srcId="{6E7CEB64-4A7C-7B4C-8473-046E2F4823F3}" destId="{2BC208B0-C369-3546-801F-41E263990506}" srcOrd="5" destOrd="0" presId="urn:microsoft.com/office/officeart/2005/8/layout/cycle2"/>
    <dgm:cxn modelId="{19EE1838-D34F-D94C-9D4A-146CA9B9C9FD}" type="presParOf" srcId="{2BC208B0-C369-3546-801F-41E263990506}" destId="{6CA7A3D2-51ED-9145-ACEA-111F500BF38B}" srcOrd="0" destOrd="0" presId="urn:microsoft.com/office/officeart/2005/8/layout/cycle2"/>
    <dgm:cxn modelId="{EE0121C8-930D-BF42-80BB-B78021B1890E}" type="presParOf" srcId="{6E7CEB64-4A7C-7B4C-8473-046E2F4823F3}" destId="{5E632CB8-8399-9842-907C-A1814EAB0659}" srcOrd="6" destOrd="0" presId="urn:microsoft.com/office/officeart/2005/8/layout/cycle2"/>
    <dgm:cxn modelId="{175E7982-A43B-F249-89EF-70F640A45CDF}" type="presParOf" srcId="{6E7CEB64-4A7C-7B4C-8473-046E2F4823F3}" destId="{EC7F8F8F-AD01-B343-BDD0-53F9A90BA596}" srcOrd="7" destOrd="0" presId="urn:microsoft.com/office/officeart/2005/8/layout/cycle2"/>
    <dgm:cxn modelId="{469AD39E-114C-3B47-A59A-5D3067C2DD30}" type="presParOf" srcId="{EC7F8F8F-AD01-B343-BDD0-53F9A90BA596}" destId="{4D9079E2-3C64-6F49-88E7-F989453CF5EC}" srcOrd="0" destOrd="0" presId="urn:microsoft.com/office/officeart/2005/8/layout/cycle2"/>
    <dgm:cxn modelId="{104AAF3F-423C-8141-B2CC-95FDF9F43DE0}" type="presParOf" srcId="{6E7CEB64-4A7C-7B4C-8473-046E2F4823F3}" destId="{B218D264-BB17-4A43-A25D-BD7D4F16CEFC}" srcOrd="8" destOrd="0" presId="urn:microsoft.com/office/officeart/2005/8/layout/cycle2"/>
    <dgm:cxn modelId="{6CCCE6AA-1ABD-6E42-A95C-2F0FC145C38A}" type="presParOf" srcId="{6E7CEB64-4A7C-7B4C-8473-046E2F4823F3}" destId="{0B4C3CD7-55CC-F94D-907A-0FEC23E52CBD}" srcOrd="9" destOrd="0" presId="urn:microsoft.com/office/officeart/2005/8/layout/cycle2"/>
    <dgm:cxn modelId="{8AEDA317-83D3-2A47-8D51-B2C3C4B1EA4D}" type="presParOf" srcId="{0B4C3CD7-55CC-F94D-907A-0FEC23E52CBD}" destId="{2A710D26-815F-7A42-A634-08AC69E6567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A67AFA-EDCA-B746-954F-01EEF000BEF0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20BC73-6689-FF4F-8B57-4F53C6C7C44C}">
      <dgm:prSet phldrT="[Text]"/>
      <dgm:spPr/>
      <dgm:t>
        <a:bodyPr/>
        <a:lstStyle/>
        <a:p>
          <a:r>
            <a:rPr lang="en-US" dirty="0" smtClean="0"/>
            <a:t>Capture reality </a:t>
          </a:r>
          <a:endParaRPr lang="en-US" dirty="0"/>
        </a:p>
      </dgm:t>
    </dgm:pt>
    <dgm:pt modelId="{F2E45292-8DF6-A643-9734-E4E8C895835A}" type="parTrans" cxnId="{984B14F9-F61C-1040-B183-9D9C4355E944}">
      <dgm:prSet/>
      <dgm:spPr/>
      <dgm:t>
        <a:bodyPr/>
        <a:lstStyle/>
        <a:p>
          <a:endParaRPr lang="en-US"/>
        </a:p>
      </dgm:t>
    </dgm:pt>
    <dgm:pt modelId="{E4AF6F19-9526-7C43-A5E9-30E2B4EDEE7D}" type="sibTrans" cxnId="{984B14F9-F61C-1040-B183-9D9C4355E944}">
      <dgm:prSet/>
      <dgm:spPr/>
      <dgm:t>
        <a:bodyPr/>
        <a:lstStyle/>
        <a:p>
          <a:endParaRPr lang="en-US"/>
        </a:p>
      </dgm:t>
    </dgm:pt>
    <dgm:pt modelId="{D8FED5E2-8EBB-C247-9FF9-0067E41A775B}">
      <dgm:prSet phldrT="[Text]"/>
      <dgm:spPr/>
      <dgm:t>
        <a:bodyPr/>
        <a:lstStyle/>
        <a:p>
          <a:r>
            <a:rPr lang="en-US" dirty="0" smtClean="0"/>
            <a:t>Store data</a:t>
          </a:r>
          <a:endParaRPr lang="en-US" dirty="0"/>
        </a:p>
      </dgm:t>
    </dgm:pt>
    <dgm:pt modelId="{82FB5E87-103F-2149-A9AA-531373746EBA}" type="parTrans" cxnId="{CC1E489B-6F2B-904D-9BFA-A6ED97F1360B}">
      <dgm:prSet/>
      <dgm:spPr/>
      <dgm:t>
        <a:bodyPr/>
        <a:lstStyle/>
        <a:p>
          <a:endParaRPr lang="en-US"/>
        </a:p>
      </dgm:t>
    </dgm:pt>
    <dgm:pt modelId="{2688D3C3-8E6E-1F4C-B527-11CE707E22C1}" type="sibTrans" cxnId="{CC1E489B-6F2B-904D-9BFA-A6ED97F1360B}">
      <dgm:prSet/>
      <dgm:spPr/>
      <dgm:t>
        <a:bodyPr/>
        <a:lstStyle/>
        <a:p>
          <a:endParaRPr lang="en-US"/>
        </a:p>
      </dgm:t>
    </dgm:pt>
    <dgm:pt modelId="{166346E3-A74E-8D4F-B3F7-BA2457B80F53}">
      <dgm:prSet phldrT="[Text]"/>
      <dgm:spPr/>
      <dgm:t>
        <a:bodyPr/>
        <a:lstStyle/>
        <a:p>
          <a:r>
            <a:rPr lang="en-US" dirty="0" smtClean="0"/>
            <a:t>Extract data</a:t>
          </a:r>
          <a:endParaRPr lang="en-US" dirty="0"/>
        </a:p>
      </dgm:t>
    </dgm:pt>
    <dgm:pt modelId="{F0A39FB1-8F4F-684E-85AC-E34C6E0F0724}" type="parTrans" cxnId="{5E962841-93D6-124F-8F43-EA794C63D8C6}">
      <dgm:prSet/>
      <dgm:spPr/>
      <dgm:t>
        <a:bodyPr/>
        <a:lstStyle/>
        <a:p>
          <a:endParaRPr lang="en-US"/>
        </a:p>
      </dgm:t>
    </dgm:pt>
    <dgm:pt modelId="{32CFB992-9824-614C-8ADD-509AF83A0E28}" type="sibTrans" cxnId="{5E962841-93D6-124F-8F43-EA794C63D8C6}">
      <dgm:prSet/>
      <dgm:spPr/>
      <dgm:t>
        <a:bodyPr/>
        <a:lstStyle/>
        <a:p>
          <a:endParaRPr lang="en-US"/>
        </a:p>
      </dgm:t>
    </dgm:pt>
    <dgm:pt modelId="{DE08315E-4557-774A-AFA7-1C1E93211CF9}">
      <dgm:prSet phldrT="[Text]"/>
      <dgm:spPr/>
      <dgm:t>
        <a:bodyPr/>
        <a:lstStyle/>
        <a:p>
          <a:r>
            <a:rPr lang="en-US" dirty="0" smtClean="0"/>
            <a:t>Analyze data</a:t>
          </a:r>
          <a:endParaRPr lang="en-US" dirty="0"/>
        </a:p>
      </dgm:t>
    </dgm:pt>
    <dgm:pt modelId="{3B541688-9BAA-CE41-B8DB-C500F469D58E}" type="parTrans" cxnId="{E43D95DE-6287-6141-BE18-6394603C3534}">
      <dgm:prSet/>
      <dgm:spPr/>
      <dgm:t>
        <a:bodyPr/>
        <a:lstStyle/>
        <a:p>
          <a:endParaRPr lang="en-US"/>
        </a:p>
      </dgm:t>
    </dgm:pt>
    <dgm:pt modelId="{78143138-10D1-EB40-A440-6A59B401DEF0}" type="sibTrans" cxnId="{E43D95DE-6287-6141-BE18-6394603C3534}">
      <dgm:prSet/>
      <dgm:spPr/>
      <dgm:t>
        <a:bodyPr/>
        <a:lstStyle/>
        <a:p>
          <a:endParaRPr lang="en-US"/>
        </a:p>
      </dgm:t>
    </dgm:pt>
    <dgm:pt modelId="{F29F90CD-1EDB-8B4D-9B91-007D24B7F113}">
      <dgm:prSet phldrT="[Text]"/>
      <dgm:spPr/>
      <dgm:t>
        <a:bodyPr/>
        <a:lstStyle/>
        <a:p>
          <a:r>
            <a:rPr lang="en-US" dirty="0" smtClean="0"/>
            <a:t>Use data to change reality</a:t>
          </a:r>
          <a:endParaRPr lang="en-US" dirty="0"/>
        </a:p>
      </dgm:t>
    </dgm:pt>
    <dgm:pt modelId="{0F0A38D9-9C18-2445-8BC0-DF5C25AD6E48}" type="parTrans" cxnId="{959AD80D-9FBC-6846-89F6-4BAB62DDCC0F}">
      <dgm:prSet/>
      <dgm:spPr/>
      <dgm:t>
        <a:bodyPr/>
        <a:lstStyle/>
        <a:p>
          <a:endParaRPr lang="en-US"/>
        </a:p>
      </dgm:t>
    </dgm:pt>
    <dgm:pt modelId="{E242E6A3-1F16-6B48-9E5A-0473FEA015E1}" type="sibTrans" cxnId="{959AD80D-9FBC-6846-89F6-4BAB62DDCC0F}">
      <dgm:prSet/>
      <dgm:spPr/>
      <dgm:t>
        <a:bodyPr/>
        <a:lstStyle/>
        <a:p>
          <a:endParaRPr lang="en-US"/>
        </a:p>
      </dgm:t>
    </dgm:pt>
    <dgm:pt modelId="{6E7CEB64-4A7C-7B4C-8473-046E2F4823F3}" type="pres">
      <dgm:prSet presAssocID="{D0A67AFA-EDCA-B746-954F-01EEF000BEF0}" presName="cycle" presStyleCnt="0">
        <dgm:presLayoutVars>
          <dgm:dir/>
          <dgm:resizeHandles val="exact"/>
        </dgm:presLayoutVars>
      </dgm:prSet>
      <dgm:spPr/>
    </dgm:pt>
    <dgm:pt modelId="{DF3DD6A7-6A79-4F4A-9E7B-15E73EC0F64C}" type="pres">
      <dgm:prSet presAssocID="{9220BC73-6689-FF4F-8B57-4F53C6C7C4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A5253-DBF7-774B-AF8A-AD4AA7A954F2}" type="pres">
      <dgm:prSet presAssocID="{E4AF6F19-9526-7C43-A5E9-30E2B4EDEE7D}" presName="sibTrans" presStyleLbl="sibTrans2D1" presStyleIdx="0" presStyleCnt="5"/>
      <dgm:spPr/>
    </dgm:pt>
    <dgm:pt modelId="{A1515AE9-79AD-AF4F-A202-D958B3F55A0F}" type="pres">
      <dgm:prSet presAssocID="{E4AF6F19-9526-7C43-A5E9-30E2B4EDEE7D}" presName="connectorText" presStyleLbl="sibTrans2D1" presStyleIdx="0" presStyleCnt="5"/>
      <dgm:spPr/>
    </dgm:pt>
    <dgm:pt modelId="{4065D67E-5FED-104F-88E4-03F339D902FC}" type="pres">
      <dgm:prSet presAssocID="{D8FED5E2-8EBB-C247-9FF9-0067E41A775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A3F5B-9185-AE4D-A6CB-252DA18764C0}" type="pres">
      <dgm:prSet presAssocID="{2688D3C3-8E6E-1F4C-B527-11CE707E22C1}" presName="sibTrans" presStyleLbl="sibTrans2D1" presStyleIdx="1" presStyleCnt="5"/>
      <dgm:spPr/>
    </dgm:pt>
    <dgm:pt modelId="{92433E31-8BEE-BC40-9DB2-D5FC4360B74B}" type="pres">
      <dgm:prSet presAssocID="{2688D3C3-8E6E-1F4C-B527-11CE707E22C1}" presName="connectorText" presStyleLbl="sibTrans2D1" presStyleIdx="1" presStyleCnt="5"/>
      <dgm:spPr/>
    </dgm:pt>
    <dgm:pt modelId="{3E87F2EC-3537-8C4C-A6C6-49CADFF9D4F8}" type="pres">
      <dgm:prSet presAssocID="{166346E3-A74E-8D4F-B3F7-BA2457B80F53}" presName="node" presStyleLbl="node1" presStyleIdx="2" presStyleCnt="5">
        <dgm:presLayoutVars>
          <dgm:bulletEnabled val="1"/>
        </dgm:presLayoutVars>
      </dgm:prSet>
      <dgm:spPr/>
    </dgm:pt>
    <dgm:pt modelId="{2BC208B0-C369-3546-801F-41E263990506}" type="pres">
      <dgm:prSet presAssocID="{32CFB992-9824-614C-8ADD-509AF83A0E28}" presName="sibTrans" presStyleLbl="sibTrans2D1" presStyleIdx="2" presStyleCnt="5"/>
      <dgm:spPr/>
    </dgm:pt>
    <dgm:pt modelId="{6CA7A3D2-51ED-9145-ACEA-111F500BF38B}" type="pres">
      <dgm:prSet presAssocID="{32CFB992-9824-614C-8ADD-509AF83A0E28}" presName="connectorText" presStyleLbl="sibTrans2D1" presStyleIdx="2" presStyleCnt="5"/>
      <dgm:spPr/>
    </dgm:pt>
    <dgm:pt modelId="{5E632CB8-8399-9842-907C-A1814EAB0659}" type="pres">
      <dgm:prSet presAssocID="{DE08315E-4557-774A-AFA7-1C1E93211CF9}" presName="node" presStyleLbl="node1" presStyleIdx="3" presStyleCnt="5">
        <dgm:presLayoutVars>
          <dgm:bulletEnabled val="1"/>
        </dgm:presLayoutVars>
      </dgm:prSet>
      <dgm:spPr/>
    </dgm:pt>
    <dgm:pt modelId="{EC7F8F8F-AD01-B343-BDD0-53F9A90BA596}" type="pres">
      <dgm:prSet presAssocID="{78143138-10D1-EB40-A440-6A59B401DEF0}" presName="sibTrans" presStyleLbl="sibTrans2D1" presStyleIdx="3" presStyleCnt="5"/>
      <dgm:spPr/>
    </dgm:pt>
    <dgm:pt modelId="{4D9079E2-3C64-6F49-88E7-F989453CF5EC}" type="pres">
      <dgm:prSet presAssocID="{78143138-10D1-EB40-A440-6A59B401DEF0}" presName="connectorText" presStyleLbl="sibTrans2D1" presStyleIdx="3" presStyleCnt="5"/>
      <dgm:spPr/>
    </dgm:pt>
    <dgm:pt modelId="{B218D264-BB17-4A43-A25D-BD7D4F16CEFC}" type="pres">
      <dgm:prSet presAssocID="{F29F90CD-1EDB-8B4D-9B91-007D24B7F11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C3CD7-55CC-F94D-907A-0FEC23E52CBD}" type="pres">
      <dgm:prSet presAssocID="{E242E6A3-1F16-6B48-9E5A-0473FEA015E1}" presName="sibTrans" presStyleLbl="sibTrans2D1" presStyleIdx="4" presStyleCnt="5"/>
      <dgm:spPr/>
    </dgm:pt>
    <dgm:pt modelId="{2A710D26-815F-7A42-A634-08AC69E6567B}" type="pres">
      <dgm:prSet presAssocID="{E242E6A3-1F16-6B48-9E5A-0473FEA015E1}" presName="connectorText" presStyleLbl="sibTrans2D1" presStyleIdx="4" presStyleCnt="5"/>
      <dgm:spPr/>
    </dgm:pt>
  </dgm:ptLst>
  <dgm:cxnLst>
    <dgm:cxn modelId="{F2FAACFA-B9B3-8E49-B586-A6FEA3CCB62D}" type="presOf" srcId="{78143138-10D1-EB40-A440-6A59B401DEF0}" destId="{EC7F8F8F-AD01-B343-BDD0-53F9A90BA596}" srcOrd="0" destOrd="0" presId="urn:microsoft.com/office/officeart/2005/8/layout/cycle2"/>
    <dgm:cxn modelId="{86FBA785-BB14-AD49-B6FA-7E3CC2FDB4E4}" type="presOf" srcId="{9220BC73-6689-FF4F-8B57-4F53C6C7C44C}" destId="{DF3DD6A7-6A79-4F4A-9E7B-15E73EC0F64C}" srcOrd="0" destOrd="0" presId="urn:microsoft.com/office/officeart/2005/8/layout/cycle2"/>
    <dgm:cxn modelId="{028EA144-0B75-CD4F-B8C7-B9B4EFD05EDA}" type="presOf" srcId="{78143138-10D1-EB40-A440-6A59B401DEF0}" destId="{4D9079E2-3C64-6F49-88E7-F989453CF5EC}" srcOrd="1" destOrd="0" presId="urn:microsoft.com/office/officeart/2005/8/layout/cycle2"/>
    <dgm:cxn modelId="{1780D2DB-EA08-5C46-9790-3AAF02463319}" type="presOf" srcId="{E242E6A3-1F16-6B48-9E5A-0473FEA015E1}" destId="{2A710D26-815F-7A42-A634-08AC69E6567B}" srcOrd="1" destOrd="0" presId="urn:microsoft.com/office/officeart/2005/8/layout/cycle2"/>
    <dgm:cxn modelId="{DF15E444-5CE4-ED47-B81B-1ACD06A81847}" type="presOf" srcId="{166346E3-A74E-8D4F-B3F7-BA2457B80F53}" destId="{3E87F2EC-3537-8C4C-A6C6-49CADFF9D4F8}" srcOrd="0" destOrd="0" presId="urn:microsoft.com/office/officeart/2005/8/layout/cycle2"/>
    <dgm:cxn modelId="{CC1E489B-6F2B-904D-9BFA-A6ED97F1360B}" srcId="{D0A67AFA-EDCA-B746-954F-01EEF000BEF0}" destId="{D8FED5E2-8EBB-C247-9FF9-0067E41A775B}" srcOrd="1" destOrd="0" parTransId="{82FB5E87-103F-2149-A9AA-531373746EBA}" sibTransId="{2688D3C3-8E6E-1F4C-B527-11CE707E22C1}"/>
    <dgm:cxn modelId="{5E962841-93D6-124F-8F43-EA794C63D8C6}" srcId="{D0A67AFA-EDCA-B746-954F-01EEF000BEF0}" destId="{166346E3-A74E-8D4F-B3F7-BA2457B80F53}" srcOrd="2" destOrd="0" parTransId="{F0A39FB1-8F4F-684E-85AC-E34C6E0F0724}" sibTransId="{32CFB992-9824-614C-8ADD-509AF83A0E28}"/>
    <dgm:cxn modelId="{8B99775C-EBF6-4843-8BBA-BFA0C09A26FB}" type="presOf" srcId="{DE08315E-4557-774A-AFA7-1C1E93211CF9}" destId="{5E632CB8-8399-9842-907C-A1814EAB0659}" srcOrd="0" destOrd="0" presId="urn:microsoft.com/office/officeart/2005/8/layout/cycle2"/>
    <dgm:cxn modelId="{E1181573-D077-1D42-8E69-579020201E8D}" type="presOf" srcId="{E4AF6F19-9526-7C43-A5E9-30E2B4EDEE7D}" destId="{6E8A5253-DBF7-774B-AF8A-AD4AA7A954F2}" srcOrd="0" destOrd="0" presId="urn:microsoft.com/office/officeart/2005/8/layout/cycle2"/>
    <dgm:cxn modelId="{611FA737-C5A9-B842-BA24-147C3D1C881B}" type="presOf" srcId="{2688D3C3-8E6E-1F4C-B527-11CE707E22C1}" destId="{842A3F5B-9185-AE4D-A6CB-252DA18764C0}" srcOrd="0" destOrd="0" presId="urn:microsoft.com/office/officeart/2005/8/layout/cycle2"/>
    <dgm:cxn modelId="{E170EE5D-61D6-B44A-9FEB-CF307DEBAB1C}" type="presOf" srcId="{E242E6A3-1F16-6B48-9E5A-0473FEA015E1}" destId="{0B4C3CD7-55CC-F94D-907A-0FEC23E52CBD}" srcOrd="0" destOrd="0" presId="urn:microsoft.com/office/officeart/2005/8/layout/cycle2"/>
    <dgm:cxn modelId="{959AD80D-9FBC-6846-89F6-4BAB62DDCC0F}" srcId="{D0A67AFA-EDCA-B746-954F-01EEF000BEF0}" destId="{F29F90CD-1EDB-8B4D-9B91-007D24B7F113}" srcOrd="4" destOrd="0" parTransId="{0F0A38D9-9C18-2445-8BC0-DF5C25AD6E48}" sibTransId="{E242E6A3-1F16-6B48-9E5A-0473FEA015E1}"/>
    <dgm:cxn modelId="{1FFC4D9B-D4E2-1B44-8A68-706810BE374D}" type="presOf" srcId="{F29F90CD-1EDB-8B4D-9B91-007D24B7F113}" destId="{B218D264-BB17-4A43-A25D-BD7D4F16CEFC}" srcOrd="0" destOrd="0" presId="urn:microsoft.com/office/officeart/2005/8/layout/cycle2"/>
    <dgm:cxn modelId="{ABFF87A9-3203-3F46-B579-5517099DBC61}" type="presOf" srcId="{2688D3C3-8E6E-1F4C-B527-11CE707E22C1}" destId="{92433E31-8BEE-BC40-9DB2-D5FC4360B74B}" srcOrd="1" destOrd="0" presId="urn:microsoft.com/office/officeart/2005/8/layout/cycle2"/>
    <dgm:cxn modelId="{F5190E76-B12A-E045-9245-81B1AAF852E2}" type="presOf" srcId="{E4AF6F19-9526-7C43-A5E9-30E2B4EDEE7D}" destId="{A1515AE9-79AD-AF4F-A202-D958B3F55A0F}" srcOrd="1" destOrd="0" presId="urn:microsoft.com/office/officeart/2005/8/layout/cycle2"/>
    <dgm:cxn modelId="{2E7F87A4-8740-6D45-B432-8CE1901A7B1F}" type="presOf" srcId="{D0A67AFA-EDCA-B746-954F-01EEF000BEF0}" destId="{6E7CEB64-4A7C-7B4C-8473-046E2F4823F3}" srcOrd="0" destOrd="0" presId="urn:microsoft.com/office/officeart/2005/8/layout/cycle2"/>
    <dgm:cxn modelId="{984B14F9-F61C-1040-B183-9D9C4355E944}" srcId="{D0A67AFA-EDCA-B746-954F-01EEF000BEF0}" destId="{9220BC73-6689-FF4F-8B57-4F53C6C7C44C}" srcOrd="0" destOrd="0" parTransId="{F2E45292-8DF6-A643-9734-E4E8C895835A}" sibTransId="{E4AF6F19-9526-7C43-A5E9-30E2B4EDEE7D}"/>
    <dgm:cxn modelId="{F9398D29-2FA8-054F-9137-2B63FF345C2F}" type="presOf" srcId="{32CFB992-9824-614C-8ADD-509AF83A0E28}" destId="{6CA7A3D2-51ED-9145-ACEA-111F500BF38B}" srcOrd="1" destOrd="0" presId="urn:microsoft.com/office/officeart/2005/8/layout/cycle2"/>
    <dgm:cxn modelId="{021B1C51-F311-2D47-AF1E-8BD447D713E9}" type="presOf" srcId="{D8FED5E2-8EBB-C247-9FF9-0067E41A775B}" destId="{4065D67E-5FED-104F-88E4-03F339D902FC}" srcOrd="0" destOrd="0" presId="urn:microsoft.com/office/officeart/2005/8/layout/cycle2"/>
    <dgm:cxn modelId="{E59C7FF3-3A18-A04C-9EE0-5EBB4528D7C3}" type="presOf" srcId="{32CFB992-9824-614C-8ADD-509AF83A0E28}" destId="{2BC208B0-C369-3546-801F-41E263990506}" srcOrd="0" destOrd="0" presId="urn:microsoft.com/office/officeart/2005/8/layout/cycle2"/>
    <dgm:cxn modelId="{E43D95DE-6287-6141-BE18-6394603C3534}" srcId="{D0A67AFA-EDCA-B746-954F-01EEF000BEF0}" destId="{DE08315E-4557-774A-AFA7-1C1E93211CF9}" srcOrd="3" destOrd="0" parTransId="{3B541688-9BAA-CE41-B8DB-C500F469D58E}" sibTransId="{78143138-10D1-EB40-A440-6A59B401DEF0}"/>
    <dgm:cxn modelId="{82C833DA-DA60-9B40-AC4B-3BCD5327329C}" type="presParOf" srcId="{6E7CEB64-4A7C-7B4C-8473-046E2F4823F3}" destId="{DF3DD6A7-6A79-4F4A-9E7B-15E73EC0F64C}" srcOrd="0" destOrd="0" presId="urn:microsoft.com/office/officeart/2005/8/layout/cycle2"/>
    <dgm:cxn modelId="{2A8A9409-87E3-BE46-BEC7-E582D0E21B1B}" type="presParOf" srcId="{6E7CEB64-4A7C-7B4C-8473-046E2F4823F3}" destId="{6E8A5253-DBF7-774B-AF8A-AD4AA7A954F2}" srcOrd="1" destOrd="0" presId="urn:microsoft.com/office/officeart/2005/8/layout/cycle2"/>
    <dgm:cxn modelId="{66BB3D90-EE32-EE4F-9101-64A5E732D6D1}" type="presParOf" srcId="{6E8A5253-DBF7-774B-AF8A-AD4AA7A954F2}" destId="{A1515AE9-79AD-AF4F-A202-D958B3F55A0F}" srcOrd="0" destOrd="0" presId="urn:microsoft.com/office/officeart/2005/8/layout/cycle2"/>
    <dgm:cxn modelId="{EC2EE11B-D6B8-2C4D-B0B6-D5431627CD66}" type="presParOf" srcId="{6E7CEB64-4A7C-7B4C-8473-046E2F4823F3}" destId="{4065D67E-5FED-104F-88E4-03F339D902FC}" srcOrd="2" destOrd="0" presId="urn:microsoft.com/office/officeart/2005/8/layout/cycle2"/>
    <dgm:cxn modelId="{9A8758E8-F496-B143-A70C-AADCF134A626}" type="presParOf" srcId="{6E7CEB64-4A7C-7B4C-8473-046E2F4823F3}" destId="{842A3F5B-9185-AE4D-A6CB-252DA18764C0}" srcOrd="3" destOrd="0" presId="urn:microsoft.com/office/officeart/2005/8/layout/cycle2"/>
    <dgm:cxn modelId="{B37DBA8C-87CA-094D-AED1-1C6E3161FFE8}" type="presParOf" srcId="{842A3F5B-9185-AE4D-A6CB-252DA18764C0}" destId="{92433E31-8BEE-BC40-9DB2-D5FC4360B74B}" srcOrd="0" destOrd="0" presId="urn:microsoft.com/office/officeart/2005/8/layout/cycle2"/>
    <dgm:cxn modelId="{7E97C04B-5D4F-EB4C-BDBC-FCF82A9471BC}" type="presParOf" srcId="{6E7CEB64-4A7C-7B4C-8473-046E2F4823F3}" destId="{3E87F2EC-3537-8C4C-A6C6-49CADFF9D4F8}" srcOrd="4" destOrd="0" presId="urn:microsoft.com/office/officeart/2005/8/layout/cycle2"/>
    <dgm:cxn modelId="{267F3186-1520-EA4B-9629-A250514F36C3}" type="presParOf" srcId="{6E7CEB64-4A7C-7B4C-8473-046E2F4823F3}" destId="{2BC208B0-C369-3546-801F-41E263990506}" srcOrd="5" destOrd="0" presId="urn:microsoft.com/office/officeart/2005/8/layout/cycle2"/>
    <dgm:cxn modelId="{EEDC964B-12EC-AC48-A312-6CEEA6DEC817}" type="presParOf" srcId="{2BC208B0-C369-3546-801F-41E263990506}" destId="{6CA7A3D2-51ED-9145-ACEA-111F500BF38B}" srcOrd="0" destOrd="0" presId="urn:microsoft.com/office/officeart/2005/8/layout/cycle2"/>
    <dgm:cxn modelId="{EDFAE606-7C68-9042-AE0B-BF018A7273CA}" type="presParOf" srcId="{6E7CEB64-4A7C-7B4C-8473-046E2F4823F3}" destId="{5E632CB8-8399-9842-907C-A1814EAB0659}" srcOrd="6" destOrd="0" presId="urn:microsoft.com/office/officeart/2005/8/layout/cycle2"/>
    <dgm:cxn modelId="{6B788A78-B3CC-BB46-903A-5F946E2DF670}" type="presParOf" srcId="{6E7CEB64-4A7C-7B4C-8473-046E2F4823F3}" destId="{EC7F8F8F-AD01-B343-BDD0-53F9A90BA596}" srcOrd="7" destOrd="0" presId="urn:microsoft.com/office/officeart/2005/8/layout/cycle2"/>
    <dgm:cxn modelId="{8D4E9A7F-9C74-C04D-B003-D18A26F072CD}" type="presParOf" srcId="{EC7F8F8F-AD01-B343-BDD0-53F9A90BA596}" destId="{4D9079E2-3C64-6F49-88E7-F989453CF5EC}" srcOrd="0" destOrd="0" presId="urn:microsoft.com/office/officeart/2005/8/layout/cycle2"/>
    <dgm:cxn modelId="{56DDF29F-F38E-3248-B222-AAAB81476C98}" type="presParOf" srcId="{6E7CEB64-4A7C-7B4C-8473-046E2F4823F3}" destId="{B218D264-BB17-4A43-A25D-BD7D4F16CEFC}" srcOrd="8" destOrd="0" presId="urn:microsoft.com/office/officeart/2005/8/layout/cycle2"/>
    <dgm:cxn modelId="{21800DC0-A462-A940-B0E7-2246663BBF69}" type="presParOf" srcId="{6E7CEB64-4A7C-7B4C-8473-046E2F4823F3}" destId="{0B4C3CD7-55CC-F94D-907A-0FEC23E52CBD}" srcOrd="9" destOrd="0" presId="urn:microsoft.com/office/officeart/2005/8/layout/cycle2"/>
    <dgm:cxn modelId="{64C6AC9B-2F11-2442-BD25-B9ACCA902E03}" type="presParOf" srcId="{0B4C3CD7-55CC-F94D-907A-0FEC23E52CBD}" destId="{2A710D26-815F-7A42-A634-08AC69E6567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DD6A7-6A79-4F4A-9E7B-15E73EC0F64C}">
      <dsp:nvSpPr>
        <dsp:cNvPr id="0" name=""/>
        <dsp:cNvSpPr/>
      </dsp:nvSpPr>
      <dsp:spPr>
        <a:xfrm>
          <a:off x="4600575" y="231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Capture reality (create data)</a:t>
          </a:r>
          <a:endParaRPr lang="en-US" sz="1500" kern="1200" dirty="0"/>
        </a:p>
      </dsp:txBody>
      <dsp:txXfrm>
        <a:off x="4793072" y="192728"/>
        <a:ext cx="929455" cy="929455"/>
      </dsp:txXfrm>
    </dsp:sp>
    <dsp:sp modelId="{6E8A5253-DBF7-774B-AF8A-AD4AA7A954F2}">
      <dsp:nvSpPr>
        <dsp:cNvPr id="0" name=""/>
        <dsp:cNvSpPr/>
      </dsp:nvSpPr>
      <dsp:spPr>
        <a:xfrm rot="2160000">
          <a:off x="5873411" y="1009740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883413" y="1067683"/>
        <a:ext cx="244392" cy="266176"/>
      </dsp:txXfrm>
    </dsp:sp>
    <dsp:sp modelId="{4065D67E-5FED-104F-88E4-03F339D902FC}">
      <dsp:nvSpPr>
        <dsp:cNvPr id="0" name=""/>
        <dsp:cNvSpPr/>
      </dsp:nvSpPr>
      <dsp:spPr>
        <a:xfrm>
          <a:off x="6196918" y="1160042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Store data</a:t>
          </a:r>
          <a:endParaRPr lang="en-US" sz="1500" kern="1200" dirty="0"/>
        </a:p>
      </dsp:txBody>
      <dsp:txXfrm>
        <a:off x="6389415" y="1352539"/>
        <a:ext cx="929455" cy="929455"/>
      </dsp:txXfrm>
    </dsp:sp>
    <dsp:sp modelId="{842A3F5B-9185-AE4D-A6CB-252DA18764C0}">
      <dsp:nvSpPr>
        <dsp:cNvPr id="0" name=""/>
        <dsp:cNvSpPr/>
      </dsp:nvSpPr>
      <dsp:spPr>
        <a:xfrm rot="6480000">
          <a:off x="6377756" y="2524363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6446309" y="2563282"/>
        <a:ext cx="244392" cy="266176"/>
      </dsp:txXfrm>
    </dsp:sp>
    <dsp:sp modelId="{3E87F2EC-3537-8C4C-A6C6-49CADFF9D4F8}">
      <dsp:nvSpPr>
        <dsp:cNvPr id="0" name=""/>
        <dsp:cNvSpPr/>
      </dsp:nvSpPr>
      <dsp:spPr>
        <a:xfrm>
          <a:off x="5587169" y="3036656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Extract data</a:t>
          </a:r>
          <a:endParaRPr lang="en-US" sz="1500" kern="1200" dirty="0"/>
        </a:p>
      </dsp:txBody>
      <dsp:txXfrm>
        <a:off x="5779666" y="3229153"/>
        <a:ext cx="929455" cy="929455"/>
      </dsp:txXfrm>
    </dsp:sp>
    <dsp:sp modelId="{2BC208B0-C369-3546-801F-41E263990506}">
      <dsp:nvSpPr>
        <dsp:cNvPr id="0" name=""/>
        <dsp:cNvSpPr/>
      </dsp:nvSpPr>
      <dsp:spPr>
        <a:xfrm rot="10800000">
          <a:off x="5093115" y="3472068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197854" y="3560793"/>
        <a:ext cx="244392" cy="266176"/>
      </dsp:txXfrm>
    </dsp:sp>
    <dsp:sp modelId="{5E632CB8-8399-9842-907C-A1814EAB0659}">
      <dsp:nvSpPr>
        <dsp:cNvPr id="0" name=""/>
        <dsp:cNvSpPr/>
      </dsp:nvSpPr>
      <dsp:spPr>
        <a:xfrm>
          <a:off x="3613980" y="3036656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Analyze data</a:t>
          </a:r>
          <a:endParaRPr lang="en-US" sz="1500" kern="1200" dirty="0"/>
        </a:p>
      </dsp:txBody>
      <dsp:txXfrm>
        <a:off x="3806477" y="3229153"/>
        <a:ext cx="929455" cy="929455"/>
      </dsp:txXfrm>
    </dsp:sp>
    <dsp:sp modelId="{EC7F8F8F-AD01-B343-BDD0-53F9A90BA596}">
      <dsp:nvSpPr>
        <dsp:cNvPr id="0" name=""/>
        <dsp:cNvSpPr/>
      </dsp:nvSpPr>
      <dsp:spPr>
        <a:xfrm rot="15120000">
          <a:off x="3794818" y="2543158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863371" y="2681689"/>
        <a:ext cx="244392" cy="266176"/>
      </dsp:txXfrm>
    </dsp:sp>
    <dsp:sp modelId="{B218D264-BB17-4A43-A25D-BD7D4F16CEFC}">
      <dsp:nvSpPr>
        <dsp:cNvPr id="0" name=""/>
        <dsp:cNvSpPr/>
      </dsp:nvSpPr>
      <dsp:spPr>
        <a:xfrm>
          <a:off x="3004231" y="1160042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Use data to change reality</a:t>
          </a:r>
          <a:endParaRPr lang="en-US" sz="1500" kern="1200" dirty="0"/>
        </a:p>
      </dsp:txBody>
      <dsp:txXfrm>
        <a:off x="3196728" y="1352539"/>
        <a:ext cx="929455" cy="929455"/>
      </dsp:txXfrm>
    </dsp:sp>
    <dsp:sp modelId="{0B4C3CD7-55CC-F94D-907A-0FEC23E52CBD}">
      <dsp:nvSpPr>
        <dsp:cNvPr id="0" name=""/>
        <dsp:cNvSpPr/>
      </dsp:nvSpPr>
      <dsp:spPr>
        <a:xfrm rot="19440000">
          <a:off x="4277068" y="1021356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287070" y="1140863"/>
        <a:ext cx="244392" cy="266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DD6A7-6A79-4F4A-9E7B-15E73EC0F64C}">
      <dsp:nvSpPr>
        <dsp:cNvPr id="0" name=""/>
        <dsp:cNvSpPr/>
      </dsp:nvSpPr>
      <dsp:spPr>
        <a:xfrm>
          <a:off x="4600575" y="231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Capture reality (create data)</a:t>
          </a:r>
          <a:endParaRPr lang="en-US" sz="1500" kern="1200" dirty="0"/>
        </a:p>
      </dsp:txBody>
      <dsp:txXfrm>
        <a:off x="4793072" y="192728"/>
        <a:ext cx="929455" cy="929455"/>
      </dsp:txXfrm>
    </dsp:sp>
    <dsp:sp modelId="{6E8A5253-DBF7-774B-AF8A-AD4AA7A954F2}">
      <dsp:nvSpPr>
        <dsp:cNvPr id="0" name=""/>
        <dsp:cNvSpPr/>
      </dsp:nvSpPr>
      <dsp:spPr>
        <a:xfrm rot="2160000">
          <a:off x="5873411" y="1009740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883413" y="1067683"/>
        <a:ext cx="244392" cy="266176"/>
      </dsp:txXfrm>
    </dsp:sp>
    <dsp:sp modelId="{4065D67E-5FED-104F-88E4-03F339D902FC}">
      <dsp:nvSpPr>
        <dsp:cNvPr id="0" name=""/>
        <dsp:cNvSpPr/>
      </dsp:nvSpPr>
      <dsp:spPr>
        <a:xfrm>
          <a:off x="6196918" y="1160042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Store data</a:t>
          </a:r>
          <a:endParaRPr lang="en-US" sz="1500" kern="1200" dirty="0"/>
        </a:p>
      </dsp:txBody>
      <dsp:txXfrm>
        <a:off x="6389415" y="1352539"/>
        <a:ext cx="929455" cy="929455"/>
      </dsp:txXfrm>
    </dsp:sp>
    <dsp:sp modelId="{842A3F5B-9185-AE4D-A6CB-252DA18764C0}">
      <dsp:nvSpPr>
        <dsp:cNvPr id="0" name=""/>
        <dsp:cNvSpPr/>
      </dsp:nvSpPr>
      <dsp:spPr>
        <a:xfrm rot="6480000">
          <a:off x="6377756" y="2524363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6446309" y="2563282"/>
        <a:ext cx="244392" cy="266176"/>
      </dsp:txXfrm>
    </dsp:sp>
    <dsp:sp modelId="{3E87F2EC-3537-8C4C-A6C6-49CADFF9D4F8}">
      <dsp:nvSpPr>
        <dsp:cNvPr id="0" name=""/>
        <dsp:cNvSpPr/>
      </dsp:nvSpPr>
      <dsp:spPr>
        <a:xfrm>
          <a:off x="5587169" y="3036656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Extract data</a:t>
          </a:r>
          <a:endParaRPr lang="en-US" sz="1500" kern="1200" dirty="0"/>
        </a:p>
      </dsp:txBody>
      <dsp:txXfrm>
        <a:off x="5779666" y="3229153"/>
        <a:ext cx="929455" cy="929455"/>
      </dsp:txXfrm>
    </dsp:sp>
    <dsp:sp modelId="{2BC208B0-C369-3546-801F-41E263990506}">
      <dsp:nvSpPr>
        <dsp:cNvPr id="0" name=""/>
        <dsp:cNvSpPr/>
      </dsp:nvSpPr>
      <dsp:spPr>
        <a:xfrm rot="10800000">
          <a:off x="5093115" y="3472068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197854" y="3560793"/>
        <a:ext cx="244392" cy="266176"/>
      </dsp:txXfrm>
    </dsp:sp>
    <dsp:sp modelId="{5E632CB8-8399-9842-907C-A1814EAB0659}">
      <dsp:nvSpPr>
        <dsp:cNvPr id="0" name=""/>
        <dsp:cNvSpPr/>
      </dsp:nvSpPr>
      <dsp:spPr>
        <a:xfrm>
          <a:off x="3613980" y="3036656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Analyze data</a:t>
          </a:r>
          <a:endParaRPr lang="en-US" sz="1500" kern="1200" dirty="0"/>
        </a:p>
      </dsp:txBody>
      <dsp:txXfrm>
        <a:off x="3806477" y="3229153"/>
        <a:ext cx="929455" cy="929455"/>
      </dsp:txXfrm>
    </dsp:sp>
    <dsp:sp modelId="{EC7F8F8F-AD01-B343-BDD0-53F9A90BA596}">
      <dsp:nvSpPr>
        <dsp:cNvPr id="0" name=""/>
        <dsp:cNvSpPr/>
      </dsp:nvSpPr>
      <dsp:spPr>
        <a:xfrm rot="15120000">
          <a:off x="3794818" y="2543158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863371" y="2681689"/>
        <a:ext cx="244392" cy="266176"/>
      </dsp:txXfrm>
    </dsp:sp>
    <dsp:sp modelId="{B218D264-BB17-4A43-A25D-BD7D4F16CEFC}">
      <dsp:nvSpPr>
        <dsp:cNvPr id="0" name=""/>
        <dsp:cNvSpPr/>
      </dsp:nvSpPr>
      <dsp:spPr>
        <a:xfrm>
          <a:off x="3004231" y="1160042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Use data to change reality</a:t>
          </a:r>
          <a:endParaRPr lang="en-US" sz="1500" kern="1200" dirty="0"/>
        </a:p>
      </dsp:txBody>
      <dsp:txXfrm>
        <a:off x="3196728" y="1352539"/>
        <a:ext cx="929455" cy="929455"/>
      </dsp:txXfrm>
    </dsp:sp>
    <dsp:sp modelId="{0B4C3CD7-55CC-F94D-907A-0FEC23E52CBD}">
      <dsp:nvSpPr>
        <dsp:cNvPr id="0" name=""/>
        <dsp:cNvSpPr/>
      </dsp:nvSpPr>
      <dsp:spPr>
        <a:xfrm rot="19440000">
          <a:off x="4277068" y="1021356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287070" y="1140863"/>
        <a:ext cx="244392" cy="266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DD6A7-6A79-4F4A-9E7B-15E73EC0F64C}">
      <dsp:nvSpPr>
        <dsp:cNvPr id="0" name=""/>
        <dsp:cNvSpPr/>
      </dsp:nvSpPr>
      <dsp:spPr>
        <a:xfrm>
          <a:off x="4600575" y="231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Capture reality </a:t>
          </a:r>
          <a:endParaRPr lang="en-US" sz="1700" kern="1200" dirty="0"/>
        </a:p>
      </dsp:txBody>
      <dsp:txXfrm>
        <a:off x="4793072" y="192728"/>
        <a:ext cx="929455" cy="929455"/>
      </dsp:txXfrm>
    </dsp:sp>
    <dsp:sp modelId="{6E8A5253-DBF7-774B-AF8A-AD4AA7A954F2}">
      <dsp:nvSpPr>
        <dsp:cNvPr id="0" name=""/>
        <dsp:cNvSpPr/>
      </dsp:nvSpPr>
      <dsp:spPr>
        <a:xfrm rot="2160000">
          <a:off x="5873411" y="1009740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883413" y="1067683"/>
        <a:ext cx="244392" cy="266176"/>
      </dsp:txXfrm>
    </dsp:sp>
    <dsp:sp modelId="{4065D67E-5FED-104F-88E4-03F339D902FC}">
      <dsp:nvSpPr>
        <dsp:cNvPr id="0" name=""/>
        <dsp:cNvSpPr/>
      </dsp:nvSpPr>
      <dsp:spPr>
        <a:xfrm>
          <a:off x="6196918" y="1160042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Store data</a:t>
          </a:r>
          <a:endParaRPr lang="en-US" sz="1700" kern="1200" dirty="0"/>
        </a:p>
      </dsp:txBody>
      <dsp:txXfrm>
        <a:off x="6389415" y="1352539"/>
        <a:ext cx="929455" cy="929455"/>
      </dsp:txXfrm>
    </dsp:sp>
    <dsp:sp modelId="{842A3F5B-9185-AE4D-A6CB-252DA18764C0}">
      <dsp:nvSpPr>
        <dsp:cNvPr id="0" name=""/>
        <dsp:cNvSpPr/>
      </dsp:nvSpPr>
      <dsp:spPr>
        <a:xfrm rot="6480000">
          <a:off x="6377756" y="2524363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6446309" y="2563282"/>
        <a:ext cx="244392" cy="266176"/>
      </dsp:txXfrm>
    </dsp:sp>
    <dsp:sp modelId="{3E87F2EC-3537-8C4C-A6C6-49CADFF9D4F8}">
      <dsp:nvSpPr>
        <dsp:cNvPr id="0" name=""/>
        <dsp:cNvSpPr/>
      </dsp:nvSpPr>
      <dsp:spPr>
        <a:xfrm>
          <a:off x="5587169" y="3036656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Extract data</a:t>
          </a:r>
          <a:endParaRPr lang="en-US" sz="1700" kern="1200" dirty="0"/>
        </a:p>
      </dsp:txBody>
      <dsp:txXfrm>
        <a:off x="5779666" y="3229153"/>
        <a:ext cx="929455" cy="929455"/>
      </dsp:txXfrm>
    </dsp:sp>
    <dsp:sp modelId="{2BC208B0-C369-3546-801F-41E263990506}">
      <dsp:nvSpPr>
        <dsp:cNvPr id="0" name=""/>
        <dsp:cNvSpPr/>
      </dsp:nvSpPr>
      <dsp:spPr>
        <a:xfrm rot="10800000">
          <a:off x="5093115" y="3472068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5197854" y="3560793"/>
        <a:ext cx="244392" cy="266176"/>
      </dsp:txXfrm>
    </dsp:sp>
    <dsp:sp modelId="{5E632CB8-8399-9842-907C-A1814EAB0659}">
      <dsp:nvSpPr>
        <dsp:cNvPr id="0" name=""/>
        <dsp:cNvSpPr/>
      </dsp:nvSpPr>
      <dsp:spPr>
        <a:xfrm>
          <a:off x="3613980" y="3036656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Analyze data</a:t>
          </a:r>
          <a:endParaRPr lang="en-US" sz="1700" kern="1200" dirty="0"/>
        </a:p>
      </dsp:txBody>
      <dsp:txXfrm>
        <a:off x="3806477" y="3229153"/>
        <a:ext cx="929455" cy="929455"/>
      </dsp:txXfrm>
    </dsp:sp>
    <dsp:sp modelId="{EC7F8F8F-AD01-B343-BDD0-53F9A90BA596}">
      <dsp:nvSpPr>
        <dsp:cNvPr id="0" name=""/>
        <dsp:cNvSpPr/>
      </dsp:nvSpPr>
      <dsp:spPr>
        <a:xfrm rot="15120000">
          <a:off x="3794818" y="2543158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3863371" y="2681689"/>
        <a:ext cx="244392" cy="266176"/>
      </dsp:txXfrm>
    </dsp:sp>
    <dsp:sp modelId="{B218D264-BB17-4A43-A25D-BD7D4F16CEFC}">
      <dsp:nvSpPr>
        <dsp:cNvPr id="0" name=""/>
        <dsp:cNvSpPr/>
      </dsp:nvSpPr>
      <dsp:spPr>
        <a:xfrm>
          <a:off x="3004231" y="1160042"/>
          <a:ext cx="1314449" cy="13144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Use data to change reality</a:t>
          </a:r>
          <a:endParaRPr lang="en-US" sz="1700" kern="1200" dirty="0"/>
        </a:p>
      </dsp:txBody>
      <dsp:txXfrm>
        <a:off x="3196728" y="1352539"/>
        <a:ext cx="929455" cy="929455"/>
      </dsp:txXfrm>
    </dsp:sp>
    <dsp:sp modelId="{0B4C3CD7-55CC-F94D-907A-0FEC23E52CBD}">
      <dsp:nvSpPr>
        <dsp:cNvPr id="0" name=""/>
        <dsp:cNvSpPr/>
      </dsp:nvSpPr>
      <dsp:spPr>
        <a:xfrm rot="19440000">
          <a:off x="4277068" y="1021356"/>
          <a:ext cx="349131" cy="4436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287070" y="1140863"/>
        <a:ext cx="244392" cy="266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86F43-5BE9-FD46-AC6A-A01C18AB4F8C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0EF7-1344-0A40-A53C-8417EEEC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4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0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4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591F5-0B9B-9F45-8C13-3825AB82C9B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098E2-8112-8140-A238-964ED9B47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 245 – Measurement Issues in Implementation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Elvin Geng</a:t>
            </a:r>
          </a:p>
          <a:p>
            <a:r>
              <a:rPr lang="en-US" dirty="0" smtClean="0"/>
              <a:t>UCSF</a:t>
            </a:r>
          </a:p>
          <a:p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Clinic-based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of integrated “clinical systems”</a:t>
            </a:r>
          </a:p>
          <a:p>
            <a:pPr lvl="1"/>
            <a:r>
              <a:rPr lang="en-US" dirty="0" smtClean="0"/>
              <a:t>“unique” electronic records of patient care experience</a:t>
            </a:r>
          </a:p>
          <a:p>
            <a:r>
              <a:rPr lang="en-US" dirty="0" smtClean="0"/>
              <a:t>The effect of antiretroviral drug initiation on short term outcomes in those with advanced HIV. </a:t>
            </a:r>
          </a:p>
          <a:p>
            <a:r>
              <a:rPr lang="en-US" dirty="0" smtClean="0"/>
              <a:t>Consortia minimum dataset </a:t>
            </a:r>
          </a:p>
          <a:p>
            <a:pPr lvl="1"/>
            <a:r>
              <a:rPr lang="en-US" dirty="0" smtClean="0"/>
              <a:t>Medication name, dose, frequency, </a:t>
            </a:r>
            <a:r>
              <a:rPr lang="en-US" i="1" u="sng" dirty="0" smtClean="0"/>
              <a:t>start and stop dates</a:t>
            </a:r>
          </a:p>
          <a:p>
            <a:r>
              <a:rPr lang="en-US" dirty="0" smtClean="0"/>
              <a:t>Consortia standards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edications records should be ”adjudicated for start date”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the start date?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2696" y="2266122"/>
            <a:ext cx="9992139" cy="397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1478" y="189679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52730" y="1908314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39270" y="189679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30728" y="173496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292" y="3021495"/>
            <a:ext cx="15650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Presented for care at W86; no symptoms; tested positive in VCT; Cd4 is 30 / </a:t>
            </a:r>
            <a:r>
              <a:rPr lang="en-US" sz="1400" dirty="0" err="1" smtClean="0"/>
              <a:t>ul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32292" y="4446751"/>
            <a:ext cx="2690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Treatment discussed, patient agreed to start, medication prescribed and sent to pharmacy (Jan 5, 2015)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243439" y="5462316"/>
            <a:ext cx="1895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Patient picked up medication, but at next visit, says he </a:t>
            </a:r>
            <a:r>
              <a:rPr lang="en-US" sz="1400" smtClean="0"/>
              <a:t>hadn’t started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52730" y="3112309"/>
            <a:ext cx="2601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Patient returned after several missed visits, concedes to restarting methamphetamine use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995815" y="5677759"/>
            <a:ext cx="1895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Admitted through ER – found to have pneumococcal sepsis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82081" y="4446750"/>
            <a:ext cx="1895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Stabilized and started HIV medications during hospitalization (July 5, 2016)</a:t>
            </a:r>
            <a:endParaRPr lang="en-US" sz="1400" dirty="0"/>
          </a:p>
        </p:txBody>
      </p:sp>
      <p:cxnSp>
        <p:nvCxnSpPr>
          <p:cNvPr id="16" name="Elbow Connector 15"/>
          <p:cNvCxnSpPr>
            <a:stCxn id="17" idx="4"/>
            <a:endCxn id="8" idx="3"/>
          </p:cNvCxnSpPr>
          <p:nvPr/>
        </p:nvCxnSpPr>
        <p:spPr>
          <a:xfrm rot="5400000">
            <a:off x="1662734" y="2898338"/>
            <a:ext cx="942584" cy="47328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184400" y="2272472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30612" y="2255769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68676" y="2255768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40488" y="2288208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915093" y="2255767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lbow Connector 23"/>
          <p:cNvCxnSpPr>
            <a:stCxn id="9" idx="3"/>
            <a:endCxn id="19" idx="4"/>
          </p:cNvCxnSpPr>
          <p:nvPr/>
        </p:nvCxnSpPr>
        <p:spPr>
          <a:xfrm flipH="1" flipV="1">
            <a:off x="3016879" y="2646984"/>
            <a:ext cx="6404" cy="2276821"/>
          </a:xfrm>
          <a:prstGeom prst="bentConnector4">
            <a:avLst>
              <a:gd name="adj1" fmla="val -3569644"/>
              <a:gd name="adj2" fmla="val 604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0" idx="3"/>
            <a:endCxn id="20" idx="4"/>
          </p:cNvCxnSpPr>
          <p:nvPr/>
        </p:nvCxnSpPr>
        <p:spPr>
          <a:xfrm flipH="1" flipV="1">
            <a:off x="3854943" y="2646983"/>
            <a:ext cx="1283557" cy="3292387"/>
          </a:xfrm>
          <a:prstGeom prst="bentConnector4">
            <a:avLst>
              <a:gd name="adj1" fmla="val -17810"/>
              <a:gd name="adj2" fmla="val 366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138500" y="2288207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lbow Connector 28"/>
          <p:cNvCxnSpPr>
            <a:stCxn id="11" idx="0"/>
            <a:endCxn id="27" idx="4"/>
          </p:cNvCxnSpPr>
          <p:nvPr/>
        </p:nvCxnSpPr>
        <p:spPr>
          <a:xfrm rot="16200000" flipV="1">
            <a:off x="5322679" y="2681511"/>
            <a:ext cx="432887" cy="42870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3" idx="1"/>
            <a:endCxn id="21" idx="4"/>
          </p:cNvCxnSpPr>
          <p:nvPr/>
        </p:nvCxnSpPr>
        <p:spPr>
          <a:xfrm rot="10800000">
            <a:off x="7426755" y="2679423"/>
            <a:ext cx="569060" cy="336766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4" idx="0"/>
            <a:endCxn id="22" idx="4"/>
          </p:cNvCxnSpPr>
          <p:nvPr/>
        </p:nvCxnSpPr>
        <p:spPr>
          <a:xfrm rot="5400000" flipH="1" flipV="1">
            <a:off x="8715602" y="3060992"/>
            <a:ext cx="1799768" cy="971748"/>
          </a:xfrm>
          <a:prstGeom prst="bentConnector3">
            <a:avLst>
              <a:gd name="adj1" fmla="val 791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15093" y="3215741"/>
            <a:ext cx="1895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Spotty visit adherence and viral load suppression inconsistent</a:t>
            </a:r>
            <a:endParaRPr lang="en-US" sz="1400" dirty="0"/>
          </a:p>
        </p:txBody>
      </p:sp>
      <p:sp>
        <p:nvSpPr>
          <p:cNvPr id="47" name="Oval 46"/>
          <p:cNvSpPr/>
          <p:nvPr/>
        </p:nvSpPr>
        <p:spPr>
          <a:xfrm>
            <a:off x="10676356" y="2272472"/>
            <a:ext cx="372533" cy="391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Elbow Connector 47"/>
          <p:cNvCxnSpPr>
            <a:stCxn id="43" idx="3"/>
            <a:endCxn id="47" idx="4"/>
          </p:cNvCxnSpPr>
          <p:nvPr/>
        </p:nvCxnSpPr>
        <p:spPr>
          <a:xfrm flipH="1" flipV="1">
            <a:off x="10862623" y="2663687"/>
            <a:ext cx="947531" cy="1029108"/>
          </a:xfrm>
          <a:prstGeom prst="bentConnector4">
            <a:avLst>
              <a:gd name="adj1" fmla="val -24126"/>
              <a:gd name="adj2" fmla="val 731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TabMedication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205049"/>
              </p:ext>
            </p:extLst>
          </p:nvPr>
        </p:nvGraphicFramePr>
        <p:xfrm>
          <a:off x="838200" y="1825622"/>
          <a:ext cx="10515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Medication active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Medication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discontinuation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4354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4376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4395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4420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4554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4576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4695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4720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6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4850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EFV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3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“Adjudication</a:t>
            </a:r>
            <a:r>
              <a:rPr lang="is-IS" dirty="0" smtClean="0"/>
              <a:t>…”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Medication start date manually changed from January 15, 2015 to July 5, 2016 </a:t>
            </a:r>
          </a:p>
          <a:p>
            <a:r>
              <a:rPr lang="en-US" dirty="0" smtClean="0"/>
              <a:t>Is that the right thing to do? </a:t>
            </a:r>
          </a:p>
          <a:p>
            <a:pPr lvl="1"/>
            <a:r>
              <a:rPr lang="en-US" dirty="0" smtClean="0"/>
              <a:t>What if they never come back? </a:t>
            </a:r>
          </a:p>
          <a:p>
            <a:pPr lvl="1"/>
            <a:r>
              <a:rPr lang="en-US" dirty="0" smtClean="0"/>
              <a:t>What if the provider doesn’t know or doesn’t document that delayed start?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6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question match the reality you have captured (your data)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6800"/>
            <a:ext cx="10515600" cy="3145896"/>
          </a:xfrm>
        </p:spPr>
        <p:txBody>
          <a:bodyPr/>
          <a:lstStyle/>
          <a:p>
            <a:r>
              <a:rPr lang="en-US" dirty="0" smtClean="0"/>
              <a:t>What is adherence for patients with advanced disease </a:t>
            </a:r>
          </a:p>
          <a:p>
            <a:pPr lvl="1"/>
            <a:r>
              <a:rPr lang="en-US" dirty="0" smtClean="0"/>
              <a:t>Bad question</a:t>
            </a:r>
          </a:p>
          <a:p>
            <a:r>
              <a:rPr lang="en-US" dirty="0" smtClean="0"/>
              <a:t>When did someone start ART 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etter question if you want to do quite a bit of chart review </a:t>
            </a:r>
          </a:p>
          <a:p>
            <a:r>
              <a:rPr lang="en-US" dirty="0" smtClean="0"/>
              <a:t>When was someone prescribed ART </a:t>
            </a:r>
          </a:p>
          <a:p>
            <a:pPr lvl="1"/>
            <a:r>
              <a:rPr lang="en-US" dirty="0" smtClean="0"/>
              <a:t>Perhaps even better question </a:t>
            </a:r>
          </a:p>
          <a:p>
            <a:pPr lvl="1"/>
            <a:r>
              <a:rPr lang="en-US" dirty="0" smtClean="0"/>
              <a:t>Aligned with nature of information collected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15595"/>
          </a:xfrm>
        </p:spPr>
        <p:txBody>
          <a:bodyPr/>
          <a:lstStyle/>
          <a:p>
            <a:r>
              <a:rPr lang="en-US" dirty="0" smtClean="0"/>
              <a:t>What is the problem?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promise a BLT if you don’t have bacon (and its 6 pm in Geneva)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3067"/>
            <a:ext cx="10515600" cy="3653896"/>
          </a:xfrm>
        </p:spPr>
        <p:txBody>
          <a:bodyPr/>
          <a:lstStyle/>
          <a:p>
            <a:r>
              <a:rPr lang="en-US" dirty="0" smtClean="0"/>
              <a:t>Asking a question that can be answered with your data </a:t>
            </a:r>
            <a:r>
              <a:rPr lang="en-US" dirty="0" smtClean="0"/>
              <a:t>even if it is not exactly what you originally had in mind is better than asking a question that can’t be answered</a:t>
            </a:r>
          </a:p>
          <a:p>
            <a:r>
              <a:rPr lang="en-US" dirty="0" smtClean="0"/>
              <a:t>But</a:t>
            </a:r>
            <a:r>
              <a:rPr lang="is-IS" dirty="0" smtClean="0"/>
              <a:t>… the questions you can answer are more interestng (in my opinion)</a:t>
            </a:r>
          </a:p>
          <a:p>
            <a:r>
              <a:rPr lang="is-IS" dirty="0" smtClean="0"/>
              <a:t>In reality many times people go ahead and make the BLT and then are surprised when guests complain when it is served without bacon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9314" y="21673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omnivore’s dilemma: where does your food come from and do you know what is in it?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07" y="829583"/>
            <a:ext cx="10382084" cy="514667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55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2" y="1126672"/>
            <a:ext cx="10745862" cy="473018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85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Research depends on data</a:t>
            </a:r>
          </a:p>
          <a:p>
            <a:r>
              <a:rPr lang="en-US" dirty="0" smtClean="0"/>
              <a:t>Implementation science depends on real world data</a:t>
            </a:r>
          </a:p>
          <a:p>
            <a:r>
              <a:rPr lang="en-US" dirty="0" smtClean="0"/>
              <a:t>Discuss “real world” data </a:t>
            </a:r>
            <a:r>
              <a:rPr lang="en-US" dirty="0" smtClean="0"/>
              <a:t>lifecycle</a:t>
            </a:r>
          </a:p>
          <a:p>
            <a:pPr lvl="1"/>
            <a:r>
              <a:rPr lang="en-US" dirty="0" smtClean="0"/>
              <a:t>Capturing reality  (creating data)</a:t>
            </a:r>
            <a:endParaRPr lang="en-US" dirty="0" smtClean="0"/>
          </a:p>
          <a:p>
            <a:pPr lvl="1"/>
            <a:r>
              <a:rPr lang="en-US" dirty="0" smtClean="0"/>
              <a:t>Storing data</a:t>
            </a:r>
          </a:p>
          <a:p>
            <a:pPr lvl="1"/>
            <a:r>
              <a:rPr lang="en-US" dirty="0" smtClean="0"/>
              <a:t>Extracting data</a:t>
            </a:r>
          </a:p>
          <a:p>
            <a:pPr lvl="1"/>
            <a:r>
              <a:rPr lang="en-US" dirty="0" smtClean="0"/>
              <a:t>Analyzing data from non-research sources </a:t>
            </a:r>
            <a:endParaRPr lang="en-US" dirty="0" smtClean="0"/>
          </a:p>
          <a:p>
            <a:r>
              <a:rPr lang="en-US" dirty="0" smtClean="0"/>
              <a:t>Challenges and opportunities </a:t>
            </a:r>
          </a:p>
          <a:p>
            <a:r>
              <a:rPr lang="en-US" dirty="0" smtClean="0"/>
              <a:t>Use cohorts and or studies that I have worked in as case studies</a:t>
            </a:r>
          </a:p>
          <a:p>
            <a:r>
              <a:rPr lang="en-US" dirty="0" err="1" smtClean="0"/>
              <a:t>Phronesis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889960"/>
            <a:ext cx="9699510" cy="542578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4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91" y="2788163"/>
            <a:ext cx="1718481" cy="1289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22714" y="4632544"/>
            <a:ext cx="1882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collected on a clinical encounter form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6"/>
          <a:stretch/>
        </p:blipFill>
        <p:spPr>
          <a:xfrm>
            <a:off x="722085" y="737038"/>
            <a:ext cx="1703288" cy="1410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60" y="1085924"/>
            <a:ext cx="1997526" cy="14962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r="-1"/>
          <a:stretch/>
        </p:blipFill>
        <p:spPr>
          <a:xfrm>
            <a:off x="7021287" y="3410020"/>
            <a:ext cx="1815184" cy="1476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89" y="5139191"/>
            <a:ext cx="1464304" cy="147084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Curved Connector 9"/>
          <p:cNvCxnSpPr>
            <a:stCxn id="5" idx="3"/>
            <a:endCxn id="2" idx="0"/>
          </p:cNvCxnSpPr>
          <p:nvPr/>
        </p:nvCxnSpPr>
        <p:spPr>
          <a:xfrm>
            <a:off x="2425373" y="1442206"/>
            <a:ext cx="781559" cy="134595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2" idx="3"/>
            <a:endCxn id="6" idx="2"/>
          </p:cNvCxnSpPr>
          <p:nvPr/>
        </p:nvCxnSpPr>
        <p:spPr>
          <a:xfrm flipV="1">
            <a:off x="4066172" y="2582141"/>
            <a:ext cx="1727751" cy="85079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6" idx="3"/>
            <a:endCxn id="7" idx="0"/>
          </p:cNvCxnSpPr>
          <p:nvPr/>
        </p:nvCxnSpPr>
        <p:spPr>
          <a:xfrm>
            <a:off x="6792686" y="1834033"/>
            <a:ext cx="1136193" cy="157598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7" idx="2"/>
            <a:endCxn id="8" idx="1"/>
          </p:cNvCxnSpPr>
          <p:nvPr/>
        </p:nvCxnSpPr>
        <p:spPr>
          <a:xfrm rot="16200000" flipH="1">
            <a:off x="8561949" y="4252972"/>
            <a:ext cx="988570" cy="225471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7932" y="2326498"/>
            <a:ext cx="18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Clinical care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95160" y="552372"/>
            <a:ext cx="18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Data entry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523517" y="2695830"/>
            <a:ext cx="2645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pooling at national and subnational scale (possible derivation)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114859" y="5963701"/>
            <a:ext cx="188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International pooling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84" y="121478"/>
            <a:ext cx="9605949" cy="6499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8335617" y="1696278"/>
            <a:ext cx="927652" cy="874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6" y="1029758"/>
            <a:ext cx="10711283" cy="487997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1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9971" y="1355270"/>
            <a:ext cx="30077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Missing second visit (</a:t>
            </a:r>
            <a:r>
              <a:rPr lang="en-US" dirty="0" err="1" smtClean="0"/>
              <a:t>ltfu</a:t>
            </a:r>
            <a:r>
              <a:rPr lang="en-US" dirty="0" smtClean="0"/>
              <a:t>) and therefore CD4 level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84772" y="4490357"/>
            <a:ext cx="123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death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8171" y="2710543"/>
            <a:ext cx="21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CD4 level at first visit</a:t>
            </a:r>
            <a:endParaRPr lang="en-US" dirty="0"/>
          </a:p>
        </p:txBody>
      </p:sp>
      <p:cxnSp>
        <p:nvCxnSpPr>
          <p:cNvPr id="6" name="Curved Connector 5"/>
          <p:cNvCxnSpPr>
            <a:stCxn id="4" idx="0"/>
            <a:endCxn id="2" idx="1"/>
          </p:cNvCxnSpPr>
          <p:nvPr/>
        </p:nvCxnSpPr>
        <p:spPr>
          <a:xfrm rot="5400000" flipH="1" flipV="1">
            <a:off x="3283838" y="1164410"/>
            <a:ext cx="1032107" cy="20601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3" idx="0"/>
            <a:endCxn id="2" idx="3"/>
          </p:cNvCxnSpPr>
          <p:nvPr/>
        </p:nvCxnSpPr>
        <p:spPr>
          <a:xfrm rot="16200000" flipV="1">
            <a:off x="7214904" y="2301247"/>
            <a:ext cx="2811921" cy="156629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4" idx="3"/>
            <a:endCxn id="3" idx="1"/>
          </p:cNvCxnSpPr>
          <p:nvPr/>
        </p:nvCxnSpPr>
        <p:spPr>
          <a:xfrm>
            <a:off x="3841450" y="2895209"/>
            <a:ext cx="4943322" cy="177981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 your ingredients (and keep them simple and unprocessed)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lifecycle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6214534" y="4622799"/>
            <a:ext cx="1786466" cy="16891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extraction – harder than pulling teeth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74" y="1878996"/>
            <a:ext cx="8663602" cy="4555378"/>
          </a:xfrm>
        </p:spPr>
      </p:pic>
      <p:sp>
        <p:nvSpPr>
          <p:cNvPr id="9" name="&quot;No&quot; Symbol 8"/>
          <p:cNvSpPr/>
          <p:nvPr/>
        </p:nvSpPr>
        <p:spPr>
          <a:xfrm>
            <a:off x="3034747" y="1577009"/>
            <a:ext cx="5552661" cy="4925519"/>
          </a:xfrm>
          <a:prstGeom prst="noSmoking">
            <a:avLst/>
          </a:prstGeom>
          <a:solidFill>
            <a:srgbClr val="FF0000">
              <a:alpha val="2784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82533" y="1862667"/>
            <a:ext cx="3572934" cy="46398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330" y="1286192"/>
            <a:ext cx="3793497" cy="5370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72"/>
          <a:stretch/>
        </p:blipFill>
        <p:spPr>
          <a:xfrm>
            <a:off x="1328058" y="2099197"/>
            <a:ext cx="3745439" cy="3305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47058" y="424543"/>
            <a:ext cx="9507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eye of the beholder</a:t>
            </a:r>
            <a:r>
              <a:rPr lang="is-IS" sz="4000" dirty="0"/>
              <a:t> </a:t>
            </a:r>
            <a:r>
              <a:rPr lang="is-IS" sz="4000" dirty="0" smtClean="0"/>
              <a:t>(health care wokers)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46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eye of the beholder</a:t>
            </a:r>
            <a:r>
              <a:rPr lang="is-IS" dirty="0"/>
              <a:t> </a:t>
            </a:r>
            <a:r>
              <a:rPr lang="is-IS" dirty="0" smtClean="0"/>
              <a:t>(data manager)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19" y="1890939"/>
            <a:ext cx="5975181" cy="4351338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4558"/>
            <a:ext cx="3492500" cy="2324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0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lifecycle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8039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 rot="19876575">
            <a:off x="5404756" y="1126670"/>
            <a:ext cx="3249386" cy="50618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Communications: Clinical Investigators and Data Managers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9" b="34737"/>
          <a:stretch/>
        </p:blipFill>
        <p:spPr>
          <a:xfrm>
            <a:off x="838200" y="2561658"/>
            <a:ext cx="3750129" cy="2324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33" y="2561658"/>
            <a:ext cx="3492500" cy="2324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Left-Right Arrow 6"/>
          <p:cNvSpPr/>
          <p:nvPr/>
        </p:nvSpPr>
        <p:spPr>
          <a:xfrm>
            <a:off x="4977493" y="3291001"/>
            <a:ext cx="2237014" cy="8654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investigators are from Venus and Data managers are from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Investigator</a:t>
            </a:r>
          </a:p>
          <a:p>
            <a:pPr lvl="1"/>
            <a:r>
              <a:rPr lang="en-US" dirty="0" smtClean="0"/>
              <a:t>You understand what you want to do</a:t>
            </a:r>
          </a:p>
          <a:p>
            <a:pPr lvl="1"/>
            <a:r>
              <a:rPr lang="en-US" dirty="0" smtClean="0"/>
              <a:t>You understand what the measurements mean</a:t>
            </a:r>
          </a:p>
          <a:p>
            <a:pPr lvl="1"/>
            <a:r>
              <a:rPr lang="en-US" dirty="0" smtClean="0"/>
              <a:t>You must define the ingredients you want with precision</a:t>
            </a:r>
          </a:p>
          <a:p>
            <a:pPr lvl="1"/>
            <a:r>
              <a:rPr lang="en-US" dirty="0" smtClean="0"/>
              <a:t>You need to spell out the ingredients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Data manager</a:t>
            </a:r>
          </a:p>
          <a:p>
            <a:pPr lvl="1"/>
            <a:r>
              <a:rPr lang="en-US" dirty="0" smtClean="0"/>
              <a:t>Must extract data from a database</a:t>
            </a:r>
          </a:p>
          <a:p>
            <a:pPr lvl="1"/>
            <a:r>
              <a:rPr lang="en-US" dirty="0" smtClean="0"/>
              <a:t>But does not know exactly what you want</a:t>
            </a:r>
          </a:p>
          <a:p>
            <a:pPr lvl="1"/>
            <a:r>
              <a:rPr lang="en-US" dirty="0" smtClean="0"/>
              <a:t>Does not understand what a “viral load” is </a:t>
            </a:r>
          </a:p>
          <a:p>
            <a:pPr lvl="1"/>
            <a:r>
              <a:rPr lang="en-US" dirty="0" smtClean="0"/>
              <a:t>The concept is named 14334 in the database</a:t>
            </a:r>
          </a:p>
          <a:p>
            <a:pPr lvl="1"/>
            <a:r>
              <a:rPr lang="en-US" dirty="0" smtClean="0"/>
              <a:t>The data dictionary says</a:t>
            </a:r>
            <a:endParaRPr lang="en-US" dirty="0"/>
          </a:p>
          <a:p>
            <a:pPr marL="457200" lvl="1" indent="0">
              <a:buNone/>
            </a:pPr>
            <a:r>
              <a:rPr lang="en-US" i="1" dirty="0" smtClean="0"/>
              <a:t>“Plasma HIV RNA (Roche TM V12) = 14334”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18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15" y="446768"/>
            <a:ext cx="4142014" cy="1325563"/>
          </a:xfrm>
        </p:spPr>
        <p:txBody>
          <a:bodyPr/>
          <a:lstStyle/>
          <a:p>
            <a:r>
              <a:rPr lang="en-US" dirty="0" smtClean="0"/>
              <a:t>Consequences</a:t>
            </a:r>
            <a:r>
              <a:rPr lang="is-IS" dirty="0" smtClean="0"/>
              <a:t>….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72" y="906916"/>
            <a:ext cx="6408058" cy="502048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14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Garbage in, Garbage out (wait what came out?)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7" y="1845129"/>
            <a:ext cx="10648213" cy="4328953"/>
          </a:xfrm>
        </p:spPr>
      </p:pic>
    </p:spTree>
    <p:extLst>
      <p:ext uri="{BB962C8B-B14F-4D97-AF65-F5344CB8AC3E}">
        <p14:creationId xmlns:p14="http://schemas.microsoft.com/office/powerpoint/2010/main" val="61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for Investigator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 you have access to the front end</a:t>
            </a:r>
          </a:p>
          <a:p>
            <a:r>
              <a:rPr lang="en-US" dirty="0" smtClean="0"/>
              <a:t>If you can, get a hold of a database schema or the tables</a:t>
            </a:r>
          </a:p>
          <a:p>
            <a:r>
              <a:rPr lang="en-US" dirty="0" smtClean="0"/>
              <a:t>Surprisingly hard to get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– Decide how you will define your cohort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Do you obtain the variables to do so or give instructions for cohort definition?</a:t>
            </a:r>
          </a:p>
          <a:p>
            <a:r>
              <a:rPr lang="en-US" dirty="0" smtClean="0"/>
              <a:t>CNICS cohort inclusion criteria: two primary care visits within a year after January 1, 2001</a:t>
            </a:r>
          </a:p>
          <a:p>
            <a:r>
              <a:rPr lang="en-US" dirty="0" smtClean="0"/>
              <a:t>But ”primary care” is not a variable in the database</a:t>
            </a:r>
          </a:p>
          <a:p>
            <a:r>
              <a:rPr lang="en-US" dirty="0" smtClean="0"/>
              <a:t>Logic of the visit type classification</a:t>
            </a:r>
          </a:p>
          <a:p>
            <a:pPr lvl="1"/>
            <a:r>
              <a:rPr lang="en-US" dirty="0" smtClean="0"/>
              <a:t>Resource code – one of any number of providers </a:t>
            </a:r>
          </a:p>
          <a:p>
            <a:pPr lvl="1"/>
            <a:r>
              <a:rPr lang="en-US" dirty="0" smtClean="0"/>
              <a:t>Location – Ward 86</a:t>
            </a:r>
          </a:p>
          <a:p>
            <a:pPr lvl="1"/>
            <a:r>
              <a:rPr lang="en-US" dirty="0" smtClean="0"/>
              <a:t>Date of visit </a:t>
            </a:r>
          </a:p>
          <a:p>
            <a:r>
              <a:rPr lang="en-US" dirty="0" smtClean="0"/>
              <a:t>Prefer to derive yourself</a:t>
            </a:r>
          </a:p>
          <a:p>
            <a:r>
              <a:rPr lang="en-US" dirty="0" smtClean="0"/>
              <a:t>Otherwise give very clear instructions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10" y="283955"/>
            <a:ext cx="5206946" cy="6198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49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Codify decisions and formally communicate with data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Specify name (might be different than the “native” name of the variable</a:t>
            </a:r>
          </a:p>
          <a:p>
            <a:r>
              <a:rPr lang="en-US" dirty="0" smtClean="0"/>
              <a:t>Specify format (date, numeric, text, coded with response categories)</a:t>
            </a:r>
          </a:p>
          <a:p>
            <a:r>
              <a:rPr lang="en-US" dirty="0" smtClean="0"/>
              <a:t>Avoid highly derived variables – strive to get more granular (can’t go other way)</a:t>
            </a:r>
          </a:p>
          <a:p>
            <a:r>
              <a:rPr lang="en-US" dirty="0" smtClean="0"/>
              <a:t>Ask for ”time invariant variables” in one table (e.g., sex, </a:t>
            </a:r>
            <a:r>
              <a:rPr lang="en-US" dirty="0" err="1" smtClean="0"/>
              <a:t>dob</a:t>
            </a:r>
            <a:r>
              <a:rPr lang="en-US" dirty="0" smtClean="0"/>
              <a:t>, etc.)</a:t>
            </a:r>
          </a:p>
          <a:p>
            <a:r>
              <a:rPr lang="en-US" dirty="0" smtClean="0"/>
              <a:t>As for all ”repeated measures” in separate “long tables” (e.g., appointments, visits, CD4 values, hemoglobin levels, etc.</a:t>
            </a:r>
          </a:p>
          <a:p>
            <a:r>
              <a:rPr lang="en-US" dirty="0" smtClean="0"/>
              <a:t>Make sure to obtain variables from individuals even if those </a:t>
            </a:r>
            <a:r>
              <a:rPr lang="en-US" dirty="0" err="1" smtClean="0"/>
              <a:t>preceed</a:t>
            </a:r>
            <a:r>
              <a:rPr lang="en-US" dirty="0" smtClean="0"/>
              <a:t> the cohort entry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5" y="0"/>
            <a:ext cx="9802567" cy="6671559"/>
          </a:xfrm>
        </p:spPr>
      </p:pic>
    </p:spTree>
    <p:extLst>
      <p:ext uri="{BB962C8B-B14F-4D97-AF65-F5344CB8AC3E}">
        <p14:creationId xmlns:p14="http://schemas.microsoft.com/office/powerpoint/2010/main" val="5844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lifecycle – data creation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5198533" y="1473200"/>
            <a:ext cx="1845734" cy="1896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tips</a:t>
            </a:r>
            <a:r>
              <a:rPr lang="is-IS" dirty="0" smtClean="0"/>
              <a:t>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 data manager face-to-face</a:t>
            </a:r>
          </a:p>
          <a:p>
            <a:r>
              <a:rPr lang="en-US" dirty="0" smtClean="0"/>
              <a:t>Codebook specification is iterative</a:t>
            </a:r>
          </a:p>
        </p:txBody>
      </p:sp>
    </p:spTree>
    <p:extLst>
      <p:ext uri="{BB962C8B-B14F-4D97-AF65-F5344CB8AC3E}">
        <p14:creationId xmlns:p14="http://schemas.microsoft.com/office/powerpoint/2010/main" val="5454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Know what’s in your food (or data)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8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 issues in real world data are complicated</a:t>
            </a:r>
          </a:p>
          <a:p>
            <a:r>
              <a:rPr lang="en-US" dirty="0" err="1" smtClean="0"/>
              <a:t>Phronesis</a:t>
            </a:r>
            <a:r>
              <a:rPr lang="en-US" dirty="0" smtClean="0"/>
              <a:t> of implementation science </a:t>
            </a:r>
          </a:p>
          <a:p>
            <a:r>
              <a:rPr lang="en-US" dirty="0" smtClean="0"/>
              <a:t>No clear single source of definitive information </a:t>
            </a:r>
          </a:p>
          <a:p>
            <a:r>
              <a:rPr lang="en-US" dirty="0" smtClean="0"/>
              <a:t>Experiential (kind of like being a resident)</a:t>
            </a:r>
          </a:p>
          <a:p>
            <a:r>
              <a:rPr lang="en-US" dirty="0" smtClean="0"/>
              <a:t>Extremely valuable..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4269316" y="2249942"/>
            <a:ext cx="3653366" cy="12192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" y="2319317"/>
            <a:ext cx="3699933" cy="2299651"/>
          </a:xfr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3"/>
          <a:stretch/>
        </p:blipFill>
        <p:spPr>
          <a:xfrm>
            <a:off x="8229599" y="2319317"/>
            <a:ext cx="3615268" cy="2299651"/>
          </a:xfr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69316" y="3469142"/>
            <a:ext cx="3807883" cy="2299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Data used to be the domain of researchers</a:t>
            </a:r>
          </a:p>
          <a:p>
            <a:r>
              <a:rPr lang="en-US" sz="1800" dirty="0" smtClean="0"/>
              <a:t>Today data capture is ubiquitous </a:t>
            </a:r>
          </a:p>
          <a:p>
            <a:pPr lvl="1"/>
            <a:r>
              <a:rPr lang="en-US" sz="1600" dirty="0" smtClean="0"/>
              <a:t>Clinical electronic medical records</a:t>
            </a:r>
          </a:p>
          <a:p>
            <a:pPr lvl="1"/>
            <a:r>
              <a:rPr lang="en-US" sz="1600" dirty="0" smtClean="0"/>
              <a:t>Administrative databases</a:t>
            </a:r>
          </a:p>
          <a:p>
            <a:pPr lvl="1"/>
            <a:r>
              <a:rPr lang="en-US" sz="1600" dirty="0" smtClean="0"/>
              <a:t>Uber / </a:t>
            </a:r>
            <a:r>
              <a:rPr lang="en-US" sz="1600" dirty="0" err="1" smtClean="0"/>
              <a:t>facebook</a:t>
            </a:r>
            <a:endParaRPr lang="en-US" sz="1600" dirty="0" smtClean="0"/>
          </a:p>
          <a:p>
            <a:pPr lvl="1"/>
            <a:r>
              <a:rPr lang="en-US" sz="1600" dirty="0" smtClean="0"/>
              <a:t>The purpose is not expressly for research</a:t>
            </a:r>
          </a:p>
          <a:p>
            <a:pPr lvl="1"/>
            <a:r>
              <a:rPr lang="en-US" sz="1600" i="1" u="sng" dirty="0" smtClean="0"/>
              <a:t>How much of your life is “data” (a lot) </a:t>
            </a:r>
          </a:p>
          <a:p>
            <a:endParaRPr lang="en-US" sz="18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Widespread capture of reality with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0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and challenges in use of health data from care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Advantageous </a:t>
            </a:r>
            <a:endParaRPr lang="en-US" dirty="0"/>
          </a:p>
          <a:p>
            <a:pPr lvl="1"/>
            <a:r>
              <a:rPr lang="en-US" dirty="0"/>
              <a:t>Timely</a:t>
            </a:r>
          </a:p>
          <a:p>
            <a:pPr lvl="1"/>
            <a:r>
              <a:rPr lang="en-US" dirty="0"/>
              <a:t>Cheap (low marginal cost)</a:t>
            </a:r>
          </a:p>
          <a:p>
            <a:pPr lvl="2"/>
            <a:r>
              <a:rPr lang="en-US" dirty="0"/>
              <a:t>Drug trial – 1000$ a patient </a:t>
            </a:r>
            <a:endParaRPr lang="en-US" dirty="0" smtClean="0"/>
          </a:p>
          <a:p>
            <a:pPr lvl="1"/>
            <a:r>
              <a:rPr lang="en-US" dirty="0" smtClean="0"/>
              <a:t>“Real world”</a:t>
            </a:r>
            <a:endParaRPr lang="en-US" dirty="0" smtClean="0"/>
          </a:p>
          <a:p>
            <a:pPr lvl="1"/>
            <a:r>
              <a:rPr lang="en-US" dirty="0" smtClean="0"/>
              <a:t>Large</a:t>
            </a:r>
          </a:p>
          <a:p>
            <a:pPr lvl="1"/>
            <a:r>
              <a:rPr lang="en-US" dirty="0" smtClean="0"/>
              <a:t>Diverse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Does not map perfectly to concepts in research questions</a:t>
            </a:r>
          </a:p>
          <a:p>
            <a:pPr lvl="1"/>
            <a:r>
              <a:rPr lang="en-US" dirty="0" smtClean="0"/>
              <a:t>Big data = small biases effect inferences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246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you decide what to have for dinner </a:t>
            </a:r>
            <a:r>
              <a:rPr lang="en-US" u="sng" dirty="0" smtClean="0"/>
              <a:t>on Thursday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/>
              <a:t>(Or should I have a BLT?)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1190098"/>
            <a:ext cx="5157787" cy="823912"/>
          </a:xfrm>
        </p:spPr>
        <p:txBody>
          <a:bodyPr/>
          <a:lstStyle/>
          <a:p>
            <a:r>
              <a:rPr lang="en-US" dirty="0" smtClean="0"/>
              <a:t>Choice 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2014010"/>
            <a:ext cx="5157787" cy="3684588"/>
          </a:xfrm>
        </p:spPr>
        <p:txBody>
          <a:bodyPr/>
          <a:lstStyle/>
          <a:p>
            <a:r>
              <a:rPr lang="en-US" dirty="0" smtClean="0"/>
              <a:t>Decide what you want </a:t>
            </a:r>
          </a:p>
          <a:p>
            <a:r>
              <a:rPr lang="en-US" dirty="0" smtClean="0"/>
              <a:t>Go get the ingredients</a:t>
            </a:r>
          </a:p>
          <a:p>
            <a:r>
              <a:rPr lang="en-US" dirty="0" smtClean="0"/>
              <a:t>But what if Whole Foods is closed?  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1190098"/>
            <a:ext cx="5183188" cy="823912"/>
          </a:xfrm>
        </p:spPr>
        <p:txBody>
          <a:bodyPr/>
          <a:lstStyle/>
          <a:p>
            <a:r>
              <a:rPr lang="en-US" dirty="0" smtClean="0"/>
              <a:t>Choice B</a:t>
            </a:r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02" y="2385485"/>
            <a:ext cx="3922184" cy="2941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44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Asking the right question - case study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76" y="1825625"/>
            <a:ext cx="5790847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21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1148</Words>
  <Application>Microsoft Macintosh PowerPoint</Application>
  <PresentationFormat>Widescreen</PresentationFormat>
  <Paragraphs>193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Calibri</vt:lpstr>
      <vt:lpstr>Calibri Light</vt:lpstr>
      <vt:lpstr>Arial</vt:lpstr>
      <vt:lpstr>Office Theme</vt:lpstr>
      <vt:lpstr>Epi 245 – Measurement Issues in Implementation Science</vt:lpstr>
      <vt:lpstr>Outline</vt:lpstr>
      <vt:lpstr>Data lifecycle</vt:lpstr>
      <vt:lpstr>Data lifecycle – data creation</vt:lpstr>
      <vt:lpstr>Widespread capture of reality with data</vt:lpstr>
      <vt:lpstr>Opportunities and challenges in use of health data from care settings</vt:lpstr>
      <vt:lpstr>How do you decide what to have for dinner on Thursday?  (Or should I have a BLT?) </vt:lpstr>
      <vt:lpstr>PowerPoint Presentation</vt:lpstr>
      <vt:lpstr>Asking the right question - case study</vt:lpstr>
      <vt:lpstr>Clinic-based database</vt:lpstr>
      <vt:lpstr>When is the start date?</vt:lpstr>
      <vt:lpstr>TabMedication</vt:lpstr>
      <vt:lpstr>“Adjudication…”</vt:lpstr>
      <vt:lpstr>Does the question match the reality you have captured (your data)</vt:lpstr>
      <vt:lpstr>What is the problem? </vt:lpstr>
      <vt:lpstr>Don’t promise a BLT if you don’t have bacon (and its 6 pm in Geneva) </vt:lpstr>
      <vt:lpstr>The omnivore’s dilemma: where does your food come from and do you know what is in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your ingredients (and keep them simple and unprocessed)</vt:lpstr>
      <vt:lpstr>Data lifecycle</vt:lpstr>
      <vt:lpstr>Data extraction – harder than pulling teeth</vt:lpstr>
      <vt:lpstr>PowerPoint Presentation</vt:lpstr>
      <vt:lpstr>The eye of the beholder (data manager)</vt:lpstr>
      <vt:lpstr>Communications: Clinical Investigators and Data Managers</vt:lpstr>
      <vt:lpstr>Clinical investigators are from Venus and Data managers are from Mars</vt:lpstr>
      <vt:lpstr>Consequences…. </vt:lpstr>
      <vt:lpstr>Garbage in, Garbage out (wait what came out?)</vt:lpstr>
      <vt:lpstr>PowerPoint Presentation</vt:lpstr>
      <vt:lpstr>Step 1 for Investigator</vt:lpstr>
      <vt:lpstr>Step 2 – Decide how you will define your cohort of interest</vt:lpstr>
      <vt:lpstr>PowerPoint Presentation</vt:lpstr>
      <vt:lpstr>Codify decisions and formally communicate with data manager</vt:lpstr>
      <vt:lpstr>PowerPoint Presentation</vt:lpstr>
      <vt:lpstr>Other tips… </vt:lpstr>
      <vt:lpstr>Know what’s in your food (or data)</vt:lpstr>
      <vt:lpstr>Wrap-up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Elvin Geng</dc:creator>
  <cp:lastModifiedBy>Elvin Geng</cp:lastModifiedBy>
  <cp:revision>50</cp:revision>
  <dcterms:created xsi:type="dcterms:W3CDTF">2017-05-21T01:10:51Z</dcterms:created>
  <dcterms:modified xsi:type="dcterms:W3CDTF">2017-05-25T19:46:27Z</dcterms:modified>
</cp:coreProperties>
</file>