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 id="2147483697" r:id="rId2"/>
  </p:sldMasterIdLst>
  <p:notesMasterIdLst>
    <p:notesMasterId r:id="rId46"/>
  </p:notesMasterIdLst>
  <p:sldIdLst>
    <p:sldId id="256" r:id="rId3"/>
    <p:sldId id="286" r:id="rId4"/>
    <p:sldId id="274" r:id="rId5"/>
    <p:sldId id="257" r:id="rId6"/>
    <p:sldId id="303" r:id="rId7"/>
    <p:sldId id="298" r:id="rId8"/>
    <p:sldId id="276" r:id="rId9"/>
    <p:sldId id="299" r:id="rId10"/>
    <p:sldId id="277" r:id="rId11"/>
    <p:sldId id="300" r:id="rId12"/>
    <p:sldId id="278" r:id="rId13"/>
    <p:sldId id="301" r:id="rId14"/>
    <p:sldId id="279" r:id="rId15"/>
    <p:sldId id="287" r:id="rId16"/>
    <p:sldId id="302" r:id="rId17"/>
    <p:sldId id="280" r:id="rId18"/>
    <p:sldId id="281" r:id="rId19"/>
    <p:sldId id="282" r:id="rId20"/>
    <p:sldId id="283" r:id="rId21"/>
    <p:sldId id="304" r:id="rId22"/>
    <p:sldId id="305" r:id="rId23"/>
    <p:sldId id="306" r:id="rId24"/>
    <p:sldId id="284" r:id="rId25"/>
    <p:sldId id="307" r:id="rId26"/>
    <p:sldId id="275" r:id="rId27"/>
    <p:sldId id="288" r:id="rId28"/>
    <p:sldId id="308" r:id="rId29"/>
    <p:sldId id="289" r:id="rId30"/>
    <p:sldId id="309" r:id="rId31"/>
    <p:sldId id="290" r:id="rId32"/>
    <p:sldId id="310" r:id="rId33"/>
    <p:sldId id="291" r:id="rId34"/>
    <p:sldId id="311" r:id="rId35"/>
    <p:sldId id="292" r:id="rId36"/>
    <p:sldId id="312" r:id="rId37"/>
    <p:sldId id="293" r:id="rId38"/>
    <p:sldId id="314" r:id="rId39"/>
    <p:sldId id="313" r:id="rId40"/>
    <p:sldId id="294" r:id="rId41"/>
    <p:sldId id="295" r:id="rId42"/>
    <p:sldId id="296" r:id="rId43"/>
    <p:sldId id="297" r:id="rId44"/>
    <p:sldId id="272" r:id="rId45"/>
  </p:sldIdLst>
  <p:sldSz cx="9144000" cy="6858000" type="screen4x3"/>
  <p:notesSz cx="6858000" cy="9296400"/>
  <p:embeddedFontLst>
    <p:embeddedFont>
      <p:font typeface="Garamond" panose="02020404030301010803" pitchFamily="18"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9">
          <p15:clr>
            <a:srgbClr val="A4A3A4"/>
          </p15:clr>
        </p15:guide>
        <p15:guide id="9" orient="horz" pos="231">
          <p15:clr>
            <a:srgbClr val="A4A3A4"/>
          </p15:clr>
        </p15:guide>
        <p15:guide id="10" pos="175">
          <p15:clr>
            <a:srgbClr val="A4A3A4"/>
          </p15:clr>
        </p15:guide>
        <p15:guide id="11" pos="5590">
          <p15:clr>
            <a:srgbClr val="A4A3A4"/>
          </p15:clr>
        </p15:guide>
        <p15:guide id="12" pos="2880">
          <p15:clr>
            <a:srgbClr val="A4A3A4"/>
          </p15:clr>
        </p15:guide>
        <p15:guide id="13" pos="776">
          <p15:clr>
            <a:srgbClr val="A4A3A4"/>
          </p15:clr>
        </p15:guide>
        <p15:guide id="14" pos="1411">
          <p15:clr>
            <a:srgbClr val="A4A3A4"/>
          </p15:clr>
        </p15:guide>
        <p15:guide id="15" pos="5287">
          <p15:clr>
            <a:srgbClr val="A4A3A4"/>
          </p15:clr>
        </p15:guide>
        <p15:guide id="16" pos="346">
          <p15:clr>
            <a:srgbClr val="A4A3A4"/>
          </p15:clr>
        </p15:guide>
        <p15:guide id="17" pos="4090">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37"/>
    <p:restoredTop sz="88148"/>
  </p:normalViewPr>
  <p:slideViewPr>
    <p:cSldViewPr snapToGrid="0">
      <p:cViewPr varScale="1">
        <p:scale>
          <a:sx n="75" d="100"/>
          <a:sy n="75" d="100"/>
        </p:scale>
        <p:origin x="176" y="624"/>
      </p:cViewPr>
      <p:guideLst>
        <p:guide orient="horz" pos="1052"/>
        <p:guide orient="horz" pos="3477"/>
        <p:guide orient="horz" pos="4032"/>
        <p:guide orient="horz" pos="2183"/>
        <p:guide orient="horz" pos="287"/>
        <p:guide orient="horz" pos="1471"/>
        <p:guide orient="horz" pos="535"/>
        <p:guide orient="horz" pos="3939"/>
        <p:guide orient="horz" pos="231"/>
        <p:guide pos="175"/>
        <p:guide pos="5590"/>
        <p:guide pos="2880"/>
        <p:guide pos="776"/>
        <p:guide pos="1411"/>
        <p:guide pos="5287"/>
        <p:guide pos="346"/>
        <p:guide pos="409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441268" y="4080297"/>
            <a:ext cx="5961120" cy="4480560"/>
          </a:xfrm>
          <a:prstGeom prst="rect">
            <a:avLst/>
          </a:prstGeom>
          <a:noFill/>
          <a:ln>
            <a:noFill/>
          </a:ln>
        </p:spPr>
        <p:txBody>
          <a:bodyPr spcFirstLastPara="1" wrap="square" lIns="0" tIns="0" rIns="0" bIns="0" anchor="t" anchorCtr="0"/>
          <a:lstStyle>
            <a:lvl1pPr marL="457200" marR="0" lvl="0" indent="-304800" algn="l" rtl="0">
              <a:spcBef>
                <a:spcPts val="800"/>
              </a:spcBef>
              <a:spcAft>
                <a:spcPts val="0"/>
              </a:spcAft>
              <a:buClr>
                <a:srgbClr val="178CCB"/>
              </a:buClr>
              <a:buSzPts val="1200"/>
              <a:buFont typeface="Arial"/>
              <a:buChar char="•"/>
              <a:defRPr sz="1200" b="0" i="0" u="none" strike="noStrike" cap="none">
                <a:solidFill>
                  <a:srgbClr val="052049"/>
                </a:solidFill>
                <a:latin typeface="Arial"/>
                <a:ea typeface="Arial"/>
                <a:cs typeface="Arial"/>
                <a:sym typeface="Arial"/>
              </a:defRPr>
            </a:lvl1pPr>
            <a:lvl2pPr marL="914400" marR="0" lvl="1" indent="-298450" algn="l" rtl="0">
              <a:spcBef>
                <a:spcPts val="200"/>
              </a:spcBef>
              <a:spcAft>
                <a:spcPts val="0"/>
              </a:spcAft>
              <a:buClr>
                <a:srgbClr val="178CCB"/>
              </a:buClr>
              <a:buSzPts val="1100"/>
              <a:buFont typeface="Arial"/>
              <a:buChar char="•"/>
              <a:defRPr sz="1100" b="0" i="0" u="none" strike="noStrike" cap="none">
                <a:solidFill>
                  <a:srgbClr val="052049"/>
                </a:solidFill>
                <a:latin typeface="Arial"/>
                <a:ea typeface="Arial"/>
                <a:cs typeface="Arial"/>
                <a:sym typeface="Arial"/>
              </a:defRPr>
            </a:lvl2pPr>
            <a:lvl3pPr marL="1371600" marR="0" lvl="2" indent="-295275" algn="l" rtl="0">
              <a:spcBef>
                <a:spcPts val="200"/>
              </a:spcBef>
              <a:spcAft>
                <a:spcPts val="0"/>
              </a:spcAft>
              <a:buClr>
                <a:srgbClr val="178CCB"/>
              </a:buClr>
              <a:buSzPts val="1050"/>
              <a:buFont typeface="Arial"/>
              <a:buChar char="•"/>
              <a:defRPr sz="1050" b="0" i="0" u="none" strike="noStrike" cap="none">
                <a:solidFill>
                  <a:srgbClr val="052049"/>
                </a:solidFill>
                <a:latin typeface="Arial"/>
                <a:ea typeface="Arial"/>
                <a:cs typeface="Arial"/>
                <a:sym typeface="Arial"/>
              </a:defRPr>
            </a:lvl3pPr>
            <a:lvl4pPr marL="1828800" marR="0" lvl="3" indent="-295275" algn="l" rtl="0">
              <a:spcBef>
                <a:spcPts val="200"/>
              </a:spcBef>
              <a:spcAft>
                <a:spcPts val="0"/>
              </a:spcAft>
              <a:buClr>
                <a:srgbClr val="178CCB"/>
              </a:buClr>
              <a:buSzPts val="1050"/>
              <a:buFont typeface="Arial"/>
              <a:buChar char="•"/>
              <a:defRPr sz="1050" b="0" i="0" u="none" strike="noStrike" cap="none">
                <a:solidFill>
                  <a:srgbClr val="052049"/>
                </a:solidFill>
                <a:latin typeface="Arial"/>
                <a:ea typeface="Arial"/>
                <a:cs typeface="Arial"/>
                <a:sym typeface="Arial"/>
              </a:defRPr>
            </a:lvl4pPr>
            <a:lvl5pPr marL="2286000" marR="0" lvl="4" indent="-295275" algn="l" rtl="0">
              <a:spcBef>
                <a:spcPts val="0"/>
              </a:spcBef>
              <a:spcAft>
                <a:spcPts val="0"/>
              </a:spcAft>
              <a:buClr>
                <a:schemeClr val="dk1"/>
              </a:buClr>
              <a:buSzPts val="1050"/>
              <a:buFont typeface="Arial"/>
              <a:buChar char="•"/>
              <a:defRPr sz="1050" b="0" i="0" u="none" strike="noStrike" cap="none">
                <a:solidFill>
                  <a:schemeClr val="dk1"/>
                </a:solidFill>
                <a:latin typeface="Garamond"/>
                <a:ea typeface="Garamond"/>
                <a:cs typeface="Garamond"/>
                <a:sym typeface="Garamond"/>
              </a:defRPr>
            </a:lvl5pPr>
            <a:lvl6pPr marL="2743200" marR="0" lvl="5" indent="-228600" algn="l" rtl="0">
              <a:spcBef>
                <a:spcPts val="0"/>
              </a:spcBef>
              <a:spcAft>
                <a:spcPts val="0"/>
              </a:spcAft>
              <a:buSzPts val="1400"/>
              <a:buNone/>
              <a:defRPr sz="1200" b="0" i="0" u="none" strike="noStrike" cap="none">
                <a:solidFill>
                  <a:schemeClr val="dk1"/>
                </a:solidFill>
                <a:latin typeface="Garamond"/>
                <a:ea typeface="Garamond"/>
                <a:cs typeface="Garamond"/>
                <a:sym typeface="Garamond"/>
              </a:defRPr>
            </a:lvl6pPr>
            <a:lvl7pPr marL="3200400" marR="0" lvl="6" indent="-228600" algn="l" rtl="0">
              <a:spcBef>
                <a:spcPts val="0"/>
              </a:spcBef>
              <a:spcAft>
                <a:spcPts val="0"/>
              </a:spcAft>
              <a:buSzPts val="1400"/>
              <a:buNone/>
              <a:defRPr sz="1200" b="0" i="0" u="none" strike="noStrike" cap="none">
                <a:solidFill>
                  <a:schemeClr val="dk1"/>
                </a:solidFill>
                <a:latin typeface="Garamond"/>
                <a:ea typeface="Garamond"/>
                <a:cs typeface="Garamond"/>
                <a:sym typeface="Garamond"/>
              </a:defRPr>
            </a:lvl7pPr>
            <a:lvl8pPr marL="3657600" marR="0" lvl="7" indent="-228600" algn="l" rtl="0">
              <a:spcBef>
                <a:spcPts val="0"/>
              </a:spcBef>
              <a:spcAft>
                <a:spcPts val="0"/>
              </a:spcAft>
              <a:buSzPts val="1400"/>
              <a:buNone/>
              <a:defRPr sz="1200" b="0" i="0" u="none" strike="noStrike" cap="none">
                <a:solidFill>
                  <a:schemeClr val="dk1"/>
                </a:solidFill>
                <a:latin typeface="Garamond"/>
                <a:ea typeface="Garamond"/>
                <a:cs typeface="Garamond"/>
                <a:sym typeface="Garamond"/>
              </a:defRPr>
            </a:lvl8pPr>
            <a:lvl9pPr marL="4114800" marR="0" lvl="8" indent="-228600" algn="l" rtl="0">
              <a:spcBef>
                <a:spcPts val="0"/>
              </a:spcBef>
              <a:spcAft>
                <a:spcPts val="0"/>
              </a:spcAft>
              <a:buSzPts val="1400"/>
              <a:buNone/>
              <a:defRPr sz="1200" b="0" i="0" u="none" strike="noStrike" cap="none">
                <a:solidFill>
                  <a:schemeClr val="dk1"/>
                </a:solidFill>
                <a:latin typeface="Garamond"/>
                <a:ea typeface="Garamond"/>
                <a:cs typeface="Garamond"/>
                <a:sym typeface="Garamond"/>
              </a:defRPr>
            </a:lvl9pPr>
          </a:lstStyle>
          <a:p>
            <a:endParaRPr/>
          </a:p>
        </p:txBody>
      </p:sp>
      <p:cxnSp>
        <p:nvCxnSpPr>
          <p:cNvPr id="5" name="Google Shape;5;n"/>
          <p:cNvCxnSpPr/>
          <p:nvPr/>
        </p:nvCxnSpPr>
        <p:spPr>
          <a:xfrm>
            <a:off x="455585" y="8795705"/>
            <a:ext cx="5943600" cy="0"/>
          </a:xfrm>
          <a:prstGeom prst="straightConnector1">
            <a:avLst/>
          </a:prstGeom>
          <a:noFill/>
          <a:ln w="9525" cap="flat" cmpd="sng">
            <a:solidFill>
              <a:schemeClr val="dk1"/>
            </a:solidFill>
            <a:prstDash val="solid"/>
            <a:round/>
            <a:headEnd type="none" w="sm" len="sm"/>
            <a:tailEnd type="none" w="sm" len="sm"/>
          </a:ln>
        </p:spPr>
      </p:cxnSp>
      <p:pic>
        <p:nvPicPr>
          <p:cNvPr id="6" name="Google Shape;6;n"/>
          <p:cNvPicPr preferRelativeResize="0"/>
          <p:nvPr/>
        </p:nvPicPr>
        <p:blipFill rotWithShape="1">
          <a:blip r:embed="rId2">
            <a:alphaModFix/>
          </a:blip>
          <a:srcRect/>
          <a:stretch/>
        </p:blipFill>
        <p:spPr>
          <a:xfrm>
            <a:off x="5802407" y="8866372"/>
            <a:ext cx="599982" cy="291168"/>
          </a:xfrm>
          <a:prstGeom prst="rect">
            <a:avLst/>
          </a:prstGeom>
          <a:noFill/>
          <a:ln>
            <a:noFill/>
          </a:ln>
        </p:spPr>
      </p:pic>
      <p:sp>
        <p:nvSpPr>
          <p:cNvPr id="7" name="Google Shape;7;n"/>
          <p:cNvSpPr txBox="1">
            <a:spLocks noGrp="1"/>
          </p:cNvSpPr>
          <p:nvPr>
            <p:ph type="sldNum" idx="12"/>
          </p:nvPr>
        </p:nvSpPr>
        <p:spPr>
          <a:xfrm>
            <a:off x="403350" y="8880855"/>
            <a:ext cx="281232" cy="105317"/>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b="0" i="0" u="none" strike="noStrike" cap="none">
                <a:solidFill>
                  <a:srgbClr val="052049"/>
                </a:solidFill>
                <a:latin typeface="Arial"/>
                <a:ea typeface="Arial"/>
                <a:cs typeface="Arial"/>
                <a:sym typeface="Arial"/>
              </a:rPr>
              <a:t>‹#›</a:t>
            </a:fld>
            <a:endParaRPr sz="800" b="0" i="0" u="none" strike="noStrike" cap="none">
              <a:solidFill>
                <a:srgbClr val="052049"/>
              </a:solidFill>
              <a:latin typeface="Arial"/>
              <a:ea typeface="Arial"/>
              <a:cs typeface="Arial"/>
              <a:sym typeface="Arial"/>
            </a:endParaRPr>
          </a:p>
        </p:txBody>
      </p:sp>
      <p:sp>
        <p:nvSpPr>
          <p:cNvPr id="8" name="Google Shape;8;n"/>
          <p:cNvSpPr txBox="1">
            <a:spLocks noGrp="1"/>
          </p:cNvSpPr>
          <p:nvPr>
            <p:ph type="ftr" idx="11"/>
          </p:nvPr>
        </p:nvSpPr>
        <p:spPr>
          <a:xfrm>
            <a:off x="636536" y="8821324"/>
            <a:ext cx="2971800" cy="13158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9" name="Google Shape;9;n"/>
          <p:cNvSpPr txBox="1">
            <a:spLocks noGrp="1"/>
          </p:cNvSpPr>
          <p:nvPr>
            <p:ph type="dt" idx="10"/>
          </p:nvPr>
        </p:nvSpPr>
        <p:spPr>
          <a:xfrm>
            <a:off x="3884613" y="3"/>
            <a:ext cx="2971800" cy="4667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notes"/>
          <p:cNvSpPr txBox="1">
            <a:spLocks noGrp="1"/>
          </p:cNvSpPr>
          <p:nvPr>
            <p:ph type="body" idx="1"/>
          </p:nvPr>
        </p:nvSpPr>
        <p:spPr>
          <a:xfrm>
            <a:off x="441268" y="4080297"/>
            <a:ext cx="5961120" cy="4480560"/>
          </a:xfrm>
          <a:prstGeom prst="rect">
            <a:avLst/>
          </a:prstGeom>
        </p:spPr>
        <p:txBody>
          <a:bodyPr spcFirstLastPara="1" wrap="square" lIns="0" tIns="0" rIns="0" bIns="0" anchor="t" anchorCtr="0">
            <a:noAutofit/>
          </a:bodyPr>
          <a:lstStyle/>
          <a:p>
            <a:pPr marL="0" lvl="0" indent="0" algn="l" rtl="0">
              <a:spcBef>
                <a:spcPts val="800"/>
              </a:spcBef>
              <a:spcAft>
                <a:spcPts val="0"/>
              </a:spcAft>
              <a:buNone/>
            </a:pPr>
            <a:endParaRPr dirty="0"/>
          </a:p>
        </p:txBody>
      </p:sp>
      <p:sp>
        <p:nvSpPr>
          <p:cNvPr id="394" name="Google Shape;394;p1: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10</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007196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11</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1021100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12</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599943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13</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019773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14</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2085837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15</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2521957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16</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522424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17</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2786292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18</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2077151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19</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416591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2391218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20</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2702631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21</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1644187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22</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166403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23</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562971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24</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297652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25</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090012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26</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899386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27</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1306098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28</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639971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29</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143370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469067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30</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606148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31</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736711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32</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105706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33</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595612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34</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2017669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35</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509182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36</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1731131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37</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533110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38</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86959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39</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373493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4</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40</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1873304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41</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4209334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42</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14374093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4584f40a6d_0_60:notes"/>
          <p:cNvSpPr txBox="1">
            <a:spLocks noGrp="1"/>
          </p:cNvSpPr>
          <p:nvPr>
            <p:ph type="body" idx="1"/>
          </p:nvPr>
        </p:nvSpPr>
        <p:spPr>
          <a:xfrm>
            <a:off x="441268" y="4080297"/>
            <a:ext cx="5961000" cy="4480500"/>
          </a:xfrm>
          <a:prstGeom prst="rect">
            <a:avLst/>
          </a:prstGeom>
        </p:spPr>
        <p:txBody>
          <a:bodyPr spcFirstLastPara="1" wrap="square" lIns="0" tIns="0" rIns="0" bIns="0" anchor="t" anchorCtr="0">
            <a:noAutofit/>
          </a:bodyPr>
          <a:lstStyle/>
          <a:p>
            <a:pPr marL="0" lvl="0" indent="0" algn="l" rtl="0">
              <a:spcBef>
                <a:spcPts val="800"/>
              </a:spcBef>
              <a:spcAft>
                <a:spcPts val="0"/>
              </a:spcAft>
              <a:buNone/>
            </a:pPr>
            <a:endParaRPr/>
          </a:p>
        </p:txBody>
      </p:sp>
      <p:sp>
        <p:nvSpPr>
          <p:cNvPr id="548" name="Google Shape;548;g4584f40a6d_0_60:notes"/>
          <p:cNvSpPr>
            <a:spLocks noGrp="1" noRot="1" noChangeAspect="1"/>
          </p:cNvSpPr>
          <p:nvPr>
            <p:ph type="sldImg" idx="2"/>
          </p:nvPr>
        </p:nvSpPr>
        <p:spPr>
          <a:xfrm>
            <a:off x="1188028" y="399934"/>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5</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116632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6</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3320114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7</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2050888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8</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2869405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6b3e6099e_0_314:notes"/>
          <p:cNvSpPr>
            <a:spLocks noGrp="1" noRot="1" noChangeAspect="1"/>
          </p:cNvSpPr>
          <p:nvPr>
            <p:ph type="sldImg" idx="2"/>
          </p:nvPr>
        </p:nvSpPr>
        <p:spPr>
          <a:xfrm>
            <a:off x="1187450" y="40005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46b3e6099e_0_314:notes"/>
          <p:cNvSpPr txBox="1">
            <a:spLocks noGrp="1"/>
          </p:cNvSpPr>
          <p:nvPr>
            <p:ph type="body" idx="1"/>
          </p:nvPr>
        </p:nvSpPr>
        <p:spPr>
          <a:xfrm>
            <a:off x="441268" y="4080297"/>
            <a:ext cx="5961000" cy="4480500"/>
          </a:xfrm>
          <a:prstGeom prst="rect">
            <a:avLst/>
          </a:prstGeom>
          <a:noFill/>
          <a:ln>
            <a:noFill/>
          </a:ln>
        </p:spPr>
        <p:txBody>
          <a:bodyPr spcFirstLastPara="1" wrap="square" lIns="0" tIns="0" rIns="0" bIns="0" anchor="t" anchorCtr="0">
            <a:noAutofit/>
          </a:bodyPr>
          <a:lstStyle/>
          <a:p>
            <a:pPr marL="114300" lvl="0" indent="-38100" algn="l" rtl="0">
              <a:lnSpc>
                <a:spcPct val="100000"/>
              </a:lnSpc>
              <a:spcBef>
                <a:spcPts val="0"/>
              </a:spcBef>
              <a:spcAft>
                <a:spcPts val="0"/>
              </a:spcAft>
              <a:buClr>
                <a:schemeClr val="dk1"/>
              </a:buClr>
              <a:buSzPts val="1200"/>
              <a:buFont typeface="Arial"/>
              <a:buNone/>
            </a:pPr>
            <a:endParaRPr sz="1000" dirty="0">
              <a:solidFill>
                <a:schemeClr val="dk1"/>
              </a:solidFill>
            </a:endParaRPr>
          </a:p>
        </p:txBody>
      </p:sp>
      <p:sp>
        <p:nvSpPr>
          <p:cNvPr id="402" name="Google Shape;402;g46b3e6099e_0_314:notes"/>
          <p:cNvSpPr txBox="1">
            <a:spLocks noGrp="1"/>
          </p:cNvSpPr>
          <p:nvPr>
            <p:ph type="sldNum" idx="12"/>
          </p:nvPr>
        </p:nvSpPr>
        <p:spPr>
          <a:xfrm>
            <a:off x="403350" y="8880855"/>
            <a:ext cx="281100" cy="105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52049"/>
                </a:solidFill>
                <a:latin typeface="Arial"/>
                <a:ea typeface="Arial"/>
                <a:cs typeface="Arial"/>
                <a:sym typeface="Arial"/>
              </a:rPr>
              <a:t>9</a:t>
            </a:fld>
            <a:endParaRPr>
              <a:solidFill>
                <a:srgbClr val="052049"/>
              </a:solidFill>
              <a:latin typeface="Arial"/>
              <a:ea typeface="Arial"/>
              <a:cs typeface="Arial"/>
              <a:sym typeface="Arial"/>
            </a:endParaRPr>
          </a:p>
        </p:txBody>
      </p:sp>
      <p:sp>
        <p:nvSpPr>
          <p:cNvPr id="403" name="Google Shape;403;g46b3e6099e_0_314:notes"/>
          <p:cNvSpPr txBox="1">
            <a:spLocks noGrp="1"/>
          </p:cNvSpPr>
          <p:nvPr>
            <p:ph type="ftr" idx="11"/>
          </p:nvPr>
        </p:nvSpPr>
        <p:spPr>
          <a:xfrm>
            <a:off x="636536" y="8821324"/>
            <a:ext cx="2971800" cy="13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solidFill>
                  <a:srgbClr val="052049"/>
                </a:solidFill>
                <a:latin typeface="Arial"/>
                <a:ea typeface="Arial"/>
                <a:cs typeface="Arial"/>
                <a:sym typeface="Arial"/>
              </a:rPr>
              <a:t>| [footer text here]</a:t>
            </a:r>
            <a:endParaRPr sz="800">
              <a:solidFill>
                <a:srgbClr val="052049"/>
              </a:solidFill>
              <a:latin typeface="Arial"/>
              <a:ea typeface="Arial"/>
              <a:cs typeface="Arial"/>
              <a:sym typeface="Arial"/>
            </a:endParaRPr>
          </a:p>
        </p:txBody>
      </p:sp>
    </p:spTree>
    <p:extLst>
      <p:ext uri="{BB962C8B-B14F-4D97-AF65-F5344CB8AC3E}">
        <p14:creationId xmlns:p14="http://schemas.microsoft.com/office/powerpoint/2010/main" val="2712687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White">
  <p:cSld name="Cover – White">
    <p:spTree>
      <p:nvGrpSpPr>
        <p:cNvPr id="1" name="Shape 18"/>
        <p:cNvGrpSpPr/>
        <p:nvPr/>
      </p:nvGrpSpPr>
      <p:grpSpPr>
        <a:xfrm>
          <a:off x="0" y="0"/>
          <a:ext cx="0" cy="0"/>
          <a:chOff x="0" y="0"/>
          <a:chExt cx="0" cy="0"/>
        </a:xfrm>
      </p:grpSpPr>
      <p:sp>
        <p:nvSpPr>
          <p:cNvPr id="19" name="Google Shape;19;p2"/>
          <p:cNvSpPr/>
          <p:nvPr/>
        </p:nvSpPr>
        <p:spPr>
          <a:xfrm>
            <a:off x="159026" y="5764696"/>
            <a:ext cx="8984974" cy="109330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lt1"/>
              </a:solidFill>
              <a:latin typeface="Garamond"/>
              <a:ea typeface="Garamond"/>
              <a:cs typeface="Garamond"/>
              <a:sym typeface="Garamond"/>
            </a:endParaRPr>
          </a:p>
        </p:txBody>
      </p:sp>
      <p:sp>
        <p:nvSpPr>
          <p:cNvPr id="20" name="Google Shape;20;p2"/>
          <p:cNvSpPr txBox="1">
            <a:spLocks noGrp="1"/>
          </p:cNvSpPr>
          <p:nvPr>
            <p:ph type="title"/>
          </p:nvPr>
        </p:nvSpPr>
        <p:spPr>
          <a:xfrm>
            <a:off x="789532" y="2504663"/>
            <a:ext cx="7585844" cy="1749284"/>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dk1"/>
              </a:buClr>
              <a:buSzPts val="3600"/>
              <a:buFont typeface="Garamond"/>
              <a:buNone/>
              <a:defRPr sz="3600">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dt" idx="10"/>
          </p:nvPr>
        </p:nvSpPr>
        <p:spPr>
          <a:xfrm>
            <a:off x="809528" y="6155226"/>
            <a:ext cx="1925338" cy="238607"/>
          </a:xfrm>
          <a:prstGeom prst="rect">
            <a:avLst/>
          </a:prstGeom>
          <a:noFill/>
          <a:ln>
            <a:noFill/>
          </a:ln>
        </p:spPr>
        <p:txBody>
          <a:bodyPr spcFirstLastPara="1" wrap="square" lIns="91425" tIns="0" rIns="91425" bIns="0"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2"/>
          <p:cNvSpPr txBox="1">
            <a:spLocks noGrp="1"/>
          </p:cNvSpPr>
          <p:nvPr>
            <p:ph type="body" idx="1"/>
          </p:nvPr>
        </p:nvSpPr>
        <p:spPr>
          <a:xfrm>
            <a:off x="807924" y="5469677"/>
            <a:ext cx="4191461" cy="568959"/>
          </a:xfrm>
          <a:prstGeom prst="rect">
            <a:avLst/>
          </a:prstGeom>
          <a:noFill/>
          <a:ln>
            <a:noFill/>
          </a:ln>
        </p:spPr>
        <p:txBody>
          <a:bodyPr spcFirstLastPara="1" wrap="square" lIns="91425" tIns="0" rIns="91425" bIns="0" anchor="b" anchorCtr="0"/>
          <a:lstStyle>
            <a:lvl1pPr marL="457200" lvl="0" indent="-228600" algn="l">
              <a:lnSpc>
                <a:spcPct val="100000"/>
              </a:lnSpc>
              <a:spcBef>
                <a:spcPts val="0"/>
              </a:spcBef>
              <a:spcAft>
                <a:spcPts val="0"/>
              </a:spcAft>
              <a:buSzPts val="1280"/>
              <a:buNone/>
              <a:defRPr sz="1600" i="0">
                <a:solidFill>
                  <a:schemeClr val="dk1"/>
                </a:solidFill>
              </a:defRPr>
            </a:lvl1pPr>
            <a:lvl2pPr marL="914400" lvl="1" indent="-342900" algn="l">
              <a:lnSpc>
                <a:spcPct val="100000"/>
              </a:lnSpc>
              <a:spcBef>
                <a:spcPts val="0"/>
              </a:spcBef>
              <a:spcAft>
                <a:spcPts val="0"/>
              </a:spcAft>
              <a:buSzPts val="1800"/>
              <a:buChar char="-"/>
              <a:defRPr sz="1800">
                <a:latin typeface="Arial"/>
                <a:ea typeface="Arial"/>
                <a:cs typeface="Arial"/>
                <a:sym typeface="Arial"/>
              </a:defRPr>
            </a:lvl2pPr>
            <a:lvl3pPr marL="1371600" lvl="2" indent="-320039" algn="l">
              <a:lnSpc>
                <a:spcPct val="100000"/>
              </a:lnSpc>
              <a:spcBef>
                <a:spcPts val="600"/>
              </a:spcBef>
              <a:spcAft>
                <a:spcPts val="0"/>
              </a:spcAft>
              <a:buSzPts val="1440"/>
              <a:buChar char="▪"/>
              <a:defRPr sz="1800">
                <a:latin typeface="Arial"/>
                <a:ea typeface="Arial"/>
                <a:cs typeface="Arial"/>
                <a:sym typeface="Arial"/>
              </a:defRPr>
            </a:lvl3pPr>
            <a:lvl4pPr marL="1828800" lvl="3" indent="-342900" algn="l">
              <a:lnSpc>
                <a:spcPct val="100000"/>
              </a:lnSpc>
              <a:spcBef>
                <a:spcPts val="600"/>
              </a:spcBef>
              <a:spcAft>
                <a:spcPts val="0"/>
              </a:spcAft>
              <a:buSzPts val="1800"/>
              <a:buChar char="-"/>
              <a:defRPr sz="1800">
                <a:latin typeface="Arial"/>
                <a:ea typeface="Arial"/>
                <a:cs typeface="Arial"/>
                <a:sym typeface="Arial"/>
              </a:defRPr>
            </a:lvl4pPr>
            <a:lvl5pPr marL="2286000" lvl="4" indent="-320039" algn="l">
              <a:lnSpc>
                <a:spcPct val="200000"/>
              </a:lnSpc>
              <a:spcBef>
                <a:spcPts val="600"/>
              </a:spcBef>
              <a:spcAft>
                <a:spcPts val="0"/>
              </a:spcAft>
              <a:buSzPts val="144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2"/>
          <p:cNvSpPr txBox="1">
            <a:spLocks noGrp="1"/>
          </p:cNvSpPr>
          <p:nvPr>
            <p:ph type="body" idx="2"/>
          </p:nvPr>
        </p:nvSpPr>
        <p:spPr>
          <a:xfrm>
            <a:off x="793144" y="4246881"/>
            <a:ext cx="7582505" cy="67762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280"/>
              <a:buNone/>
              <a:defRPr sz="1600" i="0">
                <a:solidFill>
                  <a:schemeClr val="dk1"/>
                </a:solidFill>
                <a:latin typeface="Garamond"/>
                <a:ea typeface="Garamond"/>
                <a:cs typeface="Garamond"/>
                <a:sym typeface="Garamond"/>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4" name="Google Shape;24;p2"/>
          <p:cNvPicPr preferRelativeResize="0"/>
          <p:nvPr/>
        </p:nvPicPr>
        <p:blipFill rotWithShape="1">
          <a:blip r:embed="rId2">
            <a:alphaModFix/>
          </a:blip>
          <a:srcRect/>
          <a:stretch/>
        </p:blipFill>
        <p:spPr>
          <a:xfrm>
            <a:off x="807924" y="1892461"/>
            <a:ext cx="2386698" cy="411475"/>
          </a:xfrm>
          <a:prstGeom prst="rect">
            <a:avLst/>
          </a:prstGeom>
          <a:noFill/>
          <a:ln>
            <a:noFill/>
          </a:ln>
        </p:spPr>
      </p:pic>
      <p:pic>
        <p:nvPicPr>
          <p:cNvPr id="25" name="Google Shape;25;p2"/>
          <p:cNvPicPr preferRelativeResize="0"/>
          <p:nvPr/>
        </p:nvPicPr>
        <p:blipFill rotWithShape="1">
          <a:blip r:embed="rId3">
            <a:alphaModFix/>
          </a:blip>
          <a:srcRect/>
          <a:stretch/>
        </p:blipFill>
        <p:spPr>
          <a:xfrm>
            <a:off x="7500731" y="0"/>
            <a:ext cx="874644" cy="874644"/>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 – Navy">
  <p:cSld name="Cover – Navy">
    <p:spTree>
      <p:nvGrpSpPr>
        <p:cNvPr id="1" name="Shape 89"/>
        <p:cNvGrpSpPr/>
        <p:nvPr/>
      </p:nvGrpSpPr>
      <p:grpSpPr>
        <a:xfrm>
          <a:off x="0" y="0"/>
          <a:ext cx="0" cy="0"/>
          <a:chOff x="0" y="0"/>
          <a:chExt cx="0" cy="0"/>
        </a:xfrm>
      </p:grpSpPr>
      <p:sp>
        <p:nvSpPr>
          <p:cNvPr id="90" name="Google Shape;90;p11"/>
          <p:cNvSpPr/>
          <p:nvPr/>
        </p:nvSpPr>
        <p:spPr>
          <a:xfrm>
            <a:off x="1"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lt1"/>
              </a:solidFill>
              <a:latin typeface="Garamond"/>
              <a:ea typeface="Garamond"/>
              <a:cs typeface="Garamond"/>
              <a:sym typeface="Garamond"/>
            </a:endParaRPr>
          </a:p>
        </p:txBody>
      </p:sp>
      <p:sp>
        <p:nvSpPr>
          <p:cNvPr id="91" name="Google Shape;91;p11"/>
          <p:cNvSpPr/>
          <p:nvPr/>
        </p:nvSpPr>
        <p:spPr>
          <a:xfrm>
            <a:off x="241903" y="241902"/>
            <a:ext cx="8902097" cy="661609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lt1"/>
              </a:solidFill>
              <a:latin typeface="Garamond"/>
              <a:ea typeface="Garamond"/>
              <a:cs typeface="Garamond"/>
              <a:sym typeface="Garamond"/>
            </a:endParaRPr>
          </a:p>
        </p:txBody>
      </p:sp>
      <p:pic>
        <p:nvPicPr>
          <p:cNvPr id="92" name="Google Shape;92;p11"/>
          <p:cNvPicPr preferRelativeResize="0"/>
          <p:nvPr/>
        </p:nvPicPr>
        <p:blipFill rotWithShape="1">
          <a:blip r:embed="rId2">
            <a:alphaModFix/>
          </a:blip>
          <a:srcRect/>
          <a:stretch/>
        </p:blipFill>
        <p:spPr>
          <a:xfrm>
            <a:off x="658252" y="865641"/>
            <a:ext cx="2368305" cy="408304"/>
          </a:xfrm>
          <a:prstGeom prst="rect">
            <a:avLst/>
          </a:prstGeom>
          <a:noFill/>
          <a:ln>
            <a:noFill/>
          </a:ln>
        </p:spPr>
      </p:pic>
      <p:sp>
        <p:nvSpPr>
          <p:cNvPr id="93" name="Google Shape;93;p11"/>
          <p:cNvSpPr txBox="1">
            <a:spLocks noGrp="1"/>
          </p:cNvSpPr>
          <p:nvPr>
            <p:ph type="title"/>
          </p:nvPr>
        </p:nvSpPr>
        <p:spPr>
          <a:xfrm>
            <a:off x="617254" y="2504663"/>
            <a:ext cx="7889439" cy="1749284"/>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1"/>
          <p:cNvSpPr txBox="1">
            <a:spLocks noGrp="1"/>
          </p:cNvSpPr>
          <p:nvPr>
            <p:ph type="dt" idx="10"/>
          </p:nvPr>
        </p:nvSpPr>
        <p:spPr>
          <a:xfrm>
            <a:off x="637252" y="6155226"/>
            <a:ext cx="1925338" cy="238607"/>
          </a:xfrm>
          <a:prstGeom prst="rect">
            <a:avLst/>
          </a:prstGeom>
          <a:noFill/>
          <a:ln>
            <a:noFill/>
          </a:ln>
        </p:spPr>
        <p:txBody>
          <a:bodyPr spcFirstLastPara="1" wrap="square" lIns="91425" tIns="0" rIns="91425" bIns="0" anchor="b" anchorCtr="0"/>
          <a:lstStyle>
            <a:lvl1pPr marR="0" lvl="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Google Shape;95;p11"/>
          <p:cNvSpPr txBox="1">
            <a:spLocks noGrp="1"/>
          </p:cNvSpPr>
          <p:nvPr>
            <p:ph type="body" idx="1"/>
          </p:nvPr>
        </p:nvSpPr>
        <p:spPr>
          <a:xfrm>
            <a:off x="635648" y="5469677"/>
            <a:ext cx="4191461" cy="568959"/>
          </a:xfrm>
          <a:prstGeom prst="rect">
            <a:avLst/>
          </a:prstGeom>
          <a:noFill/>
          <a:ln>
            <a:noFill/>
          </a:ln>
        </p:spPr>
        <p:txBody>
          <a:bodyPr spcFirstLastPara="1" wrap="square" lIns="91425" tIns="0" rIns="91425" bIns="0" anchor="b" anchorCtr="0"/>
          <a:lstStyle>
            <a:lvl1pPr marL="457200" lvl="0" indent="-228600" algn="l">
              <a:lnSpc>
                <a:spcPct val="100000"/>
              </a:lnSpc>
              <a:spcBef>
                <a:spcPts val="0"/>
              </a:spcBef>
              <a:spcAft>
                <a:spcPts val="0"/>
              </a:spcAft>
              <a:buSzPts val="1280"/>
              <a:buNone/>
              <a:defRPr sz="1600" i="0">
                <a:solidFill>
                  <a:schemeClr val="lt1"/>
                </a:solidFill>
              </a:defRPr>
            </a:lvl1pPr>
            <a:lvl2pPr marL="914400" lvl="1" indent="-342900" algn="l">
              <a:lnSpc>
                <a:spcPct val="100000"/>
              </a:lnSpc>
              <a:spcBef>
                <a:spcPts val="0"/>
              </a:spcBef>
              <a:spcAft>
                <a:spcPts val="0"/>
              </a:spcAft>
              <a:buSzPts val="1800"/>
              <a:buChar char="-"/>
              <a:defRPr sz="1800">
                <a:latin typeface="Arial"/>
                <a:ea typeface="Arial"/>
                <a:cs typeface="Arial"/>
                <a:sym typeface="Arial"/>
              </a:defRPr>
            </a:lvl2pPr>
            <a:lvl3pPr marL="1371600" lvl="2" indent="-320039" algn="l">
              <a:lnSpc>
                <a:spcPct val="100000"/>
              </a:lnSpc>
              <a:spcBef>
                <a:spcPts val="600"/>
              </a:spcBef>
              <a:spcAft>
                <a:spcPts val="0"/>
              </a:spcAft>
              <a:buSzPts val="1440"/>
              <a:buChar char="▪"/>
              <a:defRPr sz="1800">
                <a:latin typeface="Arial"/>
                <a:ea typeface="Arial"/>
                <a:cs typeface="Arial"/>
                <a:sym typeface="Arial"/>
              </a:defRPr>
            </a:lvl3pPr>
            <a:lvl4pPr marL="1828800" lvl="3" indent="-342900" algn="l">
              <a:lnSpc>
                <a:spcPct val="100000"/>
              </a:lnSpc>
              <a:spcBef>
                <a:spcPts val="600"/>
              </a:spcBef>
              <a:spcAft>
                <a:spcPts val="0"/>
              </a:spcAft>
              <a:buSzPts val="1800"/>
              <a:buChar char="-"/>
              <a:defRPr sz="1800">
                <a:latin typeface="Arial"/>
                <a:ea typeface="Arial"/>
                <a:cs typeface="Arial"/>
                <a:sym typeface="Arial"/>
              </a:defRPr>
            </a:lvl4pPr>
            <a:lvl5pPr marL="2286000" lvl="4" indent="-320039" algn="l">
              <a:lnSpc>
                <a:spcPct val="200000"/>
              </a:lnSpc>
              <a:spcBef>
                <a:spcPts val="600"/>
              </a:spcBef>
              <a:spcAft>
                <a:spcPts val="0"/>
              </a:spcAft>
              <a:buSzPts val="144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 name="Google Shape;96;p11"/>
          <p:cNvSpPr txBox="1">
            <a:spLocks noGrp="1"/>
          </p:cNvSpPr>
          <p:nvPr>
            <p:ph type="body" idx="2"/>
          </p:nvPr>
        </p:nvSpPr>
        <p:spPr>
          <a:xfrm>
            <a:off x="620868" y="4246881"/>
            <a:ext cx="7885966" cy="67762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280"/>
              <a:buNone/>
              <a:defRPr sz="1600" i="0">
                <a:solidFill>
                  <a:schemeClr val="lt1"/>
                </a:solidFill>
                <a:latin typeface="Garamond"/>
                <a:ea typeface="Garamond"/>
                <a:cs typeface="Garamond"/>
                <a:sym typeface="Garamond"/>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 Slide-Navy">
  <p:cSld name="Bullet Slide-Navy">
    <p:bg>
      <p:bgPr>
        <a:solidFill>
          <a:schemeClr val="dk2"/>
        </a:solidFill>
        <a:effectLst/>
      </p:bgPr>
    </p:bg>
    <p:spTree>
      <p:nvGrpSpPr>
        <p:cNvPr id="1" name="Shape 97"/>
        <p:cNvGrpSpPr/>
        <p:nvPr/>
      </p:nvGrpSpPr>
      <p:grpSpPr>
        <a:xfrm>
          <a:off x="0" y="0"/>
          <a:ext cx="0" cy="0"/>
          <a:chOff x="0" y="0"/>
          <a:chExt cx="0" cy="0"/>
        </a:xfrm>
      </p:grpSpPr>
      <p:sp>
        <p:nvSpPr>
          <p:cNvPr id="98" name="Google Shape;98;p12"/>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0" name="Google Shape;100;p12"/>
          <p:cNvSpPr txBox="1">
            <a:spLocks noGrp="1"/>
          </p:cNvSpPr>
          <p:nvPr>
            <p:ph type="title"/>
          </p:nvPr>
        </p:nvSpPr>
        <p:spPr>
          <a:xfrm>
            <a:off x="453585" y="425002"/>
            <a:ext cx="8173580" cy="611449"/>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2"/>
          <p:cNvSpPr txBox="1">
            <a:spLocks noGrp="1"/>
          </p:cNvSpPr>
          <p:nvPr>
            <p:ph type="body" idx="1"/>
          </p:nvPr>
        </p:nvSpPr>
        <p:spPr>
          <a:xfrm>
            <a:off x="457202" y="927655"/>
            <a:ext cx="8169964" cy="477079"/>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440"/>
              <a:buNone/>
              <a:defRPr sz="1800" i="0">
                <a:latin typeface="Arial"/>
                <a:ea typeface="Arial"/>
                <a:cs typeface="Arial"/>
                <a:sym typeface="Arial"/>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2" name="Google Shape;102;p12"/>
          <p:cNvSpPr txBox="1">
            <a:spLocks noGrp="1"/>
          </p:cNvSpPr>
          <p:nvPr>
            <p:ph type="body" idx="2"/>
          </p:nvPr>
        </p:nvSpPr>
        <p:spPr>
          <a:xfrm>
            <a:off x="459686" y="1868557"/>
            <a:ext cx="8137665" cy="3909393"/>
          </a:xfrm>
          <a:prstGeom prst="rect">
            <a:avLst/>
          </a:prstGeom>
          <a:noFill/>
          <a:ln>
            <a:noFill/>
          </a:ln>
        </p:spPr>
        <p:txBody>
          <a:bodyPr spcFirstLastPara="1" wrap="square" lIns="91425" tIns="45700" rIns="91425" bIns="45700" anchor="t" anchorCtr="0"/>
          <a:lstStyle>
            <a:lvl1pPr marL="457200" lvl="0" indent="-320040" algn="l">
              <a:lnSpc>
                <a:spcPct val="100000"/>
              </a:lnSpc>
              <a:spcBef>
                <a:spcPts val="0"/>
              </a:spcBef>
              <a:spcAft>
                <a:spcPts val="0"/>
              </a:spcAft>
              <a:buSzPts val="1440"/>
              <a:buChar char="▪"/>
              <a:defRPr/>
            </a:lvl1pPr>
            <a:lvl2pPr marL="914400" lvl="1" indent="-355600" algn="l">
              <a:lnSpc>
                <a:spcPct val="100000"/>
              </a:lnSpc>
              <a:spcBef>
                <a:spcPts val="600"/>
              </a:spcBef>
              <a:spcAft>
                <a:spcPts val="0"/>
              </a:spcAft>
              <a:buClr>
                <a:schemeClr val="accent5"/>
              </a:buClr>
              <a:buSzPts val="2000"/>
              <a:buChar char="-"/>
              <a:defRPr/>
            </a:lvl2pPr>
            <a:lvl3pPr marL="1371600" lvl="2" indent="-320039" algn="l">
              <a:lnSpc>
                <a:spcPct val="100000"/>
              </a:lnSpc>
              <a:spcBef>
                <a:spcPts val="600"/>
              </a:spcBef>
              <a:spcAft>
                <a:spcPts val="0"/>
              </a:spcAft>
              <a:buSzPts val="1440"/>
              <a:buChar char="▪"/>
              <a:defRPr/>
            </a:lvl3pPr>
            <a:lvl4pPr marL="1828800" lvl="3" indent="-330200" algn="l">
              <a:lnSpc>
                <a:spcPct val="100000"/>
              </a:lnSpc>
              <a:spcBef>
                <a:spcPts val="600"/>
              </a:spcBef>
              <a:spcAft>
                <a:spcPts val="0"/>
              </a:spcAft>
              <a:buClr>
                <a:schemeClr val="accent5"/>
              </a:buClr>
              <a:buSzPts val="16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pic>
        <p:nvPicPr>
          <p:cNvPr id="103" name="Google Shape;103;p12"/>
          <p:cNvPicPr preferRelativeResize="0"/>
          <p:nvPr/>
        </p:nvPicPr>
        <p:blipFill rotWithShape="1">
          <a:blip r:embed="rId2">
            <a:alphaModFix/>
          </a:blip>
          <a:srcRect/>
          <a:stretch/>
        </p:blipFill>
        <p:spPr>
          <a:xfrm>
            <a:off x="7765005" y="6453506"/>
            <a:ext cx="1121800" cy="193402"/>
          </a:xfrm>
          <a:prstGeom prst="rect">
            <a:avLst/>
          </a:prstGeom>
          <a:noFill/>
          <a:ln>
            <a:noFill/>
          </a:ln>
        </p:spPr>
      </p:pic>
      <p:cxnSp>
        <p:nvCxnSpPr>
          <p:cNvPr id="104" name="Google Shape;104;p12"/>
          <p:cNvCxnSpPr/>
          <p:nvPr/>
        </p:nvCxnSpPr>
        <p:spPr>
          <a:xfrm>
            <a:off x="277813" y="6250080"/>
            <a:ext cx="8595360" cy="0"/>
          </a:xfrm>
          <a:prstGeom prst="straightConnector1">
            <a:avLst/>
          </a:prstGeom>
          <a:noFill/>
          <a:ln w="9525" cap="flat" cmpd="sng">
            <a:solidFill>
              <a:schemeClr val="lt2"/>
            </a:solidFill>
            <a:prstDash val="solid"/>
            <a:miter lim="800000"/>
            <a:headEnd type="none" w="med" len="med"/>
            <a:tailEnd type="none" w="med" len="med"/>
          </a:ln>
        </p:spPr>
      </p:cxn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Navy">
  <p:cSld name="Content Slide-Navy">
    <p:bg>
      <p:bgPr>
        <a:solidFill>
          <a:schemeClr val="dk2"/>
        </a:solidFill>
        <a:effectLst/>
      </p:bgPr>
    </p:bg>
    <p:spTree>
      <p:nvGrpSpPr>
        <p:cNvPr id="1" name="Shape 105"/>
        <p:cNvGrpSpPr/>
        <p:nvPr/>
      </p:nvGrpSpPr>
      <p:grpSpPr>
        <a:xfrm>
          <a:off x="0" y="0"/>
          <a:ext cx="0" cy="0"/>
          <a:chOff x="0" y="0"/>
          <a:chExt cx="0" cy="0"/>
        </a:xfrm>
      </p:grpSpPr>
      <p:sp>
        <p:nvSpPr>
          <p:cNvPr id="106" name="Google Shape;106;p13"/>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8" name="Google Shape;108;p13"/>
          <p:cNvSpPr txBox="1">
            <a:spLocks noGrp="1"/>
          </p:cNvSpPr>
          <p:nvPr>
            <p:ph type="body" idx="1"/>
          </p:nvPr>
        </p:nvSpPr>
        <p:spPr>
          <a:xfrm>
            <a:off x="457200" y="1881349"/>
            <a:ext cx="8179904" cy="39370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Clr>
                <a:schemeClr val="dk2"/>
              </a:buClr>
              <a:buSzPts val="1440"/>
              <a:buNone/>
              <a:defRPr sz="1800">
                <a:latin typeface="Arial"/>
                <a:ea typeface="Arial"/>
                <a:cs typeface="Arial"/>
                <a:sym typeface="Arial"/>
              </a:defRPr>
            </a:lvl1pPr>
            <a:lvl2pPr marL="914400" lvl="1" indent="-330200" algn="l">
              <a:lnSpc>
                <a:spcPct val="100000"/>
              </a:lnSpc>
              <a:spcBef>
                <a:spcPts val="800"/>
              </a:spcBef>
              <a:spcAft>
                <a:spcPts val="0"/>
              </a:spcAft>
              <a:buClr>
                <a:srgbClr val="A8A7D0"/>
              </a:buClr>
              <a:buSzPts val="1600"/>
              <a:buFont typeface="Merriweather Sans"/>
              <a:buChar char="-"/>
              <a:defRPr sz="1600">
                <a:latin typeface="Arial"/>
                <a:ea typeface="Arial"/>
                <a:cs typeface="Arial"/>
                <a:sym typeface="Arial"/>
              </a:defRPr>
            </a:lvl2pPr>
            <a:lvl3pPr marL="1371600" lvl="2" indent="-290830" algn="l">
              <a:lnSpc>
                <a:spcPct val="100000"/>
              </a:lnSpc>
              <a:spcBef>
                <a:spcPts val="800"/>
              </a:spcBef>
              <a:spcAft>
                <a:spcPts val="0"/>
              </a:spcAft>
              <a:buClr>
                <a:srgbClr val="178CCB"/>
              </a:buClr>
              <a:buSzPts val="980"/>
              <a:buFont typeface="Merriweather Sans"/>
              <a:buChar char="■"/>
              <a:defRPr sz="1400">
                <a:latin typeface="Arial"/>
                <a:ea typeface="Arial"/>
                <a:cs typeface="Arial"/>
                <a:sym typeface="Arial"/>
              </a:defRPr>
            </a:lvl3pPr>
            <a:lvl4pPr marL="1828800" lvl="3" indent="-304800" algn="l">
              <a:lnSpc>
                <a:spcPct val="100000"/>
              </a:lnSpc>
              <a:spcBef>
                <a:spcPts val="800"/>
              </a:spcBef>
              <a:spcAft>
                <a:spcPts val="0"/>
              </a:spcAft>
              <a:buClr>
                <a:srgbClr val="A8A7D0"/>
              </a:buClr>
              <a:buSzPts val="1200"/>
              <a:buFont typeface="Merriweather Sans"/>
              <a:buChar char="-"/>
              <a:defRPr sz="1200">
                <a:latin typeface="Arial"/>
                <a:ea typeface="Arial"/>
                <a:cs typeface="Arial"/>
                <a:sym typeface="Arial"/>
              </a:defRPr>
            </a:lvl4pPr>
            <a:lvl5pPr marL="2286000" lvl="4" indent="-320039" algn="l">
              <a:lnSpc>
                <a:spcPct val="200000"/>
              </a:lnSpc>
              <a:spcBef>
                <a:spcPts val="800"/>
              </a:spcBef>
              <a:spcAft>
                <a:spcPts val="0"/>
              </a:spcAft>
              <a:buSzPts val="144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9" name="Google Shape;109;p13"/>
          <p:cNvSpPr txBox="1">
            <a:spLocks noGrp="1"/>
          </p:cNvSpPr>
          <p:nvPr>
            <p:ph type="title"/>
          </p:nvPr>
        </p:nvSpPr>
        <p:spPr>
          <a:xfrm>
            <a:off x="453585" y="425002"/>
            <a:ext cx="8173580" cy="611449"/>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
          <p:cNvSpPr txBox="1">
            <a:spLocks noGrp="1"/>
          </p:cNvSpPr>
          <p:nvPr>
            <p:ph type="body" idx="2"/>
          </p:nvPr>
        </p:nvSpPr>
        <p:spPr>
          <a:xfrm>
            <a:off x="457202" y="927655"/>
            <a:ext cx="8169964" cy="477079"/>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440"/>
              <a:buNone/>
              <a:defRPr sz="1800" i="0">
                <a:latin typeface="Arial"/>
                <a:ea typeface="Arial"/>
                <a:cs typeface="Arial"/>
                <a:sym typeface="Arial"/>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pic>
        <p:nvPicPr>
          <p:cNvPr id="111" name="Google Shape;111;p13"/>
          <p:cNvPicPr preferRelativeResize="0"/>
          <p:nvPr/>
        </p:nvPicPr>
        <p:blipFill rotWithShape="1">
          <a:blip r:embed="rId2">
            <a:alphaModFix/>
          </a:blip>
          <a:srcRect/>
          <a:stretch/>
        </p:blipFill>
        <p:spPr>
          <a:xfrm>
            <a:off x="7765005" y="6453506"/>
            <a:ext cx="1121800" cy="193402"/>
          </a:xfrm>
          <a:prstGeom prst="rect">
            <a:avLst/>
          </a:prstGeom>
          <a:noFill/>
          <a:ln>
            <a:noFill/>
          </a:ln>
        </p:spPr>
      </p:pic>
      <p:cxnSp>
        <p:nvCxnSpPr>
          <p:cNvPr id="112" name="Google Shape;112;p13"/>
          <p:cNvCxnSpPr/>
          <p:nvPr/>
        </p:nvCxnSpPr>
        <p:spPr>
          <a:xfrm>
            <a:off x="277813" y="6250080"/>
            <a:ext cx="8595360" cy="0"/>
          </a:xfrm>
          <a:prstGeom prst="straightConnector1">
            <a:avLst/>
          </a:prstGeom>
          <a:noFill/>
          <a:ln w="9525" cap="flat" cmpd="sng">
            <a:solidFill>
              <a:schemeClr val="lt2"/>
            </a:solidFill>
            <a:prstDash val="solid"/>
            <a:miter lim="800000"/>
            <a:headEnd type="none" w="med" len="med"/>
            <a:tailEnd type="none" w="med" len="med"/>
          </a:ln>
        </p:spPr>
      </p:cxn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Only – Navy">
  <p:cSld name="Header Only – Navy">
    <p:bg>
      <p:bgPr>
        <a:solidFill>
          <a:schemeClr val="dk2"/>
        </a:solidFill>
        <a:effectLst/>
      </p:bgPr>
    </p:bg>
    <p:spTree>
      <p:nvGrpSpPr>
        <p:cNvPr id="1" name="Shape 113"/>
        <p:cNvGrpSpPr/>
        <p:nvPr/>
      </p:nvGrpSpPr>
      <p:grpSpPr>
        <a:xfrm>
          <a:off x="0" y="0"/>
          <a:ext cx="0" cy="0"/>
          <a:chOff x="0" y="0"/>
          <a:chExt cx="0" cy="0"/>
        </a:xfrm>
      </p:grpSpPr>
      <p:sp>
        <p:nvSpPr>
          <p:cNvPr id="114" name="Google Shape;114;p14"/>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4"/>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6" name="Google Shape;116;p14"/>
          <p:cNvSpPr txBox="1">
            <a:spLocks noGrp="1"/>
          </p:cNvSpPr>
          <p:nvPr>
            <p:ph type="title"/>
          </p:nvPr>
        </p:nvSpPr>
        <p:spPr>
          <a:xfrm>
            <a:off x="453585" y="425002"/>
            <a:ext cx="8173580" cy="611449"/>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4"/>
          <p:cNvSpPr txBox="1">
            <a:spLocks noGrp="1"/>
          </p:cNvSpPr>
          <p:nvPr>
            <p:ph type="body" idx="1"/>
          </p:nvPr>
        </p:nvSpPr>
        <p:spPr>
          <a:xfrm>
            <a:off x="457202" y="927655"/>
            <a:ext cx="8169964" cy="477079"/>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440"/>
              <a:buNone/>
              <a:defRPr sz="1800" i="0">
                <a:latin typeface="Arial"/>
                <a:ea typeface="Arial"/>
                <a:cs typeface="Arial"/>
                <a:sym typeface="Arial"/>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pic>
        <p:nvPicPr>
          <p:cNvPr id="118" name="Google Shape;118;p14"/>
          <p:cNvPicPr preferRelativeResize="0"/>
          <p:nvPr/>
        </p:nvPicPr>
        <p:blipFill rotWithShape="1">
          <a:blip r:embed="rId2">
            <a:alphaModFix/>
          </a:blip>
          <a:srcRect/>
          <a:stretch/>
        </p:blipFill>
        <p:spPr>
          <a:xfrm>
            <a:off x="7765005" y="6453506"/>
            <a:ext cx="1121800" cy="193402"/>
          </a:xfrm>
          <a:prstGeom prst="rect">
            <a:avLst/>
          </a:prstGeom>
          <a:noFill/>
          <a:ln>
            <a:noFill/>
          </a:ln>
        </p:spPr>
      </p:pic>
      <p:cxnSp>
        <p:nvCxnSpPr>
          <p:cNvPr id="119" name="Google Shape;119;p14"/>
          <p:cNvCxnSpPr/>
          <p:nvPr/>
        </p:nvCxnSpPr>
        <p:spPr>
          <a:xfrm>
            <a:off x="277813" y="6250080"/>
            <a:ext cx="8595360" cy="0"/>
          </a:xfrm>
          <a:prstGeom prst="straightConnector1">
            <a:avLst/>
          </a:prstGeom>
          <a:noFill/>
          <a:ln w="9525" cap="flat" cmpd="sng">
            <a:solidFill>
              <a:schemeClr val="lt2"/>
            </a:solidFill>
            <a:prstDash val="solid"/>
            <a:miter lim="800000"/>
            <a:headEnd type="none" w="med" len="med"/>
            <a:tailEnd type="none" w="med" len="med"/>
          </a:ln>
        </p:spPr>
      </p:cxn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 Navy">
  <p:cSld name="Blank Slide – Navy">
    <p:bg>
      <p:bgPr>
        <a:solidFill>
          <a:schemeClr val="dk2"/>
        </a:solidFill>
        <a:effectLst/>
      </p:bgPr>
    </p:bg>
    <p:spTree>
      <p:nvGrpSpPr>
        <p:cNvPr id="1" name="Shape 120"/>
        <p:cNvGrpSpPr/>
        <p:nvPr/>
      </p:nvGrpSpPr>
      <p:grpSpPr>
        <a:xfrm>
          <a:off x="0" y="0"/>
          <a:ext cx="0" cy="0"/>
          <a:chOff x="0" y="0"/>
          <a:chExt cx="0" cy="0"/>
        </a:xfrm>
      </p:grpSpPr>
      <p:sp>
        <p:nvSpPr>
          <p:cNvPr id="121" name="Google Shape;121;p15"/>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123" name="Google Shape;123;p15"/>
          <p:cNvPicPr preferRelativeResize="0"/>
          <p:nvPr/>
        </p:nvPicPr>
        <p:blipFill rotWithShape="1">
          <a:blip r:embed="rId2">
            <a:alphaModFix/>
          </a:blip>
          <a:srcRect/>
          <a:stretch/>
        </p:blipFill>
        <p:spPr>
          <a:xfrm>
            <a:off x="7765005" y="6453506"/>
            <a:ext cx="1121800" cy="193402"/>
          </a:xfrm>
          <a:prstGeom prst="rect">
            <a:avLst/>
          </a:prstGeom>
          <a:noFill/>
          <a:ln>
            <a:noFill/>
          </a:ln>
        </p:spPr>
      </p:pic>
      <p:cxnSp>
        <p:nvCxnSpPr>
          <p:cNvPr id="124" name="Google Shape;124;p15"/>
          <p:cNvCxnSpPr/>
          <p:nvPr/>
        </p:nvCxnSpPr>
        <p:spPr>
          <a:xfrm>
            <a:off x="277813" y="6250080"/>
            <a:ext cx="8595360" cy="0"/>
          </a:xfrm>
          <a:prstGeom prst="straightConnector1">
            <a:avLst/>
          </a:prstGeom>
          <a:noFill/>
          <a:ln w="9525" cap="flat" cmpd="sng">
            <a:solidFill>
              <a:schemeClr val="lt2"/>
            </a:solidFill>
            <a:prstDash val="solid"/>
            <a:miter lim="800000"/>
            <a:headEnd type="none" w="med" len="med"/>
            <a:tailEnd type="none" w="med" len="med"/>
          </a:ln>
        </p:spPr>
      </p:cxn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rt Slide – Navy">
  <p:cSld name="Chart Slide – Navy">
    <p:bg>
      <p:bgPr>
        <a:solidFill>
          <a:schemeClr val="dk2"/>
        </a:solidFill>
        <a:effectLst/>
      </p:bgPr>
    </p:bg>
    <p:spTree>
      <p:nvGrpSpPr>
        <p:cNvPr id="1" name="Shape 125"/>
        <p:cNvGrpSpPr/>
        <p:nvPr/>
      </p:nvGrpSpPr>
      <p:grpSpPr>
        <a:xfrm>
          <a:off x="0" y="0"/>
          <a:ext cx="0" cy="0"/>
          <a:chOff x="0" y="0"/>
          <a:chExt cx="0" cy="0"/>
        </a:xfrm>
      </p:grpSpPr>
      <p:sp>
        <p:nvSpPr>
          <p:cNvPr id="126" name="Google Shape;126;p16"/>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6"/>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8" name="Google Shape;128;p16"/>
          <p:cNvSpPr>
            <a:spLocks noGrp="1"/>
          </p:cNvSpPr>
          <p:nvPr>
            <p:ph type="chart" idx="2"/>
          </p:nvPr>
        </p:nvSpPr>
        <p:spPr>
          <a:xfrm>
            <a:off x="268360" y="469928"/>
            <a:ext cx="8587407" cy="5297083"/>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accent1"/>
              </a:buClr>
              <a:buSzPts val="1760"/>
              <a:buFont typeface="Noto Sans Symbols"/>
              <a:buNone/>
              <a:defRPr sz="2200" b="0" i="0" u="none" strike="noStrike" cap="none">
                <a:solidFill>
                  <a:schemeClr val="lt1"/>
                </a:solidFill>
                <a:latin typeface="Arial"/>
                <a:ea typeface="Arial"/>
                <a:cs typeface="Arial"/>
                <a:sym typeface="Arial"/>
              </a:defRPr>
            </a:lvl1pPr>
            <a:lvl2pPr marR="0" lvl="1" algn="l" rtl="0">
              <a:lnSpc>
                <a:spcPct val="100000"/>
              </a:lnSpc>
              <a:spcBef>
                <a:spcPts val="600"/>
              </a:spcBef>
              <a:spcAft>
                <a:spcPts val="0"/>
              </a:spcAft>
              <a:buClr>
                <a:srgbClr val="5B6A70"/>
              </a:buClr>
              <a:buSzPts val="2000"/>
              <a:buFont typeface="Arial"/>
              <a:buChar char="-"/>
              <a:defRPr sz="2000" b="0" i="0" u="none" strike="noStrike" cap="none">
                <a:solidFill>
                  <a:schemeClr val="lt1"/>
                </a:solidFill>
                <a:latin typeface="Arial"/>
                <a:ea typeface="Arial"/>
                <a:cs typeface="Arial"/>
                <a:sym typeface="Arial"/>
              </a:defRPr>
            </a:lvl2pPr>
            <a:lvl3pPr marR="0" lvl="2" algn="l" rtl="0">
              <a:lnSpc>
                <a:spcPct val="100000"/>
              </a:lnSpc>
              <a:spcBef>
                <a:spcPts val="600"/>
              </a:spcBef>
              <a:spcAft>
                <a:spcPts val="0"/>
              </a:spcAft>
              <a:buClr>
                <a:schemeClr val="accent1"/>
              </a:buClr>
              <a:buSzPts val="1440"/>
              <a:buFont typeface="Noto Sans Symbols"/>
              <a:buChar char="▪"/>
              <a:defRPr sz="1800" b="0" i="0" u="none" strike="noStrike" cap="none">
                <a:solidFill>
                  <a:schemeClr val="lt1"/>
                </a:solidFill>
                <a:latin typeface="Arial"/>
                <a:ea typeface="Arial"/>
                <a:cs typeface="Arial"/>
                <a:sym typeface="Arial"/>
              </a:defRPr>
            </a:lvl3pPr>
            <a:lvl4pPr marR="0" lvl="3" algn="l" rtl="0">
              <a:lnSpc>
                <a:spcPct val="100000"/>
              </a:lnSpc>
              <a:spcBef>
                <a:spcPts val="600"/>
              </a:spcBef>
              <a:spcAft>
                <a:spcPts val="0"/>
              </a:spcAft>
              <a:buClr>
                <a:srgbClr val="5B6A70"/>
              </a:buClr>
              <a:buSzPts val="1600"/>
              <a:buFont typeface="Arial"/>
              <a:buChar char="-"/>
              <a:defRPr sz="1600" b="0" i="0" u="none" strike="noStrike" cap="none">
                <a:solidFill>
                  <a:schemeClr val="lt1"/>
                </a:solidFill>
                <a:latin typeface="Arial"/>
                <a:ea typeface="Arial"/>
                <a:cs typeface="Arial"/>
                <a:sym typeface="Arial"/>
              </a:defRPr>
            </a:lvl4pPr>
            <a:lvl5pPr marR="0" lvl="4" algn="l" rtl="0">
              <a:lnSpc>
                <a:spcPct val="200000"/>
              </a:lnSpc>
              <a:spcBef>
                <a:spcPts val="600"/>
              </a:spcBef>
              <a:spcAft>
                <a:spcPts val="0"/>
              </a:spcAft>
              <a:buClr>
                <a:srgbClr val="18A3AC"/>
              </a:buClr>
              <a:buSzPts val="1600"/>
              <a:buFont typeface="Noto Sans Symbols"/>
              <a:buChar char="▪"/>
              <a:defRPr sz="2000" b="0" i="0" u="none" strike="noStrike" cap="none">
                <a:solidFill>
                  <a:schemeClr val="lt1"/>
                </a:solidFill>
                <a:latin typeface="Garamond"/>
                <a:ea typeface="Garamond"/>
                <a:cs typeface="Garamond"/>
                <a:sym typeface="Garamond"/>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pic>
        <p:nvPicPr>
          <p:cNvPr id="129" name="Google Shape;129;p16"/>
          <p:cNvPicPr preferRelativeResize="0"/>
          <p:nvPr/>
        </p:nvPicPr>
        <p:blipFill rotWithShape="1">
          <a:blip r:embed="rId2">
            <a:alphaModFix/>
          </a:blip>
          <a:srcRect/>
          <a:stretch/>
        </p:blipFill>
        <p:spPr>
          <a:xfrm>
            <a:off x="7765005" y="6453506"/>
            <a:ext cx="1121800" cy="193402"/>
          </a:xfrm>
          <a:prstGeom prst="rect">
            <a:avLst/>
          </a:prstGeom>
          <a:noFill/>
          <a:ln>
            <a:noFill/>
          </a:ln>
        </p:spPr>
      </p:pic>
      <p:cxnSp>
        <p:nvCxnSpPr>
          <p:cNvPr id="130" name="Google Shape;130;p16"/>
          <p:cNvCxnSpPr/>
          <p:nvPr/>
        </p:nvCxnSpPr>
        <p:spPr>
          <a:xfrm>
            <a:off x="277813" y="6250080"/>
            <a:ext cx="8595360" cy="0"/>
          </a:xfrm>
          <a:prstGeom prst="straightConnector1">
            <a:avLst/>
          </a:prstGeom>
          <a:noFill/>
          <a:ln w="9525" cap="flat" cmpd="sng">
            <a:solidFill>
              <a:schemeClr val="lt2"/>
            </a:solidFill>
            <a:prstDash val="solid"/>
            <a:miter lim="800000"/>
            <a:headEnd type="none" w="med" len="med"/>
            <a:tailEnd type="none" w="med" len="med"/>
          </a:ln>
        </p:spPr>
      </p:cxn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 Slide – Navy">
  <p:cSld name="Two Column Slide – Navy">
    <p:bg>
      <p:bgPr>
        <a:solidFill>
          <a:schemeClr val="dk2"/>
        </a:solidFill>
        <a:effectLst/>
      </p:bgPr>
    </p:bg>
    <p:spTree>
      <p:nvGrpSpPr>
        <p:cNvPr id="1" name="Shape 131"/>
        <p:cNvGrpSpPr/>
        <p:nvPr/>
      </p:nvGrpSpPr>
      <p:grpSpPr>
        <a:xfrm>
          <a:off x="0" y="0"/>
          <a:ext cx="0" cy="0"/>
          <a:chOff x="0" y="0"/>
          <a:chExt cx="0" cy="0"/>
        </a:xfrm>
      </p:grpSpPr>
      <p:sp>
        <p:nvSpPr>
          <p:cNvPr id="132" name="Google Shape;132;p17"/>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7"/>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4" name="Google Shape;134;p17"/>
          <p:cNvSpPr txBox="1">
            <a:spLocks noGrp="1"/>
          </p:cNvSpPr>
          <p:nvPr>
            <p:ph type="title"/>
          </p:nvPr>
        </p:nvSpPr>
        <p:spPr>
          <a:xfrm>
            <a:off x="453585" y="425002"/>
            <a:ext cx="8173580" cy="611449"/>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a:off x="457202" y="927656"/>
            <a:ext cx="8169964" cy="446529"/>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440"/>
              <a:buNone/>
              <a:defRPr sz="1800" i="0">
                <a:latin typeface="Arial"/>
                <a:ea typeface="Arial"/>
                <a:cs typeface="Arial"/>
                <a:sym typeface="Arial"/>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36" name="Google Shape;136;p17"/>
          <p:cNvSpPr txBox="1">
            <a:spLocks noGrp="1"/>
          </p:cNvSpPr>
          <p:nvPr>
            <p:ph type="body" idx="2"/>
          </p:nvPr>
        </p:nvSpPr>
        <p:spPr>
          <a:xfrm>
            <a:off x="456925" y="1894326"/>
            <a:ext cx="3826840" cy="3804111"/>
          </a:xfrm>
          <a:prstGeom prst="rect">
            <a:avLst/>
          </a:prstGeom>
          <a:noFill/>
          <a:ln>
            <a:noFill/>
          </a:ln>
        </p:spPr>
        <p:txBody>
          <a:bodyPr spcFirstLastPara="1" wrap="square" lIns="91425" tIns="45700" rIns="91425" bIns="45700" anchor="t" anchorCtr="0"/>
          <a:lstStyle>
            <a:lvl1pPr marL="457200" lvl="0" indent="-320040" algn="l">
              <a:lnSpc>
                <a:spcPct val="100000"/>
              </a:lnSpc>
              <a:spcBef>
                <a:spcPts val="0"/>
              </a:spcBef>
              <a:spcAft>
                <a:spcPts val="0"/>
              </a:spcAft>
              <a:buSzPts val="1440"/>
              <a:buChar char="▪"/>
              <a:defRPr/>
            </a:lvl1pPr>
            <a:lvl2pPr marL="914400" lvl="1" indent="-355600" algn="l">
              <a:lnSpc>
                <a:spcPct val="100000"/>
              </a:lnSpc>
              <a:spcBef>
                <a:spcPts val="600"/>
              </a:spcBef>
              <a:spcAft>
                <a:spcPts val="0"/>
              </a:spcAft>
              <a:buClr>
                <a:schemeClr val="accent5"/>
              </a:buClr>
              <a:buSzPts val="2000"/>
              <a:buChar char="-"/>
              <a:defRPr/>
            </a:lvl2pPr>
            <a:lvl3pPr marL="1371600" lvl="2" indent="-320039" algn="l">
              <a:lnSpc>
                <a:spcPct val="100000"/>
              </a:lnSpc>
              <a:spcBef>
                <a:spcPts val="600"/>
              </a:spcBef>
              <a:spcAft>
                <a:spcPts val="0"/>
              </a:spcAft>
              <a:buSzPts val="1440"/>
              <a:buChar char="▪"/>
              <a:defRPr/>
            </a:lvl3pPr>
            <a:lvl4pPr marL="1828800" lvl="3" indent="-330200" algn="l">
              <a:lnSpc>
                <a:spcPct val="100000"/>
              </a:lnSpc>
              <a:spcBef>
                <a:spcPts val="600"/>
              </a:spcBef>
              <a:spcAft>
                <a:spcPts val="0"/>
              </a:spcAft>
              <a:buClr>
                <a:schemeClr val="accent5"/>
              </a:buClr>
              <a:buSzPts val="16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37" name="Google Shape;137;p17"/>
          <p:cNvSpPr txBox="1">
            <a:spLocks noGrp="1"/>
          </p:cNvSpPr>
          <p:nvPr>
            <p:ph type="body" idx="3"/>
          </p:nvPr>
        </p:nvSpPr>
        <p:spPr>
          <a:xfrm>
            <a:off x="4790386" y="1894326"/>
            <a:ext cx="3826840" cy="3804111"/>
          </a:xfrm>
          <a:prstGeom prst="rect">
            <a:avLst/>
          </a:prstGeom>
          <a:noFill/>
          <a:ln>
            <a:noFill/>
          </a:ln>
        </p:spPr>
        <p:txBody>
          <a:bodyPr spcFirstLastPara="1" wrap="square" lIns="91425" tIns="45700" rIns="91425" bIns="45700" anchor="t" anchorCtr="0"/>
          <a:lstStyle>
            <a:lvl1pPr marL="457200" lvl="0" indent="-320040" algn="l">
              <a:lnSpc>
                <a:spcPct val="100000"/>
              </a:lnSpc>
              <a:spcBef>
                <a:spcPts val="0"/>
              </a:spcBef>
              <a:spcAft>
                <a:spcPts val="0"/>
              </a:spcAft>
              <a:buSzPts val="1440"/>
              <a:buChar char="▪"/>
              <a:defRPr/>
            </a:lvl1pPr>
            <a:lvl2pPr marL="914400" lvl="1" indent="-355600" algn="l">
              <a:lnSpc>
                <a:spcPct val="100000"/>
              </a:lnSpc>
              <a:spcBef>
                <a:spcPts val="600"/>
              </a:spcBef>
              <a:spcAft>
                <a:spcPts val="0"/>
              </a:spcAft>
              <a:buClr>
                <a:schemeClr val="accent5"/>
              </a:buClr>
              <a:buSzPts val="2000"/>
              <a:buChar char="-"/>
              <a:defRPr/>
            </a:lvl2pPr>
            <a:lvl3pPr marL="1371600" lvl="2" indent="-320039" algn="l">
              <a:lnSpc>
                <a:spcPct val="100000"/>
              </a:lnSpc>
              <a:spcBef>
                <a:spcPts val="600"/>
              </a:spcBef>
              <a:spcAft>
                <a:spcPts val="0"/>
              </a:spcAft>
              <a:buSzPts val="1440"/>
              <a:buChar char="▪"/>
              <a:defRPr/>
            </a:lvl3pPr>
            <a:lvl4pPr marL="1828800" lvl="3" indent="-330200" algn="l">
              <a:lnSpc>
                <a:spcPct val="100000"/>
              </a:lnSpc>
              <a:spcBef>
                <a:spcPts val="600"/>
              </a:spcBef>
              <a:spcAft>
                <a:spcPts val="0"/>
              </a:spcAft>
              <a:buClr>
                <a:schemeClr val="accent5"/>
              </a:buClr>
              <a:buSzPts val="16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pic>
        <p:nvPicPr>
          <p:cNvPr id="138" name="Google Shape;138;p17"/>
          <p:cNvPicPr preferRelativeResize="0"/>
          <p:nvPr/>
        </p:nvPicPr>
        <p:blipFill rotWithShape="1">
          <a:blip r:embed="rId2">
            <a:alphaModFix/>
          </a:blip>
          <a:srcRect/>
          <a:stretch/>
        </p:blipFill>
        <p:spPr>
          <a:xfrm>
            <a:off x="7765005" y="6453506"/>
            <a:ext cx="1121800" cy="193402"/>
          </a:xfrm>
          <a:prstGeom prst="rect">
            <a:avLst/>
          </a:prstGeom>
          <a:noFill/>
          <a:ln>
            <a:noFill/>
          </a:ln>
        </p:spPr>
      </p:pic>
      <p:cxnSp>
        <p:nvCxnSpPr>
          <p:cNvPr id="139" name="Google Shape;139;p17"/>
          <p:cNvCxnSpPr/>
          <p:nvPr/>
        </p:nvCxnSpPr>
        <p:spPr>
          <a:xfrm>
            <a:off x="277813" y="6250080"/>
            <a:ext cx="8595360" cy="0"/>
          </a:xfrm>
          <a:prstGeom prst="straightConnector1">
            <a:avLst/>
          </a:prstGeom>
          <a:noFill/>
          <a:ln w="9525" cap="flat" cmpd="sng">
            <a:solidFill>
              <a:schemeClr val="lt2"/>
            </a:solidFill>
            <a:prstDash val="solid"/>
            <a:miter lim="800000"/>
            <a:headEnd type="none" w="med" len="med"/>
            <a:tailEnd type="none" w="med" len="med"/>
          </a:ln>
        </p:spPr>
      </p:cxn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ullet Slide-White">
  <p:cSld name="Bullet Slide-White">
    <p:bg>
      <p:bgPr>
        <a:solidFill>
          <a:schemeClr val="lt1"/>
        </a:solidFill>
        <a:effectLst/>
      </p:bgPr>
    </p:bg>
    <p:spTree>
      <p:nvGrpSpPr>
        <p:cNvPr id="1" name="Shape 140"/>
        <p:cNvGrpSpPr/>
        <p:nvPr/>
      </p:nvGrpSpPr>
      <p:grpSpPr>
        <a:xfrm>
          <a:off x="0" y="0"/>
          <a:ext cx="0" cy="0"/>
          <a:chOff x="0" y="0"/>
          <a:chExt cx="0" cy="0"/>
        </a:xfrm>
      </p:grpSpPr>
      <p:sp>
        <p:nvSpPr>
          <p:cNvPr id="141" name="Google Shape;141;p18"/>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8"/>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18"/>
          <p:cNvSpPr txBox="1">
            <a:spLocks noGrp="1"/>
          </p:cNvSpPr>
          <p:nvPr>
            <p:ph type="title"/>
          </p:nvPr>
        </p:nvSpPr>
        <p:spPr>
          <a:xfrm>
            <a:off x="453585" y="425002"/>
            <a:ext cx="8173580" cy="611449"/>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dk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18"/>
          <p:cNvSpPr txBox="1">
            <a:spLocks noGrp="1"/>
          </p:cNvSpPr>
          <p:nvPr>
            <p:ph type="body" idx="1"/>
          </p:nvPr>
        </p:nvSpPr>
        <p:spPr>
          <a:xfrm>
            <a:off x="457202" y="927655"/>
            <a:ext cx="8169964" cy="477079"/>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440"/>
              <a:buNone/>
              <a:defRPr sz="1800" i="0">
                <a:latin typeface="Arial"/>
                <a:ea typeface="Arial"/>
                <a:cs typeface="Arial"/>
                <a:sym typeface="Arial"/>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5" name="Google Shape;145;p18"/>
          <p:cNvSpPr txBox="1">
            <a:spLocks noGrp="1"/>
          </p:cNvSpPr>
          <p:nvPr>
            <p:ph type="body" idx="2"/>
          </p:nvPr>
        </p:nvSpPr>
        <p:spPr>
          <a:xfrm>
            <a:off x="459686" y="1868557"/>
            <a:ext cx="8137665" cy="3909393"/>
          </a:xfrm>
          <a:prstGeom prst="rect">
            <a:avLst/>
          </a:prstGeom>
          <a:noFill/>
          <a:ln>
            <a:noFill/>
          </a:ln>
        </p:spPr>
        <p:txBody>
          <a:bodyPr spcFirstLastPara="1" wrap="square" lIns="91425" tIns="45700" rIns="91425" bIns="45700" anchor="t" anchorCtr="0"/>
          <a:lstStyle>
            <a:lvl1pPr marL="457200" lvl="0" indent="-320040" algn="l">
              <a:lnSpc>
                <a:spcPct val="100000"/>
              </a:lnSpc>
              <a:spcBef>
                <a:spcPts val="0"/>
              </a:spcBef>
              <a:spcAft>
                <a:spcPts val="0"/>
              </a:spcAft>
              <a:buSzPts val="1440"/>
              <a:buChar char="▪"/>
              <a:defRPr/>
            </a:lvl1pPr>
            <a:lvl2pPr marL="914400" lvl="1" indent="-342900" algn="l">
              <a:lnSpc>
                <a:spcPct val="100000"/>
              </a:lnSpc>
              <a:spcBef>
                <a:spcPts val="600"/>
              </a:spcBef>
              <a:spcAft>
                <a:spcPts val="0"/>
              </a:spcAft>
              <a:buSzPts val="1800"/>
              <a:buChar char="-"/>
              <a:defRPr/>
            </a:lvl2pPr>
            <a:lvl3pPr marL="1371600" lvl="2" indent="-320039" algn="l">
              <a:lnSpc>
                <a:spcPct val="100000"/>
              </a:lnSpc>
              <a:spcBef>
                <a:spcPts val="600"/>
              </a:spcBef>
              <a:spcAft>
                <a:spcPts val="0"/>
              </a:spcAft>
              <a:buSzPts val="1440"/>
              <a:buChar char="▪"/>
              <a:defRPr/>
            </a:lvl3pPr>
            <a:lvl4pPr marL="1828800" lvl="3" indent="-342900" algn="l">
              <a:lnSpc>
                <a:spcPct val="100000"/>
              </a:lnSpc>
              <a:spcBef>
                <a:spcPts val="600"/>
              </a:spcBef>
              <a:spcAft>
                <a:spcPts val="0"/>
              </a:spcAft>
              <a:buSzPts val="18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rt Slide – White">
  <p:cSld name="Chart Slide – White">
    <p:spTree>
      <p:nvGrpSpPr>
        <p:cNvPr id="1" name="Shape 146"/>
        <p:cNvGrpSpPr/>
        <p:nvPr/>
      </p:nvGrpSpPr>
      <p:grpSpPr>
        <a:xfrm>
          <a:off x="0" y="0"/>
          <a:ext cx="0" cy="0"/>
          <a:chOff x="0" y="0"/>
          <a:chExt cx="0" cy="0"/>
        </a:xfrm>
      </p:grpSpPr>
      <p:sp>
        <p:nvSpPr>
          <p:cNvPr id="147" name="Google Shape;147;p19"/>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9"/>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49" name="Google Shape;149;p19"/>
          <p:cNvSpPr>
            <a:spLocks noGrp="1"/>
          </p:cNvSpPr>
          <p:nvPr>
            <p:ph type="chart" idx="2"/>
          </p:nvPr>
        </p:nvSpPr>
        <p:spPr>
          <a:xfrm>
            <a:off x="268360" y="469928"/>
            <a:ext cx="8587407" cy="5297083"/>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accent1"/>
              </a:buClr>
              <a:buSzPts val="1760"/>
              <a:buFont typeface="Noto Sans Symbols"/>
              <a:buNone/>
              <a:defRPr sz="2200" b="0" i="0" u="none" strike="noStrike" cap="none">
                <a:solidFill>
                  <a:schemeClr val="dk1"/>
                </a:solidFill>
                <a:latin typeface="Arial"/>
                <a:ea typeface="Arial"/>
                <a:cs typeface="Arial"/>
                <a:sym typeface="Arial"/>
              </a:defRPr>
            </a:lvl1pPr>
            <a:lvl2pPr marR="0" lvl="1" algn="l" rtl="0">
              <a:lnSpc>
                <a:spcPct val="100000"/>
              </a:lnSpc>
              <a:spcBef>
                <a:spcPts val="600"/>
              </a:spcBef>
              <a:spcAft>
                <a:spcPts val="0"/>
              </a:spcAft>
              <a:buClr>
                <a:srgbClr val="5B6A70"/>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accent1"/>
              </a:buClr>
              <a:buSzPts val="144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rgbClr val="5B6A70"/>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200000"/>
              </a:lnSpc>
              <a:spcBef>
                <a:spcPts val="600"/>
              </a:spcBef>
              <a:spcAft>
                <a:spcPts val="0"/>
              </a:spcAft>
              <a:buClr>
                <a:srgbClr val="18A3AC"/>
              </a:buClr>
              <a:buSzPts val="1600"/>
              <a:buFont typeface="Noto Sans Symbols"/>
              <a:buChar char="▪"/>
              <a:defRPr sz="2000" b="0" i="0" u="none" strike="noStrike" cap="none">
                <a:solidFill>
                  <a:schemeClr val="dk1"/>
                </a:solidFill>
                <a:latin typeface="Garamond"/>
                <a:ea typeface="Garamond"/>
                <a:cs typeface="Garamond"/>
                <a:sym typeface="Garamond"/>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 Slide – White">
  <p:cSld name="Two Column Slide – White">
    <p:spTree>
      <p:nvGrpSpPr>
        <p:cNvPr id="1" name="Shape 150"/>
        <p:cNvGrpSpPr/>
        <p:nvPr/>
      </p:nvGrpSpPr>
      <p:grpSpPr>
        <a:xfrm>
          <a:off x="0" y="0"/>
          <a:ext cx="0" cy="0"/>
          <a:chOff x="0" y="0"/>
          <a:chExt cx="0" cy="0"/>
        </a:xfrm>
      </p:grpSpPr>
      <p:sp>
        <p:nvSpPr>
          <p:cNvPr id="151" name="Google Shape;151;p20"/>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53" name="Google Shape;153;p20"/>
          <p:cNvSpPr txBox="1">
            <a:spLocks noGrp="1"/>
          </p:cNvSpPr>
          <p:nvPr>
            <p:ph type="title"/>
          </p:nvPr>
        </p:nvSpPr>
        <p:spPr>
          <a:xfrm>
            <a:off x="453585" y="425002"/>
            <a:ext cx="8173580" cy="611449"/>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dk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0"/>
          <p:cNvSpPr txBox="1">
            <a:spLocks noGrp="1"/>
          </p:cNvSpPr>
          <p:nvPr>
            <p:ph type="body" idx="1"/>
          </p:nvPr>
        </p:nvSpPr>
        <p:spPr>
          <a:xfrm>
            <a:off x="457202" y="927656"/>
            <a:ext cx="8169964" cy="446529"/>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440"/>
              <a:buNone/>
              <a:defRPr sz="1800" i="0">
                <a:latin typeface="Arial"/>
                <a:ea typeface="Arial"/>
                <a:cs typeface="Arial"/>
                <a:sym typeface="Arial"/>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20"/>
          <p:cNvSpPr txBox="1">
            <a:spLocks noGrp="1"/>
          </p:cNvSpPr>
          <p:nvPr>
            <p:ph type="body" idx="2"/>
          </p:nvPr>
        </p:nvSpPr>
        <p:spPr>
          <a:xfrm>
            <a:off x="456925" y="1894326"/>
            <a:ext cx="3826840" cy="3804111"/>
          </a:xfrm>
          <a:prstGeom prst="rect">
            <a:avLst/>
          </a:prstGeom>
          <a:noFill/>
          <a:ln>
            <a:noFill/>
          </a:ln>
        </p:spPr>
        <p:txBody>
          <a:bodyPr spcFirstLastPara="1" wrap="square" lIns="91425" tIns="45700" rIns="91425" bIns="45700" anchor="t" anchorCtr="0"/>
          <a:lstStyle>
            <a:lvl1pPr marL="457200" lvl="0" indent="-320040" algn="l">
              <a:lnSpc>
                <a:spcPct val="100000"/>
              </a:lnSpc>
              <a:spcBef>
                <a:spcPts val="0"/>
              </a:spcBef>
              <a:spcAft>
                <a:spcPts val="0"/>
              </a:spcAft>
              <a:buSzPts val="1440"/>
              <a:buChar char="▪"/>
              <a:defRPr/>
            </a:lvl1pPr>
            <a:lvl2pPr marL="914400" lvl="1" indent="-342900" algn="l">
              <a:lnSpc>
                <a:spcPct val="100000"/>
              </a:lnSpc>
              <a:spcBef>
                <a:spcPts val="600"/>
              </a:spcBef>
              <a:spcAft>
                <a:spcPts val="0"/>
              </a:spcAft>
              <a:buSzPts val="1800"/>
              <a:buChar char="-"/>
              <a:defRPr/>
            </a:lvl2pPr>
            <a:lvl3pPr marL="1371600" lvl="2" indent="-320039" algn="l">
              <a:lnSpc>
                <a:spcPct val="100000"/>
              </a:lnSpc>
              <a:spcBef>
                <a:spcPts val="600"/>
              </a:spcBef>
              <a:spcAft>
                <a:spcPts val="0"/>
              </a:spcAft>
              <a:buSzPts val="1440"/>
              <a:buChar char="▪"/>
              <a:defRPr/>
            </a:lvl3pPr>
            <a:lvl4pPr marL="1828800" lvl="3" indent="-342900" algn="l">
              <a:lnSpc>
                <a:spcPct val="100000"/>
              </a:lnSpc>
              <a:spcBef>
                <a:spcPts val="600"/>
              </a:spcBef>
              <a:spcAft>
                <a:spcPts val="0"/>
              </a:spcAft>
              <a:buSzPts val="18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20"/>
          <p:cNvSpPr txBox="1">
            <a:spLocks noGrp="1"/>
          </p:cNvSpPr>
          <p:nvPr>
            <p:ph type="body" idx="3"/>
          </p:nvPr>
        </p:nvSpPr>
        <p:spPr>
          <a:xfrm>
            <a:off x="4790386" y="1894326"/>
            <a:ext cx="3826840" cy="3804111"/>
          </a:xfrm>
          <a:prstGeom prst="rect">
            <a:avLst/>
          </a:prstGeom>
          <a:noFill/>
          <a:ln>
            <a:noFill/>
          </a:ln>
        </p:spPr>
        <p:txBody>
          <a:bodyPr spcFirstLastPara="1" wrap="square" lIns="91425" tIns="45700" rIns="91425" bIns="45700" anchor="t" anchorCtr="0"/>
          <a:lstStyle>
            <a:lvl1pPr marL="457200" lvl="0" indent="-320040" algn="l">
              <a:lnSpc>
                <a:spcPct val="100000"/>
              </a:lnSpc>
              <a:spcBef>
                <a:spcPts val="0"/>
              </a:spcBef>
              <a:spcAft>
                <a:spcPts val="0"/>
              </a:spcAft>
              <a:buSzPts val="1440"/>
              <a:buChar char="▪"/>
              <a:defRPr/>
            </a:lvl1pPr>
            <a:lvl2pPr marL="914400" lvl="1" indent="-342900" algn="l">
              <a:lnSpc>
                <a:spcPct val="100000"/>
              </a:lnSpc>
              <a:spcBef>
                <a:spcPts val="600"/>
              </a:spcBef>
              <a:spcAft>
                <a:spcPts val="0"/>
              </a:spcAft>
              <a:buSzPts val="1800"/>
              <a:buChar char="-"/>
              <a:defRPr/>
            </a:lvl2pPr>
            <a:lvl3pPr marL="1371600" lvl="2" indent="-320039" algn="l">
              <a:lnSpc>
                <a:spcPct val="100000"/>
              </a:lnSpc>
              <a:spcBef>
                <a:spcPts val="600"/>
              </a:spcBef>
              <a:spcAft>
                <a:spcPts val="0"/>
              </a:spcAft>
              <a:buSzPts val="1440"/>
              <a:buChar char="▪"/>
              <a:defRPr/>
            </a:lvl3pPr>
            <a:lvl4pPr marL="1828800" lvl="3" indent="-342900" algn="l">
              <a:lnSpc>
                <a:spcPct val="100000"/>
              </a:lnSpc>
              <a:spcBef>
                <a:spcPts val="600"/>
              </a:spcBef>
              <a:spcAft>
                <a:spcPts val="0"/>
              </a:spcAft>
              <a:buSzPts val="18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Slide – Blue">
  <p:cSld name="Quote Slide – Blue">
    <p:spTree>
      <p:nvGrpSpPr>
        <p:cNvPr id="1" name="Shape 26"/>
        <p:cNvGrpSpPr/>
        <p:nvPr/>
      </p:nvGrpSpPr>
      <p:grpSpPr>
        <a:xfrm>
          <a:off x="0" y="0"/>
          <a:ext cx="0" cy="0"/>
          <a:chOff x="0" y="0"/>
          <a:chExt cx="0" cy="0"/>
        </a:xfrm>
      </p:grpSpPr>
      <p:sp>
        <p:nvSpPr>
          <p:cNvPr id="27" name="Google Shape;27;p3"/>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9" name="Google Shape;29;p3"/>
          <p:cNvSpPr txBox="1">
            <a:spLocks noGrp="1"/>
          </p:cNvSpPr>
          <p:nvPr>
            <p:ph type="body" idx="1"/>
          </p:nvPr>
        </p:nvSpPr>
        <p:spPr>
          <a:xfrm>
            <a:off x="437602" y="1908315"/>
            <a:ext cx="8229323" cy="2809461"/>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2240"/>
              <a:buNone/>
              <a:defRPr sz="2800" i="0">
                <a:latin typeface="Garamond"/>
                <a:ea typeface="Garamond"/>
                <a:cs typeface="Garamond"/>
                <a:sym typeface="Garamond"/>
              </a:defRPr>
            </a:lvl1pPr>
            <a:lvl2pPr marL="914400" lvl="1" indent="-228600" algn="l">
              <a:lnSpc>
                <a:spcPct val="100000"/>
              </a:lnSpc>
              <a:spcBef>
                <a:spcPts val="600"/>
              </a:spcBef>
              <a:spcAft>
                <a:spcPts val="0"/>
              </a:spcAft>
              <a:buSzPts val="2000"/>
              <a:buNone/>
              <a:defRPr>
                <a:latin typeface="Arial"/>
                <a:ea typeface="Arial"/>
                <a:cs typeface="Arial"/>
                <a:sym typeface="Arial"/>
              </a:defRPr>
            </a:lvl2pPr>
            <a:lvl3pPr marL="1371600" lvl="2" indent="-228600" algn="l">
              <a:lnSpc>
                <a:spcPct val="100000"/>
              </a:lnSpc>
              <a:spcBef>
                <a:spcPts val="600"/>
              </a:spcBef>
              <a:spcAft>
                <a:spcPts val="0"/>
              </a:spcAft>
              <a:buSzPts val="1440"/>
              <a:buNone/>
              <a:defRPr>
                <a:latin typeface="Arial"/>
                <a:ea typeface="Arial"/>
                <a:cs typeface="Arial"/>
                <a:sym typeface="Arial"/>
              </a:defRPr>
            </a:lvl3pPr>
            <a:lvl4pPr marL="1828800" lvl="3" indent="-228600" algn="l">
              <a:lnSpc>
                <a:spcPct val="100000"/>
              </a:lnSpc>
              <a:spcBef>
                <a:spcPts val="600"/>
              </a:spcBef>
              <a:spcAft>
                <a:spcPts val="0"/>
              </a:spcAft>
              <a:buSzPts val="1600"/>
              <a:buNone/>
              <a:defRPr>
                <a:latin typeface="Arial"/>
                <a:ea typeface="Arial"/>
                <a:cs typeface="Arial"/>
                <a:sym typeface="Arial"/>
              </a:defRPr>
            </a:lvl4pPr>
            <a:lvl5pPr marL="2286000" lvl="4" indent="-228600" algn="l">
              <a:lnSpc>
                <a:spcPct val="200000"/>
              </a:lnSpc>
              <a:spcBef>
                <a:spcPts val="600"/>
              </a:spcBef>
              <a:spcAft>
                <a:spcPts val="0"/>
              </a:spcAft>
              <a:buSzPts val="1600"/>
              <a:buNone/>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3"/>
          <p:cNvSpPr txBox="1">
            <a:spLocks noGrp="1"/>
          </p:cNvSpPr>
          <p:nvPr>
            <p:ph type="body" idx="2"/>
          </p:nvPr>
        </p:nvSpPr>
        <p:spPr>
          <a:xfrm>
            <a:off x="447674" y="4929106"/>
            <a:ext cx="6513958" cy="573905"/>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440"/>
              <a:buNone/>
              <a:defRPr sz="1800" b="1">
                <a:solidFill>
                  <a:schemeClr val="accent1"/>
                </a:solidFill>
                <a:latin typeface="Arial"/>
                <a:ea typeface="Arial"/>
                <a:cs typeface="Arial"/>
                <a:sym typeface="Arial"/>
              </a:defRPr>
            </a:lvl1pPr>
            <a:lvl2pPr marL="914400" lvl="1" indent="-342900" algn="l">
              <a:lnSpc>
                <a:spcPct val="100000"/>
              </a:lnSpc>
              <a:spcBef>
                <a:spcPts val="600"/>
              </a:spcBef>
              <a:spcAft>
                <a:spcPts val="0"/>
              </a:spcAft>
              <a:buSzPts val="1800"/>
              <a:buChar char="-"/>
              <a:defRPr/>
            </a:lvl2pPr>
            <a:lvl3pPr marL="1371600" lvl="2" indent="-320039" algn="l">
              <a:lnSpc>
                <a:spcPct val="100000"/>
              </a:lnSpc>
              <a:spcBef>
                <a:spcPts val="600"/>
              </a:spcBef>
              <a:spcAft>
                <a:spcPts val="0"/>
              </a:spcAft>
              <a:buSzPts val="1440"/>
              <a:buChar char="▪"/>
              <a:defRPr/>
            </a:lvl3pPr>
            <a:lvl4pPr marL="1828800" lvl="3" indent="-342900" algn="l">
              <a:lnSpc>
                <a:spcPct val="100000"/>
              </a:lnSpc>
              <a:spcBef>
                <a:spcPts val="600"/>
              </a:spcBef>
              <a:spcAft>
                <a:spcPts val="0"/>
              </a:spcAft>
              <a:buSzPts val="18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3"/>
          <p:cNvSpPr/>
          <p:nvPr/>
        </p:nvSpPr>
        <p:spPr>
          <a:xfrm>
            <a:off x="496956" y="3"/>
            <a:ext cx="1073426" cy="157700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rgbClr val="90BD31"/>
              </a:solidFill>
              <a:latin typeface="Garamond"/>
              <a:ea typeface="Garamond"/>
              <a:cs typeface="Garamond"/>
              <a:sym typeface="Garamond"/>
            </a:endParaRPr>
          </a:p>
        </p:txBody>
      </p:sp>
      <p:sp>
        <p:nvSpPr>
          <p:cNvPr id="32" name="Google Shape;32;p3"/>
          <p:cNvSpPr txBox="1"/>
          <p:nvPr/>
        </p:nvSpPr>
        <p:spPr>
          <a:xfrm>
            <a:off x="434630" y="353943"/>
            <a:ext cx="1192695" cy="212365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3800" b="1" i="0" u="none" strike="noStrike" cap="none">
                <a:solidFill>
                  <a:schemeClr val="lt2"/>
                </a:solidFill>
                <a:latin typeface="Arial"/>
                <a:ea typeface="Arial"/>
                <a:cs typeface="Arial"/>
                <a:sym typeface="Arial"/>
              </a:rPr>
              <a:t>“</a:t>
            </a:r>
            <a:endParaRPr/>
          </a:p>
        </p:txBody>
      </p:sp>
      <p:sp>
        <p:nvSpPr>
          <p:cNvPr id="33" name="Google Shape;33;p3"/>
          <p:cNvSpPr txBox="1">
            <a:spLocks noGrp="1"/>
          </p:cNvSpPr>
          <p:nvPr>
            <p:ph type="body" idx="3"/>
          </p:nvPr>
        </p:nvSpPr>
        <p:spPr>
          <a:xfrm>
            <a:off x="447674" y="5307938"/>
            <a:ext cx="6513958" cy="587916"/>
          </a:xfrm>
          <a:prstGeom prst="rect">
            <a:avLst/>
          </a:prstGeom>
          <a:noFill/>
          <a:ln>
            <a:noFill/>
          </a:ln>
        </p:spPr>
        <p:txBody>
          <a:bodyPr spcFirstLastPara="1" wrap="square" lIns="91425" tIns="45700" rIns="91425" bIns="45700" anchor="t" anchorCtr="0"/>
          <a:lstStyle>
            <a:lvl1pPr marL="457200" lvl="0" indent="-228600" algn="l">
              <a:lnSpc>
                <a:spcPct val="111111"/>
              </a:lnSpc>
              <a:spcBef>
                <a:spcPts val="0"/>
              </a:spcBef>
              <a:spcAft>
                <a:spcPts val="0"/>
              </a:spcAft>
              <a:buSzPts val="1440"/>
              <a:buNone/>
              <a:defRPr sz="1800" b="0">
                <a:solidFill>
                  <a:schemeClr val="accent1"/>
                </a:solidFill>
                <a:latin typeface="Arial"/>
                <a:ea typeface="Arial"/>
                <a:cs typeface="Arial"/>
                <a:sym typeface="Arial"/>
              </a:defRPr>
            </a:lvl1pPr>
            <a:lvl2pPr marL="914400" lvl="1" indent="-342900" algn="l">
              <a:lnSpc>
                <a:spcPct val="100000"/>
              </a:lnSpc>
              <a:spcBef>
                <a:spcPts val="600"/>
              </a:spcBef>
              <a:spcAft>
                <a:spcPts val="0"/>
              </a:spcAft>
              <a:buSzPts val="1800"/>
              <a:buChar char="-"/>
              <a:defRPr/>
            </a:lvl2pPr>
            <a:lvl3pPr marL="1371600" lvl="2" indent="-320039" algn="l">
              <a:lnSpc>
                <a:spcPct val="100000"/>
              </a:lnSpc>
              <a:spcBef>
                <a:spcPts val="600"/>
              </a:spcBef>
              <a:spcAft>
                <a:spcPts val="0"/>
              </a:spcAft>
              <a:buSzPts val="1440"/>
              <a:buChar char="▪"/>
              <a:defRPr/>
            </a:lvl3pPr>
            <a:lvl4pPr marL="1828800" lvl="3" indent="-342900" algn="l">
              <a:lnSpc>
                <a:spcPct val="100000"/>
              </a:lnSpc>
              <a:spcBef>
                <a:spcPts val="600"/>
              </a:spcBef>
              <a:spcAft>
                <a:spcPts val="0"/>
              </a:spcAft>
              <a:buSzPts val="18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Slide – Teal">
  <p:cSld name="Quote Slide – Teal">
    <p:spTree>
      <p:nvGrpSpPr>
        <p:cNvPr id="1" name="Shape 157"/>
        <p:cNvGrpSpPr/>
        <p:nvPr/>
      </p:nvGrpSpPr>
      <p:grpSpPr>
        <a:xfrm>
          <a:off x="0" y="0"/>
          <a:ext cx="0" cy="0"/>
          <a:chOff x="0" y="0"/>
          <a:chExt cx="0" cy="0"/>
        </a:xfrm>
      </p:grpSpPr>
      <p:sp>
        <p:nvSpPr>
          <p:cNvPr id="158" name="Google Shape;158;p21"/>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1"/>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60" name="Google Shape;160;p21"/>
          <p:cNvSpPr txBox="1">
            <a:spLocks noGrp="1"/>
          </p:cNvSpPr>
          <p:nvPr>
            <p:ph type="body" idx="1"/>
          </p:nvPr>
        </p:nvSpPr>
        <p:spPr>
          <a:xfrm>
            <a:off x="437602" y="1908315"/>
            <a:ext cx="8229323" cy="2809461"/>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2240"/>
              <a:buNone/>
              <a:defRPr sz="2800" i="0">
                <a:latin typeface="Garamond"/>
                <a:ea typeface="Garamond"/>
                <a:cs typeface="Garamond"/>
                <a:sym typeface="Garamond"/>
              </a:defRPr>
            </a:lvl1pPr>
            <a:lvl2pPr marL="914400" lvl="1" indent="-228600" algn="l">
              <a:lnSpc>
                <a:spcPct val="100000"/>
              </a:lnSpc>
              <a:spcBef>
                <a:spcPts val="600"/>
              </a:spcBef>
              <a:spcAft>
                <a:spcPts val="0"/>
              </a:spcAft>
              <a:buSzPts val="2000"/>
              <a:buNone/>
              <a:defRPr>
                <a:latin typeface="Arial"/>
                <a:ea typeface="Arial"/>
                <a:cs typeface="Arial"/>
                <a:sym typeface="Arial"/>
              </a:defRPr>
            </a:lvl2pPr>
            <a:lvl3pPr marL="1371600" lvl="2" indent="-228600" algn="l">
              <a:lnSpc>
                <a:spcPct val="100000"/>
              </a:lnSpc>
              <a:spcBef>
                <a:spcPts val="600"/>
              </a:spcBef>
              <a:spcAft>
                <a:spcPts val="0"/>
              </a:spcAft>
              <a:buSzPts val="1440"/>
              <a:buNone/>
              <a:defRPr>
                <a:latin typeface="Arial"/>
                <a:ea typeface="Arial"/>
                <a:cs typeface="Arial"/>
                <a:sym typeface="Arial"/>
              </a:defRPr>
            </a:lvl3pPr>
            <a:lvl4pPr marL="1828800" lvl="3" indent="-228600" algn="l">
              <a:lnSpc>
                <a:spcPct val="100000"/>
              </a:lnSpc>
              <a:spcBef>
                <a:spcPts val="600"/>
              </a:spcBef>
              <a:spcAft>
                <a:spcPts val="0"/>
              </a:spcAft>
              <a:buSzPts val="1600"/>
              <a:buNone/>
              <a:defRPr>
                <a:latin typeface="Arial"/>
                <a:ea typeface="Arial"/>
                <a:cs typeface="Arial"/>
                <a:sym typeface="Arial"/>
              </a:defRPr>
            </a:lvl4pPr>
            <a:lvl5pPr marL="2286000" lvl="4" indent="-228600" algn="l">
              <a:lnSpc>
                <a:spcPct val="200000"/>
              </a:lnSpc>
              <a:spcBef>
                <a:spcPts val="600"/>
              </a:spcBef>
              <a:spcAft>
                <a:spcPts val="0"/>
              </a:spcAft>
              <a:buSzPts val="1600"/>
              <a:buNone/>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21"/>
          <p:cNvSpPr/>
          <p:nvPr/>
        </p:nvSpPr>
        <p:spPr>
          <a:xfrm>
            <a:off x="496956" y="3"/>
            <a:ext cx="1073426" cy="157700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rgbClr val="90BD31"/>
              </a:solidFill>
              <a:latin typeface="Garamond"/>
              <a:ea typeface="Garamond"/>
              <a:cs typeface="Garamond"/>
              <a:sym typeface="Garamond"/>
            </a:endParaRPr>
          </a:p>
        </p:txBody>
      </p:sp>
      <p:sp>
        <p:nvSpPr>
          <p:cNvPr id="162" name="Google Shape;162;p21"/>
          <p:cNvSpPr txBox="1"/>
          <p:nvPr/>
        </p:nvSpPr>
        <p:spPr>
          <a:xfrm>
            <a:off x="434630" y="353943"/>
            <a:ext cx="1192695" cy="212365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3800" b="1" i="0" u="none" strike="noStrike" cap="none">
                <a:solidFill>
                  <a:schemeClr val="lt2"/>
                </a:solidFill>
                <a:latin typeface="Arial"/>
                <a:ea typeface="Arial"/>
                <a:cs typeface="Arial"/>
                <a:sym typeface="Arial"/>
              </a:rPr>
              <a:t>“</a:t>
            </a:r>
            <a:endParaRPr/>
          </a:p>
        </p:txBody>
      </p:sp>
      <p:sp>
        <p:nvSpPr>
          <p:cNvPr id="163" name="Google Shape;163;p21"/>
          <p:cNvSpPr txBox="1">
            <a:spLocks noGrp="1"/>
          </p:cNvSpPr>
          <p:nvPr>
            <p:ph type="body" idx="2"/>
          </p:nvPr>
        </p:nvSpPr>
        <p:spPr>
          <a:xfrm>
            <a:off x="447674" y="4929106"/>
            <a:ext cx="6513958" cy="573905"/>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440"/>
              <a:buNone/>
              <a:defRPr sz="1800" b="1">
                <a:solidFill>
                  <a:schemeClr val="accent2"/>
                </a:solidFill>
                <a:latin typeface="Arial"/>
                <a:ea typeface="Arial"/>
                <a:cs typeface="Arial"/>
                <a:sym typeface="Arial"/>
              </a:defRPr>
            </a:lvl1pPr>
            <a:lvl2pPr marL="914400" lvl="1" indent="-342900" algn="l">
              <a:lnSpc>
                <a:spcPct val="100000"/>
              </a:lnSpc>
              <a:spcBef>
                <a:spcPts val="600"/>
              </a:spcBef>
              <a:spcAft>
                <a:spcPts val="0"/>
              </a:spcAft>
              <a:buSzPts val="1800"/>
              <a:buChar char="-"/>
              <a:defRPr/>
            </a:lvl2pPr>
            <a:lvl3pPr marL="1371600" lvl="2" indent="-320039" algn="l">
              <a:lnSpc>
                <a:spcPct val="100000"/>
              </a:lnSpc>
              <a:spcBef>
                <a:spcPts val="600"/>
              </a:spcBef>
              <a:spcAft>
                <a:spcPts val="0"/>
              </a:spcAft>
              <a:buSzPts val="1440"/>
              <a:buChar char="▪"/>
              <a:defRPr/>
            </a:lvl3pPr>
            <a:lvl4pPr marL="1828800" lvl="3" indent="-342900" algn="l">
              <a:lnSpc>
                <a:spcPct val="100000"/>
              </a:lnSpc>
              <a:spcBef>
                <a:spcPts val="600"/>
              </a:spcBef>
              <a:spcAft>
                <a:spcPts val="0"/>
              </a:spcAft>
              <a:buSzPts val="18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4" name="Google Shape;164;p21"/>
          <p:cNvSpPr txBox="1">
            <a:spLocks noGrp="1"/>
          </p:cNvSpPr>
          <p:nvPr>
            <p:ph type="body" idx="3"/>
          </p:nvPr>
        </p:nvSpPr>
        <p:spPr>
          <a:xfrm>
            <a:off x="447674" y="5307938"/>
            <a:ext cx="6513958" cy="587916"/>
          </a:xfrm>
          <a:prstGeom prst="rect">
            <a:avLst/>
          </a:prstGeom>
          <a:noFill/>
          <a:ln>
            <a:noFill/>
          </a:ln>
        </p:spPr>
        <p:txBody>
          <a:bodyPr spcFirstLastPara="1" wrap="square" lIns="91425" tIns="45700" rIns="91425" bIns="45700" anchor="t" anchorCtr="0"/>
          <a:lstStyle>
            <a:lvl1pPr marL="457200" lvl="0" indent="-228600" algn="l">
              <a:lnSpc>
                <a:spcPct val="111111"/>
              </a:lnSpc>
              <a:spcBef>
                <a:spcPts val="0"/>
              </a:spcBef>
              <a:spcAft>
                <a:spcPts val="0"/>
              </a:spcAft>
              <a:buSzPts val="1440"/>
              <a:buNone/>
              <a:defRPr sz="1800" b="0">
                <a:solidFill>
                  <a:schemeClr val="accent2"/>
                </a:solidFill>
                <a:latin typeface="Arial"/>
                <a:ea typeface="Arial"/>
                <a:cs typeface="Arial"/>
                <a:sym typeface="Arial"/>
              </a:defRPr>
            </a:lvl1pPr>
            <a:lvl2pPr marL="914400" lvl="1" indent="-342900" algn="l">
              <a:lnSpc>
                <a:spcPct val="100000"/>
              </a:lnSpc>
              <a:spcBef>
                <a:spcPts val="600"/>
              </a:spcBef>
              <a:spcAft>
                <a:spcPts val="0"/>
              </a:spcAft>
              <a:buSzPts val="1800"/>
              <a:buChar char="-"/>
              <a:defRPr/>
            </a:lvl2pPr>
            <a:lvl3pPr marL="1371600" lvl="2" indent="-320039" algn="l">
              <a:lnSpc>
                <a:spcPct val="100000"/>
              </a:lnSpc>
              <a:spcBef>
                <a:spcPts val="600"/>
              </a:spcBef>
              <a:spcAft>
                <a:spcPts val="0"/>
              </a:spcAft>
              <a:buSzPts val="1440"/>
              <a:buChar char="▪"/>
              <a:defRPr/>
            </a:lvl3pPr>
            <a:lvl4pPr marL="1828800" lvl="3" indent="-342900" algn="l">
              <a:lnSpc>
                <a:spcPct val="100000"/>
              </a:lnSpc>
              <a:spcBef>
                <a:spcPts val="600"/>
              </a:spcBef>
              <a:spcAft>
                <a:spcPts val="0"/>
              </a:spcAft>
              <a:buSzPts val="18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Slide – Green">
  <p:cSld name="Quote Slide – Green">
    <p:spTree>
      <p:nvGrpSpPr>
        <p:cNvPr id="1" name="Shape 165"/>
        <p:cNvGrpSpPr/>
        <p:nvPr/>
      </p:nvGrpSpPr>
      <p:grpSpPr>
        <a:xfrm>
          <a:off x="0" y="0"/>
          <a:ext cx="0" cy="0"/>
          <a:chOff x="0" y="0"/>
          <a:chExt cx="0" cy="0"/>
        </a:xfrm>
      </p:grpSpPr>
      <p:sp>
        <p:nvSpPr>
          <p:cNvPr id="166" name="Google Shape;166;p22"/>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2"/>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68" name="Google Shape;168;p22"/>
          <p:cNvSpPr txBox="1">
            <a:spLocks noGrp="1"/>
          </p:cNvSpPr>
          <p:nvPr>
            <p:ph type="body" idx="1"/>
          </p:nvPr>
        </p:nvSpPr>
        <p:spPr>
          <a:xfrm>
            <a:off x="437602" y="1908315"/>
            <a:ext cx="8229323" cy="2809461"/>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2240"/>
              <a:buNone/>
              <a:defRPr sz="2800" i="0">
                <a:latin typeface="Garamond"/>
                <a:ea typeface="Garamond"/>
                <a:cs typeface="Garamond"/>
                <a:sym typeface="Garamond"/>
              </a:defRPr>
            </a:lvl1pPr>
            <a:lvl2pPr marL="914400" lvl="1" indent="-228600" algn="l">
              <a:lnSpc>
                <a:spcPct val="100000"/>
              </a:lnSpc>
              <a:spcBef>
                <a:spcPts val="600"/>
              </a:spcBef>
              <a:spcAft>
                <a:spcPts val="0"/>
              </a:spcAft>
              <a:buSzPts val="2000"/>
              <a:buNone/>
              <a:defRPr>
                <a:latin typeface="Arial"/>
                <a:ea typeface="Arial"/>
                <a:cs typeface="Arial"/>
                <a:sym typeface="Arial"/>
              </a:defRPr>
            </a:lvl2pPr>
            <a:lvl3pPr marL="1371600" lvl="2" indent="-228600" algn="l">
              <a:lnSpc>
                <a:spcPct val="100000"/>
              </a:lnSpc>
              <a:spcBef>
                <a:spcPts val="600"/>
              </a:spcBef>
              <a:spcAft>
                <a:spcPts val="0"/>
              </a:spcAft>
              <a:buSzPts val="1440"/>
              <a:buNone/>
              <a:defRPr>
                <a:latin typeface="Arial"/>
                <a:ea typeface="Arial"/>
                <a:cs typeface="Arial"/>
                <a:sym typeface="Arial"/>
              </a:defRPr>
            </a:lvl3pPr>
            <a:lvl4pPr marL="1828800" lvl="3" indent="-228600" algn="l">
              <a:lnSpc>
                <a:spcPct val="100000"/>
              </a:lnSpc>
              <a:spcBef>
                <a:spcPts val="600"/>
              </a:spcBef>
              <a:spcAft>
                <a:spcPts val="0"/>
              </a:spcAft>
              <a:buSzPts val="1600"/>
              <a:buNone/>
              <a:defRPr>
                <a:latin typeface="Arial"/>
                <a:ea typeface="Arial"/>
                <a:cs typeface="Arial"/>
                <a:sym typeface="Arial"/>
              </a:defRPr>
            </a:lvl4pPr>
            <a:lvl5pPr marL="2286000" lvl="4" indent="-228600" algn="l">
              <a:lnSpc>
                <a:spcPct val="200000"/>
              </a:lnSpc>
              <a:spcBef>
                <a:spcPts val="600"/>
              </a:spcBef>
              <a:spcAft>
                <a:spcPts val="0"/>
              </a:spcAft>
              <a:buSzPts val="1600"/>
              <a:buNone/>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9" name="Google Shape;169;p22"/>
          <p:cNvSpPr/>
          <p:nvPr/>
        </p:nvSpPr>
        <p:spPr>
          <a:xfrm>
            <a:off x="496956" y="3"/>
            <a:ext cx="1073426" cy="157700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rgbClr val="90BD31"/>
              </a:solidFill>
              <a:latin typeface="Garamond"/>
              <a:ea typeface="Garamond"/>
              <a:cs typeface="Garamond"/>
              <a:sym typeface="Garamond"/>
            </a:endParaRPr>
          </a:p>
        </p:txBody>
      </p:sp>
      <p:sp>
        <p:nvSpPr>
          <p:cNvPr id="170" name="Google Shape;170;p22"/>
          <p:cNvSpPr txBox="1"/>
          <p:nvPr/>
        </p:nvSpPr>
        <p:spPr>
          <a:xfrm>
            <a:off x="434630" y="353943"/>
            <a:ext cx="1192695" cy="212365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3800" b="1" i="0" u="none" strike="noStrike" cap="none">
                <a:solidFill>
                  <a:schemeClr val="lt2"/>
                </a:solidFill>
                <a:latin typeface="Arial"/>
                <a:ea typeface="Arial"/>
                <a:cs typeface="Arial"/>
                <a:sym typeface="Arial"/>
              </a:rPr>
              <a:t>“</a:t>
            </a:r>
            <a:endParaRPr/>
          </a:p>
        </p:txBody>
      </p:sp>
      <p:sp>
        <p:nvSpPr>
          <p:cNvPr id="171" name="Google Shape;171;p22"/>
          <p:cNvSpPr txBox="1">
            <a:spLocks noGrp="1"/>
          </p:cNvSpPr>
          <p:nvPr>
            <p:ph type="body" idx="2"/>
          </p:nvPr>
        </p:nvSpPr>
        <p:spPr>
          <a:xfrm>
            <a:off x="447674" y="4929106"/>
            <a:ext cx="6513958" cy="573905"/>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440"/>
              <a:buNone/>
              <a:defRPr sz="1800" b="1">
                <a:solidFill>
                  <a:schemeClr val="accent3"/>
                </a:solidFill>
                <a:latin typeface="Arial"/>
                <a:ea typeface="Arial"/>
                <a:cs typeface="Arial"/>
                <a:sym typeface="Arial"/>
              </a:defRPr>
            </a:lvl1pPr>
            <a:lvl2pPr marL="914400" lvl="1" indent="-342900" algn="l">
              <a:lnSpc>
                <a:spcPct val="100000"/>
              </a:lnSpc>
              <a:spcBef>
                <a:spcPts val="600"/>
              </a:spcBef>
              <a:spcAft>
                <a:spcPts val="0"/>
              </a:spcAft>
              <a:buSzPts val="1800"/>
              <a:buChar char="-"/>
              <a:defRPr/>
            </a:lvl2pPr>
            <a:lvl3pPr marL="1371600" lvl="2" indent="-320039" algn="l">
              <a:lnSpc>
                <a:spcPct val="100000"/>
              </a:lnSpc>
              <a:spcBef>
                <a:spcPts val="600"/>
              </a:spcBef>
              <a:spcAft>
                <a:spcPts val="0"/>
              </a:spcAft>
              <a:buSzPts val="1440"/>
              <a:buChar char="▪"/>
              <a:defRPr/>
            </a:lvl3pPr>
            <a:lvl4pPr marL="1828800" lvl="3" indent="-342900" algn="l">
              <a:lnSpc>
                <a:spcPct val="100000"/>
              </a:lnSpc>
              <a:spcBef>
                <a:spcPts val="600"/>
              </a:spcBef>
              <a:spcAft>
                <a:spcPts val="0"/>
              </a:spcAft>
              <a:buSzPts val="18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2" name="Google Shape;172;p22"/>
          <p:cNvSpPr txBox="1">
            <a:spLocks noGrp="1"/>
          </p:cNvSpPr>
          <p:nvPr>
            <p:ph type="body" idx="3"/>
          </p:nvPr>
        </p:nvSpPr>
        <p:spPr>
          <a:xfrm>
            <a:off x="447674" y="5307938"/>
            <a:ext cx="6513958" cy="587916"/>
          </a:xfrm>
          <a:prstGeom prst="rect">
            <a:avLst/>
          </a:prstGeom>
          <a:noFill/>
          <a:ln>
            <a:noFill/>
          </a:ln>
        </p:spPr>
        <p:txBody>
          <a:bodyPr spcFirstLastPara="1" wrap="square" lIns="91425" tIns="45700" rIns="91425" bIns="45700" anchor="t" anchorCtr="0"/>
          <a:lstStyle>
            <a:lvl1pPr marL="457200" lvl="0" indent="-228600" algn="l">
              <a:lnSpc>
                <a:spcPct val="111111"/>
              </a:lnSpc>
              <a:spcBef>
                <a:spcPts val="0"/>
              </a:spcBef>
              <a:spcAft>
                <a:spcPts val="0"/>
              </a:spcAft>
              <a:buSzPts val="1440"/>
              <a:buNone/>
              <a:defRPr sz="1800" b="0">
                <a:solidFill>
                  <a:schemeClr val="accent3"/>
                </a:solidFill>
                <a:latin typeface="Arial"/>
                <a:ea typeface="Arial"/>
                <a:cs typeface="Arial"/>
                <a:sym typeface="Arial"/>
              </a:defRPr>
            </a:lvl1pPr>
            <a:lvl2pPr marL="914400" lvl="1" indent="-342900" algn="l">
              <a:lnSpc>
                <a:spcPct val="100000"/>
              </a:lnSpc>
              <a:spcBef>
                <a:spcPts val="600"/>
              </a:spcBef>
              <a:spcAft>
                <a:spcPts val="0"/>
              </a:spcAft>
              <a:buSzPts val="1800"/>
              <a:buChar char="-"/>
              <a:defRPr/>
            </a:lvl2pPr>
            <a:lvl3pPr marL="1371600" lvl="2" indent="-320039" algn="l">
              <a:lnSpc>
                <a:spcPct val="100000"/>
              </a:lnSpc>
              <a:spcBef>
                <a:spcPts val="600"/>
              </a:spcBef>
              <a:spcAft>
                <a:spcPts val="0"/>
              </a:spcAft>
              <a:buSzPts val="1440"/>
              <a:buChar char="▪"/>
              <a:defRPr/>
            </a:lvl3pPr>
            <a:lvl4pPr marL="1828800" lvl="3" indent="-342900" algn="l">
              <a:lnSpc>
                <a:spcPct val="100000"/>
              </a:lnSpc>
              <a:spcBef>
                <a:spcPts val="600"/>
              </a:spcBef>
              <a:spcAft>
                <a:spcPts val="0"/>
              </a:spcAft>
              <a:buSzPts val="1800"/>
              <a:buChar char="-"/>
              <a:defRPr/>
            </a:lvl4pPr>
            <a:lvl5pPr marL="2286000" lvl="4" indent="-320039" algn="l">
              <a:lnSpc>
                <a:spcPct val="200000"/>
              </a:lnSpc>
              <a:spcBef>
                <a:spcPts val="60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Slide – Blue">
  <p:cSld name="Divider Slide – Blue">
    <p:spTree>
      <p:nvGrpSpPr>
        <p:cNvPr id="1" name="Shape 173"/>
        <p:cNvGrpSpPr/>
        <p:nvPr/>
      </p:nvGrpSpPr>
      <p:grpSpPr>
        <a:xfrm>
          <a:off x="0" y="0"/>
          <a:ext cx="0" cy="0"/>
          <a:chOff x="0" y="0"/>
          <a:chExt cx="0" cy="0"/>
        </a:xfrm>
      </p:grpSpPr>
      <p:sp>
        <p:nvSpPr>
          <p:cNvPr id="174" name="Google Shape;174;p23"/>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3"/>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76" name="Google Shape;176;p23"/>
          <p:cNvSpPr/>
          <p:nvPr/>
        </p:nvSpPr>
        <p:spPr>
          <a:xfrm>
            <a:off x="3" y="2363626"/>
            <a:ext cx="7051729" cy="18818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lt1"/>
              </a:solidFill>
              <a:latin typeface="Garamond"/>
              <a:ea typeface="Garamond"/>
              <a:cs typeface="Garamond"/>
              <a:sym typeface="Garamond"/>
            </a:endParaRPr>
          </a:p>
        </p:txBody>
      </p:sp>
      <p:sp>
        <p:nvSpPr>
          <p:cNvPr id="177" name="Google Shape;177;p23"/>
          <p:cNvSpPr txBox="1">
            <a:spLocks noGrp="1"/>
          </p:cNvSpPr>
          <p:nvPr>
            <p:ph type="title"/>
          </p:nvPr>
        </p:nvSpPr>
        <p:spPr>
          <a:xfrm>
            <a:off x="453585" y="2559253"/>
            <a:ext cx="6435412" cy="1477195"/>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Slide – Teal">
  <p:cSld name="Divider Slide – Teal">
    <p:spTree>
      <p:nvGrpSpPr>
        <p:cNvPr id="1" name="Shape 178"/>
        <p:cNvGrpSpPr/>
        <p:nvPr/>
      </p:nvGrpSpPr>
      <p:grpSpPr>
        <a:xfrm>
          <a:off x="0" y="0"/>
          <a:ext cx="0" cy="0"/>
          <a:chOff x="0" y="0"/>
          <a:chExt cx="0" cy="0"/>
        </a:xfrm>
      </p:grpSpPr>
      <p:sp>
        <p:nvSpPr>
          <p:cNvPr id="179" name="Google Shape;179;p24"/>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4"/>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81" name="Google Shape;181;p24"/>
          <p:cNvSpPr/>
          <p:nvPr/>
        </p:nvSpPr>
        <p:spPr>
          <a:xfrm>
            <a:off x="3" y="2363626"/>
            <a:ext cx="7051729" cy="18818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lt1"/>
              </a:solidFill>
              <a:latin typeface="Garamond"/>
              <a:ea typeface="Garamond"/>
              <a:cs typeface="Garamond"/>
              <a:sym typeface="Garamond"/>
            </a:endParaRPr>
          </a:p>
        </p:txBody>
      </p:sp>
      <p:sp>
        <p:nvSpPr>
          <p:cNvPr id="182" name="Google Shape;182;p24"/>
          <p:cNvSpPr txBox="1">
            <a:spLocks noGrp="1"/>
          </p:cNvSpPr>
          <p:nvPr>
            <p:ph type="title"/>
          </p:nvPr>
        </p:nvSpPr>
        <p:spPr>
          <a:xfrm>
            <a:off x="453585" y="2559253"/>
            <a:ext cx="6435412" cy="1477195"/>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Slide – Green">
  <p:cSld name="Divider Slide – Green">
    <p:spTree>
      <p:nvGrpSpPr>
        <p:cNvPr id="1" name="Shape 183"/>
        <p:cNvGrpSpPr/>
        <p:nvPr/>
      </p:nvGrpSpPr>
      <p:grpSpPr>
        <a:xfrm>
          <a:off x="0" y="0"/>
          <a:ext cx="0" cy="0"/>
          <a:chOff x="0" y="0"/>
          <a:chExt cx="0" cy="0"/>
        </a:xfrm>
      </p:grpSpPr>
      <p:sp>
        <p:nvSpPr>
          <p:cNvPr id="184" name="Google Shape;184;p25"/>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5"/>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86" name="Google Shape;186;p25"/>
          <p:cNvSpPr/>
          <p:nvPr/>
        </p:nvSpPr>
        <p:spPr>
          <a:xfrm>
            <a:off x="3" y="2363626"/>
            <a:ext cx="7051729" cy="188180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lt1"/>
              </a:solidFill>
              <a:latin typeface="Garamond"/>
              <a:ea typeface="Garamond"/>
              <a:cs typeface="Garamond"/>
              <a:sym typeface="Garamond"/>
            </a:endParaRPr>
          </a:p>
        </p:txBody>
      </p:sp>
      <p:sp>
        <p:nvSpPr>
          <p:cNvPr id="187" name="Google Shape;187;p25"/>
          <p:cNvSpPr txBox="1">
            <a:spLocks noGrp="1"/>
          </p:cNvSpPr>
          <p:nvPr>
            <p:ph type="title"/>
          </p:nvPr>
        </p:nvSpPr>
        <p:spPr>
          <a:xfrm>
            <a:off x="453585" y="2559253"/>
            <a:ext cx="6435412" cy="1477195"/>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End Slide – Health Logo">
  <p:cSld name="End Slide – Health Logo">
    <p:bg>
      <p:bgPr>
        <a:solidFill>
          <a:schemeClr val="lt1"/>
        </a:solidFill>
        <a:effectLst/>
      </p:bgPr>
    </p:bg>
    <p:spTree>
      <p:nvGrpSpPr>
        <p:cNvPr id="1" name="Shape 188"/>
        <p:cNvGrpSpPr/>
        <p:nvPr/>
      </p:nvGrpSpPr>
      <p:grpSpPr>
        <a:xfrm>
          <a:off x="0" y="0"/>
          <a:ext cx="0" cy="0"/>
          <a:chOff x="0" y="0"/>
          <a:chExt cx="0" cy="0"/>
        </a:xfrm>
      </p:grpSpPr>
      <p:pic>
        <p:nvPicPr>
          <p:cNvPr id="189" name="Google Shape;189;p26"/>
          <p:cNvPicPr preferRelativeResize="0"/>
          <p:nvPr/>
        </p:nvPicPr>
        <p:blipFill rotWithShape="1">
          <a:blip r:embed="rId2">
            <a:alphaModFix/>
          </a:blip>
          <a:srcRect/>
          <a:stretch/>
        </p:blipFill>
        <p:spPr>
          <a:xfrm>
            <a:off x="3865187" y="2710217"/>
            <a:ext cx="1571041" cy="1367731"/>
          </a:xfrm>
          <a:prstGeom prst="rect">
            <a:avLst/>
          </a:prstGeom>
          <a:noFill/>
          <a:ln>
            <a:noFill/>
          </a:ln>
        </p:spPr>
      </p:pic>
      <p:pic>
        <p:nvPicPr>
          <p:cNvPr id="190" name="Google Shape;190;p26"/>
          <p:cNvPicPr preferRelativeResize="0"/>
          <p:nvPr/>
        </p:nvPicPr>
        <p:blipFill rotWithShape="1">
          <a:blip r:embed="rId3">
            <a:alphaModFix/>
          </a:blip>
          <a:srcRect/>
          <a:stretch/>
        </p:blipFill>
        <p:spPr>
          <a:xfrm>
            <a:off x="3444240" y="2908883"/>
            <a:ext cx="2255520" cy="970398"/>
          </a:xfrm>
          <a:prstGeom prst="rect">
            <a:avLst/>
          </a:prstGeom>
          <a:noFill/>
          <a:ln>
            <a:noFill/>
          </a:ln>
        </p:spPr>
      </p:pic>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dk2"/>
        </a:solidFill>
        <a:effectLst/>
      </p:bgPr>
    </p:bg>
    <p:spTree>
      <p:nvGrpSpPr>
        <p:cNvPr id="1" name="Shape 200"/>
        <p:cNvGrpSpPr/>
        <p:nvPr/>
      </p:nvGrpSpPr>
      <p:grpSpPr>
        <a:xfrm>
          <a:off x="0" y="0"/>
          <a:ext cx="0" cy="0"/>
          <a:chOff x="0" y="0"/>
          <a:chExt cx="0" cy="0"/>
        </a:xfrm>
      </p:grpSpPr>
      <p:sp>
        <p:nvSpPr>
          <p:cNvPr id="201" name="Google Shape;201;p28"/>
          <p:cNvSpPr txBox="1">
            <a:spLocks noGrp="1"/>
          </p:cNvSpPr>
          <p:nvPr>
            <p:ph type="title"/>
          </p:nvPr>
        </p:nvSpPr>
        <p:spPr>
          <a:xfrm>
            <a:off x="648605" y="2883538"/>
            <a:ext cx="65958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lt1"/>
              </a:buClr>
              <a:buSzPts val="3800"/>
              <a:buFont typeface="Garamond"/>
              <a:buNone/>
              <a:defRPr sz="3800" b="0" i="0" u="none" strike="noStrike" cap="none">
                <a:solidFill>
                  <a:schemeClr val="lt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02" name="Google Shape;202;p28"/>
          <p:cNvSpPr txBox="1">
            <a:spLocks noGrp="1"/>
          </p:cNvSpPr>
          <p:nvPr>
            <p:ph type="body" idx="1"/>
          </p:nvPr>
        </p:nvSpPr>
        <p:spPr>
          <a:xfrm>
            <a:off x="654697" y="3436978"/>
            <a:ext cx="65700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lt1"/>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sp>
        <p:nvSpPr>
          <p:cNvPr id="203" name="Google Shape;203;p28"/>
          <p:cNvSpPr txBox="1">
            <a:spLocks noGrp="1"/>
          </p:cNvSpPr>
          <p:nvPr>
            <p:ph type="dt" idx="10"/>
          </p:nvPr>
        </p:nvSpPr>
        <p:spPr>
          <a:xfrm>
            <a:off x="748092" y="6045890"/>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04" name="Google Shape;204;p28"/>
          <p:cNvSpPr txBox="1">
            <a:spLocks noGrp="1"/>
          </p:cNvSpPr>
          <p:nvPr>
            <p:ph type="body" idx="2"/>
          </p:nvPr>
        </p:nvSpPr>
        <p:spPr>
          <a:xfrm>
            <a:off x="747713" y="4350040"/>
            <a:ext cx="6477000" cy="1938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3pPr>
            <a:lvl4pPr marL="1828800" marR="0" lvl="3" indent="-342900" algn="l" rtl="0">
              <a:lnSpc>
                <a:spcPct val="90000"/>
              </a:lnSpc>
              <a:spcBef>
                <a:spcPts val="1400"/>
              </a:spcBef>
              <a:spcAft>
                <a:spcPts val="0"/>
              </a:spcAft>
              <a:buClr>
                <a:schemeClr val="accent1"/>
              </a:buClr>
              <a:buSzPts val="1800"/>
              <a:buFont typeface="Noto Sans Symbols"/>
              <a:buChar char="▪"/>
              <a:defRPr sz="1800" b="0" i="0" u="none" strike="noStrike" cap="none">
                <a:solidFill>
                  <a:schemeClr val="dk1"/>
                </a:solidFill>
                <a:latin typeface="Garamond"/>
                <a:ea typeface="Garamond"/>
                <a:cs typeface="Garamond"/>
                <a:sym typeface="Garamond"/>
              </a:defRPr>
            </a:lvl4pPr>
            <a:lvl5pPr marL="2286000" marR="0" lvl="4"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pic>
        <p:nvPicPr>
          <p:cNvPr id="205" name="Google Shape;205;p28" descr="UCSF_sig_white_RGB.png"/>
          <p:cNvPicPr preferRelativeResize="0"/>
          <p:nvPr/>
        </p:nvPicPr>
        <p:blipFill rotWithShape="1">
          <a:blip r:embed="rId2">
            <a:alphaModFix/>
          </a:blip>
          <a:srcRect/>
          <a:stretch/>
        </p:blipFill>
        <p:spPr>
          <a:xfrm>
            <a:off x="738932" y="742959"/>
            <a:ext cx="1400637" cy="910729"/>
          </a:xfrm>
          <a:prstGeom prst="rect">
            <a:avLst/>
          </a:prstGeom>
          <a:noFill/>
          <a:ln>
            <a:noFill/>
          </a:ln>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with Image1">
  <p:cSld name="Title Slide with Image1">
    <p:bg>
      <p:bgPr>
        <a:solidFill>
          <a:schemeClr val="dk2"/>
        </a:solidFill>
        <a:effectLst/>
      </p:bgPr>
    </p:bg>
    <p:spTree>
      <p:nvGrpSpPr>
        <p:cNvPr id="1" name="Shape 206"/>
        <p:cNvGrpSpPr/>
        <p:nvPr/>
      </p:nvGrpSpPr>
      <p:grpSpPr>
        <a:xfrm>
          <a:off x="0" y="0"/>
          <a:ext cx="0" cy="0"/>
          <a:chOff x="0" y="0"/>
          <a:chExt cx="0" cy="0"/>
        </a:xfrm>
      </p:grpSpPr>
      <p:pic>
        <p:nvPicPr>
          <p:cNvPr id="207" name="Google Shape;207;p2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8" name="Google Shape;208;p29"/>
          <p:cNvSpPr/>
          <p:nvPr/>
        </p:nvSpPr>
        <p:spPr>
          <a:xfrm>
            <a:off x="365125" y="366713"/>
            <a:ext cx="6859500" cy="51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pic>
        <p:nvPicPr>
          <p:cNvPr id="209" name="Google Shape;209;p2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0" name="Google Shape;210;p29"/>
          <p:cNvSpPr/>
          <p:nvPr/>
        </p:nvSpPr>
        <p:spPr>
          <a:xfrm>
            <a:off x="365125" y="366713"/>
            <a:ext cx="6859500" cy="51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211" name="Google Shape;211;p29"/>
          <p:cNvSpPr txBox="1">
            <a:spLocks noGrp="1"/>
          </p:cNvSpPr>
          <p:nvPr>
            <p:ph type="title"/>
          </p:nvPr>
        </p:nvSpPr>
        <p:spPr>
          <a:xfrm>
            <a:off x="648605" y="2446074"/>
            <a:ext cx="65760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lt1"/>
              </a:buClr>
              <a:buSzPts val="3800"/>
              <a:buFont typeface="Garamond"/>
              <a:buNone/>
              <a:defRPr sz="3800" b="0" i="0" u="none" strike="noStrike" cap="none">
                <a:solidFill>
                  <a:schemeClr val="lt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12" name="Google Shape;212;p29"/>
          <p:cNvSpPr txBox="1">
            <a:spLocks noGrp="1"/>
          </p:cNvSpPr>
          <p:nvPr>
            <p:ph type="body" idx="1"/>
          </p:nvPr>
        </p:nvSpPr>
        <p:spPr>
          <a:xfrm>
            <a:off x="654696" y="2999514"/>
            <a:ext cx="65505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lt1"/>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sp>
        <p:nvSpPr>
          <p:cNvPr id="213" name="Google Shape;213;p29"/>
          <p:cNvSpPr txBox="1">
            <a:spLocks noGrp="1"/>
          </p:cNvSpPr>
          <p:nvPr>
            <p:ph type="dt" idx="10"/>
          </p:nvPr>
        </p:nvSpPr>
        <p:spPr>
          <a:xfrm>
            <a:off x="748092" y="4907753"/>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14" name="Google Shape;214;p29"/>
          <p:cNvSpPr txBox="1">
            <a:spLocks noGrp="1"/>
          </p:cNvSpPr>
          <p:nvPr>
            <p:ph type="body" idx="2"/>
          </p:nvPr>
        </p:nvSpPr>
        <p:spPr>
          <a:xfrm>
            <a:off x="746125" y="4045554"/>
            <a:ext cx="6478500" cy="3651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3pPr>
            <a:lvl4pPr marL="1828800" marR="0" lvl="3" indent="-342900" algn="l" rtl="0">
              <a:lnSpc>
                <a:spcPct val="90000"/>
              </a:lnSpc>
              <a:spcBef>
                <a:spcPts val="1400"/>
              </a:spcBef>
              <a:spcAft>
                <a:spcPts val="0"/>
              </a:spcAft>
              <a:buClr>
                <a:schemeClr val="accent1"/>
              </a:buClr>
              <a:buSzPts val="1800"/>
              <a:buFont typeface="Noto Sans Symbols"/>
              <a:buChar char="▪"/>
              <a:defRPr sz="1800" b="0" i="0" u="none" strike="noStrike" cap="none">
                <a:solidFill>
                  <a:schemeClr val="dk1"/>
                </a:solidFill>
                <a:latin typeface="Garamond"/>
                <a:ea typeface="Garamond"/>
                <a:cs typeface="Garamond"/>
                <a:sym typeface="Garamond"/>
              </a:defRPr>
            </a:lvl4pPr>
            <a:lvl5pPr marL="2286000" marR="0" lvl="4"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pic>
        <p:nvPicPr>
          <p:cNvPr id="215" name="Google Shape;215;p29" descr="UCSF_sig_white_RGB.png"/>
          <p:cNvPicPr preferRelativeResize="0"/>
          <p:nvPr/>
        </p:nvPicPr>
        <p:blipFill rotWithShape="1">
          <a:blip r:embed="rId3">
            <a:alphaModFix/>
          </a:blip>
          <a:srcRect/>
          <a:stretch/>
        </p:blipFill>
        <p:spPr>
          <a:xfrm>
            <a:off x="738933" y="742959"/>
            <a:ext cx="1050990" cy="683380"/>
          </a:xfrm>
          <a:prstGeom prst="rect">
            <a:avLst/>
          </a:prstGeom>
          <a:noFill/>
          <a:ln>
            <a:noFill/>
          </a:ln>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with Image2">
  <p:cSld name="Title Slide with Image2">
    <p:bg>
      <p:bgPr>
        <a:solidFill>
          <a:schemeClr val="dk2"/>
        </a:solidFill>
        <a:effectLst/>
      </p:bgPr>
    </p:bg>
    <p:spTree>
      <p:nvGrpSpPr>
        <p:cNvPr id="1" name="Shape 216"/>
        <p:cNvGrpSpPr/>
        <p:nvPr/>
      </p:nvGrpSpPr>
      <p:grpSpPr>
        <a:xfrm>
          <a:off x="0" y="0"/>
          <a:ext cx="0" cy="0"/>
          <a:chOff x="0" y="0"/>
          <a:chExt cx="0" cy="0"/>
        </a:xfrm>
      </p:grpSpPr>
      <p:pic>
        <p:nvPicPr>
          <p:cNvPr id="217" name="Google Shape;217;p3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8" name="Google Shape;218;p30"/>
          <p:cNvSpPr/>
          <p:nvPr/>
        </p:nvSpPr>
        <p:spPr>
          <a:xfrm>
            <a:off x="365125" y="366713"/>
            <a:ext cx="6859500" cy="51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pic>
        <p:nvPicPr>
          <p:cNvPr id="219" name="Google Shape;219;p30"/>
          <p:cNvPicPr preferRelativeResize="0"/>
          <p:nvPr/>
        </p:nvPicPr>
        <p:blipFill rotWithShape="1">
          <a:blip r:embed="rId3">
            <a:alphaModFix/>
          </a:blip>
          <a:srcRect/>
          <a:stretch/>
        </p:blipFill>
        <p:spPr>
          <a:xfrm>
            <a:off x="746670" y="742094"/>
            <a:ext cx="1041034" cy="682056"/>
          </a:xfrm>
          <a:prstGeom prst="rect">
            <a:avLst/>
          </a:prstGeom>
          <a:noFill/>
          <a:ln>
            <a:noFill/>
          </a:ln>
        </p:spPr>
      </p:pic>
      <p:pic>
        <p:nvPicPr>
          <p:cNvPr id="220" name="Google Shape;220;p3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21" name="Google Shape;221;p30"/>
          <p:cNvSpPr/>
          <p:nvPr/>
        </p:nvSpPr>
        <p:spPr>
          <a:xfrm>
            <a:off x="365125" y="366713"/>
            <a:ext cx="6859500" cy="51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222" name="Google Shape;222;p30"/>
          <p:cNvSpPr txBox="1">
            <a:spLocks noGrp="1"/>
          </p:cNvSpPr>
          <p:nvPr>
            <p:ph type="title"/>
          </p:nvPr>
        </p:nvSpPr>
        <p:spPr>
          <a:xfrm>
            <a:off x="648605" y="2446074"/>
            <a:ext cx="65760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lt1"/>
              </a:buClr>
              <a:buSzPts val="3800"/>
              <a:buFont typeface="Garamond"/>
              <a:buNone/>
              <a:defRPr sz="3800" b="0" i="0" u="none" strike="noStrike" cap="none">
                <a:solidFill>
                  <a:schemeClr val="lt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23" name="Google Shape;223;p30"/>
          <p:cNvSpPr txBox="1">
            <a:spLocks noGrp="1"/>
          </p:cNvSpPr>
          <p:nvPr>
            <p:ph type="body" idx="1"/>
          </p:nvPr>
        </p:nvSpPr>
        <p:spPr>
          <a:xfrm>
            <a:off x="654697" y="2999514"/>
            <a:ext cx="65505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lt1"/>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sp>
        <p:nvSpPr>
          <p:cNvPr id="224" name="Google Shape;224;p30"/>
          <p:cNvSpPr txBox="1">
            <a:spLocks noGrp="1"/>
          </p:cNvSpPr>
          <p:nvPr>
            <p:ph type="dt" idx="10"/>
          </p:nvPr>
        </p:nvSpPr>
        <p:spPr>
          <a:xfrm>
            <a:off x="748092" y="4907753"/>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25" name="Google Shape;225;p30"/>
          <p:cNvSpPr txBox="1">
            <a:spLocks noGrp="1"/>
          </p:cNvSpPr>
          <p:nvPr>
            <p:ph type="body" idx="2"/>
          </p:nvPr>
        </p:nvSpPr>
        <p:spPr>
          <a:xfrm>
            <a:off x="745587" y="4046758"/>
            <a:ext cx="6451500" cy="3258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3pPr>
            <a:lvl4pPr marL="1828800" marR="0" lvl="3" indent="-342900" algn="l" rtl="0">
              <a:lnSpc>
                <a:spcPct val="90000"/>
              </a:lnSpc>
              <a:spcBef>
                <a:spcPts val="1400"/>
              </a:spcBef>
              <a:spcAft>
                <a:spcPts val="0"/>
              </a:spcAft>
              <a:buClr>
                <a:schemeClr val="accent1"/>
              </a:buClr>
              <a:buSzPts val="1800"/>
              <a:buFont typeface="Noto Sans Symbols"/>
              <a:buChar char="▪"/>
              <a:defRPr sz="1800" b="0" i="0" u="none" strike="noStrike" cap="none">
                <a:solidFill>
                  <a:schemeClr val="dk1"/>
                </a:solidFill>
                <a:latin typeface="Garamond"/>
                <a:ea typeface="Garamond"/>
                <a:cs typeface="Garamond"/>
                <a:sym typeface="Garamond"/>
              </a:defRPr>
            </a:lvl4pPr>
            <a:lvl5pPr marL="2286000" marR="0" lvl="4"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pic>
        <p:nvPicPr>
          <p:cNvPr id="226" name="Google Shape;226;p30" descr="UCSF_sig_white_RGB.png"/>
          <p:cNvPicPr preferRelativeResize="0"/>
          <p:nvPr/>
        </p:nvPicPr>
        <p:blipFill rotWithShape="1">
          <a:blip r:embed="rId4">
            <a:alphaModFix/>
          </a:blip>
          <a:srcRect/>
          <a:stretch/>
        </p:blipFill>
        <p:spPr>
          <a:xfrm>
            <a:off x="738933" y="742959"/>
            <a:ext cx="1050990" cy="683380"/>
          </a:xfrm>
          <a:prstGeom prst="rect">
            <a:avLst/>
          </a:prstGeom>
          <a:noFill/>
          <a:ln>
            <a:noFill/>
          </a:ln>
        </p:spPr>
      </p:pic>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with Image3">
  <p:cSld name="Title Slide with Image3">
    <p:bg>
      <p:bgPr>
        <a:solidFill>
          <a:schemeClr val="dk2"/>
        </a:solidFill>
        <a:effectLst/>
      </p:bgPr>
    </p:bg>
    <p:spTree>
      <p:nvGrpSpPr>
        <p:cNvPr id="1" name="Shape 227"/>
        <p:cNvGrpSpPr/>
        <p:nvPr/>
      </p:nvGrpSpPr>
      <p:grpSpPr>
        <a:xfrm>
          <a:off x="0" y="0"/>
          <a:ext cx="0" cy="0"/>
          <a:chOff x="0" y="0"/>
          <a:chExt cx="0" cy="0"/>
        </a:xfrm>
      </p:grpSpPr>
      <p:pic>
        <p:nvPicPr>
          <p:cNvPr id="228" name="Google Shape;228;p3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29" name="Google Shape;229;p31"/>
          <p:cNvSpPr/>
          <p:nvPr/>
        </p:nvSpPr>
        <p:spPr>
          <a:xfrm>
            <a:off x="365125" y="366713"/>
            <a:ext cx="6859500" cy="5153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pic>
        <p:nvPicPr>
          <p:cNvPr id="230" name="Google Shape;230;p31"/>
          <p:cNvPicPr preferRelativeResize="0"/>
          <p:nvPr/>
        </p:nvPicPr>
        <p:blipFill rotWithShape="1">
          <a:blip r:embed="rId3">
            <a:alphaModFix/>
          </a:blip>
          <a:srcRect/>
          <a:stretch/>
        </p:blipFill>
        <p:spPr>
          <a:xfrm>
            <a:off x="746670" y="742094"/>
            <a:ext cx="1041034" cy="682056"/>
          </a:xfrm>
          <a:prstGeom prst="rect">
            <a:avLst/>
          </a:prstGeom>
          <a:noFill/>
          <a:ln>
            <a:noFill/>
          </a:ln>
        </p:spPr>
      </p:pic>
      <p:pic>
        <p:nvPicPr>
          <p:cNvPr id="231" name="Google Shape;231;p3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2" name="Google Shape;232;p31"/>
          <p:cNvSpPr/>
          <p:nvPr/>
        </p:nvSpPr>
        <p:spPr>
          <a:xfrm>
            <a:off x="365125" y="366713"/>
            <a:ext cx="6859500" cy="5153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233" name="Google Shape;233;p31"/>
          <p:cNvSpPr txBox="1">
            <a:spLocks noGrp="1"/>
          </p:cNvSpPr>
          <p:nvPr>
            <p:ph type="title"/>
          </p:nvPr>
        </p:nvSpPr>
        <p:spPr>
          <a:xfrm>
            <a:off x="648605" y="2446074"/>
            <a:ext cx="65760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lt1"/>
              </a:buClr>
              <a:buSzPts val="3800"/>
              <a:buFont typeface="Garamond"/>
              <a:buNone/>
              <a:defRPr sz="3800" b="0" i="0" u="none" strike="noStrike" cap="none">
                <a:solidFill>
                  <a:schemeClr val="lt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34" name="Google Shape;234;p31"/>
          <p:cNvSpPr txBox="1">
            <a:spLocks noGrp="1"/>
          </p:cNvSpPr>
          <p:nvPr>
            <p:ph type="body" idx="1"/>
          </p:nvPr>
        </p:nvSpPr>
        <p:spPr>
          <a:xfrm>
            <a:off x="654697" y="2999514"/>
            <a:ext cx="65505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lt1"/>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sp>
        <p:nvSpPr>
          <p:cNvPr id="235" name="Google Shape;235;p31"/>
          <p:cNvSpPr txBox="1">
            <a:spLocks noGrp="1"/>
          </p:cNvSpPr>
          <p:nvPr>
            <p:ph type="dt" idx="10"/>
          </p:nvPr>
        </p:nvSpPr>
        <p:spPr>
          <a:xfrm>
            <a:off x="748092" y="4907753"/>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36" name="Google Shape;236;p31"/>
          <p:cNvSpPr txBox="1">
            <a:spLocks noGrp="1"/>
          </p:cNvSpPr>
          <p:nvPr>
            <p:ph type="body" idx="2"/>
          </p:nvPr>
        </p:nvSpPr>
        <p:spPr>
          <a:xfrm>
            <a:off x="744762" y="4045137"/>
            <a:ext cx="6477900" cy="3414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chemeClr val="dk1"/>
                </a:solidFill>
                <a:latin typeface="Garamond"/>
                <a:ea typeface="Garamond"/>
                <a:cs typeface="Garamond"/>
                <a:sym typeface="Garamond"/>
              </a:defRPr>
            </a:lvl2pPr>
            <a:lvl3pPr marL="1371600" marR="0" lvl="2" indent="-228600" algn="l" rtl="0">
              <a:lnSpc>
                <a:spcPct val="90000"/>
              </a:lnSpc>
              <a:spcBef>
                <a:spcPts val="1400"/>
              </a:spcBef>
              <a:spcAft>
                <a:spcPts val="0"/>
              </a:spcAft>
              <a:buClr>
                <a:schemeClr val="accent1"/>
              </a:buClr>
              <a:buSzPts val="1800"/>
              <a:buFont typeface="Arial"/>
              <a:buNone/>
              <a:defRPr sz="1800" b="0" i="0" u="none" strike="noStrike" cap="none">
                <a:solidFill>
                  <a:schemeClr val="dk1"/>
                </a:solidFill>
                <a:latin typeface="Garamond"/>
                <a:ea typeface="Garamond"/>
                <a:cs typeface="Garamond"/>
                <a:sym typeface="Garamond"/>
              </a:defRPr>
            </a:lvl3pPr>
            <a:lvl4pPr marL="1828800" marR="0" lvl="3" indent="-228600" algn="l" rtl="0">
              <a:lnSpc>
                <a:spcPct val="90000"/>
              </a:lnSpc>
              <a:spcBef>
                <a:spcPts val="1400"/>
              </a:spcBef>
              <a:spcAft>
                <a:spcPts val="0"/>
              </a:spcAft>
              <a:buClr>
                <a:schemeClr val="accent1"/>
              </a:buClr>
              <a:buSzPts val="1800"/>
              <a:buFont typeface="Noto Sans Symbols"/>
              <a:buNone/>
              <a:defRPr sz="1800" b="0" i="0" u="none" strike="noStrike" cap="none">
                <a:solidFill>
                  <a:schemeClr val="dk1"/>
                </a:solidFill>
                <a:latin typeface="Garamond"/>
                <a:ea typeface="Garamond"/>
                <a:cs typeface="Garamond"/>
                <a:sym typeface="Garamond"/>
              </a:defRPr>
            </a:lvl4pPr>
            <a:lvl5pPr marL="2286000" marR="0" lvl="4" indent="-228600" algn="l" rtl="0">
              <a:lnSpc>
                <a:spcPct val="90000"/>
              </a:lnSpc>
              <a:spcBef>
                <a:spcPts val="1400"/>
              </a:spcBef>
              <a:spcAft>
                <a:spcPts val="0"/>
              </a:spcAft>
              <a:buClr>
                <a:schemeClr val="accent1"/>
              </a:buClr>
              <a:buSzPts val="1800"/>
              <a:buFont typeface="Arial"/>
              <a:buNone/>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pic>
        <p:nvPicPr>
          <p:cNvPr id="237" name="Google Shape;237;p31" descr="UCSF_sig_white_RGB.png"/>
          <p:cNvPicPr preferRelativeResize="0"/>
          <p:nvPr/>
        </p:nvPicPr>
        <p:blipFill rotWithShape="1">
          <a:blip r:embed="rId4">
            <a:alphaModFix/>
          </a:blip>
          <a:srcRect/>
          <a:stretch/>
        </p:blipFill>
        <p:spPr>
          <a:xfrm>
            <a:off x="738933" y="742959"/>
            <a:ext cx="1050990" cy="683380"/>
          </a:xfrm>
          <a:prstGeom prst="rect">
            <a:avLst/>
          </a:prstGeom>
          <a:noFill/>
          <a:ln>
            <a:noFill/>
          </a:ln>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White">
  <p:cSld name="Content Slide-White">
    <p:bg>
      <p:bgPr>
        <a:solidFill>
          <a:schemeClr val="lt1"/>
        </a:solidFill>
        <a:effectLst/>
      </p:bgPr>
    </p:bg>
    <p:spTree>
      <p:nvGrpSpPr>
        <p:cNvPr id="1" name="Shape 34"/>
        <p:cNvGrpSpPr/>
        <p:nvPr/>
      </p:nvGrpSpPr>
      <p:grpSpPr>
        <a:xfrm>
          <a:off x="0" y="0"/>
          <a:ext cx="0" cy="0"/>
          <a:chOff x="0" y="0"/>
          <a:chExt cx="0" cy="0"/>
        </a:xfrm>
      </p:grpSpPr>
      <p:sp>
        <p:nvSpPr>
          <p:cNvPr id="35" name="Google Shape;35;p4"/>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37" name="Google Shape;37;p4"/>
          <p:cNvSpPr txBox="1">
            <a:spLocks noGrp="1"/>
          </p:cNvSpPr>
          <p:nvPr>
            <p:ph type="title"/>
          </p:nvPr>
        </p:nvSpPr>
        <p:spPr>
          <a:xfrm>
            <a:off x="453585" y="425002"/>
            <a:ext cx="8173580" cy="611449"/>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dk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
          <p:cNvSpPr txBox="1">
            <a:spLocks noGrp="1"/>
          </p:cNvSpPr>
          <p:nvPr>
            <p:ph type="body" idx="1"/>
          </p:nvPr>
        </p:nvSpPr>
        <p:spPr>
          <a:xfrm>
            <a:off x="457200" y="1881349"/>
            <a:ext cx="8179904" cy="39370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Clr>
                <a:schemeClr val="lt2"/>
              </a:buClr>
              <a:buSzPts val="1440"/>
              <a:buNone/>
              <a:defRPr sz="1800">
                <a:latin typeface="Arial"/>
                <a:ea typeface="Arial"/>
                <a:cs typeface="Arial"/>
                <a:sym typeface="Arial"/>
              </a:defRPr>
            </a:lvl1pPr>
            <a:lvl2pPr marL="914400" lvl="1" indent="-330200" algn="l">
              <a:lnSpc>
                <a:spcPct val="100000"/>
              </a:lnSpc>
              <a:spcBef>
                <a:spcPts val="800"/>
              </a:spcBef>
              <a:spcAft>
                <a:spcPts val="0"/>
              </a:spcAft>
              <a:buClr>
                <a:srgbClr val="A8A7D0"/>
              </a:buClr>
              <a:buSzPts val="1600"/>
              <a:buFont typeface="Merriweather Sans"/>
              <a:buChar char="-"/>
              <a:defRPr sz="1600">
                <a:latin typeface="Arial"/>
                <a:ea typeface="Arial"/>
                <a:cs typeface="Arial"/>
                <a:sym typeface="Arial"/>
              </a:defRPr>
            </a:lvl2pPr>
            <a:lvl3pPr marL="1371600" lvl="2" indent="-290830" algn="l">
              <a:lnSpc>
                <a:spcPct val="100000"/>
              </a:lnSpc>
              <a:spcBef>
                <a:spcPts val="800"/>
              </a:spcBef>
              <a:spcAft>
                <a:spcPts val="0"/>
              </a:spcAft>
              <a:buClr>
                <a:srgbClr val="178CCB"/>
              </a:buClr>
              <a:buSzPts val="980"/>
              <a:buFont typeface="Merriweather Sans"/>
              <a:buChar char="■"/>
              <a:defRPr sz="1400">
                <a:latin typeface="Arial"/>
                <a:ea typeface="Arial"/>
                <a:cs typeface="Arial"/>
                <a:sym typeface="Arial"/>
              </a:defRPr>
            </a:lvl3pPr>
            <a:lvl4pPr marL="1828800" lvl="3" indent="-304800" algn="l">
              <a:lnSpc>
                <a:spcPct val="100000"/>
              </a:lnSpc>
              <a:spcBef>
                <a:spcPts val="800"/>
              </a:spcBef>
              <a:spcAft>
                <a:spcPts val="0"/>
              </a:spcAft>
              <a:buClr>
                <a:srgbClr val="A8A7D0"/>
              </a:buClr>
              <a:buSzPts val="1200"/>
              <a:buFont typeface="Merriweather Sans"/>
              <a:buChar char="-"/>
              <a:defRPr sz="1200">
                <a:latin typeface="Arial"/>
                <a:ea typeface="Arial"/>
                <a:cs typeface="Arial"/>
                <a:sym typeface="Arial"/>
              </a:defRPr>
            </a:lvl4pPr>
            <a:lvl5pPr marL="2286000" lvl="4" indent="-320039" algn="l">
              <a:lnSpc>
                <a:spcPct val="200000"/>
              </a:lnSpc>
              <a:spcBef>
                <a:spcPts val="80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4"/>
          <p:cNvSpPr txBox="1">
            <a:spLocks noGrp="1"/>
          </p:cNvSpPr>
          <p:nvPr>
            <p:ph type="body" idx="2"/>
          </p:nvPr>
        </p:nvSpPr>
        <p:spPr>
          <a:xfrm>
            <a:off x="457202" y="927656"/>
            <a:ext cx="8169964" cy="446529"/>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440"/>
              <a:buNone/>
              <a:defRPr sz="1800" i="0">
                <a:latin typeface="Arial"/>
                <a:ea typeface="Arial"/>
                <a:cs typeface="Arial"/>
                <a:sym typeface="Arial"/>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with Image4">
  <p:cSld name="Title Slide with Image4">
    <p:bg>
      <p:bgPr>
        <a:solidFill>
          <a:schemeClr val="dk2"/>
        </a:solidFill>
        <a:effectLst/>
      </p:bgPr>
    </p:bg>
    <p:spTree>
      <p:nvGrpSpPr>
        <p:cNvPr id="1" name="Shape 238"/>
        <p:cNvGrpSpPr/>
        <p:nvPr/>
      </p:nvGrpSpPr>
      <p:grpSpPr>
        <a:xfrm>
          <a:off x="0" y="0"/>
          <a:ext cx="0" cy="0"/>
          <a:chOff x="0" y="0"/>
          <a:chExt cx="0" cy="0"/>
        </a:xfrm>
      </p:grpSpPr>
      <p:pic>
        <p:nvPicPr>
          <p:cNvPr id="239" name="Google Shape;239;p3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40" name="Google Shape;240;p32"/>
          <p:cNvSpPr/>
          <p:nvPr/>
        </p:nvSpPr>
        <p:spPr>
          <a:xfrm>
            <a:off x="365125" y="366713"/>
            <a:ext cx="6859500" cy="5153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pic>
        <p:nvPicPr>
          <p:cNvPr id="241" name="Google Shape;241;p32"/>
          <p:cNvPicPr preferRelativeResize="0"/>
          <p:nvPr/>
        </p:nvPicPr>
        <p:blipFill rotWithShape="1">
          <a:blip r:embed="rId3">
            <a:alphaModFix/>
          </a:blip>
          <a:srcRect/>
          <a:stretch/>
        </p:blipFill>
        <p:spPr>
          <a:xfrm>
            <a:off x="746670" y="742094"/>
            <a:ext cx="1041034" cy="682056"/>
          </a:xfrm>
          <a:prstGeom prst="rect">
            <a:avLst/>
          </a:prstGeom>
          <a:noFill/>
          <a:ln>
            <a:noFill/>
          </a:ln>
        </p:spPr>
      </p:pic>
      <p:pic>
        <p:nvPicPr>
          <p:cNvPr id="242" name="Google Shape;242;p3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43" name="Google Shape;243;p32"/>
          <p:cNvSpPr/>
          <p:nvPr/>
        </p:nvSpPr>
        <p:spPr>
          <a:xfrm>
            <a:off x="365125" y="366713"/>
            <a:ext cx="6859500" cy="5153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244" name="Google Shape;244;p32"/>
          <p:cNvSpPr txBox="1">
            <a:spLocks noGrp="1"/>
          </p:cNvSpPr>
          <p:nvPr>
            <p:ph type="title"/>
          </p:nvPr>
        </p:nvSpPr>
        <p:spPr>
          <a:xfrm>
            <a:off x="648605" y="2446074"/>
            <a:ext cx="65760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lt1"/>
              </a:buClr>
              <a:buSzPts val="3800"/>
              <a:buFont typeface="Garamond"/>
              <a:buNone/>
              <a:defRPr sz="3800" b="0" i="0" u="none" strike="noStrike" cap="none">
                <a:solidFill>
                  <a:schemeClr val="lt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45" name="Google Shape;245;p32"/>
          <p:cNvSpPr txBox="1">
            <a:spLocks noGrp="1"/>
          </p:cNvSpPr>
          <p:nvPr>
            <p:ph type="body" idx="1"/>
          </p:nvPr>
        </p:nvSpPr>
        <p:spPr>
          <a:xfrm>
            <a:off x="654697" y="2999514"/>
            <a:ext cx="65505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lt1"/>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sp>
        <p:nvSpPr>
          <p:cNvPr id="246" name="Google Shape;246;p32"/>
          <p:cNvSpPr txBox="1">
            <a:spLocks noGrp="1"/>
          </p:cNvSpPr>
          <p:nvPr>
            <p:ph type="dt" idx="10"/>
          </p:nvPr>
        </p:nvSpPr>
        <p:spPr>
          <a:xfrm>
            <a:off x="748092" y="4907753"/>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47" name="Google Shape;247;p32"/>
          <p:cNvSpPr txBox="1">
            <a:spLocks noGrp="1"/>
          </p:cNvSpPr>
          <p:nvPr>
            <p:ph type="body" idx="2"/>
          </p:nvPr>
        </p:nvSpPr>
        <p:spPr>
          <a:xfrm>
            <a:off x="746125" y="4044820"/>
            <a:ext cx="6478500" cy="4065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3pPr>
            <a:lvl4pPr marL="1828800" marR="0" lvl="3" indent="-342900" algn="l" rtl="0">
              <a:lnSpc>
                <a:spcPct val="90000"/>
              </a:lnSpc>
              <a:spcBef>
                <a:spcPts val="1400"/>
              </a:spcBef>
              <a:spcAft>
                <a:spcPts val="0"/>
              </a:spcAft>
              <a:buClr>
                <a:schemeClr val="accent1"/>
              </a:buClr>
              <a:buSzPts val="1800"/>
              <a:buFont typeface="Noto Sans Symbols"/>
              <a:buChar char="▪"/>
              <a:defRPr sz="1800" b="0" i="0" u="none" strike="noStrike" cap="none">
                <a:solidFill>
                  <a:schemeClr val="dk1"/>
                </a:solidFill>
                <a:latin typeface="Garamond"/>
                <a:ea typeface="Garamond"/>
                <a:cs typeface="Garamond"/>
                <a:sym typeface="Garamond"/>
              </a:defRPr>
            </a:lvl4pPr>
            <a:lvl5pPr marL="2286000" marR="0" lvl="4"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pic>
        <p:nvPicPr>
          <p:cNvPr id="248" name="Google Shape;248;p32" descr="UCSF_sig_white_RGB.png"/>
          <p:cNvPicPr preferRelativeResize="0"/>
          <p:nvPr/>
        </p:nvPicPr>
        <p:blipFill rotWithShape="1">
          <a:blip r:embed="rId4">
            <a:alphaModFix/>
          </a:blip>
          <a:srcRect/>
          <a:stretch/>
        </p:blipFill>
        <p:spPr>
          <a:xfrm>
            <a:off x="738933" y="742959"/>
            <a:ext cx="1050990" cy="683380"/>
          </a:xfrm>
          <a:prstGeom prst="rect">
            <a:avLst/>
          </a:prstGeom>
          <a:noFill/>
          <a:ln>
            <a:noFill/>
          </a:ln>
        </p:spPr>
      </p:pic>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with Image5">
  <p:cSld name="Title Slide with Image5">
    <p:bg>
      <p:bgPr>
        <a:solidFill>
          <a:schemeClr val="dk2"/>
        </a:solidFill>
        <a:effectLst/>
      </p:bgPr>
    </p:bg>
    <p:spTree>
      <p:nvGrpSpPr>
        <p:cNvPr id="1" name="Shape 249"/>
        <p:cNvGrpSpPr/>
        <p:nvPr/>
      </p:nvGrpSpPr>
      <p:grpSpPr>
        <a:xfrm>
          <a:off x="0" y="0"/>
          <a:ext cx="0" cy="0"/>
          <a:chOff x="0" y="0"/>
          <a:chExt cx="0" cy="0"/>
        </a:xfrm>
      </p:grpSpPr>
      <p:pic>
        <p:nvPicPr>
          <p:cNvPr id="250" name="Google Shape;250;p3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1" name="Google Shape;251;p33"/>
          <p:cNvSpPr/>
          <p:nvPr/>
        </p:nvSpPr>
        <p:spPr>
          <a:xfrm>
            <a:off x="365125" y="366713"/>
            <a:ext cx="6859500" cy="5153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pic>
        <p:nvPicPr>
          <p:cNvPr id="252" name="Google Shape;252;p33"/>
          <p:cNvPicPr preferRelativeResize="0"/>
          <p:nvPr/>
        </p:nvPicPr>
        <p:blipFill rotWithShape="1">
          <a:blip r:embed="rId3">
            <a:alphaModFix/>
          </a:blip>
          <a:srcRect/>
          <a:stretch/>
        </p:blipFill>
        <p:spPr>
          <a:xfrm>
            <a:off x="746670" y="742094"/>
            <a:ext cx="1041034" cy="682056"/>
          </a:xfrm>
          <a:prstGeom prst="rect">
            <a:avLst/>
          </a:prstGeom>
          <a:noFill/>
          <a:ln>
            <a:noFill/>
          </a:ln>
        </p:spPr>
      </p:pic>
      <p:pic>
        <p:nvPicPr>
          <p:cNvPr id="253" name="Google Shape;253;p3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4" name="Google Shape;254;p33"/>
          <p:cNvSpPr/>
          <p:nvPr/>
        </p:nvSpPr>
        <p:spPr>
          <a:xfrm>
            <a:off x="365125" y="366713"/>
            <a:ext cx="6859500" cy="5153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255" name="Google Shape;255;p33"/>
          <p:cNvSpPr txBox="1">
            <a:spLocks noGrp="1"/>
          </p:cNvSpPr>
          <p:nvPr>
            <p:ph type="title"/>
          </p:nvPr>
        </p:nvSpPr>
        <p:spPr>
          <a:xfrm>
            <a:off x="648605" y="2446074"/>
            <a:ext cx="65760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lt1"/>
              </a:buClr>
              <a:buSzPts val="3800"/>
              <a:buFont typeface="Garamond"/>
              <a:buNone/>
              <a:defRPr sz="3800" b="0" i="0" u="none" strike="noStrike" cap="none">
                <a:solidFill>
                  <a:schemeClr val="lt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56" name="Google Shape;256;p33"/>
          <p:cNvSpPr txBox="1">
            <a:spLocks noGrp="1"/>
          </p:cNvSpPr>
          <p:nvPr>
            <p:ph type="body" idx="1"/>
          </p:nvPr>
        </p:nvSpPr>
        <p:spPr>
          <a:xfrm>
            <a:off x="654697" y="2999514"/>
            <a:ext cx="65505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lt1"/>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sp>
        <p:nvSpPr>
          <p:cNvPr id="257" name="Google Shape;257;p33"/>
          <p:cNvSpPr txBox="1">
            <a:spLocks noGrp="1"/>
          </p:cNvSpPr>
          <p:nvPr>
            <p:ph type="dt" idx="10"/>
          </p:nvPr>
        </p:nvSpPr>
        <p:spPr>
          <a:xfrm>
            <a:off x="748092" y="4907753"/>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58" name="Google Shape;258;p33"/>
          <p:cNvSpPr txBox="1">
            <a:spLocks noGrp="1"/>
          </p:cNvSpPr>
          <p:nvPr>
            <p:ph type="body" idx="2"/>
          </p:nvPr>
        </p:nvSpPr>
        <p:spPr>
          <a:xfrm>
            <a:off x="744351" y="4046607"/>
            <a:ext cx="6472200" cy="4341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3pPr>
            <a:lvl4pPr marL="1828800" marR="0" lvl="3" indent="-342900" algn="l" rtl="0">
              <a:lnSpc>
                <a:spcPct val="90000"/>
              </a:lnSpc>
              <a:spcBef>
                <a:spcPts val="1400"/>
              </a:spcBef>
              <a:spcAft>
                <a:spcPts val="0"/>
              </a:spcAft>
              <a:buClr>
                <a:schemeClr val="accent1"/>
              </a:buClr>
              <a:buSzPts val="1800"/>
              <a:buFont typeface="Noto Sans Symbols"/>
              <a:buChar char="▪"/>
              <a:defRPr sz="1800" b="0" i="0" u="none" strike="noStrike" cap="none">
                <a:solidFill>
                  <a:schemeClr val="dk1"/>
                </a:solidFill>
                <a:latin typeface="Garamond"/>
                <a:ea typeface="Garamond"/>
                <a:cs typeface="Garamond"/>
                <a:sym typeface="Garamond"/>
              </a:defRPr>
            </a:lvl4pPr>
            <a:lvl5pPr marL="2286000" marR="0" lvl="4"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pic>
        <p:nvPicPr>
          <p:cNvPr id="259" name="Google Shape;259;p33" descr="UCSF_sig_white_RGB.png"/>
          <p:cNvPicPr preferRelativeResize="0"/>
          <p:nvPr/>
        </p:nvPicPr>
        <p:blipFill rotWithShape="1">
          <a:blip r:embed="rId4">
            <a:alphaModFix/>
          </a:blip>
          <a:srcRect/>
          <a:stretch/>
        </p:blipFill>
        <p:spPr>
          <a:xfrm>
            <a:off x="738933" y="742959"/>
            <a:ext cx="1050990" cy="683380"/>
          </a:xfrm>
          <a:prstGeom prst="rect">
            <a:avLst/>
          </a:prstGeom>
          <a:noFill/>
          <a:ln>
            <a:noFill/>
          </a:ln>
        </p:spPr>
      </p:pic>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with Image">
  <p:cSld name="Quote with Image">
    <p:spTree>
      <p:nvGrpSpPr>
        <p:cNvPr id="1" name="Shape 260"/>
        <p:cNvGrpSpPr/>
        <p:nvPr/>
      </p:nvGrpSpPr>
      <p:grpSpPr>
        <a:xfrm>
          <a:off x="0" y="0"/>
          <a:ext cx="0" cy="0"/>
          <a:chOff x="0" y="0"/>
          <a:chExt cx="0" cy="0"/>
        </a:xfrm>
      </p:grpSpPr>
      <p:pic>
        <p:nvPicPr>
          <p:cNvPr id="261" name="Google Shape;261;p34"/>
          <p:cNvPicPr preferRelativeResize="0"/>
          <p:nvPr/>
        </p:nvPicPr>
        <p:blipFill rotWithShape="1">
          <a:blip r:embed="rId2">
            <a:alphaModFix/>
          </a:blip>
          <a:srcRect/>
          <a:stretch/>
        </p:blipFill>
        <p:spPr>
          <a:xfrm>
            <a:off x="0" y="1"/>
            <a:ext cx="9144000" cy="6858000"/>
          </a:xfrm>
          <a:prstGeom prst="rect">
            <a:avLst/>
          </a:prstGeom>
          <a:noFill/>
          <a:ln>
            <a:noFill/>
          </a:ln>
        </p:spPr>
      </p:pic>
      <p:sp>
        <p:nvSpPr>
          <p:cNvPr id="262" name="Google Shape;262;p34"/>
          <p:cNvSpPr/>
          <p:nvPr/>
        </p:nvSpPr>
        <p:spPr>
          <a:xfrm>
            <a:off x="0" y="-1"/>
            <a:ext cx="9144000" cy="6858000"/>
          </a:xfrm>
          <a:prstGeom prst="rect">
            <a:avLst/>
          </a:prstGeom>
          <a:solidFill>
            <a:srgbClr val="000000">
              <a:alpha val="40000"/>
            </a:srgb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263" name="Google Shape;263;p34"/>
          <p:cNvSpPr txBox="1">
            <a:spLocks noGrp="1"/>
          </p:cNvSpPr>
          <p:nvPr>
            <p:ph type="dt" idx="10"/>
          </p:nvPr>
        </p:nvSpPr>
        <p:spPr>
          <a:xfrm>
            <a:off x="6334637" y="6452360"/>
            <a:ext cx="927300" cy="1551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l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64" name="Google Shape;264;p34"/>
          <p:cNvSpPr txBox="1">
            <a:spLocks noGrp="1"/>
          </p:cNvSpPr>
          <p:nvPr>
            <p:ph type="ftr" idx="11"/>
          </p:nvPr>
        </p:nvSpPr>
        <p:spPr>
          <a:xfrm>
            <a:off x="729161" y="6470128"/>
            <a:ext cx="4311000" cy="1380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l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65" name="Google Shape;265;p34"/>
          <p:cNvSpPr txBox="1">
            <a:spLocks noGrp="1"/>
          </p:cNvSpPr>
          <p:nvPr>
            <p:ph type="sldNum" idx="12"/>
          </p:nvPr>
        </p:nvSpPr>
        <p:spPr>
          <a:xfrm>
            <a:off x="358009" y="6453503"/>
            <a:ext cx="246000" cy="155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i="1">
                <a:solidFill>
                  <a:schemeClr val="lt2"/>
                </a:solidFill>
                <a:latin typeface="Arial"/>
                <a:ea typeface="Arial"/>
                <a:cs typeface="Arial"/>
                <a:sym typeface="Arial"/>
              </a:defRPr>
            </a:lvl1pPr>
            <a:lvl2pPr marL="0" marR="0" lvl="1" indent="0" algn="l" rtl="0">
              <a:spcBef>
                <a:spcPts val="0"/>
              </a:spcBef>
              <a:buNone/>
              <a:defRPr sz="900" i="1">
                <a:solidFill>
                  <a:schemeClr val="lt2"/>
                </a:solidFill>
                <a:latin typeface="Arial"/>
                <a:ea typeface="Arial"/>
                <a:cs typeface="Arial"/>
                <a:sym typeface="Arial"/>
              </a:defRPr>
            </a:lvl2pPr>
            <a:lvl3pPr marL="0" marR="0" lvl="2" indent="0" algn="l" rtl="0">
              <a:spcBef>
                <a:spcPts val="0"/>
              </a:spcBef>
              <a:buNone/>
              <a:defRPr sz="900" i="1">
                <a:solidFill>
                  <a:schemeClr val="lt2"/>
                </a:solidFill>
                <a:latin typeface="Arial"/>
                <a:ea typeface="Arial"/>
                <a:cs typeface="Arial"/>
                <a:sym typeface="Arial"/>
              </a:defRPr>
            </a:lvl3pPr>
            <a:lvl4pPr marL="0" marR="0" lvl="3" indent="0" algn="l" rtl="0">
              <a:spcBef>
                <a:spcPts val="0"/>
              </a:spcBef>
              <a:buNone/>
              <a:defRPr sz="900" i="1">
                <a:solidFill>
                  <a:schemeClr val="lt2"/>
                </a:solidFill>
                <a:latin typeface="Arial"/>
                <a:ea typeface="Arial"/>
                <a:cs typeface="Arial"/>
                <a:sym typeface="Arial"/>
              </a:defRPr>
            </a:lvl4pPr>
            <a:lvl5pPr marL="0" marR="0" lvl="4" indent="0" algn="l" rtl="0">
              <a:spcBef>
                <a:spcPts val="0"/>
              </a:spcBef>
              <a:buNone/>
              <a:defRPr sz="900" i="1">
                <a:solidFill>
                  <a:schemeClr val="lt2"/>
                </a:solidFill>
                <a:latin typeface="Arial"/>
                <a:ea typeface="Arial"/>
                <a:cs typeface="Arial"/>
                <a:sym typeface="Arial"/>
              </a:defRPr>
            </a:lvl5pPr>
            <a:lvl6pPr marL="0" marR="0" lvl="5" indent="0" algn="l" rtl="0">
              <a:spcBef>
                <a:spcPts val="0"/>
              </a:spcBef>
              <a:buNone/>
              <a:defRPr sz="900" i="1">
                <a:solidFill>
                  <a:schemeClr val="lt2"/>
                </a:solidFill>
                <a:latin typeface="Arial"/>
                <a:ea typeface="Arial"/>
                <a:cs typeface="Arial"/>
                <a:sym typeface="Arial"/>
              </a:defRPr>
            </a:lvl6pPr>
            <a:lvl7pPr marL="0" marR="0" lvl="6" indent="0" algn="l" rtl="0">
              <a:spcBef>
                <a:spcPts val="0"/>
              </a:spcBef>
              <a:buNone/>
              <a:defRPr sz="900" i="1">
                <a:solidFill>
                  <a:schemeClr val="lt2"/>
                </a:solidFill>
                <a:latin typeface="Arial"/>
                <a:ea typeface="Arial"/>
                <a:cs typeface="Arial"/>
                <a:sym typeface="Arial"/>
              </a:defRPr>
            </a:lvl7pPr>
            <a:lvl8pPr marL="0" marR="0" lvl="7" indent="0" algn="l" rtl="0">
              <a:spcBef>
                <a:spcPts val="0"/>
              </a:spcBef>
              <a:buNone/>
              <a:defRPr sz="900" i="1">
                <a:solidFill>
                  <a:schemeClr val="lt2"/>
                </a:solidFill>
                <a:latin typeface="Arial"/>
                <a:ea typeface="Arial"/>
                <a:cs typeface="Arial"/>
                <a:sym typeface="Arial"/>
              </a:defRPr>
            </a:lvl8pPr>
            <a:lvl9pPr marL="0" marR="0" lvl="8" indent="0" algn="l" rtl="0">
              <a:spcBef>
                <a:spcPts val="0"/>
              </a:spcBef>
              <a:buNone/>
              <a:defRPr sz="900" i="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66" name="Google Shape;266;p34"/>
          <p:cNvCxnSpPr/>
          <p:nvPr/>
        </p:nvCxnSpPr>
        <p:spPr>
          <a:xfrm>
            <a:off x="365125" y="6250080"/>
            <a:ext cx="8413800" cy="0"/>
          </a:xfrm>
          <a:prstGeom prst="straightConnector1">
            <a:avLst/>
          </a:prstGeom>
          <a:noFill/>
          <a:ln w="9525" cap="flat" cmpd="sng">
            <a:solidFill>
              <a:schemeClr val="lt2"/>
            </a:solidFill>
            <a:prstDash val="solid"/>
            <a:miter lim="800000"/>
            <a:headEnd type="none" w="med" len="med"/>
            <a:tailEnd type="none" w="med" len="med"/>
          </a:ln>
        </p:spPr>
      </p:cxnSp>
      <p:cxnSp>
        <p:nvCxnSpPr>
          <p:cNvPr id="267" name="Google Shape;267;p34"/>
          <p:cNvCxnSpPr/>
          <p:nvPr/>
        </p:nvCxnSpPr>
        <p:spPr>
          <a:xfrm>
            <a:off x="365125" y="6250080"/>
            <a:ext cx="8413800" cy="0"/>
          </a:xfrm>
          <a:prstGeom prst="straightConnector1">
            <a:avLst/>
          </a:prstGeom>
          <a:noFill/>
          <a:ln w="9525" cap="flat" cmpd="sng">
            <a:solidFill>
              <a:schemeClr val="lt2"/>
            </a:solidFill>
            <a:prstDash val="solid"/>
            <a:miter lim="800000"/>
            <a:headEnd type="none" w="med" len="med"/>
            <a:tailEnd type="none" w="med" len="med"/>
          </a:ln>
        </p:spPr>
      </p:cxnSp>
      <p:sp>
        <p:nvSpPr>
          <p:cNvPr id="268" name="Google Shape;268;p34"/>
          <p:cNvSpPr txBox="1">
            <a:spLocks noGrp="1"/>
          </p:cNvSpPr>
          <p:nvPr>
            <p:ph type="title"/>
          </p:nvPr>
        </p:nvSpPr>
        <p:spPr>
          <a:xfrm>
            <a:off x="346334" y="2249896"/>
            <a:ext cx="8089800" cy="14220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2"/>
              </a:buClr>
              <a:buSzPts val="4800"/>
              <a:buFont typeface="Garamond"/>
              <a:buNone/>
              <a:defRPr sz="4800" b="0" i="0" u="none" strike="noStrike" cap="none">
                <a:solidFill>
                  <a:schemeClr val="lt2"/>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69" name="Google Shape;269;p34"/>
          <p:cNvSpPr txBox="1">
            <a:spLocks noGrp="1"/>
          </p:cNvSpPr>
          <p:nvPr>
            <p:ph type="body" idx="1"/>
          </p:nvPr>
        </p:nvSpPr>
        <p:spPr>
          <a:xfrm>
            <a:off x="645331" y="4083341"/>
            <a:ext cx="8325600" cy="7218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300"/>
              </a:spcBef>
              <a:spcAft>
                <a:spcPts val="0"/>
              </a:spcAft>
              <a:buClr>
                <a:schemeClr val="accent1"/>
              </a:buClr>
              <a:buSzPts val="1600"/>
              <a:buFont typeface="Noto Sans Symbols"/>
              <a:buNone/>
              <a:defRPr sz="1600" b="0" i="0" u="none" strike="noStrike" cap="none">
                <a:solidFill>
                  <a:schemeClr val="lt2"/>
                </a:solidFill>
                <a:latin typeface="Arial"/>
                <a:ea typeface="Arial"/>
                <a:cs typeface="Arial"/>
                <a:sym typeface="Arial"/>
              </a:defRPr>
            </a:lvl1pPr>
            <a:lvl2pPr marL="914400" marR="0" lvl="1" indent="-228600" algn="l" rtl="0">
              <a:lnSpc>
                <a:spcPct val="90000"/>
              </a:lnSpc>
              <a:spcBef>
                <a:spcPts val="1400"/>
              </a:spcBef>
              <a:spcAft>
                <a:spcPts val="0"/>
              </a:spcAft>
              <a:buClr>
                <a:schemeClr val="accent1"/>
              </a:buClr>
              <a:buSzPts val="2100"/>
              <a:buFont typeface="Arial"/>
              <a:buNone/>
              <a:defRPr sz="2100" b="0" i="0" u="none" strike="noStrike" cap="none">
                <a:solidFill>
                  <a:schemeClr val="dk1"/>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2100"/>
              <a:buFont typeface="Arial"/>
              <a:buNone/>
              <a:defRPr sz="2100" b="0" i="0" u="none" strike="noStrike" cap="none">
                <a:solidFill>
                  <a:schemeClr val="dk1"/>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2100"/>
              <a:buFont typeface="Noto Sans Symbols"/>
              <a:buNone/>
              <a:defRPr sz="2100" b="0" i="0" u="none" strike="noStrike" cap="none">
                <a:solidFill>
                  <a:schemeClr val="dk1"/>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2100"/>
              <a:buFont typeface="Arial"/>
              <a:buNone/>
              <a:defRPr sz="21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pic>
        <p:nvPicPr>
          <p:cNvPr id="270" name="Google Shape;270;p34"/>
          <p:cNvPicPr preferRelativeResize="0"/>
          <p:nvPr/>
        </p:nvPicPr>
        <p:blipFill rotWithShape="1">
          <a:blip r:embed="rId3">
            <a:alphaModFix/>
          </a:blip>
          <a:srcRect b="35959"/>
          <a:stretch/>
        </p:blipFill>
        <p:spPr>
          <a:xfrm>
            <a:off x="8131174" y="6392864"/>
            <a:ext cx="799313" cy="335385"/>
          </a:xfrm>
          <a:prstGeom prst="rect">
            <a:avLst/>
          </a:prstGeom>
          <a:noFill/>
          <a:ln>
            <a:noFill/>
          </a:ln>
        </p:spPr>
      </p:pic>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on White">
  <p:cSld name="Quote on White">
    <p:spTree>
      <p:nvGrpSpPr>
        <p:cNvPr id="1" name="Shape 271"/>
        <p:cNvGrpSpPr/>
        <p:nvPr/>
      </p:nvGrpSpPr>
      <p:grpSpPr>
        <a:xfrm>
          <a:off x="0" y="0"/>
          <a:ext cx="0" cy="0"/>
          <a:chOff x="0" y="0"/>
          <a:chExt cx="0" cy="0"/>
        </a:xfrm>
      </p:grpSpPr>
      <p:sp>
        <p:nvSpPr>
          <p:cNvPr id="272" name="Google Shape;272;p35"/>
          <p:cNvSpPr txBox="1">
            <a:spLocks noGrp="1"/>
          </p:cNvSpPr>
          <p:nvPr>
            <p:ph type="title"/>
          </p:nvPr>
        </p:nvSpPr>
        <p:spPr>
          <a:xfrm>
            <a:off x="346334" y="543207"/>
            <a:ext cx="8089800" cy="4081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4800"/>
              <a:buFont typeface="Garamond"/>
              <a:buNone/>
              <a:defRPr sz="4800" b="0" i="0" u="none" strike="noStrike" cap="none">
                <a:solidFill>
                  <a:schemeClr val="dk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3" name="Google Shape;273;p35"/>
          <p:cNvSpPr txBox="1">
            <a:spLocks noGrp="1"/>
          </p:cNvSpPr>
          <p:nvPr>
            <p:ph type="body" idx="1"/>
          </p:nvPr>
        </p:nvSpPr>
        <p:spPr>
          <a:xfrm>
            <a:off x="645331" y="4921541"/>
            <a:ext cx="8325600" cy="7218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300"/>
              </a:spcBef>
              <a:spcAft>
                <a:spcPts val="0"/>
              </a:spcAft>
              <a:buClr>
                <a:schemeClr val="accent1"/>
              </a:buClr>
              <a:buSzPts val="1600"/>
              <a:buFont typeface="Noto Sans Symbols"/>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1400"/>
              </a:spcBef>
              <a:spcAft>
                <a:spcPts val="0"/>
              </a:spcAft>
              <a:buClr>
                <a:schemeClr val="accent1"/>
              </a:buClr>
              <a:buSzPts val="2100"/>
              <a:buFont typeface="Arial"/>
              <a:buNone/>
              <a:defRPr sz="2100" b="0" i="0" u="none" strike="noStrike" cap="none">
                <a:solidFill>
                  <a:schemeClr val="dk1"/>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2100"/>
              <a:buFont typeface="Arial"/>
              <a:buNone/>
              <a:defRPr sz="2100" b="0" i="0" u="none" strike="noStrike" cap="none">
                <a:solidFill>
                  <a:schemeClr val="dk1"/>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2100"/>
              <a:buFont typeface="Noto Sans Symbols"/>
              <a:buNone/>
              <a:defRPr sz="2100" b="0" i="0" u="none" strike="noStrike" cap="none">
                <a:solidFill>
                  <a:schemeClr val="dk1"/>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2100"/>
              <a:buFont typeface="Arial"/>
              <a:buNone/>
              <a:defRPr sz="21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274" name="Google Shape;274;p35"/>
          <p:cNvSpPr txBox="1">
            <a:spLocks noGrp="1"/>
          </p:cNvSpPr>
          <p:nvPr>
            <p:ph type="dt" idx="10"/>
          </p:nvPr>
        </p:nvSpPr>
        <p:spPr>
          <a:xfrm>
            <a:off x="6334637" y="6452360"/>
            <a:ext cx="927300" cy="1551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75" name="Google Shape;275;p35"/>
          <p:cNvSpPr txBox="1">
            <a:spLocks noGrp="1"/>
          </p:cNvSpPr>
          <p:nvPr>
            <p:ph type="ftr" idx="11"/>
          </p:nvPr>
        </p:nvSpPr>
        <p:spPr>
          <a:xfrm>
            <a:off x="729161" y="6470128"/>
            <a:ext cx="4311000" cy="1380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76" name="Google Shape;276;p35"/>
          <p:cNvSpPr txBox="1">
            <a:spLocks noGrp="1"/>
          </p:cNvSpPr>
          <p:nvPr>
            <p:ph type="sldNum" idx="12"/>
          </p:nvPr>
        </p:nvSpPr>
        <p:spPr>
          <a:xfrm>
            <a:off x="358009" y="6453503"/>
            <a:ext cx="246000" cy="155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i="0">
                <a:solidFill>
                  <a:schemeClr val="dk1"/>
                </a:solidFill>
                <a:latin typeface="Arial"/>
                <a:ea typeface="Arial"/>
                <a:cs typeface="Arial"/>
                <a:sym typeface="Arial"/>
              </a:defRPr>
            </a:lvl1pPr>
            <a:lvl2pPr marL="0" marR="0" lvl="1" indent="0" algn="l" rtl="0">
              <a:spcBef>
                <a:spcPts val="0"/>
              </a:spcBef>
              <a:buNone/>
              <a:defRPr sz="900" i="0">
                <a:solidFill>
                  <a:schemeClr val="dk1"/>
                </a:solidFill>
                <a:latin typeface="Arial"/>
                <a:ea typeface="Arial"/>
                <a:cs typeface="Arial"/>
                <a:sym typeface="Arial"/>
              </a:defRPr>
            </a:lvl2pPr>
            <a:lvl3pPr marL="0" marR="0" lvl="2" indent="0" algn="l" rtl="0">
              <a:spcBef>
                <a:spcPts val="0"/>
              </a:spcBef>
              <a:buNone/>
              <a:defRPr sz="900" i="0">
                <a:solidFill>
                  <a:schemeClr val="dk1"/>
                </a:solidFill>
                <a:latin typeface="Arial"/>
                <a:ea typeface="Arial"/>
                <a:cs typeface="Arial"/>
                <a:sym typeface="Arial"/>
              </a:defRPr>
            </a:lvl3pPr>
            <a:lvl4pPr marL="0" marR="0" lvl="3" indent="0" algn="l" rtl="0">
              <a:spcBef>
                <a:spcPts val="0"/>
              </a:spcBef>
              <a:buNone/>
              <a:defRPr sz="900" i="0">
                <a:solidFill>
                  <a:schemeClr val="dk1"/>
                </a:solidFill>
                <a:latin typeface="Arial"/>
                <a:ea typeface="Arial"/>
                <a:cs typeface="Arial"/>
                <a:sym typeface="Arial"/>
              </a:defRPr>
            </a:lvl4pPr>
            <a:lvl5pPr marL="0" marR="0" lvl="4" indent="0" algn="l" rtl="0">
              <a:spcBef>
                <a:spcPts val="0"/>
              </a:spcBef>
              <a:buNone/>
              <a:defRPr sz="900" i="0">
                <a:solidFill>
                  <a:schemeClr val="dk1"/>
                </a:solidFill>
                <a:latin typeface="Arial"/>
                <a:ea typeface="Arial"/>
                <a:cs typeface="Arial"/>
                <a:sym typeface="Arial"/>
              </a:defRPr>
            </a:lvl5pPr>
            <a:lvl6pPr marL="0" marR="0" lvl="5" indent="0" algn="l" rtl="0">
              <a:spcBef>
                <a:spcPts val="0"/>
              </a:spcBef>
              <a:buNone/>
              <a:defRPr sz="900" i="0">
                <a:solidFill>
                  <a:schemeClr val="dk1"/>
                </a:solidFill>
                <a:latin typeface="Arial"/>
                <a:ea typeface="Arial"/>
                <a:cs typeface="Arial"/>
                <a:sym typeface="Arial"/>
              </a:defRPr>
            </a:lvl6pPr>
            <a:lvl7pPr marL="0" marR="0" lvl="6" indent="0" algn="l" rtl="0">
              <a:spcBef>
                <a:spcPts val="0"/>
              </a:spcBef>
              <a:buNone/>
              <a:defRPr sz="900" i="0">
                <a:solidFill>
                  <a:schemeClr val="dk1"/>
                </a:solidFill>
                <a:latin typeface="Arial"/>
                <a:ea typeface="Arial"/>
                <a:cs typeface="Arial"/>
                <a:sym typeface="Arial"/>
              </a:defRPr>
            </a:lvl7pPr>
            <a:lvl8pPr marL="0" marR="0" lvl="7" indent="0" algn="l" rtl="0">
              <a:spcBef>
                <a:spcPts val="0"/>
              </a:spcBef>
              <a:buNone/>
              <a:defRPr sz="900" i="0">
                <a:solidFill>
                  <a:schemeClr val="dk1"/>
                </a:solidFill>
                <a:latin typeface="Arial"/>
                <a:ea typeface="Arial"/>
                <a:cs typeface="Arial"/>
                <a:sym typeface="Arial"/>
              </a:defRPr>
            </a:lvl8pPr>
            <a:lvl9pPr marL="0" marR="0" lvl="8" indent="0" algn="l" rtl="0">
              <a:spcBef>
                <a:spcPts val="0"/>
              </a:spcBef>
              <a:buNone/>
              <a:defRPr sz="90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ead and Content w/Subhead">
  <p:cSld name="Head and Content w/Subhead">
    <p:spTree>
      <p:nvGrpSpPr>
        <p:cNvPr id="1" name="Shape 277"/>
        <p:cNvGrpSpPr/>
        <p:nvPr/>
      </p:nvGrpSpPr>
      <p:grpSpPr>
        <a:xfrm>
          <a:off x="0" y="0"/>
          <a:ext cx="0" cy="0"/>
          <a:chOff x="0" y="0"/>
          <a:chExt cx="0" cy="0"/>
        </a:xfrm>
      </p:grpSpPr>
      <p:sp>
        <p:nvSpPr>
          <p:cNvPr id="278" name="Google Shape;278;p36"/>
          <p:cNvSpPr txBox="1">
            <a:spLocks noGrp="1"/>
          </p:cNvSpPr>
          <p:nvPr>
            <p:ph type="title"/>
          </p:nvPr>
        </p:nvSpPr>
        <p:spPr>
          <a:xfrm>
            <a:off x="653732" y="438912"/>
            <a:ext cx="8089800" cy="5631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Clr>
                <a:schemeClr val="dk1"/>
              </a:buClr>
              <a:buSzPts val="3600"/>
              <a:buFont typeface="Garamond"/>
              <a:buNone/>
              <a:defRPr sz="3600" b="0" i="0" u="none" strike="noStrike" cap="none">
                <a:solidFill>
                  <a:schemeClr val="dk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9" name="Google Shape;279;p36"/>
          <p:cNvSpPr txBox="1">
            <a:spLocks noGrp="1"/>
          </p:cNvSpPr>
          <p:nvPr>
            <p:ph type="body" idx="1"/>
          </p:nvPr>
        </p:nvSpPr>
        <p:spPr>
          <a:xfrm>
            <a:off x="661375" y="2021792"/>
            <a:ext cx="8325600" cy="4011600"/>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4pPr>
            <a:lvl5pPr marL="2286000" marR="0" lvl="4"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280" name="Google Shape;280;p36"/>
          <p:cNvSpPr txBox="1">
            <a:spLocks noGrp="1"/>
          </p:cNvSpPr>
          <p:nvPr>
            <p:ph type="body" idx="2"/>
          </p:nvPr>
        </p:nvSpPr>
        <p:spPr>
          <a:xfrm>
            <a:off x="638226" y="1563684"/>
            <a:ext cx="8087100" cy="3138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400"/>
              </a:spcBef>
              <a:spcAft>
                <a:spcPts val="0"/>
              </a:spcAft>
              <a:buClr>
                <a:schemeClr val="accent1"/>
              </a:buClr>
              <a:buSzPts val="2100"/>
              <a:buFont typeface="Noto Sans Symbols"/>
              <a:buNone/>
              <a:defRPr sz="2100" b="0" i="0" u="none" strike="noStrike" cap="none">
                <a:solidFill>
                  <a:schemeClr val="dk1"/>
                </a:solidFill>
                <a:latin typeface="Arial"/>
                <a:ea typeface="Arial"/>
                <a:cs typeface="Arial"/>
                <a:sym typeface="Arial"/>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sp>
        <p:nvSpPr>
          <p:cNvPr id="281" name="Google Shape;281;p36"/>
          <p:cNvSpPr txBox="1">
            <a:spLocks noGrp="1"/>
          </p:cNvSpPr>
          <p:nvPr>
            <p:ph type="dt" idx="10"/>
          </p:nvPr>
        </p:nvSpPr>
        <p:spPr>
          <a:xfrm>
            <a:off x="6334637" y="6452360"/>
            <a:ext cx="927300" cy="1551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82" name="Google Shape;282;p36"/>
          <p:cNvSpPr txBox="1">
            <a:spLocks noGrp="1"/>
          </p:cNvSpPr>
          <p:nvPr>
            <p:ph type="ftr" idx="11"/>
          </p:nvPr>
        </p:nvSpPr>
        <p:spPr>
          <a:xfrm>
            <a:off x="729161" y="6470128"/>
            <a:ext cx="4311000" cy="1380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83" name="Google Shape;283;p36"/>
          <p:cNvSpPr txBox="1">
            <a:spLocks noGrp="1"/>
          </p:cNvSpPr>
          <p:nvPr>
            <p:ph type="sldNum" idx="12"/>
          </p:nvPr>
        </p:nvSpPr>
        <p:spPr>
          <a:xfrm>
            <a:off x="358009" y="6453503"/>
            <a:ext cx="246000" cy="155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i="0">
                <a:solidFill>
                  <a:schemeClr val="dk1"/>
                </a:solidFill>
                <a:latin typeface="Arial"/>
                <a:ea typeface="Arial"/>
                <a:cs typeface="Arial"/>
                <a:sym typeface="Arial"/>
              </a:defRPr>
            </a:lvl1pPr>
            <a:lvl2pPr marL="0" marR="0" lvl="1" indent="0" algn="l" rtl="0">
              <a:spcBef>
                <a:spcPts val="0"/>
              </a:spcBef>
              <a:buNone/>
              <a:defRPr sz="900" i="0">
                <a:solidFill>
                  <a:schemeClr val="dk1"/>
                </a:solidFill>
                <a:latin typeface="Arial"/>
                <a:ea typeface="Arial"/>
                <a:cs typeface="Arial"/>
                <a:sym typeface="Arial"/>
              </a:defRPr>
            </a:lvl2pPr>
            <a:lvl3pPr marL="0" marR="0" lvl="2" indent="0" algn="l" rtl="0">
              <a:spcBef>
                <a:spcPts val="0"/>
              </a:spcBef>
              <a:buNone/>
              <a:defRPr sz="900" i="0">
                <a:solidFill>
                  <a:schemeClr val="dk1"/>
                </a:solidFill>
                <a:latin typeface="Arial"/>
                <a:ea typeface="Arial"/>
                <a:cs typeface="Arial"/>
                <a:sym typeface="Arial"/>
              </a:defRPr>
            </a:lvl3pPr>
            <a:lvl4pPr marL="0" marR="0" lvl="3" indent="0" algn="l" rtl="0">
              <a:spcBef>
                <a:spcPts val="0"/>
              </a:spcBef>
              <a:buNone/>
              <a:defRPr sz="900" i="0">
                <a:solidFill>
                  <a:schemeClr val="dk1"/>
                </a:solidFill>
                <a:latin typeface="Arial"/>
                <a:ea typeface="Arial"/>
                <a:cs typeface="Arial"/>
                <a:sym typeface="Arial"/>
              </a:defRPr>
            </a:lvl4pPr>
            <a:lvl5pPr marL="0" marR="0" lvl="4" indent="0" algn="l" rtl="0">
              <a:spcBef>
                <a:spcPts val="0"/>
              </a:spcBef>
              <a:buNone/>
              <a:defRPr sz="900" i="0">
                <a:solidFill>
                  <a:schemeClr val="dk1"/>
                </a:solidFill>
                <a:latin typeface="Arial"/>
                <a:ea typeface="Arial"/>
                <a:cs typeface="Arial"/>
                <a:sym typeface="Arial"/>
              </a:defRPr>
            </a:lvl5pPr>
            <a:lvl6pPr marL="0" marR="0" lvl="5" indent="0" algn="l" rtl="0">
              <a:spcBef>
                <a:spcPts val="0"/>
              </a:spcBef>
              <a:buNone/>
              <a:defRPr sz="900" i="0">
                <a:solidFill>
                  <a:schemeClr val="dk1"/>
                </a:solidFill>
                <a:latin typeface="Arial"/>
                <a:ea typeface="Arial"/>
                <a:cs typeface="Arial"/>
                <a:sym typeface="Arial"/>
              </a:defRPr>
            </a:lvl6pPr>
            <a:lvl7pPr marL="0" marR="0" lvl="6" indent="0" algn="l" rtl="0">
              <a:spcBef>
                <a:spcPts val="0"/>
              </a:spcBef>
              <a:buNone/>
              <a:defRPr sz="900" i="0">
                <a:solidFill>
                  <a:schemeClr val="dk1"/>
                </a:solidFill>
                <a:latin typeface="Arial"/>
                <a:ea typeface="Arial"/>
                <a:cs typeface="Arial"/>
                <a:sym typeface="Arial"/>
              </a:defRPr>
            </a:lvl7pPr>
            <a:lvl8pPr marL="0" marR="0" lvl="7" indent="0" algn="l" rtl="0">
              <a:spcBef>
                <a:spcPts val="0"/>
              </a:spcBef>
              <a:buNone/>
              <a:defRPr sz="900" i="0">
                <a:solidFill>
                  <a:schemeClr val="dk1"/>
                </a:solidFill>
                <a:latin typeface="Arial"/>
                <a:ea typeface="Arial"/>
                <a:cs typeface="Arial"/>
                <a:sym typeface="Arial"/>
              </a:defRPr>
            </a:lvl8pPr>
            <a:lvl9pPr marL="0" marR="0" lvl="8" indent="0" algn="l" rtl="0">
              <a:spcBef>
                <a:spcPts val="0"/>
              </a:spcBef>
              <a:buNone/>
              <a:defRPr sz="90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Head and Subhead Only">
  <p:cSld name="Head and Subhead Only">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658368" y="434801"/>
            <a:ext cx="8080500" cy="5751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Clr>
                <a:schemeClr val="dk1"/>
              </a:buClr>
              <a:buSzPts val="3600"/>
              <a:buFont typeface="Garamond"/>
              <a:buNone/>
              <a:defRPr sz="3600" b="0" i="0" u="none" strike="noStrike" cap="none">
                <a:solidFill>
                  <a:schemeClr val="dk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6" name="Google Shape;286;p37"/>
          <p:cNvSpPr txBox="1">
            <a:spLocks noGrp="1"/>
          </p:cNvSpPr>
          <p:nvPr>
            <p:ph type="body" idx="1"/>
          </p:nvPr>
        </p:nvSpPr>
        <p:spPr>
          <a:xfrm>
            <a:off x="640321" y="1011992"/>
            <a:ext cx="8077500" cy="383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400"/>
              </a:spcBef>
              <a:spcAft>
                <a:spcPts val="0"/>
              </a:spcAft>
              <a:buClr>
                <a:schemeClr val="accent1"/>
              </a:buClr>
              <a:buSzPts val="2100"/>
              <a:buFont typeface="Noto Sans Symbols"/>
              <a:buNone/>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4pPr>
            <a:lvl5pPr marL="2286000" marR="0" lvl="4"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287" name="Google Shape;287;p37"/>
          <p:cNvSpPr txBox="1">
            <a:spLocks noGrp="1"/>
          </p:cNvSpPr>
          <p:nvPr>
            <p:ph type="dt" idx="10"/>
          </p:nvPr>
        </p:nvSpPr>
        <p:spPr>
          <a:xfrm>
            <a:off x="6334637" y="6452360"/>
            <a:ext cx="927300" cy="1551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88" name="Google Shape;288;p37"/>
          <p:cNvSpPr txBox="1">
            <a:spLocks noGrp="1"/>
          </p:cNvSpPr>
          <p:nvPr>
            <p:ph type="ftr" idx="11"/>
          </p:nvPr>
        </p:nvSpPr>
        <p:spPr>
          <a:xfrm>
            <a:off x="729161" y="6470128"/>
            <a:ext cx="4311000" cy="1380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89" name="Google Shape;289;p37"/>
          <p:cNvSpPr txBox="1">
            <a:spLocks noGrp="1"/>
          </p:cNvSpPr>
          <p:nvPr>
            <p:ph type="sldNum" idx="12"/>
          </p:nvPr>
        </p:nvSpPr>
        <p:spPr>
          <a:xfrm>
            <a:off x="358009" y="6453503"/>
            <a:ext cx="246000" cy="155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i="0">
                <a:solidFill>
                  <a:schemeClr val="dk1"/>
                </a:solidFill>
                <a:latin typeface="Arial"/>
                <a:ea typeface="Arial"/>
                <a:cs typeface="Arial"/>
                <a:sym typeface="Arial"/>
              </a:defRPr>
            </a:lvl1pPr>
            <a:lvl2pPr marL="0" marR="0" lvl="1" indent="0" algn="l" rtl="0">
              <a:spcBef>
                <a:spcPts val="0"/>
              </a:spcBef>
              <a:buNone/>
              <a:defRPr sz="900" i="0">
                <a:solidFill>
                  <a:schemeClr val="dk1"/>
                </a:solidFill>
                <a:latin typeface="Arial"/>
                <a:ea typeface="Arial"/>
                <a:cs typeface="Arial"/>
                <a:sym typeface="Arial"/>
              </a:defRPr>
            </a:lvl2pPr>
            <a:lvl3pPr marL="0" marR="0" lvl="2" indent="0" algn="l" rtl="0">
              <a:spcBef>
                <a:spcPts val="0"/>
              </a:spcBef>
              <a:buNone/>
              <a:defRPr sz="900" i="0">
                <a:solidFill>
                  <a:schemeClr val="dk1"/>
                </a:solidFill>
                <a:latin typeface="Arial"/>
                <a:ea typeface="Arial"/>
                <a:cs typeface="Arial"/>
                <a:sym typeface="Arial"/>
              </a:defRPr>
            </a:lvl3pPr>
            <a:lvl4pPr marL="0" marR="0" lvl="3" indent="0" algn="l" rtl="0">
              <a:spcBef>
                <a:spcPts val="0"/>
              </a:spcBef>
              <a:buNone/>
              <a:defRPr sz="900" i="0">
                <a:solidFill>
                  <a:schemeClr val="dk1"/>
                </a:solidFill>
                <a:latin typeface="Arial"/>
                <a:ea typeface="Arial"/>
                <a:cs typeface="Arial"/>
                <a:sym typeface="Arial"/>
              </a:defRPr>
            </a:lvl4pPr>
            <a:lvl5pPr marL="0" marR="0" lvl="4" indent="0" algn="l" rtl="0">
              <a:spcBef>
                <a:spcPts val="0"/>
              </a:spcBef>
              <a:buNone/>
              <a:defRPr sz="900" i="0">
                <a:solidFill>
                  <a:schemeClr val="dk1"/>
                </a:solidFill>
                <a:latin typeface="Arial"/>
                <a:ea typeface="Arial"/>
                <a:cs typeface="Arial"/>
                <a:sym typeface="Arial"/>
              </a:defRPr>
            </a:lvl5pPr>
            <a:lvl6pPr marL="0" marR="0" lvl="5" indent="0" algn="l" rtl="0">
              <a:spcBef>
                <a:spcPts val="0"/>
              </a:spcBef>
              <a:buNone/>
              <a:defRPr sz="900" i="0">
                <a:solidFill>
                  <a:schemeClr val="dk1"/>
                </a:solidFill>
                <a:latin typeface="Arial"/>
                <a:ea typeface="Arial"/>
                <a:cs typeface="Arial"/>
                <a:sym typeface="Arial"/>
              </a:defRPr>
            </a:lvl6pPr>
            <a:lvl7pPr marL="0" marR="0" lvl="6" indent="0" algn="l" rtl="0">
              <a:spcBef>
                <a:spcPts val="0"/>
              </a:spcBef>
              <a:buNone/>
              <a:defRPr sz="900" i="0">
                <a:solidFill>
                  <a:schemeClr val="dk1"/>
                </a:solidFill>
                <a:latin typeface="Arial"/>
                <a:ea typeface="Arial"/>
                <a:cs typeface="Arial"/>
                <a:sym typeface="Arial"/>
              </a:defRPr>
            </a:lvl7pPr>
            <a:lvl8pPr marL="0" marR="0" lvl="7" indent="0" algn="l" rtl="0">
              <a:spcBef>
                <a:spcPts val="0"/>
              </a:spcBef>
              <a:buNone/>
              <a:defRPr sz="900" i="0">
                <a:solidFill>
                  <a:schemeClr val="dk1"/>
                </a:solidFill>
                <a:latin typeface="Arial"/>
                <a:ea typeface="Arial"/>
                <a:cs typeface="Arial"/>
                <a:sym typeface="Arial"/>
              </a:defRPr>
            </a:lvl8pPr>
            <a:lvl9pPr marL="0" marR="0" lvl="8" indent="0" algn="l" rtl="0">
              <a:spcBef>
                <a:spcPts val="0"/>
              </a:spcBef>
              <a:buNone/>
              <a:defRPr sz="90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Internal Cobranding with Image">
  <p:cSld name="Internal Cobranding with Image">
    <p:bg>
      <p:bgPr>
        <a:solidFill>
          <a:schemeClr val="dk2"/>
        </a:solidFill>
        <a:effectLst/>
      </p:bgPr>
    </p:bg>
    <p:spTree>
      <p:nvGrpSpPr>
        <p:cNvPr id="1" name="Shape 290"/>
        <p:cNvGrpSpPr/>
        <p:nvPr/>
      </p:nvGrpSpPr>
      <p:grpSpPr>
        <a:xfrm>
          <a:off x="0" y="0"/>
          <a:ext cx="0" cy="0"/>
          <a:chOff x="0" y="0"/>
          <a:chExt cx="0" cy="0"/>
        </a:xfrm>
      </p:grpSpPr>
      <p:pic>
        <p:nvPicPr>
          <p:cNvPr id="291" name="Google Shape;291;p3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2" name="Google Shape;292;p38"/>
          <p:cNvSpPr/>
          <p:nvPr/>
        </p:nvSpPr>
        <p:spPr>
          <a:xfrm>
            <a:off x="365125" y="366713"/>
            <a:ext cx="6859500" cy="51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pic>
        <p:nvPicPr>
          <p:cNvPr id="293" name="Google Shape;293;p3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4" name="Google Shape;294;p38"/>
          <p:cNvSpPr/>
          <p:nvPr/>
        </p:nvSpPr>
        <p:spPr>
          <a:xfrm>
            <a:off x="365125" y="366713"/>
            <a:ext cx="6859500" cy="51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295" name="Google Shape;295;p38"/>
          <p:cNvSpPr txBox="1">
            <a:spLocks noGrp="1"/>
          </p:cNvSpPr>
          <p:nvPr>
            <p:ph type="title"/>
          </p:nvPr>
        </p:nvSpPr>
        <p:spPr>
          <a:xfrm>
            <a:off x="648605" y="2446074"/>
            <a:ext cx="65760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lt1"/>
              </a:buClr>
              <a:buSzPts val="3800"/>
              <a:buFont typeface="Garamond"/>
              <a:buNone/>
              <a:defRPr sz="3800" b="0" i="0" u="none" strike="noStrike" cap="none">
                <a:solidFill>
                  <a:schemeClr val="lt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96" name="Google Shape;296;p38"/>
          <p:cNvSpPr txBox="1">
            <a:spLocks noGrp="1"/>
          </p:cNvSpPr>
          <p:nvPr>
            <p:ph type="body" idx="1"/>
          </p:nvPr>
        </p:nvSpPr>
        <p:spPr>
          <a:xfrm>
            <a:off x="654696" y="2999514"/>
            <a:ext cx="65505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lt1"/>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pic>
        <p:nvPicPr>
          <p:cNvPr id="297" name="Google Shape;297;p38"/>
          <p:cNvPicPr preferRelativeResize="0"/>
          <p:nvPr/>
        </p:nvPicPr>
        <p:blipFill rotWithShape="1">
          <a:blip r:embed="rId3">
            <a:alphaModFix/>
          </a:blip>
          <a:srcRect/>
          <a:stretch/>
        </p:blipFill>
        <p:spPr>
          <a:xfrm>
            <a:off x="746670" y="742094"/>
            <a:ext cx="1041034" cy="682056"/>
          </a:xfrm>
          <a:prstGeom prst="rect">
            <a:avLst/>
          </a:prstGeom>
          <a:noFill/>
          <a:ln>
            <a:noFill/>
          </a:ln>
        </p:spPr>
      </p:pic>
      <p:sp>
        <p:nvSpPr>
          <p:cNvPr id="298" name="Google Shape;298;p38"/>
          <p:cNvSpPr txBox="1">
            <a:spLocks noGrp="1"/>
          </p:cNvSpPr>
          <p:nvPr>
            <p:ph type="dt" idx="10"/>
          </p:nvPr>
        </p:nvSpPr>
        <p:spPr>
          <a:xfrm>
            <a:off x="748092" y="4907753"/>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99" name="Google Shape;299;p38"/>
          <p:cNvSpPr txBox="1">
            <a:spLocks noGrp="1"/>
          </p:cNvSpPr>
          <p:nvPr>
            <p:ph type="body" idx="2"/>
          </p:nvPr>
        </p:nvSpPr>
        <p:spPr>
          <a:xfrm>
            <a:off x="746125" y="4045554"/>
            <a:ext cx="6478500" cy="3651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3pPr>
            <a:lvl4pPr marL="1828800" marR="0" lvl="3" indent="-342900" algn="l" rtl="0">
              <a:lnSpc>
                <a:spcPct val="90000"/>
              </a:lnSpc>
              <a:spcBef>
                <a:spcPts val="1400"/>
              </a:spcBef>
              <a:spcAft>
                <a:spcPts val="0"/>
              </a:spcAft>
              <a:buClr>
                <a:schemeClr val="accent1"/>
              </a:buClr>
              <a:buSzPts val="1800"/>
              <a:buFont typeface="Noto Sans Symbols"/>
              <a:buChar char="▪"/>
              <a:defRPr sz="1800" b="0" i="0" u="none" strike="noStrike" cap="none">
                <a:solidFill>
                  <a:schemeClr val="dk1"/>
                </a:solidFill>
                <a:latin typeface="Garamond"/>
                <a:ea typeface="Garamond"/>
                <a:cs typeface="Garamond"/>
                <a:sym typeface="Garamond"/>
              </a:defRPr>
            </a:lvl4pPr>
            <a:lvl5pPr marL="2286000" marR="0" lvl="4"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300" name="Google Shape;300;p38"/>
          <p:cNvSpPr txBox="1"/>
          <p:nvPr/>
        </p:nvSpPr>
        <p:spPr>
          <a:xfrm>
            <a:off x="3785492" y="756610"/>
            <a:ext cx="1345200" cy="415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900">
                <a:solidFill>
                  <a:schemeClr val="lt1"/>
                </a:solidFill>
                <a:latin typeface="Arial"/>
                <a:ea typeface="Arial"/>
                <a:cs typeface="Arial"/>
                <a:sym typeface="Arial"/>
              </a:rPr>
              <a:t>UCSF Helen Diller Family</a:t>
            </a:r>
            <a:endParaRPr/>
          </a:p>
          <a:p>
            <a:pPr marL="0" marR="0" lvl="0" indent="0" algn="l" rtl="0">
              <a:spcBef>
                <a:spcPts val="0"/>
              </a:spcBef>
              <a:spcAft>
                <a:spcPts val="0"/>
              </a:spcAft>
              <a:buNone/>
            </a:pPr>
            <a:r>
              <a:rPr lang="en-US" sz="900">
                <a:solidFill>
                  <a:schemeClr val="lt1"/>
                </a:solidFill>
                <a:latin typeface="Arial"/>
                <a:ea typeface="Arial"/>
                <a:cs typeface="Arial"/>
                <a:sym typeface="Arial"/>
              </a:rPr>
              <a:t>Comprehensive </a:t>
            </a:r>
            <a:br>
              <a:rPr lang="en-US" sz="900">
                <a:solidFill>
                  <a:schemeClr val="lt1"/>
                </a:solidFill>
                <a:latin typeface="Arial"/>
                <a:ea typeface="Arial"/>
                <a:cs typeface="Arial"/>
                <a:sym typeface="Arial"/>
              </a:rPr>
            </a:br>
            <a:r>
              <a:rPr lang="en-US" sz="900">
                <a:solidFill>
                  <a:schemeClr val="lt1"/>
                </a:solidFill>
                <a:latin typeface="Arial"/>
                <a:ea typeface="Arial"/>
                <a:cs typeface="Arial"/>
                <a:sym typeface="Arial"/>
              </a:rPr>
              <a:t>Cancer Center</a:t>
            </a:r>
            <a:endParaRPr/>
          </a:p>
        </p:txBody>
      </p:sp>
      <p:cxnSp>
        <p:nvCxnSpPr>
          <p:cNvPr id="301" name="Google Shape;301;p38"/>
          <p:cNvCxnSpPr/>
          <p:nvPr/>
        </p:nvCxnSpPr>
        <p:spPr>
          <a:xfrm>
            <a:off x="5140073" y="734837"/>
            <a:ext cx="0" cy="411600"/>
          </a:xfrm>
          <a:prstGeom prst="straightConnector1">
            <a:avLst/>
          </a:prstGeom>
          <a:noFill/>
          <a:ln w="9525" cap="flat" cmpd="sng">
            <a:solidFill>
              <a:schemeClr val="lt2"/>
            </a:solidFill>
            <a:prstDash val="solid"/>
            <a:round/>
            <a:headEnd type="none" w="sm" len="sm"/>
            <a:tailEnd type="none" w="sm" len="sm"/>
          </a:ln>
        </p:spPr>
      </p:cxnSp>
      <p:sp>
        <p:nvSpPr>
          <p:cNvPr id="302" name="Google Shape;302;p38"/>
          <p:cNvSpPr txBox="1"/>
          <p:nvPr/>
        </p:nvSpPr>
        <p:spPr>
          <a:xfrm>
            <a:off x="5297863" y="756610"/>
            <a:ext cx="765000" cy="276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900">
                <a:solidFill>
                  <a:schemeClr val="lt1"/>
                </a:solidFill>
                <a:latin typeface="Arial"/>
                <a:ea typeface="Arial"/>
                <a:cs typeface="Arial"/>
                <a:sym typeface="Arial"/>
              </a:rPr>
              <a:t>UCSF School</a:t>
            </a:r>
            <a:br>
              <a:rPr lang="en-US" sz="900">
                <a:solidFill>
                  <a:schemeClr val="lt1"/>
                </a:solidFill>
                <a:latin typeface="Arial"/>
                <a:ea typeface="Arial"/>
                <a:cs typeface="Arial"/>
                <a:sym typeface="Arial"/>
              </a:rPr>
            </a:br>
            <a:r>
              <a:rPr lang="en-US" sz="900">
                <a:solidFill>
                  <a:schemeClr val="lt1"/>
                </a:solidFill>
                <a:latin typeface="Arial"/>
                <a:ea typeface="Arial"/>
                <a:cs typeface="Arial"/>
                <a:sym typeface="Arial"/>
              </a:rPr>
              <a:t>of Medicine</a:t>
            </a:r>
            <a:endParaRPr/>
          </a:p>
        </p:txBody>
      </p:sp>
      <p:cxnSp>
        <p:nvCxnSpPr>
          <p:cNvPr id="303" name="Google Shape;303;p38"/>
          <p:cNvCxnSpPr/>
          <p:nvPr/>
        </p:nvCxnSpPr>
        <p:spPr>
          <a:xfrm>
            <a:off x="6062893" y="734837"/>
            <a:ext cx="0" cy="411600"/>
          </a:xfrm>
          <a:prstGeom prst="straightConnector1">
            <a:avLst/>
          </a:prstGeom>
          <a:noFill/>
          <a:ln w="9525" cap="flat" cmpd="sng">
            <a:solidFill>
              <a:schemeClr val="lt2"/>
            </a:solidFill>
            <a:prstDash val="solid"/>
            <a:round/>
            <a:headEnd type="none" w="sm" len="sm"/>
            <a:tailEnd type="none" w="sm" len="sm"/>
          </a:ln>
        </p:spPr>
      </p:cxnSp>
      <p:sp>
        <p:nvSpPr>
          <p:cNvPr id="304" name="Google Shape;304;p38"/>
          <p:cNvSpPr txBox="1"/>
          <p:nvPr/>
        </p:nvSpPr>
        <p:spPr>
          <a:xfrm>
            <a:off x="6221297" y="756610"/>
            <a:ext cx="975900" cy="276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900">
                <a:solidFill>
                  <a:schemeClr val="lt1"/>
                </a:solidFill>
                <a:latin typeface="Arial"/>
                <a:ea typeface="Arial"/>
                <a:cs typeface="Arial"/>
                <a:sym typeface="Arial"/>
              </a:rPr>
              <a:t>AIDS Research Institute at UCSF</a:t>
            </a:r>
            <a:endParaRPr sz="900">
              <a:solidFill>
                <a:schemeClr val="lt1"/>
              </a:solidFill>
              <a:latin typeface="Arial"/>
              <a:ea typeface="Arial"/>
              <a:cs typeface="Arial"/>
              <a:sym typeface="Arial"/>
            </a:endParaRPr>
          </a:p>
        </p:txBody>
      </p:sp>
      <p:pic>
        <p:nvPicPr>
          <p:cNvPr id="305" name="Google Shape;305;p38" descr="UCSF_sig_white_RGB.png"/>
          <p:cNvPicPr preferRelativeResize="0"/>
          <p:nvPr/>
        </p:nvPicPr>
        <p:blipFill rotWithShape="1">
          <a:blip r:embed="rId4">
            <a:alphaModFix/>
          </a:blip>
          <a:srcRect/>
          <a:stretch/>
        </p:blipFill>
        <p:spPr>
          <a:xfrm>
            <a:off x="738933" y="742959"/>
            <a:ext cx="1050990" cy="683380"/>
          </a:xfrm>
          <a:prstGeom prst="rect">
            <a:avLst/>
          </a:prstGeom>
          <a:noFill/>
          <a:ln>
            <a:noFill/>
          </a:ln>
        </p:spPr>
      </p:pic>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Internal Co-branding Title">
  <p:cSld name="Internal Co-branding Title">
    <p:bg>
      <p:bgPr>
        <a:solidFill>
          <a:schemeClr val="dk2"/>
        </a:solidFill>
        <a:effectLst/>
      </p:bgPr>
    </p:bg>
    <p:spTree>
      <p:nvGrpSpPr>
        <p:cNvPr id="1" name="Shape 306"/>
        <p:cNvGrpSpPr/>
        <p:nvPr/>
      </p:nvGrpSpPr>
      <p:grpSpPr>
        <a:xfrm>
          <a:off x="0" y="0"/>
          <a:ext cx="0" cy="0"/>
          <a:chOff x="0" y="0"/>
          <a:chExt cx="0" cy="0"/>
        </a:xfrm>
      </p:grpSpPr>
      <p:sp>
        <p:nvSpPr>
          <p:cNvPr id="307" name="Google Shape;307;p39"/>
          <p:cNvSpPr txBox="1">
            <a:spLocks noGrp="1"/>
          </p:cNvSpPr>
          <p:nvPr>
            <p:ph type="title"/>
          </p:nvPr>
        </p:nvSpPr>
        <p:spPr>
          <a:xfrm>
            <a:off x="648605" y="2883538"/>
            <a:ext cx="65958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lt1"/>
              </a:buClr>
              <a:buSzPts val="3800"/>
              <a:buFont typeface="Garamond"/>
              <a:buNone/>
              <a:defRPr sz="3800" b="0" i="0" u="none" strike="noStrike" cap="none">
                <a:solidFill>
                  <a:schemeClr val="lt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08" name="Google Shape;308;p39"/>
          <p:cNvSpPr txBox="1">
            <a:spLocks noGrp="1"/>
          </p:cNvSpPr>
          <p:nvPr>
            <p:ph type="body" idx="1"/>
          </p:nvPr>
        </p:nvSpPr>
        <p:spPr>
          <a:xfrm>
            <a:off x="654697" y="3436978"/>
            <a:ext cx="65700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lt1"/>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sp>
        <p:nvSpPr>
          <p:cNvPr id="309" name="Google Shape;309;p39"/>
          <p:cNvSpPr txBox="1">
            <a:spLocks noGrp="1"/>
          </p:cNvSpPr>
          <p:nvPr>
            <p:ph type="dt" idx="10"/>
          </p:nvPr>
        </p:nvSpPr>
        <p:spPr>
          <a:xfrm>
            <a:off x="748092" y="6045890"/>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10" name="Google Shape;310;p39"/>
          <p:cNvSpPr txBox="1">
            <a:spLocks noGrp="1"/>
          </p:cNvSpPr>
          <p:nvPr>
            <p:ph type="body" idx="2"/>
          </p:nvPr>
        </p:nvSpPr>
        <p:spPr>
          <a:xfrm>
            <a:off x="747713" y="4350040"/>
            <a:ext cx="6477000" cy="1938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3pPr>
            <a:lvl4pPr marL="1828800" marR="0" lvl="3" indent="-342900" algn="l" rtl="0">
              <a:lnSpc>
                <a:spcPct val="90000"/>
              </a:lnSpc>
              <a:spcBef>
                <a:spcPts val="1400"/>
              </a:spcBef>
              <a:spcAft>
                <a:spcPts val="0"/>
              </a:spcAft>
              <a:buClr>
                <a:schemeClr val="accent1"/>
              </a:buClr>
              <a:buSzPts val="1800"/>
              <a:buFont typeface="Noto Sans Symbols"/>
              <a:buChar char="▪"/>
              <a:defRPr sz="1800" b="0" i="0" u="none" strike="noStrike" cap="none">
                <a:solidFill>
                  <a:schemeClr val="dk1"/>
                </a:solidFill>
                <a:latin typeface="Garamond"/>
                <a:ea typeface="Garamond"/>
                <a:cs typeface="Garamond"/>
                <a:sym typeface="Garamond"/>
              </a:defRPr>
            </a:lvl4pPr>
            <a:lvl5pPr marL="2286000" marR="0" lvl="4"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311" name="Google Shape;311;p39"/>
          <p:cNvSpPr txBox="1"/>
          <p:nvPr/>
        </p:nvSpPr>
        <p:spPr>
          <a:xfrm>
            <a:off x="4876801" y="756610"/>
            <a:ext cx="1563600" cy="461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UCSF Helen Diller Family</a:t>
            </a:r>
            <a:endParaRPr/>
          </a:p>
          <a:p>
            <a:pPr marL="0" marR="0" lvl="0" indent="0" algn="l" rtl="0">
              <a:spcBef>
                <a:spcPts val="0"/>
              </a:spcBef>
              <a:spcAft>
                <a:spcPts val="0"/>
              </a:spcAft>
              <a:buNone/>
            </a:pPr>
            <a:r>
              <a:rPr lang="en-US" sz="1000">
                <a:solidFill>
                  <a:schemeClr val="lt1"/>
                </a:solidFill>
                <a:latin typeface="Arial"/>
                <a:ea typeface="Arial"/>
                <a:cs typeface="Arial"/>
                <a:sym typeface="Arial"/>
              </a:rPr>
              <a:t>Comprehensive </a:t>
            </a:r>
            <a:br>
              <a:rPr lang="en-US" sz="1000">
                <a:solidFill>
                  <a:schemeClr val="lt1"/>
                </a:solidFill>
                <a:latin typeface="Arial"/>
                <a:ea typeface="Arial"/>
                <a:cs typeface="Arial"/>
                <a:sym typeface="Arial"/>
              </a:rPr>
            </a:br>
            <a:r>
              <a:rPr lang="en-US" sz="1000">
                <a:solidFill>
                  <a:schemeClr val="lt1"/>
                </a:solidFill>
                <a:latin typeface="Arial"/>
                <a:ea typeface="Arial"/>
                <a:cs typeface="Arial"/>
                <a:sym typeface="Arial"/>
              </a:rPr>
              <a:t>Cancer Center</a:t>
            </a:r>
            <a:endParaRPr/>
          </a:p>
        </p:txBody>
      </p:sp>
      <p:cxnSp>
        <p:nvCxnSpPr>
          <p:cNvPr id="312" name="Google Shape;312;p39"/>
          <p:cNvCxnSpPr/>
          <p:nvPr/>
        </p:nvCxnSpPr>
        <p:spPr>
          <a:xfrm>
            <a:off x="6440319" y="734837"/>
            <a:ext cx="0" cy="466200"/>
          </a:xfrm>
          <a:prstGeom prst="straightConnector1">
            <a:avLst/>
          </a:prstGeom>
          <a:noFill/>
          <a:ln w="9525" cap="flat" cmpd="sng">
            <a:solidFill>
              <a:schemeClr val="lt2"/>
            </a:solidFill>
            <a:prstDash val="solid"/>
            <a:round/>
            <a:headEnd type="none" w="sm" len="sm"/>
            <a:tailEnd type="none" w="sm" len="sm"/>
          </a:ln>
        </p:spPr>
      </p:cxnSp>
      <p:sp>
        <p:nvSpPr>
          <p:cNvPr id="313" name="Google Shape;313;p39"/>
          <p:cNvSpPr txBox="1"/>
          <p:nvPr/>
        </p:nvSpPr>
        <p:spPr>
          <a:xfrm>
            <a:off x="6688975" y="756610"/>
            <a:ext cx="817800" cy="307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UCSF School</a:t>
            </a:r>
            <a:br>
              <a:rPr lang="en-US" sz="1000">
                <a:solidFill>
                  <a:schemeClr val="lt1"/>
                </a:solidFill>
                <a:latin typeface="Arial"/>
                <a:ea typeface="Arial"/>
                <a:cs typeface="Arial"/>
                <a:sym typeface="Arial"/>
              </a:rPr>
            </a:br>
            <a:r>
              <a:rPr lang="en-US" sz="1000">
                <a:solidFill>
                  <a:schemeClr val="lt1"/>
                </a:solidFill>
                <a:latin typeface="Arial"/>
                <a:ea typeface="Arial"/>
                <a:cs typeface="Arial"/>
                <a:sym typeface="Arial"/>
              </a:rPr>
              <a:t>of Medicine</a:t>
            </a:r>
            <a:endParaRPr/>
          </a:p>
        </p:txBody>
      </p:sp>
      <p:cxnSp>
        <p:nvCxnSpPr>
          <p:cNvPr id="314" name="Google Shape;314;p39"/>
          <p:cNvCxnSpPr/>
          <p:nvPr/>
        </p:nvCxnSpPr>
        <p:spPr>
          <a:xfrm>
            <a:off x="7570536" y="734837"/>
            <a:ext cx="0" cy="466200"/>
          </a:xfrm>
          <a:prstGeom prst="straightConnector1">
            <a:avLst/>
          </a:prstGeom>
          <a:noFill/>
          <a:ln w="9525" cap="flat" cmpd="sng">
            <a:solidFill>
              <a:schemeClr val="lt2"/>
            </a:solidFill>
            <a:prstDash val="solid"/>
            <a:round/>
            <a:headEnd type="none" w="sm" len="sm"/>
            <a:tailEnd type="none" w="sm" len="sm"/>
          </a:ln>
        </p:spPr>
      </p:cxnSp>
      <p:sp>
        <p:nvSpPr>
          <p:cNvPr id="315" name="Google Shape;315;p39"/>
          <p:cNvSpPr txBox="1"/>
          <p:nvPr/>
        </p:nvSpPr>
        <p:spPr>
          <a:xfrm>
            <a:off x="7802880" y="756610"/>
            <a:ext cx="975900" cy="307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AIDS Research Institute at UCSF</a:t>
            </a:r>
            <a:endParaRPr sz="1000">
              <a:solidFill>
                <a:schemeClr val="lt1"/>
              </a:solidFill>
              <a:latin typeface="Arial"/>
              <a:ea typeface="Arial"/>
              <a:cs typeface="Arial"/>
              <a:sym typeface="Arial"/>
            </a:endParaRPr>
          </a:p>
        </p:txBody>
      </p:sp>
      <p:pic>
        <p:nvPicPr>
          <p:cNvPr id="316" name="Google Shape;316;p39" descr="UCSF_sig_white_RGB.png"/>
          <p:cNvPicPr preferRelativeResize="0"/>
          <p:nvPr/>
        </p:nvPicPr>
        <p:blipFill rotWithShape="1">
          <a:blip r:embed="rId2">
            <a:alphaModFix/>
          </a:blip>
          <a:srcRect/>
          <a:stretch/>
        </p:blipFill>
        <p:spPr>
          <a:xfrm>
            <a:off x="738932" y="742959"/>
            <a:ext cx="1400637" cy="910729"/>
          </a:xfrm>
          <a:prstGeom prst="rect">
            <a:avLst/>
          </a:prstGeom>
          <a:noFill/>
          <a:ln>
            <a:noFill/>
          </a:ln>
        </p:spPr>
      </p:pic>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External Co-branding Title">
  <p:cSld name="External Co-branding Title">
    <p:bg>
      <p:bgPr>
        <a:solidFill>
          <a:schemeClr val="dk2"/>
        </a:solidFill>
        <a:effectLst/>
      </p:bgPr>
    </p:bg>
    <p:spTree>
      <p:nvGrpSpPr>
        <p:cNvPr id="1" name="Shape 317"/>
        <p:cNvGrpSpPr/>
        <p:nvPr/>
      </p:nvGrpSpPr>
      <p:grpSpPr>
        <a:xfrm>
          <a:off x="0" y="0"/>
          <a:ext cx="0" cy="0"/>
          <a:chOff x="0" y="0"/>
          <a:chExt cx="0" cy="0"/>
        </a:xfrm>
      </p:grpSpPr>
      <p:sp>
        <p:nvSpPr>
          <p:cNvPr id="318" name="Google Shape;318;p40"/>
          <p:cNvSpPr txBox="1">
            <a:spLocks noGrp="1"/>
          </p:cNvSpPr>
          <p:nvPr>
            <p:ph type="title"/>
          </p:nvPr>
        </p:nvSpPr>
        <p:spPr>
          <a:xfrm>
            <a:off x="648605" y="2883538"/>
            <a:ext cx="65958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lt1"/>
              </a:buClr>
              <a:buSzPts val="3800"/>
              <a:buFont typeface="Garamond"/>
              <a:buNone/>
              <a:defRPr sz="3800" b="0" i="0" u="none" strike="noStrike" cap="none">
                <a:solidFill>
                  <a:schemeClr val="lt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19" name="Google Shape;319;p40"/>
          <p:cNvSpPr txBox="1">
            <a:spLocks noGrp="1"/>
          </p:cNvSpPr>
          <p:nvPr>
            <p:ph type="body" idx="1"/>
          </p:nvPr>
        </p:nvSpPr>
        <p:spPr>
          <a:xfrm>
            <a:off x="654697" y="3436978"/>
            <a:ext cx="65700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lt1"/>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sp>
        <p:nvSpPr>
          <p:cNvPr id="320" name="Google Shape;320;p40"/>
          <p:cNvSpPr txBox="1">
            <a:spLocks noGrp="1"/>
          </p:cNvSpPr>
          <p:nvPr>
            <p:ph type="dt" idx="10"/>
          </p:nvPr>
        </p:nvSpPr>
        <p:spPr>
          <a:xfrm>
            <a:off x="748092" y="6045890"/>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21" name="Google Shape;321;p40"/>
          <p:cNvSpPr txBox="1">
            <a:spLocks noGrp="1"/>
          </p:cNvSpPr>
          <p:nvPr>
            <p:ph type="body" idx="2"/>
          </p:nvPr>
        </p:nvSpPr>
        <p:spPr>
          <a:xfrm>
            <a:off x="747713" y="4350040"/>
            <a:ext cx="6477000" cy="1938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3pPr>
            <a:lvl4pPr marL="1828800" marR="0" lvl="3" indent="-342900" algn="l" rtl="0">
              <a:lnSpc>
                <a:spcPct val="90000"/>
              </a:lnSpc>
              <a:spcBef>
                <a:spcPts val="1400"/>
              </a:spcBef>
              <a:spcAft>
                <a:spcPts val="0"/>
              </a:spcAft>
              <a:buClr>
                <a:schemeClr val="accent1"/>
              </a:buClr>
              <a:buSzPts val="1800"/>
              <a:buFont typeface="Noto Sans Symbols"/>
              <a:buChar char="▪"/>
              <a:defRPr sz="1800" b="0" i="0" u="none" strike="noStrike" cap="none">
                <a:solidFill>
                  <a:schemeClr val="dk1"/>
                </a:solidFill>
                <a:latin typeface="Garamond"/>
                <a:ea typeface="Garamond"/>
                <a:cs typeface="Garamond"/>
                <a:sym typeface="Garamond"/>
              </a:defRPr>
            </a:lvl4pPr>
            <a:lvl5pPr marL="2286000" marR="0" lvl="4"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cxnSp>
        <p:nvCxnSpPr>
          <p:cNvPr id="322" name="Google Shape;322;p40"/>
          <p:cNvCxnSpPr/>
          <p:nvPr/>
        </p:nvCxnSpPr>
        <p:spPr>
          <a:xfrm>
            <a:off x="2430160" y="591021"/>
            <a:ext cx="0" cy="1188600"/>
          </a:xfrm>
          <a:prstGeom prst="straightConnector1">
            <a:avLst/>
          </a:prstGeom>
          <a:noFill/>
          <a:ln w="12700" cap="flat" cmpd="sng">
            <a:solidFill>
              <a:schemeClr val="lt2"/>
            </a:solidFill>
            <a:prstDash val="solid"/>
            <a:round/>
            <a:headEnd type="none" w="sm" len="sm"/>
            <a:tailEnd type="none" w="sm" len="sm"/>
          </a:ln>
        </p:spPr>
      </p:cxnSp>
      <p:grpSp>
        <p:nvGrpSpPr>
          <p:cNvPr id="323" name="Google Shape;323;p40"/>
          <p:cNvGrpSpPr/>
          <p:nvPr/>
        </p:nvGrpSpPr>
        <p:grpSpPr>
          <a:xfrm>
            <a:off x="2749439" y="752601"/>
            <a:ext cx="1487199" cy="868800"/>
            <a:chOff x="2749439" y="752601"/>
            <a:chExt cx="1487199" cy="868800"/>
          </a:xfrm>
        </p:grpSpPr>
        <p:sp>
          <p:nvSpPr>
            <p:cNvPr id="324" name="Google Shape;324;p40"/>
            <p:cNvSpPr/>
            <p:nvPr/>
          </p:nvSpPr>
          <p:spPr>
            <a:xfrm>
              <a:off x="2749439" y="752601"/>
              <a:ext cx="1371600" cy="868800"/>
            </a:xfrm>
            <a:prstGeom prst="rect">
              <a:avLst/>
            </a:prstGeom>
            <a:noFill/>
            <a:ln w="19050" cap="flat" cmpd="sng">
              <a:solidFill>
                <a:schemeClr val="accent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325" name="Google Shape;325;p40"/>
            <p:cNvSpPr txBox="1"/>
            <p:nvPr/>
          </p:nvSpPr>
          <p:spPr>
            <a:xfrm>
              <a:off x="2785238" y="912373"/>
              <a:ext cx="1451400" cy="6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2200">
                  <a:solidFill>
                    <a:schemeClr val="lt1"/>
                  </a:solidFill>
                  <a:latin typeface="Arial"/>
                  <a:ea typeface="Arial"/>
                  <a:cs typeface="Arial"/>
                  <a:sym typeface="Arial"/>
                </a:rPr>
                <a:t>Partner Logo</a:t>
              </a:r>
              <a:endParaRPr/>
            </a:p>
          </p:txBody>
        </p:sp>
      </p:grpSp>
      <p:pic>
        <p:nvPicPr>
          <p:cNvPr id="326" name="Google Shape;326;p40" descr="UCSF_sig_white_RGB.png"/>
          <p:cNvPicPr preferRelativeResize="0"/>
          <p:nvPr/>
        </p:nvPicPr>
        <p:blipFill rotWithShape="1">
          <a:blip r:embed="rId2">
            <a:alphaModFix/>
          </a:blip>
          <a:srcRect/>
          <a:stretch/>
        </p:blipFill>
        <p:spPr>
          <a:xfrm>
            <a:off x="738932" y="742959"/>
            <a:ext cx="1400637" cy="910729"/>
          </a:xfrm>
          <a:prstGeom prst="rect">
            <a:avLst/>
          </a:prstGeom>
          <a:noFill/>
          <a:ln>
            <a:noFill/>
          </a:ln>
        </p:spPr>
      </p:pic>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External Co-branding with Image">
  <p:cSld name="External Co-branding with Image">
    <p:bg>
      <p:bgPr>
        <a:solidFill>
          <a:schemeClr val="dk2"/>
        </a:solidFill>
        <a:effectLst/>
      </p:bgPr>
    </p:bg>
    <p:spTree>
      <p:nvGrpSpPr>
        <p:cNvPr id="1" name="Shape 327"/>
        <p:cNvGrpSpPr/>
        <p:nvPr/>
      </p:nvGrpSpPr>
      <p:grpSpPr>
        <a:xfrm>
          <a:off x="0" y="0"/>
          <a:ext cx="0" cy="0"/>
          <a:chOff x="0" y="0"/>
          <a:chExt cx="0" cy="0"/>
        </a:xfrm>
      </p:grpSpPr>
      <p:pic>
        <p:nvPicPr>
          <p:cNvPr id="328" name="Google Shape;328;p4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29" name="Google Shape;329;p41"/>
          <p:cNvSpPr/>
          <p:nvPr/>
        </p:nvSpPr>
        <p:spPr>
          <a:xfrm>
            <a:off x="365125" y="366713"/>
            <a:ext cx="6859500" cy="51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pic>
        <p:nvPicPr>
          <p:cNvPr id="330" name="Google Shape;330;p4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1" name="Google Shape;331;p41"/>
          <p:cNvSpPr/>
          <p:nvPr/>
        </p:nvSpPr>
        <p:spPr>
          <a:xfrm>
            <a:off x="365125" y="366713"/>
            <a:ext cx="6859500" cy="51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332" name="Google Shape;332;p41"/>
          <p:cNvSpPr txBox="1">
            <a:spLocks noGrp="1"/>
          </p:cNvSpPr>
          <p:nvPr>
            <p:ph type="title"/>
          </p:nvPr>
        </p:nvSpPr>
        <p:spPr>
          <a:xfrm>
            <a:off x="648605" y="2446074"/>
            <a:ext cx="65760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lt1"/>
              </a:buClr>
              <a:buSzPts val="3800"/>
              <a:buFont typeface="Garamond"/>
              <a:buNone/>
              <a:defRPr sz="3800" b="0" i="0" u="none" strike="noStrike" cap="none">
                <a:solidFill>
                  <a:schemeClr val="lt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3" name="Google Shape;333;p41"/>
          <p:cNvSpPr txBox="1">
            <a:spLocks noGrp="1"/>
          </p:cNvSpPr>
          <p:nvPr>
            <p:ph type="body" idx="1"/>
          </p:nvPr>
        </p:nvSpPr>
        <p:spPr>
          <a:xfrm>
            <a:off x="654696" y="2999514"/>
            <a:ext cx="65505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lt1"/>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pic>
        <p:nvPicPr>
          <p:cNvPr id="334" name="Google Shape;334;p41"/>
          <p:cNvPicPr preferRelativeResize="0"/>
          <p:nvPr/>
        </p:nvPicPr>
        <p:blipFill rotWithShape="1">
          <a:blip r:embed="rId3">
            <a:alphaModFix/>
          </a:blip>
          <a:srcRect/>
          <a:stretch/>
        </p:blipFill>
        <p:spPr>
          <a:xfrm>
            <a:off x="746670" y="742094"/>
            <a:ext cx="1041034" cy="682056"/>
          </a:xfrm>
          <a:prstGeom prst="rect">
            <a:avLst/>
          </a:prstGeom>
          <a:noFill/>
          <a:ln>
            <a:noFill/>
          </a:ln>
        </p:spPr>
      </p:pic>
      <p:sp>
        <p:nvSpPr>
          <p:cNvPr id="335" name="Google Shape;335;p41"/>
          <p:cNvSpPr txBox="1">
            <a:spLocks noGrp="1"/>
          </p:cNvSpPr>
          <p:nvPr>
            <p:ph type="dt" idx="10"/>
          </p:nvPr>
        </p:nvSpPr>
        <p:spPr>
          <a:xfrm>
            <a:off x="748092" y="4907753"/>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36" name="Google Shape;336;p41"/>
          <p:cNvSpPr txBox="1">
            <a:spLocks noGrp="1"/>
          </p:cNvSpPr>
          <p:nvPr>
            <p:ph type="body" idx="2"/>
          </p:nvPr>
        </p:nvSpPr>
        <p:spPr>
          <a:xfrm>
            <a:off x="746125" y="4045554"/>
            <a:ext cx="6478500" cy="3651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3pPr>
            <a:lvl4pPr marL="1828800" marR="0" lvl="3" indent="-342900" algn="l" rtl="0">
              <a:lnSpc>
                <a:spcPct val="90000"/>
              </a:lnSpc>
              <a:spcBef>
                <a:spcPts val="1400"/>
              </a:spcBef>
              <a:spcAft>
                <a:spcPts val="0"/>
              </a:spcAft>
              <a:buClr>
                <a:schemeClr val="accent1"/>
              </a:buClr>
              <a:buSzPts val="1800"/>
              <a:buFont typeface="Noto Sans Symbols"/>
              <a:buChar char="▪"/>
              <a:defRPr sz="1800" b="0" i="0" u="none" strike="noStrike" cap="none">
                <a:solidFill>
                  <a:schemeClr val="dk1"/>
                </a:solidFill>
                <a:latin typeface="Garamond"/>
                <a:ea typeface="Garamond"/>
                <a:cs typeface="Garamond"/>
                <a:sym typeface="Garamond"/>
              </a:defRPr>
            </a:lvl4pPr>
            <a:lvl5pPr marL="2286000" marR="0" lvl="4"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cxnSp>
        <p:nvCxnSpPr>
          <p:cNvPr id="337" name="Google Shape;337;p41"/>
          <p:cNvCxnSpPr/>
          <p:nvPr/>
        </p:nvCxnSpPr>
        <p:spPr>
          <a:xfrm>
            <a:off x="2043299" y="591021"/>
            <a:ext cx="0" cy="960000"/>
          </a:xfrm>
          <a:prstGeom prst="straightConnector1">
            <a:avLst/>
          </a:prstGeom>
          <a:noFill/>
          <a:ln w="12700" cap="flat" cmpd="sng">
            <a:solidFill>
              <a:schemeClr val="lt2"/>
            </a:solidFill>
            <a:prstDash val="solid"/>
            <a:round/>
            <a:headEnd type="none" w="sm" len="sm"/>
            <a:tailEnd type="none" w="sm" len="sm"/>
          </a:ln>
        </p:spPr>
      </p:cxnSp>
      <p:grpSp>
        <p:nvGrpSpPr>
          <p:cNvPr id="338" name="Google Shape;338;p41"/>
          <p:cNvGrpSpPr/>
          <p:nvPr/>
        </p:nvGrpSpPr>
        <p:grpSpPr>
          <a:xfrm>
            <a:off x="2298281" y="742095"/>
            <a:ext cx="1487199" cy="682200"/>
            <a:chOff x="2749439" y="752601"/>
            <a:chExt cx="1487199" cy="682200"/>
          </a:xfrm>
        </p:grpSpPr>
        <p:sp>
          <p:nvSpPr>
            <p:cNvPr id="339" name="Google Shape;339;p41"/>
            <p:cNvSpPr/>
            <p:nvPr/>
          </p:nvSpPr>
          <p:spPr>
            <a:xfrm>
              <a:off x="2749439" y="752601"/>
              <a:ext cx="1065900" cy="682200"/>
            </a:xfrm>
            <a:prstGeom prst="rect">
              <a:avLst/>
            </a:prstGeom>
            <a:noFill/>
            <a:ln w="19050" cap="flat" cmpd="sng">
              <a:solidFill>
                <a:schemeClr val="accent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200" b="1">
                <a:solidFill>
                  <a:schemeClr val="lt1"/>
                </a:solidFill>
                <a:latin typeface="Arial"/>
                <a:ea typeface="Arial"/>
                <a:cs typeface="Arial"/>
                <a:sym typeface="Arial"/>
              </a:endParaRPr>
            </a:p>
          </p:txBody>
        </p:sp>
        <p:sp>
          <p:nvSpPr>
            <p:cNvPr id="340" name="Google Shape;340;p41"/>
            <p:cNvSpPr txBox="1"/>
            <p:nvPr/>
          </p:nvSpPr>
          <p:spPr>
            <a:xfrm>
              <a:off x="2785238" y="908465"/>
              <a:ext cx="1451400" cy="387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1400">
                  <a:solidFill>
                    <a:schemeClr val="lt1"/>
                  </a:solidFill>
                  <a:latin typeface="Arial"/>
                  <a:ea typeface="Arial"/>
                  <a:cs typeface="Arial"/>
                  <a:sym typeface="Arial"/>
                </a:rPr>
                <a:t>Partner </a:t>
              </a:r>
              <a:br>
                <a:rPr lang="en-US" sz="1400">
                  <a:solidFill>
                    <a:schemeClr val="lt1"/>
                  </a:solidFill>
                  <a:latin typeface="Arial"/>
                  <a:ea typeface="Arial"/>
                  <a:cs typeface="Arial"/>
                  <a:sym typeface="Arial"/>
                </a:rPr>
              </a:br>
              <a:r>
                <a:rPr lang="en-US" sz="1400">
                  <a:solidFill>
                    <a:schemeClr val="lt1"/>
                  </a:solidFill>
                  <a:latin typeface="Arial"/>
                  <a:ea typeface="Arial"/>
                  <a:cs typeface="Arial"/>
                  <a:sym typeface="Arial"/>
                </a:rPr>
                <a:t>Logo</a:t>
              </a:r>
              <a:endParaRPr/>
            </a:p>
          </p:txBody>
        </p:sp>
      </p:grpSp>
      <p:pic>
        <p:nvPicPr>
          <p:cNvPr id="341" name="Google Shape;341;p41" descr="UCSF_sig_white_RGB.png"/>
          <p:cNvPicPr preferRelativeResize="0"/>
          <p:nvPr/>
        </p:nvPicPr>
        <p:blipFill rotWithShape="1">
          <a:blip r:embed="rId4">
            <a:alphaModFix/>
          </a:blip>
          <a:srcRect/>
          <a:stretch/>
        </p:blipFill>
        <p:spPr>
          <a:xfrm>
            <a:off x="738933" y="742959"/>
            <a:ext cx="1050990" cy="683380"/>
          </a:xfrm>
          <a:prstGeom prst="rect">
            <a:avLst/>
          </a:prstGeom>
          <a:noFill/>
          <a:ln>
            <a:noFill/>
          </a:ln>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Full Bleed White">
  <p:cSld name="Cover – Full Bleed White">
    <p:bg>
      <p:bgPr>
        <a:solidFill>
          <a:schemeClr val="lt1"/>
        </a:solidFill>
        <a:effectLst/>
      </p:bgPr>
    </p:bg>
    <p:spTree>
      <p:nvGrpSpPr>
        <p:cNvPr id="1" name="Shape 40"/>
        <p:cNvGrpSpPr/>
        <p:nvPr/>
      </p:nvGrpSpPr>
      <p:grpSpPr>
        <a:xfrm>
          <a:off x="0" y="0"/>
          <a:ext cx="0" cy="0"/>
          <a:chOff x="0" y="0"/>
          <a:chExt cx="0" cy="0"/>
        </a:xfrm>
      </p:grpSpPr>
      <p:pic>
        <p:nvPicPr>
          <p:cNvPr id="41" name="Google Shape;41;p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2" name="Google Shape;42;p5"/>
          <p:cNvSpPr/>
          <p:nvPr/>
        </p:nvSpPr>
        <p:spPr>
          <a:xfrm>
            <a:off x="502920" y="1"/>
            <a:ext cx="5666935" cy="57396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dk1"/>
              </a:solidFill>
              <a:latin typeface="Garamond"/>
              <a:ea typeface="Garamond"/>
              <a:cs typeface="Garamond"/>
              <a:sym typeface="Garamond"/>
            </a:endParaRPr>
          </a:p>
        </p:txBody>
      </p:sp>
      <p:sp>
        <p:nvSpPr>
          <p:cNvPr id="43" name="Google Shape;43;p5"/>
          <p:cNvSpPr txBox="1">
            <a:spLocks noGrp="1"/>
          </p:cNvSpPr>
          <p:nvPr>
            <p:ph type="dt" idx="10"/>
          </p:nvPr>
        </p:nvSpPr>
        <p:spPr>
          <a:xfrm>
            <a:off x="785881" y="5159269"/>
            <a:ext cx="1925338" cy="238607"/>
          </a:xfrm>
          <a:prstGeom prst="rect">
            <a:avLst/>
          </a:prstGeom>
          <a:noFill/>
          <a:ln>
            <a:noFill/>
          </a:ln>
        </p:spPr>
        <p:txBody>
          <a:bodyPr spcFirstLastPara="1" wrap="square" lIns="91425" tIns="0" rIns="91425" bIns="0"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 name="Google Shape;44;p5"/>
          <p:cNvSpPr txBox="1">
            <a:spLocks noGrp="1"/>
          </p:cNvSpPr>
          <p:nvPr>
            <p:ph type="body" idx="1"/>
          </p:nvPr>
        </p:nvSpPr>
        <p:spPr>
          <a:xfrm>
            <a:off x="784277" y="4473719"/>
            <a:ext cx="4191461" cy="568959"/>
          </a:xfrm>
          <a:prstGeom prst="rect">
            <a:avLst/>
          </a:prstGeom>
          <a:noFill/>
          <a:ln>
            <a:noFill/>
          </a:ln>
        </p:spPr>
        <p:txBody>
          <a:bodyPr spcFirstLastPara="1" wrap="square" lIns="91425" tIns="0" rIns="91425" bIns="0" anchor="b" anchorCtr="0"/>
          <a:lstStyle>
            <a:lvl1pPr marL="457200" lvl="0" indent="-228600" algn="l">
              <a:lnSpc>
                <a:spcPct val="100000"/>
              </a:lnSpc>
              <a:spcBef>
                <a:spcPts val="0"/>
              </a:spcBef>
              <a:spcAft>
                <a:spcPts val="0"/>
              </a:spcAft>
              <a:buSzPts val="1280"/>
              <a:buNone/>
              <a:defRPr sz="1600" i="0">
                <a:solidFill>
                  <a:schemeClr val="dk1"/>
                </a:solidFill>
              </a:defRPr>
            </a:lvl1pPr>
            <a:lvl2pPr marL="914400" lvl="1" indent="-342900" algn="l">
              <a:lnSpc>
                <a:spcPct val="100000"/>
              </a:lnSpc>
              <a:spcBef>
                <a:spcPts val="0"/>
              </a:spcBef>
              <a:spcAft>
                <a:spcPts val="0"/>
              </a:spcAft>
              <a:buSzPts val="1800"/>
              <a:buChar char="-"/>
              <a:defRPr sz="1800">
                <a:latin typeface="Arial"/>
                <a:ea typeface="Arial"/>
                <a:cs typeface="Arial"/>
                <a:sym typeface="Arial"/>
              </a:defRPr>
            </a:lvl2pPr>
            <a:lvl3pPr marL="1371600" lvl="2" indent="-320039" algn="l">
              <a:lnSpc>
                <a:spcPct val="100000"/>
              </a:lnSpc>
              <a:spcBef>
                <a:spcPts val="600"/>
              </a:spcBef>
              <a:spcAft>
                <a:spcPts val="0"/>
              </a:spcAft>
              <a:buSzPts val="1440"/>
              <a:buChar char="▪"/>
              <a:defRPr sz="1800">
                <a:latin typeface="Arial"/>
                <a:ea typeface="Arial"/>
                <a:cs typeface="Arial"/>
                <a:sym typeface="Arial"/>
              </a:defRPr>
            </a:lvl3pPr>
            <a:lvl4pPr marL="1828800" lvl="3" indent="-342900" algn="l">
              <a:lnSpc>
                <a:spcPct val="100000"/>
              </a:lnSpc>
              <a:spcBef>
                <a:spcPts val="600"/>
              </a:spcBef>
              <a:spcAft>
                <a:spcPts val="0"/>
              </a:spcAft>
              <a:buSzPts val="1800"/>
              <a:buChar char="-"/>
              <a:defRPr sz="1800">
                <a:latin typeface="Arial"/>
                <a:ea typeface="Arial"/>
                <a:cs typeface="Arial"/>
                <a:sym typeface="Arial"/>
              </a:defRPr>
            </a:lvl4pPr>
            <a:lvl5pPr marL="2286000" lvl="4" indent="-320039" algn="l">
              <a:lnSpc>
                <a:spcPct val="200000"/>
              </a:lnSpc>
              <a:spcBef>
                <a:spcPts val="600"/>
              </a:spcBef>
              <a:spcAft>
                <a:spcPts val="0"/>
              </a:spcAft>
              <a:buSzPts val="144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5"/>
          <p:cNvSpPr txBox="1">
            <a:spLocks noGrp="1"/>
          </p:cNvSpPr>
          <p:nvPr>
            <p:ph type="title"/>
          </p:nvPr>
        </p:nvSpPr>
        <p:spPr>
          <a:xfrm>
            <a:off x="784276" y="1503863"/>
            <a:ext cx="5205707" cy="1749284"/>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dk1"/>
              </a:buClr>
              <a:buSzPts val="3600"/>
              <a:buFont typeface="Garamond"/>
              <a:buNone/>
              <a:defRPr sz="3600">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
          <p:cNvSpPr txBox="1">
            <a:spLocks noGrp="1"/>
          </p:cNvSpPr>
          <p:nvPr>
            <p:ph type="body" idx="2"/>
          </p:nvPr>
        </p:nvSpPr>
        <p:spPr>
          <a:xfrm>
            <a:off x="787889" y="3368001"/>
            <a:ext cx="5201923" cy="67762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280"/>
              <a:buNone/>
              <a:defRPr sz="1600" i="0">
                <a:solidFill>
                  <a:schemeClr val="dk1"/>
                </a:solidFill>
                <a:latin typeface="Garamond"/>
                <a:ea typeface="Garamond"/>
                <a:cs typeface="Garamond"/>
                <a:sym typeface="Garamond"/>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7" name="Google Shape;47;p5"/>
          <p:cNvPicPr preferRelativeResize="0"/>
          <p:nvPr/>
        </p:nvPicPr>
        <p:blipFill rotWithShape="1">
          <a:blip r:embed="rId3">
            <a:alphaModFix/>
          </a:blip>
          <a:srcRect/>
          <a:stretch/>
        </p:blipFill>
        <p:spPr>
          <a:xfrm>
            <a:off x="905297" y="297068"/>
            <a:ext cx="1725734" cy="446687"/>
          </a:xfrm>
          <a:prstGeom prst="rect">
            <a:avLst/>
          </a:prstGeom>
          <a:noFill/>
          <a:ln>
            <a:noFill/>
          </a:ln>
        </p:spPr>
      </p:pic>
      <p:pic>
        <p:nvPicPr>
          <p:cNvPr id="48" name="Google Shape;48;p5"/>
          <p:cNvPicPr preferRelativeResize="0"/>
          <p:nvPr/>
        </p:nvPicPr>
        <p:blipFill rotWithShape="1">
          <a:blip r:embed="rId4">
            <a:alphaModFix/>
          </a:blip>
          <a:srcRect/>
          <a:stretch/>
        </p:blipFill>
        <p:spPr>
          <a:xfrm>
            <a:off x="784273" y="599255"/>
            <a:ext cx="1676303" cy="289000"/>
          </a:xfrm>
          <a:prstGeom prst="rect">
            <a:avLst/>
          </a:prstGeom>
          <a:noFill/>
          <a:ln>
            <a:noFill/>
          </a:ln>
        </p:spPr>
      </p:pic>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External Co-branding White Title">
  <p:cSld name="External Co-branding White Title">
    <p:bg>
      <p:bgPr>
        <a:solidFill>
          <a:schemeClr val="lt2"/>
        </a:solidFill>
        <a:effectLst/>
      </p:bgPr>
    </p:bg>
    <p:spTree>
      <p:nvGrpSpPr>
        <p:cNvPr id="1" name="Shape 342"/>
        <p:cNvGrpSpPr/>
        <p:nvPr/>
      </p:nvGrpSpPr>
      <p:grpSpPr>
        <a:xfrm>
          <a:off x="0" y="0"/>
          <a:ext cx="0" cy="0"/>
          <a:chOff x="0" y="0"/>
          <a:chExt cx="0" cy="0"/>
        </a:xfrm>
      </p:grpSpPr>
      <p:sp>
        <p:nvSpPr>
          <p:cNvPr id="343" name="Google Shape;343;p42"/>
          <p:cNvSpPr txBox="1">
            <a:spLocks noGrp="1"/>
          </p:cNvSpPr>
          <p:nvPr>
            <p:ph type="title"/>
          </p:nvPr>
        </p:nvSpPr>
        <p:spPr>
          <a:xfrm>
            <a:off x="648605" y="2883538"/>
            <a:ext cx="6595800" cy="618600"/>
          </a:xfrm>
          <a:prstGeom prst="rect">
            <a:avLst/>
          </a:prstGeom>
          <a:noFill/>
          <a:ln>
            <a:noFill/>
          </a:ln>
        </p:spPr>
        <p:txBody>
          <a:bodyPr spcFirstLastPara="1" wrap="square" lIns="91425" tIns="45700" rIns="91425" bIns="45700" anchor="b" anchorCtr="0"/>
          <a:lstStyle>
            <a:lvl1pPr marR="0" lvl="0" algn="l" rtl="0">
              <a:lnSpc>
                <a:spcPct val="95000"/>
              </a:lnSpc>
              <a:spcBef>
                <a:spcPts val="0"/>
              </a:spcBef>
              <a:spcAft>
                <a:spcPts val="0"/>
              </a:spcAft>
              <a:buClr>
                <a:schemeClr val="dk2"/>
              </a:buClr>
              <a:buSzPts val="3800"/>
              <a:buFont typeface="Garamond"/>
              <a:buNone/>
              <a:defRPr sz="3800" b="0" i="0" u="none" strike="noStrike" cap="none">
                <a:solidFill>
                  <a:schemeClr val="dk2"/>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44" name="Google Shape;344;p42"/>
          <p:cNvSpPr txBox="1">
            <a:spLocks noGrp="1"/>
          </p:cNvSpPr>
          <p:nvPr>
            <p:ph type="body" idx="1"/>
          </p:nvPr>
        </p:nvSpPr>
        <p:spPr>
          <a:xfrm>
            <a:off x="654697" y="3436978"/>
            <a:ext cx="6570000" cy="507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chemeClr val="accent1"/>
              </a:buClr>
              <a:buSzPts val="3800"/>
              <a:buFont typeface="Arial"/>
              <a:buNone/>
              <a:defRPr sz="3800" b="0" i="1" u="none" strike="noStrike" cap="none">
                <a:solidFill>
                  <a:schemeClr val="dk2"/>
                </a:solidFill>
                <a:latin typeface="Garamond"/>
                <a:ea typeface="Garamond"/>
                <a:cs typeface="Garamond"/>
                <a:sym typeface="Garamond"/>
              </a:defRPr>
            </a:lvl1pPr>
            <a:lvl2pPr marL="914400" marR="0" lvl="1" indent="-228600" algn="l" rtl="0">
              <a:lnSpc>
                <a:spcPct val="90000"/>
              </a:lnSpc>
              <a:spcBef>
                <a:spcPts val="1400"/>
              </a:spcBef>
              <a:spcAft>
                <a:spcPts val="0"/>
              </a:spcAft>
              <a:buClr>
                <a:schemeClr val="accent1"/>
              </a:buClr>
              <a:buSzPts val="1800"/>
              <a:buFont typeface="Arial"/>
              <a:buNone/>
              <a:defRPr sz="1800" b="0" i="0" u="none" strike="noStrike" cap="none">
                <a:solidFill>
                  <a:srgbClr val="888A93"/>
                </a:solidFill>
                <a:latin typeface="Arial"/>
                <a:ea typeface="Arial"/>
                <a:cs typeface="Arial"/>
                <a:sym typeface="Arial"/>
              </a:defRPr>
            </a:lvl2pPr>
            <a:lvl3pPr marL="1371600" marR="0" lvl="2" indent="-228600" algn="l" rtl="0">
              <a:lnSpc>
                <a:spcPct val="90000"/>
              </a:lnSpc>
              <a:spcBef>
                <a:spcPts val="1400"/>
              </a:spcBef>
              <a:spcAft>
                <a:spcPts val="0"/>
              </a:spcAft>
              <a:buClr>
                <a:schemeClr val="accent1"/>
              </a:buClr>
              <a:buSzPts val="1600"/>
              <a:buFont typeface="Arial"/>
              <a:buNone/>
              <a:defRPr sz="1600" b="0" i="0" u="none" strike="noStrike" cap="none">
                <a:solidFill>
                  <a:srgbClr val="888A93"/>
                </a:solidFill>
                <a:latin typeface="Arial"/>
                <a:ea typeface="Arial"/>
                <a:cs typeface="Arial"/>
                <a:sym typeface="Arial"/>
              </a:defRPr>
            </a:lvl3pPr>
            <a:lvl4pPr marL="1828800" marR="0" lvl="3" indent="-228600" algn="l" rtl="0">
              <a:lnSpc>
                <a:spcPct val="90000"/>
              </a:lnSpc>
              <a:spcBef>
                <a:spcPts val="1400"/>
              </a:spcBef>
              <a:spcAft>
                <a:spcPts val="0"/>
              </a:spcAft>
              <a:buClr>
                <a:schemeClr val="accent1"/>
              </a:buClr>
              <a:buSzPts val="1400"/>
              <a:buFont typeface="Noto Sans Symbols"/>
              <a:buNone/>
              <a:defRPr sz="1400" b="0" i="0" u="none" strike="noStrike" cap="none">
                <a:solidFill>
                  <a:srgbClr val="888A93"/>
                </a:solidFill>
                <a:latin typeface="Arial"/>
                <a:ea typeface="Arial"/>
                <a:cs typeface="Arial"/>
                <a:sym typeface="Arial"/>
              </a:defRPr>
            </a:lvl4pPr>
            <a:lvl5pPr marL="2286000" marR="0" lvl="4" indent="-228600" algn="l" rtl="0">
              <a:lnSpc>
                <a:spcPct val="90000"/>
              </a:lnSpc>
              <a:spcBef>
                <a:spcPts val="1400"/>
              </a:spcBef>
              <a:spcAft>
                <a:spcPts val="0"/>
              </a:spcAft>
              <a:buClr>
                <a:schemeClr val="accent1"/>
              </a:buClr>
              <a:buSzPts val="1400"/>
              <a:buFont typeface="Arial"/>
              <a:buNone/>
              <a:defRPr sz="1400" b="0" i="0" u="none" strike="noStrike" cap="none">
                <a:solidFill>
                  <a:srgbClr val="888A93"/>
                </a:solidFill>
                <a:latin typeface="Arial"/>
                <a:ea typeface="Arial"/>
                <a:cs typeface="Arial"/>
                <a:sym typeface="Arial"/>
              </a:defRPr>
            </a:lvl5pPr>
            <a:lvl6pPr marL="2743200" marR="0" lvl="5"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6pPr>
            <a:lvl7pPr marL="3200400" marR="0" lvl="6"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7pPr>
            <a:lvl8pPr marL="3657600" marR="0" lvl="7"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8pPr>
            <a:lvl9pPr marL="4114800" marR="0" lvl="8" indent="-228600" algn="l" rtl="0">
              <a:spcBef>
                <a:spcPts val="280"/>
              </a:spcBef>
              <a:spcAft>
                <a:spcPts val="0"/>
              </a:spcAft>
              <a:buClr>
                <a:srgbClr val="888A93"/>
              </a:buClr>
              <a:buSzPts val="1400"/>
              <a:buFont typeface="Arial"/>
              <a:buNone/>
              <a:defRPr sz="1400" b="0" i="0" u="none" strike="noStrike" cap="none">
                <a:solidFill>
                  <a:srgbClr val="888A93"/>
                </a:solidFill>
                <a:latin typeface="Garamond"/>
                <a:ea typeface="Garamond"/>
                <a:cs typeface="Garamond"/>
                <a:sym typeface="Garamond"/>
              </a:defRPr>
            </a:lvl9pPr>
          </a:lstStyle>
          <a:p>
            <a:endParaRPr/>
          </a:p>
        </p:txBody>
      </p:sp>
      <p:sp>
        <p:nvSpPr>
          <p:cNvPr id="345" name="Google Shape;345;p42"/>
          <p:cNvSpPr txBox="1">
            <a:spLocks noGrp="1"/>
          </p:cNvSpPr>
          <p:nvPr>
            <p:ph type="dt" idx="10"/>
          </p:nvPr>
        </p:nvSpPr>
        <p:spPr>
          <a:xfrm>
            <a:off x="748092" y="6045890"/>
            <a:ext cx="1925400" cy="2385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1200" i="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46" name="Google Shape;346;p42"/>
          <p:cNvSpPr txBox="1">
            <a:spLocks noGrp="1"/>
          </p:cNvSpPr>
          <p:nvPr>
            <p:ph type="body" idx="2"/>
          </p:nvPr>
        </p:nvSpPr>
        <p:spPr>
          <a:xfrm>
            <a:off x="747713" y="4350040"/>
            <a:ext cx="6477000" cy="193800"/>
          </a:xfrm>
          <a:prstGeom prst="rect">
            <a:avLst/>
          </a:prstGeom>
          <a:noFill/>
          <a:ln>
            <a:noFill/>
          </a:ln>
        </p:spPr>
        <p:txBody>
          <a:bodyPr spcFirstLastPara="1" wrap="square" lIns="0" tIns="0" rIns="0" bIns="0" anchor="t" anchorCtr="0"/>
          <a:lstStyle>
            <a:lvl1pPr marL="457200" marR="0" lvl="0" indent="-228600" algn="l" rtl="0">
              <a:lnSpc>
                <a:spcPct val="90000"/>
              </a:lnSpc>
              <a:spcBef>
                <a:spcPts val="0"/>
              </a:spcBef>
              <a:spcAft>
                <a:spcPts val="0"/>
              </a:spcAft>
              <a:buClr>
                <a:schemeClr val="accent1"/>
              </a:buClr>
              <a:buSzPts val="1800"/>
              <a:buFont typeface="Noto Sans Symbols"/>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3pPr>
            <a:lvl4pPr marL="1828800" marR="0" lvl="3" indent="-342900" algn="l" rtl="0">
              <a:lnSpc>
                <a:spcPct val="90000"/>
              </a:lnSpc>
              <a:spcBef>
                <a:spcPts val="1400"/>
              </a:spcBef>
              <a:spcAft>
                <a:spcPts val="0"/>
              </a:spcAft>
              <a:buClr>
                <a:schemeClr val="accent1"/>
              </a:buClr>
              <a:buSzPts val="1800"/>
              <a:buFont typeface="Noto Sans Symbols"/>
              <a:buChar char="▪"/>
              <a:defRPr sz="1800" b="0" i="0" u="none" strike="noStrike" cap="none">
                <a:solidFill>
                  <a:schemeClr val="dk1"/>
                </a:solidFill>
                <a:latin typeface="Garamond"/>
                <a:ea typeface="Garamond"/>
                <a:cs typeface="Garamond"/>
                <a:sym typeface="Garamond"/>
              </a:defRPr>
            </a:lvl4pPr>
            <a:lvl5pPr marL="2286000" marR="0" lvl="4" indent="-342900" algn="l" rtl="0">
              <a:lnSpc>
                <a:spcPct val="90000"/>
              </a:lnSpc>
              <a:spcBef>
                <a:spcPts val="1400"/>
              </a:spcBef>
              <a:spcAft>
                <a:spcPts val="0"/>
              </a:spcAft>
              <a:buClr>
                <a:schemeClr val="accent1"/>
              </a:buClr>
              <a:buSzPts val="1800"/>
              <a:buFont typeface="Arial"/>
              <a:buChar char="•"/>
              <a:defRPr sz="18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cxnSp>
        <p:nvCxnSpPr>
          <p:cNvPr id="347" name="Google Shape;347;p42"/>
          <p:cNvCxnSpPr/>
          <p:nvPr/>
        </p:nvCxnSpPr>
        <p:spPr>
          <a:xfrm>
            <a:off x="2430160" y="591021"/>
            <a:ext cx="0" cy="1188600"/>
          </a:xfrm>
          <a:prstGeom prst="straightConnector1">
            <a:avLst/>
          </a:prstGeom>
          <a:noFill/>
          <a:ln w="12700" cap="flat" cmpd="sng">
            <a:solidFill>
              <a:schemeClr val="accent1"/>
            </a:solidFill>
            <a:prstDash val="solid"/>
            <a:round/>
            <a:headEnd type="none" w="sm" len="sm"/>
            <a:tailEnd type="none" w="sm" len="sm"/>
          </a:ln>
        </p:spPr>
      </p:cxnSp>
      <p:grpSp>
        <p:nvGrpSpPr>
          <p:cNvPr id="348" name="Google Shape;348;p42"/>
          <p:cNvGrpSpPr/>
          <p:nvPr/>
        </p:nvGrpSpPr>
        <p:grpSpPr>
          <a:xfrm>
            <a:off x="2749439" y="752601"/>
            <a:ext cx="1487199" cy="868800"/>
            <a:chOff x="2749439" y="752601"/>
            <a:chExt cx="1487199" cy="868800"/>
          </a:xfrm>
        </p:grpSpPr>
        <p:sp>
          <p:nvSpPr>
            <p:cNvPr id="349" name="Google Shape;349;p42"/>
            <p:cNvSpPr/>
            <p:nvPr/>
          </p:nvSpPr>
          <p:spPr>
            <a:xfrm>
              <a:off x="2749439" y="752601"/>
              <a:ext cx="1371600" cy="868800"/>
            </a:xfrm>
            <a:prstGeom prst="rect">
              <a:avLst/>
            </a:prstGeom>
            <a:noFill/>
            <a:ln w="19050" cap="flat" cmpd="sng">
              <a:solidFill>
                <a:schemeClr val="accent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350" name="Google Shape;350;p42"/>
            <p:cNvSpPr txBox="1"/>
            <p:nvPr/>
          </p:nvSpPr>
          <p:spPr>
            <a:xfrm>
              <a:off x="2785238" y="912373"/>
              <a:ext cx="1451400" cy="6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2200">
                  <a:solidFill>
                    <a:schemeClr val="dk2"/>
                  </a:solidFill>
                  <a:latin typeface="Arial"/>
                  <a:ea typeface="Arial"/>
                  <a:cs typeface="Arial"/>
                  <a:sym typeface="Arial"/>
                </a:rPr>
                <a:t>Partner Logo</a:t>
              </a:r>
              <a:endParaRPr/>
            </a:p>
          </p:txBody>
        </p:sp>
      </p:grpSp>
      <p:pic>
        <p:nvPicPr>
          <p:cNvPr id="351" name="Google Shape;351;p42" descr="UCSF_sig_navy_RGB.png"/>
          <p:cNvPicPr preferRelativeResize="0"/>
          <p:nvPr/>
        </p:nvPicPr>
        <p:blipFill rotWithShape="1">
          <a:blip r:embed="rId2">
            <a:alphaModFix/>
          </a:blip>
          <a:srcRect/>
          <a:stretch/>
        </p:blipFill>
        <p:spPr>
          <a:xfrm>
            <a:off x="744616" y="739445"/>
            <a:ext cx="1388923" cy="903111"/>
          </a:xfrm>
          <a:prstGeom prst="rect">
            <a:avLst/>
          </a:prstGeom>
          <a:noFill/>
          <a:ln>
            <a:noFill/>
          </a:ln>
        </p:spPr>
      </p:pic>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Closing with Logo">
  <p:cSld name="Closing with Logo">
    <p:bg>
      <p:bgPr>
        <a:solidFill>
          <a:schemeClr val="dk2"/>
        </a:solidFill>
        <a:effectLst/>
      </p:bgPr>
    </p:bg>
    <p:spTree>
      <p:nvGrpSpPr>
        <p:cNvPr id="1" name="Shape 352"/>
        <p:cNvGrpSpPr/>
        <p:nvPr/>
      </p:nvGrpSpPr>
      <p:grpSpPr>
        <a:xfrm>
          <a:off x="0" y="0"/>
          <a:ext cx="0" cy="0"/>
          <a:chOff x="0" y="0"/>
          <a:chExt cx="0" cy="0"/>
        </a:xfrm>
      </p:grpSpPr>
      <p:pic>
        <p:nvPicPr>
          <p:cNvPr id="353" name="Google Shape;353;p43"/>
          <p:cNvPicPr preferRelativeResize="0"/>
          <p:nvPr/>
        </p:nvPicPr>
        <p:blipFill rotWithShape="1">
          <a:blip r:embed="rId2">
            <a:alphaModFix/>
          </a:blip>
          <a:srcRect/>
          <a:stretch/>
        </p:blipFill>
        <p:spPr>
          <a:xfrm>
            <a:off x="3630547" y="2701522"/>
            <a:ext cx="2110616" cy="1378109"/>
          </a:xfrm>
          <a:prstGeom prst="rect">
            <a:avLst/>
          </a:prstGeom>
          <a:noFill/>
          <a:ln>
            <a:noFill/>
          </a:ln>
        </p:spPr>
      </p:pic>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Closing with Quote">
  <p:cSld name="Closing with Quote">
    <p:bg>
      <p:bgPr>
        <a:solidFill>
          <a:schemeClr val="dk2"/>
        </a:solidFill>
        <a:effectLst/>
      </p:bgPr>
    </p:bg>
    <p:spTree>
      <p:nvGrpSpPr>
        <p:cNvPr id="1" name="Shape 354"/>
        <p:cNvGrpSpPr/>
        <p:nvPr/>
      </p:nvGrpSpPr>
      <p:grpSpPr>
        <a:xfrm>
          <a:off x="0" y="0"/>
          <a:ext cx="0" cy="0"/>
          <a:chOff x="0" y="0"/>
          <a:chExt cx="0" cy="0"/>
        </a:xfrm>
      </p:grpSpPr>
      <p:cxnSp>
        <p:nvCxnSpPr>
          <p:cNvPr id="355" name="Google Shape;355;p44"/>
          <p:cNvCxnSpPr/>
          <p:nvPr/>
        </p:nvCxnSpPr>
        <p:spPr>
          <a:xfrm>
            <a:off x="752475" y="2562339"/>
            <a:ext cx="372900" cy="0"/>
          </a:xfrm>
          <a:prstGeom prst="straightConnector1">
            <a:avLst/>
          </a:prstGeom>
          <a:noFill/>
          <a:ln w="12700" cap="flat" cmpd="sng">
            <a:solidFill>
              <a:schemeClr val="lt2"/>
            </a:solidFill>
            <a:prstDash val="solid"/>
            <a:round/>
            <a:headEnd type="none" w="sm" len="sm"/>
            <a:tailEnd type="none" w="sm" len="sm"/>
          </a:ln>
        </p:spPr>
      </p:cxnSp>
      <p:sp>
        <p:nvSpPr>
          <p:cNvPr id="356" name="Google Shape;356;p44"/>
          <p:cNvSpPr txBox="1">
            <a:spLocks noGrp="1"/>
          </p:cNvSpPr>
          <p:nvPr>
            <p:ph type="body" idx="1"/>
          </p:nvPr>
        </p:nvSpPr>
        <p:spPr>
          <a:xfrm>
            <a:off x="658358" y="639525"/>
            <a:ext cx="6204600" cy="1446300"/>
          </a:xfrm>
          <a:prstGeom prst="rect">
            <a:avLst/>
          </a:prstGeom>
          <a:noFill/>
          <a:ln>
            <a:noFill/>
          </a:ln>
        </p:spPr>
        <p:txBody>
          <a:bodyPr spcFirstLastPara="1" wrap="square" lIns="91425" tIns="45700" rIns="91425" bIns="45700" anchor="t" anchorCtr="0"/>
          <a:lstStyle>
            <a:lvl1pPr marL="457200" marR="0" lvl="0" indent="-228600" algn="l" rtl="0">
              <a:lnSpc>
                <a:spcPct val="95000"/>
              </a:lnSpc>
              <a:spcBef>
                <a:spcPts val="600"/>
              </a:spcBef>
              <a:spcAft>
                <a:spcPts val="0"/>
              </a:spcAft>
              <a:buClr>
                <a:schemeClr val="accent1"/>
              </a:buClr>
              <a:buSzPts val="2400"/>
              <a:buFont typeface="Noto Sans Symbols"/>
              <a:buNone/>
              <a:defRPr sz="2400" b="0" i="0" u="none" strike="noStrike" cap="none">
                <a:solidFill>
                  <a:schemeClr val="lt2"/>
                </a:solidFill>
                <a:latin typeface="Garamond"/>
                <a:ea typeface="Garamond"/>
                <a:cs typeface="Garamond"/>
                <a:sym typeface="Garamond"/>
              </a:defRPr>
            </a:lvl1pPr>
            <a:lvl2pPr marL="914400" marR="0" lvl="1"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lt2"/>
                </a:solidFill>
                <a:latin typeface="Garamond"/>
                <a:ea typeface="Garamond"/>
                <a:cs typeface="Garamond"/>
                <a:sym typeface="Garamond"/>
              </a:defRPr>
            </a:lvl2pPr>
            <a:lvl3pPr marL="1371600" marR="0" lvl="2"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lt2"/>
                </a:solidFill>
                <a:latin typeface="Garamond"/>
                <a:ea typeface="Garamond"/>
                <a:cs typeface="Garamond"/>
                <a:sym typeface="Garamond"/>
              </a:defRPr>
            </a:lvl3pPr>
            <a:lvl4pPr marL="1828800" marR="0" lvl="3"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lt2"/>
                </a:solidFill>
                <a:latin typeface="Garamond"/>
                <a:ea typeface="Garamond"/>
                <a:cs typeface="Garamond"/>
                <a:sym typeface="Garamond"/>
              </a:defRPr>
            </a:lvl4pPr>
            <a:lvl5pPr marL="2286000" marR="0" lvl="4"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lt2"/>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cxnSp>
        <p:nvCxnSpPr>
          <p:cNvPr id="357" name="Google Shape;357;p44"/>
          <p:cNvCxnSpPr/>
          <p:nvPr/>
        </p:nvCxnSpPr>
        <p:spPr>
          <a:xfrm>
            <a:off x="752475" y="2562339"/>
            <a:ext cx="372900" cy="0"/>
          </a:xfrm>
          <a:prstGeom prst="straightConnector1">
            <a:avLst/>
          </a:prstGeom>
          <a:noFill/>
          <a:ln w="12700" cap="flat" cmpd="sng">
            <a:solidFill>
              <a:schemeClr val="lt2"/>
            </a:solidFill>
            <a:prstDash val="solid"/>
            <a:round/>
            <a:headEnd type="none" w="sm" len="sm"/>
            <a:tailEnd type="none" w="sm" len="sm"/>
          </a:ln>
        </p:spPr>
      </p:cxnSp>
      <p:pic>
        <p:nvPicPr>
          <p:cNvPr id="358" name="Google Shape;358;p44" descr="UCSF_sig_white_RGB.png"/>
          <p:cNvPicPr preferRelativeResize="0"/>
          <p:nvPr/>
        </p:nvPicPr>
        <p:blipFill rotWithShape="1">
          <a:blip r:embed="rId2">
            <a:alphaModFix/>
          </a:blip>
          <a:srcRect/>
          <a:stretch/>
        </p:blipFill>
        <p:spPr>
          <a:xfrm>
            <a:off x="738932" y="3414216"/>
            <a:ext cx="1503181" cy="977406"/>
          </a:xfrm>
          <a:prstGeom prst="rect">
            <a:avLst/>
          </a:prstGeom>
          <a:noFill/>
          <a:ln>
            <a:noFill/>
          </a:ln>
        </p:spPr>
      </p:pic>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Closing with Collage">
  <p:cSld name="Closing with Collage">
    <p:bg>
      <p:bgPr>
        <a:solidFill>
          <a:schemeClr val="dk2"/>
        </a:solidFill>
        <a:effectLst/>
      </p:bgPr>
    </p:bg>
    <p:spTree>
      <p:nvGrpSpPr>
        <p:cNvPr id="1" name="Shape 359"/>
        <p:cNvGrpSpPr/>
        <p:nvPr/>
      </p:nvGrpSpPr>
      <p:grpSpPr>
        <a:xfrm>
          <a:off x="0" y="0"/>
          <a:ext cx="0" cy="0"/>
          <a:chOff x="0" y="0"/>
          <a:chExt cx="0" cy="0"/>
        </a:xfrm>
      </p:grpSpPr>
      <p:pic>
        <p:nvPicPr>
          <p:cNvPr id="360" name="Google Shape;360;p45"/>
          <p:cNvPicPr preferRelativeResize="0"/>
          <p:nvPr/>
        </p:nvPicPr>
        <p:blipFill rotWithShape="1">
          <a:blip r:embed="rId2">
            <a:alphaModFix/>
          </a:blip>
          <a:srcRect/>
          <a:stretch/>
        </p:blipFill>
        <p:spPr>
          <a:xfrm flipH="1">
            <a:off x="-5" y="3818374"/>
            <a:ext cx="4210268" cy="3042745"/>
          </a:xfrm>
          <a:prstGeom prst="rect">
            <a:avLst/>
          </a:prstGeom>
          <a:noFill/>
          <a:ln>
            <a:noFill/>
          </a:ln>
        </p:spPr>
      </p:pic>
      <p:pic>
        <p:nvPicPr>
          <p:cNvPr id="361" name="Google Shape;361;p45"/>
          <p:cNvPicPr preferRelativeResize="0"/>
          <p:nvPr/>
        </p:nvPicPr>
        <p:blipFill rotWithShape="1">
          <a:blip r:embed="rId3">
            <a:alphaModFix/>
          </a:blip>
          <a:srcRect/>
          <a:stretch/>
        </p:blipFill>
        <p:spPr>
          <a:xfrm>
            <a:off x="-4" y="0"/>
            <a:ext cx="9144005" cy="3868899"/>
          </a:xfrm>
          <a:prstGeom prst="rect">
            <a:avLst/>
          </a:prstGeom>
          <a:noFill/>
          <a:ln>
            <a:noFill/>
          </a:ln>
        </p:spPr>
      </p:pic>
      <p:pic>
        <p:nvPicPr>
          <p:cNvPr id="362" name="Google Shape;362;p45"/>
          <p:cNvPicPr preferRelativeResize="0"/>
          <p:nvPr/>
        </p:nvPicPr>
        <p:blipFill rotWithShape="1">
          <a:blip r:embed="rId4">
            <a:alphaModFix/>
          </a:blip>
          <a:srcRect/>
          <a:stretch/>
        </p:blipFill>
        <p:spPr>
          <a:xfrm>
            <a:off x="4754880" y="1611152"/>
            <a:ext cx="4389120" cy="2724912"/>
          </a:xfrm>
          <a:prstGeom prst="rect">
            <a:avLst/>
          </a:prstGeom>
          <a:noFill/>
          <a:ln>
            <a:noFill/>
          </a:ln>
        </p:spPr>
      </p:pic>
      <p:pic>
        <p:nvPicPr>
          <p:cNvPr id="363" name="Google Shape;363;p45"/>
          <p:cNvPicPr preferRelativeResize="0"/>
          <p:nvPr/>
        </p:nvPicPr>
        <p:blipFill rotWithShape="1">
          <a:blip r:embed="rId5">
            <a:alphaModFix/>
          </a:blip>
          <a:srcRect/>
          <a:stretch/>
        </p:blipFill>
        <p:spPr>
          <a:xfrm>
            <a:off x="4099033" y="4336064"/>
            <a:ext cx="5044967" cy="2521936"/>
          </a:xfrm>
          <a:prstGeom prst="rect">
            <a:avLst/>
          </a:prstGeom>
          <a:noFill/>
          <a:ln>
            <a:noFill/>
          </a:ln>
        </p:spPr>
      </p:pic>
      <p:sp>
        <p:nvSpPr>
          <p:cNvPr id="364" name="Google Shape;364;p45"/>
          <p:cNvSpPr/>
          <p:nvPr/>
        </p:nvSpPr>
        <p:spPr>
          <a:xfrm>
            <a:off x="2723103" y="1611152"/>
            <a:ext cx="3675900" cy="3675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pic>
        <p:nvPicPr>
          <p:cNvPr id="365" name="Google Shape;365;p45"/>
          <p:cNvPicPr preferRelativeResize="0"/>
          <p:nvPr/>
        </p:nvPicPr>
        <p:blipFill rotWithShape="1">
          <a:blip r:embed="rId6">
            <a:alphaModFix/>
          </a:blip>
          <a:srcRect b="38631"/>
          <a:stretch/>
        </p:blipFill>
        <p:spPr>
          <a:xfrm>
            <a:off x="4327515" y="2924450"/>
            <a:ext cx="2223278" cy="893924"/>
          </a:xfrm>
          <a:prstGeom prst="rect">
            <a:avLst/>
          </a:prstGeom>
          <a:noFill/>
          <a:ln>
            <a:noFill/>
          </a:ln>
        </p:spPr>
      </p:pic>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ead and Content">
  <p:cSld name="Head and Content">
    <p:spTree>
      <p:nvGrpSpPr>
        <p:cNvPr id="1" name="Shape 366"/>
        <p:cNvGrpSpPr/>
        <p:nvPr/>
      </p:nvGrpSpPr>
      <p:grpSpPr>
        <a:xfrm>
          <a:off x="0" y="0"/>
          <a:ext cx="0" cy="0"/>
          <a:chOff x="0" y="0"/>
          <a:chExt cx="0" cy="0"/>
        </a:xfrm>
      </p:grpSpPr>
      <p:sp>
        <p:nvSpPr>
          <p:cNvPr id="367" name="Google Shape;367;p46"/>
          <p:cNvSpPr txBox="1">
            <a:spLocks noGrp="1"/>
          </p:cNvSpPr>
          <p:nvPr>
            <p:ph type="title"/>
          </p:nvPr>
        </p:nvSpPr>
        <p:spPr>
          <a:xfrm>
            <a:off x="653732" y="438912"/>
            <a:ext cx="8089800" cy="5631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Clr>
                <a:schemeClr val="dk1"/>
              </a:buClr>
              <a:buSzPts val="3600"/>
              <a:buFont typeface="Garamond"/>
              <a:buNone/>
              <a:defRPr sz="3600" b="0" i="0" u="none" strike="noStrike" cap="none">
                <a:solidFill>
                  <a:schemeClr val="dk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68" name="Google Shape;368;p46"/>
          <p:cNvSpPr txBox="1">
            <a:spLocks noGrp="1"/>
          </p:cNvSpPr>
          <p:nvPr>
            <p:ph type="body" idx="1"/>
          </p:nvPr>
        </p:nvSpPr>
        <p:spPr>
          <a:xfrm>
            <a:off x="661375" y="1563752"/>
            <a:ext cx="8325600" cy="4011600"/>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4pPr>
            <a:lvl5pPr marL="2286000" marR="0" lvl="4"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369" name="Google Shape;369;p46"/>
          <p:cNvSpPr txBox="1">
            <a:spLocks noGrp="1"/>
          </p:cNvSpPr>
          <p:nvPr>
            <p:ph type="dt" idx="10"/>
          </p:nvPr>
        </p:nvSpPr>
        <p:spPr>
          <a:xfrm>
            <a:off x="6334637" y="6452360"/>
            <a:ext cx="927300" cy="1551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70" name="Google Shape;370;p46"/>
          <p:cNvSpPr txBox="1">
            <a:spLocks noGrp="1"/>
          </p:cNvSpPr>
          <p:nvPr>
            <p:ph type="ftr" idx="11"/>
          </p:nvPr>
        </p:nvSpPr>
        <p:spPr>
          <a:xfrm>
            <a:off x="729161" y="6470128"/>
            <a:ext cx="4311000" cy="1380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71" name="Google Shape;371;p46"/>
          <p:cNvSpPr txBox="1">
            <a:spLocks noGrp="1"/>
          </p:cNvSpPr>
          <p:nvPr>
            <p:ph type="sldNum" idx="12"/>
          </p:nvPr>
        </p:nvSpPr>
        <p:spPr>
          <a:xfrm>
            <a:off x="358009" y="6453503"/>
            <a:ext cx="246000" cy="155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i="0">
                <a:solidFill>
                  <a:schemeClr val="dk1"/>
                </a:solidFill>
                <a:latin typeface="Arial"/>
                <a:ea typeface="Arial"/>
                <a:cs typeface="Arial"/>
                <a:sym typeface="Arial"/>
              </a:defRPr>
            </a:lvl1pPr>
            <a:lvl2pPr marL="0" marR="0" lvl="1" indent="0" algn="l" rtl="0">
              <a:spcBef>
                <a:spcPts val="0"/>
              </a:spcBef>
              <a:buNone/>
              <a:defRPr sz="900" i="0">
                <a:solidFill>
                  <a:schemeClr val="dk1"/>
                </a:solidFill>
                <a:latin typeface="Arial"/>
                <a:ea typeface="Arial"/>
                <a:cs typeface="Arial"/>
                <a:sym typeface="Arial"/>
              </a:defRPr>
            </a:lvl2pPr>
            <a:lvl3pPr marL="0" marR="0" lvl="2" indent="0" algn="l" rtl="0">
              <a:spcBef>
                <a:spcPts val="0"/>
              </a:spcBef>
              <a:buNone/>
              <a:defRPr sz="900" i="0">
                <a:solidFill>
                  <a:schemeClr val="dk1"/>
                </a:solidFill>
                <a:latin typeface="Arial"/>
                <a:ea typeface="Arial"/>
                <a:cs typeface="Arial"/>
                <a:sym typeface="Arial"/>
              </a:defRPr>
            </a:lvl3pPr>
            <a:lvl4pPr marL="0" marR="0" lvl="3" indent="0" algn="l" rtl="0">
              <a:spcBef>
                <a:spcPts val="0"/>
              </a:spcBef>
              <a:buNone/>
              <a:defRPr sz="900" i="0">
                <a:solidFill>
                  <a:schemeClr val="dk1"/>
                </a:solidFill>
                <a:latin typeface="Arial"/>
                <a:ea typeface="Arial"/>
                <a:cs typeface="Arial"/>
                <a:sym typeface="Arial"/>
              </a:defRPr>
            </a:lvl4pPr>
            <a:lvl5pPr marL="0" marR="0" lvl="4" indent="0" algn="l" rtl="0">
              <a:spcBef>
                <a:spcPts val="0"/>
              </a:spcBef>
              <a:buNone/>
              <a:defRPr sz="900" i="0">
                <a:solidFill>
                  <a:schemeClr val="dk1"/>
                </a:solidFill>
                <a:latin typeface="Arial"/>
                <a:ea typeface="Arial"/>
                <a:cs typeface="Arial"/>
                <a:sym typeface="Arial"/>
              </a:defRPr>
            </a:lvl5pPr>
            <a:lvl6pPr marL="0" marR="0" lvl="5" indent="0" algn="l" rtl="0">
              <a:spcBef>
                <a:spcPts val="0"/>
              </a:spcBef>
              <a:buNone/>
              <a:defRPr sz="900" i="0">
                <a:solidFill>
                  <a:schemeClr val="dk1"/>
                </a:solidFill>
                <a:latin typeface="Arial"/>
                <a:ea typeface="Arial"/>
                <a:cs typeface="Arial"/>
                <a:sym typeface="Arial"/>
              </a:defRPr>
            </a:lvl6pPr>
            <a:lvl7pPr marL="0" marR="0" lvl="6" indent="0" algn="l" rtl="0">
              <a:spcBef>
                <a:spcPts val="0"/>
              </a:spcBef>
              <a:buNone/>
              <a:defRPr sz="900" i="0">
                <a:solidFill>
                  <a:schemeClr val="dk1"/>
                </a:solidFill>
                <a:latin typeface="Arial"/>
                <a:ea typeface="Arial"/>
                <a:cs typeface="Arial"/>
                <a:sym typeface="Arial"/>
              </a:defRPr>
            </a:lvl7pPr>
            <a:lvl8pPr marL="0" marR="0" lvl="7" indent="0" algn="l" rtl="0">
              <a:spcBef>
                <a:spcPts val="0"/>
              </a:spcBef>
              <a:buNone/>
              <a:defRPr sz="900" i="0">
                <a:solidFill>
                  <a:schemeClr val="dk1"/>
                </a:solidFill>
                <a:latin typeface="Arial"/>
                <a:ea typeface="Arial"/>
                <a:cs typeface="Arial"/>
                <a:sym typeface="Arial"/>
              </a:defRPr>
            </a:lvl8pPr>
            <a:lvl9pPr marL="0" marR="0" lvl="8" indent="0" algn="l" rtl="0">
              <a:spcBef>
                <a:spcPts val="0"/>
              </a:spcBef>
              <a:buNone/>
              <a:defRPr sz="90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Head and 2-Column Content">
  <p:cSld name="Head and 2-Column Content">
    <p:spTree>
      <p:nvGrpSpPr>
        <p:cNvPr id="1" name="Shape 372"/>
        <p:cNvGrpSpPr/>
        <p:nvPr/>
      </p:nvGrpSpPr>
      <p:grpSpPr>
        <a:xfrm>
          <a:off x="0" y="0"/>
          <a:ext cx="0" cy="0"/>
          <a:chOff x="0" y="0"/>
          <a:chExt cx="0" cy="0"/>
        </a:xfrm>
      </p:grpSpPr>
      <p:sp>
        <p:nvSpPr>
          <p:cNvPr id="373" name="Google Shape;373;p47"/>
          <p:cNvSpPr txBox="1">
            <a:spLocks noGrp="1"/>
          </p:cNvSpPr>
          <p:nvPr>
            <p:ph type="title"/>
          </p:nvPr>
        </p:nvSpPr>
        <p:spPr>
          <a:xfrm>
            <a:off x="658368" y="433999"/>
            <a:ext cx="8080500" cy="5751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Clr>
                <a:schemeClr val="dk1"/>
              </a:buClr>
              <a:buSzPts val="3600"/>
              <a:buFont typeface="Garamond"/>
              <a:buNone/>
              <a:defRPr sz="3600" b="0" i="0" u="none" strike="noStrike" cap="none">
                <a:solidFill>
                  <a:schemeClr val="dk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74" name="Google Shape;374;p47"/>
          <p:cNvSpPr txBox="1">
            <a:spLocks noGrp="1"/>
          </p:cNvSpPr>
          <p:nvPr>
            <p:ph type="body" idx="1"/>
          </p:nvPr>
        </p:nvSpPr>
        <p:spPr>
          <a:xfrm>
            <a:off x="661464" y="1562634"/>
            <a:ext cx="3989400" cy="3978000"/>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4pPr>
            <a:lvl5pPr marL="2286000" marR="0" lvl="4"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375" name="Google Shape;375;p47"/>
          <p:cNvSpPr txBox="1">
            <a:spLocks noGrp="1"/>
          </p:cNvSpPr>
          <p:nvPr>
            <p:ph type="body" idx="2"/>
          </p:nvPr>
        </p:nvSpPr>
        <p:spPr>
          <a:xfrm>
            <a:off x="641062" y="1013951"/>
            <a:ext cx="8077500" cy="383100"/>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4pPr>
            <a:lvl5pPr marL="2286000" marR="0" lvl="4"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376" name="Google Shape;376;p47"/>
          <p:cNvSpPr txBox="1">
            <a:spLocks noGrp="1"/>
          </p:cNvSpPr>
          <p:nvPr>
            <p:ph type="body" idx="3"/>
          </p:nvPr>
        </p:nvSpPr>
        <p:spPr>
          <a:xfrm>
            <a:off x="4882627" y="1556703"/>
            <a:ext cx="4013100" cy="3978000"/>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4pPr>
            <a:lvl5pPr marL="2286000" marR="0" lvl="4"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377" name="Google Shape;377;p47"/>
          <p:cNvSpPr txBox="1">
            <a:spLocks noGrp="1"/>
          </p:cNvSpPr>
          <p:nvPr>
            <p:ph type="dt" idx="10"/>
          </p:nvPr>
        </p:nvSpPr>
        <p:spPr>
          <a:xfrm>
            <a:off x="6334637" y="6452360"/>
            <a:ext cx="927300" cy="1551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78" name="Google Shape;378;p47"/>
          <p:cNvSpPr txBox="1">
            <a:spLocks noGrp="1"/>
          </p:cNvSpPr>
          <p:nvPr>
            <p:ph type="ftr" idx="11"/>
          </p:nvPr>
        </p:nvSpPr>
        <p:spPr>
          <a:xfrm>
            <a:off x="729161" y="6470128"/>
            <a:ext cx="4311000" cy="1380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79" name="Google Shape;379;p47"/>
          <p:cNvSpPr txBox="1">
            <a:spLocks noGrp="1"/>
          </p:cNvSpPr>
          <p:nvPr>
            <p:ph type="sldNum" idx="12"/>
          </p:nvPr>
        </p:nvSpPr>
        <p:spPr>
          <a:xfrm>
            <a:off x="358009" y="6453503"/>
            <a:ext cx="246000" cy="155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i="0">
                <a:solidFill>
                  <a:schemeClr val="dk1"/>
                </a:solidFill>
                <a:latin typeface="Arial"/>
                <a:ea typeface="Arial"/>
                <a:cs typeface="Arial"/>
                <a:sym typeface="Arial"/>
              </a:defRPr>
            </a:lvl1pPr>
            <a:lvl2pPr marL="0" marR="0" lvl="1" indent="0" algn="l" rtl="0">
              <a:spcBef>
                <a:spcPts val="0"/>
              </a:spcBef>
              <a:buNone/>
              <a:defRPr sz="900" i="0">
                <a:solidFill>
                  <a:schemeClr val="dk1"/>
                </a:solidFill>
                <a:latin typeface="Arial"/>
                <a:ea typeface="Arial"/>
                <a:cs typeface="Arial"/>
                <a:sym typeface="Arial"/>
              </a:defRPr>
            </a:lvl2pPr>
            <a:lvl3pPr marL="0" marR="0" lvl="2" indent="0" algn="l" rtl="0">
              <a:spcBef>
                <a:spcPts val="0"/>
              </a:spcBef>
              <a:buNone/>
              <a:defRPr sz="900" i="0">
                <a:solidFill>
                  <a:schemeClr val="dk1"/>
                </a:solidFill>
                <a:latin typeface="Arial"/>
                <a:ea typeface="Arial"/>
                <a:cs typeface="Arial"/>
                <a:sym typeface="Arial"/>
              </a:defRPr>
            </a:lvl3pPr>
            <a:lvl4pPr marL="0" marR="0" lvl="3" indent="0" algn="l" rtl="0">
              <a:spcBef>
                <a:spcPts val="0"/>
              </a:spcBef>
              <a:buNone/>
              <a:defRPr sz="900" i="0">
                <a:solidFill>
                  <a:schemeClr val="dk1"/>
                </a:solidFill>
                <a:latin typeface="Arial"/>
                <a:ea typeface="Arial"/>
                <a:cs typeface="Arial"/>
                <a:sym typeface="Arial"/>
              </a:defRPr>
            </a:lvl4pPr>
            <a:lvl5pPr marL="0" marR="0" lvl="4" indent="0" algn="l" rtl="0">
              <a:spcBef>
                <a:spcPts val="0"/>
              </a:spcBef>
              <a:buNone/>
              <a:defRPr sz="900" i="0">
                <a:solidFill>
                  <a:schemeClr val="dk1"/>
                </a:solidFill>
                <a:latin typeface="Arial"/>
                <a:ea typeface="Arial"/>
                <a:cs typeface="Arial"/>
                <a:sym typeface="Arial"/>
              </a:defRPr>
            </a:lvl5pPr>
            <a:lvl6pPr marL="0" marR="0" lvl="5" indent="0" algn="l" rtl="0">
              <a:spcBef>
                <a:spcPts val="0"/>
              </a:spcBef>
              <a:buNone/>
              <a:defRPr sz="900" i="0">
                <a:solidFill>
                  <a:schemeClr val="dk1"/>
                </a:solidFill>
                <a:latin typeface="Arial"/>
                <a:ea typeface="Arial"/>
                <a:cs typeface="Arial"/>
                <a:sym typeface="Arial"/>
              </a:defRPr>
            </a:lvl6pPr>
            <a:lvl7pPr marL="0" marR="0" lvl="6" indent="0" algn="l" rtl="0">
              <a:spcBef>
                <a:spcPts val="0"/>
              </a:spcBef>
              <a:buNone/>
              <a:defRPr sz="900" i="0">
                <a:solidFill>
                  <a:schemeClr val="dk1"/>
                </a:solidFill>
                <a:latin typeface="Arial"/>
                <a:ea typeface="Arial"/>
                <a:cs typeface="Arial"/>
                <a:sym typeface="Arial"/>
              </a:defRPr>
            </a:lvl7pPr>
            <a:lvl8pPr marL="0" marR="0" lvl="7" indent="0" algn="l" rtl="0">
              <a:spcBef>
                <a:spcPts val="0"/>
              </a:spcBef>
              <a:buNone/>
              <a:defRPr sz="900" i="0">
                <a:solidFill>
                  <a:schemeClr val="dk1"/>
                </a:solidFill>
                <a:latin typeface="Arial"/>
                <a:ea typeface="Arial"/>
                <a:cs typeface="Arial"/>
                <a:sym typeface="Arial"/>
              </a:defRPr>
            </a:lvl8pPr>
            <a:lvl9pPr marL="0" marR="0" lvl="8" indent="0" algn="l" rtl="0">
              <a:spcBef>
                <a:spcPts val="0"/>
              </a:spcBef>
              <a:buNone/>
              <a:defRPr sz="90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80"/>
        <p:cNvGrpSpPr/>
        <p:nvPr/>
      </p:nvGrpSpPr>
      <p:grpSpPr>
        <a:xfrm>
          <a:off x="0" y="0"/>
          <a:ext cx="0" cy="0"/>
          <a:chOff x="0" y="0"/>
          <a:chExt cx="0" cy="0"/>
        </a:xfrm>
      </p:grpSpPr>
      <p:sp>
        <p:nvSpPr>
          <p:cNvPr id="381" name="Google Shape;381;p48"/>
          <p:cNvSpPr txBox="1">
            <a:spLocks noGrp="1"/>
          </p:cNvSpPr>
          <p:nvPr>
            <p:ph type="dt" idx="10"/>
          </p:nvPr>
        </p:nvSpPr>
        <p:spPr>
          <a:xfrm>
            <a:off x="6334637" y="6452360"/>
            <a:ext cx="927300" cy="1551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82" name="Google Shape;382;p48"/>
          <p:cNvSpPr txBox="1">
            <a:spLocks noGrp="1"/>
          </p:cNvSpPr>
          <p:nvPr>
            <p:ph type="ftr" idx="11"/>
          </p:nvPr>
        </p:nvSpPr>
        <p:spPr>
          <a:xfrm>
            <a:off x="729161" y="6470128"/>
            <a:ext cx="4311000" cy="1380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83" name="Google Shape;383;p48"/>
          <p:cNvSpPr txBox="1">
            <a:spLocks noGrp="1"/>
          </p:cNvSpPr>
          <p:nvPr>
            <p:ph type="sldNum" idx="12"/>
          </p:nvPr>
        </p:nvSpPr>
        <p:spPr>
          <a:xfrm>
            <a:off x="358009" y="6453503"/>
            <a:ext cx="246000" cy="155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i="0">
                <a:solidFill>
                  <a:schemeClr val="dk1"/>
                </a:solidFill>
                <a:latin typeface="Arial"/>
                <a:ea typeface="Arial"/>
                <a:cs typeface="Arial"/>
                <a:sym typeface="Arial"/>
              </a:defRPr>
            </a:lvl1pPr>
            <a:lvl2pPr marL="0" marR="0" lvl="1" indent="0" algn="l" rtl="0">
              <a:spcBef>
                <a:spcPts val="0"/>
              </a:spcBef>
              <a:buNone/>
              <a:defRPr sz="900" i="0">
                <a:solidFill>
                  <a:schemeClr val="dk1"/>
                </a:solidFill>
                <a:latin typeface="Arial"/>
                <a:ea typeface="Arial"/>
                <a:cs typeface="Arial"/>
                <a:sym typeface="Arial"/>
              </a:defRPr>
            </a:lvl2pPr>
            <a:lvl3pPr marL="0" marR="0" lvl="2" indent="0" algn="l" rtl="0">
              <a:spcBef>
                <a:spcPts val="0"/>
              </a:spcBef>
              <a:buNone/>
              <a:defRPr sz="900" i="0">
                <a:solidFill>
                  <a:schemeClr val="dk1"/>
                </a:solidFill>
                <a:latin typeface="Arial"/>
                <a:ea typeface="Arial"/>
                <a:cs typeface="Arial"/>
                <a:sym typeface="Arial"/>
              </a:defRPr>
            </a:lvl3pPr>
            <a:lvl4pPr marL="0" marR="0" lvl="3" indent="0" algn="l" rtl="0">
              <a:spcBef>
                <a:spcPts val="0"/>
              </a:spcBef>
              <a:buNone/>
              <a:defRPr sz="900" i="0">
                <a:solidFill>
                  <a:schemeClr val="dk1"/>
                </a:solidFill>
                <a:latin typeface="Arial"/>
                <a:ea typeface="Arial"/>
                <a:cs typeface="Arial"/>
                <a:sym typeface="Arial"/>
              </a:defRPr>
            </a:lvl4pPr>
            <a:lvl5pPr marL="0" marR="0" lvl="4" indent="0" algn="l" rtl="0">
              <a:spcBef>
                <a:spcPts val="0"/>
              </a:spcBef>
              <a:buNone/>
              <a:defRPr sz="900" i="0">
                <a:solidFill>
                  <a:schemeClr val="dk1"/>
                </a:solidFill>
                <a:latin typeface="Arial"/>
                <a:ea typeface="Arial"/>
                <a:cs typeface="Arial"/>
                <a:sym typeface="Arial"/>
              </a:defRPr>
            </a:lvl5pPr>
            <a:lvl6pPr marL="0" marR="0" lvl="5" indent="0" algn="l" rtl="0">
              <a:spcBef>
                <a:spcPts val="0"/>
              </a:spcBef>
              <a:buNone/>
              <a:defRPr sz="900" i="0">
                <a:solidFill>
                  <a:schemeClr val="dk1"/>
                </a:solidFill>
                <a:latin typeface="Arial"/>
                <a:ea typeface="Arial"/>
                <a:cs typeface="Arial"/>
                <a:sym typeface="Arial"/>
              </a:defRPr>
            </a:lvl6pPr>
            <a:lvl7pPr marL="0" marR="0" lvl="6" indent="0" algn="l" rtl="0">
              <a:spcBef>
                <a:spcPts val="0"/>
              </a:spcBef>
              <a:buNone/>
              <a:defRPr sz="900" i="0">
                <a:solidFill>
                  <a:schemeClr val="dk1"/>
                </a:solidFill>
                <a:latin typeface="Arial"/>
                <a:ea typeface="Arial"/>
                <a:cs typeface="Arial"/>
                <a:sym typeface="Arial"/>
              </a:defRPr>
            </a:lvl7pPr>
            <a:lvl8pPr marL="0" marR="0" lvl="7" indent="0" algn="l" rtl="0">
              <a:spcBef>
                <a:spcPts val="0"/>
              </a:spcBef>
              <a:buNone/>
              <a:defRPr sz="900" i="0">
                <a:solidFill>
                  <a:schemeClr val="dk1"/>
                </a:solidFill>
                <a:latin typeface="Arial"/>
                <a:ea typeface="Arial"/>
                <a:cs typeface="Arial"/>
                <a:sym typeface="Arial"/>
              </a:defRPr>
            </a:lvl8pPr>
            <a:lvl9pPr marL="0" marR="0" lvl="8" indent="0" algn="l" rtl="0">
              <a:spcBef>
                <a:spcPts val="0"/>
              </a:spcBef>
              <a:buNone/>
              <a:defRPr sz="90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4"/>
        <p:cNvGrpSpPr/>
        <p:nvPr/>
      </p:nvGrpSpPr>
      <p:grpSpPr>
        <a:xfrm>
          <a:off x="0" y="0"/>
          <a:ext cx="0" cy="0"/>
          <a:chOff x="0" y="0"/>
          <a:chExt cx="0" cy="0"/>
        </a:xfrm>
      </p:grpSpPr>
      <p:sp>
        <p:nvSpPr>
          <p:cNvPr id="385" name="Google Shape;385;p49"/>
          <p:cNvSpPr txBox="1">
            <a:spLocks noGrp="1"/>
          </p:cNvSpPr>
          <p:nvPr>
            <p:ph type="body" idx="1"/>
          </p:nvPr>
        </p:nvSpPr>
        <p:spPr>
          <a:xfrm>
            <a:off x="0" y="-1"/>
            <a:ext cx="9144000" cy="6251700"/>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4pPr>
            <a:lvl5pPr marL="2286000" marR="0" lvl="4"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386" name="Google Shape;386;p49"/>
          <p:cNvSpPr txBox="1">
            <a:spLocks noGrp="1"/>
          </p:cNvSpPr>
          <p:nvPr>
            <p:ph type="dt" idx="10"/>
          </p:nvPr>
        </p:nvSpPr>
        <p:spPr>
          <a:xfrm>
            <a:off x="6334637" y="6452360"/>
            <a:ext cx="927300" cy="1551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87" name="Google Shape;387;p49"/>
          <p:cNvSpPr txBox="1">
            <a:spLocks noGrp="1"/>
          </p:cNvSpPr>
          <p:nvPr>
            <p:ph type="ftr" idx="11"/>
          </p:nvPr>
        </p:nvSpPr>
        <p:spPr>
          <a:xfrm>
            <a:off x="729161" y="6470128"/>
            <a:ext cx="4311000" cy="1380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388" name="Google Shape;388;p49"/>
          <p:cNvSpPr txBox="1">
            <a:spLocks noGrp="1"/>
          </p:cNvSpPr>
          <p:nvPr>
            <p:ph type="sldNum" idx="12"/>
          </p:nvPr>
        </p:nvSpPr>
        <p:spPr>
          <a:xfrm>
            <a:off x="358009" y="6453503"/>
            <a:ext cx="246000" cy="155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i="0">
                <a:solidFill>
                  <a:schemeClr val="dk1"/>
                </a:solidFill>
                <a:latin typeface="Arial"/>
                <a:ea typeface="Arial"/>
                <a:cs typeface="Arial"/>
                <a:sym typeface="Arial"/>
              </a:defRPr>
            </a:lvl1pPr>
            <a:lvl2pPr marL="0" marR="0" lvl="1" indent="0" algn="l" rtl="0">
              <a:spcBef>
                <a:spcPts val="0"/>
              </a:spcBef>
              <a:buNone/>
              <a:defRPr sz="900" i="0">
                <a:solidFill>
                  <a:schemeClr val="dk1"/>
                </a:solidFill>
                <a:latin typeface="Arial"/>
                <a:ea typeface="Arial"/>
                <a:cs typeface="Arial"/>
                <a:sym typeface="Arial"/>
              </a:defRPr>
            </a:lvl2pPr>
            <a:lvl3pPr marL="0" marR="0" lvl="2" indent="0" algn="l" rtl="0">
              <a:spcBef>
                <a:spcPts val="0"/>
              </a:spcBef>
              <a:buNone/>
              <a:defRPr sz="900" i="0">
                <a:solidFill>
                  <a:schemeClr val="dk1"/>
                </a:solidFill>
                <a:latin typeface="Arial"/>
                <a:ea typeface="Arial"/>
                <a:cs typeface="Arial"/>
                <a:sym typeface="Arial"/>
              </a:defRPr>
            </a:lvl3pPr>
            <a:lvl4pPr marL="0" marR="0" lvl="3" indent="0" algn="l" rtl="0">
              <a:spcBef>
                <a:spcPts val="0"/>
              </a:spcBef>
              <a:buNone/>
              <a:defRPr sz="900" i="0">
                <a:solidFill>
                  <a:schemeClr val="dk1"/>
                </a:solidFill>
                <a:latin typeface="Arial"/>
                <a:ea typeface="Arial"/>
                <a:cs typeface="Arial"/>
                <a:sym typeface="Arial"/>
              </a:defRPr>
            </a:lvl4pPr>
            <a:lvl5pPr marL="0" marR="0" lvl="4" indent="0" algn="l" rtl="0">
              <a:spcBef>
                <a:spcPts val="0"/>
              </a:spcBef>
              <a:buNone/>
              <a:defRPr sz="900" i="0">
                <a:solidFill>
                  <a:schemeClr val="dk1"/>
                </a:solidFill>
                <a:latin typeface="Arial"/>
                <a:ea typeface="Arial"/>
                <a:cs typeface="Arial"/>
                <a:sym typeface="Arial"/>
              </a:defRPr>
            </a:lvl5pPr>
            <a:lvl6pPr marL="0" marR="0" lvl="5" indent="0" algn="l" rtl="0">
              <a:spcBef>
                <a:spcPts val="0"/>
              </a:spcBef>
              <a:buNone/>
              <a:defRPr sz="900" i="0">
                <a:solidFill>
                  <a:schemeClr val="dk1"/>
                </a:solidFill>
                <a:latin typeface="Arial"/>
                <a:ea typeface="Arial"/>
                <a:cs typeface="Arial"/>
                <a:sym typeface="Arial"/>
              </a:defRPr>
            </a:lvl6pPr>
            <a:lvl7pPr marL="0" marR="0" lvl="6" indent="0" algn="l" rtl="0">
              <a:spcBef>
                <a:spcPts val="0"/>
              </a:spcBef>
              <a:buNone/>
              <a:defRPr sz="900" i="0">
                <a:solidFill>
                  <a:schemeClr val="dk1"/>
                </a:solidFill>
                <a:latin typeface="Arial"/>
                <a:ea typeface="Arial"/>
                <a:cs typeface="Arial"/>
                <a:sym typeface="Arial"/>
              </a:defRPr>
            </a:lvl7pPr>
            <a:lvl8pPr marL="0" marR="0" lvl="7" indent="0" algn="l" rtl="0">
              <a:spcBef>
                <a:spcPts val="0"/>
              </a:spcBef>
              <a:buNone/>
              <a:defRPr sz="900" i="0">
                <a:solidFill>
                  <a:schemeClr val="dk1"/>
                </a:solidFill>
                <a:latin typeface="Arial"/>
                <a:ea typeface="Arial"/>
                <a:cs typeface="Arial"/>
                <a:sym typeface="Arial"/>
              </a:defRPr>
            </a:lvl8pPr>
            <a:lvl9pPr marL="0" marR="0" lvl="8" indent="0" algn="l" rtl="0">
              <a:spcBef>
                <a:spcPts val="0"/>
              </a:spcBef>
              <a:buNone/>
              <a:defRPr sz="90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losing with Single Image">
  <p:cSld name="Closing with Single Image">
    <p:spTree>
      <p:nvGrpSpPr>
        <p:cNvPr id="1" name="Shape 389"/>
        <p:cNvGrpSpPr/>
        <p:nvPr/>
      </p:nvGrpSpPr>
      <p:grpSpPr>
        <a:xfrm>
          <a:off x="0" y="0"/>
          <a:ext cx="0" cy="0"/>
          <a:chOff x="0" y="0"/>
          <a:chExt cx="0" cy="0"/>
        </a:xfrm>
      </p:grpSpPr>
      <p:pic>
        <p:nvPicPr>
          <p:cNvPr id="390" name="Google Shape;390;p50"/>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391" name="Google Shape;391;p50"/>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 Full Bleed Blue 1">
  <p:cSld name="Cover – Full Bleed Blue 1">
    <p:bg>
      <p:bgPr>
        <a:solidFill>
          <a:schemeClr val="lt1"/>
        </a:solidFill>
        <a:effectLst/>
      </p:bgPr>
    </p:bg>
    <p:spTree>
      <p:nvGrpSpPr>
        <p:cNvPr id="1" name="Shape 49"/>
        <p:cNvGrpSpPr/>
        <p:nvPr/>
      </p:nvGrpSpPr>
      <p:grpSpPr>
        <a:xfrm>
          <a:off x="0" y="0"/>
          <a:ext cx="0" cy="0"/>
          <a:chOff x="0" y="0"/>
          <a:chExt cx="0" cy="0"/>
        </a:xfrm>
      </p:grpSpPr>
      <p:pic>
        <p:nvPicPr>
          <p:cNvPr id="50" name="Google Shape;50;p6"/>
          <p:cNvPicPr preferRelativeResize="0"/>
          <p:nvPr/>
        </p:nvPicPr>
        <p:blipFill rotWithShape="1">
          <a:blip r:embed="rId2">
            <a:alphaModFix/>
          </a:blip>
          <a:srcRect/>
          <a:stretch/>
        </p:blipFill>
        <p:spPr>
          <a:xfrm>
            <a:off x="0" y="0"/>
            <a:ext cx="9144000" cy="6857999"/>
          </a:xfrm>
          <a:prstGeom prst="rect">
            <a:avLst/>
          </a:prstGeom>
          <a:noFill/>
          <a:ln>
            <a:noFill/>
          </a:ln>
        </p:spPr>
      </p:pic>
      <p:sp>
        <p:nvSpPr>
          <p:cNvPr id="51" name="Google Shape;51;p6"/>
          <p:cNvSpPr/>
          <p:nvPr/>
        </p:nvSpPr>
        <p:spPr>
          <a:xfrm>
            <a:off x="502920" y="1"/>
            <a:ext cx="5666935" cy="57396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dk1"/>
              </a:solidFill>
              <a:latin typeface="Garamond"/>
              <a:ea typeface="Garamond"/>
              <a:cs typeface="Garamond"/>
              <a:sym typeface="Garamond"/>
            </a:endParaRPr>
          </a:p>
        </p:txBody>
      </p:sp>
      <p:sp>
        <p:nvSpPr>
          <p:cNvPr id="52" name="Google Shape;52;p6"/>
          <p:cNvSpPr txBox="1">
            <a:spLocks noGrp="1"/>
          </p:cNvSpPr>
          <p:nvPr>
            <p:ph type="dt" idx="10"/>
          </p:nvPr>
        </p:nvSpPr>
        <p:spPr>
          <a:xfrm>
            <a:off x="785881" y="5159269"/>
            <a:ext cx="1925338" cy="238607"/>
          </a:xfrm>
          <a:prstGeom prst="rect">
            <a:avLst/>
          </a:prstGeom>
          <a:noFill/>
          <a:ln>
            <a:noFill/>
          </a:ln>
        </p:spPr>
        <p:txBody>
          <a:bodyPr spcFirstLastPara="1" wrap="square" lIns="91425" tIns="0" rIns="91425" bIns="0" anchor="b" anchorCtr="0"/>
          <a:lstStyle>
            <a:lvl1pPr marR="0" lvl="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 name="Google Shape;53;p6"/>
          <p:cNvSpPr txBox="1">
            <a:spLocks noGrp="1"/>
          </p:cNvSpPr>
          <p:nvPr>
            <p:ph type="body" idx="1"/>
          </p:nvPr>
        </p:nvSpPr>
        <p:spPr>
          <a:xfrm>
            <a:off x="784277" y="4473719"/>
            <a:ext cx="4191461" cy="568959"/>
          </a:xfrm>
          <a:prstGeom prst="rect">
            <a:avLst/>
          </a:prstGeom>
          <a:noFill/>
          <a:ln>
            <a:noFill/>
          </a:ln>
        </p:spPr>
        <p:txBody>
          <a:bodyPr spcFirstLastPara="1" wrap="square" lIns="91425" tIns="0" rIns="91425" bIns="0" anchor="b" anchorCtr="0"/>
          <a:lstStyle>
            <a:lvl1pPr marL="457200" lvl="0" indent="-228600" algn="l">
              <a:lnSpc>
                <a:spcPct val="100000"/>
              </a:lnSpc>
              <a:spcBef>
                <a:spcPts val="0"/>
              </a:spcBef>
              <a:spcAft>
                <a:spcPts val="0"/>
              </a:spcAft>
              <a:buSzPts val="1280"/>
              <a:buNone/>
              <a:defRPr sz="1600" i="0">
                <a:solidFill>
                  <a:schemeClr val="lt1"/>
                </a:solidFill>
              </a:defRPr>
            </a:lvl1pPr>
            <a:lvl2pPr marL="914400" lvl="1" indent="-342900" algn="l">
              <a:lnSpc>
                <a:spcPct val="100000"/>
              </a:lnSpc>
              <a:spcBef>
                <a:spcPts val="0"/>
              </a:spcBef>
              <a:spcAft>
                <a:spcPts val="0"/>
              </a:spcAft>
              <a:buSzPts val="1800"/>
              <a:buChar char="-"/>
              <a:defRPr sz="1800">
                <a:latin typeface="Arial"/>
                <a:ea typeface="Arial"/>
                <a:cs typeface="Arial"/>
                <a:sym typeface="Arial"/>
              </a:defRPr>
            </a:lvl2pPr>
            <a:lvl3pPr marL="1371600" lvl="2" indent="-320039" algn="l">
              <a:lnSpc>
                <a:spcPct val="100000"/>
              </a:lnSpc>
              <a:spcBef>
                <a:spcPts val="600"/>
              </a:spcBef>
              <a:spcAft>
                <a:spcPts val="0"/>
              </a:spcAft>
              <a:buSzPts val="1440"/>
              <a:buChar char="▪"/>
              <a:defRPr sz="1800">
                <a:latin typeface="Arial"/>
                <a:ea typeface="Arial"/>
                <a:cs typeface="Arial"/>
                <a:sym typeface="Arial"/>
              </a:defRPr>
            </a:lvl3pPr>
            <a:lvl4pPr marL="1828800" lvl="3" indent="-342900" algn="l">
              <a:lnSpc>
                <a:spcPct val="100000"/>
              </a:lnSpc>
              <a:spcBef>
                <a:spcPts val="600"/>
              </a:spcBef>
              <a:spcAft>
                <a:spcPts val="0"/>
              </a:spcAft>
              <a:buSzPts val="1800"/>
              <a:buChar char="-"/>
              <a:defRPr sz="1800">
                <a:latin typeface="Arial"/>
                <a:ea typeface="Arial"/>
                <a:cs typeface="Arial"/>
                <a:sym typeface="Arial"/>
              </a:defRPr>
            </a:lvl4pPr>
            <a:lvl5pPr marL="2286000" lvl="4" indent="-320039" algn="l">
              <a:lnSpc>
                <a:spcPct val="200000"/>
              </a:lnSpc>
              <a:spcBef>
                <a:spcPts val="600"/>
              </a:spcBef>
              <a:spcAft>
                <a:spcPts val="0"/>
              </a:spcAft>
              <a:buSzPts val="144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 name="Google Shape;54;p6"/>
          <p:cNvSpPr txBox="1">
            <a:spLocks noGrp="1"/>
          </p:cNvSpPr>
          <p:nvPr>
            <p:ph type="title"/>
          </p:nvPr>
        </p:nvSpPr>
        <p:spPr>
          <a:xfrm>
            <a:off x="784276" y="1503863"/>
            <a:ext cx="5205707" cy="1749284"/>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
          <p:cNvSpPr txBox="1">
            <a:spLocks noGrp="1"/>
          </p:cNvSpPr>
          <p:nvPr>
            <p:ph type="body" idx="2"/>
          </p:nvPr>
        </p:nvSpPr>
        <p:spPr>
          <a:xfrm>
            <a:off x="787889" y="3368001"/>
            <a:ext cx="5201923" cy="67762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280"/>
              <a:buNone/>
              <a:defRPr sz="1600" i="0">
                <a:solidFill>
                  <a:schemeClr val="lt1"/>
                </a:solidFill>
                <a:latin typeface="Garamond"/>
                <a:ea typeface="Garamond"/>
                <a:cs typeface="Garamond"/>
                <a:sym typeface="Garamond"/>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6" name="Google Shape;56;p6"/>
          <p:cNvPicPr preferRelativeResize="0"/>
          <p:nvPr/>
        </p:nvPicPr>
        <p:blipFill rotWithShape="1">
          <a:blip r:embed="rId3">
            <a:alphaModFix/>
          </a:blip>
          <a:srcRect/>
          <a:stretch/>
        </p:blipFill>
        <p:spPr>
          <a:xfrm>
            <a:off x="784273" y="599254"/>
            <a:ext cx="1676303" cy="289000"/>
          </a:xfrm>
          <a:prstGeom prst="rect">
            <a:avLst/>
          </a:prstGeom>
          <a:noFill/>
          <a:ln>
            <a:noFill/>
          </a:ln>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 Full Bleed Teal 1">
  <p:cSld name="Cover – Full Bleed Teal 1">
    <p:bg>
      <p:bgPr>
        <a:solidFill>
          <a:schemeClr val="lt1"/>
        </a:solidFill>
        <a:effectLst/>
      </p:bgPr>
    </p:bg>
    <p:spTree>
      <p:nvGrpSpPr>
        <p:cNvPr id="1" name="Shape 57"/>
        <p:cNvGrpSpPr/>
        <p:nvPr/>
      </p:nvGrpSpPr>
      <p:grpSpPr>
        <a:xfrm>
          <a:off x="0" y="0"/>
          <a:ext cx="0" cy="0"/>
          <a:chOff x="0" y="0"/>
          <a:chExt cx="0" cy="0"/>
        </a:xfrm>
      </p:grpSpPr>
      <p:pic>
        <p:nvPicPr>
          <p:cNvPr id="58" name="Google Shape;58;p7"/>
          <p:cNvPicPr preferRelativeResize="0"/>
          <p:nvPr/>
        </p:nvPicPr>
        <p:blipFill rotWithShape="1">
          <a:blip r:embed="rId2">
            <a:alphaModFix/>
          </a:blip>
          <a:srcRect/>
          <a:stretch/>
        </p:blipFill>
        <p:spPr>
          <a:xfrm>
            <a:off x="0" y="0"/>
            <a:ext cx="9144000" cy="6857999"/>
          </a:xfrm>
          <a:prstGeom prst="rect">
            <a:avLst/>
          </a:prstGeom>
          <a:noFill/>
          <a:ln>
            <a:noFill/>
          </a:ln>
        </p:spPr>
      </p:pic>
      <p:sp>
        <p:nvSpPr>
          <p:cNvPr id="59" name="Google Shape;59;p7"/>
          <p:cNvSpPr/>
          <p:nvPr/>
        </p:nvSpPr>
        <p:spPr>
          <a:xfrm>
            <a:off x="502920" y="1"/>
            <a:ext cx="5666935" cy="573961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dk1"/>
              </a:solidFill>
              <a:latin typeface="Garamond"/>
              <a:ea typeface="Garamond"/>
              <a:cs typeface="Garamond"/>
              <a:sym typeface="Garamond"/>
            </a:endParaRPr>
          </a:p>
        </p:txBody>
      </p:sp>
      <p:sp>
        <p:nvSpPr>
          <p:cNvPr id="60" name="Google Shape;60;p7"/>
          <p:cNvSpPr txBox="1">
            <a:spLocks noGrp="1"/>
          </p:cNvSpPr>
          <p:nvPr>
            <p:ph type="dt" idx="10"/>
          </p:nvPr>
        </p:nvSpPr>
        <p:spPr>
          <a:xfrm>
            <a:off x="785881" y="5159269"/>
            <a:ext cx="1925338" cy="238607"/>
          </a:xfrm>
          <a:prstGeom prst="rect">
            <a:avLst/>
          </a:prstGeom>
          <a:noFill/>
          <a:ln>
            <a:noFill/>
          </a:ln>
        </p:spPr>
        <p:txBody>
          <a:bodyPr spcFirstLastPara="1" wrap="square" lIns="91425" tIns="0" rIns="91425" bIns="0" anchor="b" anchorCtr="0"/>
          <a:lstStyle>
            <a:lvl1pPr marR="0" lvl="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7"/>
          <p:cNvSpPr txBox="1">
            <a:spLocks noGrp="1"/>
          </p:cNvSpPr>
          <p:nvPr>
            <p:ph type="body" idx="1"/>
          </p:nvPr>
        </p:nvSpPr>
        <p:spPr>
          <a:xfrm>
            <a:off x="784277" y="4473719"/>
            <a:ext cx="4191461" cy="568959"/>
          </a:xfrm>
          <a:prstGeom prst="rect">
            <a:avLst/>
          </a:prstGeom>
          <a:noFill/>
          <a:ln>
            <a:noFill/>
          </a:ln>
        </p:spPr>
        <p:txBody>
          <a:bodyPr spcFirstLastPara="1" wrap="square" lIns="91425" tIns="0" rIns="91425" bIns="0" anchor="b" anchorCtr="0"/>
          <a:lstStyle>
            <a:lvl1pPr marL="457200" lvl="0" indent="-228600" algn="l">
              <a:lnSpc>
                <a:spcPct val="100000"/>
              </a:lnSpc>
              <a:spcBef>
                <a:spcPts val="0"/>
              </a:spcBef>
              <a:spcAft>
                <a:spcPts val="0"/>
              </a:spcAft>
              <a:buSzPts val="1280"/>
              <a:buNone/>
              <a:defRPr sz="1600" i="0">
                <a:solidFill>
                  <a:schemeClr val="lt1"/>
                </a:solidFill>
              </a:defRPr>
            </a:lvl1pPr>
            <a:lvl2pPr marL="914400" lvl="1" indent="-342900" algn="l">
              <a:lnSpc>
                <a:spcPct val="100000"/>
              </a:lnSpc>
              <a:spcBef>
                <a:spcPts val="0"/>
              </a:spcBef>
              <a:spcAft>
                <a:spcPts val="0"/>
              </a:spcAft>
              <a:buSzPts val="1800"/>
              <a:buChar char="-"/>
              <a:defRPr sz="1800">
                <a:latin typeface="Arial"/>
                <a:ea typeface="Arial"/>
                <a:cs typeface="Arial"/>
                <a:sym typeface="Arial"/>
              </a:defRPr>
            </a:lvl2pPr>
            <a:lvl3pPr marL="1371600" lvl="2" indent="-320039" algn="l">
              <a:lnSpc>
                <a:spcPct val="100000"/>
              </a:lnSpc>
              <a:spcBef>
                <a:spcPts val="600"/>
              </a:spcBef>
              <a:spcAft>
                <a:spcPts val="0"/>
              </a:spcAft>
              <a:buSzPts val="1440"/>
              <a:buChar char="▪"/>
              <a:defRPr sz="1800">
                <a:latin typeface="Arial"/>
                <a:ea typeface="Arial"/>
                <a:cs typeface="Arial"/>
                <a:sym typeface="Arial"/>
              </a:defRPr>
            </a:lvl3pPr>
            <a:lvl4pPr marL="1828800" lvl="3" indent="-342900" algn="l">
              <a:lnSpc>
                <a:spcPct val="100000"/>
              </a:lnSpc>
              <a:spcBef>
                <a:spcPts val="600"/>
              </a:spcBef>
              <a:spcAft>
                <a:spcPts val="0"/>
              </a:spcAft>
              <a:buSzPts val="1800"/>
              <a:buChar char="-"/>
              <a:defRPr sz="1800">
                <a:latin typeface="Arial"/>
                <a:ea typeface="Arial"/>
                <a:cs typeface="Arial"/>
                <a:sym typeface="Arial"/>
              </a:defRPr>
            </a:lvl4pPr>
            <a:lvl5pPr marL="2286000" lvl="4" indent="-320039" algn="l">
              <a:lnSpc>
                <a:spcPct val="200000"/>
              </a:lnSpc>
              <a:spcBef>
                <a:spcPts val="600"/>
              </a:spcBef>
              <a:spcAft>
                <a:spcPts val="0"/>
              </a:spcAft>
              <a:buSzPts val="144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 name="Google Shape;62;p7"/>
          <p:cNvSpPr txBox="1">
            <a:spLocks noGrp="1"/>
          </p:cNvSpPr>
          <p:nvPr>
            <p:ph type="title"/>
          </p:nvPr>
        </p:nvSpPr>
        <p:spPr>
          <a:xfrm>
            <a:off x="784276" y="1503863"/>
            <a:ext cx="5205707" cy="1749284"/>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
          <p:cNvSpPr txBox="1">
            <a:spLocks noGrp="1"/>
          </p:cNvSpPr>
          <p:nvPr>
            <p:ph type="body" idx="2"/>
          </p:nvPr>
        </p:nvSpPr>
        <p:spPr>
          <a:xfrm>
            <a:off x="787889" y="3368001"/>
            <a:ext cx="5201923" cy="67762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280"/>
              <a:buNone/>
              <a:defRPr sz="1600" i="0">
                <a:solidFill>
                  <a:schemeClr val="lt1"/>
                </a:solidFill>
                <a:latin typeface="Garamond"/>
                <a:ea typeface="Garamond"/>
                <a:cs typeface="Garamond"/>
                <a:sym typeface="Garamond"/>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64" name="Google Shape;64;p7"/>
          <p:cNvPicPr preferRelativeResize="0"/>
          <p:nvPr/>
        </p:nvPicPr>
        <p:blipFill rotWithShape="1">
          <a:blip r:embed="rId3">
            <a:alphaModFix/>
          </a:blip>
          <a:srcRect/>
          <a:stretch/>
        </p:blipFill>
        <p:spPr>
          <a:xfrm>
            <a:off x="784273" y="599254"/>
            <a:ext cx="1676303" cy="289000"/>
          </a:xfrm>
          <a:prstGeom prst="rect">
            <a:avLst/>
          </a:prstGeom>
          <a:noFill/>
          <a:ln>
            <a:noFill/>
          </a:ln>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Full Bleed Blue 2">
  <p:cSld name="Cover – Full Bleed Blue 2">
    <p:bg>
      <p:bgPr>
        <a:solidFill>
          <a:schemeClr val="lt1"/>
        </a:solidFill>
        <a:effectLst/>
      </p:bgPr>
    </p:bg>
    <p:spTree>
      <p:nvGrpSpPr>
        <p:cNvPr id="1" name="Shape 65"/>
        <p:cNvGrpSpPr/>
        <p:nvPr/>
      </p:nvGrpSpPr>
      <p:grpSpPr>
        <a:xfrm>
          <a:off x="0" y="0"/>
          <a:ext cx="0" cy="0"/>
          <a:chOff x="0" y="0"/>
          <a:chExt cx="0" cy="0"/>
        </a:xfrm>
      </p:grpSpPr>
      <p:pic>
        <p:nvPicPr>
          <p:cNvPr id="66" name="Google Shape;66;p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7" name="Google Shape;67;p8"/>
          <p:cNvSpPr/>
          <p:nvPr/>
        </p:nvSpPr>
        <p:spPr>
          <a:xfrm>
            <a:off x="502920" y="1"/>
            <a:ext cx="5666935" cy="57396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dk1"/>
              </a:solidFill>
              <a:latin typeface="Garamond"/>
              <a:ea typeface="Garamond"/>
              <a:cs typeface="Garamond"/>
              <a:sym typeface="Garamond"/>
            </a:endParaRPr>
          </a:p>
        </p:txBody>
      </p:sp>
      <p:sp>
        <p:nvSpPr>
          <p:cNvPr id="68" name="Google Shape;68;p8"/>
          <p:cNvSpPr txBox="1">
            <a:spLocks noGrp="1"/>
          </p:cNvSpPr>
          <p:nvPr>
            <p:ph type="dt" idx="10"/>
          </p:nvPr>
        </p:nvSpPr>
        <p:spPr>
          <a:xfrm>
            <a:off x="785881" y="5159269"/>
            <a:ext cx="1925338" cy="238607"/>
          </a:xfrm>
          <a:prstGeom prst="rect">
            <a:avLst/>
          </a:prstGeom>
          <a:noFill/>
          <a:ln>
            <a:noFill/>
          </a:ln>
        </p:spPr>
        <p:txBody>
          <a:bodyPr spcFirstLastPara="1" wrap="square" lIns="91425" tIns="0" rIns="91425" bIns="0" anchor="b" anchorCtr="0"/>
          <a:lstStyle>
            <a:lvl1pPr marR="0" lvl="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8"/>
          <p:cNvSpPr txBox="1">
            <a:spLocks noGrp="1"/>
          </p:cNvSpPr>
          <p:nvPr>
            <p:ph type="body" idx="1"/>
          </p:nvPr>
        </p:nvSpPr>
        <p:spPr>
          <a:xfrm>
            <a:off x="784277" y="4473719"/>
            <a:ext cx="4191461" cy="568959"/>
          </a:xfrm>
          <a:prstGeom prst="rect">
            <a:avLst/>
          </a:prstGeom>
          <a:noFill/>
          <a:ln>
            <a:noFill/>
          </a:ln>
        </p:spPr>
        <p:txBody>
          <a:bodyPr spcFirstLastPara="1" wrap="square" lIns="91425" tIns="0" rIns="91425" bIns="0" anchor="b" anchorCtr="0"/>
          <a:lstStyle>
            <a:lvl1pPr marL="457200" lvl="0" indent="-228600" algn="l">
              <a:lnSpc>
                <a:spcPct val="100000"/>
              </a:lnSpc>
              <a:spcBef>
                <a:spcPts val="0"/>
              </a:spcBef>
              <a:spcAft>
                <a:spcPts val="0"/>
              </a:spcAft>
              <a:buSzPts val="1280"/>
              <a:buNone/>
              <a:defRPr sz="1600" i="0">
                <a:solidFill>
                  <a:schemeClr val="lt1"/>
                </a:solidFill>
              </a:defRPr>
            </a:lvl1pPr>
            <a:lvl2pPr marL="914400" lvl="1" indent="-342900" algn="l">
              <a:lnSpc>
                <a:spcPct val="100000"/>
              </a:lnSpc>
              <a:spcBef>
                <a:spcPts val="0"/>
              </a:spcBef>
              <a:spcAft>
                <a:spcPts val="0"/>
              </a:spcAft>
              <a:buSzPts val="1800"/>
              <a:buChar char="-"/>
              <a:defRPr sz="1800">
                <a:latin typeface="Arial"/>
                <a:ea typeface="Arial"/>
                <a:cs typeface="Arial"/>
                <a:sym typeface="Arial"/>
              </a:defRPr>
            </a:lvl2pPr>
            <a:lvl3pPr marL="1371600" lvl="2" indent="-320039" algn="l">
              <a:lnSpc>
                <a:spcPct val="100000"/>
              </a:lnSpc>
              <a:spcBef>
                <a:spcPts val="600"/>
              </a:spcBef>
              <a:spcAft>
                <a:spcPts val="0"/>
              </a:spcAft>
              <a:buSzPts val="1440"/>
              <a:buChar char="▪"/>
              <a:defRPr sz="1800">
                <a:latin typeface="Arial"/>
                <a:ea typeface="Arial"/>
                <a:cs typeface="Arial"/>
                <a:sym typeface="Arial"/>
              </a:defRPr>
            </a:lvl3pPr>
            <a:lvl4pPr marL="1828800" lvl="3" indent="-342900" algn="l">
              <a:lnSpc>
                <a:spcPct val="100000"/>
              </a:lnSpc>
              <a:spcBef>
                <a:spcPts val="600"/>
              </a:spcBef>
              <a:spcAft>
                <a:spcPts val="0"/>
              </a:spcAft>
              <a:buSzPts val="1800"/>
              <a:buChar char="-"/>
              <a:defRPr sz="1800">
                <a:latin typeface="Arial"/>
                <a:ea typeface="Arial"/>
                <a:cs typeface="Arial"/>
                <a:sym typeface="Arial"/>
              </a:defRPr>
            </a:lvl4pPr>
            <a:lvl5pPr marL="2286000" lvl="4" indent="-320039" algn="l">
              <a:lnSpc>
                <a:spcPct val="200000"/>
              </a:lnSpc>
              <a:spcBef>
                <a:spcPts val="600"/>
              </a:spcBef>
              <a:spcAft>
                <a:spcPts val="0"/>
              </a:spcAft>
              <a:buSzPts val="144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 name="Google Shape;70;p8"/>
          <p:cNvSpPr txBox="1">
            <a:spLocks noGrp="1"/>
          </p:cNvSpPr>
          <p:nvPr>
            <p:ph type="title"/>
          </p:nvPr>
        </p:nvSpPr>
        <p:spPr>
          <a:xfrm>
            <a:off x="784276" y="1503863"/>
            <a:ext cx="5205707" cy="1749284"/>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8"/>
          <p:cNvSpPr txBox="1">
            <a:spLocks noGrp="1"/>
          </p:cNvSpPr>
          <p:nvPr>
            <p:ph type="body" idx="2"/>
          </p:nvPr>
        </p:nvSpPr>
        <p:spPr>
          <a:xfrm>
            <a:off x="787889" y="3368001"/>
            <a:ext cx="5201923" cy="67762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280"/>
              <a:buNone/>
              <a:defRPr sz="1600" i="0">
                <a:solidFill>
                  <a:schemeClr val="lt1"/>
                </a:solidFill>
                <a:latin typeface="Garamond"/>
                <a:ea typeface="Garamond"/>
                <a:cs typeface="Garamond"/>
                <a:sym typeface="Garamond"/>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72" name="Google Shape;72;p8"/>
          <p:cNvPicPr preferRelativeResize="0"/>
          <p:nvPr/>
        </p:nvPicPr>
        <p:blipFill rotWithShape="1">
          <a:blip r:embed="rId3">
            <a:alphaModFix/>
          </a:blip>
          <a:srcRect/>
          <a:stretch/>
        </p:blipFill>
        <p:spPr>
          <a:xfrm>
            <a:off x="784273" y="599254"/>
            <a:ext cx="1676303" cy="289000"/>
          </a:xfrm>
          <a:prstGeom prst="rect">
            <a:avLst/>
          </a:prstGeom>
          <a:noFill/>
          <a:ln>
            <a:noFill/>
          </a:ln>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Full Bleed Teal 2">
  <p:cSld name="Cover – Full Bleed Teal 2">
    <p:bg>
      <p:bgPr>
        <a:solidFill>
          <a:schemeClr val="lt1"/>
        </a:solidFill>
        <a:effectLst/>
      </p:bgPr>
    </p:bg>
    <p:spTree>
      <p:nvGrpSpPr>
        <p:cNvPr id="1" name="Shape 73"/>
        <p:cNvGrpSpPr/>
        <p:nvPr/>
      </p:nvGrpSpPr>
      <p:grpSpPr>
        <a:xfrm>
          <a:off x="0" y="0"/>
          <a:ext cx="0" cy="0"/>
          <a:chOff x="0" y="0"/>
          <a:chExt cx="0" cy="0"/>
        </a:xfrm>
      </p:grpSpPr>
      <p:pic>
        <p:nvPicPr>
          <p:cNvPr id="74" name="Google Shape;74;p9"/>
          <p:cNvPicPr preferRelativeResize="0"/>
          <p:nvPr/>
        </p:nvPicPr>
        <p:blipFill rotWithShape="1">
          <a:blip r:embed="rId2">
            <a:alphaModFix/>
          </a:blip>
          <a:srcRect/>
          <a:stretch/>
        </p:blipFill>
        <p:spPr>
          <a:xfrm>
            <a:off x="0" y="0"/>
            <a:ext cx="9144000" cy="6857999"/>
          </a:xfrm>
          <a:prstGeom prst="rect">
            <a:avLst/>
          </a:prstGeom>
          <a:noFill/>
          <a:ln>
            <a:noFill/>
          </a:ln>
        </p:spPr>
      </p:pic>
      <p:sp>
        <p:nvSpPr>
          <p:cNvPr id="75" name="Google Shape;75;p9"/>
          <p:cNvSpPr/>
          <p:nvPr/>
        </p:nvSpPr>
        <p:spPr>
          <a:xfrm>
            <a:off x="502920" y="1"/>
            <a:ext cx="5666935" cy="573961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dk1"/>
              </a:solidFill>
              <a:latin typeface="Garamond"/>
              <a:ea typeface="Garamond"/>
              <a:cs typeface="Garamond"/>
              <a:sym typeface="Garamond"/>
            </a:endParaRPr>
          </a:p>
        </p:txBody>
      </p:sp>
      <p:sp>
        <p:nvSpPr>
          <p:cNvPr id="76" name="Google Shape;76;p9"/>
          <p:cNvSpPr txBox="1">
            <a:spLocks noGrp="1"/>
          </p:cNvSpPr>
          <p:nvPr>
            <p:ph type="dt" idx="10"/>
          </p:nvPr>
        </p:nvSpPr>
        <p:spPr>
          <a:xfrm>
            <a:off x="785881" y="5159269"/>
            <a:ext cx="1925338" cy="238607"/>
          </a:xfrm>
          <a:prstGeom prst="rect">
            <a:avLst/>
          </a:prstGeom>
          <a:noFill/>
          <a:ln>
            <a:noFill/>
          </a:ln>
        </p:spPr>
        <p:txBody>
          <a:bodyPr spcFirstLastPara="1" wrap="square" lIns="91425" tIns="0" rIns="91425" bIns="0" anchor="b" anchorCtr="0"/>
          <a:lstStyle>
            <a:lvl1pPr marR="0" lvl="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9"/>
          <p:cNvSpPr txBox="1">
            <a:spLocks noGrp="1"/>
          </p:cNvSpPr>
          <p:nvPr>
            <p:ph type="body" idx="1"/>
          </p:nvPr>
        </p:nvSpPr>
        <p:spPr>
          <a:xfrm>
            <a:off x="784277" y="4473719"/>
            <a:ext cx="4191461" cy="568959"/>
          </a:xfrm>
          <a:prstGeom prst="rect">
            <a:avLst/>
          </a:prstGeom>
          <a:noFill/>
          <a:ln>
            <a:noFill/>
          </a:ln>
        </p:spPr>
        <p:txBody>
          <a:bodyPr spcFirstLastPara="1" wrap="square" lIns="91425" tIns="0" rIns="91425" bIns="0" anchor="b" anchorCtr="0"/>
          <a:lstStyle>
            <a:lvl1pPr marL="457200" lvl="0" indent="-228600" algn="l">
              <a:lnSpc>
                <a:spcPct val="100000"/>
              </a:lnSpc>
              <a:spcBef>
                <a:spcPts val="0"/>
              </a:spcBef>
              <a:spcAft>
                <a:spcPts val="0"/>
              </a:spcAft>
              <a:buSzPts val="1280"/>
              <a:buNone/>
              <a:defRPr sz="1600" i="0">
                <a:solidFill>
                  <a:schemeClr val="lt1"/>
                </a:solidFill>
              </a:defRPr>
            </a:lvl1pPr>
            <a:lvl2pPr marL="914400" lvl="1" indent="-342900" algn="l">
              <a:lnSpc>
                <a:spcPct val="100000"/>
              </a:lnSpc>
              <a:spcBef>
                <a:spcPts val="0"/>
              </a:spcBef>
              <a:spcAft>
                <a:spcPts val="0"/>
              </a:spcAft>
              <a:buSzPts val="1800"/>
              <a:buChar char="-"/>
              <a:defRPr sz="1800">
                <a:latin typeface="Arial"/>
                <a:ea typeface="Arial"/>
                <a:cs typeface="Arial"/>
                <a:sym typeface="Arial"/>
              </a:defRPr>
            </a:lvl2pPr>
            <a:lvl3pPr marL="1371600" lvl="2" indent="-320039" algn="l">
              <a:lnSpc>
                <a:spcPct val="100000"/>
              </a:lnSpc>
              <a:spcBef>
                <a:spcPts val="600"/>
              </a:spcBef>
              <a:spcAft>
                <a:spcPts val="0"/>
              </a:spcAft>
              <a:buSzPts val="1440"/>
              <a:buChar char="▪"/>
              <a:defRPr sz="1800">
                <a:latin typeface="Arial"/>
                <a:ea typeface="Arial"/>
                <a:cs typeface="Arial"/>
                <a:sym typeface="Arial"/>
              </a:defRPr>
            </a:lvl3pPr>
            <a:lvl4pPr marL="1828800" lvl="3" indent="-342900" algn="l">
              <a:lnSpc>
                <a:spcPct val="100000"/>
              </a:lnSpc>
              <a:spcBef>
                <a:spcPts val="600"/>
              </a:spcBef>
              <a:spcAft>
                <a:spcPts val="0"/>
              </a:spcAft>
              <a:buSzPts val="1800"/>
              <a:buChar char="-"/>
              <a:defRPr sz="1800">
                <a:latin typeface="Arial"/>
                <a:ea typeface="Arial"/>
                <a:cs typeface="Arial"/>
                <a:sym typeface="Arial"/>
              </a:defRPr>
            </a:lvl4pPr>
            <a:lvl5pPr marL="2286000" lvl="4" indent="-320039" algn="l">
              <a:lnSpc>
                <a:spcPct val="200000"/>
              </a:lnSpc>
              <a:spcBef>
                <a:spcPts val="600"/>
              </a:spcBef>
              <a:spcAft>
                <a:spcPts val="0"/>
              </a:spcAft>
              <a:buSzPts val="144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9"/>
          <p:cNvSpPr txBox="1">
            <a:spLocks noGrp="1"/>
          </p:cNvSpPr>
          <p:nvPr>
            <p:ph type="title"/>
          </p:nvPr>
        </p:nvSpPr>
        <p:spPr>
          <a:xfrm>
            <a:off x="784276" y="1503863"/>
            <a:ext cx="5205707" cy="1749284"/>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
          <p:cNvSpPr txBox="1">
            <a:spLocks noGrp="1"/>
          </p:cNvSpPr>
          <p:nvPr>
            <p:ph type="body" idx="2"/>
          </p:nvPr>
        </p:nvSpPr>
        <p:spPr>
          <a:xfrm>
            <a:off x="787889" y="3368001"/>
            <a:ext cx="5201923" cy="67762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280"/>
              <a:buNone/>
              <a:defRPr sz="1600" i="0">
                <a:solidFill>
                  <a:schemeClr val="lt1"/>
                </a:solidFill>
                <a:latin typeface="Garamond"/>
                <a:ea typeface="Garamond"/>
                <a:cs typeface="Garamond"/>
                <a:sym typeface="Garamond"/>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80" name="Google Shape;80;p9"/>
          <p:cNvPicPr preferRelativeResize="0"/>
          <p:nvPr/>
        </p:nvPicPr>
        <p:blipFill rotWithShape="1">
          <a:blip r:embed="rId3">
            <a:alphaModFix/>
          </a:blip>
          <a:srcRect/>
          <a:stretch/>
        </p:blipFill>
        <p:spPr>
          <a:xfrm>
            <a:off x="784273" y="599254"/>
            <a:ext cx="1676303" cy="289000"/>
          </a:xfrm>
          <a:prstGeom prst="rect">
            <a:avLst/>
          </a:prstGeom>
          <a:noFill/>
          <a:ln>
            <a:noFill/>
          </a:ln>
        </p:spPr>
      </p:pic>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 Full Bleed Blue 3">
  <p:cSld name="Cover – Full Bleed Blue 3">
    <p:bg>
      <p:bgPr>
        <a:solidFill>
          <a:schemeClr val="lt1"/>
        </a:solidFill>
        <a:effectLst/>
      </p:bgPr>
    </p:bg>
    <p:spTree>
      <p:nvGrpSpPr>
        <p:cNvPr id="1" name="Shape 81"/>
        <p:cNvGrpSpPr/>
        <p:nvPr/>
      </p:nvGrpSpPr>
      <p:grpSpPr>
        <a:xfrm>
          <a:off x="0" y="0"/>
          <a:ext cx="0" cy="0"/>
          <a:chOff x="0" y="0"/>
          <a:chExt cx="0" cy="0"/>
        </a:xfrm>
      </p:grpSpPr>
      <p:pic>
        <p:nvPicPr>
          <p:cNvPr id="82" name="Google Shape;82;p10"/>
          <p:cNvPicPr preferRelativeResize="0"/>
          <p:nvPr/>
        </p:nvPicPr>
        <p:blipFill rotWithShape="1">
          <a:blip r:embed="rId2">
            <a:alphaModFix/>
          </a:blip>
          <a:srcRect/>
          <a:stretch/>
        </p:blipFill>
        <p:spPr>
          <a:xfrm>
            <a:off x="0" y="1"/>
            <a:ext cx="9144000" cy="6857999"/>
          </a:xfrm>
          <a:prstGeom prst="rect">
            <a:avLst/>
          </a:prstGeom>
          <a:noFill/>
          <a:ln>
            <a:noFill/>
          </a:ln>
        </p:spPr>
      </p:pic>
      <p:sp>
        <p:nvSpPr>
          <p:cNvPr id="83" name="Google Shape;83;p10"/>
          <p:cNvSpPr/>
          <p:nvPr/>
        </p:nvSpPr>
        <p:spPr>
          <a:xfrm>
            <a:off x="502920" y="1"/>
            <a:ext cx="5666935" cy="57396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i="0" u="none" strike="noStrike" cap="none">
              <a:solidFill>
                <a:schemeClr val="dk1"/>
              </a:solidFill>
              <a:latin typeface="Garamond"/>
              <a:ea typeface="Garamond"/>
              <a:cs typeface="Garamond"/>
              <a:sym typeface="Garamond"/>
            </a:endParaRPr>
          </a:p>
        </p:txBody>
      </p:sp>
      <p:sp>
        <p:nvSpPr>
          <p:cNvPr id="84" name="Google Shape;84;p10"/>
          <p:cNvSpPr txBox="1">
            <a:spLocks noGrp="1"/>
          </p:cNvSpPr>
          <p:nvPr>
            <p:ph type="dt" idx="10"/>
          </p:nvPr>
        </p:nvSpPr>
        <p:spPr>
          <a:xfrm>
            <a:off x="785881" y="5159269"/>
            <a:ext cx="1925338" cy="238607"/>
          </a:xfrm>
          <a:prstGeom prst="rect">
            <a:avLst/>
          </a:prstGeom>
          <a:noFill/>
          <a:ln>
            <a:noFill/>
          </a:ln>
        </p:spPr>
        <p:txBody>
          <a:bodyPr spcFirstLastPara="1" wrap="square" lIns="91425" tIns="0" rIns="91425" bIns="0" anchor="b" anchorCtr="0"/>
          <a:lstStyle>
            <a:lvl1pPr marR="0" lvl="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10"/>
          <p:cNvSpPr txBox="1">
            <a:spLocks noGrp="1"/>
          </p:cNvSpPr>
          <p:nvPr>
            <p:ph type="body" idx="1"/>
          </p:nvPr>
        </p:nvSpPr>
        <p:spPr>
          <a:xfrm>
            <a:off x="784277" y="4473719"/>
            <a:ext cx="4191461" cy="568959"/>
          </a:xfrm>
          <a:prstGeom prst="rect">
            <a:avLst/>
          </a:prstGeom>
          <a:noFill/>
          <a:ln>
            <a:noFill/>
          </a:ln>
        </p:spPr>
        <p:txBody>
          <a:bodyPr spcFirstLastPara="1" wrap="square" lIns="91425" tIns="0" rIns="91425" bIns="0" anchor="b" anchorCtr="0"/>
          <a:lstStyle>
            <a:lvl1pPr marL="457200" lvl="0" indent="-228600" algn="l">
              <a:lnSpc>
                <a:spcPct val="100000"/>
              </a:lnSpc>
              <a:spcBef>
                <a:spcPts val="0"/>
              </a:spcBef>
              <a:spcAft>
                <a:spcPts val="0"/>
              </a:spcAft>
              <a:buSzPts val="1280"/>
              <a:buNone/>
              <a:defRPr sz="1600" i="0">
                <a:solidFill>
                  <a:schemeClr val="lt1"/>
                </a:solidFill>
              </a:defRPr>
            </a:lvl1pPr>
            <a:lvl2pPr marL="914400" lvl="1" indent="-342900" algn="l">
              <a:lnSpc>
                <a:spcPct val="100000"/>
              </a:lnSpc>
              <a:spcBef>
                <a:spcPts val="0"/>
              </a:spcBef>
              <a:spcAft>
                <a:spcPts val="0"/>
              </a:spcAft>
              <a:buSzPts val="1800"/>
              <a:buChar char="-"/>
              <a:defRPr sz="1800">
                <a:latin typeface="Arial"/>
                <a:ea typeface="Arial"/>
                <a:cs typeface="Arial"/>
                <a:sym typeface="Arial"/>
              </a:defRPr>
            </a:lvl2pPr>
            <a:lvl3pPr marL="1371600" lvl="2" indent="-320039" algn="l">
              <a:lnSpc>
                <a:spcPct val="100000"/>
              </a:lnSpc>
              <a:spcBef>
                <a:spcPts val="600"/>
              </a:spcBef>
              <a:spcAft>
                <a:spcPts val="0"/>
              </a:spcAft>
              <a:buSzPts val="1440"/>
              <a:buChar char="▪"/>
              <a:defRPr sz="1800">
                <a:latin typeface="Arial"/>
                <a:ea typeface="Arial"/>
                <a:cs typeface="Arial"/>
                <a:sym typeface="Arial"/>
              </a:defRPr>
            </a:lvl3pPr>
            <a:lvl4pPr marL="1828800" lvl="3" indent="-342900" algn="l">
              <a:lnSpc>
                <a:spcPct val="100000"/>
              </a:lnSpc>
              <a:spcBef>
                <a:spcPts val="600"/>
              </a:spcBef>
              <a:spcAft>
                <a:spcPts val="0"/>
              </a:spcAft>
              <a:buSzPts val="1800"/>
              <a:buChar char="-"/>
              <a:defRPr sz="1800">
                <a:latin typeface="Arial"/>
                <a:ea typeface="Arial"/>
                <a:cs typeface="Arial"/>
                <a:sym typeface="Arial"/>
              </a:defRPr>
            </a:lvl4pPr>
            <a:lvl5pPr marL="2286000" lvl="4" indent="-320039" algn="l">
              <a:lnSpc>
                <a:spcPct val="200000"/>
              </a:lnSpc>
              <a:spcBef>
                <a:spcPts val="600"/>
              </a:spcBef>
              <a:spcAft>
                <a:spcPts val="0"/>
              </a:spcAft>
              <a:buSzPts val="144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0"/>
          <p:cNvSpPr txBox="1">
            <a:spLocks noGrp="1"/>
          </p:cNvSpPr>
          <p:nvPr>
            <p:ph type="title"/>
          </p:nvPr>
        </p:nvSpPr>
        <p:spPr>
          <a:xfrm>
            <a:off x="784276" y="1503863"/>
            <a:ext cx="5205707" cy="1749284"/>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0"/>
          <p:cNvSpPr txBox="1">
            <a:spLocks noGrp="1"/>
          </p:cNvSpPr>
          <p:nvPr>
            <p:ph type="body" idx="2"/>
          </p:nvPr>
        </p:nvSpPr>
        <p:spPr>
          <a:xfrm>
            <a:off x="787889" y="3368001"/>
            <a:ext cx="5201923" cy="67762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SzPts val="1280"/>
              <a:buNone/>
              <a:defRPr sz="1600" i="0">
                <a:solidFill>
                  <a:schemeClr val="lt1"/>
                </a:solidFill>
                <a:latin typeface="Garamond"/>
                <a:ea typeface="Garamond"/>
                <a:cs typeface="Garamond"/>
                <a:sym typeface="Garamond"/>
              </a:defRPr>
            </a:lvl1pPr>
            <a:lvl2pPr marL="914400" lvl="1" indent="-228600" algn="l">
              <a:lnSpc>
                <a:spcPct val="100000"/>
              </a:lnSpc>
              <a:spcBef>
                <a:spcPts val="600"/>
              </a:spcBef>
              <a:spcAft>
                <a:spcPts val="0"/>
              </a:spcAft>
              <a:buSzPts val="2000"/>
              <a:buNone/>
              <a:defRPr i="1">
                <a:latin typeface="Arial"/>
                <a:ea typeface="Arial"/>
                <a:cs typeface="Arial"/>
                <a:sym typeface="Arial"/>
              </a:defRPr>
            </a:lvl2pPr>
            <a:lvl3pPr marL="1371600" lvl="2" indent="-228600" algn="l">
              <a:lnSpc>
                <a:spcPct val="100000"/>
              </a:lnSpc>
              <a:spcBef>
                <a:spcPts val="600"/>
              </a:spcBef>
              <a:spcAft>
                <a:spcPts val="0"/>
              </a:spcAft>
              <a:buSzPts val="1440"/>
              <a:buNone/>
              <a:defRPr i="1">
                <a:latin typeface="Arial"/>
                <a:ea typeface="Arial"/>
                <a:cs typeface="Arial"/>
                <a:sym typeface="Arial"/>
              </a:defRPr>
            </a:lvl3pPr>
            <a:lvl4pPr marL="1828800" lvl="3" indent="-228600" algn="l">
              <a:lnSpc>
                <a:spcPct val="100000"/>
              </a:lnSpc>
              <a:spcBef>
                <a:spcPts val="600"/>
              </a:spcBef>
              <a:spcAft>
                <a:spcPts val="0"/>
              </a:spcAft>
              <a:buSzPts val="1600"/>
              <a:buNone/>
              <a:defRPr i="1">
                <a:latin typeface="Arial"/>
                <a:ea typeface="Arial"/>
                <a:cs typeface="Arial"/>
                <a:sym typeface="Arial"/>
              </a:defRPr>
            </a:lvl4pPr>
            <a:lvl5pPr marL="2286000" lvl="4" indent="-228600" algn="l">
              <a:lnSpc>
                <a:spcPct val="100000"/>
              </a:lnSpc>
              <a:spcBef>
                <a:spcPts val="600"/>
              </a:spcBef>
              <a:spcAft>
                <a:spcPts val="0"/>
              </a:spcAft>
              <a:buSzPts val="1600"/>
              <a:buNone/>
              <a:defRPr i="1">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88" name="Google Shape;88;p10"/>
          <p:cNvPicPr preferRelativeResize="0"/>
          <p:nvPr/>
        </p:nvPicPr>
        <p:blipFill rotWithShape="1">
          <a:blip r:embed="rId3">
            <a:alphaModFix/>
          </a:blip>
          <a:srcRect/>
          <a:stretch/>
        </p:blipFill>
        <p:spPr>
          <a:xfrm>
            <a:off x="784273" y="599254"/>
            <a:ext cx="1676303" cy="289000"/>
          </a:xfrm>
          <a:prstGeom prst="rect">
            <a:avLst/>
          </a:prstGeom>
          <a:noFill/>
          <a:ln>
            <a:noFill/>
          </a:ln>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Google Shape;11;p1"/>
          <p:cNvSpPr txBox="1">
            <a:spLocks noGrp="1"/>
          </p:cNvSpPr>
          <p:nvPr>
            <p:ph type="title"/>
          </p:nvPr>
        </p:nvSpPr>
        <p:spPr>
          <a:xfrm>
            <a:off x="453585" y="425002"/>
            <a:ext cx="8173580" cy="611449"/>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chemeClr val="dk1"/>
              </a:buClr>
              <a:buSzPts val="2800"/>
              <a:buFont typeface="Garamond"/>
              <a:buNone/>
              <a:defRPr sz="2800" b="0" i="0" u="none" strike="noStrike" cap="none">
                <a:solidFill>
                  <a:schemeClr val="dk1"/>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ftr" idx="11"/>
          </p:nvPr>
        </p:nvSpPr>
        <p:spPr>
          <a:xfrm>
            <a:off x="548153" y="6470130"/>
            <a:ext cx="4310907" cy="13798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7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272108" y="6453506"/>
            <a:ext cx="246061" cy="155233"/>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0" marR="0" lvl="1" indent="0" algn="l" rtl="0">
              <a:spcBef>
                <a:spcPts val="0"/>
              </a:spcBef>
              <a:buNone/>
              <a:defRPr sz="700" b="0" i="0" u="none" strike="noStrike" cap="none">
                <a:solidFill>
                  <a:schemeClr val="dk1"/>
                </a:solidFill>
                <a:latin typeface="Arial"/>
                <a:ea typeface="Arial"/>
                <a:cs typeface="Arial"/>
                <a:sym typeface="Arial"/>
              </a:defRPr>
            </a:lvl2pPr>
            <a:lvl3pPr marL="0" marR="0" lvl="2" indent="0" algn="l" rtl="0">
              <a:spcBef>
                <a:spcPts val="0"/>
              </a:spcBef>
              <a:buNone/>
              <a:defRPr sz="700" b="0" i="0" u="none" strike="noStrike" cap="none">
                <a:solidFill>
                  <a:schemeClr val="dk1"/>
                </a:solidFill>
                <a:latin typeface="Arial"/>
                <a:ea typeface="Arial"/>
                <a:cs typeface="Arial"/>
                <a:sym typeface="Arial"/>
              </a:defRPr>
            </a:lvl3pPr>
            <a:lvl4pPr marL="0" marR="0" lvl="3" indent="0" algn="l" rtl="0">
              <a:spcBef>
                <a:spcPts val="0"/>
              </a:spcBef>
              <a:buNone/>
              <a:defRPr sz="700" b="0" i="0" u="none" strike="noStrike" cap="none">
                <a:solidFill>
                  <a:schemeClr val="dk1"/>
                </a:solidFill>
                <a:latin typeface="Arial"/>
                <a:ea typeface="Arial"/>
                <a:cs typeface="Arial"/>
                <a:sym typeface="Arial"/>
              </a:defRPr>
            </a:lvl4pPr>
            <a:lvl5pPr marL="0" marR="0" lvl="4" indent="0" algn="l" rtl="0">
              <a:spcBef>
                <a:spcPts val="0"/>
              </a:spcBef>
              <a:buNone/>
              <a:defRPr sz="700" b="0" i="0" u="none" strike="noStrike" cap="none">
                <a:solidFill>
                  <a:schemeClr val="dk1"/>
                </a:solidFill>
                <a:latin typeface="Arial"/>
                <a:ea typeface="Arial"/>
                <a:cs typeface="Arial"/>
                <a:sym typeface="Arial"/>
              </a:defRPr>
            </a:lvl5pPr>
            <a:lvl6pPr marL="0" marR="0" lvl="5" indent="0" algn="l" rtl="0">
              <a:spcBef>
                <a:spcPts val="0"/>
              </a:spcBef>
              <a:buNone/>
              <a:defRPr sz="700" b="0" i="0" u="none" strike="noStrike" cap="none">
                <a:solidFill>
                  <a:schemeClr val="dk1"/>
                </a:solidFill>
                <a:latin typeface="Arial"/>
                <a:ea typeface="Arial"/>
                <a:cs typeface="Arial"/>
                <a:sym typeface="Arial"/>
              </a:defRPr>
            </a:lvl6pPr>
            <a:lvl7pPr marL="0" marR="0" lvl="6" indent="0" algn="l" rtl="0">
              <a:spcBef>
                <a:spcPts val="0"/>
              </a:spcBef>
              <a:buNone/>
              <a:defRPr sz="700" b="0" i="0" u="none" strike="noStrike" cap="none">
                <a:solidFill>
                  <a:schemeClr val="dk1"/>
                </a:solidFill>
                <a:latin typeface="Arial"/>
                <a:ea typeface="Arial"/>
                <a:cs typeface="Arial"/>
                <a:sym typeface="Arial"/>
              </a:defRPr>
            </a:lvl7pPr>
            <a:lvl8pPr marL="0" marR="0" lvl="7" indent="0" algn="l" rtl="0">
              <a:spcBef>
                <a:spcPts val="0"/>
              </a:spcBef>
              <a:buNone/>
              <a:defRPr sz="700" b="0" i="0" u="none" strike="noStrike" cap="none">
                <a:solidFill>
                  <a:schemeClr val="dk1"/>
                </a:solidFill>
                <a:latin typeface="Arial"/>
                <a:ea typeface="Arial"/>
                <a:cs typeface="Arial"/>
                <a:sym typeface="Arial"/>
              </a:defRPr>
            </a:lvl8pPr>
            <a:lvl9pPr marL="0" marR="0" lvl="8" indent="0" algn="l" rtl="0">
              <a:spcBef>
                <a:spcPts val="0"/>
              </a:spcBef>
              <a:buNone/>
              <a:defRPr sz="7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4" name="Google Shape;14;p1"/>
          <p:cNvCxnSpPr/>
          <p:nvPr/>
        </p:nvCxnSpPr>
        <p:spPr>
          <a:xfrm>
            <a:off x="365125" y="6250080"/>
            <a:ext cx="8413750" cy="0"/>
          </a:xfrm>
          <a:prstGeom prst="straightConnector1">
            <a:avLst/>
          </a:prstGeom>
          <a:noFill/>
          <a:ln w="9525" cap="flat" cmpd="sng">
            <a:solidFill>
              <a:srgbClr val="052049"/>
            </a:solidFill>
            <a:prstDash val="solid"/>
            <a:miter lim="800000"/>
            <a:headEnd type="none" w="med" len="med"/>
            <a:tailEnd type="none" w="med" len="med"/>
          </a:ln>
        </p:spPr>
      </p:cxnSp>
      <p:cxnSp>
        <p:nvCxnSpPr>
          <p:cNvPr id="15" name="Google Shape;15;p1"/>
          <p:cNvCxnSpPr/>
          <p:nvPr/>
        </p:nvCxnSpPr>
        <p:spPr>
          <a:xfrm>
            <a:off x="277813" y="6250080"/>
            <a:ext cx="8595360" cy="0"/>
          </a:xfrm>
          <a:prstGeom prst="straightConnector1">
            <a:avLst/>
          </a:prstGeom>
          <a:noFill/>
          <a:ln w="9525" cap="flat" cmpd="sng">
            <a:solidFill>
              <a:srgbClr val="7F7F7F"/>
            </a:solidFill>
            <a:prstDash val="solid"/>
            <a:miter lim="800000"/>
            <a:headEnd type="none" w="med" len="med"/>
            <a:tailEnd type="none" w="med" len="med"/>
          </a:ln>
        </p:spPr>
      </p:cxnSp>
      <p:sp>
        <p:nvSpPr>
          <p:cNvPr id="16" name="Google Shape;16;p1"/>
          <p:cNvSpPr txBox="1">
            <a:spLocks noGrp="1"/>
          </p:cNvSpPr>
          <p:nvPr>
            <p:ph type="body" idx="1"/>
          </p:nvPr>
        </p:nvSpPr>
        <p:spPr>
          <a:xfrm>
            <a:off x="459686" y="1868557"/>
            <a:ext cx="8137665" cy="3909393"/>
          </a:xfrm>
          <a:prstGeom prst="rect">
            <a:avLst/>
          </a:prstGeom>
          <a:noFill/>
          <a:ln>
            <a:noFill/>
          </a:ln>
        </p:spPr>
        <p:txBody>
          <a:bodyPr spcFirstLastPara="1" wrap="square" lIns="91425" tIns="45700" rIns="91425" bIns="45700" anchor="t" anchorCtr="0"/>
          <a:lstStyle>
            <a:lvl1pPr marL="457200" marR="0" lvl="0" indent="-340360" algn="l" rtl="0">
              <a:lnSpc>
                <a:spcPct val="100000"/>
              </a:lnSpc>
              <a:spcBef>
                <a:spcPts val="0"/>
              </a:spcBef>
              <a:spcAft>
                <a:spcPts val="0"/>
              </a:spcAft>
              <a:buClr>
                <a:schemeClr val="accent1"/>
              </a:buClr>
              <a:buSzPts val="176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100000"/>
              </a:lnSpc>
              <a:spcBef>
                <a:spcPts val="600"/>
              </a:spcBef>
              <a:spcAft>
                <a:spcPts val="0"/>
              </a:spcAft>
              <a:buClr>
                <a:srgbClr val="5B6A70"/>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20039" algn="l" rtl="0">
              <a:lnSpc>
                <a:spcPct val="100000"/>
              </a:lnSpc>
              <a:spcBef>
                <a:spcPts val="600"/>
              </a:spcBef>
              <a:spcAft>
                <a:spcPts val="0"/>
              </a:spcAft>
              <a:buClr>
                <a:schemeClr val="accent1"/>
              </a:buClr>
              <a:buSzPts val="144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rgbClr val="5B6A70"/>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200000"/>
              </a:lnSpc>
              <a:spcBef>
                <a:spcPts val="600"/>
              </a:spcBef>
              <a:spcAft>
                <a:spcPts val="0"/>
              </a:spcAft>
              <a:buClr>
                <a:srgbClr val="18A3AC"/>
              </a:buClr>
              <a:buSzPts val="1600"/>
              <a:buFont typeface="Noto Sans Symbols"/>
              <a:buChar char="▪"/>
              <a:defRPr sz="20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7" name="Google Shape;17;p1"/>
          <p:cNvPicPr preferRelativeResize="0"/>
          <p:nvPr/>
        </p:nvPicPr>
        <p:blipFill rotWithShape="1">
          <a:blip r:embed="rId27">
            <a:alphaModFix/>
          </a:blip>
          <a:srcRect/>
          <a:stretch/>
        </p:blipFill>
        <p:spPr>
          <a:xfrm>
            <a:off x="7764484" y="6453506"/>
            <a:ext cx="1122321" cy="19349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655950" y="434993"/>
            <a:ext cx="8089800" cy="5631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Clr>
                <a:schemeClr val="dk1"/>
              </a:buClr>
              <a:buSzPts val="3600"/>
              <a:buFont typeface="Garamond"/>
              <a:buNone/>
              <a:defRPr sz="3600" b="0" i="0" u="none" strike="noStrike" cap="none">
                <a:solidFill>
                  <a:schemeClr val="dk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93" name="Google Shape;193;p27"/>
          <p:cNvSpPr txBox="1">
            <a:spLocks noGrp="1"/>
          </p:cNvSpPr>
          <p:nvPr>
            <p:ph type="body" idx="1"/>
          </p:nvPr>
        </p:nvSpPr>
        <p:spPr>
          <a:xfrm>
            <a:off x="657789" y="1565576"/>
            <a:ext cx="8089800" cy="1662000"/>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61950" algn="l" rtl="0">
              <a:lnSpc>
                <a:spcPct val="90000"/>
              </a:lnSpc>
              <a:spcBef>
                <a:spcPts val="1400"/>
              </a:spcBef>
              <a:spcAft>
                <a:spcPts val="0"/>
              </a:spcAft>
              <a:buClr>
                <a:schemeClr val="accent1"/>
              </a:buClr>
              <a:buSzPts val="2100"/>
              <a:buFont typeface="Noto Sans Symbols"/>
              <a:buChar char="▪"/>
              <a:defRPr sz="2100" b="0" i="0" u="none" strike="noStrike" cap="none">
                <a:solidFill>
                  <a:schemeClr val="dk1"/>
                </a:solidFill>
                <a:latin typeface="Arial"/>
                <a:ea typeface="Arial"/>
                <a:cs typeface="Arial"/>
                <a:sym typeface="Arial"/>
              </a:defRPr>
            </a:lvl4pPr>
            <a:lvl5pPr marL="2286000" marR="0" lvl="4" indent="-361950" algn="l" rtl="0">
              <a:lnSpc>
                <a:spcPct val="90000"/>
              </a:lnSpc>
              <a:spcBef>
                <a:spcPts val="14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194" name="Google Shape;194;p27"/>
          <p:cNvSpPr txBox="1">
            <a:spLocks noGrp="1"/>
          </p:cNvSpPr>
          <p:nvPr>
            <p:ph type="dt" idx="10"/>
          </p:nvPr>
        </p:nvSpPr>
        <p:spPr>
          <a:xfrm>
            <a:off x="6334637" y="6452360"/>
            <a:ext cx="927300" cy="1551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95" name="Google Shape;195;p27"/>
          <p:cNvSpPr txBox="1">
            <a:spLocks noGrp="1"/>
          </p:cNvSpPr>
          <p:nvPr>
            <p:ph type="ftr" idx="11"/>
          </p:nvPr>
        </p:nvSpPr>
        <p:spPr>
          <a:xfrm>
            <a:off x="729161" y="6470128"/>
            <a:ext cx="4311000" cy="138000"/>
          </a:xfrm>
          <a:prstGeom prst="rect">
            <a:avLst/>
          </a:prstGeom>
          <a:noFill/>
          <a:ln>
            <a:noFill/>
          </a:ln>
        </p:spPr>
        <p:txBody>
          <a:bodyPr spcFirstLastPara="1" wrap="square" lIns="0" tIns="0" rIns="0" bIns="0" anchor="b" anchorCtr="0"/>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96" name="Google Shape;196;p27"/>
          <p:cNvSpPr txBox="1">
            <a:spLocks noGrp="1"/>
          </p:cNvSpPr>
          <p:nvPr>
            <p:ph type="sldNum" idx="12"/>
          </p:nvPr>
        </p:nvSpPr>
        <p:spPr>
          <a:xfrm>
            <a:off x="358009" y="6453503"/>
            <a:ext cx="246000" cy="155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chemeClr val="dk1"/>
                </a:solidFill>
                <a:latin typeface="Arial"/>
                <a:ea typeface="Arial"/>
                <a:cs typeface="Arial"/>
                <a:sym typeface="Arial"/>
              </a:defRPr>
            </a:lvl1pPr>
            <a:lvl2pPr marL="0" marR="0" lvl="1" indent="0" algn="l" rtl="0">
              <a:spcBef>
                <a:spcPts val="0"/>
              </a:spcBef>
              <a:buNone/>
              <a:defRPr sz="900" b="0" i="0" u="none" strike="noStrike" cap="none">
                <a:solidFill>
                  <a:schemeClr val="dk1"/>
                </a:solidFill>
                <a:latin typeface="Arial"/>
                <a:ea typeface="Arial"/>
                <a:cs typeface="Arial"/>
                <a:sym typeface="Arial"/>
              </a:defRPr>
            </a:lvl2pPr>
            <a:lvl3pPr marL="0" marR="0" lvl="2" indent="0" algn="l" rtl="0">
              <a:spcBef>
                <a:spcPts val="0"/>
              </a:spcBef>
              <a:buNone/>
              <a:defRPr sz="900" b="0" i="0" u="none" strike="noStrike" cap="none">
                <a:solidFill>
                  <a:schemeClr val="dk1"/>
                </a:solidFill>
                <a:latin typeface="Arial"/>
                <a:ea typeface="Arial"/>
                <a:cs typeface="Arial"/>
                <a:sym typeface="Arial"/>
              </a:defRPr>
            </a:lvl3pPr>
            <a:lvl4pPr marL="0" marR="0" lvl="3" indent="0" algn="l" rtl="0">
              <a:spcBef>
                <a:spcPts val="0"/>
              </a:spcBef>
              <a:buNone/>
              <a:defRPr sz="900" b="0" i="0" u="none" strike="noStrike" cap="none">
                <a:solidFill>
                  <a:schemeClr val="dk1"/>
                </a:solidFill>
                <a:latin typeface="Arial"/>
                <a:ea typeface="Arial"/>
                <a:cs typeface="Arial"/>
                <a:sym typeface="Arial"/>
              </a:defRPr>
            </a:lvl4pPr>
            <a:lvl5pPr marL="0" marR="0" lvl="4" indent="0" algn="l" rtl="0">
              <a:spcBef>
                <a:spcPts val="0"/>
              </a:spcBef>
              <a:buNone/>
              <a:defRPr sz="900" b="0" i="0" u="none" strike="noStrike" cap="none">
                <a:solidFill>
                  <a:schemeClr val="dk1"/>
                </a:solidFill>
                <a:latin typeface="Arial"/>
                <a:ea typeface="Arial"/>
                <a:cs typeface="Arial"/>
                <a:sym typeface="Arial"/>
              </a:defRPr>
            </a:lvl5pPr>
            <a:lvl6pPr marL="0" marR="0" lvl="5" indent="0" algn="l" rtl="0">
              <a:spcBef>
                <a:spcPts val="0"/>
              </a:spcBef>
              <a:buNone/>
              <a:defRPr sz="900" b="0" i="0" u="none" strike="noStrike" cap="none">
                <a:solidFill>
                  <a:schemeClr val="dk1"/>
                </a:solidFill>
                <a:latin typeface="Arial"/>
                <a:ea typeface="Arial"/>
                <a:cs typeface="Arial"/>
                <a:sym typeface="Arial"/>
              </a:defRPr>
            </a:lvl6pPr>
            <a:lvl7pPr marL="0" marR="0" lvl="6" indent="0" algn="l" rtl="0">
              <a:spcBef>
                <a:spcPts val="0"/>
              </a:spcBef>
              <a:buNone/>
              <a:defRPr sz="900" b="0" i="0" u="none" strike="noStrike" cap="none">
                <a:solidFill>
                  <a:schemeClr val="dk1"/>
                </a:solidFill>
                <a:latin typeface="Arial"/>
                <a:ea typeface="Arial"/>
                <a:cs typeface="Arial"/>
                <a:sym typeface="Arial"/>
              </a:defRPr>
            </a:lvl7pPr>
            <a:lvl8pPr marL="0" marR="0" lvl="7" indent="0" algn="l" rtl="0">
              <a:spcBef>
                <a:spcPts val="0"/>
              </a:spcBef>
              <a:buNone/>
              <a:defRPr sz="900" b="0" i="0" u="none" strike="noStrike" cap="none">
                <a:solidFill>
                  <a:schemeClr val="dk1"/>
                </a:solidFill>
                <a:latin typeface="Arial"/>
                <a:ea typeface="Arial"/>
                <a:cs typeface="Arial"/>
                <a:sym typeface="Arial"/>
              </a:defRPr>
            </a:lvl8pPr>
            <a:lvl9pPr marL="0" marR="0" lvl="8" indent="0" algn="l" rtl="0">
              <a:spcBef>
                <a:spcPts val="0"/>
              </a:spcBef>
              <a:buNone/>
              <a:defRPr sz="9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97" name="Google Shape;197;p27"/>
          <p:cNvCxnSpPr/>
          <p:nvPr/>
        </p:nvCxnSpPr>
        <p:spPr>
          <a:xfrm>
            <a:off x="365125" y="6250080"/>
            <a:ext cx="8413800" cy="0"/>
          </a:xfrm>
          <a:prstGeom prst="straightConnector1">
            <a:avLst/>
          </a:prstGeom>
          <a:noFill/>
          <a:ln w="9525" cap="flat" cmpd="sng">
            <a:solidFill>
              <a:srgbClr val="052049"/>
            </a:solidFill>
            <a:prstDash val="solid"/>
            <a:miter lim="800000"/>
            <a:headEnd type="none" w="med" len="med"/>
            <a:tailEnd type="none" w="med" len="med"/>
          </a:ln>
        </p:spPr>
      </p:cxnSp>
      <p:cxnSp>
        <p:nvCxnSpPr>
          <p:cNvPr id="198" name="Google Shape;198;p27"/>
          <p:cNvCxnSpPr/>
          <p:nvPr/>
        </p:nvCxnSpPr>
        <p:spPr>
          <a:xfrm>
            <a:off x="365125" y="6250080"/>
            <a:ext cx="8413800" cy="0"/>
          </a:xfrm>
          <a:prstGeom prst="straightConnector1">
            <a:avLst/>
          </a:prstGeom>
          <a:noFill/>
          <a:ln w="9525" cap="flat" cmpd="sng">
            <a:solidFill>
              <a:srgbClr val="052049"/>
            </a:solidFill>
            <a:prstDash val="solid"/>
            <a:miter lim="800000"/>
            <a:headEnd type="none" w="med" len="med"/>
            <a:tailEnd type="none" w="med" len="med"/>
          </a:ln>
        </p:spPr>
      </p:cxnSp>
      <p:sp>
        <p:nvSpPr>
          <p:cNvPr id="199" name="Google Shape;199;p27"/>
          <p:cNvSpPr/>
          <p:nvPr/>
        </p:nvSpPr>
        <p:spPr>
          <a:xfrm>
            <a:off x="8129588" y="6394450"/>
            <a:ext cx="647700" cy="311150"/>
          </a:xfrm>
          <a:custGeom>
            <a:avLst/>
            <a:gdLst/>
            <a:ahLst/>
            <a:cxnLst/>
            <a:rect l="l" t="t" r="r" b="b"/>
            <a:pathLst>
              <a:path w="350" h="168" extrusionOk="0">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1"/>
          <p:cNvSpPr txBox="1">
            <a:spLocks noGrp="1"/>
          </p:cNvSpPr>
          <p:nvPr>
            <p:ph type="title"/>
          </p:nvPr>
        </p:nvSpPr>
        <p:spPr>
          <a:xfrm>
            <a:off x="637132" y="2504663"/>
            <a:ext cx="7585800" cy="17493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dk1"/>
              </a:buClr>
              <a:buSzPts val="3600"/>
              <a:buFont typeface="Garamond"/>
              <a:buNone/>
            </a:pPr>
            <a:r>
              <a:rPr lang="en-US" sz="4800" dirty="0"/>
              <a:t>DCEA Journal Club</a:t>
            </a:r>
            <a:endParaRPr sz="48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836141"/>
            <a:ext cx="7904675" cy="611400"/>
          </a:xfrm>
          <a:prstGeom prst="rect">
            <a:avLst/>
          </a:prstGeom>
          <a:noFill/>
          <a:ln>
            <a:noFill/>
          </a:ln>
        </p:spPr>
        <p:txBody>
          <a:bodyPr spcFirstLastPara="1" wrap="square" lIns="91425" tIns="45700" rIns="91425" bIns="45700" anchor="b" anchorCtr="0">
            <a:noAutofit/>
          </a:bodyPr>
          <a:lstStyle/>
          <a:p>
            <a:pPr lvl="0" algn="ctr"/>
            <a:r>
              <a:rPr lang="en-US" dirty="0"/>
              <a:t>3. What is the study’s analytic perspective?</a:t>
            </a:r>
            <a:br>
              <a:rPr lang="en-US" dirty="0"/>
            </a:br>
            <a:br>
              <a:rPr lang="en-US" dirty="0"/>
            </a:br>
            <a:r>
              <a:rPr lang="en-US" b="1" dirty="0"/>
              <a:t>Health system</a:t>
            </a:r>
          </a:p>
        </p:txBody>
      </p:sp>
    </p:spTree>
    <p:extLst>
      <p:ext uri="{BB962C8B-B14F-4D97-AF65-F5344CB8AC3E}">
        <p14:creationId xmlns:p14="http://schemas.microsoft.com/office/powerpoint/2010/main" val="35853817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429742"/>
            <a:ext cx="7904675" cy="611400"/>
          </a:xfrm>
          <a:prstGeom prst="rect">
            <a:avLst/>
          </a:prstGeom>
          <a:noFill/>
          <a:ln>
            <a:noFill/>
          </a:ln>
        </p:spPr>
        <p:txBody>
          <a:bodyPr spcFirstLastPara="1" wrap="square" lIns="91425" tIns="45700" rIns="91425" bIns="45700" anchor="b" anchorCtr="0">
            <a:noAutofit/>
          </a:bodyPr>
          <a:lstStyle/>
          <a:p>
            <a:pPr lvl="0" algn="ctr"/>
            <a:r>
              <a:rPr lang="en-US" dirty="0"/>
              <a:t>4. Is discounting handled properly?</a:t>
            </a:r>
          </a:p>
        </p:txBody>
      </p:sp>
    </p:spTree>
    <p:extLst>
      <p:ext uri="{BB962C8B-B14F-4D97-AF65-F5344CB8AC3E}">
        <p14:creationId xmlns:p14="http://schemas.microsoft.com/office/powerpoint/2010/main" val="17410915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700675"/>
            <a:ext cx="7904675" cy="611400"/>
          </a:xfrm>
          <a:prstGeom prst="rect">
            <a:avLst/>
          </a:prstGeom>
          <a:noFill/>
          <a:ln>
            <a:noFill/>
          </a:ln>
        </p:spPr>
        <p:txBody>
          <a:bodyPr spcFirstLastPara="1" wrap="square" lIns="91425" tIns="45700" rIns="91425" bIns="45700" anchor="b" anchorCtr="0">
            <a:noAutofit/>
          </a:bodyPr>
          <a:lstStyle/>
          <a:p>
            <a:pPr lvl="0" algn="ctr"/>
            <a:r>
              <a:rPr lang="en-US" dirty="0"/>
              <a:t>4. Is discounting handled properly?</a:t>
            </a:r>
            <a:br>
              <a:rPr lang="en-US" dirty="0"/>
            </a:br>
            <a:br>
              <a:rPr lang="en-US" dirty="0"/>
            </a:br>
            <a:r>
              <a:rPr lang="en-US" b="1" dirty="0"/>
              <a:t>3% annually</a:t>
            </a:r>
          </a:p>
        </p:txBody>
      </p:sp>
    </p:spTree>
    <p:extLst>
      <p:ext uri="{BB962C8B-B14F-4D97-AF65-F5344CB8AC3E}">
        <p14:creationId xmlns:p14="http://schemas.microsoft.com/office/powerpoint/2010/main" val="410710941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429742"/>
            <a:ext cx="7904675" cy="611400"/>
          </a:xfrm>
          <a:prstGeom prst="rect">
            <a:avLst/>
          </a:prstGeom>
          <a:noFill/>
          <a:ln>
            <a:noFill/>
          </a:ln>
        </p:spPr>
        <p:txBody>
          <a:bodyPr spcFirstLastPara="1" wrap="square" lIns="91425" tIns="45700" rIns="91425" bIns="45700" anchor="b" anchorCtr="0">
            <a:noAutofit/>
          </a:bodyPr>
          <a:lstStyle/>
          <a:p>
            <a:pPr lvl="0" algn="ctr"/>
            <a:r>
              <a:rPr lang="en-US" dirty="0"/>
              <a:t>5. List the major health outcomes and outcome measures.</a:t>
            </a:r>
          </a:p>
        </p:txBody>
      </p:sp>
    </p:spTree>
    <p:extLst>
      <p:ext uri="{BB962C8B-B14F-4D97-AF65-F5344CB8AC3E}">
        <p14:creationId xmlns:p14="http://schemas.microsoft.com/office/powerpoint/2010/main" val="127038351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5" name="Picture 4">
            <a:extLst>
              <a:ext uri="{FF2B5EF4-FFF2-40B4-BE49-F238E27FC236}">
                <a16:creationId xmlns:a16="http://schemas.microsoft.com/office/drawing/2014/main" id="{089AB182-7911-2E48-B901-0D85FBC0B38E}"/>
              </a:ext>
            </a:extLst>
          </p:cNvPr>
          <p:cNvPicPr>
            <a:picLocks noChangeAspect="1"/>
          </p:cNvPicPr>
          <p:nvPr/>
        </p:nvPicPr>
        <p:blipFill>
          <a:blip r:embed="rId3"/>
          <a:stretch>
            <a:fillRect/>
          </a:stretch>
        </p:blipFill>
        <p:spPr>
          <a:xfrm>
            <a:off x="0" y="460627"/>
            <a:ext cx="9144000" cy="5295066"/>
          </a:xfrm>
          <a:prstGeom prst="rect">
            <a:avLst/>
          </a:prstGeom>
        </p:spPr>
      </p:pic>
    </p:spTree>
    <p:extLst>
      <p:ext uri="{BB962C8B-B14F-4D97-AF65-F5344CB8AC3E}">
        <p14:creationId xmlns:p14="http://schemas.microsoft.com/office/powerpoint/2010/main" val="30199163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619662" y="5934944"/>
            <a:ext cx="7904675" cy="611400"/>
          </a:xfrm>
          <a:prstGeom prst="rect">
            <a:avLst/>
          </a:prstGeom>
          <a:noFill/>
          <a:ln>
            <a:noFill/>
          </a:ln>
        </p:spPr>
        <p:txBody>
          <a:bodyPr spcFirstLastPara="1" wrap="square" lIns="91425" tIns="45700" rIns="91425" bIns="45700" anchor="b" anchorCtr="0">
            <a:noAutofit/>
          </a:bodyPr>
          <a:lstStyle/>
          <a:p>
            <a:r>
              <a:rPr lang="en-US" dirty="0"/>
              <a:t>5. List the major health outcomes and outcome measures.</a:t>
            </a:r>
            <a:br>
              <a:rPr lang="en-US" dirty="0"/>
            </a:br>
            <a:r>
              <a:rPr lang="en-US" sz="2400" b="1" dirty="0"/>
              <a:t>Primary Outcome Measure: </a:t>
            </a:r>
            <a:r>
              <a:rPr lang="en-US" sz="2400" dirty="0"/>
              <a:t>ICER over lifetime horizon</a:t>
            </a:r>
            <a:br>
              <a:rPr lang="en-US" sz="2400" dirty="0"/>
            </a:br>
            <a:r>
              <a:rPr lang="en-US" sz="2400" b="1" dirty="0"/>
              <a:t>Secondary Outcome Measures:</a:t>
            </a:r>
            <a:br>
              <a:rPr lang="en-US" sz="2400" dirty="0"/>
            </a:br>
            <a:r>
              <a:rPr lang="en-US" sz="2400" dirty="0"/>
              <a:t>(1) incremental cost per life-year gained</a:t>
            </a:r>
            <a:br>
              <a:rPr lang="en-US" sz="2400" dirty="0"/>
            </a:br>
            <a:r>
              <a:rPr lang="en-US" sz="2400" dirty="0"/>
              <a:t>(2) the number of patients that would need to be treated for 5 years to avert 1 major</a:t>
            </a:r>
            <a:br>
              <a:rPr lang="en-US" sz="2400" dirty="0"/>
            </a:br>
            <a:r>
              <a:rPr lang="en-US" sz="2400" dirty="0"/>
              <a:t>adverse cardiovascular event (MACE, defined as a composite of cardiovascular death, nonfatal MI, or nonfatal stroke)</a:t>
            </a:r>
            <a:br>
              <a:rPr lang="en-US" sz="2400" dirty="0"/>
            </a:br>
            <a:r>
              <a:rPr lang="en-US" sz="2400" dirty="0"/>
              <a:t>(3) the price at which the drugs became cost-effective at a willingness-to-pay threshold of $100 000 per QALY</a:t>
            </a:r>
            <a:br>
              <a:rPr lang="en-US" sz="2400" dirty="0"/>
            </a:br>
            <a:r>
              <a:rPr lang="en-US" sz="2400" dirty="0"/>
              <a:t>(4) the total effect on the US health care budget over the next 5 years if all eligible patients were to receive PCSK9 inhibitors</a:t>
            </a:r>
            <a:br>
              <a:rPr lang="en-US" sz="2400" dirty="0"/>
            </a:br>
            <a:r>
              <a:rPr lang="en-US" sz="2400" dirty="0"/>
              <a:t>(compared with receipt of ezetimibe) </a:t>
            </a:r>
            <a:br>
              <a:rPr lang="en-US" sz="2400" dirty="0"/>
            </a:br>
            <a:r>
              <a:rPr lang="en-US" sz="2400" dirty="0"/>
              <a:t>(5) the net monetary benefit of incremental therapy with a PCSK9 inhibitor at willingness-to-pay thresholds ranging from $50,000 to $1,000,000 per additional QALY.</a:t>
            </a:r>
            <a:br>
              <a:rPr lang="en-US" dirty="0"/>
            </a:br>
            <a:endParaRPr lang="en-US" dirty="0"/>
          </a:p>
        </p:txBody>
      </p:sp>
    </p:spTree>
    <p:extLst>
      <p:ext uri="{BB962C8B-B14F-4D97-AF65-F5344CB8AC3E}">
        <p14:creationId xmlns:p14="http://schemas.microsoft.com/office/powerpoint/2010/main" val="18481107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429742"/>
            <a:ext cx="7904675" cy="611400"/>
          </a:xfrm>
          <a:prstGeom prst="rect">
            <a:avLst/>
          </a:prstGeom>
          <a:noFill/>
          <a:ln>
            <a:noFill/>
          </a:ln>
        </p:spPr>
        <p:txBody>
          <a:bodyPr spcFirstLastPara="1" wrap="square" lIns="91425" tIns="45700" rIns="91425" bIns="45700" anchor="b" anchorCtr="0">
            <a:noAutofit/>
          </a:bodyPr>
          <a:lstStyle/>
          <a:p>
            <a:pPr algn="ctr"/>
            <a:r>
              <a:rPr lang="en-US" dirty="0"/>
              <a:t>6. Describe briefly how outcomes and costs are assessed.</a:t>
            </a:r>
          </a:p>
        </p:txBody>
      </p:sp>
    </p:spTree>
    <p:extLst>
      <p:ext uri="{BB962C8B-B14F-4D97-AF65-F5344CB8AC3E}">
        <p14:creationId xmlns:p14="http://schemas.microsoft.com/office/powerpoint/2010/main" val="400484255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429742"/>
            <a:ext cx="7904675" cy="611400"/>
          </a:xfrm>
          <a:prstGeom prst="rect">
            <a:avLst/>
          </a:prstGeom>
          <a:noFill/>
          <a:ln>
            <a:noFill/>
          </a:ln>
        </p:spPr>
        <p:txBody>
          <a:bodyPr spcFirstLastPara="1" wrap="square" lIns="91425" tIns="45700" rIns="91425" bIns="45700" anchor="b" anchorCtr="0">
            <a:noAutofit/>
          </a:bodyPr>
          <a:lstStyle/>
          <a:p>
            <a:pPr lvl="0" algn="ctr"/>
            <a:r>
              <a:rPr lang="en-US" dirty="0"/>
              <a:t>7. What would you say is the greatest methodological strength of the analysis?</a:t>
            </a:r>
          </a:p>
        </p:txBody>
      </p:sp>
    </p:spTree>
    <p:extLst>
      <p:ext uri="{BB962C8B-B14F-4D97-AF65-F5344CB8AC3E}">
        <p14:creationId xmlns:p14="http://schemas.microsoft.com/office/powerpoint/2010/main" val="375177128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494272"/>
            <a:ext cx="7904675" cy="611400"/>
          </a:xfrm>
          <a:prstGeom prst="rect">
            <a:avLst/>
          </a:prstGeom>
          <a:noFill/>
          <a:ln>
            <a:noFill/>
          </a:ln>
        </p:spPr>
        <p:txBody>
          <a:bodyPr spcFirstLastPara="1" wrap="square" lIns="91425" tIns="45700" rIns="91425" bIns="45700" anchor="b" anchorCtr="0">
            <a:noAutofit/>
          </a:bodyPr>
          <a:lstStyle/>
          <a:p>
            <a:pPr lvl="0" algn="ctr"/>
            <a:r>
              <a:rPr lang="en-US" dirty="0"/>
              <a:t>8. Neither paper has a “Limitations of this analysis” paragraph, so often found in the Discussion section. If you were going to write that paragraph, what points would you make?</a:t>
            </a:r>
          </a:p>
        </p:txBody>
      </p:sp>
    </p:spTree>
    <p:extLst>
      <p:ext uri="{BB962C8B-B14F-4D97-AF65-F5344CB8AC3E}">
        <p14:creationId xmlns:p14="http://schemas.microsoft.com/office/powerpoint/2010/main" val="165663001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494272"/>
            <a:ext cx="7904675" cy="611400"/>
          </a:xfrm>
          <a:prstGeom prst="rect">
            <a:avLst/>
          </a:prstGeom>
          <a:noFill/>
          <a:ln>
            <a:noFill/>
          </a:ln>
        </p:spPr>
        <p:txBody>
          <a:bodyPr spcFirstLastPara="1" wrap="square" lIns="91425" tIns="45700" rIns="91425" bIns="45700" anchor="b" anchorCtr="0">
            <a:noAutofit/>
          </a:bodyPr>
          <a:lstStyle/>
          <a:p>
            <a:pPr algn="ctr"/>
            <a:r>
              <a:rPr lang="en-US" dirty="0"/>
              <a:t>9. I know we haven’t had the lecture on sensitivity analyses yet, but based on what you understand so far, do you think the SAs were handled properly and thoroughly?</a:t>
            </a:r>
          </a:p>
        </p:txBody>
      </p:sp>
    </p:spTree>
    <p:extLst>
      <p:ext uri="{BB962C8B-B14F-4D97-AF65-F5344CB8AC3E}">
        <p14:creationId xmlns:p14="http://schemas.microsoft.com/office/powerpoint/2010/main" val="104112933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5284608"/>
            <a:ext cx="7904675" cy="611400"/>
          </a:xfrm>
          <a:prstGeom prst="rect">
            <a:avLst/>
          </a:prstGeom>
          <a:noFill/>
          <a:ln>
            <a:noFill/>
          </a:ln>
        </p:spPr>
        <p:txBody>
          <a:bodyPr spcFirstLastPara="1" wrap="square" lIns="91425" tIns="45700" rIns="91425" bIns="45700" anchor="b" anchorCtr="0">
            <a:noAutofit/>
          </a:bodyPr>
          <a:lstStyle/>
          <a:p>
            <a:r>
              <a:rPr lang="en-US" sz="2000" b="1" dirty="0"/>
              <a:t>Questions for evaluation of CEA articles</a:t>
            </a:r>
            <a:br>
              <a:rPr lang="en-US" sz="2000" dirty="0"/>
            </a:br>
            <a:r>
              <a:rPr lang="en-US" sz="2000" b="1" dirty="0"/>
              <a:t> </a:t>
            </a:r>
            <a:br>
              <a:rPr lang="en-US" sz="2000" dirty="0"/>
            </a:br>
            <a:r>
              <a:rPr lang="en-US" sz="2000" dirty="0"/>
              <a:t>1. What is the research question? Does the article clearly state what activities or services (or lack thereof) are being compared?</a:t>
            </a:r>
            <a:br>
              <a:rPr lang="en-US" sz="2000" dirty="0"/>
            </a:br>
            <a:r>
              <a:rPr lang="en-US" sz="2000" dirty="0"/>
              <a:t>2. To what population, and disease or condition is the intervention relevant?</a:t>
            </a:r>
            <a:br>
              <a:rPr lang="en-US" sz="2000" dirty="0"/>
            </a:br>
            <a:r>
              <a:rPr lang="en-US" sz="2000" dirty="0"/>
              <a:t>3. What is the study’s analytic perspective?</a:t>
            </a:r>
            <a:br>
              <a:rPr lang="en-US" sz="2000" dirty="0"/>
            </a:br>
            <a:r>
              <a:rPr lang="en-US" sz="2000" dirty="0"/>
              <a:t>4. Is discounting handled properly?</a:t>
            </a:r>
            <a:br>
              <a:rPr lang="en-US" sz="2000" dirty="0"/>
            </a:br>
            <a:r>
              <a:rPr lang="en-US" sz="2000" dirty="0"/>
              <a:t>5. List the major health outcomes and outcome measures.</a:t>
            </a:r>
            <a:br>
              <a:rPr lang="en-US" sz="2000" dirty="0"/>
            </a:br>
            <a:r>
              <a:rPr lang="en-US" sz="2000" dirty="0"/>
              <a:t>6. Describe briefly how outcomes and costs are assessed.</a:t>
            </a:r>
            <a:br>
              <a:rPr lang="en-US" sz="2000" dirty="0"/>
            </a:br>
            <a:r>
              <a:rPr lang="en-US" sz="2000" dirty="0"/>
              <a:t>7. What would you say is the greatest methodological strength of the analysis?</a:t>
            </a:r>
            <a:br>
              <a:rPr lang="en-US" sz="2000" dirty="0"/>
            </a:br>
            <a:r>
              <a:rPr lang="en-US" sz="2000" dirty="0"/>
              <a:t>8. Neither paper has a “Limitations of this analysis” paragraph, so often found in the Discussion section. If you were going to write that paragraph, what points would you make?</a:t>
            </a:r>
            <a:br>
              <a:rPr lang="en-US" sz="2000" dirty="0"/>
            </a:br>
            <a:r>
              <a:rPr lang="en-US" sz="2000" dirty="0"/>
              <a:t>9. I know we haven’t had the lecture on sensitivity analyses yet, but based on what you understand so far, do you think the SAs were handled properly and thoroughly?</a:t>
            </a:r>
            <a:br>
              <a:rPr lang="en-US" sz="2000" dirty="0"/>
            </a:br>
            <a:r>
              <a:rPr lang="en-US" sz="2000" dirty="0"/>
              <a:t>10. Do you find the results / recommendations convincing? In your opinion, does the paper over- (or under-) claim the generalizability of its findings?</a:t>
            </a:r>
            <a:br>
              <a:rPr lang="en-US" sz="2000" dirty="0"/>
            </a:br>
            <a:r>
              <a:rPr lang="en-US" sz="2000" dirty="0"/>
              <a:t> </a:t>
            </a:r>
            <a:br>
              <a:rPr lang="en-US" sz="2000" dirty="0"/>
            </a:br>
            <a:endParaRPr lang="en-US" sz="2000" dirty="0"/>
          </a:p>
        </p:txBody>
      </p:sp>
    </p:spTree>
    <p:extLst>
      <p:ext uri="{BB962C8B-B14F-4D97-AF65-F5344CB8AC3E}">
        <p14:creationId xmlns:p14="http://schemas.microsoft.com/office/powerpoint/2010/main" val="35576982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5627871"/>
            <a:ext cx="7904675" cy="611400"/>
          </a:xfrm>
          <a:prstGeom prst="rect">
            <a:avLst/>
          </a:prstGeom>
          <a:noFill/>
          <a:ln>
            <a:noFill/>
          </a:ln>
        </p:spPr>
        <p:txBody>
          <a:bodyPr spcFirstLastPara="1" wrap="square" lIns="91425" tIns="45700" rIns="91425" bIns="45700" anchor="b" anchorCtr="0">
            <a:noAutofit/>
          </a:bodyPr>
          <a:lstStyle/>
          <a:p>
            <a:r>
              <a:rPr lang="en-US" dirty="0"/>
              <a:t>9. Sensitivity Analyses</a:t>
            </a:r>
            <a:br>
              <a:rPr lang="en-US" dirty="0"/>
            </a:br>
            <a:br>
              <a:rPr lang="en-US" dirty="0"/>
            </a:br>
            <a:r>
              <a:rPr lang="en-US" sz="2400" b="1" dirty="0"/>
              <a:t>1-way sensitivity analyses –Table 1</a:t>
            </a:r>
            <a:br>
              <a:rPr lang="en-US" dirty="0"/>
            </a:br>
            <a:r>
              <a:rPr lang="en-US" sz="2400" b="1" dirty="0"/>
              <a:t>Several prespecified scenario analyses </a:t>
            </a:r>
            <a:r>
              <a:rPr lang="en-US" sz="2400" dirty="0"/>
              <a:t>were also performed, including </a:t>
            </a:r>
            <a:br>
              <a:rPr lang="en-US" sz="2400" dirty="0"/>
            </a:br>
            <a:r>
              <a:rPr lang="en-US" sz="2400" dirty="0"/>
              <a:t>(1) using higher LDL-C thresholds to define heterozygous FH (LDL-C ≥250 mg/dL [6.46 mmol/L] without statin therapy or LDL-C ≥200 mg/dL [5.17 mmol/L] with statin therapy) and assuming a </a:t>
            </a:r>
            <a:r>
              <a:rPr lang="en-US" sz="2400" dirty="0" err="1"/>
              <a:t>higherASCVD</a:t>
            </a:r>
            <a:r>
              <a:rPr lang="en-US" sz="2400" dirty="0"/>
              <a:t> risk than predicted by LDL-C level (2 times the risk for individuals with heterozygous FH compared with individuals without FH for the same LDL-C level)</a:t>
            </a:r>
            <a:br>
              <a:rPr lang="en-US" sz="2400" dirty="0"/>
            </a:br>
            <a:r>
              <a:rPr lang="en-US" sz="2400" dirty="0"/>
              <a:t>(2) modeling the main effect of ezetimibe and PCSK9 inhibitors on cardiovascular outcomes as seen in clinical trials (rather than based on the LDL-C hypothesis)</a:t>
            </a:r>
            <a:br>
              <a:rPr lang="en-US" sz="2400" dirty="0"/>
            </a:br>
            <a:r>
              <a:rPr lang="en-US" sz="2400" dirty="0"/>
              <a:t>(3) initiating PCSK9 inhibitors only after incident MI (by simulating addition of PCSK9 inhibitors among those with incident MI in the base year)…</a:t>
            </a:r>
            <a:br>
              <a:rPr lang="en-US" sz="2400" dirty="0"/>
            </a:br>
            <a:endParaRPr lang="en-US" sz="2400" dirty="0"/>
          </a:p>
        </p:txBody>
      </p:sp>
    </p:spTree>
    <p:extLst>
      <p:ext uri="{BB962C8B-B14F-4D97-AF65-F5344CB8AC3E}">
        <p14:creationId xmlns:p14="http://schemas.microsoft.com/office/powerpoint/2010/main" val="299663041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953CCD43-3D9C-084A-AD4C-AEA2F055A9AF}"/>
              </a:ext>
            </a:extLst>
          </p:cNvPr>
          <p:cNvPicPr>
            <a:picLocks noChangeAspect="1"/>
          </p:cNvPicPr>
          <p:nvPr/>
        </p:nvPicPr>
        <p:blipFill>
          <a:blip r:embed="rId3"/>
          <a:stretch>
            <a:fillRect/>
          </a:stretch>
        </p:blipFill>
        <p:spPr>
          <a:xfrm>
            <a:off x="314325" y="318420"/>
            <a:ext cx="8515350" cy="5320380"/>
          </a:xfrm>
          <a:prstGeom prst="rect">
            <a:avLst/>
          </a:prstGeom>
        </p:spPr>
      </p:pic>
    </p:spTree>
    <p:extLst>
      <p:ext uri="{BB962C8B-B14F-4D97-AF65-F5344CB8AC3E}">
        <p14:creationId xmlns:p14="http://schemas.microsoft.com/office/powerpoint/2010/main" val="32975163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2" name="Picture 1">
            <a:extLst>
              <a:ext uri="{FF2B5EF4-FFF2-40B4-BE49-F238E27FC236}">
                <a16:creationId xmlns:a16="http://schemas.microsoft.com/office/drawing/2014/main" id="{158518D5-A250-4749-BDF7-EDDDDBB6E820}"/>
              </a:ext>
            </a:extLst>
          </p:cNvPr>
          <p:cNvPicPr>
            <a:picLocks noChangeAspect="1"/>
          </p:cNvPicPr>
          <p:nvPr/>
        </p:nvPicPr>
        <p:blipFill>
          <a:blip r:embed="rId3"/>
          <a:stretch>
            <a:fillRect/>
          </a:stretch>
        </p:blipFill>
        <p:spPr>
          <a:xfrm>
            <a:off x="0" y="0"/>
            <a:ext cx="9144000" cy="6858000"/>
          </a:xfrm>
          <a:prstGeom prst="rect">
            <a:avLst/>
          </a:prstGeom>
        </p:spPr>
      </p:pic>
      <p:pic>
        <p:nvPicPr>
          <p:cNvPr id="4" name="Picture 3" descr="A close up of a map&#10;&#10;Description automatically generated">
            <a:extLst>
              <a:ext uri="{FF2B5EF4-FFF2-40B4-BE49-F238E27FC236}">
                <a16:creationId xmlns:a16="http://schemas.microsoft.com/office/drawing/2014/main" id="{B70FD86A-1BEF-E246-AB93-23CE8B2861B5}"/>
              </a:ext>
            </a:extLst>
          </p:cNvPr>
          <p:cNvPicPr>
            <a:picLocks noChangeAspect="1"/>
          </p:cNvPicPr>
          <p:nvPr/>
        </p:nvPicPr>
        <p:blipFill>
          <a:blip r:embed="rId4"/>
          <a:stretch>
            <a:fillRect/>
          </a:stretch>
        </p:blipFill>
        <p:spPr>
          <a:xfrm>
            <a:off x="1745700" y="0"/>
            <a:ext cx="5652599" cy="6858000"/>
          </a:xfrm>
          <a:prstGeom prst="rect">
            <a:avLst/>
          </a:prstGeom>
        </p:spPr>
      </p:pic>
    </p:spTree>
    <p:extLst>
      <p:ext uri="{BB962C8B-B14F-4D97-AF65-F5344CB8AC3E}">
        <p14:creationId xmlns:p14="http://schemas.microsoft.com/office/powerpoint/2010/main" val="78751099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494272"/>
            <a:ext cx="7904675" cy="611400"/>
          </a:xfrm>
          <a:prstGeom prst="rect">
            <a:avLst/>
          </a:prstGeom>
          <a:noFill/>
          <a:ln>
            <a:noFill/>
          </a:ln>
        </p:spPr>
        <p:txBody>
          <a:bodyPr spcFirstLastPara="1" wrap="square" lIns="91425" tIns="45700" rIns="91425" bIns="45700" anchor="b" anchorCtr="0">
            <a:noAutofit/>
          </a:bodyPr>
          <a:lstStyle/>
          <a:p>
            <a:pPr lvl="0" algn="ctr"/>
            <a:r>
              <a:rPr lang="en-US" dirty="0"/>
              <a:t>10. Do you find the results / recommendations convincing? In your opinion, does the paper over- (or under-) claim the generalizability of its findings?</a:t>
            </a:r>
          </a:p>
        </p:txBody>
      </p:sp>
    </p:spTree>
    <p:extLst>
      <p:ext uri="{BB962C8B-B14F-4D97-AF65-F5344CB8AC3E}">
        <p14:creationId xmlns:p14="http://schemas.microsoft.com/office/powerpoint/2010/main" val="207088554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569471" y="7162799"/>
            <a:ext cx="8286663" cy="611400"/>
          </a:xfrm>
          <a:prstGeom prst="rect">
            <a:avLst/>
          </a:prstGeom>
          <a:noFill/>
          <a:ln>
            <a:noFill/>
          </a:ln>
        </p:spPr>
        <p:txBody>
          <a:bodyPr spcFirstLastPara="1" wrap="square" lIns="91425" tIns="45700" rIns="91425" bIns="45700" anchor="b" anchorCtr="0">
            <a:noAutofit/>
          </a:bodyPr>
          <a:lstStyle/>
          <a:p>
            <a:r>
              <a:rPr lang="en-US" sz="3400" dirty="0"/>
              <a:t>10. Do you find the results / recommendations convincing? In your opinion, does the paper over- (or under-) claim the generalizability of its findings?</a:t>
            </a:r>
            <a:br>
              <a:rPr lang="en-US" sz="3400" dirty="0"/>
            </a:br>
            <a:br>
              <a:rPr lang="en-US" sz="3400" dirty="0"/>
            </a:br>
            <a:r>
              <a:rPr lang="en-US" sz="3400" b="1" dirty="0"/>
              <a:t>PCSK9 inhibitor use in patients with heterozygous FH or ASCVD did not meet generally acceptable incremental cost effectiveness thresholds and was estimated to increase US health care costs substantially. Reducing annual drug prices from more than $14,000 to $4536 would be necessary to meet a $100, 000 per QALY threshold.</a:t>
            </a:r>
            <a:br>
              <a:rPr lang="en-US" dirty="0"/>
            </a:br>
            <a:br>
              <a:rPr lang="en-US" dirty="0"/>
            </a:br>
            <a:br>
              <a:rPr lang="en-US" dirty="0"/>
            </a:br>
            <a:endParaRPr lang="en-US" dirty="0"/>
          </a:p>
        </p:txBody>
      </p:sp>
    </p:spTree>
    <p:extLst>
      <p:ext uri="{BB962C8B-B14F-4D97-AF65-F5344CB8AC3E}">
        <p14:creationId xmlns:p14="http://schemas.microsoft.com/office/powerpoint/2010/main" val="290869446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3" name="Picture 2">
            <a:extLst>
              <a:ext uri="{FF2B5EF4-FFF2-40B4-BE49-F238E27FC236}">
                <a16:creationId xmlns:a16="http://schemas.microsoft.com/office/drawing/2014/main" id="{EDC6D9F7-6ADA-0247-8C34-23D33F09FDEF}"/>
              </a:ext>
            </a:extLst>
          </p:cNvPr>
          <p:cNvPicPr>
            <a:picLocks noChangeAspect="1"/>
          </p:cNvPicPr>
          <p:nvPr/>
        </p:nvPicPr>
        <p:blipFill>
          <a:blip r:embed="rId3"/>
          <a:stretch>
            <a:fillRect/>
          </a:stretch>
        </p:blipFill>
        <p:spPr>
          <a:xfrm>
            <a:off x="0" y="282237"/>
            <a:ext cx="9144000" cy="5583836"/>
          </a:xfrm>
          <a:prstGeom prst="rect">
            <a:avLst/>
          </a:prstGeom>
        </p:spPr>
      </p:pic>
    </p:spTree>
    <p:extLst>
      <p:ext uri="{BB962C8B-B14F-4D97-AF65-F5344CB8AC3E}">
        <p14:creationId xmlns:p14="http://schemas.microsoft.com/office/powerpoint/2010/main" val="166189042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289554"/>
            <a:ext cx="7904675" cy="611400"/>
          </a:xfrm>
          <a:prstGeom prst="rect">
            <a:avLst/>
          </a:prstGeom>
          <a:noFill/>
          <a:ln>
            <a:noFill/>
          </a:ln>
        </p:spPr>
        <p:txBody>
          <a:bodyPr spcFirstLastPara="1" wrap="square" lIns="91425" tIns="45700" rIns="91425" bIns="45700" anchor="b" anchorCtr="0">
            <a:noAutofit/>
          </a:bodyPr>
          <a:lstStyle/>
          <a:p>
            <a:pPr lvl="0" algn="ctr"/>
            <a:r>
              <a:rPr lang="en-US" dirty="0"/>
              <a:t>1. What is the research question? </a:t>
            </a:r>
            <a:br>
              <a:rPr lang="en-US" dirty="0"/>
            </a:br>
            <a:br>
              <a:rPr lang="en-US" dirty="0"/>
            </a:br>
            <a:r>
              <a:rPr lang="en-US" dirty="0"/>
              <a:t>What activities or services are being compared?</a:t>
            </a:r>
          </a:p>
        </p:txBody>
      </p:sp>
    </p:spTree>
    <p:extLst>
      <p:ext uri="{BB962C8B-B14F-4D97-AF65-F5344CB8AC3E}">
        <p14:creationId xmlns:p14="http://schemas.microsoft.com/office/powerpoint/2010/main" val="172703875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38804" y="5186087"/>
            <a:ext cx="7904675" cy="611400"/>
          </a:xfrm>
          <a:prstGeom prst="rect">
            <a:avLst/>
          </a:prstGeom>
          <a:noFill/>
          <a:ln>
            <a:noFill/>
          </a:ln>
        </p:spPr>
        <p:txBody>
          <a:bodyPr spcFirstLastPara="1" wrap="square" lIns="91425" tIns="45700" rIns="91425" bIns="45700" anchor="b" anchorCtr="0">
            <a:noAutofit/>
          </a:bodyPr>
          <a:lstStyle/>
          <a:p>
            <a:pPr algn="ctr"/>
            <a:r>
              <a:rPr lang="en-US" dirty="0"/>
              <a:t>1. What is the research question? </a:t>
            </a:r>
            <a:br>
              <a:rPr lang="en-US" dirty="0"/>
            </a:br>
            <a:br>
              <a:rPr lang="en-US" dirty="0"/>
            </a:br>
            <a:r>
              <a:rPr lang="en-US" b="1" dirty="0"/>
              <a:t>Is (HAART) for prevention of</a:t>
            </a:r>
            <a:br>
              <a:rPr lang="en-US" b="1" dirty="0"/>
            </a:br>
            <a:r>
              <a:rPr lang="en-US" b="1" dirty="0"/>
              <a:t>mother-to-child transmission (PMTCT) cost-effective in Malawi compared with no intervention.</a:t>
            </a:r>
            <a:br>
              <a:rPr lang="en-US" dirty="0"/>
            </a:br>
            <a:br>
              <a:rPr lang="en-US" dirty="0"/>
            </a:br>
            <a:r>
              <a:rPr lang="en-US" dirty="0"/>
              <a:t>What activities or services are being compared?</a:t>
            </a:r>
            <a:br>
              <a:rPr lang="en-US" dirty="0"/>
            </a:br>
            <a:br>
              <a:rPr lang="en-US" dirty="0"/>
            </a:br>
            <a:r>
              <a:rPr lang="en-US" b="1" dirty="0"/>
              <a:t>HAART vs. no intervention</a:t>
            </a:r>
          </a:p>
        </p:txBody>
      </p:sp>
    </p:spTree>
    <p:extLst>
      <p:ext uri="{BB962C8B-B14F-4D97-AF65-F5344CB8AC3E}">
        <p14:creationId xmlns:p14="http://schemas.microsoft.com/office/powerpoint/2010/main" val="316124260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289554"/>
            <a:ext cx="7904675" cy="611400"/>
          </a:xfrm>
          <a:prstGeom prst="rect">
            <a:avLst/>
          </a:prstGeom>
          <a:noFill/>
          <a:ln>
            <a:noFill/>
          </a:ln>
        </p:spPr>
        <p:txBody>
          <a:bodyPr spcFirstLastPara="1" wrap="square" lIns="91425" tIns="45700" rIns="91425" bIns="45700" anchor="b" anchorCtr="0">
            <a:noAutofit/>
          </a:bodyPr>
          <a:lstStyle/>
          <a:p>
            <a:pPr lvl="0" algn="ctr"/>
            <a:r>
              <a:rPr lang="en-US" dirty="0"/>
              <a:t>2. To what population, and disease or condition is the intervention relevant?</a:t>
            </a:r>
          </a:p>
        </p:txBody>
      </p:sp>
    </p:spTree>
    <p:extLst>
      <p:ext uri="{BB962C8B-B14F-4D97-AF65-F5344CB8AC3E}">
        <p14:creationId xmlns:p14="http://schemas.microsoft.com/office/powerpoint/2010/main" val="184132192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4237817"/>
            <a:ext cx="7904675" cy="611400"/>
          </a:xfrm>
          <a:prstGeom prst="rect">
            <a:avLst/>
          </a:prstGeom>
          <a:noFill/>
          <a:ln>
            <a:noFill/>
          </a:ln>
        </p:spPr>
        <p:txBody>
          <a:bodyPr spcFirstLastPara="1" wrap="square" lIns="91425" tIns="45700" rIns="91425" bIns="45700" anchor="b" anchorCtr="0">
            <a:noAutofit/>
          </a:bodyPr>
          <a:lstStyle/>
          <a:p>
            <a:pPr lvl="0" algn="ctr"/>
            <a:r>
              <a:rPr lang="en-US" dirty="0"/>
              <a:t>2. To what population, and disease or condition is the intervention relevant?</a:t>
            </a:r>
            <a:br>
              <a:rPr lang="en-US" dirty="0"/>
            </a:br>
            <a:br>
              <a:rPr lang="en-US" dirty="0"/>
            </a:br>
            <a:r>
              <a:rPr lang="en-US" b="1" dirty="0"/>
              <a:t>Pregnant women in Malawi</a:t>
            </a:r>
            <a:br>
              <a:rPr lang="en-US" dirty="0"/>
            </a:br>
            <a:br>
              <a:rPr lang="en-US" dirty="0"/>
            </a:br>
            <a:br>
              <a:rPr lang="en-US" dirty="0"/>
            </a:br>
            <a:endParaRPr lang="en-US" dirty="0"/>
          </a:p>
        </p:txBody>
      </p:sp>
    </p:spTree>
    <p:extLst>
      <p:ext uri="{BB962C8B-B14F-4D97-AF65-F5344CB8AC3E}">
        <p14:creationId xmlns:p14="http://schemas.microsoft.com/office/powerpoint/2010/main" val="157696729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5" name="Picture 4">
            <a:extLst>
              <a:ext uri="{FF2B5EF4-FFF2-40B4-BE49-F238E27FC236}">
                <a16:creationId xmlns:a16="http://schemas.microsoft.com/office/drawing/2014/main" id="{374976EF-FD6C-DD45-8758-0074FE7F73A2}"/>
              </a:ext>
            </a:extLst>
          </p:cNvPr>
          <p:cNvPicPr>
            <a:picLocks noChangeAspect="1"/>
          </p:cNvPicPr>
          <p:nvPr/>
        </p:nvPicPr>
        <p:blipFill>
          <a:blip r:embed="rId3"/>
          <a:stretch>
            <a:fillRect/>
          </a:stretch>
        </p:blipFill>
        <p:spPr>
          <a:xfrm>
            <a:off x="0" y="409407"/>
            <a:ext cx="9144000" cy="5193021"/>
          </a:xfrm>
          <a:prstGeom prst="rect">
            <a:avLst/>
          </a:prstGeom>
        </p:spPr>
      </p:pic>
    </p:spTree>
    <p:extLst>
      <p:ext uri="{BB962C8B-B14F-4D97-AF65-F5344CB8AC3E}">
        <p14:creationId xmlns:p14="http://schemas.microsoft.com/office/powerpoint/2010/main" val="273878697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429742"/>
            <a:ext cx="7904675" cy="611400"/>
          </a:xfrm>
          <a:prstGeom prst="rect">
            <a:avLst/>
          </a:prstGeom>
          <a:noFill/>
          <a:ln>
            <a:noFill/>
          </a:ln>
        </p:spPr>
        <p:txBody>
          <a:bodyPr spcFirstLastPara="1" wrap="square" lIns="91425" tIns="45700" rIns="91425" bIns="45700" anchor="b" anchorCtr="0">
            <a:noAutofit/>
          </a:bodyPr>
          <a:lstStyle/>
          <a:p>
            <a:pPr lvl="0" algn="ctr"/>
            <a:r>
              <a:rPr lang="en-US" dirty="0"/>
              <a:t>3. What is the study’s analytic perspective?</a:t>
            </a:r>
          </a:p>
        </p:txBody>
      </p:sp>
    </p:spTree>
    <p:extLst>
      <p:ext uri="{BB962C8B-B14F-4D97-AF65-F5344CB8AC3E}">
        <p14:creationId xmlns:p14="http://schemas.microsoft.com/office/powerpoint/2010/main" val="22071026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5257607"/>
            <a:ext cx="7904675" cy="611400"/>
          </a:xfrm>
          <a:prstGeom prst="rect">
            <a:avLst/>
          </a:prstGeom>
          <a:noFill/>
          <a:ln>
            <a:noFill/>
          </a:ln>
        </p:spPr>
        <p:txBody>
          <a:bodyPr spcFirstLastPara="1" wrap="square" lIns="91425" tIns="45700" rIns="91425" bIns="45700" anchor="b" anchorCtr="0">
            <a:noAutofit/>
          </a:bodyPr>
          <a:lstStyle/>
          <a:p>
            <a:pPr lvl="0"/>
            <a:r>
              <a:rPr lang="en-US" dirty="0"/>
              <a:t>3. What is the study’s analytic perspective?</a:t>
            </a:r>
            <a:br>
              <a:rPr lang="en-US" dirty="0"/>
            </a:br>
            <a:br>
              <a:rPr lang="en-US" dirty="0"/>
            </a:br>
            <a:r>
              <a:rPr lang="en-US" b="1" dirty="0"/>
              <a:t>Private perspective, namely taking into account the costs borne by the service provider.</a:t>
            </a:r>
            <a:br>
              <a:rPr lang="en-US" b="1" dirty="0"/>
            </a:br>
            <a:br>
              <a:rPr lang="en-US" b="1" dirty="0"/>
            </a:br>
            <a:r>
              <a:rPr lang="en-US" b="1" dirty="0"/>
              <a:t>Public perspective, taking into account the costs borne by the local public health service and cost savings to the public sector given the number of infections averted.</a:t>
            </a:r>
          </a:p>
        </p:txBody>
      </p:sp>
    </p:spTree>
    <p:extLst>
      <p:ext uri="{BB962C8B-B14F-4D97-AF65-F5344CB8AC3E}">
        <p14:creationId xmlns:p14="http://schemas.microsoft.com/office/powerpoint/2010/main" val="216761380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429742"/>
            <a:ext cx="7904675" cy="611400"/>
          </a:xfrm>
          <a:prstGeom prst="rect">
            <a:avLst/>
          </a:prstGeom>
          <a:noFill/>
          <a:ln>
            <a:noFill/>
          </a:ln>
        </p:spPr>
        <p:txBody>
          <a:bodyPr spcFirstLastPara="1" wrap="square" lIns="91425" tIns="45700" rIns="91425" bIns="45700" anchor="b" anchorCtr="0">
            <a:noAutofit/>
          </a:bodyPr>
          <a:lstStyle/>
          <a:p>
            <a:pPr lvl="0" algn="ctr"/>
            <a:r>
              <a:rPr lang="en-US" dirty="0"/>
              <a:t>4. Is discounting handled properly?</a:t>
            </a:r>
          </a:p>
        </p:txBody>
      </p:sp>
    </p:spTree>
    <p:extLst>
      <p:ext uri="{BB962C8B-B14F-4D97-AF65-F5344CB8AC3E}">
        <p14:creationId xmlns:p14="http://schemas.microsoft.com/office/powerpoint/2010/main" val="111648734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619662" y="4461740"/>
            <a:ext cx="7904675" cy="611400"/>
          </a:xfrm>
          <a:prstGeom prst="rect">
            <a:avLst/>
          </a:prstGeom>
          <a:noFill/>
          <a:ln>
            <a:noFill/>
          </a:ln>
        </p:spPr>
        <p:txBody>
          <a:bodyPr spcFirstLastPara="1" wrap="square" lIns="91425" tIns="45700" rIns="91425" bIns="45700" anchor="b" anchorCtr="0">
            <a:noAutofit/>
          </a:bodyPr>
          <a:lstStyle/>
          <a:p>
            <a:pPr lvl="0" algn="ctr"/>
            <a:r>
              <a:rPr lang="en-US" dirty="0"/>
              <a:t>4. Is discounting handled properly?</a:t>
            </a:r>
            <a:br>
              <a:rPr lang="en-US" dirty="0"/>
            </a:br>
            <a:br>
              <a:rPr lang="en-US" dirty="0"/>
            </a:br>
            <a:r>
              <a:rPr lang="en-US" b="1" dirty="0"/>
              <a:t>Discount amounting to 15% for VCT in the base case (external benefits)</a:t>
            </a:r>
            <a:br>
              <a:rPr lang="en-US" dirty="0"/>
            </a:br>
            <a:r>
              <a:rPr lang="en-US" b="1" dirty="0"/>
              <a:t>3% discount rate (0-6% in sensitivity analysis)</a:t>
            </a:r>
            <a:br>
              <a:rPr lang="en-US" b="1" dirty="0"/>
            </a:br>
            <a:r>
              <a:rPr lang="en-US" b="1" dirty="0"/>
              <a:t>Discount rate for future benefits of 3% normally considered</a:t>
            </a:r>
            <a:br>
              <a:rPr lang="en-US" b="1" dirty="0"/>
            </a:br>
            <a:r>
              <a:rPr lang="en-US" b="1" dirty="0"/>
              <a:t>in cost-effectiveness analysis</a:t>
            </a:r>
          </a:p>
        </p:txBody>
      </p:sp>
    </p:spTree>
    <p:extLst>
      <p:ext uri="{BB962C8B-B14F-4D97-AF65-F5344CB8AC3E}">
        <p14:creationId xmlns:p14="http://schemas.microsoft.com/office/powerpoint/2010/main" val="336773380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429742"/>
            <a:ext cx="7904675" cy="611400"/>
          </a:xfrm>
          <a:prstGeom prst="rect">
            <a:avLst/>
          </a:prstGeom>
          <a:noFill/>
          <a:ln>
            <a:noFill/>
          </a:ln>
        </p:spPr>
        <p:txBody>
          <a:bodyPr spcFirstLastPara="1" wrap="square" lIns="91425" tIns="45700" rIns="91425" bIns="45700" anchor="b" anchorCtr="0">
            <a:noAutofit/>
          </a:bodyPr>
          <a:lstStyle/>
          <a:p>
            <a:pPr lvl="0" algn="ctr"/>
            <a:r>
              <a:rPr lang="en-US" dirty="0"/>
              <a:t>5. List the major health outcomes and outcome measures.</a:t>
            </a:r>
          </a:p>
        </p:txBody>
      </p:sp>
    </p:spTree>
    <p:extLst>
      <p:ext uri="{BB962C8B-B14F-4D97-AF65-F5344CB8AC3E}">
        <p14:creationId xmlns:p14="http://schemas.microsoft.com/office/powerpoint/2010/main" val="112202006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530409"/>
            <a:ext cx="7904675" cy="611400"/>
          </a:xfrm>
          <a:prstGeom prst="rect">
            <a:avLst/>
          </a:prstGeom>
          <a:noFill/>
          <a:ln>
            <a:noFill/>
          </a:ln>
        </p:spPr>
        <p:txBody>
          <a:bodyPr spcFirstLastPara="1" wrap="square" lIns="91425" tIns="45700" rIns="91425" bIns="45700" anchor="b" anchorCtr="0">
            <a:noAutofit/>
          </a:bodyPr>
          <a:lstStyle/>
          <a:p>
            <a:pPr lvl="0" algn="ctr"/>
            <a:r>
              <a:rPr lang="en-US" dirty="0"/>
              <a:t>5. List the major health outcomes and outcome measures.</a:t>
            </a:r>
            <a:br>
              <a:rPr lang="en-US" dirty="0"/>
            </a:br>
            <a:br>
              <a:rPr lang="en-US" b="1" dirty="0"/>
            </a:br>
            <a:r>
              <a:rPr lang="en-US" b="1" dirty="0"/>
              <a:t>Outcome measures: </a:t>
            </a:r>
            <a:br>
              <a:rPr lang="en-US" b="1" dirty="0"/>
            </a:br>
            <a:r>
              <a:rPr lang="en-US" b="1" dirty="0"/>
              <a:t>Cost for infection averted </a:t>
            </a:r>
            <a:br>
              <a:rPr lang="en-US" b="1" dirty="0"/>
            </a:br>
            <a:r>
              <a:rPr lang="en-US" b="1" dirty="0"/>
              <a:t>Cost for DALY saved</a:t>
            </a:r>
          </a:p>
        </p:txBody>
      </p:sp>
    </p:spTree>
    <p:extLst>
      <p:ext uri="{BB962C8B-B14F-4D97-AF65-F5344CB8AC3E}">
        <p14:creationId xmlns:p14="http://schemas.microsoft.com/office/powerpoint/2010/main" val="166752412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429742"/>
            <a:ext cx="7904675" cy="611400"/>
          </a:xfrm>
          <a:prstGeom prst="rect">
            <a:avLst/>
          </a:prstGeom>
          <a:noFill/>
          <a:ln>
            <a:noFill/>
          </a:ln>
        </p:spPr>
        <p:txBody>
          <a:bodyPr spcFirstLastPara="1" wrap="square" lIns="91425" tIns="45700" rIns="91425" bIns="45700" anchor="b" anchorCtr="0">
            <a:noAutofit/>
          </a:bodyPr>
          <a:lstStyle/>
          <a:p>
            <a:pPr algn="ctr"/>
            <a:r>
              <a:rPr lang="en-US" dirty="0"/>
              <a:t>6. Describe briefly how outcomes and costs are assessed.</a:t>
            </a:r>
          </a:p>
        </p:txBody>
      </p:sp>
    </p:spTree>
    <p:extLst>
      <p:ext uri="{BB962C8B-B14F-4D97-AF65-F5344CB8AC3E}">
        <p14:creationId xmlns:p14="http://schemas.microsoft.com/office/powerpoint/2010/main" val="366594922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50ACEFC-8441-154E-8694-5DFCC2A3A766}"/>
              </a:ext>
            </a:extLst>
          </p:cNvPr>
          <p:cNvPicPr>
            <a:picLocks noChangeAspect="1"/>
          </p:cNvPicPr>
          <p:nvPr/>
        </p:nvPicPr>
        <p:blipFill>
          <a:blip r:embed="rId3"/>
          <a:stretch>
            <a:fillRect/>
          </a:stretch>
        </p:blipFill>
        <p:spPr>
          <a:xfrm>
            <a:off x="491065" y="1585382"/>
            <a:ext cx="8407841" cy="3189817"/>
          </a:xfrm>
          <a:prstGeom prst="rect">
            <a:avLst/>
          </a:prstGeom>
        </p:spPr>
      </p:pic>
    </p:spTree>
    <p:extLst>
      <p:ext uri="{BB962C8B-B14F-4D97-AF65-F5344CB8AC3E}">
        <p14:creationId xmlns:p14="http://schemas.microsoft.com/office/powerpoint/2010/main" val="236154229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63767307-9D3E-2A47-9A07-7F7EFD27EE54}"/>
              </a:ext>
            </a:extLst>
          </p:cNvPr>
          <p:cNvPicPr>
            <a:picLocks noChangeAspect="1"/>
          </p:cNvPicPr>
          <p:nvPr/>
        </p:nvPicPr>
        <p:blipFill>
          <a:blip r:embed="rId3"/>
          <a:stretch>
            <a:fillRect/>
          </a:stretch>
        </p:blipFill>
        <p:spPr>
          <a:xfrm>
            <a:off x="160867" y="1524000"/>
            <a:ext cx="8785776" cy="3826933"/>
          </a:xfrm>
          <a:prstGeom prst="rect">
            <a:avLst/>
          </a:prstGeom>
        </p:spPr>
      </p:pic>
    </p:spTree>
    <p:extLst>
      <p:ext uri="{BB962C8B-B14F-4D97-AF65-F5344CB8AC3E}">
        <p14:creationId xmlns:p14="http://schemas.microsoft.com/office/powerpoint/2010/main" val="147050709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429742"/>
            <a:ext cx="7904675" cy="611400"/>
          </a:xfrm>
          <a:prstGeom prst="rect">
            <a:avLst/>
          </a:prstGeom>
          <a:noFill/>
          <a:ln>
            <a:noFill/>
          </a:ln>
        </p:spPr>
        <p:txBody>
          <a:bodyPr spcFirstLastPara="1" wrap="square" lIns="91425" tIns="45700" rIns="91425" bIns="45700" anchor="b" anchorCtr="0">
            <a:noAutofit/>
          </a:bodyPr>
          <a:lstStyle/>
          <a:p>
            <a:pPr lvl="0" algn="ctr"/>
            <a:r>
              <a:rPr lang="en-US" dirty="0"/>
              <a:t>7. What would you say is the greatest methodological strength of the analysis?</a:t>
            </a:r>
          </a:p>
        </p:txBody>
      </p:sp>
    </p:spTree>
    <p:extLst>
      <p:ext uri="{BB962C8B-B14F-4D97-AF65-F5344CB8AC3E}">
        <p14:creationId xmlns:p14="http://schemas.microsoft.com/office/powerpoint/2010/main" val="3866101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289554"/>
            <a:ext cx="7904675" cy="611400"/>
          </a:xfrm>
          <a:prstGeom prst="rect">
            <a:avLst/>
          </a:prstGeom>
          <a:noFill/>
          <a:ln>
            <a:noFill/>
          </a:ln>
        </p:spPr>
        <p:txBody>
          <a:bodyPr spcFirstLastPara="1" wrap="square" lIns="91425" tIns="45700" rIns="91425" bIns="45700" anchor="b" anchorCtr="0">
            <a:noAutofit/>
          </a:bodyPr>
          <a:lstStyle/>
          <a:p>
            <a:pPr lvl="0" algn="ctr"/>
            <a:r>
              <a:rPr lang="en-US" dirty="0"/>
              <a:t>1. What is the research question? </a:t>
            </a:r>
            <a:br>
              <a:rPr lang="en-US" dirty="0"/>
            </a:br>
            <a:br>
              <a:rPr lang="en-US" dirty="0"/>
            </a:br>
            <a:r>
              <a:rPr lang="en-US" dirty="0"/>
              <a:t>What activities or services are being compared?</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494272"/>
            <a:ext cx="7904675" cy="611400"/>
          </a:xfrm>
          <a:prstGeom prst="rect">
            <a:avLst/>
          </a:prstGeom>
          <a:noFill/>
          <a:ln>
            <a:noFill/>
          </a:ln>
        </p:spPr>
        <p:txBody>
          <a:bodyPr spcFirstLastPara="1" wrap="square" lIns="91425" tIns="45700" rIns="91425" bIns="45700" anchor="b" anchorCtr="0">
            <a:noAutofit/>
          </a:bodyPr>
          <a:lstStyle/>
          <a:p>
            <a:pPr lvl="0" algn="ctr"/>
            <a:r>
              <a:rPr lang="en-US" dirty="0"/>
              <a:t>8. Neither paper has a “Limitations of this analysis” paragraph, so often found in the Discussion section. If you were going to write that paragraph, what points would you make?</a:t>
            </a:r>
          </a:p>
        </p:txBody>
      </p:sp>
    </p:spTree>
    <p:extLst>
      <p:ext uri="{BB962C8B-B14F-4D97-AF65-F5344CB8AC3E}">
        <p14:creationId xmlns:p14="http://schemas.microsoft.com/office/powerpoint/2010/main" val="425182058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494272"/>
            <a:ext cx="7904675" cy="611400"/>
          </a:xfrm>
          <a:prstGeom prst="rect">
            <a:avLst/>
          </a:prstGeom>
          <a:noFill/>
          <a:ln>
            <a:noFill/>
          </a:ln>
        </p:spPr>
        <p:txBody>
          <a:bodyPr spcFirstLastPara="1" wrap="square" lIns="91425" tIns="45700" rIns="91425" bIns="45700" anchor="b" anchorCtr="0">
            <a:noAutofit/>
          </a:bodyPr>
          <a:lstStyle/>
          <a:p>
            <a:pPr algn="ctr"/>
            <a:r>
              <a:rPr lang="en-US" dirty="0"/>
              <a:t>9. I know we haven’t had the lecture on sensitivity analyses yet, but based on what you understand so far, do you think the SAs were handled properly and thoroughly?</a:t>
            </a:r>
          </a:p>
        </p:txBody>
      </p:sp>
    </p:spTree>
    <p:extLst>
      <p:ext uri="{BB962C8B-B14F-4D97-AF65-F5344CB8AC3E}">
        <p14:creationId xmlns:p14="http://schemas.microsoft.com/office/powerpoint/2010/main" val="61969924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494272"/>
            <a:ext cx="7904675" cy="611400"/>
          </a:xfrm>
          <a:prstGeom prst="rect">
            <a:avLst/>
          </a:prstGeom>
          <a:noFill/>
          <a:ln>
            <a:noFill/>
          </a:ln>
        </p:spPr>
        <p:txBody>
          <a:bodyPr spcFirstLastPara="1" wrap="square" lIns="91425" tIns="45700" rIns="91425" bIns="45700" anchor="b" anchorCtr="0">
            <a:noAutofit/>
          </a:bodyPr>
          <a:lstStyle/>
          <a:p>
            <a:pPr lvl="0" algn="ctr"/>
            <a:r>
              <a:rPr lang="en-US" dirty="0"/>
              <a:t>10. Do you find the results / recommendations convincing? In your opinion, does the paper over- (or under-) claim the generalizability of its findings?</a:t>
            </a:r>
          </a:p>
        </p:txBody>
      </p:sp>
    </p:spTree>
    <p:extLst>
      <p:ext uri="{BB962C8B-B14F-4D97-AF65-F5344CB8AC3E}">
        <p14:creationId xmlns:p14="http://schemas.microsoft.com/office/powerpoint/2010/main" val="268688654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7"/>
          <p:cNvSpPr txBox="1">
            <a:spLocks noGrp="1"/>
          </p:cNvSpPr>
          <p:nvPr>
            <p:ph type="body" idx="4294967295"/>
          </p:nvPr>
        </p:nvSpPr>
        <p:spPr>
          <a:xfrm>
            <a:off x="6367680" y="2455450"/>
            <a:ext cx="2568900" cy="1446300"/>
          </a:xfrm>
          <a:prstGeom prst="rect">
            <a:avLst/>
          </a:prstGeom>
          <a:noFill/>
          <a:ln>
            <a:noFill/>
          </a:ln>
        </p:spPr>
        <p:txBody>
          <a:bodyPr spcFirstLastPara="1" wrap="square" lIns="91425" tIns="45700" rIns="91425" bIns="45700" anchor="t" anchorCtr="0">
            <a:noAutofit/>
          </a:bodyPr>
          <a:lstStyle/>
          <a:p>
            <a:pPr marL="0" marR="0" lvl="0" indent="0" algn="l" rtl="0">
              <a:lnSpc>
                <a:spcPct val="95000"/>
              </a:lnSpc>
              <a:spcBef>
                <a:spcPts val="0"/>
              </a:spcBef>
              <a:spcAft>
                <a:spcPts val="0"/>
              </a:spcAft>
              <a:buClr>
                <a:schemeClr val="accent1"/>
              </a:buClr>
              <a:buSzPts val="2400"/>
              <a:buFont typeface="Noto Sans Symbols"/>
              <a:buNone/>
            </a:pPr>
            <a:r>
              <a:rPr lang="en-US" sz="2400">
                <a:solidFill>
                  <a:schemeClr val="lt2"/>
                </a:solidFill>
              </a:rPr>
              <a:t>Professionalism</a:t>
            </a:r>
            <a:endParaRPr sz="2400">
              <a:solidFill>
                <a:schemeClr val="lt2"/>
              </a:solidFill>
            </a:endParaRPr>
          </a:p>
          <a:p>
            <a:pPr marL="0" marR="0" lvl="0" indent="0" algn="l" rtl="0">
              <a:lnSpc>
                <a:spcPct val="95000"/>
              </a:lnSpc>
              <a:spcBef>
                <a:spcPts val="0"/>
              </a:spcBef>
              <a:spcAft>
                <a:spcPts val="0"/>
              </a:spcAft>
              <a:buClr>
                <a:schemeClr val="accent1"/>
              </a:buClr>
              <a:buSzPts val="2400"/>
              <a:buFont typeface="Noto Sans Symbols"/>
              <a:buNone/>
            </a:pPr>
            <a:r>
              <a:rPr lang="en-US" sz="2400">
                <a:solidFill>
                  <a:schemeClr val="lt2"/>
                </a:solidFill>
              </a:rPr>
              <a:t>Respect     </a:t>
            </a:r>
            <a:endParaRPr sz="2400">
              <a:solidFill>
                <a:schemeClr val="lt2"/>
              </a:solidFill>
            </a:endParaRPr>
          </a:p>
          <a:p>
            <a:pPr marL="0" marR="0" lvl="0" indent="0" algn="l" rtl="0">
              <a:lnSpc>
                <a:spcPct val="95000"/>
              </a:lnSpc>
              <a:spcBef>
                <a:spcPts val="0"/>
              </a:spcBef>
              <a:spcAft>
                <a:spcPts val="0"/>
              </a:spcAft>
              <a:buClr>
                <a:schemeClr val="accent1"/>
              </a:buClr>
              <a:buSzPts val="2400"/>
              <a:buFont typeface="Noto Sans Symbols"/>
              <a:buNone/>
            </a:pPr>
            <a:r>
              <a:rPr lang="en-US" sz="2400">
                <a:solidFill>
                  <a:schemeClr val="lt2"/>
                </a:solidFill>
              </a:rPr>
              <a:t>Integrity               </a:t>
            </a:r>
            <a:endParaRPr sz="2400">
              <a:solidFill>
                <a:schemeClr val="lt2"/>
              </a:solidFill>
            </a:endParaRPr>
          </a:p>
          <a:p>
            <a:pPr marL="0" marR="0" lvl="0" indent="0" algn="l" rtl="0">
              <a:lnSpc>
                <a:spcPct val="95000"/>
              </a:lnSpc>
              <a:spcBef>
                <a:spcPts val="0"/>
              </a:spcBef>
              <a:spcAft>
                <a:spcPts val="0"/>
              </a:spcAft>
              <a:buClr>
                <a:schemeClr val="accent1"/>
              </a:buClr>
              <a:buSzPts val="2400"/>
              <a:buFont typeface="Noto Sans Symbols"/>
              <a:buNone/>
            </a:pPr>
            <a:r>
              <a:rPr lang="en-US" sz="2400">
                <a:solidFill>
                  <a:schemeClr val="lt2"/>
                </a:solidFill>
              </a:rPr>
              <a:t>Diversity    </a:t>
            </a:r>
            <a:endParaRPr sz="2400">
              <a:solidFill>
                <a:schemeClr val="lt2"/>
              </a:solidFill>
            </a:endParaRPr>
          </a:p>
          <a:p>
            <a:pPr marL="0" marR="0" lvl="0" indent="0" algn="l" rtl="0">
              <a:lnSpc>
                <a:spcPct val="95000"/>
              </a:lnSpc>
              <a:spcBef>
                <a:spcPts val="0"/>
              </a:spcBef>
              <a:spcAft>
                <a:spcPts val="0"/>
              </a:spcAft>
              <a:buClr>
                <a:schemeClr val="accent1"/>
              </a:buClr>
              <a:buSzPts val="2400"/>
              <a:buFont typeface="Noto Sans Symbols"/>
              <a:buNone/>
            </a:pPr>
            <a:r>
              <a:rPr lang="en-US" sz="2400">
                <a:solidFill>
                  <a:schemeClr val="lt2"/>
                </a:solidFill>
              </a:rPr>
              <a:t>Excellence</a:t>
            </a:r>
            <a:endParaRPr sz="2400">
              <a:solidFill>
                <a:schemeClr val="lt2"/>
              </a:solidFill>
            </a:endParaRPr>
          </a:p>
        </p:txBody>
      </p:sp>
      <p:sp>
        <p:nvSpPr>
          <p:cNvPr id="551" name="Google Shape;551;p67"/>
          <p:cNvSpPr txBox="1">
            <a:spLocks noGrp="1"/>
          </p:cNvSpPr>
          <p:nvPr>
            <p:ph type="body" idx="4294967295"/>
          </p:nvPr>
        </p:nvSpPr>
        <p:spPr>
          <a:xfrm>
            <a:off x="1490880" y="2455450"/>
            <a:ext cx="2568900" cy="1446300"/>
          </a:xfrm>
          <a:prstGeom prst="rect">
            <a:avLst/>
          </a:prstGeom>
          <a:noFill/>
          <a:ln>
            <a:noFill/>
          </a:ln>
        </p:spPr>
        <p:txBody>
          <a:bodyPr spcFirstLastPara="1" wrap="square" lIns="91425" tIns="45700" rIns="91425" bIns="45700" anchor="t" anchorCtr="0">
            <a:noAutofit/>
          </a:bodyPr>
          <a:lstStyle/>
          <a:p>
            <a:pPr marL="0" marR="0" lvl="0" indent="0" algn="l" rtl="0">
              <a:lnSpc>
                <a:spcPct val="95000"/>
              </a:lnSpc>
              <a:spcBef>
                <a:spcPts val="0"/>
              </a:spcBef>
              <a:spcAft>
                <a:spcPts val="0"/>
              </a:spcAft>
              <a:buClr>
                <a:schemeClr val="accent1"/>
              </a:buClr>
              <a:buSzPts val="2400"/>
              <a:buFont typeface="Noto Sans Symbols"/>
              <a:buNone/>
            </a:pPr>
            <a:endParaRPr sz="2400">
              <a:solidFill>
                <a:schemeClr val="lt2"/>
              </a:solidFill>
              <a:latin typeface="Garamond"/>
              <a:ea typeface="Garamond"/>
              <a:cs typeface="Garamond"/>
              <a:sym typeface="Garamond"/>
            </a:endParaRPr>
          </a:p>
          <a:p>
            <a:pPr marL="0" marR="0" lvl="0" indent="0" algn="l" rtl="0">
              <a:lnSpc>
                <a:spcPct val="95000"/>
              </a:lnSpc>
              <a:spcBef>
                <a:spcPts val="0"/>
              </a:spcBef>
              <a:spcAft>
                <a:spcPts val="0"/>
              </a:spcAft>
              <a:buClr>
                <a:schemeClr val="accent1"/>
              </a:buClr>
              <a:buSzPts val="2400"/>
              <a:buFont typeface="Noto Sans Symbols"/>
              <a:buNone/>
            </a:pPr>
            <a:r>
              <a:rPr lang="en-US" sz="2400">
                <a:solidFill>
                  <a:schemeClr val="lt2"/>
                </a:solidFill>
                <a:latin typeface="Garamond"/>
                <a:ea typeface="Garamond"/>
                <a:cs typeface="Garamond"/>
                <a:sym typeface="Garamond"/>
              </a:rPr>
              <a:t>    </a:t>
            </a:r>
            <a:endParaRPr sz="2400">
              <a:solidFill>
                <a:schemeClr val="lt2"/>
              </a:solidFill>
              <a:latin typeface="Garamond"/>
              <a:ea typeface="Garamond"/>
              <a:cs typeface="Garamond"/>
              <a:sym typeface="Garamond"/>
            </a:endParaRPr>
          </a:p>
          <a:p>
            <a:pPr marL="0" marR="0" lvl="0" indent="0" algn="l" rtl="0">
              <a:lnSpc>
                <a:spcPct val="95000"/>
              </a:lnSpc>
              <a:spcBef>
                <a:spcPts val="0"/>
              </a:spcBef>
              <a:spcAft>
                <a:spcPts val="0"/>
              </a:spcAft>
              <a:buClr>
                <a:schemeClr val="accent1"/>
              </a:buClr>
              <a:buSzPts val="2400"/>
              <a:buFont typeface="Noto Sans Symbols"/>
              <a:buNone/>
            </a:pPr>
            <a:r>
              <a:rPr lang="en-US" sz="2400">
                <a:solidFill>
                  <a:schemeClr val="lt2"/>
                </a:solidFill>
              </a:rPr>
              <a:t>PRIDE             </a:t>
            </a:r>
            <a:endParaRPr sz="2400">
              <a:solidFill>
                <a:schemeClr val="lt2"/>
              </a:solidFill>
            </a:endParaRPr>
          </a:p>
          <a:p>
            <a:pPr marL="0" marR="0" lvl="0" indent="0" algn="l" rtl="0">
              <a:lnSpc>
                <a:spcPct val="95000"/>
              </a:lnSpc>
              <a:spcBef>
                <a:spcPts val="0"/>
              </a:spcBef>
              <a:spcAft>
                <a:spcPts val="0"/>
              </a:spcAft>
              <a:buClr>
                <a:schemeClr val="accent1"/>
              </a:buClr>
              <a:buSzPts val="2400"/>
              <a:buFont typeface="Noto Sans Symbols"/>
              <a:buNone/>
            </a:pPr>
            <a:endParaRPr sz="2400">
              <a:solidFill>
                <a:schemeClr val="lt2"/>
              </a:solidFill>
              <a:latin typeface="Garamond"/>
              <a:ea typeface="Garamond"/>
              <a:cs typeface="Garamond"/>
              <a:sym typeface="Garamond"/>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4288620"/>
            <a:ext cx="7904675" cy="611400"/>
          </a:xfrm>
          <a:prstGeom prst="rect">
            <a:avLst/>
          </a:prstGeom>
          <a:noFill/>
          <a:ln>
            <a:noFill/>
          </a:ln>
        </p:spPr>
        <p:txBody>
          <a:bodyPr spcFirstLastPara="1" wrap="square" lIns="91425" tIns="45700" rIns="91425" bIns="45700" anchor="b" anchorCtr="0">
            <a:noAutofit/>
          </a:bodyPr>
          <a:lstStyle/>
          <a:p>
            <a:pPr lvl="0" algn="ctr"/>
            <a:r>
              <a:rPr lang="en-US" dirty="0"/>
              <a:t>1. What is the research question? </a:t>
            </a:r>
            <a:br>
              <a:rPr lang="en-US" dirty="0"/>
            </a:br>
            <a:br>
              <a:rPr lang="en-US" dirty="0"/>
            </a:br>
            <a:r>
              <a:rPr lang="en-US" b="1" dirty="0"/>
              <a:t>Is PCSK9 Inhibitor therapy cost-effective in patients with familial hypercholesterolemia or ASCVD compared with statin therapy or statin + </a:t>
            </a:r>
            <a:r>
              <a:rPr lang="en-US" b="1" dirty="0" err="1"/>
              <a:t>ezetimide</a:t>
            </a:r>
            <a:r>
              <a:rPr lang="en-US" b="1" dirty="0"/>
              <a:t>?</a:t>
            </a:r>
          </a:p>
        </p:txBody>
      </p:sp>
    </p:spTree>
    <p:extLst>
      <p:ext uri="{BB962C8B-B14F-4D97-AF65-F5344CB8AC3E}">
        <p14:creationId xmlns:p14="http://schemas.microsoft.com/office/powerpoint/2010/main" val="12793261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400137" y="3310840"/>
            <a:ext cx="4730662" cy="611400"/>
          </a:xfrm>
          <a:prstGeom prst="rect">
            <a:avLst/>
          </a:prstGeom>
          <a:noFill/>
          <a:ln>
            <a:noFill/>
          </a:ln>
        </p:spPr>
        <p:txBody>
          <a:bodyPr spcFirstLastPara="1" wrap="square" lIns="91425" tIns="45700" rIns="91425" bIns="45700" anchor="b" anchorCtr="0">
            <a:noAutofit/>
          </a:bodyPr>
          <a:lstStyle/>
          <a:p>
            <a:pPr lvl="0" algn="ctr"/>
            <a:br>
              <a:rPr lang="en-US" dirty="0"/>
            </a:br>
            <a:br>
              <a:rPr lang="en-US" dirty="0"/>
            </a:br>
            <a:r>
              <a:rPr lang="en-US" dirty="0"/>
              <a:t>What activities or services are being compared?</a:t>
            </a:r>
          </a:p>
        </p:txBody>
      </p:sp>
      <p:pic>
        <p:nvPicPr>
          <p:cNvPr id="3" name="Picture 2">
            <a:extLst>
              <a:ext uri="{FF2B5EF4-FFF2-40B4-BE49-F238E27FC236}">
                <a16:creationId xmlns:a16="http://schemas.microsoft.com/office/drawing/2014/main" id="{85BE4EF1-0BE8-2249-A27B-4C1525FD4A28}"/>
              </a:ext>
            </a:extLst>
          </p:cNvPr>
          <p:cNvPicPr>
            <a:picLocks noChangeAspect="1"/>
          </p:cNvPicPr>
          <p:nvPr/>
        </p:nvPicPr>
        <p:blipFill>
          <a:blip r:embed="rId3"/>
          <a:stretch>
            <a:fillRect/>
          </a:stretch>
        </p:blipFill>
        <p:spPr>
          <a:xfrm rot="5400000">
            <a:off x="4400915" y="1873259"/>
            <a:ext cx="4010351" cy="2550583"/>
          </a:xfrm>
          <a:prstGeom prst="rect">
            <a:avLst/>
          </a:prstGeom>
        </p:spPr>
      </p:pic>
    </p:spTree>
    <p:extLst>
      <p:ext uri="{BB962C8B-B14F-4D97-AF65-F5344CB8AC3E}">
        <p14:creationId xmlns:p14="http://schemas.microsoft.com/office/powerpoint/2010/main" val="269755581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3289554"/>
            <a:ext cx="7904675" cy="611400"/>
          </a:xfrm>
          <a:prstGeom prst="rect">
            <a:avLst/>
          </a:prstGeom>
          <a:noFill/>
          <a:ln>
            <a:noFill/>
          </a:ln>
        </p:spPr>
        <p:txBody>
          <a:bodyPr spcFirstLastPara="1" wrap="square" lIns="91425" tIns="45700" rIns="91425" bIns="45700" anchor="b" anchorCtr="0">
            <a:noAutofit/>
          </a:bodyPr>
          <a:lstStyle/>
          <a:p>
            <a:pPr lvl="0" algn="ctr"/>
            <a:r>
              <a:rPr lang="en-US" dirty="0"/>
              <a:t>2. To what population, and disease or condition is the intervention relevant?</a:t>
            </a:r>
          </a:p>
        </p:txBody>
      </p:sp>
    </p:spTree>
    <p:extLst>
      <p:ext uri="{BB962C8B-B14F-4D97-AF65-F5344CB8AC3E}">
        <p14:creationId xmlns:p14="http://schemas.microsoft.com/office/powerpoint/2010/main" val="10356536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619662" y="4847416"/>
            <a:ext cx="7904675" cy="611400"/>
          </a:xfrm>
          <a:prstGeom prst="rect">
            <a:avLst/>
          </a:prstGeom>
          <a:noFill/>
          <a:ln>
            <a:noFill/>
          </a:ln>
        </p:spPr>
        <p:txBody>
          <a:bodyPr spcFirstLastPara="1" wrap="square" lIns="91425" tIns="45700" rIns="91425" bIns="45700" anchor="b" anchorCtr="0">
            <a:noAutofit/>
          </a:bodyPr>
          <a:lstStyle/>
          <a:p>
            <a:pPr algn="ctr"/>
            <a:r>
              <a:rPr lang="en-US" dirty="0"/>
              <a:t>2. To what population, and disease or condition is the intervention relevant?</a:t>
            </a:r>
            <a:br>
              <a:rPr lang="en-US" dirty="0"/>
            </a:br>
            <a:br>
              <a:rPr lang="en-US" dirty="0"/>
            </a:br>
            <a:r>
              <a:rPr lang="en-US" b="1" dirty="0"/>
              <a:t>Current US Population With Heterozygous FH for Whom Additional Lipid-Lowering Therapy Is Indicated</a:t>
            </a:r>
            <a:br>
              <a:rPr lang="en-US" b="1" dirty="0"/>
            </a:br>
            <a:br>
              <a:rPr lang="en-US" b="1" dirty="0"/>
            </a:br>
            <a:r>
              <a:rPr lang="en-US" b="1" dirty="0"/>
              <a:t>Current US Population With ASCVD for Whom Additional Lipid-Lowering Therapy Is Indicated</a:t>
            </a:r>
          </a:p>
        </p:txBody>
      </p:sp>
    </p:spTree>
    <p:extLst>
      <p:ext uri="{BB962C8B-B14F-4D97-AF65-F5344CB8AC3E}">
        <p14:creationId xmlns:p14="http://schemas.microsoft.com/office/powerpoint/2010/main" val="335920851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704937" y="2429742"/>
            <a:ext cx="7904675" cy="611400"/>
          </a:xfrm>
          <a:prstGeom prst="rect">
            <a:avLst/>
          </a:prstGeom>
          <a:noFill/>
          <a:ln>
            <a:noFill/>
          </a:ln>
        </p:spPr>
        <p:txBody>
          <a:bodyPr spcFirstLastPara="1" wrap="square" lIns="91425" tIns="45700" rIns="91425" bIns="45700" anchor="b" anchorCtr="0">
            <a:noAutofit/>
          </a:bodyPr>
          <a:lstStyle/>
          <a:p>
            <a:pPr lvl="0" algn="ctr"/>
            <a:r>
              <a:rPr lang="en-US" dirty="0"/>
              <a:t>3. What is the study’s analytic perspective?</a:t>
            </a:r>
          </a:p>
        </p:txBody>
      </p:sp>
    </p:spTree>
    <p:extLst>
      <p:ext uri="{BB962C8B-B14F-4D97-AF65-F5344CB8AC3E}">
        <p14:creationId xmlns:p14="http://schemas.microsoft.com/office/powerpoint/2010/main" val="2323243882"/>
      </p:ext>
    </p:extLst>
  </p:cSld>
  <p:clrMapOvr>
    <a:masterClrMapping/>
  </p:clrMapOvr>
  <p:transition>
    <p:fade/>
  </p:transition>
</p:sld>
</file>

<file path=ppt/theme/theme1.xml><?xml version="1.0" encoding="utf-8"?>
<a:theme xmlns:a="http://schemas.openxmlformats.org/drawingml/2006/main" name="UCSF Contemporary">
  <a:themeElements>
    <a:clrScheme name="Custom 2">
      <a:dk1>
        <a:srgbClr val="052049"/>
      </a:dk1>
      <a:lt1>
        <a:srgbClr val="FFFFFF"/>
      </a:lt1>
      <a:dk2>
        <a:srgbClr val="052049"/>
      </a:dk2>
      <a:lt2>
        <a:srgbClr val="FFFFFF"/>
      </a:lt2>
      <a:accent1>
        <a:srgbClr val="178CCB"/>
      </a:accent1>
      <a:accent2>
        <a:srgbClr val="18A3AC"/>
      </a:accent2>
      <a:accent3>
        <a:srgbClr val="90BD31"/>
      </a:accent3>
      <a:accent4>
        <a:srgbClr val="F48024"/>
      </a:accent4>
      <a:accent5>
        <a:srgbClr val="C7CED1"/>
      </a:accent5>
      <a:accent6>
        <a:srgbClr val="716FB2"/>
      </a:accent6>
      <a:hlink>
        <a:srgbClr val="178CCB"/>
      </a:hlink>
      <a:folHlink>
        <a:srgbClr val="5C6A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SF PPT Template">
  <a:themeElements>
    <a:clrScheme name="UCSF 1">
      <a:dk1>
        <a:srgbClr val="052049"/>
      </a:dk1>
      <a:lt1>
        <a:srgbClr val="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alesse Palette">
      <a:dk1>
        <a:srgbClr val="000000"/>
      </a:dk1>
      <a:lt1>
        <a:srgbClr val="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1615</Words>
  <Application>Microsoft Macintosh PowerPoint</Application>
  <PresentationFormat>On-screen Show (4:3)</PresentationFormat>
  <Paragraphs>125</Paragraphs>
  <Slides>43</Slides>
  <Notes>43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Garamond</vt:lpstr>
      <vt:lpstr>Arial</vt:lpstr>
      <vt:lpstr>Merriweather Sans</vt:lpstr>
      <vt:lpstr>Noto Sans Symbols</vt:lpstr>
      <vt:lpstr>UCSF Contemporary</vt:lpstr>
      <vt:lpstr>UCSF PPT Template</vt:lpstr>
      <vt:lpstr>DCEA Journal Club</vt:lpstr>
      <vt:lpstr>Questions for evaluation of CEA articles   1. What is the research question? Does the article clearly state what activities or services (or lack thereof) are being compared? 2. To what population, and disease or condition is the intervention relevant? 3. What is the study’s analytic perspective? 4. Is discounting handled properly? 5. List the major health outcomes and outcome measures. 6. Describe briefly how outcomes and costs are assessed. 7. What would you say is the greatest methodological strength of the analysis? 8. Neither paper has a “Limitations of this analysis” paragraph, so often found in the Discussion section. If you were going to write that paragraph, what points would you make? 9. I know we haven’t had the lecture on sensitivity analyses yet, but based on what you understand so far, do you think the SAs were handled properly and thoroughly? 10. Do you find the results / recommendations convincing? In your opinion, does the paper over- (or under-) claim the generalizability of its findings?   </vt:lpstr>
      <vt:lpstr>PowerPoint Presentation</vt:lpstr>
      <vt:lpstr>1. What is the research question?   What activities or services are being compared?</vt:lpstr>
      <vt:lpstr>1. What is the research question?   Is PCSK9 Inhibitor therapy cost-effective in patients with familial hypercholesterolemia or ASCVD compared with statin therapy or statin + ezetimide?</vt:lpstr>
      <vt:lpstr>  What activities or services are being compared?</vt:lpstr>
      <vt:lpstr>2. To what population, and disease or condition is the intervention relevant?</vt:lpstr>
      <vt:lpstr>2. To what population, and disease or condition is the intervention relevant?  Current US Population With Heterozygous FH for Whom Additional Lipid-Lowering Therapy Is Indicated  Current US Population With ASCVD for Whom Additional Lipid-Lowering Therapy Is Indicated</vt:lpstr>
      <vt:lpstr>3. What is the study’s analytic perspective?</vt:lpstr>
      <vt:lpstr>3. What is the study’s analytic perspective?  Health system</vt:lpstr>
      <vt:lpstr>4. Is discounting handled properly?</vt:lpstr>
      <vt:lpstr>4. Is discounting handled properly?  3% annually</vt:lpstr>
      <vt:lpstr>5. List the major health outcomes and outcome measures.</vt:lpstr>
      <vt:lpstr>PowerPoint Presentation</vt:lpstr>
      <vt:lpstr>5. List the major health outcomes and outcome measures. Primary Outcome Measure: ICER over lifetime horizon Secondary Outcome Measures: (1) incremental cost per life-year gained (2) the number of patients that would need to be treated for 5 years to avert 1 major adverse cardiovascular event (MACE, defined as a composite of cardiovascular death, nonfatal MI, or nonfatal stroke) (3) the price at which the drugs became cost-effective at a willingness-to-pay threshold of $100 000 per QALY (4) the total effect on the US health care budget over the next 5 years if all eligible patients were to receive PCSK9 inhibitors (compared with receipt of ezetimibe)  (5) the net monetary benefit of incremental therapy with a PCSK9 inhibitor at willingness-to-pay thresholds ranging from $50,000 to $1,000,000 per additional QALY. </vt:lpstr>
      <vt:lpstr>6. Describe briefly how outcomes and costs are assessed.</vt:lpstr>
      <vt:lpstr>7. What would you say is the greatest methodological strength of the analysis?</vt:lpstr>
      <vt:lpstr>8. Neither paper has a “Limitations of this analysis” paragraph, so often found in the Discussion section. If you were going to write that paragraph, what points would you make?</vt:lpstr>
      <vt:lpstr>9. I know we haven’t had the lecture on sensitivity analyses yet, but based on what you understand so far, do you think the SAs were handled properly and thoroughly?</vt:lpstr>
      <vt:lpstr>9. Sensitivity Analyses  1-way sensitivity analyses –Table 1 Several prespecified scenario analyses were also performed, including  (1) using higher LDL-C thresholds to define heterozygous FH (LDL-C ≥250 mg/dL [6.46 mmol/L] without statin therapy or LDL-C ≥200 mg/dL [5.17 mmol/L] with statin therapy) and assuming a higherASCVD risk than predicted by LDL-C level (2 times the risk for individuals with heterozygous FH compared with individuals without FH for the same LDL-C level) (2) modeling the main effect of ezetimibe and PCSK9 inhibitors on cardiovascular outcomes as seen in clinical trials (rather than based on the LDL-C hypothesis) (3) initiating PCSK9 inhibitors only after incident MI (by simulating addition of PCSK9 inhibitors among those with incident MI in the base year)… </vt:lpstr>
      <vt:lpstr>PowerPoint Presentation</vt:lpstr>
      <vt:lpstr>PowerPoint Presentation</vt:lpstr>
      <vt:lpstr>10. Do you find the results / recommendations convincing? In your opinion, does the paper over- (or under-) claim the generalizability of its findings?</vt:lpstr>
      <vt:lpstr>10. Do you find the results / recommendations convincing? In your opinion, does the paper over- (or under-) claim the generalizability of its findings?  PCSK9 inhibitor use in patients with heterozygous FH or ASCVD did not meet generally acceptable incremental cost effectiveness thresholds and was estimated to increase US health care costs substantially. Reducing annual drug prices from more than $14,000 to $4536 would be necessary to meet a $100, 000 per QALY threshold.   </vt:lpstr>
      <vt:lpstr>PowerPoint Presentation</vt:lpstr>
      <vt:lpstr>1. What is the research question?   What activities or services are being compared?</vt:lpstr>
      <vt:lpstr>1. What is the research question?   Is (HAART) for prevention of mother-to-child transmission (PMTCT) cost-effective in Malawi compared with no intervention.  What activities or services are being compared?  HAART vs. no intervention</vt:lpstr>
      <vt:lpstr>2. To what population, and disease or condition is the intervention relevant?</vt:lpstr>
      <vt:lpstr>2. To what population, and disease or condition is the intervention relevant?  Pregnant women in Malawi   </vt:lpstr>
      <vt:lpstr>3. What is the study’s analytic perspective?</vt:lpstr>
      <vt:lpstr>3. What is the study’s analytic perspective?  Private perspective, namely taking into account the costs borne by the service provider.  Public perspective, taking into account the costs borne by the local public health service and cost savings to the public sector given the number of infections averted.</vt:lpstr>
      <vt:lpstr>4. Is discounting handled properly?</vt:lpstr>
      <vt:lpstr>4. Is discounting handled properly?  Discount amounting to 15% for VCT in the base case (external benefits) 3% discount rate (0-6% in sensitivity analysis) Discount rate for future benefits of 3% normally considered in cost-effectiveness analysis</vt:lpstr>
      <vt:lpstr>5. List the major health outcomes and outcome measures.</vt:lpstr>
      <vt:lpstr>5. List the major health outcomes and outcome measures.  Outcome measures:  Cost for infection averted  Cost for DALY saved</vt:lpstr>
      <vt:lpstr>6. Describe briefly how outcomes and costs are assessed.</vt:lpstr>
      <vt:lpstr>PowerPoint Presentation</vt:lpstr>
      <vt:lpstr>PowerPoint Presentation</vt:lpstr>
      <vt:lpstr>7. What would you say is the greatest methodological strength of the analysis?</vt:lpstr>
      <vt:lpstr>8. Neither paper has a “Limitations of this analysis” paragraph, so often found in the Discussion section. If you were going to write that paragraph, what points would you make?</vt:lpstr>
      <vt:lpstr>9. I know we haven’t had the lecture on sensitivity analyses yet, but based on what you understand so far, do you think the SAs were handled properly and thoroughly?</vt:lpstr>
      <vt:lpstr>10. Do you find the results / recommendations convincing? In your opinion, does the paper over- (or under-) claim the generalizability of its findings?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ESRD Seamless Care Organizations Overview</dc:title>
  <cp:lastModifiedBy>Sri Lekha Tummalapalli</cp:lastModifiedBy>
  <cp:revision>19</cp:revision>
  <dcterms:modified xsi:type="dcterms:W3CDTF">2020-02-14T01:04:42Z</dcterms:modified>
</cp:coreProperties>
</file>