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8" r:id="rId2"/>
    <p:sldId id="260" r:id="rId3"/>
    <p:sldId id="277" r:id="rId4"/>
    <p:sldId id="278" r:id="rId5"/>
    <p:sldId id="279" r:id="rId6"/>
    <p:sldId id="280" r:id="rId7"/>
    <p:sldId id="281" r:id="rId8"/>
    <p:sldId id="282" r:id="rId9"/>
    <p:sldId id="271" r:id="rId10"/>
    <p:sldId id="275" r:id="rId11"/>
    <p:sldId id="276" r:id="rId12"/>
    <p:sldId id="274" r:id="rId13"/>
    <p:sldId id="273" r:id="rId14"/>
    <p:sldId id="287" r:id="rId15"/>
    <p:sldId id="288" r:id="rId16"/>
    <p:sldId id="289" r:id="rId17"/>
    <p:sldId id="290" r:id="rId18"/>
    <p:sldId id="296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5" autoAdjust="0"/>
    <p:restoredTop sz="93042" autoAdjust="0"/>
  </p:normalViewPr>
  <p:slideViewPr>
    <p:cSldViewPr>
      <p:cViewPr varScale="1">
        <p:scale>
          <a:sx n="138" d="100"/>
          <a:sy n="138" d="100"/>
        </p:scale>
        <p:origin x="7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llenie\Documents\ASQ\Columns\Moneyball\Table_Figure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home:Desktop:2012_SportsAnalyticsDL:ALL_2002-2011FULL%20_withWLUPD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home:Desktop:2012_SportsAnalyticsDL:ALL_2002-2011FULL%20_withWLUP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28793516195097E-2"/>
          <c:y val="5.0462156678221598E-2"/>
          <c:w val="0.91119675532125899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Correlation between Payroll &amp; Games_Won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Sheet1!$B$2:$B$15</c:f>
              <c:numCache>
                <c:formatCode>####.000</c:formatCode>
                <c:ptCount val="14"/>
                <c:pt idx="0">
                  <c:v>0.65800639544797401</c:v>
                </c:pt>
                <c:pt idx="1">
                  <c:v>0.563939520320071</c:v>
                </c:pt>
                <c:pt idx="2">
                  <c:v>0.33108973176566903</c:v>
                </c:pt>
                <c:pt idx="3">
                  <c:v>0.32064804188357399</c:v>
                </c:pt>
                <c:pt idx="4">
                  <c:v>0.44241552738517598</c:v>
                </c:pt>
                <c:pt idx="5">
                  <c:v>0.41870351423260999</c:v>
                </c:pt>
                <c:pt idx="6">
                  <c:v>0.52641249936193502</c:v>
                </c:pt>
                <c:pt idx="7">
                  <c:v>0.49106954663982899</c:v>
                </c:pt>
                <c:pt idx="8">
                  <c:v>0.53585348975002201</c:v>
                </c:pt>
                <c:pt idx="9">
                  <c:v>0.49105528279847199</c:v>
                </c:pt>
                <c:pt idx="10">
                  <c:v>0.326973338560474</c:v>
                </c:pt>
                <c:pt idx="11">
                  <c:v>0.47600648200950402</c:v>
                </c:pt>
                <c:pt idx="12">
                  <c:v>0.36569043169592202</c:v>
                </c:pt>
                <c:pt idx="13">
                  <c:v>0.371713086629191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F1-374A-B75E-70F0719E5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Correlation between Payroll &amp; OBP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Sheet1!$C$2:$C$15</c:f>
              <c:numCache>
                <c:formatCode>####.000</c:formatCode>
                <c:ptCount val="14"/>
                <c:pt idx="0">
                  <c:v>0.65867356154767598</c:v>
                </c:pt>
                <c:pt idx="1">
                  <c:v>0.49664922066842399</c:v>
                </c:pt>
                <c:pt idx="2">
                  <c:v>4.4865716012442797E-2</c:v>
                </c:pt>
                <c:pt idx="3">
                  <c:v>0.122947296165808</c:v>
                </c:pt>
                <c:pt idx="4">
                  <c:v>-4.7779578723938898E-2</c:v>
                </c:pt>
                <c:pt idx="5">
                  <c:v>-0.22855580583093399</c:v>
                </c:pt>
                <c:pt idx="6">
                  <c:v>0.46301253448332602</c:v>
                </c:pt>
                <c:pt idx="7">
                  <c:v>0.50431371101942601</c:v>
                </c:pt>
                <c:pt idx="8">
                  <c:v>0.49056341090918498</c:v>
                </c:pt>
                <c:pt idx="9">
                  <c:v>0.54763187181413098</c:v>
                </c:pt>
                <c:pt idx="10">
                  <c:v>0.410464363504353</c:v>
                </c:pt>
                <c:pt idx="11">
                  <c:v>0.42889275464981802</c:v>
                </c:pt>
                <c:pt idx="12">
                  <c:v>0.37388349656961201</c:v>
                </c:pt>
                <c:pt idx="13">
                  <c:v>0.46926842186282602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F1-374A-B75E-70F0719E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5721056"/>
        <c:axId val="-715719424"/>
      </c:lineChart>
      <c:dateAx>
        <c:axId val="-71572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420000" vert="horz"/>
          <a:lstStyle/>
          <a:p>
            <a:pPr>
              <a:defRPr normalizeH="0"/>
            </a:pPr>
            <a:endParaRPr lang="en-US"/>
          </a:p>
        </c:txPr>
        <c:crossAx val="-715719424"/>
        <c:crosses val="autoZero"/>
        <c:auto val="0"/>
        <c:lblOffset val="100"/>
        <c:baseTimeUnit val="days"/>
      </c:dateAx>
      <c:valAx>
        <c:axId val="-715719424"/>
        <c:scaling>
          <c:orientation val="minMax"/>
          <c:max val="1"/>
        </c:scaling>
        <c:delete val="0"/>
        <c:axPos val="l"/>
        <c:majorGridlines/>
        <c:numFmt formatCode="####.000" sourceLinked="1"/>
        <c:majorTickMark val="out"/>
        <c:minorTickMark val="none"/>
        <c:tickLblPos val="nextTo"/>
        <c:crossAx val="-715721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29286964129497"/>
          <c:y val="4.72252843394576E-2"/>
          <c:w val="0.32300385981164098"/>
          <c:h val="0.161927993597865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1661572627797E-2"/>
          <c:y val="2.24008510296222E-2"/>
          <c:w val="0.90576896614856695"/>
          <c:h val="0.92472690016495396"/>
        </c:manualLayout>
      </c:layout>
      <c:scatterChart>
        <c:scatterStyle val="lineMarker"/>
        <c:varyColors val="0"/>
        <c:ser>
          <c:idx val="0"/>
          <c:order val="0"/>
          <c:tx>
            <c:v>Pitchers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F45B15"/>
              </a:solidFill>
              <a:ln w="3175">
                <a:solidFill>
                  <a:schemeClr val="tx1">
                    <a:alpha val="43000"/>
                  </a:schemeClr>
                </a:solidFill>
              </a:ln>
            </c:spPr>
          </c:marker>
          <c:xVal>
            <c:numRef>
              <c:f>Pitchers!$R$2:$R$2444</c:f>
              <c:numCache>
                <c:formatCode>General</c:formatCode>
                <c:ptCount val="2443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10</c:v>
                </c:pt>
                <c:pt idx="4">
                  <c:v>18</c:v>
                </c:pt>
                <c:pt idx="5">
                  <c:v>14</c:v>
                </c:pt>
                <c:pt idx="6">
                  <c:v>13</c:v>
                </c:pt>
                <c:pt idx="7">
                  <c:v>21</c:v>
                </c:pt>
                <c:pt idx="8">
                  <c:v>19</c:v>
                </c:pt>
                <c:pt idx="9">
                  <c:v>15</c:v>
                </c:pt>
                <c:pt idx="10">
                  <c:v>19</c:v>
                </c:pt>
                <c:pt idx="11">
                  <c:v>18</c:v>
                </c:pt>
                <c:pt idx="12">
                  <c:v>18</c:v>
                </c:pt>
                <c:pt idx="13">
                  <c:v>15</c:v>
                </c:pt>
                <c:pt idx="14">
                  <c:v>11</c:v>
                </c:pt>
                <c:pt idx="15">
                  <c:v>9</c:v>
                </c:pt>
                <c:pt idx="16">
                  <c:v>13</c:v>
                </c:pt>
                <c:pt idx="17">
                  <c:v>15</c:v>
                </c:pt>
                <c:pt idx="18">
                  <c:v>17</c:v>
                </c:pt>
                <c:pt idx="19">
                  <c:v>15</c:v>
                </c:pt>
                <c:pt idx="20">
                  <c:v>15</c:v>
                </c:pt>
                <c:pt idx="21">
                  <c:v>12</c:v>
                </c:pt>
                <c:pt idx="22">
                  <c:v>16</c:v>
                </c:pt>
                <c:pt idx="23">
                  <c:v>15</c:v>
                </c:pt>
                <c:pt idx="24">
                  <c:v>25</c:v>
                </c:pt>
                <c:pt idx="25">
                  <c:v>7</c:v>
                </c:pt>
                <c:pt idx="26">
                  <c:v>6</c:v>
                </c:pt>
                <c:pt idx="27">
                  <c:v>15</c:v>
                </c:pt>
                <c:pt idx="28">
                  <c:v>25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33</c:v>
                </c:pt>
                <c:pt idx="33">
                  <c:v>16</c:v>
                </c:pt>
                <c:pt idx="34">
                  <c:v>19</c:v>
                </c:pt>
                <c:pt idx="35">
                  <c:v>15</c:v>
                </c:pt>
                <c:pt idx="36">
                  <c:v>21</c:v>
                </c:pt>
                <c:pt idx="37">
                  <c:v>17</c:v>
                </c:pt>
                <c:pt idx="38">
                  <c:v>27</c:v>
                </c:pt>
                <c:pt idx="39">
                  <c:v>24</c:v>
                </c:pt>
                <c:pt idx="40">
                  <c:v>15</c:v>
                </c:pt>
                <c:pt idx="41">
                  <c:v>29</c:v>
                </c:pt>
                <c:pt idx="42">
                  <c:v>18</c:v>
                </c:pt>
                <c:pt idx="43">
                  <c:v>25</c:v>
                </c:pt>
                <c:pt idx="44">
                  <c:v>15</c:v>
                </c:pt>
                <c:pt idx="45">
                  <c:v>28</c:v>
                </c:pt>
                <c:pt idx="46">
                  <c:v>15</c:v>
                </c:pt>
                <c:pt idx="47">
                  <c:v>15</c:v>
                </c:pt>
                <c:pt idx="48">
                  <c:v>20</c:v>
                </c:pt>
                <c:pt idx="49">
                  <c:v>29</c:v>
                </c:pt>
                <c:pt idx="50">
                  <c:v>18</c:v>
                </c:pt>
                <c:pt idx="51">
                  <c:v>19</c:v>
                </c:pt>
                <c:pt idx="52">
                  <c:v>20</c:v>
                </c:pt>
                <c:pt idx="53">
                  <c:v>17</c:v>
                </c:pt>
                <c:pt idx="54">
                  <c:v>20</c:v>
                </c:pt>
                <c:pt idx="55">
                  <c:v>23</c:v>
                </c:pt>
                <c:pt idx="56">
                  <c:v>19</c:v>
                </c:pt>
                <c:pt idx="57">
                  <c:v>15</c:v>
                </c:pt>
                <c:pt idx="58">
                  <c:v>25</c:v>
                </c:pt>
                <c:pt idx="59">
                  <c:v>33</c:v>
                </c:pt>
                <c:pt idx="60">
                  <c:v>19</c:v>
                </c:pt>
                <c:pt idx="61">
                  <c:v>15</c:v>
                </c:pt>
                <c:pt idx="62">
                  <c:v>15</c:v>
                </c:pt>
                <c:pt idx="63">
                  <c:v>16</c:v>
                </c:pt>
                <c:pt idx="64">
                  <c:v>18</c:v>
                </c:pt>
                <c:pt idx="65">
                  <c:v>16</c:v>
                </c:pt>
                <c:pt idx="66">
                  <c:v>11</c:v>
                </c:pt>
                <c:pt idx="67">
                  <c:v>22</c:v>
                </c:pt>
                <c:pt idx="68">
                  <c:v>23</c:v>
                </c:pt>
                <c:pt idx="69">
                  <c:v>16</c:v>
                </c:pt>
                <c:pt idx="70">
                  <c:v>15</c:v>
                </c:pt>
                <c:pt idx="71">
                  <c:v>21</c:v>
                </c:pt>
                <c:pt idx="72">
                  <c:v>23</c:v>
                </c:pt>
                <c:pt idx="73">
                  <c:v>16</c:v>
                </c:pt>
                <c:pt idx="74">
                  <c:v>26</c:v>
                </c:pt>
                <c:pt idx="75">
                  <c:v>28</c:v>
                </c:pt>
                <c:pt idx="76">
                  <c:v>15</c:v>
                </c:pt>
                <c:pt idx="77">
                  <c:v>24</c:v>
                </c:pt>
                <c:pt idx="78">
                  <c:v>15</c:v>
                </c:pt>
                <c:pt idx="79">
                  <c:v>24</c:v>
                </c:pt>
                <c:pt idx="80">
                  <c:v>28</c:v>
                </c:pt>
                <c:pt idx="81">
                  <c:v>10</c:v>
                </c:pt>
                <c:pt idx="82">
                  <c:v>31</c:v>
                </c:pt>
                <c:pt idx="83">
                  <c:v>16</c:v>
                </c:pt>
                <c:pt idx="84">
                  <c:v>15</c:v>
                </c:pt>
                <c:pt idx="85">
                  <c:v>8</c:v>
                </c:pt>
                <c:pt idx="86">
                  <c:v>8</c:v>
                </c:pt>
                <c:pt idx="87">
                  <c:v>13</c:v>
                </c:pt>
                <c:pt idx="88">
                  <c:v>15</c:v>
                </c:pt>
                <c:pt idx="89">
                  <c:v>25</c:v>
                </c:pt>
                <c:pt idx="90">
                  <c:v>31</c:v>
                </c:pt>
                <c:pt idx="91">
                  <c:v>22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18</c:v>
                </c:pt>
                <c:pt idx="96">
                  <c:v>24</c:v>
                </c:pt>
                <c:pt idx="97">
                  <c:v>15</c:v>
                </c:pt>
                <c:pt idx="98">
                  <c:v>19</c:v>
                </c:pt>
                <c:pt idx="99">
                  <c:v>31</c:v>
                </c:pt>
                <c:pt idx="100">
                  <c:v>34</c:v>
                </c:pt>
                <c:pt idx="101">
                  <c:v>16</c:v>
                </c:pt>
                <c:pt idx="102">
                  <c:v>15</c:v>
                </c:pt>
                <c:pt idx="103">
                  <c:v>5</c:v>
                </c:pt>
                <c:pt idx="104">
                  <c:v>38</c:v>
                </c:pt>
                <c:pt idx="105">
                  <c:v>15</c:v>
                </c:pt>
                <c:pt idx="106">
                  <c:v>17</c:v>
                </c:pt>
                <c:pt idx="107">
                  <c:v>47</c:v>
                </c:pt>
                <c:pt idx="108">
                  <c:v>18</c:v>
                </c:pt>
                <c:pt idx="109">
                  <c:v>17</c:v>
                </c:pt>
                <c:pt idx="110">
                  <c:v>15</c:v>
                </c:pt>
                <c:pt idx="111">
                  <c:v>16</c:v>
                </c:pt>
                <c:pt idx="112">
                  <c:v>38</c:v>
                </c:pt>
                <c:pt idx="113">
                  <c:v>6</c:v>
                </c:pt>
                <c:pt idx="114">
                  <c:v>26</c:v>
                </c:pt>
                <c:pt idx="115">
                  <c:v>15</c:v>
                </c:pt>
                <c:pt idx="116">
                  <c:v>18</c:v>
                </c:pt>
                <c:pt idx="117">
                  <c:v>28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26</c:v>
                </c:pt>
                <c:pt idx="122">
                  <c:v>25</c:v>
                </c:pt>
                <c:pt idx="123">
                  <c:v>24</c:v>
                </c:pt>
                <c:pt idx="124">
                  <c:v>11</c:v>
                </c:pt>
                <c:pt idx="125">
                  <c:v>15</c:v>
                </c:pt>
                <c:pt idx="126">
                  <c:v>16</c:v>
                </c:pt>
                <c:pt idx="127">
                  <c:v>15</c:v>
                </c:pt>
                <c:pt idx="128">
                  <c:v>15</c:v>
                </c:pt>
                <c:pt idx="129">
                  <c:v>41</c:v>
                </c:pt>
                <c:pt idx="130">
                  <c:v>50</c:v>
                </c:pt>
                <c:pt idx="131">
                  <c:v>15</c:v>
                </c:pt>
                <c:pt idx="132">
                  <c:v>27</c:v>
                </c:pt>
                <c:pt idx="133">
                  <c:v>43</c:v>
                </c:pt>
                <c:pt idx="134">
                  <c:v>19</c:v>
                </c:pt>
                <c:pt idx="135">
                  <c:v>18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27</c:v>
                </c:pt>
                <c:pt idx="142">
                  <c:v>15</c:v>
                </c:pt>
                <c:pt idx="143">
                  <c:v>48</c:v>
                </c:pt>
                <c:pt idx="144">
                  <c:v>16</c:v>
                </c:pt>
                <c:pt idx="145">
                  <c:v>18</c:v>
                </c:pt>
                <c:pt idx="146">
                  <c:v>16</c:v>
                </c:pt>
                <c:pt idx="147">
                  <c:v>15</c:v>
                </c:pt>
                <c:pt idx="148">
                  <c:v>30</c:v>
                </c:pt>
                <c:pt idx="149">
                  <c:v>20</c:v>
                </c:pt>
                <c:pt idx="150">
                  <c:v>21</c:v>
                </c:pt>
                <c:pt idx="151">
                  <c:v>20</c:v>
                </c:pt>
                <c:pt idx="152">
                  <c:v>22</c:v>
                </c:pt>
                <c:pt idx="153">
                  <c:v>85</c:v>
                </c:pt>
                <c:pt idx="154">
                  <c:v>15</c:v>
                </c:pt>
                <c:pt idx="155">
                  <c:v>49</c:v>
                </c:pt>
                <c:pt idx="156">
                  <c:v>25</c:v>
                </c:pt>
                <c:pt idx="157">
                  <c:v>31</c:v>
                </c:pt>
                <c:pt idx="158">
                  <c:v>45</c:v>
                </c:pt>
                <c:pt idx="159">
                  <c:v>26</c:v>
                </c:pt>
                <c:pt idx="160">
                  <c:v>15</c:v>
                </c:pt>
                <c:pt idx="161">
                  <c:v>25</c:v>
                </c:pt>
                <c:pt idx="162">
                  <c:v>29</c:v>
                </c:pt>
                <c:pt idx="163">
                  <c:v>20</c:v>
                </c:pt>
                <c:pt idx="164">
                  <c:v>41</c:v>
                </c:pt>
                <c:pt idx="165">
                  <c:v>37</c:v>
                </c:pt>
                <c:pt idx="166">
                  <c:v>62</c:v>
                </c:pt>
                <c:pt idx="167">
                  <c:v>18</c:v>
                </c:pt>
                <c:pt idx="168">
                  <c:v>23</c:v>
                </c:pt>
                <c:pt idx="169">
                  <c:v>15</c:v>
                </c:pt>
                <c:pt idx="170">
                  <c:v>25</c:v>
                </c:pt>
                <c:pt idx="171">
                  <c:v>26</c:v>
                </c:pt>
                <c:pt idx="172">
                  <c:v>33</c:v>
                </c:pt>
                <c:pt idx="173">
                  <c:v>15</c:v>
                </c:pt>
                <c:pt idx="174">
                  <c:v>42</c:v>
                </c:pt>
                <c:pt idx="175">
                  <c:v>31</c:v>
                </c:pt>
                <c:pt idx="176">
                  <c:v>20</c:v>
                </c:pt>
                <c:pt idx="177">
                  <c:v>24</c:v>
                </c:pt>
                <c:pt idx="178">
                  <c:v>15</c:v>
                </c:pt>
                <c:pt idx="179">
                  <c:v>25</c:v>
                </c:pt>
                <c:pt idx="180">
                  <c:v>16</c:v>
                </c:pt>
                <c:pt idx="181">
                  <c:v>20</c:v>
                </c:pt>
                <c:pt idx="182">
                  <c:v>23</c:v>
                </c:pt>
                <c:pt idx="183">
                  <c:v>15</c:v>
                </c:pt>
                <c:pt idx="184">
                  <c:v>15</c:v>
                </c:pt>
                <c:pt idx="185">
                  <c:v>16</c:v>
                </c:pt>
                <c:pt idx="186">
                  <c:v>15</c:v>
                </c:pt>
                <c:pt idx="187">
                  <c:v>15</c:v>
                </c:pt>
                <c:pt idx="188">
                  <c:v>17</c:v>
                </c:pt>
                <c:pt idx="189">
                  <c:v>26</c:v>
                </c:pt>
                <c:pt idx="190">
                  <c:v>19</c:v>
                </c:pt>
                <c:pt idx="191">
                  <c:v>16</c:v>
                </c:pt>
                <c:pt idx="192">
                  <c:v>13</c:v>
                </c:pt>
                <c:pt idx="193">
                  <c:v>19</c:v>
                </c:pt>
                <c:pt idx="194">
                  <c:v>27</c:v>
                </c:pt>
                <c:pt idx="195">
                  <c:v>15</c:v>
                </c:pt>
                <c:pt idx="196">
                  <c:v>26</c:v>
                </c:pt>
                <c:pt idx="197">
                  <c:v>17</c:v>
                </c:pt>
                <c:pt idx="198">
                  <c:v>28</c:v>
                </c:pt>
                <c:pt idx="199">
                  <c:v>59</c:v>
                </c:pt>
                <c:pt idx="200">
                  <c:v>20</c:v>
                </c:pt>
                <c:pt idx="201">
                  <c:v>42</c:v>
                </c:pt>
                <c:pt idx="202">
                  <c:v>15</c:v>
                </c:pt>
                <c:pt idx="203">
                  <c:v>56</c:v>
                </c:pt>
                <c:pt idx="204">
                  <c:v>16</c:v>
                </c:pt>
                <c:pt idx="205">
                  <c:v>23</c:v>
                </c:pt>
                <c:pt idx="206">
                  <c:v>25</c:v>
                </c:pt>
                <c:pt idx="207">
                  <c:v>53</c:v>
                </c:pt>
                <c:pt idx="208">
                  <c:v>38</c:v>
                </c:pt>
                <c:pt idx="209">
                  <c:v>24</c:v>
                </c:pt>
                <c:pt idx="210">
                  <c:v>15</c:v>
                </c:pt>
                <c:pt idx="211">
                  <c:v>18</c:v>
                </c:pt>
                <c:pt idx="212">
                  <c:v>15</c:v>
                </c:pt>
                <c:pt idx="213">
                  <c:v>39</c:v>
                </c:pt>
                <c:pt idx="214">
                  <c:v>15</c:v>
                </c:pt>
                <c:pt idx="215">
                  <c:v>28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25</c:v>
                </c:pt>
                <c:pt idx="220">
                  <c:v>15</c:v>
                </c:pt>
                <c:pt idx="221">
                  <c:v>31</c:v>
                </c:pt>
                <c:pt idx="222">
                  <c:v>37</c:v>
                </c:pt>
                <c:pt idx="223">
                  <c:v>34</c:v>
                </c:pt>
                <c:pt idx="224">
                  <c:v>23</c:v>
                </c:pt>
                <c:pt idx="225">
                  <c:v>22</c:v>
                </c:pt>
                <c:pt idx="226">
                  <c:v>25</c:v>
                </c:pt>
                <c:pt idx="227">
                  <c:v>15</c:v>
                </c:pt>
                <c:pt idx="228">
                  <c:v>28</c:v>
                </c:pt>
                <c:pt idx="229">
                  <c:v>15</c:v>
                </c:pt>
                <c:pt idx="230">
                  <c:v>16</c:v>
                </c:pt>
                <c:pt idx="231">
                  <c:v>16</c:v>
                </c:pt>
                <c:pt idx="232">
                  <c:v>28</c:v>
                </c:pt>
                <c:pt idx="233">
                  <c:v>15</c:v>
                </c:pt>
                <c:pt idx="234">
                  <c:v>16</c:v>
                </c:pt>
                <c:pt idx="235">
                  <c:v>18</c:v>
                </c:pt>
                <c:pt idx="236">
                  <c:v>16</c:v>
                </c:pt>
                <c:pt idx="237">
                  <c:v>25</c:v>
                </c:pt>
                <c:pt idx="238">
                  <c:v>15</c:v>
                </c:pt>
                <c:pt idx="239">
                  <c:v>15</c:v>
                </c:pt>
                <c:pt idx="240">
                  <c:v>26</c:v>
                </c:pt>
                <c:pt idx="241">
                  <c:v>20</c:v>
                </c:pt>
                <c:pt idx="242">
                  <c:v>30</c:v>
                </c:pt>
                <c:pt idx="243">
                  <c:v>19</c:v>
                </c:pt>
                <c:pt idx="244">
                  <c:v>21</c:v>
                </c:pt>
                <c:pt idx="245">
                  <c:v>21</c:v>
                </c:pt>
                <c:pt idx="246">
                  <c:v>21</c:v>
                </c:pt>
                <c:pt idx="247">
                  <c:v>16</c:v>
                </c:pt>
                <c:pt idx="248">
                  <c:v>37</c:v>
                </c:pt>
                <c:pt idx="249">
                  <c:v>17</c:v>
                </c:pt>
                <c:pt idx="250">
                  <c:v>37</c:v>
                </c:pt>
                <c:pt idx="251">
                  <c:v>20</c:v>
                </c:pt>
                <c:pt idx="252">
                  <c:v>53</c:v>
                </c:pt>
                <c:pt idx="253">
                  <c:v>15</c:v>
                </c:pt>
                <c:pt idx="254">
                  <c:v>15</c:v>
                </c:pt>
                <c:pt idx="255">
                  <c:v>38</c:v>
                </c:pt>
                <c:pt idx="256">
                  <c:v>21</c:v>
                </c:pt>
                <c:pt idx="257">
                  <c:v>15</c:v>
                </c:pt>
                <c:pt idx="258">
                  <c:v>52</c:v>
                </c:pt>
                <c:pt idx="259">
                  <c:v>16</c:v>
                </c:pt>
                <c:pt idx="260">
                  <c:v>18</c:v>
                </c:pt>
                <c:pt idx="261">
                  <c:v>45</c:v>
                </c:pt>
                <c:pt idx="262">
                  <c:v>16</c:v>
                </c:pt>
                <c:pt idx="263">
                  <c:v>31</c:v>
                </c:pt>
                <c:pt idx="264">
                  <c:v>57</c:v>
                </c:pt>
                <c:pt idx="265">
                  <c:v>30</c:v>
                </c:pt>
                <c:pt idx="266">
                  <c:v>15</c:v>
                </c:pt>
                <c:pt idx="267">
                  <c:v>25</c:v>
                </c:pt>
                <c:pt idx="268">
                  <c:v>39</c:v>
                </c:pt>
                <c:pt idx="269">
                  <c:v>21</c:v>
                </c:pt>
                <c:pt idx="270">
                  <c:v>26</c:v>
                </c:pt>
                <c:pt idx="271">
                  <c:v>28</c:v>
                </c:pt>
                <c:pt idx="272">
                  <c:v>22</c:v>
                </c:pt>
                <c:pt idx="273">
                  <c:v>15</c:v>
                </c:pt>
                <c:pt idx="274">
                  <c:v>21</c:v>
                </c:pt>
                <c:pt idx="275">
                  <c:v>19</c:v>
                </c:pt>
                <c:pt idx="276">
                  <c:v>23</c:v>
                </c:pt>
                <c:pt idx="277">
                  <c:v>27</c:v>
                </c:pt>
                <c:pt idx="278">
                  <c:v>23</c:v>
                </c:pt>
                <c:pt idx="279">
                  <c:v>28</c:v>
                </c:pt>
                <c:pt idx="280">
                  <c:v>15</c:v>
                </c:pt>
                <c:pt idx="281">
                  <c:v>29</c:v>
                </c:pt>
                <c:pt idx="282">
                  <c:v>60</c:v>
                </c:pt>
                <c:pt idx="283">
                  <c:v>29</c:v>
                </c:pt>
                <c:pt idx="284">
                  <c:v>36</c:v>
                </c:pt>
                <c:pt idx="285">
                  <c:v>48</c:v>
                </c:pt>
                <c:pt idx="286">
                  <c:v>22</c:v>
                </c:pt>
                <c:pt idx="287">
                  <c:v>16</c:v>
                </c:pt>
                <c:pt idx="288">
                  <c:v>33</c:v>
                </c:pt>
                <c:pt idx="289">
                  <c:v>20</c:v>
                </c:pt>
                <c:pt idx="290">
                  <c:v>15</c:v>
                </c:pt>
                <c:pt idx="291">
                  <c:v>15</c:v>
                </c:pt>
                <c:pt idx="292">
                  <c:v>26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16</c:v>
                </c:pt>
                <c:pt idx="298">
                  <c:v>29</c:v>
                </c:pt>
                <c:pt idx="299">
                  <c:v>18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52</c:v>
                </c:pt>
                <c:pt idx="304">
                  <c:v>16</c:v>
                </c:pt>
                <c:pt idx="305">
                  <c:v>18</c:v>
                </c:pt>
                <c:pt idx="306">
                  <c:v>19</c:v>
                </c:pt>
                <c:pt idx="307">
                  <c:v>22</c:v>
                </c:pt>
                <c:pt idx="308">
                  <c:v>51</c:v>
                </c:pt>
                <c:pt idx="309">
                  <c:v>43</c:v>
                </c:pt>
                <c:pt idx="310">
                  <c:v>19</c:v>
                </c:pt>
                <c:pt idx="311">
                  <c:v>19</c:v>
                </c:pt>
                <c:pt idx="312">
                  <c:v>57</c:v>
                </c:pt>
                <c:pt idx="313">
                  <c:v>24</c:v>
                </c:pt>
                <c:pt idx="314">
                  <c:v>33</c:v>
                </c:pt>
                <c:pt idx="315">
                  <c:v>15</c:v>
                </c:pt>
                <c:pt idx="316">
                  <c:v>17</c:v>
                </c:pt>
                <c:pt idx="317">
                  <c:v>15</c:v>
                </c:pt>
                <c:pt idx="318">
                  <c:v>47</c:v>
                </c:pt>
                <c:pt idx="319">
                  <c:v>10</c:v>
                </c:pt>
                <c:pt idx="320">
                  <c:v>56</c:v>
                </c:pt>
                <c:pt idx="321">
                  <c:v>16</c:v>
                </c:pt>
                <c:pt idx="322">
                  <c:v>15</c:v>
                </c:pt>
                <c:pt idx="323">
                  <c:v>36</c:v>
                </c:pt>
                <c:pt idx="324">
                  <c:v>16</c:v>
                </c:pt>
                <c:pt idx="325">
                  <c:v>18</c:v>
                </c:pt>
                <c:pt idx="326">
                  <c:v>57</c:v>
                </c:pt>
                <c:pt idx="327">
                  <c:v>19</c:v>
                </c:pt>
                <c:pt idx="328">
                  <c:v>26</c:v>
                </c:pt>
                <c:pt idx="329">
                  <c:v>20</c:v>
                </c:pt>
                <c:pt idx="330">
                  <c:v>32</c:v>
                </c:pt>
                <c:pt idx="331">
                  <c:v>19</c:v>
                </c:pt>
                <c:pt idx="332">
                  <c:v>23</c:v>
                </c:pt>
                <c:pt idx="333">
                  <c:v>39</c:v>
                </c:pt>
                <c:pt idx="334">
                  <c:v>16</c:v>
                </c:pt>
                <c:pt idx="335">
                  <c:v>43</c:v>
                </c:pt>
                <c:pt idx="336">
                  <c:v>15</c:v>
                </c:pt>
                <c:pt idx="337">
                  <c:v>15</c:v>
                </c:pt>
                <c:pt idx="338">
                  <c:v>30</c:v>
                </c:pt>
                <c:pt idx="339">
                  <c:v>22</c:v>
                </c:pt>
                <c:pt idx="340">
                  <c:v>31</c:v>
                </c:pt>
                <c:pt idx="341">
                  <c:v>46</c:v>
                </c:pt>
                <c:pt idx="342">
                  <c:v>41</c:v>
                </c:pt>
                <c:pt idx="343">
                  <c:v>15</c:v>
                </c:pt>
                <c:pt idx="344">
                  <c:v>17</c:v>
                </c:pt>
                <c:pt idx="345">
                  <c:v>15</c:v>
                </c:pt>
                <c:pt idx="346">
                  <c:v>43</c:v>
                </c:pt>
                <c:pt idx="347">
                  <c:v>15</c:v>
                </c:pt>
                <c:pt idx="348">
                  <c:v>44</c:v>
                </c:pt>
                <c:pt idx="349">
                  <c:v>26</c:v>
                </c:pt>
                <c:pt idx="350">
                  <c:v>41</c:v>
                </c:pt>
                <c:pt idx="351">
                  <c:v>36</c:v>
                </c:pt>
                <c:pt idx="352">
                  <c:v>22</c:v>
                </c:pt>
                <c:pt idx="353">
                  <c:v>14</c:v>
                </c:pt>
                <c:pt idx="354">
                  <c:v>28</c:v>
                </c:pt>
                <c:pt idx="355">
                  <c:v>15</c:v>
                </c:pt>
                <c:pt idx="356">
                  <c:v>47</c:v>
                </c:pt>
                <c:pt idx="357">
                  <c:v>17</c:v>
                </c:pt>
                <c:pt idx="358">
                  <c:v>31</c:v>
                </c:pt>
                <c:pt idx="359">
                  <c:v>23</c:v>
                </c:pt>
                <c:pt idx="360">
                  <c:v>20</c:v>
                </c:pt>
                <c:pt idx="361">
                  <c:v>45</c:v>
                </c:pt>
                <c:pt idx="362">
                  <c:v>19</c:v>
                </c:pt>
                <c:pt idx="363">
                  <c:v>20</c:v>
                </c:pt>
                <c:pt idx="364">
                  <c:v>17</c:v>
                </c:pt>
                <c:pt idx="365">
                  <c:v>17</c:v>
                </c:pt>
                <c:pt idx="366">
                  <c:v>20</c:v>
                </c:pt>
                <c:pt idx="367">
                  <c:v>21</c:v>
                </c:pt>
                <c:pt idx="368">
                  <c:v>32</c:v>
                </c:pt>
                <c:pt idx="369">
                  <c:v>29</c:v>
                </c:pt>
                <c:pt idx="370">
                  <c:v>38</c:v>
                </c:pt>
                <c:pt idx="371">
                  <c:v>20</c:v>
                </c:pt>
                <c:pt idx="372">
                  <c:v>20</c:v>
                </c:pt>
                <c:pt idx="373">
                  <c:v>74</c:v>
                </c:pt>
                <c:pt idx="374">
                  <c:v>15</c:v>
                </c:pt>
                <c:pt idx="375">
                  <c:v>30</c:v>
                </c:pt>
                <c:pt idx="376">
                  <c:v>23</c:v>
                </c:pt>
                <c:pt idx="377">
                  <c:v>46</c:v>
                </c:pt>
                <c:pt idx="378">
                  <c:v>28</c:v>
                </c:pt>
                <c:pt idx="379">
                  <c:v>16</c:v>
                </c:pt>
                <c:pt idx="380">
                  <c:v>28</c:v>
                </c:pt>
                <c:pt idx="381">
                  <c:v>15</c:v>
                </c:pt>
                <c:pt idx="382">
                  <c:v>16</c:v>
                </c:pt>
                <c:pt idx="383">
                  <c:v>33</c:v>
                </c:pt>
                <c:pt idx="384">
                  <c:v>43</c:v>
                </c:pt>
                <c:pt idx="385">
                  <c:v>20</c:v>
                </c:pt>
                <c:pt idx="386">
                  <c:v>15</c:v>
                </c:pt>
                <c:pt idx="387">
                  <c:v>44</c:v>
                </c:pt>
                <c:pt idx="388">
                  <c:v>33</c:v>
                </c:pt>
                <c:pt idx="389">
                  <c:v>20</c:v>
                </c:pt>
                <c:pt idx="390">
                  <c:v>40</c:v>
                </c:pt>
                <c:pt idx="391">
                  <c:v>82</c:v>
                </c:pt>
                <c:pt idx="392">
                  <c:v>21</c:v>
                </c:pt>
                <c:pt idx="393">
                  <c:v>24</c:v>
                </c:pt>
                <c:pt idx="394">
                  <c:v>15</c:v>
                </c:pt>
                <c:pt idx="395">
                  <c:v>15</c:v>
                </c:pt>
                <c:pt idx="396">
                  <c:v>45</c:v>
                </c:pt>
                <c:pt idx="397">
                  <c:v>43</c:v>
                </c:pt>
                <c:pt idx="398">
                  <c:v>15</c:v>
                </c:pt>
                <c:pt idx="399">
                  <c:v>24</c:v>
                </c:pt>
                <c:pt idx="400">
                  <c:v>20</c:v>
                </c:pt>
                <c:pt idx="401">
                  <c:v>16</c:v>
                </c:pt>
                <c:pt idx="402">
                  <c:v>15</c:v>
                </c:pt>
                <c:pt idx="403">
                  <c:v>19</c:v>
                </c:pt>
                <c:pt idx="404">
                  <c:v>22</c:v>
                </c:pt>
                <c:pt idx="405">
                  <c:v>22</c:v>
                </c:pt>
                <c:pt idx="406">
                  <c:v>15</c:v>
                </c:pt>
                <c:pt idx="407">
                  <c:v>29</c:v>
                </c:pt>
                <c:pt idx="408">
                  <c:v>75</c:v>
                </c:pt>
                <c:pt idx="409">
                  <c:v>37</c:v>
                </c:pt>
                <c:pt idx="410">
                  <c:v>42</c:v>
                </c:pt>
                <c:pt idx="411">
                  <c:v>27</c:v>
                </c:pt>
                <c:pt idx="412">
                  <c:v>50</c:v>
                </c:pt>
                <c:pt idx="413">
                  <c:v>27</c:v>
                </c:pt>
                <c:pt idx="414">
                  <c:v>32</c:v>
                </c:pt>
                <c:pt idx="415">
                  <c:v>24</c:v>
                </c:pt>
                <c:pt idx="416">
                  <c:v>17</c:v>
                </c:pt>
                <c:pt idx="417">
                  <c:v>19</c:v>
                </c:pt>
                <c:pt idx="418">
                  <c:v>58</c:v>
                </c:pt>
                <c:pt idx="419">
                  <c:v>35</c:v>
                </c:pt>
                <c:pt idx="420">
                  <c:v>39</c:v>
                </c:pt>
                <c:pt idx="421">
                  <c:v>39</c:v>
                </c:pt>
                <c:pt idx="422">
                  <c:v>27</c:v>
                </c:pt>
                <c:pt idx="423">
                  <c:v>42</c:v>
                </c:pt>
                <c:pt idx="424">
                  <c:v>34</c:v>
                </c:pt>
                <c:pt idx="425">
                  <c:v>58</c:v>
                </c:pt>
                <c:pt idx="426">
                  <c:v>38</c:v>
                </c:pt>
                <c:pt idx="427">
                  <c:v>16</c:v>
                </c:pt>
                <c:pt idx="428">
                  <c:v>27</c:v>
                </c:pt>
                <c:pt idx="429">
                  <c:v>33</c:v>
                </c:pt>
                <c:pt idx="430">
                  <c:v>39</c:v>
                </c:pt>
                <c:pt idx="431">
                  <c:v>15</c:v>
                </c:pt>
                <c:pt idx="432">
                  <c:v>15</c:v>
                </c:pt>
                <c:pt idx="433">
                  <c:v>32</c:v>
                </c:pt>
                <c:pt idx="434">
                  <c:v>28</c:v>
                </c:pt>
                <c:pt idx="435">
                  <c:v>65</c:v>
                </c:pt>
                <c:pt idx="436">
                  <c:v>63</c:v>
                </c:pt>
                <c:pt idx="437">
                  <c:v>31</c:v>
                </c:pt>
                <c:pt idx="438">
                  <c:v>62</c:v>
                </c:pt>
                <c:pt idx="439">
                  <c:v>48</c:v>
                </c:pt>
                <c:pt idx="440">
                  <c:v>22</c:v>
                </c:pt>
                <c:pt idx="441">
                  <c:v>24</c:v>
                </c:pt>
                <c:pt idx="442">
                  <c:v>20</c:v>
                </c:pt>
                <c:pt idx="443">
                  <c:v>62</c:v>
                </c:pt>
                <c:pt idx="444">
                  <c:v>26</c:v>
                </c:pt>
                <c:pt idx="445">
                  <c:v>66</c:v>
                </c:pt>
                <c:pt idx="446">
                  <c:v>44</c:v>
                </c:pt>
                <c:pt idx="447">
                  <c:v>30</c:v>
                </c:pt>
                <c:pt idx="448">
                  <c:v>15</c:v>
                </c:pt>
                <c:pt idx="449">
                  <c:v>37</c:v>
                </c:pt>
                <c:pt idx="450">
                  <c:v>27</c:v>
                </c:pt>
                <c:pt idx="451">
                  <c:v>15</c:v>
                </c:pt>
                <c:pt idx="452">
                  <c:v>16</c:v>
                </c:pt>
                <c:pt idx="453">
                  <c:v>22</c:v>
                </c:pt>
                <c:pt idx="454">
                  <c:v>22</c:v>
                </c:pt>
                <c:pt idx="455">
                  <c:v>25</c:v>
                </c:pt>
                <c:pt idx="456">
                  <c:v>34</c:v>
                </c:pt>
                <c:pt idx="457">
                  <c:v>46</c:v>
                </c:pt>
                <c:pt idx="458">
                  <c:v>26</c:v>
                </c:pt>
                <c:pt idx="459">
                  <c:v>85</c:v>
                </c:pt>
                <c:pt idx="460">
                  <c:v>17</c:v>
                </c:pt>
                <c:pt idx="461">
                  <c:v>45</c:v>
                </c:pt>
                <c:pt idx="462">
                  <c:v>66</c:v>
                </c:pt>
                <c:pt idx="463">
                  <c:v>23</c:v>
                </c:pt>
                <c:pt idx="464">
                  <c:v>22</c:v>
                </c:pt>
                <c:pt idx="465">
                  <c:v>21</c:v>
                </c:pt>
                <c:pt idx="466">
                  <c:v>16</c:v>
                </c:pt>
                <c:pt idx="467">
                  <c:v>44</c:v>
                </c:pt>
                <c:pt idx="468">
                  <c:v>60</c:v>
                </c:pt>
                <c:pt idx="469">
                  <c:v>19</c:v>
                </c:pt>
                <c:pt idx="470">
                  <c:v>15</c:v>
                </c:pt>
                <c:pt idx="471">
                  <c:v>30</c:v>
                </c:pt>
                <c:pt idx="472">
                  <c:v>47</c:v>
                </c:pt>
                <c:pt idx="473">
                  <c:v>15</c:v>
                </c:pt>
                <c:pt idx="474">
                  <c:v>27</c:v>
                </c:pt>
                <c:pt idx="475">
                  <c:v>67</c:v>
                </c:pt>
                <c:pt idx="476">
                  <c:v>38</c:v>
                </c:pt>
                <c:pt idx="477">
                  <c:v>47</c:v>
                </c:pt>
                <c:pt idx="478">
                  <c:v>88</c:v>
                </c:pt>
                <c:pt idx="479">
                  <c:v>25</c:v>
                </c:pt>
                <c:pt idx="480">
                  <c:v>21</c:v>
                </c:pt>
                <c:pt idx="481">
                  <c:v>19</c:v>
                </c:pt>
                <c:pt idx="482">
                  <c:v>28</c:v>
                </c:pt>
                <c:pt idx="483">
                  <c:v>88</c:v>
                </c:pt>
                <c:pt idx="484">
                  <c:v>24</c:v>
                </c:pt>
                <c:pt idx="485">
                  <c:v>30</c:v>
                </c:pt>
                <c:pt idx="486">
                  <c:v>15</c:v>
                </c:pt>
                <c:pt idx="487">
                  <c:v>15</c:v>
                </c:pt>
                <c:pt idx="488">
                  <c:v>84</c:v>
                </c:pt>
                <c:pt idx="489">
                  <c:v>57</c:v>
                </c:pt>
                <c:pt idx="490">
                  <c:v>15</c:v>
                </c:pt>
                <c:pt idx="491">
                  <c:v>30</c:v>
                </c:pt>
                <c:pt idx="492">
                  <c:v>25</c:v>
                </c:pt>
                <c:pt idx="493">
                  <c:v>39</c:v>
                </c:pt>
                <c:pt idx="494">
                  <c:v>57</c:v>
                </c:pt>
                <c:pt idx="495">
                  <c:v>39</c:v>
                </c:pt>
                <c:pt idx="496">
                  <c:v>8</c:v>
                </c:pt>
                <c:pt idx="497">
                  <c:v>46</c:v>
                </c:pt>
                <c:pt idx="498">
                  <c:v>42</c:v>
                </c:pt>
                <c:pt idx="499">
                  <c:v>19</c:v>
                </c:pt>
                <c:pt idx="500">
                  <c:v>26</c:v>
                </c:pt>
                <c:pt idx="501">
                  <c:v>38</c:v>
                </c:pt>
                <c:pt idx="502">
                  <c:v>51</c:v>
                </c:pt>
                <c:pt idx="503">
                  <c:v>18</c:v>
                </c:pt>
                <c:pt idx="504">
                  <c:v>18</c:v>
                </c:pt>
                <c:pt idx="505">
                  <c:v>35</c:v>
                </c:pt>
                <c:pt idx="506">
                  <c:v>75</c:v>
                </c:pt>
                <c:pt idx="507">
                  <c:v>65</c:v>
                </c:pt>
                <c:pt idx="508">
                  <c:v>43</c:v>
                </c:pt>
                <c:pt idx="509">
                  <c:v>21</c:v>
                </c:pt>
                <c:pt idx="510">
                  <c:v>22</c:v>
                </c:pt>
                <c:pt idx="511">
                  <c:v>78</c:v>
                </c:pt>
                <c:pt idx="512">
                  <c:v>20</c:v>
                </c:pt>
                <c:pt idx="513">
                  <c:v>19</c:v>
                </c:pt>
                <c:pt idx="514">
                  <c:v>33</c:v>
                </c:pt>
                <c:pt idx="515">
                  <c:v>66</c:v>
                </c:pt>
                <c:pt idx="516">
                  <c:v>27</c:v>
                </c:pt>
                <c:pt idx="517">
                  <c:v>44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33</c:v>
                </c:pt>
                <c:pt idx="522">
                  <c:v>15</c:v>
                </c:pt>
                <c:pt idx="523">
                  <c:v>20</c:v>
                </c:pt>
                <c:pt idx="524">
                  <c:v>41</c:v>
                </c:pt>
                <c:pt idx="525">
                  <c:v>44</c:v>
                </c:pt>
                <c:pt idx="526">
                  <c:v>51</c:v>
                </c:pt>
                <c:pt idx="527">
                  <c:v>46</c:v>
                </c:pt>
                <c:pt idx="528">
                  <c:v>46</c:v>
                </c:pt>
                <c:pt idx="529">
                  <c:v>61</c:v>
                </c:pt>
                <c:pt idx="530">
                  <c:v>30</c:v>
                </c:pt>
                <c:pt idx="531">
                  <c:v>35</c:v>
                </c:pt>
                <c:pt idx="532">
                  <c:v>15</c:v>
                </c:pt>
                <c:pt idx="533">
                  <c:v>17</c:v>
                </c:pt>
                <c:pt idx="534">
                  <c:v>49</c:v>
                </c:pt>
                <c:pt idx="535">
                  <c:v>43</c:v>
                </c:pt>
                <c:pt idx="536">
                  <c:v>15</c:v>
                </c:pt>
                <c:pt idx="537">
                  <c:v>27</c:v>
                </c:pt>
                <c:pt idx="538">
                  <c:v>15</c:v>
                </c:pt>
                <c:pt idx="539">
                  <c:v>21</c:v>
                </c:pt>
                <c:pt idx="540">
                  <c:v>69</c:v>
                </c:pt>
                <c:pt idx="541">
                  <c:v>18</c:v>
                </c:pt>
                <c:pt idx="542">
                  <c:v>20</c:v>
                </c:pt>
                <c:pt idx="543">
                  <c:v>54</c:v>
                </c:pt>
                <c:pt idx="544">
                  <c:v>71</c:v>
                </c:pt>
                <c:pt idx="545">
                  <c:v>71</c:v>
                </c:pt>
                <c:pt idx="546">
                  <c:v>22</c:v>
                </c:pt>
                <c:pt idx="547">
                  <c:v>45</c:v>
                </c:pt>
                <c:pt idx="548">
                  <c:v>51</c:v>
                </c:pt>
                <c:pt idx="549">
                  <c:v>43</c:v>
                </c:pt>
                <c:pt idx="550">
                  <c:v>20</c:v>
                </c:pt>
                <c:pt idx="551">
                  <c:v>20</c:v>
                </c:pt>
                <c:pt idx="552">
                  <c:v>27</c:v>
                </c:pt>
                <c:pt idx="553">
                  <c:v>96</c:v>
                </c:pt>
                <c:pt idx="554">
                  <c:v>24</c:v>
                </c:pt>
                <c:pt idx="555">
                  <c:v>26</c:v>
                </c:pt>
                <c:pt idx="556">
                  <c:v>69</c:v>
                </c:pt>
                <c:pt idx="557">
                  <c:v>27</c:v>
                </c:pt>
                <c:pt idx="558">
                  <c:v>40</c:v>
                </c:pt>
                <c:pt idx="559">
                  <c:v>52</c:v>
                </c:pt>
                <c:pt idx="560">
                  <c:v>15</c:v>
                </c:pt>
                <c:pt idx="561">
                  <c:v>43</c:v>
                </c:pt>
                <c:pt idx="562">
                  <c:v>18</c:v>
                </c:pt>
                <c:pt idx="563">
                  <c:v>23</c:v>
                </c:pt>
                <c:pt idx="564">
                  <c:v>17</c:v>
                </c:pt>
                <c:pt idx="565">
                  <c:v>17</c:v>
                </c:pt>
                <c:pt idx="566">
                  <c:v>15</c:v>
                </c:pt>
                <c:pt idx="567">
                  <c:v>35</c:v>
                </c:pt>
                <c:pt idx="568">
                  <c:v>23</c:v>
                </c:pt>
                <c:pt idx="569">
                  <c:v>21</c:v>
                </c:pt>
                <c:pt idx="570">
                  <c:v>21</c:v>
                </c:pt>
                <c:pt idx="571">
                  <c:v>41</c:v>
                </c:pt>
                <c:pt idx="572">
                  <c:v>51</c:v>
                </c:pt>
                <c:pt idx="573">
                  <c:v>20</c:v>
                </c:pt>
                <c:pt idx="574">
                  <c:v>21</c:v>
                </c:pt>
                <c:pt idx="575">
                  <c:v>27</c:v>
                </c:pt>
                <c:pt idx="576">
                  <c:v>18</c:v>
                </c:pt>
                <c:pt idx="577">
                  <c:v>19</c:v>
                </c:pt>
                <c:pt idx="578">
                  <c:v>17</c:v>
                </c:pt>
                <c:pt idx="579">
                  <c:v>15</c:v>
                </c:pt>
                <c:pt idx="580">
                  <c:v>15</c:v>
                </c:pt>
                <c:pt idx="581">
                  <c:v>15</c:v>
                </c:pt>
                <c:pt idx="582">
                  <c:v>28</c:v>
                </c:pt>
                <c:pt idx="583">
                  <c:v>74</c:v>
                </c:pt>
                <c:pt idx="584">
                  <c:v>17</c:v>
                </c:pt>
                <c:pt idx="585">
                  <c:v>17</c:v>
                </c:pt>
                <c:pt idx="586">
                  <c:v>15</c:v>
                </c:pt>
                <c:pt idx="587">
                  <c:v>56</c:v>
                </c:pt>
                <c:pt idx="588">
                  <c:v>32</c:v>
                </c:pt>
                <c:pt idx="589">
                  <c:v>30</c:v>
                </c:pt>
                <c:pt idx="590">
                  <c:v>16</c:v>
                </c:pt>
                <c:pt idx="591">
                  <c:v>18</c:v>
                </c:pt>
                <c:pt idx="592">
                  <c:v>39</c:v>
                </c:pt>
                <c:pt idx="593">
                  <c:v>26</c:v>
                </c:pt>
                <c:pt idx="594">
                  <c:v>28</c:v>
                </c:pt>
                <c:pt idx="595">
                  <c:v>41</c:v>
                </c:pt>
                <c:pt idx="596">
                  <c:v>40</c:v>
                </c:pt>
                <c:pt idx="597">
                  <c:v>63</c:v>
                </c:pt>
                <c:pt idx="598">
                  <c:v>20</c:v>
                </c:pt>
                <c:pt idx="599">
                  <c:v>26</c:v>
                </c:pt>
                <c:pt idx="600">
                  <c:v>15</c:v>
                </c:pt>
                <c:pt idx="601">
                  <c:v>35</c:v>
                </c:pt>
                <c:pt idx="602">
                  <c:v>21</c:v>
                </c:pt>
                <c:pt idx="603">
                  <c:v>21</c:v>
                </c:pt>
                <c:pt idx="604">
                  <c:v>69</c:v>
                </c:pt>
                <c:pt idx="605">
                  <c:v>32</c:v>
                </c:pt>
                <c:pt idx="606">
                  <c:v>17</c:v>
                </c:pt>
                <c:pt idx="607">
                  <c:v>21</c:v>
                </c:pt>
                <c:pt idx="608">
                  <c:v>49</c:v>
                </c:pt>
                <c:pt idx="609">
                  <c:v>52</c:v>
                </c:pt>
                <c:pt idx="610">
                  <c:v>28</c:v>
                </c:pt>
                <c:pt idx="611">
                  <c:v>25</c:v>
                </c:pt>
                <c:pt idx="612">
                  <c:v>26</c:v>
                </c:pt>
                <c:pt idx="613">
                  <c:v>15</c:v>
                </c:pt>
                <c:pt idx="614">
                  <c:v>15</c:v>
                </c:pt>
                <c:pt idx="615">
                  <c:v>15</c:v>
                </c:pt>
                <c:pt idx="616">
                  <c:v>15</c:v>
                </c:pt>
                <c:pt idx="617">
                  <c:v>16</c:v>
                </c:pt>
                <c:pt idx="618">
                  <c:v>17</c:v>
                </c:pt>
                <c:pt idx="619">
                  <c:v>17</c:v>
                </c:pt>
                <c:pt idx="620">
                  <c:v>81</c:v>
                </c:pt>
                <c:pt idx="621">
                  <c:v>44</c:v>
                </c:pt>
                <c:pt idx="622">
                  <c:v>38</c:v>
                </c:pt>
                <c:pt idx="623">
                  <c:v>28</c:v>
                </c:pt>
                <c:pt idx="624">
                  <c:v>35</c:v>
                </c:pt>
                <c:pt idx="625">
                  <c:v>15</c:v>
                </c:pt>
                <c:pt idx="626">
                  <c:v>15</c:v>
                </c:pt>
                <c:pt idx="627">
                  <c:v>40</c:v>
                </c:pt>
                <c:pt idx="628">
                  <c:v>37</c:v>
                </c:pt>
                <c:pt idx="629">
                  <c:v>32</c:v>
                </c:pt>
                <c:pt idx="630">
                  <c:v>73</c:v>
                </c:pt>
                <c:pt idx="631">
                  <c:v>31</c:v>
                </c:pt>
                <c:pt idx="632">
                  <c:v>66</c:v>
                </c:pt>
                <c:pt idx="633">
                  <c:v>62</c:v>
                </c:pt>
                <c:pt idx="634">
                  <c:v>15</c:v>
                </c:pt>
                <c:pt idx="635">
                  <c:v>26</c:v>
                </c:pt>
                <c:pt idx="636">
                  <c:v>30</c:v>
                </c:pt>
                <c:pt idx="637">
                  <c:v>19</c:v>
                </c:pt>
                <c:pt idx="638">
                  <c:v>20</c:v>
                </c:pt>
                <c:pt idx="639">
                  <c:v>17</c:v>
                </c:pt>
                <c:pt idx="640">
                  <c:v>21</c:v>
                </c:pt>
                <c:pt idx="641">
                  <c:v>59</c:v>
                </c:pt>
                <c:pt idx="642">
                  <c:v>74</c:v>
                </c:pt>
                <c:pt idx="643">
                  <c:v>33</c:v>
                </c:pt>
                <c:pt idx="644">
                  <c:v>78</c:v>
                </c:pt>
                <c:pt idx="645">
                  <c:v>41</c:v>
                </c:pt>
                <c:pt idx="646">
                  <c:v>34</c:v>
                </c:pt>
                <c:pt idx="647">
                  <c:v>38</c:v>
                </c:pt>
                <c:pt idx="648">
                  <c:v>15</c:v>
                </c:pt>
                <c:pt idx="649">
                  <c:v>22</c:v>
                </c:pt>
                <c:pt idx="650">
                  <c:v>74</c:v>
                </c:pt>
                <c:pt idx="651">
                  <c:v>21</c:v>
                </c:pt>
                <c:pt idx="652">
                  <c:v>23</c:v>
                </c:pt>
                <c:pt idx="653">
                  <c:v>60</c:v>
                </c:pt>
                <c:pt idx="654">
                  <c:v>39</c:v>
                </c:pt>
                <c:pt idx="655">
                  <c:v>21</c:v>
                </c:pt>
                <c:pt idx="656">
                  <c:v>22</c:v>
                </c:pt>
                <c:pt idx="657">
                  <c:v>63</c:v>
                </c:pt>
                <c:pt idx="658">
                  <c:v>47</c:v>
                </c:pt>
                <c:pt idx="659">
                  <c:v>15</c:v>
                </c:pt>
                <c:pt idx="660">
                  <c:v>15</c:v>
                </c:pt>
                <c:pt idx="661">
                  <c:v>41</c:v>
                </c:pt>
                <c:pt idx="662">
                  <c:v>25</c:v>
                </c:pt>
                <c:pt idx="663">
                  <c:v>16</c:v>
                </c:pt>
                <c:pt idx="664">
                  <c:v>16</c:v>
                </c:pt>
                <c:pt idx="665">
                  <c:v>15</c:v>
                </c:pt>
                <c:pt idx="666">
                  <c:v>40</c:v>
                </c:pt>
                <c:pt idx="667">
                  <c:v>22</c:v>
                </c:pt>
                <c:pt idx="668">
                  <c:v>101</c:v>
                </c:pt>
                <c:pt idx="669">
                  <c:v>55</c:v>
                </c:pt>
                <c:pt idx="670">
                  <c:v>38</c:v>
                </c:pt>
                <c:pt idx="671">
                  <c:v>15</c:v>
                </c:pt>
                <c:pt idx="672">
                  <c:v>40</c:v>
                </c:pt>
                <c:pt idx="673">
                  <c:v>16</c:v>
                </c:pt>
                <c:pt idx="674">
                  <c:v>17</c:v>
                </c:pt>
                <c:pt idx="675">
                  <c:v>17</c:v>
                </c:pt>
                <c:pt idx="676">
                  <c:v>35</c:v>
                </c:pt>
                <c:pt idx="677">
                  <c:v>35</c:v>
                </c:pt>
                <c:pt idx="678">
                  <c:v>22</c:v>
                </c:pt>
                <c:pt idx="679">
                  <c:v>22</c:v>
                </c:pt>
                <c:pt idx="680">
                  <c:v>33</c:v>
                </c:pt>
                <c:pt idx="681">
                  <c:v>19</c:v>
                </c:pt>
                <c:pt idx="682">
                  <c:v>15</c:v>
                </c:pt>
                <c:pt idx="683">
                  <c:v>16</c:v>
                </c:pt>
                <c:pt idx="684">
                  <c:v>51</c:v>
                </c:pt>
                <c:pt idx="685">
                  <c:v>27</c:v>
                </c:pt>
                <c:pt idx="686">
                  <c:v>7</c:v>
                </c:pt>
                <c:pt idx="687">
                  <c:v>18</c:v>
                </c:pt>
                <c:pt idx="688">
                  <c:v>53</c:v>
                </c:pt>
                <c:pt idx="689">
                  <c:v>49</c:v>
                </c:pt>
                <c:pt idx="690">
                  <c:v>15</c:v>
                </c:pt>
                <c:pt idx="691">
                  <c:v>54</c:v>
                </c:pt>
                <c:pt idx="692">
                  <c:v>42</c:v>
                </c:pt>
                <c:pt idx="693">
                  <c:v>15</c:v>
                </c:pt>
                <c:pt idx="694">
                  <c:v>7</c:v>
                </c:pt>
                <c:pt idx="695">
                  <c:v>62</c:v>
                </c:pt>
                <c:pt idx="696">
                  <c:v>20</c:v>
                </c:pt>
                <c:pt idx="697">
                  <c:v>80</c:v>
                </c:pt>
                <c:pt idx="698">
                  <c:v>20</c:v>
                </c:pt>
                <c:pt idx="699">
                  <c:v>19</c:v>
                </c:pt>
                <c:pt idx="700">
                  <c:v>20</c:v>
                </c:pt>
                <c:pt idx="701">
                  <c:v>60</c:v>
                </c:pt>
                <c:pt idx="702">
                  <c:v>37</c:v>
                </c:pt>
                <c:pt idx="703">
                  <c:v>24</c:v>
                </c:pt>
                <c:pt idx="704">
                  <c:v>16</c:v>
                </c:pt>
                <c:pt idx="705">
                  <c:v>33</c:v>
                </c:pt>
                <c:pt idx="706">
                  <c:v>73</c:v>
                </c:pt>
                <c:pt idx="707">
                  <c:v>33</c:v>
                </c:pt>
                <c:pt idx="708">
                  <c:v>31</c:v>
                </c:pt>
                <c:pt idx="709">
                  <c:v>23</c:v>
                </c:pt>
                <c:pt idx="710">
                  <c:v>24</c:v>
                </c:pt>
                <c:pt idx="711">
                  <c:v>63</c:v>
                </c:pt>
                <c:pt idx="712">
                  <c:v>40</c:v>
                </c:pt>
                <c:pt idx="713">
                  <c:v>32</c:v>
                </c:pt>
                <c:pt idx="714">
                  <c:v>43</c:v>
                </c:pt>
                <c:pt idx="715">
                  <c:v>83</c:v>
                </c:pt>
                <c:pt idx="716">
                  <c:v>27</c:v>
                </c:pt>
                <c:pt idx="717">
                  <c:v>49</c:v>
                </c:pt>
                <c:pt idx="718">
                  <c:v>108</c:v>
                </c:pt>
                <c:pt idx="719">
                  <c:v>79</c:v>
                </c:pt>
                <c:pt idx="720">
                  <c:v>15</c:v>
                </c:pt>
                <c:pt idx="721">
                  <c:v>15</c:v>
                </c:pt>
                <c:pt idx="722">
                  <c:v>15</c:v>
                </c:pt>
                <c:pt idx="723">
                  <c:v>19</c:v>
                </c:pt>
                <c:pt idx="724">
                  <c:v>24</c:v>
                </c:pt>
                <c:pt idx="725">
                  <c:v>17</c:v>
                </c:pt>
                <c:pt idx="726">
                  <c:v>78</c:v>
                </c:pt>
                <c:pt idx="727">
                  <c:v>31</c:v>
                </c:pt>
                <c:pt idx="728">
                  <c:v>67</c:v>
                </c:pt>
                <c:pt idx="729">
                  <c:v>25</c:v>
                </c:pt>
                <c:pt idx="730">
                  <c:v>69</c:v>
                </c:pt>
                <c:pt idx="731">
                  <c:v>64</c:v>
                </c:pt>
                <c:pt idx="732">
                  <c:v>75</c:v>
                </c:pt>
                <c:pt idx="733">
                  <c:v>8</c:v>
                </c:pt>
                <c:pt idx="734">
                  <c:v>86</c:v>
                </c:pt>
                <c:pt idx="735">
                  <c:v>17</c:v>
                </c:pt>
                <c:pt idx="736">
                  <c:v>44</c:v>
                </c:pt>
                <c:pt idx="737">
                  <c:v>13</c:v>
                </c:pt>
                <c:pt idx="738">
                  <c:v>27</c:v>
                </c:pt>
                <c:pt idx="739">
                  <c:v>48</c:v>
                </c:pt>
                <c:pt idx="740">
                  <c:v>48</c:v>
                </c:pt>
                <c:pt idx="741">
                  <c:v>37</c:v>
                </c:pt>
                <c:pt idx="742">
                  <c:v>37</c:v>
                </c:pt>
                <c:pt idx="743">
                  <c:v>18</c:v>
                </c:pt>
                <c:pt idx="744">
                  <c:v>15</c:v>
                </c:pt>
                <c:pt idx="745">
                  <c:v>23</c:v>
                </c:pt>
                <c:pt idx="746">
                  <c:v>38</c:v>
                </c:pt>
                <c:pt idx="747">
                  <c:v>71</c:v>
                </c:pt>
                <c:pt idx="748">
                  <c:v>32</c:v>
                </c:pt>
                <c:pt idx="749">
                  <c:v>45</c:v>
                </c:pt>
                <c:pt idx="750">
                  <c:v>15</c:v>
                </c:pt>
                <c:pt idx="751">
                  <c:v>18</c:v>
                </c:pt>
                <c:pt idx="752">
                  <c:v>43</c:v>
                </c:pt>
                <c:pt idx="753">
                  <c:v>60</c:v>
                </c:pt>
                <c:pt idx="754">
                  <c:v>45</c:v>
                </c:pt>
                <c:pt idx="755">
                  <c:v>26</c:v>
                </c:pt>
                <c:pt idx="756">
                  <c:v>18</c:v>
                </c:pt>
                <c:pt idx="757">
                  <c:v>35</c:v>
                </c:pt>
                <c:pt idx="758">
                  <c:v>34</c:v>
                </c:pt>
                <c:pt idx="759">
                  <c:v>29</c:v>
                </c:pt>
                <c:pt idx="760">
                  <c:v>79</c:v>
                </c:pt>
                <c:pt idx="761">
                  <c:v>19</c:v>
                </c:pt>
                <c:pt idx="762">
                  <c:v>15</c:v>
                </c:pt>
                <c:pt idx="763">
                  <c:v>79</c:v>
                </c:pt>
                <c:pt idx="764">
                  <c:v>45</c:v>
                </c:pt>
                <c:pt idx="765">
                  <c:v>70</c:v>
                </c:pt>
                <c:pt idx="766">
                  <c:v>90</c:v>
                </c:pt>
                <c:pt idx="767">
                  <c:v>44</c:v>
                </c:pt>
                <c:pt idx="768">
                  <c:v>66</c:v>
                </c:pt>
                <c:pt idx="769">
                  <c:v>56</c:v>
                </c:pt>
                <c:pt idx="770">
                  <c:v>43</c:v>
                </c:pt>
                <c:pt idx="771">
                  <c:v>31</c:v>
                </c:pt>
                <c:pt idx="772">
                  <c:v>70</c:v>
                </c:pt>
                <c:pt idx="773">
                  <c:v>41</c:v>
                </c:pt>
                <c:pt idx="774">
                  <c:v>97</c:v>
                </c:pt>
                <c:pt idx="775">
                  <c:v>77</c:v>
                </c:pt>
                <c:pt idx="776">
                  <c:v>16</c:v>
                </c:pt>
                <c:pt idx="777">
                  <c:v>94</c:v>
                </c:pt>
                <c:pt idx="778">
                  <c:v>183</c:v>
                </c:pt>
                <c:pt idx="779">
                  <c:v>35</c:v>
                </c:pt>
                <c:pt idx="780">
                  <c:v>16</c:v>
                </c:pt>
                <c:pt idx="781">
                  <c:v>26</c:v>
                </c:pt>
                <c:pt idx="782">
                  <c:v>39</c:v>
                </c:pt>
                <c:pt idx="783">
                  <c:v>45</c:v>
                </c:pt>
                <c:pt idx="784">
                  <c:v>117</c:v>
                </c:pt>
                <c:pt idx="785">
                  <c:v>87</c:v>
                </c:pt>
                <c:pt idx="786">
                  <c:v>33</c:v>
                </c:pt>
                <c:pt idx="787">
                  <c:v>86</c:v>
                </c:pt>
                <c:pt idx="788">
                  <c:v>21</c:v>
                </c:pt>
                <c:pt idx="789">
                  <c:v>109</c:v>
                </c:pt>
                <c:pt idx="790">
                  <c:v>40</c:v>
                </c:pt>
                <c:pt idx="791">
                  <c:v>18</c:v>
                </c:pt>
                <c:pt idx="792">
                  <c:v>27</c:v>
                </c:pt>
                <c:pt idx="793">
                  <c:v>43</c:v>
                </c:pt>
                <c:pt idx="794">
                  <c:v>17</c:v>
                </c:pt>
                <c:pt idx="795">
                  <c:v>18</c:v>
                </c:pt>
                <c:pt idx="796">
                  <c:v>15</c:v>
                </c:pt>
                <c:pt idx="797">
                  <c:v>68</c:v>
                </c:pt>
                <c:pt idx="798">
                  <c:v>33</c:v>
                </c:pt>
                <c:pt idx="799">
                  <c:v>176</c:v>
                </c:pt>
                <c:pt idx="800">
                  <c:v>16</c:v>
                </c:pt>
                <c:pt idx="801">
                  <c:v>107</c:v>
                </c:pt>
                <c:pt idx="802">
                  <c:v>29</c:v>
                </c:pt>
                <c:pt idx="803">
                  <c:v>82</c:v>
                </c:pt>
                <c:pt idx="804">
                  <c:v>82</c:v>
                </c:pt>
                <c:pt idx="805">
                  <c:v>16</c:v>
                </c:pt>
                <c:pt idx="806">
                  <c:v>30</c:v>
                </c:pt>
                <c:pt idx="807">
                  <c:v>31</c:v>
                </c:pt>
                <c:pt idx="808">
                  <c:v>75</c:v>
                </c:pt>
                <c:pt idx="809">
                  <c:v>18</c:v>
                </c:pt>
                <c:pt idx="810">
                  <c:v>18</c:v>
                </c:pt>
                <c:pt idx="811">
                  <c:v>44</c:v>
                </c:pt>
                <c:pt idx="812">
                  <c:v>27</c:v>
                </c:pt>
                <c:pt idx="813">
                  <c:v>34</c:v>
                </c:pt>
                <c:pt idx="814">
                  <c:v>39</c:v>
                </c:pt>
                <c:pt idx="815">
                  <c:v>6.7901235000000004E-2</c:v>
                </c:pt>
                <c:pt idx="816">
                  <c:v>19</c:v>
                </c:pt>
                <c:pt idx="817">
                  <c:v>69</c:v>
                </c:pt>
                <c:pt idx="818">
                  <c:v>69</c:v>
                </c:pt>
                <c:pt idx="819">
                  <c:v>40</c:v>
                </c:pt>
                <c:pt idx="820">
                  <c:v>26</c:v>
                </c:pt>
                <c:pt idx="821">
                  <c:v>29</c:v>
                </c:pt>
                <c:pt idx="822">
                  <c:v>17</c:v>
                </c:pt>
                <c:pt idx="823">
                  <c:v>54</c:v>
                </c:pt>
                <c:pt idx="824">
                  <c:v>32</c:v>
                </c:pt>
                <c:pt idx="825">
                  <c:v>20</c:v>
                </c:pt>
                <c:pt idx="826">
                  <c:v>29</c:v>
                </c:pt>
                <c:pt idx="827">
                  <c:v>18</c:v>
                </c:pt>
                <c:pt idx="828">
                  <c:v>21</c:v>
                </c:pt>
                <c:pt idx="829">
                  <c:v>27</c:v>
                </c:pt>
                <c:pt idx="830">
                  <c:v>18</c:v>
                </c:pt>
                <c:pt idx="831">
                  <c:v>23</c:v>
                </c:pt>
                <c:pt idx="832">
                  <c:v>54</c:v>
                </c:pt>
                <c:pt idx="833">
                  <c:v>32</c:v>
                </c:pt>
                <c:pt idx="834">
                  <c:v>25</c:v>
                </c:pt>
                <c:pt idx="835">
                  <c:v>94</c:v>
                </c:pt>
                <c:pt idx="836">
                  <c:v>32</c:v>
                </c:pt>
                <c:pt idx="837">
                  <c:v>46</c:v>
                </c:pt>
                <c:pt idx="838">
                  <c:v>19</c:v>
                </c:pt>
                <c:pt idx="839">
                  <c:v>80</c:v>
                </c:pt>
                <c:pt idx="840">
                  <c:v>23</c:v>
                </c:pt>
                <c:pt idx="841">
                  <c:v>65</c:v>
                </c:pt>
                <c:pt idx="842">
                  <c:v>43</c:v>
                </c:pt>
                <c:pt idx="843">
                  <c:v>51</c:v>
                </c:pt>
                <c:pt idx="844">
                  <c:v>49</c:v>
                </c:pt>
                <c:pt idx="845">
                  <c:v>31</c:v>
                </c:pt>
                <c:pt idx="846">
                  <c:v>57</c:v>
                </c:pt>
                <c:pt idx="847">
                  <c:v>45</c:v>
                </c:pt>
                <c:pt idx="848">
                  <c:v>19</c:v>
                </c:pt>
                <c:pt idx="849">
                  <c:v>63</c:v>
                </c:pt>
                <c:pt idx="850">
                  <c:v>40</c:v>
                </c:pt>
                <c:pt idx="851">
                  <c:v>43</c:v>
                </c:pt>
                <c:pt idx="852">
                  <c:v>42</c:v>
                </c:pt>
                <c:pt idx="853">
                  <c:v>29</c:v>
                </c:pt>
                <c:pt idx="854">
                  <c:v>69</c:v>
                </c:pt>
                <c:pt idx="855">
                  <c:v>65</c:v>
                </c:pt>
                <c:pt idx="856">
                  <c:v>52</c:v>
                </c:pt>
                <c:pt idx="857">
                  <c:v>52</c:v>
                </c:pt>
                <c:pt idx="858">
                  <c:v>34</c:v>
                </c:pt>
                <c:pt idx="859">
                  <c:v>34</c:v>
                </c:pt>
                <c:pt idx="860">
                  <c:v>15</c:v>
                </c:pt>
                <c:pt idx="861">
                  <c:v>27</c:v>
                </c:pt>
                <c:pt idx="862">
                  <c:v>15</c:v>
                </c:pt>
                <c:pt idx="863">
                  <c:v>32</c:v>
                </c:pt>
                <c:pt idx="864">
                  <c:v>108</c:v>
                </c:pt>
                <c:pt idx="865">
                  <c:v>40</c:v>
                </c:pt>
                <c:pt idx="866">
                  <c:v>89</c:v>
                </c:pt>
                <c:pt idx="867">
                  <c:v>39</c:v>
                </c:pt>
                <c:pt idx="868">
                  <c:v>65</c:v>
                </c:pt>
                <c:pt idx="869">
                  <c:v>60</c:v>
                </c:pt>
                <c:pt idx="870">
                  <c:v>28</c:v>
                </c:pt>
                <c:pt idx="871">
                  <c:v>60</c:v>
                </c:pt>
                <c:pt idx="872">
                  <c:v>16</c:v>
                </c:pt>
                <c:pt idx="873">
                  <c:v>17</c:v>
                </c:pt>
                <c:pt idx="874">
                  <c:v>100</c:v>
                </c:pt>
                <c:pt idx="875">
                  <c:v>100</c:v>
                </c:pt>
                <c:pt idx="876">
                  <c:v>28</c:v>
                </c:pt>
                <c:pt idx="877">
                  <c:v>43</c:v>
                </c:pt>
                <c:pt idx="878">
                  <c:v>22</c:v>
                </c:pt>
                <c:pt idx="879">
                  <c:v>58</c:v>
                </c:pt>
                <c:pt idx="880">
                  <c:v>36</c:v>
                </c:pt>
                <c:pt idx="881">
                  <c:v>46</c:v>
                </c:pt>
                <c:pt idx="882">
                  <c:v>20</c:v>
                </c:pt>
                <c:pt idx="883">
                  <c:v>21</c:v>
                </c:pt>
                <c:pt idx="884">
                  <c:v>18</c:v>
                </c:pt>
                <c:pt idx="885">
                  <c:v>15</c:v>
                </c:pt>
                <c:pt idx="886">
                  <c:v>36</c:v>
                </c:pt>
                <c:pt idx="887">
                  <c:v>94</c:v>
                </c:pt>
                <c:pt idx="888">
                  <c:v>41</c:v>
                </c:pt>
                <c:pt idx="889">
                  <c:v>87</c:v>
                </c:pt>
                <c:pt idx="890">
                  <c:v>35</c:v>
                </c:pt>
                <c:pt idx="891">
                  <c:v>92</c:v>
                </c:pt>
                <c:pt idx="892">
                  <c:v>65</c:v>
                </c:pt>
                <c:pt idx="893">
                  <c:v>59</c:v>
                </c:pt>
                <c:pt idx="894">
                  <c:v>92</c:v>
                </c:pt>
                <c:pt idx="895">
                  <c:v>42</c:v>
                </c:pt>
                <c:pt idx="896">
                  <c:v>112</c:v>
                </c:pt>
                <c:pt idx="897">
                  <c:v>69</c:v>
                </c:pt>
                <c:pt idx="898">
                  <c:v>35</c:v>
                </c:pt>
                <c:pt idx="899">
                  <c:v>27</c:v>
                </c:pt>
                <c:pt idx="900">
                  <c:v>37</c:v>
                </c:pt>
                <c:pt idx="901">
                  <c:v>52</c:v>
                </c:pt>
                <c:pt idx="902">
                  <c:v>44</c:v>
                </c:pt>
                <c:pt idx="903">
                  <c:v>142</c:v>
                </c:pt>
                <c:pt idx="904">
                  <c:v>33</c:v>
                </c:pt>
                <c:pt idx="905">
                  <c:v>15</c:v>
                </c:pt>
                <c:pt idx="906">
                  <c:v>15</c:v>
                </c:pt>
                <c:pt idx="907">
                  <c:v>91</c:v>
                </c:pt>
                <c:pt idx="908">
                  <c:v>28</c:v>
                </c:pt>
                <c:pt idx="909">
                  <c:v>64</c:v>
                </c:pt>
                <c:pt idx="910">
                  <c:v>19</c:v>
                </c:pt>
                <c:pt idx="911">
                  <c:v>22</c:v>
                </c:pt>
                <c:pt idx="912">
                  <c:v>67</c:v>
                </c:pt>
                <c:pt idx="913">
                  <c:v>139</c:v>
                </c:pt>
                <c:pt idx="914">
                  <c:v>98</c:v>
                </c:pt>
                <c:pt idx="915">
                  <c:v>17</c:v>
                </c:pt>
                <c:pt idx="916">
                  <c:v>28</c:v>
                </c:pt>
                <c:pt idx="917">
                  <c:v>66</c:v>
                </c:pt>
                <c:pt idx="918">
                  <c:v>38</c:v>
                </c:pt>
                <c:pt idx="919">
                  <c:v>35</c:v>
                </c:pt>
                <c:pt idx="920">
                  <c:v>19</c:v>
                </c:pt>
                <c:pt idx="921">
                  <c:v>83</c:v>
                </c:pt>
                <c:pt idx="922">
                  <c:v>77</c:v>
                </c:pt>
                <c:pt idx="923">
                  <c:v>38</c:v>
                </c:pt>
                <c:pt idx="924">
                  <c:v>37</c:v>
                </c:pt>
                <c:pt idx="925">
                  <c:v>21</c:v>
                </c:pt>
                <c:pt idx="926">
                  <c:v>33</c:v>
                </c:pt>
                <c:pt idx="927">
                  <c:v>20</c:v>
                </c:pt>
                <c:pt idx="928">
                  <c:v>26</c:v>
                </c:pt>
                <c:pt idx="929">
                  <c:v>15</c:v>
                </c:pt>
                <c:pt idx="930">
                  <c:v>52</c:v>
                </c:pt>
                <c:pt idx="931">
                  <c:v>15</c:v>
                </c:pt>
                <c:pt idx="932">
                  <c:v>15</c:v>
                </c:pt>
                <c:pt idx="933">
                  <c:v>23</c:v>
                </c:pt>
                <c:pt idx="934">
                  <c:v>99</c:v>
                </c:pt>
                <c:pt idx="935">
                  <c:v>42</c:v>
                </c:pt>
                <c:pt idx="936">
                  <c:v>49</c:v>
                </c:pt>
                <c:pt idx="937">
                  <c:v>64</c:v>
                </c:pt>
                <c:pt idx="938">
                  <c:v>40</c:v>
                </c:pt>
                <c:pt idx="939">
                  <c:v>35</c:v>
                </c:pt>
                <c:pt idx="940">
                  <c:v>16</c:v>
                </c:pt>
                <c:pt idx="941">
                  <c:v>16</c:v>
                </c:pt>
                <c:pt idx="942">
                  <c:v>17</c:v>
                </c:pt>
                <c:pt idx="943">
                  <c:v>35</c:v>
                </c:pt>
                <c:pt idx="944">
                  <c:v>52</c:v>
                </c:pt>
                <c:pt idx="945">
                  <c:v>15</c:v>
                </c:pt>
                <c:pt idx="946">
                  <c:v>22</c:v>
                </c:pt>
                <c:pt idx="947">
                  <c:v>15</c:v>
                </c:pt>
                <c:pt idx="948">
                  <c:v>25</c:v>
                </c:pt>
                <c:pt idx="949">
                  <c:v>51</c:v>
                </c:pt>
                <c:pt idx="950">
                  <c:v>61</c:v>
                </c:pt>
                <c:pt idx="951">
                  <c:v>54</c:v>
                </c:pt>
                <c:pt idx="952">
                  <c:v>39</c:v>
                </c:pt>
                <c:pt idx="953">
                  <c:v>58</c:v>
                </c:pt>
                <c:pt idx="954">
                  <c:v>112</c:v>
                </c:pt>
                <c:pt idx="955">
                  <c:v>32</c:v>
                </c:pt>
                <c:pt idx="956">
                  <c:v>48</c:v>
                </c:pt>
                <c:pt idx="957">
                  <c:v>60</c:v>
                </c:pt>
                <c:pt idx="958">
                  <c:v>44</c:v>
                </c:pt>
                <c:pt idx="959">
                  <c:v>45</c:v>
                </c:pt>
                <c:pt idx="960">
                  <c:v>15</c:v>
                </c:pt>
                <c:pt idx="961">
                  <c:v>65</c:v>
                </c:pt>
                <c:pt idx="962">
                  <c:v>30</c:v>
                </c:pt>
                <c:pt idx="963">
                  <c:v>66</c:v>
                </c:pt>
                <c:pt idx="964">
                  <c:v>35</c:v>
                </c:pt>
                <c:pt idx="965">
                  <c:v>51</c:v>
                </c:pt>
                <c:pt idx="966">
                  <c:v>111</c:v>
                </c:pt>
                <c:pt idx="967">
                  <c:v>67</c:v>
                </c:pt>
                <c:pt idx="968">
                  <c:v>24</c:v>
                </c:pt>
                <c:pt idx="969">
                  <c:v>28</c:v>
                </c:pt>
                <c:pt idx="970">
                  <c:v>9</c:v>
                </c:pt>
                <c:pt idx="971">
                  <c:v>21</c:v>
                </c:pt>
                <c:pt idx="972">
                  <c:v>17</c:v>
                </c:pt>
                <c:pt idx="973">
                  <c:v>15</c:v>
                </c:pt>
                <c:pt idx="974">
                  <c:v>15</c:v>
                </c:pt>
                <c:pt idx="975">
                  <c:v>30</c:v>
                </c:pt>
                <c:pt idx="976">
                  <c:v>15</c:v>
                </c:pt>
                <c:pt idx="977">
                  <c:v>77</c:v>
                </c:pt>
                <c:pt idx="978">
                  <c:v>32</c:v>
                </c:pt>
                <c:pt idx="979">
                  <c:v>15</c:v>
                </c:pt>
                <c:pt idx="980">
                  <c:v>15</c:v>
                </c:pt>
                <c:pt idx="981">
                  <c:v>15</c:v>
                </c:pt>
                <c:pt idx="982">
                  <c:v>22</c:v>
                </c:pt>
                <c:pt idx="983">
                  <c:v>16</c:v>
                </c:pt>
                <c:pt idx="984">
                  <c:v>40</c:v>
                </c:pt>
                <c:pt idx="985">
                  <c:v>85</c:v>
                </c:pt>
                <c:pt idx="986">
                  <c:v>49</c:v>
                </c:pt>
                <c:pt idx="987">
                  <c:v>30</c:v>
                </c:pt>
                <c:pt idx="988">
                  <c:v>15</c:v>
                </c:pt>
                <c:pt idx="989">
                  <c:v>15</c:v>
                </c:pt>
                <c:pt idx="990">
                  <c:v>69</c:v>
                </c:pt>
                <c:pt idx="991">
                  <c:v>19</c:v>
                </c:pt>
                <c:pt idx="992">
                  <c:v>19</c:v>
                </c:pt>
                <c:pt idx="993">
                  <c:v>18</c:v>
                </c:pt>
                <c:pt idx="994">
                  <c:v>20</c:v>
                </c:pt>
                <c:pt idx="995">
                  <c:v>22</c:v>
                </c:pt>
                <c:pt idx="996">
                  <c:v>122</c:v>
                </c:pt>
                <c:pt idx="997">
                  <c:v>37</c:v>
                </c:pt>
                <c:pt idx="998">
                  <c:v>63</c:v>
                </c:pt>
                <c:pt idx="999">
                  <c:v>109</c:v>
                </c:pt>
                <c:pt idx="1000">
                  <c:v>15</c:v>
                </c:pt>
                <c:pt idx="1001">
                  <c:v>30</c:v>
                </c:pt>
                <c:pt idx="1002">
                  <c:v>17</c:v>
                </c:pt>
                <c:pt idx="1003">
                  <c:v>15</c:v>
                </c:pt>
                <c:pt idx="1004">
                  <c:v>15</c:v>
                </c:pt>
                <c:pt idx="1005">
                  <c:v>82</c:v>
                </c:pt>
                <c:pt idx="1006">
                  <c:v>33</c:v>
                </c:pt>
                <c:pt idx="1007">
                  <c:v>16</c:v>
                </c:pt>
                <c:pt idx="1008">
                  <c:v>40</c:v>
                </c:pt>
                <c:pt idx="1009">
                  <c:v>21</c:v>
                </c:pt>
                <c:pt idx="1010">
                  <c:v>11</c:v>
                </c:pt>
                <c:pt idx="1011">
                  <c:v>26</c:v>
                </c:pt>
                <c:pt idx="1012">
                  <c:v>17</c:v>
                </c:pt>
                <c:pt idx="1013">
                  <c:v>56</c:v>
                </c:pt>
                <c:pt idx="1014">
                  <c:v>66</c:v>
                </c:pt>
                <c:pt idx="1015">
                  <c:v>45</c:v>
                </c:pt>
                <c:pt idx="1016">
                  <c:v>21</c:v>
                </c:pt>
                <c:pt idx="1017">
                  <c:v>96</c:v>
                </c:pt>
                <c:pt idx="1018">
                  <c:v>41</c:v>
                </c:pt>
                <c:pt idx="1019">
                  <c:v>26</c:v>
                </c:pt>
                <c:pt idx="1020">
                  <c:v>18</c:v>
                </c:pt>
                <c:pt idx="1021">
                  <c:v>27</c:v>
                </c:pt>
                <c:pt idx="1022">
                  <c:v>35</c:v>
                </c:pt>
                <c:pt idx="1023">
                  <c:v>32</c:v>
                </c:pt>
                <c:pt idx="1024">
                  <c:v>176</c:v>
                </c:pt>
                <c:pt idx="1025">
                  <c:v>176</c:v>
                </c:pt>
                <c:pt idx="1026">
                  <c:v>128</c:v>
                </c:pt>
                <c:pt idx="1027">
                  <c:v>28</c:v>
                </c:pt>
                <c:pt idx="1028">
                  <c:v>66</c:v>
                </c:pt>
                <c:pt idx="1029">
                  <c:v>82</c:v>
                </c:pt>
                <c:pt idx="1030">
                  <c:v>15</c:v>
                </c:pt>
                <c:pt idx="1031">
                  <c:v>87</c:v>
                </c:pt>
                <c:pt idx="1032">
                  <c:v>72</c:v>
                </c:pt>
                <c:pt idx="1033">
                  <c:v>24</c:v>
                </c:pt>
                <c:pt idx="1034">
                  <c:v>176</c:v>
                </c:pt>
                <c:pt idx="1035">
                  <c:v>60</c:v>
                </c:pt>
                <c:pt idx="1036">
                  <c:v>61</c:v>
                </c:pt>
                <c:pt idx="1037">
                  <c:v>69</c:v>
                </c:pt>
                <c:pt idx="1038">
                  <c:v>26</c:v>
                </c:pt>
                <c:pt idx="1039">
                  <c:v>121</c:v>
                </c:pt>
                <c:pt idx="1040">
                  <c:v>66</c:v>
                </c:pt>
                <c:pt idx="1041">
                  <c:v>107</c:v>
                </c:pt>
                <c:pt idx="1042">
                  <c:v>15</c:v>
                </c:pt>
                <c:pt idx="1043">
                  <c:v>16</c:v>
                </c:pt>
                <c:pt idx="1044">
                  <c:v>15</c:v>
                </c:pt>
                <c:pt idx="1045">
                  <c:v>15</c:v>
                </c:pt>
                <c:pt idx="1046">
                  <c:v>15</c:v>
                </c:pt>
                <c:pt idx="1047">
                  <c:v>63</c:v>
                </c:pt>
                <c:pt idx="1048">
                  <c:v>16</c:v>
                </c:pt>
                <c:pt idx="1049">
                  <c:v>43</c:v>
                </c:pt>
                <c:pt idx="1050">
                  <c:v>17</c:v>
                </c:pt>
                <c:pt idx="1051">
                  <c:v>32</c:v>
                </c:pt>
                <c:pt idx="1052">
                  <c:v>136</c:v>
                </c:pt>
                <c:pt idx="1053">
                  <c:v>51</c:v>
                </c:pt>
                <c:pt idx="1054">
                  <c:v>71</c:v>
                </c:pt>
                <c:pt idx="1055">
                  <c:v>38</c:v>
                </c:pt>
                <c:pt idx="1056">
                  <c:v>50</c:v>
                </c:pt>
                <c:pt idx="1057">
                  <c:v>27</c:v>
                </c:pt>
                <c:pt idx="1058">
                  <c:v>42</c:v>
                </c:pt>
                <c:pt idx="1059">
                  <c:v>15</c:v>
                </c:pt>
                <c:pt idx="1060">
                  <c:v>55</c:v>
                </c:pt>
                <c:pt idx="1061">
                  <c:v>53</c:v>
                </c:pt>
                <c:pt idx="1062">
                  <c:v>43</c:v>
                </c:pt>
                <c:pt idx="1063">
                  <c:v>29</c:v>
                </c:pt>
                <c:pt idx="1064">
                  <c:v>40</c:v>
                </c:pt>
                <c:pt idx="1065">
                  <c:v>15</c:v>
                </c:pt>
                <c:pt idx="1066">
                  <c:v>54</c:v>
                </c:pt>
                <c:pt idx="1067">
                  <c:v>54</c:v>
                </c:pt>
                <c:pt idx="1068">
                  <c:v>54</c:v>
                </c:pt>
                <c:pt idx="1069">
                  <c:v>99</c:v>
                </c:pt>
                <c:pt idx="1070">
                  <c:v>33</c:v>
                </c:pt>
                <c:pt idx="1071">
                  <c:v>38</c:v>
                </c:pt>
                <c:pt idx="1072">
                  <c:v>48</c:v>
                </c:pt>
                <c:pt idx="1073">
                  <c:v>86</c:v>
                </c:pt>
                <c:pt idx="1074">
                  <c:v>65</c:v>
                </c:pt>
                <c:pt idx="1075">
                  <c:v>79</c:v>
                </c:pt>
                <c:pt idx="1076">
                  <c:v>19</c:v>
                </c:pt>
                <c:pt idx="1077">
                  <c:v>72</c:v>
                </c:pt>
                <c:pt idx="1078">
                  <c:v>21</c:v>
                </c:pt>
                <c:pt idx="1079">
                  <c:v>134</c:v>
                </c:pt>
                <c:pt idx="1080">
                  <c:v>53</c:v>
                </c:pt>
                <c:pt idx="1081">
                  <c:v>15</c:v>
                </c:pt>
                <c:pt idx="1082">
                  <c:v>15</c:v>
                </c:pt>
                <c:pt idx="1083">
                  <c:v>16</c:v>
                </c:pt>
                <c:pt idx="1084">
                  <c:v>59</c:v>
                </c:pt>
                <c:pt idx="1085">
                  <c:v>15</c:v>
                </c:pt>
                <c:pt idx="1086">
                  <c:v>60</c:v>
                </c:pt>
                <c:pt idx="1087">
                  <c:v>98</c:v>
                </c:pt>
                <c:pt idx="1088">
                  <c:v>39</c:v>
                </c:pt>
                <c:pt idx="1089">
                  <c:v>103</c:v>
                </c:pt>
                <c:pt idx="1090">
                  <c:v>17</c:v>
                </c:pt>
                <c:pt idx="1091">
                  <c:v>119</c:v>
                </c:pt>
                <c:pt idx="1092">
                  <c:v>49</c:v>
                </c:pt>
                <c:pt idx="1093">
                  <c:v>88</c:v>
                </c:pt>
                <c:pt idx="1094">
                  <c:v>72</c:v>
                </c:pt>
                <c:pt idx="1095">
                  <c:v>18</c:v>
                </c:pt>
                <c:pt idx="1096">
                  <c:v>23</c:v>
                </c:pt>
                <c:pt idx="1097">
                  <c:v>48</c:v>
                </c:pt>
                <c:pt idx="1098">
                  <c:v>40</c:v>
                </c:pt>
                <c:pt idx="1099">
                  <c:v>33</c:v>
                </c:pt>
                <c:pt idx="1100">
                  <c:v>93</c:v>
                </c:pt>
                <c:pt idx="1101">
                  <c:v>51</c:v>
                </c:pt>
                <c:pt idx="1102">
                  <c:v>40</c:v>
                </c:pt>
                <c:pt idx="1103">
                  <c:v>15</c:v>
                </c:pt>
                <c:pt idx="1104">
                  <c:v>15</c:v>
                </c:pt>
                <c:pt idx="1105">
                  <c:v>40</c:v>
                </c:pt>
                <c:pt idx="1106">
                  <c:v>19</c:v>
                </c:pt>
                <c:pt idx="1107">
                  <c:v>21</c:v>
                </c:pt>
                <c:pt idx="1108">
                  <c:v>16</c:v>
                </c:pt>
                <c:pt idx="1109">
                  <c:v>16</c:v>
                </c:pt>
                <c:pt idx="1110">
                  <c:v>29</c:v>
                </c:pt>
                <c:pt idx="1111">
                  <c:v>63</c:v>
                </c:pt>
                <c:pt idx="1112">
                  <c:v>62</c:v>
                </c:pt>
                <c:pt idx="1113">
                  <c:v>16</c:v>
                </c:pt>
                <c:pt idx="1114">
                  <c:v>29</c:v>
                </c:pt>
                <c:pt idx="1115">
                  <c:v>43</c:v>
                </c:pt>
                <c:pt idx="1116">
                  <c:v>73</c:v>
                </c:pt>
                <c:pt idx="1117">
                  <c:v>77</c:v>
                </c:pt>
                <c:pt idx="1118">
                  <c:v>35</c:v>
                </c:pt>
                <c:pt idx="1119">
                  <c:v>14</c:v>
                </c:pt>
                <c:pt idx="1120">
                  <c:v>77</c:v>
                </c:pt>
                <c:pt idx="1121">
                  <c:v>92</c:v>
                </c:pt>
                <c:pt idx="1122">
                  <c:v>79</c:v>
                </c:pt>
                <c:pt idx="1123">
                  <c:v>41</c:v>
                </c:pt>
                <c:pt idx="1124">
                  <c:v>34</c:v>
                </c:pt>
                <c:pt idx="1125">
                  <c:v>15</c:v>
                </c:pt>
                <c:pt idx="1126">
                  <c:v>18</c:v>
                </c:pt>
                <c:pt idx="1127">
                  <c:v>25</c:v>
                </c:pt>
                <c:pt idx="1128">
                  <c:v>80</c:v>
                </c:pt>
                <c:pt idx="1129">
                  <c:v>86</c:v>
                </c:pt>
                <c:pt idx="1130">
                  <c:v>60</c:v>
                </c:pt>
                <c:pt idx="1131">
                  <c:v>41</c:v>
                </c:pt>
                <c:pt idx="1132">
                  <c:v>87</c:v>
                </c:pt>
                <c:pt idx="1133">
                  <c:v>21</c:v>
                </c:pt>
                <c:pt idx="1134">
                  <c:v>47</c:v>
                </c:pt>
                <c:pt idx="1135">
                  <c:v>84</c:v>
                </c:pt>
                <c:pt idx="1136">
                  <c:v>106</c:v>
                </c:pt>
                <c:pt idx="1137">
                  <c:v>15</c:v>
                </c:pt>
                <c:pt idx="1138">
                  <c:v>15</c:v>
                </c:pt>
                <c:pt idx="1139">
                  <c:v>16</c:v>
                </c:pt>
                <c:pt idx="1140">
                  <c:v>19</c:v>
                </c:pt>
                <c:pt idx="1141">
                  <c:v>56</c:v>
                </c:pt>
                <c:pt idx="1142">
                  <c:v>20</c:v>
                </c:pt>
                <c:pt idx="1143">
                  <c:v>58</c:v>
                </c:pt>
                <c:pt idx="1144">
                  <c:v>37</c:v>
                </c:pt>
                <c:pt idx="1145">
                  <c:v>54</c:v>
                </c:pt>
                <c:pt idx="1146">
                  <c:v>27</c:v>
                </c:pt>
                <c:pt idx="1147">
                  <c:v>41</c:v>
                </c:pt>
                <c:pt idx="1148">
                  <c:v>28</c:v>
                </c:pt>
                <c:pt idx="1149">
                  <c:v>90</c:v>
                </c:pt>
                <c:pt idx="1150">
                  <c:v>21</c:v>
                </c:pt>
                <c:pt idx="1151">
                  <c:v>57</c:v>
                </c:pt>
                <c:pt idx="1152">
                  <c:v>58</c:v>
                </c:pt>
                <c:pt idx="1153">
                  <c:v>36</c:v>
                </c:pt>
                <c:pt idx="1154">
                  <c:v>51</c:v>
                </c:pt>
                <c:pt idx="1155">
                  <c:v>27</c:v>
                </c:pt>
                <c:pt idx="1156">
                  <c:v>137</c:v>
                </c:pt>
                <c:pt idx="1157">
                  <c:v>102</c:v>
                </c:pt>
                <c:pt idx="1158">
                  <c:v>31</c:v>
                </c:pt>
                <c:pt idx="1159">
                  <c:v>45</c:v>
                </c:pt>
                <c:pt idx="1160">
                  <c:v>32</c:v>
                </c:pt>
                <c:pt idx="1161">
                  <c:v>130</c:v>
                </c:pt>
                <c:pt idx="1162">
                  <c:v>88</c:v>
                </c:pt>
                <c:pt idx="1163">
                  <c:v>41</c:v>
                </c:pt>
                <c:pt idx="1164">
                  <c:v>43</c:v>
                </c:pt>
                <c:pt idx="1165">
                  <c:v>119</c:v>
                </c:pt>
                <c:pt idx="1166">
                  <c:v>15</c:v>
                </c:pt>
                <c:pt idx="1167">
                  <c:v>39</c:v>
                </c:pt>
                <c:pt idx="1168">
                  <c:v>120</c:v>
                </c:pt>
                <c:pt idx="1169">
                  <c:v>62</c:v>
                </c:pt>
                <c:pt idx="1170">
                  <c:v>72</c:v>
                </c:pt>
                <c:pt idx="1171">
                  <c:v>20</c:v>
                </c:pt>
                <c:pt idx="1172">
                  <c:v>15</c:v>
                </c:pt>
                <c:pt idx="1173">
                  <c:v>6</c:v>
                </c:pt>
                <c:pt idx="1174">
                  <c:v>77</c:v>
                </c:pt>
                <c:pt idx="1175">
                  <c:v>23</c:v>
                </c:pt>
                <c:pt idx="1176">
                  <c:v>45</c:v>
                </c:pt>
                <c:pt idx="1177">
                  <c:v>100</c:v>
                </c:pt>
                <c:pt idx="1178">
                  <c:v>18</c:v>
                </c:pt>
                <c:pt idx="1179">
                  <c:v>17</c:v>
                </c:pt>
                <c:pt idx="1180">
                  <c:v>16</c:v>
                </c:pt>
                <c:pt idx="1181">
                  <c:v>34</c:v>
                </c:pt>
                <c:pt idx="1182">
                  <c:v>32</c:v>
                </c:pt>
                <c:pt idx="1183">
                  <c:v>53</c:v>
                </c:pt>
                <c:pt idx="1184">
                  <c:v>29</c:v>
                </c:pt>
                <c:pt idx="1185">
                  <c:v>55</c:v>
                </c:pt>
                <c:pt idx="1186">
                  <c:v>35</c:v>
                </c:pt>
                <c:pt idx="1187">
                  <c:v>86</c:v>
                </c:pt>
                <c:pt idx="1188">
                  <c:v>15</c:v>
                </c:pt>
                <c:pt idx="1189">
                  <c:v>95</c:v>
                </c:pt>
                <c:pt idx="1190">
                  <c:v>44</c:v>
                </c:pt>
                <c:pt idx="1191">
                  <c:v>42</c:v>
                </c:pt>
                <c:pt idx="1192">
                  <c:v>94</c:v>
                </c:pt>
                <c:pt idx="1193">
                  <c:v>57</c:v>
                </c:pt>
                <c:pt idx="1194">
                  <c:v>48</c:v>
                </c:pt>
                <c:pt idx="1195">
                  <c:v>37</c:v>
                </c:pt>
                <c:pt idx="1196">
                  <c:v>35</c:v>
                </c:pt>
                <c:pt idx="1197">
                  <c:v>15</c:v>
                </c:pt>
                <c:pt idx="1198">
                  <c:v>25</c:v>
                </c:pt>
                <c:pt idx="1199">
                  <c:v>21</c:v>
                </c:pt>
                <c:pt idx="1200">
                  <c:v>183</c:v>
                </c:pt>
                <c:pt idx="1201">
                  <c:v>183</c:v>
                </c:pt>
                <c:pt idx="1202">
                  <c:v>74</c:v>
                </c:pt>
                <c:pt idx="1203">
                  <c:v>72</c:v>
                </c:pt>
                <c:pt idx="1204">
                  <c:v>18</c:v>
                </c:pt>
                <c:pt idx="1205">
                  <c:v>18</c:v>
                </c:pt>
                <c:pt idx="1206">
                  <c:v>118</c:v>
                </c:pt>
                <c:pt idx="1207">
                  <c:v>16</c:v>
                </c:pt>
                <c:pt idx="1208">
                  <c:v>25</c:v>
                </c:pt>
                <c:pt idx="1209">
                  <c:v>23</c:v>
                </c:pt>
                <c:pt idx="1210">
                  <c:v>106</c:v>
                </c:pt>
                <c:pt idx="1211">
                  <c:v>36</c:v>
                </c:pt>
                <c:pt idx="1212">
                  <c:v>48</c:v>
                </c:pt>
                <c:pt idx="1213">
                  <c:v>15</c:v>
                </c:pt>
                <c:pt idx="1214">
                  <c:v>45</c:v>
                </c:pt>
                <c:pt idx="1215">
                  <c:v>30</c:v>
                </c:pt>
                <c:pt idx="1216">
                  <c:v>22</c:v>
                </c:pt>
                <c:pt idx="1217">
                  <c:v>92</c:v>
                </c:pt>
                <c:pt idx="1218">
                  <c:v>59</c:v>
                </c:pt>
                <c:pt idx="1219">
                  <c:v>19</c:v>
                </c:pt>
                <c:pt idx="1220">
                  <c:v>19</c:v>
                </c:pt>
                <c:pt idx="1221">
                  <c:v>31</c:v>
                </c:pt>
                <c:pt idx="1222">
                  <c:v>122</c:v>
                </c:pt>
                <c:pt idx="1223">
                  <c:v>40</c:v>
                </c:pt>
                <c:pt idx="1224">
                  <c:v>59</c:v>
                </c:pt>
                <c:pt idx="1225">
                  <c:v>43</c:v>
                </c:pt>
                <c:pt idx="1226">
                  <c:v>21</c:v>
                </c:pt>
                <c:pt idx="1227">
                  <c:v>59</c:v>
                </c:pt>
                <c:pt idx="1228">
                  <c:v>11</c:v>
                </c:pt>
                <c:pt idx="1229">
                  <c:v>92</c:v>
                </c:pt>
                <c:pt idx="1230">
                  <c:v>38</c:v>
                </c:pt>
                <c:pt idx="1231">
                  <c:v>49</c:v>
                </c:pt>
                <c:pt idx="1232">
                  <c:v>28</c:v>
                </c:pt>
                <c:pt idx="1233">
                  <c:v>15</c:v>
                </c:pt>
                <c:pt idx="1234">
                  <c:v>57</c:v>
                </c:pt>
                <c:pt idx="1235">
                  <c:v>75</c:v>
                </c:pt>
                <c:pt idx="1236">
                  <c:v>93</c:v>
                </c:pt>
                <c:pt idx="1237">
                  <c:v>142</c:v>
                </c:pt>
                <c:pt idx="1238">
                  <c:v>30</c:v>
                </c:pt>
                <c:pt idx="1239">
                  <c:v>22</c:v>
                </c:pt>
                <c:pt idx="1240">
                  <c:v>18</c:v>
                </c:pt>
                <c:pt idx="1241">
                  <c:v>15</c:v>
                </c:pt>
                <c:pt idx="1242">
                  <c:v>83</c:v>
                </c:pt>
                <c:pt idx="1243">
                  <c:v>74</c:v>
                </c:pt>
                <c:pt idx="1244">
                  <c:v>41</c:v>
                </c:pt>
                <c:pt idx="1245">
                  <c:v>52</c:v>
                </c:pt>
                <c:pt idx="1246">
                  <c:v>52</c:v>
                </c:pt>
                <c:pt idx="1247">
                  <c:v>21</c:v>
                </c:pt>
                <c:pt idx="1248">
                  <c:v>58</c:v>
                </c:pt>
                <c:pt idx="1249">
                  <c:v>20</c:v>
                </c:pt>
                <c:pt idx="1250">
                  <c:v>78</c:v>
                </c:pt>
                <c:pt idx="1251">
                  <c:v>38</c:v>
                </c:pt>
                <c:pt idx="1252">
                  <c:v>85</c:v>
                </c:pt>
                <c:pt idx="1253">
                  <c:v>28</c:v>
                </c:pt>
                <c:pt idx="1254">
                  <c:v>147</c:v>
                </c:pt>
                <c:pt idx="1255">
                  <c:v>21</c:v>
                </c:pt>
                <c:pt idx="1256">
                  <c:v>22</c:v>
                </c:pt>
                <c:pt idx="1257">
                  <c:v>63</c:v>
                </c:pt>
                <c:pt idx="1258">
                  <c:v>80</c:v>
                </c:pt>
                <c:pt idx="1259">
                  <c:v>15</c:v>
                </c:pt>
                <c:pt idx="1260">
                  <c:v>102</c:v>
                </c:pt>
                <c:pt idx="1261">
                  <c:v>71</c:v>
                </c:pt>
                <c:pt idx="1262">
                  <c:v>68</c:v>
                </c:pt>
                <c:pt idx="1263">
                  <c:v>56</c:v>
                </c:pt>
                <c:pt idx="1264">
                  <c:v>64</c:v>
                </c:pt>
                <c:pt idx="1265">
                  <c:v>146</c:v>
                </c:pt>
                <c:pt idx="1266">
                  <c:v>64</c:v>
                </c:pt>
                <c:pt idx="1267">
                  <c:v>68</c:v>
                </c:pt>
                <c:pt idx="1268">
                  <c:v>15</c:v>
                </c:pt>
                <c:pt idx="1269">
                  <c:v>32</c:v>
                </c:pt>
                <c:pt idx="1270">
                  <c:v>17</c:v>
                </c:pt>
                <c:pt idx="1271">
                  <c:v>24</c:v>
                </c:pt>
                <c:pt idx="1272">
                  <c:v>15</c:v>
                </c:pt>
                <c:pt idx="1273">
                  <c:v>57</c:v>
                </c:pt>
                <c:pt idx="1274">
                  <c:v>84</c:v>
                </c:pt>
                <c:pt idx="1275">
                  <c:v>36</c:v>
                </c:pt>
                <c:pt idx="1276">
                  <c:v>161</c:v>
                </c:pt>
                <c:pt idx="1277">
                  <c:v>46</c:v>
                </c:pt>
                <c:pt idx="1278">
                  <c:v>69</c:v>
                </c:pt>
                <c:pt idx="1279">
                  <c:v>38</c:v>
                </c:pt>
                <c:pt idx="1280">
                  <c:v>27</c:v>
                </c:pt>
                <c:pt idx="1281">
                  <c:v>41</c:v>
                </c:pt>
                <c:pt idx="1282">
                  <c:v>61</c:v>
                </c:pt>
                <c:pt idx="1283">
                  <c:v>99</c:v>
                </c:pt>
                <c:pt idx="1284">
                  <c:v>140</c:v>
                </c:pt>
                <c:pt idx="1285">
                  <c:v>17</c:v>
                </c:pt>
                <c:pt idx="1286">
                  <c:v>103</c:v>
                </c:pt>
                <c:pt idx="1287">
                  <c:v>21</c:v>
                </c:pt>
                <c:pt idx="1288">
                  <c:v>25</c:v>
                </c:pt>
                <c:pt idx="1289">
                  <c:v>35</c:v>
                </c:pt>
                <c:pt idx="1290">
                  <c:v>135</c:v>
                </c:pt>
                <c:pt idx="1291">
                  <c:v>110</c:v>
                </c:pt>
                <c:pt idx="1292">
                  <c:v>45</c:v>
                </c:pt>
                <c:pt idx="1293">
                  <c:v>20</c:v>
                </c:pt>
                <c:pt idx="1294">
                  <c:v>74</c:v>
                </c:pt>
                <c:pt idx="1295">
                  <c:v>29</c:v>
                </c:pt>
                <c:pt idx="1296">
                  <c:v>52</c:v>
                </c:pt>
                <c:pt idx="1297">
                  <c:v>55</c:v>
                </c:pt>
                <c:pt idx="1298">
                  <c:v>36</c:v>
                </c:pt>
                <c:pt idx="1299">
                  <c:v>37</c:v>
                </c:pt>
                <c:pt idx="1300">
                  <c:v>24</c:v>
                </c:pt>
                <c:pt idx="1301">
                  <c:v>86</c:v>
                </c:pt>
                <c:pt idx="1302">
                  <c:v>115</c:v>
                </c:pt>
                <c:pt idx="1303">
                  <c:v>25</c:v>
                </c:pt>
                <c:pt idx="1304">
                  <c:v>27</c:v>
                </c:pt>
                <c:pt idx="1305">
                  <c:v>54</c:v>
                </c:pt>
                <c:pt idx="1306">
                  <c:v>25</c:v>
                </c:pt>
                <c:pt idx="1307">
                  <c:v>18</c:v>
                </c:pt>
                <c:pt idx="1308">
                  <c:v>17</c:v>
                </c:pt>
                <c:pt idx="1309">
                  <c:v>136</c:v>
                </c:pt>
                <c:pt idx="1310">
                  <c:v>15</c:v>
                </c:pt>
                <c:pt idx="1311">
                  <c:v>62</c:v>
                </c:pt>
                <c:pt idx="1312">
                  <c:v>142</c:v>
                </c:pt>
                <c:pt idx="1313">
                  <c:v>65</c:v>
                </c:pt>
                <c:pt idx="1314">
                  <c:v>40</c:v>
                </c:pt>
                <c:pt idx="1315">
                  <c:v>137</c:v>
                </c:pt>
                <c:pt idx="1316">
                  <c:v>24</c:v>
                </c:pt>
                <c:pt idx="1317">
                  <c:v>23</c:v>
                </c:pt>
                <c:pt idx="1318">
                  <c:v>36</c:v>
                </c:pt>
                <c:pt idx="1319">
                  <c:v>37</c:v>
                </c:pt>
                <c:pt idx="1320">
                  <c:v>23</c:v>
                </c:pt>
                <c:pt idx="1321">
                  <c:v>38</c:v>
                </c:pt>
                <c:pt idx="1322">
                  <c:v>41</c:v>
                </c:pt>
                <c:pt idx="1323">
                  <c:v>66</c:v>
                </c:pt>
                <c:pt idx="1324">
                  <c:v>40</c:v>
                </c:pt>
                <c:pt idx="1325">
                  <c:v>43</c:v>
                </c:pt>
                <c:pt idx="1326">
                  <c:v>92</c:v>
                </c:pt>
                <c:pt idx="1327">
                  <c:v>16</c:v>
                </c:pt>
                <c:pt idx="1328">
                  <c:v>74</c:v>
                </c:pt>
                <c:pt idx="1329">
                  <c:v>19</c:v>
                </c:pt>
                <c:pt idx="1330">
                  <c:v>62</c:v>
                </c:pt>
                <c:pt idx="1331">
                  <c:v>19</c:v>
                </c:pt>
                <c:pt idx="1332">
                  <c:v>60</c:v>
                </c:pt>
                <c:pt idx="1333">
                  <c:v>20</c:v>
                </c:pt>
                <c:pt idx="1334">
                  <c:v>16</c:v>
                </c:pt>
                <c:pt idx="1335">
                  <c:v>29</c:v>
                </c:pt>
                <c:pt idx="1336">
                  <c:v>15</c:v>
                </c:pt>
                <c:pt idx="1337">
                  <c:v>91</c:v>
                </c:pt>
                <c:pt idx="1338">
                  <c:v>47</c:v>
                </c:pt>
                <c:pt idx="1339">
                  <c:v>54</c:v>
                </c:pt>
                <c:pt idx="1340">
                  <c:v>76</c:v>
                </c:pt>
                <c:pt idx="1341">
                  <c:v>85</c:v>
                </c:pt>
                <c:pt idx="1342">
                  <c:v>40</c:v>
                </c:pt>
                <c:pt idx="1343">
                  <c:v>73</c:v>
                </c:pt>
                <c:pt idx="1344">
                  <c:v>21</c:v>
                </c:pt>
                <c:pt idx="1345">
                  <c:v>107</c:v>
                </c:pt>
                <c:pt idx="1346">
                  <c:v>27</c:v>
                </c:pt>
                <c:pt idx="1347">
                  <c:v>117</c:v>
                </c:pt>
                <c:pt idx="1348">
                  <c:v>42</c:v>
                </c:pt>
                <c:pt idx="1349">
                  <c:v>110</c:v>
                </c:pt>
                <c:pt idx="1350">
                  <c:v>33</c:v>
                </c:pt>
                <c:pt idx="1351">
                  <c:v>22</c:v>
                </c:pt>
                <c:pt idx="1352">
                  <c:v>116</c:v>
                </c:pt>
                <c:pt idx="1353">
                  <c:v>31</c:v>
                </c:pt>
                <c:pt idx="1354">
                  <c:v>46</c:v>
                </c:pt>
                <c:pt idx="1355">
                  <c:v>88</c:v>
                </c:pt>
                <c:pt idx="1356">
                  <c:v>15</c:v>
                </c:pt>
                <c:pt idx="1357">
                  <c:v>92</c:v>
                </c:pt>
                <c:pt idx="1358">
                  <c:v>19</c:v>
                </c:pt>
                <c:pt idx="1359">
                  <c:v>108</c:v>
                </c:pt>
                <c:pt idx="1360">
                  <c:v>37</c:v>
                </c:pt>
                <c:pt idx="1361">
                  <c:v>176</c:v>
                </c:pt>
                <c:pt idx="1362">
                  <c:v>76</c:v>
                </c:pt>
                <c:pt idx="1363">
                  <c:v>89</c:v>
                </c:pt>
                <c:pt idx="1364">
                  <c:v>30</c:v>
                </c:pt>
                <c:pt idx="1365">
                  <c:v>138</c:v>
                </c:pt>
                <c:pt idx="1366">
                  <c:v>176</c:v>
                </c:pt>
                <c:pt idx="1367">
                  <c:v>86</c:v>
                </c:pt>
                <c:pt idx="1368">
                  <c:v>68</c:v>
                </c:pt>
                <c:pt idx="1369">
                  <c:v>63</c:v>
                </c:pt>
                <c:pt idx="1370">
                  <c:v>122</c:v>
                </c:pt>
                <c:pt idx="1371">
                  <c:v>35</c:v>
                </c:pt>
                <c:pt idx="1372">
                  <c:v>28</c:v>
                </c:pt>
                <c:pt idx="1373">
                  <c:v>61</c:v>
                </c:pt>
                <c:pt idx="1374">
                  <c:v>15</c:v>
                </c:pt>
                <c:pt idx="1375">
                  <c:v>143</c:v>
                </c:pt>
                <c:pt idx="1376">
                  <c:v>16</c:v>
                </c:pt>
                <c:pt idx="1377">
                  <c:v>38</c:v>
                </c:pt>
                <c:pt idx="1378">
                  <c:v>86</c:v>
                </c:pt>
                <c:pt idx="1379">
                  <c:v>113</c:v>
                </c:pt>
                <c:pt idx="1380">
                  <c:v>76</c:v>
                </c:pt>
                <c:pt idx="1381">
                  <c:v>21</c:v>
                </c:pt>
                <c:pt idx="1382">
                  <c:v>15</c:v>
                </c:pt>
                <c:pt idx="1383">
                  <c:v>53</c:v>
                </c:pt>
                <c:pt idx="1384">
                  <c:v>53</c:v>
                </c:pt>
                <c:pt idx="1385">
                  <c:v>80</c:v>
                </c:pt>
                <c:pt idx="1386">
                  <c:v>30</c:v>
                </c:pt>
                <c:pt idx="1387">
                  <c:v>23</c:v>
                </c:pt>
                <c:pt idx="1388">
                  <c:v>99</c:v>
                </c:pt>
                <c:pt idx="1389">
                  <c:v>69</c:v>
                </c:pt>
                <c:pt idx="1390">
                  <c:v>58</c:v>
                </c:pt>
                <c:pt idx="1391">
                  <c:v>89</c:v>
                </c:pt>
                <c:pt idx="1392">
                  <c:v>105</c:v>
                </c:pt>
                <c:pt idx="1393">
                  <c:v>144</c:v>
                </c:pt>
                <c:pt idx="1394">
                  <c:v>47</c:v>
                </c:pt>
                <c:pt idx="1395">
                  <c:v>16</c:v>
                </c:pt>
                <c:pt idx="1396">
                  <c:v>59</c:v>
                </c:pt>
                <c:pt idx="1397">
                  <c:v>78</c:v>
                </c:pt>
                <c:pt idx="1398">
                  <c:v>90</c:v>
                </c:pt>
                <c:pt idx="1399">
                  <c:v>53</c:v>
                </c:pt>
                <c:pt idx="1400">
                  <c:v>22</c:v>
                </c:pt>
                <c:pt idx="1401">
                  <c:v>47</c:v>
                </c:pt>
                <c:pt idx="1402">
                  <c:v>15</c:v>
                </c:pt>
                <c:pt idx="1403">
                  <c:v>26</c:v>
                </c:pt>
                <c:pt idx="1404">
                  <c:v>62</c:v>
                </c:pt>
                <c:pt idx="1405">
                  <c:v>91</c:v>
                </c:pt>
                <c:pt idx="1406">
                  <c:v>60</c:v>
                </c:pt>
                <c:pt idx="1407">
                  <c:v>107</c:v>
                </c:pt>
                <c:pt idx="1408">
                  <c:v>58</c:v>
                </c:pt>
                <c:pt idx="1409">
                  <c:v>20</c:v>
                </c:pt>
                <c:pt idx="1410">
                  <c:v>139</c:v>
                </c:pt>
                <c:pt idx="1411">
                  <c:v>159</c:v>
                </c:pt>
                <c:pt idx="1412">
                  <c:v>112</c:v>
                </c:pt>
                <c:pt idx="1413">
                  <c:v>93</c:v>
                </c:pt>
                <c:pt idx="1414">
                  <c:v>144</c:v>
                </c:pt>
                <c:pt idx="1415">
                  <c:v>54</c:v>
                </c:pt>
                <c:pt idx="1416">
                  <c:v>50</c:v>
                </c:pt>
                <c:pt idx="1417">
                  <c:v>97</c:v>
                </c:pt>
                <c:pt idx="1418">
                  <c:v>16</c:v>
                </c:pt>
                <c:pt idx="1419">
                  <c:v>19</c:v>
                </c:pt>
                <c:pt idx="1420">
                  <c:v>17</c:v>
                </c:pt>
                <c:pt idx="1421">
                  <c:v>107</c:v>
                </c:pt>
                <c:pt idx="1422">
                  <c:v>15</c:v>
                </c:pt>
                <c:pt idx="1423">
                  <c:v>121</c:v>
                </c:pt>
                <c:pt idx="1424">
                  <c:v>50</c:v>
                </c:pt>
                <c:pt idx="1425">
                  <c:v>56</c:v>
                </c:pt>
                <c:pt idx="1426">
                  <c:v>64</c:v>
                </c:pt>
                <c:pt idx="1427">
                  <c:v>103</c:v>
                </c:pt>
                <c:pt idx="1428">
                  <c:v>110</c:v>
                </c:pt>
                <c:pt idx="1429">
                  <c:v>54</c:v>
                </c:pt>
                <c:pt idx="1430">
                  <c:v>126</c:v>
                </c:pt>
                <c:pt idx="1431">
                  <c:v>24</c:v>
                </c:pt>
                <c:pt idx="1432">
                  <c:v>24</c:v>
                </c:pt>
                <c:pt idx="1433">
                  <c:v>34</c:v>
                </c:pt>
                <c:pt idx="1434">
                  <c:v>37</c:v>
                </c:pt>
                <c:pt idx="1435">
                  <c:v>100</c:v>
                </c:pt>
                <c:pt idx="1436">
                  <c:v>138</c:v>
                </c:pt>
                <c:pt idx="1437">
                  <c:v>96</c:v>
                </c:pt>
                <c:pt idx="1438">
                  <c:v>106</c:v>
                </c:pt>
                <c:pt idx="1439">
                  <c:v>42</c:v>
                </c:pt>
                <c:pt idx="1440">
                  <c:v>118</c:v>
                </c:pt>
                <c:pt idx="1441">
                  <c:v>35</c:v>
                </c:pt>
                <c:pt idx="1442">
                  <c:v>37</c:v>
                </c:pt>
                <c:pt idx="1443">
                  <c:v>36</c:v>
                </c:pt>
                <c:pt idx="1444">
                  <c:v>44</c:v>
                </c:pt>
                <c:pt idx="1445">
                  <c:v>49</c:v>
                </c:pt>
                <c:pt idx="1446">
                  <c:v>40</c:v>
                </c:pt>
                <c:pt idx="1447">
                  <c:v>47</c:v>
                </c:pt>
                <c:pt idx="1448">
                  <c:v>126</c:v>
                </c:pt>
                <c:pt idx="1449">
                  <c:v>59</c:v>
                </c:pt>
                <c:pt idx="1450">
                  <c:v>16</c:v>
                </c:pt>
                <c:pt idx="1451">
                  <c:v>34</c:v>
                </c:pt>
                <c:pt idx="1452">
                  <c:v>101</c:v>
                </c:pt>
                <c:pt idx="1453">
                  <c:v>18</c:v>
                </c:pt>
                <c:pt idx="1454">
                  <c:v>11</c:v>
                </c:pt>
                <c:pt idx="1455">
                  <c:v>19</c:v>
                </c:pt>
                <c:pt idx="1456">
                  <c:v>22</c:v>
                </c:pt>
                <c:pt idx="1457">
                  <c:v>31</c:v>
                </c:pt>
                <c:pt idx="1458">
                  <c:v>143</c:v>
                </c:pt>
                <c:pt idx="1459">
                  <c:v>37</c:v>
                </c:pt>
                <c:pt idx="1460">
                  <c:v>42</c:v>
                </c:pt>
                <c:pt idx="1461">
                  <c:v>46</c:v>
                </c:pt>
                <c:pt idx="1462">
                  <c:v>20</c:v>
                </c:pt>
                <c:pt idx="1463">
                  <c:v>30</c:v>
                </c:pt>
                <c:pt idx="1464">
                  <c:v>137</c:v>
                </c:pt>
                <c:pt idx="1465">
                  <c:v>54</c:v>
                </c:pt>
                <c:pt idx="1466">
                  <c:v>98</c:v>
                </c:pt>
                <c:pt idx="1467">
                  <c:v>183</c:v>
                </c:pt>
                <c:pt idx="1468">
                  <c:v>131</c:v>
                </c:pt>
                <c:pt idx="1469">
                  <c:v>77</c:v>
                </c:pt>
                <c:pt idx="1470">
                  <c:v>88</c:v>
                </c:pt>
                <c:pt idx="1471">
                  <c:v>126</c:v>
                </c:pt>
                <c:pt idx="1472">
                  <c:v>65</c:v>
                </c:pt>
                <c:pt idx="1473">
                  <c:v>135</c:v>
                </c:pt>
                <c:pt idx="1474">
                  <c:v>120</c:v>
                </c:pt>
                <c:pt idx="1475">
                  <c:v>112</c:v>
                </c:pt>
                <c:pt idx="1476">
                  <c:v>123</c:v>
                </c:pt>
                <c:pt idx="1477">
                  <c:v>24</c:v>
                </c:pt>
                <c:pt idx="1478">
                  <c:v>87</c:v>
                </c:pt>
                <c:pt idx="1479">
                  <c:v>37</c:v>
                </c:pt>
                <c:pt idx="1480">
                  <c:v>63</c:v>
                </c:pt>
                <c:pt idx="1481">
                  <c:v>2.9439696000000001E-2</c:v>
                </c:pt>
                <c:pt idx="1482">
                  <c:v>19</c:v>
                </c:pt>
                <c:pt idx="1483">
                  <c:v>37</c:v>
                </c:pt>
                <c:pt idx="1484">
                  <c:v>78</c:v>
                </c:pt>
                <c:pt idx="1485">
                  <c:v>53</c:v>
                </c:pt>
                <c:pt idx="1486">
                  <c:v>35</c:v>
                </c:pt>
                <c:pt idx="1487">
                  <c:v>130</c:v>
                </c:pt>
                <c:pt idx="1488">
                  <c:v>22</c:v>
                </c:pt>
                <c:pt idx="1489">
                  <c:v>20</c:v>
                </c:pt>
                <c:pt idx="1490">
                  <c:v>22</c:v>
                </c:pt>
                <c:pt idx="1491">
                  <c:v>118</c:v>
                </c:pt>
                <c:pt idx="1492">
                  <c:v>28</c:v>
                </c:pt>
                <c:pt idx="1493">
                  <c:v>75</c:v>
                </c:pt>
                <c:pt idx="1494">
                  <c:v>139</c:v>
                </c:pt>
                <c:pt idx="1495">
                  <c:v>15</c:v>
                </c:pt>
                <c:pt idx="1496">
                  <c:v>15</c:v>
                </c:pt>
                <c:pt idx="1497">
                  <c:v>106</c:v>
                </c:pt>
                <c:pt idx="1498">
                  <c:v>88</c:v>
                </c:pt>
                <c:pt idx="1499">
                  <c:v>31</c:v>
                </c:pt>
                <c:pt idx="1500">
                  <c:v>61</c:v>
                </c:pt>
                <c:pt idx="1501">
                  <c:v>138</c:v>
                </c:pt>
                <c:pt idx="1502">
                  <c:v>35</c:v>
                </c:pt>
                <c:pt idx="1503">
                  <c:v>27</c:v>
                </c:pt>
                <c:pt idx="1504">
                  <c:v>35</c:v>
                </c:pt>
                <c:pt idx="1505">
                  <c:v>35</c:v>
                </c:pt>
                <c:pt idx="1506">
                  <c:v>34</c:v>
                </c:pt>
                <c:pt idx="1507">
                  <c:v>102</c:v>
                </c:pt>
                <c:pt idx="1508">
                  <c:v>115</c:v>
                </c:pt>
                <c:pt idx="1509">
                  <c:v>76</c:v>
                </c:pt>
                <c:pt idx="1510">
                  <c:v>60</c:v>
                </c:pt>
                <c:pt idx="1511">
                  <c:v>15</c:v>
                </c:pt>
                <c:pt idx="1512">
                  <c:v>183</c:v>
                </c:pt>
                <c:pt idx="1513">
                  <c:v>44</c:v>
                </c:pt>
                <c:pt idx="1514">
                  <c:v>132</c:v>
                </c:pt>
                <c:pt idx="1515">
                  <c:v>26</c:v>
                </c:pt>
                <c:pt idx="1516">
                  <c:v>34</c:v>
                </c:pt>
                <c:pt idx="1517">
                  <c:v>70</c:v>
                </c:pt>
                <c:pt idx="1518">
                  <c:v>125</c:v>
                </c:pt>
                <c:pt idx="1519">
                  <c:v>16</c:v>
                </c:pt>
                <c:pt idx="1520">
                  <c:v>39</c:v>
                </c:pt>
                <c:pt idx="1521">
                  <c:v>55</c:v>
                </c:pt>
                <c:pt idx="1522">
                  <c:v>80</c:v>
                </c:pt>
                <c:pt idx="1523">
                  <c:v>20</c:v>
                </c:pt>
                <c:pt idx="1524">
                  <c:v>112</c:v>
                </c:pt>
                <c:pt idx="1525">
                  <c:v>32</c:v>
                </c:pt>
                <c:pt idx="1526">
                  <c:v>107</c:v>
                </c:pt>
                <c:pt idx="1527">
                  <c:v>54</c:v>
                </c:pt>
                <c:pt idx="1528">
                  <c:v>60</c:v>
                </c:pt>
                <c:pt idx="1529">
                  <c:v>132</c:v>
                </c:pt>
                <c:pt idx="1530">
                  <c:v>49</c:v>
                </c:pt>
                <c:pt idx="1531">
                  <c:v>18</c:v>
                </c:pt>
                <c:pt idx="1532">
                  <c:v>32</c:v>
                </c:pt>
                <c:pt idx="1533">
                  <c:v>134</c:v>
                </c:pt>
                <c:pt idx="1534">
                  <c:v>26</c:v>
                </c:pt>
                <c:pt idx="1535">
                  <c:v>37</c:v>
                </c:pt>
                <c:pt idx="1536">
                  <c:v>30</c:v>
                </c:pt>
                <c:pt idx="1537">
                  <c:v>33</c:v>
                </c:pt>
                <c:pt idx="1538">
                  <c:v>57</c:v>
                </c:pt>
                <c:pt idx="1539">
                  <c:v>80</c:v>
                </c:pt>
                <c:pt idx="1540">
                  <c:v>65</c:v>
                </c:pt>
                <c:pt idx="1541">
                  <c:v>78</c:v>
                </c:pt>
                <c:pt idx="1542">
                  <c:v>28</c:v>
                </c:pt>
                <c:pt idx="1543">
                  <c:v>154</c:v>
                </c:pt>
                <c:pt idx="1544">
                  <c:v>101</c:v>
                </c:pt>
                <c:pt idx="1545">
                  <c:v>64</c:v>
                </c:pt>
                <c:pt idx="1546">
                  <c:v>18</c:v>
                </c:pt>
                <c:pt idx="1547">
                  <c:v>95</c:v>
                </c:pt>
                <c:pt idx="1548">
                  <c:v>27</c:v>
                </c:pt>
                <c:pt idx="1549">
                  <c:v>15</c:v>
                </c:pt>
                <c:pt idx="1550">
                  <c:v>28</c:v>
                </c:pt>
                <c:pt idx="1551">
                  <c:v>66</c:v>
                </c:pt>
                <c:pt idx="1552">
                  <c:v>25</c:v>
                </c:pt>
                <c:pt idx="1553">
                  <c:v>63</c:v>
                </c:pt>
                <c:pt idx="1554">
                  <c:v>72</c:v>
                </c:pt>
                <c:pt idx="1555">
                  <c:v>22</c:v>
                </c:pt>
                <c:pt idx="1556">
                  <c:v>28</c:v>
                </c:pt>
                <c:pt idx="1557">
                  <c:v>153</c:v>
                </c:pt>
                <c:pt idx="1558">
                  <c:v>40</c:v>
                </c:pt>
                <c:pt idx="1559">
                  <c:v>54</c:v>
                </c:pt>
                <c:pt idx="1560">
                  <c:v>150</c:v>
                </c:pt>
                <c:pt idx="1561">
                  <c:v>143</c:v>
                </c:pt>
                <c:pt idx="1562">
                  <c:v>15</c:v>
                </c:pt>
                <c:pt idx="1563">
                  <c:v>15</c:v>
                </c:pt>
                <c:pt idx="1564">
                  <c:v>93</c:v>
                </c:pt>
                <c:pt idx="1565">
                  <c:v>51</c:v>
                </c:pt>
                <c:pt idx="1566">
                  <c:v>42</c:v>
                </c:pt>
                <c:pt idx="1567">
                  <c:v>44</c:v>
                </c:pt>
                <c:pt idx="1568">
                  <c:v>95</c:v>
                </c:pt>
                <c:pt idx="1569">
                  <c:v>85</c:v>
                </c:pt>
                <c:pt idx="1570">
                  <c:v>64</c:v>
                </c:pt>
                <c:pt idx="1571">
                  <c:v>95</c:v>
                </c:pt>
                <c:pt idx="1572">
                  <c:v>25</c:v>
                </c:pt>
                <c:pt idx="1573">
                  <c:v>69</c:v>
                </c:pt>
                <c:pt idx="1574">
                  <c:v>78</c:v>
                </c:pt>
                <c:pt idx="1575">
                  <c:v>147</c:v>
                </c:pt>
                <c:pt idx="1576">
                  <c:v>59</c:v>
                </c:pt>
                <c:pt idx="1577">
                  <c:v>59</c:v>
                </c:pt>
                <c:pt idx="1578">
                  <c:v>81</c:v>
                </c:pt>
                <c:pt idx="1579">
                  <c:v>41</c:v>
                </c:pt>
                <c:pt idx="1580">
                  <c:v>15</c:v>
                </c:pt>
                <c:pt idx="1581">
                  <c:v>17</c:v>
                </c:pt>
                <c:pt idx="1582">
                  <c:v>71</c:v>
                </c:pt>
                <c:pt idx="1583">
                  <c:v>23</c:v>
                </c:pt>
                <c:pt idx="1584">
                  <c:v>61</c:v>
                </c:pt>
                <c:pt idx="1585">
                  <c:v>89</c:v>
                </c:pt>
                <c:pt idx="1586">
                  <c:v>22</c:v>
                </c:pt>
                <c:pt idx="1587">
                  <c:v>46</c:v>
                </c:pt>
                <c:pt idx="1588">
                  <c:v>144</c:v>
                </c:pt>
                <c:pt idx="1589">
                  <c:v>15</c:v>
                </c:pt>
                <c:pt idx="1590">
                  <c:v>83</c:v>
                </c:pt>
                <c:pt idx="1591">
                  <c:v>52</c:v>
                </c:pt>
                <c:pt idx="1592">
                  <c:v>154</c:v>
                </c:pt>
                <c:pt idx="1593">
                  <c:v>108</c:v>
                </c:pt>
                <c:pt idx="1594">
                  <c:v>88</c:v>
                </c:pt>
                <c:pt idx="1595">
                  <c:v>163</c:v>
                </c:pt>
                <c:pt idx="1596">
                  <c:v>93</c:v>
                </c:pt>
                <c:pt idx="1597">
                  <c:v>19</c:v>
                </c:pt>
                <c:pt idx="1598">
                  <c:v>18</c:v>
                </c:pt>
                <c:pt idx="1599">
                  <c:v>52</c:v>
                </c:pt>
                <c:pt idx="1600">
                  <c:v>23</c:v>
                </c:pt>
                <c:pt idx="1601">
                  <c:v>68</c:v>
                </c:pt>
                <c:pt idx="1602">
                  <c:v>34</c:v>
                </c:pt>
                <c:pt idx="1603">
                  <c:v>72</c:v>
                </c:pt>
                <c:pt idx="1604">
                  <c:v>122</c:v>
                </c:pt>
                <c:pt idx="1605">
                  <c:v>82</c:v>
                </c:pt>
                <c:pt idx="1606">
                  <c:v>41</c:v>
                </c:pt>
                <c:pt idx="1607">
                  <c:v>103</c:v>
                </c:pt>
                <c:pt idx="1608">
                  <c:v>147</c:v>
                </c:pt>
                <c:pt idx="1609">
                  <c:v>22</c:v>
                </c:pt>
                <c:pt idx="1610">
                  <c:v>61</c:v>
                </c:pt>
                <c:pt idx="1611">
                  <c:v>58</c:v>
                </c:pt>
                <c:pt idx="1612">
                  <c:v>17</c:v>
                </c:pt>
                <c:pt idx="1613">
                  <c:v>81</c:v>
                </c:pt>
                <c:pt idx="1614">
                  <c:v>50</c:v>
                </c:pt>
                <c:pt idx="1615">
                  <c:v>31</c:v>
                </c:pt>
                <c:pt idx="1616">
                  <c:v>183</c:v>
                </c:pt>
                <c:pt idx="1617">
                  <c:v>183</c:v>
                </c:pt>
                <c:pt idx="1618">
                  <c:v>183</c:v>
                </c:pt>
                <c:pt idx="1619">
                  <c:v>183</c:v>
                </c:pt>
                <c:pt idx="1620">
                  <c:v>19</c:v>
                </c:pt>
                <c:pt idx="1621">
                  <c:v>56</c:v>
                </c:pt>
                <c:pt idx="1622">
                  <c:v>73</c:v>
                </c:pt>
                <c:pt idx="1623">
                  <c:v>25</c:v>
                </c:pt>
                <c:pt idx="1624">
                  <c:v>159</c:v>
                </c:pt>
                <c:pt idx="1625">
                  <c:v>27</c:v>
                </c:pt>
                <c:pt idx="1626">
                  <c:v>124</c:v>
                </c:pt>
                <c:pt idx="1627">
                  <c:v>143</c:v>
                </c:pt>
                <c:pt idx="1628">
                  <c:v>145</c:v>
                </c:pt>
                <c:pt idx="1629">
                  <c:v>62</c:v>
                </c:pt>
                <c:pt idx="1630">
                  <c:v>21</c:v>
                </c:pt>
                <c:pt idx="1631">
                  <c:v>66</c:v>
                </c:pt>
                <c:pt idx="1632">
                  <c:v>76</c:v>
                </c:pt>
                <c:pt idx="1633">
                  <c:v>112</c:v>
                </c:pt>
                <c:pt idx="1634">
                  <c:v>81</c:v>
                </c:pt>
                <c:pt idx="1635">
                  <c:v>21</c:v>
                </c:pt>
                <c:pt idx="1636">
                  <c:v>55</c:v>
                </c:pt>
                <c:pt idx="1637">
                  <c:v>78</c:v>
                </c:pt>
                <c:pt idx="1638">
                  <c:v>15</c:v>
                </c:pt>
                <c:pt idx="1639">
                  <c:v>48</c:v>
                </c:pt>
                <c:pt idx="1640">
                  <c:v>31</c:v>
                </c:pt>
                <c:pt idx="1641">
                  <c:v>125</c:v>
                </c:pt>
                <c:pt idx="1642">
                  <c:v>25</c:v>
                </c:pt>
                <c:pt idx="1643">
                  <c:v>26</c:v>
                </c:pt>
                <c:pt idx="1644">
                  <c:v>68</c:v>
                </c:pt>
                <c:pt idx="1645">
                  <c:v>32</c:v>
                </c:pt>
                <c:pt idx="1646">
                  <c:v>136</c:v>
                </c:pt>
                <c:pt idx="1647">
                  <c:v>95</c:v>
                </c:pt>
                <c:pt idx="1648">
                  <c:v>110</c:v>
                </c:pt>
                <c:pt idx="1649">
                  <c:v>103</c:v>
                </c:pt>
                <c:pt idx="1650">
                  <c:v>121</c:v>
                </c:pt>
                <c:pt idx="1651">
                  <c:v>123</c:v>
                </c:pt>
                <c:pt idx="1652">
                  <c:v>16</c:v>
                </c:pt>
                <c:pt idx="1653">
                  <c:v>41</c:v>
                </c:pt>
                <c:pt idx="1654">
                  <c:v>60</c:v>
                </c:pt>
                <c:pt idx="1655">
                  <c:v>37</c:v>
                </c:pt>
                <c:pt idx="1656">
                  <c:v>63</c:v>
                </c:pt>
                <c:pt idx="1657">
                  <c:v>88</c:v>
                </c:pt>
                <c:pt idx="1658">
                  <c:v>15</c:v>
                </c:pt>
                <c:pt idx="1659">
                  <c:v>183</c:v>
                </c:pt>
                <c:pt idx="1660">
                  <c:v>83</c:v>
                </c:pt>
                <c:pt idx="1661">
                  <c:v>52</c:v>
                </c:pt>
                <c:pt idx="1662">
                  <c:v>126</c:v>
                </c:pt>
                <c:pt idx="1663">
                  <c:v>97</c:v>
                </c:pt>
                <c:pt idx="1664">
                  <c:v>161</c:v>
                </c:pt>
                <c:pt idx="1665">
                  <c:v>16</c:v>
                </c:pt>
                <c:pt idx="1666">
                  <c:v>109</c:v>
                </c:pt>
                <c:pt idx="1667">
                  <c:v>114</c:v>
                </c:pt>
                <c:pt idx="1668">
                  <c:v>88</c:v>
                </c:pt>
                <c:pt idx="1669">
                  <c:v>97</c:v>
                </c:pt>
                <c:pt idx="1670">
                  <c:v>21</c:v>
                </c:pt>
                <c:pt idx="1671">
                  <c:v>23</c:v>
                </c:pt>
                <c:pt idx="1672">
                  <c:v>15</c:v>
                </c:pt>
                <c:pt idx="1673">
                  <c:v>70</c:v>
                </c:pt>
                <c:pt idx="1674">
                  <c:v>123</c:v>
                </c:pt>
                <c:pt idx="1675">
                  <c:v>173</c:v>
                </c:pt>
                <c:pt idx="1676">
                  <c:v>26</c:v>
                </c:pt>
                <c:pt idx="1677">
                  <c:v>74</c:v>
                </c:pt>
                <c:pt idx="1678">
                  <c:v>27</c:v>
                </c:pt>
                <c:pt idx="1679">
                  <c:v>20</c:v>
                </c:pt>
                <c:pt idx="1680">
                  <c:v>102</c:v>
                </c:pt>
                <c:pt idx="1681">
                  <c:v>16</c:v>
                </c:pt>
                <c:pt idx="1682">
                  <c:v>16</c:v>
                </c:pt>
                <c:pt idx="1683">
                  <c:v>151</c:v>
                </c:pt>
                <c:pt idx="1684">
                  <c:v>30</c:v>
                </c:pt>
                <c:pt idx="1685">
                  <c:v>35</c:v>
                </c:pt>
                <c:pt idx="1686">
                  <c:v>36</c:v>
                </c:pt>
                <c:pt idx="1687">
                  <c:v>17</c:v>
                </c:pt>
                <c:pt idx="1688">
                  <c:v>11</c:v>
                </c:pt>
                <c:pt idx="1689">
                  <c:v>39</c:v>
                </c:pt>
                <c:pt idx="1690">
                  <c:v>116</c:v>
                </c:pt>
                <c:pt idx="1691">
                  <c:v>64</c:v>
                </c:pt>
                <c:pt idx="1692">
                  <c:v>46</c:v>
                </c:pt>
                <c:pt idx="1693">
                  <c:v>70</c:v>
                </c:pt>
                <c:pt idx="1694">
                  <c:v>15</c:v>
                </c:pt>
                <c:pt idx="1695">
                  <c:v>148</c:v>
                </c:pt>
                <c:pt idx="1696">
                  <c:v>119</c:v>
                </c:pt>
                <c:pt idx="1697">
                  <c:v>50</c:v>
                </c:pt>
                <c:pt idx="1698">
                  <c:v>36</c:v>
                </c:pt>
                <c:pt idx="1699">
                  <c:v>16</c:v>
                </c:pt>
                <c:pt idx="1700">
                  <c:v>34</c:v>
                </c:pt>
                <c:pt idx="1701">
                  <c:v>18</c:v>
                </c:pt>
                <c:pt idx="1702">
                  <c:v>67</c:v>
                </c:pt>
                <c:pt idx="1703">
                  <c:v>23</c:v>
                </c:pt>
                <c:pt idx="1704">
                  <c:v>22</c:v>
                </c:pt>
                <c:pt idx="1705">
                  <c:v>78</c:v>
                </c:pt>
                <c:pt idx="1706">
                  <c:v>87</c:v>
                </c:pt>
                <c:pt idx="1707">
                  <c:v>58</c:v>
                </c:pt>
                <c:pt idx="1708">
                  <c:v>40</c:v>
                </c:pt>
                <c:pt idx="1709">
                  <c:v>156</c:v>
                </c:pt>
                <c:pt idx="1710">
                  <c:v>43</c:v>
                </c:pt>
                <c:pt idx="1711">
                  <c:v>50</c:v>
                </c:pt>
                <c:pt idx="1712">
                  <c:v>56</c:v>
                </c:pt>
                <c:pt idx="1713">
                  <c:v>168</c:v>
                </c:pt>
                <c:pt idx="1714">
                  <c:v>147</c:v>
                </c:pt>
                <c:pt idx="1715">
                  <c:v>148</c:v>
                </c:pt>
                <c:pt idx="1716">
                  <c:v>20</c:v>
                </c:pt>
                <c:pt idx="1717">
                  <c:v>29</c:v>
                </c:pt>
                <c:pt idx="1718">
                  <c:v>28</c:v>
                </c:pt>
                <c:pt idx="1719">
                  <c:v>29</c:v>
                </c:pt>
                <c:pt idx="1720">
                  <c:v>24</c:v>
                </c:pt>
                <c:pt idx="1721">
                  <c:v>89</c:v>
                </c:pt>
                <c:pt idx="1722">
                  <c:v>27</c:v>
                </c:pt>
                <c:pt idx="1723">
                  <c:v>21</c:v>
                </c:pt>
                <c:pt idx="1724">
                  <c:v>21</c:v>
                </c:pt>
                <c:pt idx="1725">
                  <c:v>150</c:v>
                </c:pt>
                <c:pt idx="1726">
                  <c:v>140</c:v>
                </c:pt>
                <c:pt idx="1727">
                  <c:v>91</c:v>
                </c:pt>
                <c:pt idx="1728">
                  <c:v>163</c:v>
                </c:pt>
                <c:pt idx="1729">
                  <c:v>56</c:v>
                </c:pt>
                <c:pt idx="1730">
                  <c:v>62</c:v>
                </c:pt>
                <c:pt idx="1731">
                  <c:v>78</c:v>
                </c:pt>
                <c:pt idx="1732">
                  <c:v>74</c:v>
                </c:pt>
                <c:pt idx="1733">
                  <c:v>72</c:v>
                </c:pt>
                <c:pt idx="1734">
                  <c:v>117</c:v>
                </c:pt>
                <c:pt idx="1735">
                  <c:v>68</c:v>
                </c:pt>
                <c:pt idx="1736">
                  <c:v>129</c:v>
                </c:pt>
                <c:pt idx="1737">
                  <c:v>63</c:v>
                </c:pt>
                <c:pt idx="1738">
                  <c:v>173</c:v>
                </c:pt>
                <c:pt idx="1739">
                  <c:v>105</c:v>
                </c:pt>
                <c:pt idx="1740">
                  <c:v>125</c:v>
                </c:pt>
                <c:pt idx="1741">
                  <c:v>108</c:v>
                </c:pt>
                <c:pt idx="1742">
                  <c:v>142</c:v>
                </c:pt>
                <c:pt idx="1743">
                  <c:v>23</c:v>
                </c:pt>
                <c:pt idx="1744">
                  <c:v>90</c:v>
                </c:pt>
                <c:pt idx="1745">
                  <c:v>139</c:v>
                </c:pt>
                <c:pt idx="1746">
                  <c:v>52</c:v>
                </c:pt>
                <c:pt idx="1747">
                  <c:v>132</c:v>
                </c:pt>
                <c:pt idx="1748">
                  <c:v>109</c:v>
                </c:pt>
                <c:pt idx="1749">
                  <c:v>168</c:v>
                </c:pt>
                <c:pt idx="1750">
                  <c:v>15</c:v>
                </c:pt>
                <c:pt idx="1751">
                  <c:v>24</c:v>
                </c:pt>
                <c:pt idx="1752">
                  <c:v>21</c:v>
                </c:pt>
                <c:pt idx="1753">
                  <c:v>32</c:v>
                </c:pt>
                <c:pt idx="1754">
                  <c:v>34</c:v>
                </c:pt>
                <c:pt idx="1755">
                  <c:v>20</c:v>
                </c:pt>
                <c:pt idx="1756">
                  <c:v>112</c:v>
                </c:pt>
                <c:pt idx="1757">
                  <c:v>170</c:v>
                </c:pt>
                <c:pt idx="1758">
                  <c:v>120</c:v>
                </c:pt>
                <c:pt idx="1759">
                  <c:v>15</c:v>
                </c:pt>
                <c:pt idx="1760">
                  <c:v>28</c:v>
                </c:pt>
                <c:pt idx="1761">
                  <c:v>44</c:v>
                </c:pt>
                <c:pt idx="1762">
                  <c:v>86</c:v>
                </c:pt>
                <c:pt idx="1763">
                  <c:v>136</c:v>
                </c:pt>
                <c:pt idx="1764">
                  <c:v>20</c:v>
                </c:pt>
                <c:pt idx="1765">
                  <c:v>63</c:v>
                </c:pt>
                <c:pt idx="1766">
                  <c:v>27</c:v>
                </c:pt>
                <c:pt idx="1767">
                  <c:v>26</c:v>
                </c:pt>
                <c:pt idx="1768">
                  <c:v>142</c:v>
                </c:pt>
                <c:pt idx="1769">
                  <c:v>123</c:v>
                </c:pt>
                <c:pt idx="1770">
                  <c:v>40</c:v>
                </c:pt>
                <c:pt idx="1771">
                  <c:v>61</c:v>
                </c:pt>
                <c:pt idx="1772">
                  <c:v>118</c:v>
                </c:pt>
                <c:pt idx="1773">
                  <c:v>85</c:v>
                </c:pt>
                <c:pt idx="1774">
                  <c:v>68</c:v>
                </c:pt>
                <c:pt idx="1775">
                  <c:v>36</c:v>
                </c:pt>
                <c:pt idx="1776">
                  <c:v>64</c:v>
                </c:pt>
                <c:pt idx="1777">
                  <c:v>79</c:v>
                </c:pt>
                <c:pt idx="1778">
                  <c:v>113</c:v>
                </c:pt>
                <c:pt idx="1779">
                  <c:v>114</c:v>
                </c:pt>
                <c:pt idx="1780">
                  <c:v>131</c:v>
                </c:pt>
                <c:pt idx="1781">
                  <c:v>53</c:v>
                </c:pt>
                <c:pt idx="1782">
                  <c:v>31</c:v>
                </c:pt>
                <c:pt idx="1783">
                  <c:v>143</c:v>
                </c:pt>
                <c:pt idx="1784">
                  <c:v>50</c:v>
                </c:pt>
                <c:pt idx="1785">
                  <c:v>176</c:v>
                </c:pt>
                <c:pt idx="1786">
                  <c:v>106</c:v>
                </c:pt>
                <c:pt idx="1787">
                  <c:v>128</c:v>
                </c:pt>
                <c:pt idx="1788">
                  <c:v>16</c:v>
                </c:pt>
                <c:pt idx="1789">
                  <c:v>26</c:v>
                </c:pt>
                <c:pt idx="1790">
                  <c:v>106</c:v>
                </c:pt>
                <c:pt idx="1791">
                  <c:v>111</c:v>
                </c:pt>
                <c:pt idx="1792">
                  <c:v>76</c:v>
                </c:pt>
                <c:pt idx="1793">
                  <c:v>33</c:v>
                </c:pt>
                <c:pt idx="1794">
                  <c:v>39</c:v>
                </c:pt>
                <c:pt idx="1795">
                  <c:v>25</c:v>
                </c:pt>
                <c:pt idx="1796">
                  <c:v>25</c:v>
                </c:pt>
                <c:pt idx="1797">
                  <c:v>124</c:v>
                </c:pt>
                <c:pt idx="1798">
                  <c:v>120</c:v>
                </c:pt>
                <c:pt idx="1799">
                  <c:v>124</c:v>
                </c:pt>
                <c:pt idx="1800">
                  <c:v>121</c:v>
                </c:pt>
                <c:pt idx="1801">
                  <c:v>78</c:v>
                </c:pt>
                <c:pt idx="1802">
                  <c:v>15</c:v>
                </c:pt>
                <c:pt idx="1803">
                  <c:v>29</c:v>
                </c:pt>
                <c:pt idx="1804">
                  <c:v>124</c:v>
                </c:pt>
                <c:pt idx="1805">
                  <c:v>135</c:v>
                </c:pt>
                <c:pt idx="1806">
                  <c:v>73</c:v>
                </c:pt>
                <c:pt idx="1807">
                  <c:v>61</c:v>
                </c:pt>
                <c:pt idx="1808">
                  <c:v>29</c:v>
                </c:pt>
                <c:pt idx="1809">
                  <c:v>143</c:v>
                </c:pt>
                <c:pt idx="1810">
                  <c:v>170</c:v>
                </c:pt>
                <c:pt idx="1811">
                  <c:v>76</c:v>
                </c:pt>
                <c:pt idx="1812">
                  <c:v>140</c:v>
                </c:pt>
                <c:pt idx="1813">
                  <c:v>15</c:v>
                </c:pt>
                <c:pt idx="1814">
                  <c:v>49</c:v>
                </c:pt>
                <c:pt idx="1815">
                  <c:v>58</c:v>
                </c:pt>
                <c:pt idx="1816">
                  <c:v>16</c:v>
                </c:pt>
                <c:pt idx="1817">
                  <c:v>16</c:v>
                </c:pt>
                <c:pt idx="1818">
                  <c:v>72</c:v>
                </c:pt>
                <c:pt idx="1819">
                  <c:v>134</c:v>
                </c:pt>
                <c:pt idx="1820">
                  <c:v>62</c:v>
                </c:pt>
                <c:pt idx="1821">
                  <c:v>124</c:v>
                </c:pt>
                <c:pt idx="1822">
                  <c:v>124</c:v>
                </c:pt>
                <c:pt idx="1823">
                  <c:v>183</c:v>
                </c:pt>
                <c:pt idx="1824">
                  <c:v>108</c:v>
                </c:pt>
                <c:pt idx="1825">
                  <c:v>153</c:v>
                </c:pt>
                <c:pt idx="1826">
                  <c:v>22</c:v>
                </c:pt>
                <c:pt idx="1827">
                  <c:v>117</c:v>
                </c:pt>
                <c:pt idx="1828">
                  <c:v>66</c:v>
                </c:pt>
                <c:pt idx="1829">
                  <c:v>107</c:v>
                </c:pt>
                <c:pt idx="1830">
                  <c:v>107</c:v>
                </c:pt>
                <c:pt idx="1831">
                  <c:v>15</c:v>
                </c:pt>
                <c:pt idx="1832">
                  <c:v>150</c:v>
                </c:pt>
                <c:pt idx="1833">
                  <c:v>55</c:v>
                </c:pt>
                <c:pt idx="1834">
                  <c:v>19</c:v>
                </c:pt>
                <c:pt idx="1835">
                  <c:v>109</c:v>
                </c:pt>
                <c:pt idx="1836">
                  <c:v>95</c:v>
                </c:pt>
                <c:pt idx="1837">
                  <c:v>46</c:v>
                </c:pt>
                <c:pt idx="1838">
                  <c:v>25</c:v>
                </c:pt>
                <c:pt idx="1839">
                  <c:v>27</c:v>
                </c:pt>
                <c:pt idx="1840">
                  <c:v>73</c:v>
                </c:pt>
                <c:pt idx="1841">
                  <c:v>36</c:v>
                </c:pt>
                <c:pt idx="1842">
                  <c:v>111</c:v>
                </c:pt>
                <c:pt idx="1843">
                  <c:v>24</c:v>
                </c:pt>
                <c:pt idx="1844">
                  <c:v>177</c:v>
                </c:pt>
                <c:pt idx="1845">
                  <c:v>93</c:v>
                </c:pt>
                <c:pt idx="1846">
                  <c:v>138</c:v>
                </c:pt>
                <c:pt idx="1847">
                  <c:v>28</c:v>
                </c:pt>
                <c:pt idx="1848">
                  <c:v>86</c:v>
                </c:pt>
                <c:pt idx="1849">
                  <c:v>21</c:v>
                </c:pt>
                <c:pt idx="1850">
                  <c:v>21</c:v>
                </c:pt>
                <c:pt idx="1851">
                  <c:v>19</c:v>
                </c:pt>
                <c:pt idx="1852">
                  <c:v>38</c:v>
                </c:pt>
                <c:pt idx="1853">
                  <c:v>23</c:v>
                </c:pt>
                <c:pt idx="1854">
                  <c:v>156</c:v>
                </c:pt>
                <c:pt idx="1855">
                  <c:v>17</c:v>
                </c:pt>
                <c:pt idx="1856">
                  <c:v>15</c:v>
                </c:pt>
                <c:pt idx="1857">
                  <c:v>20</c:v>
                </c:pt>
                <c:pt idx="1858">
                  <c:v>26</c:v>
                </c:pt>
                <c:pt idx="1859">
                  <c:v>130</c:v>
                </c:pt>
                <c:pt idx="1860">
                  <c:v>36</c:v>
                </c:pt>
                <c:pt idx="1861">
                  <c:v>55</c:v>
                </c:pt>
                <c:pt idx="1862">
                  <c:v>33</c:v>
                </c:pt>
                <c:pt idx="1863">
                  <c:v>18</c:v>
                </c:pt>
                <c:pt idx="1864">
                  <c:v>55</c:v>
                </c:pt>
                <c:pt idx="1865">
                  <c:v>35</c:v>
                </c:pt>
                <c:pt idx="1866">
                  <c:v>43</c:v>
                </c:pt>
                <c:pt idx="1867">
                  <c:v>112</c:v>
                </c:pt>
                <c:pt idx="1868">
                  <c:v>35</c:v>
                </c:pt>
                <c:pt idx="1869">
                  <c:v>155</c:v>
                </c:pt>
                <c:pt idx="1870">
                  <c:v>82</c:v>
                </c:pt>
                <c:pt idx="1871">
                  <c:v>98</c:v>
                </c:pt>
                <c:pt idx="1872">
                  <c:v>69</c:v>
                </c:pt>
                <c:pt idx="1873">
                  <c:v>43</c:v>
                </c:pt>
                <c:pt idx="1874">
                  <c:v>65</c:v>
                </c:pt>
                <c:pt idx="1875">
                  <c:v>23</c:v>
                </c:pt>
                <c:pt idx="1876">
                  <c:v>17</c:v>
                </c:pt>
                <c:pt idx="1877">
                  <c:v>56</c:v>
                </c:pt>
                <c:pt idx="1878">
                  <c:v>18</c:v>
                </c:pt>
                <c:pt idx="1879">
                  <c:v>92</c:v>
                </c:pt>
                <c:pt idx="1880">
                  <c:v>59</c:v>
                </c:pt>
                <c:pt idx="1881">
                  <c:v>82</c:v>
                </c:pt>
                <c:pt idx="1882">
                  <c:v>34</c:v>
                </c:pt>
                <c:pt idx="1883">
                  <c:v>40</c:v>
                </c:pt>
                <c:pt idx="1884">
                  <c:v>16</c:v>
                </c:pt>
                <c:pt idx="1885">
                  <c:v>94</c:v>
                </c:pt>
                <c:pt idx="1886">
                  <c:v>49</c:v>
                </c:pt>
                <c:pt idx="1887">
                  <c:v>57</c:v>
                </c:pt>
                <c:pt idx="1888">
                  <c:v>113</c:v>
                </c:pt>
                <c:pt idx="1889">
                  <c:v>64</c:v>
                </c:pt>
                <c:pt idx="1890">
                  <c:v>92</c:v>
                </c:pt>
                <c:pt idx="1891">
                  <c:v>16</c:v>
                </c:pt>
                <c:pt idx="1892">
                  <c:v>94</c:v>
                </c:pt>
                <c:pt idx="1893">
                  <c:v>30</c:v>
                </c:pt>
                <c:pt idx="1894">
                  <c:v>56</c:v>
                </c:pt>
                <c:pt idx="1895">
                  <c:v>15</c:v>
                </c:pt>
                <c:pt idx="1896">
                  <c:v>49</c:v>
                </c:pt>
                <c:pt idx="1897">
                  <c:v>20</c:v>
                </c:pt>
                <c:pt idx="1898">
                  <c:v>30</c:v>
                </c:pt>
                <c:pt idx="1899">
                  <c:v>30</c:v>
                </c:pt>
                <c:pt idx="1900">
                  <c:v>89</c:v>
                </c:pt>
                <c:pt idx="1901">
                  <c:v>30</c:v>
                </c:pt>
                <c:pt idx="1902">
                  <c:v>30</c:v>
                </c:pt>
                <c:pt idx="1903">
                  <c:v>26</c:v>
                </c:pt>
                <c:pt idx="1904">
                  <c:v>15</c:v>
                </c:pt>
                <c:pt idx="1905">
                  <c:v>151</c:v>
                </c:pt>
                <c:pt idx="1906">
                  <c:v>60</c:v>
                </c:pt>
                <c:pt idx="1907">
                  <c:v>27</c:v>
                </c:pt>
                <c:pt idx="1908">
                  <c:v>21</c:v>
                </c:pt>
                <c:pt idx="1909">
                  <c:v>170</c:v>
                </c:pt>
                <c:pt idx="1910">
                  <c:v>120</c:v>
                </c:pt>
                <c:pt idx="1911">
                  <c:v>72</c:v>
                </c:pt>
                <c:pt idx="1912">
                  <c:v>81</c:v>
                </c:pt>
                <c:pt idx="1913">
                  <c:v>174</c:v>
                </c:pt>
                <c:pt idx="1914">
                  <c:v>37</c:v>
                </c:pt>
                <c:pt idx="1915">
                  <c:v>72</c:v>
                </c:pt>
                <c:pt idx="1916">
                  <c:v>34</c:v>
                </c:pt>
                <c:pt idx="1917">
                  <c:v>141</c:v>
                </c:pt>
                <c:pt idx="1918">
                  <c:v>93</c:v>
                </c:pt>
                <c:pt idx="1919">
                  <c:v>17</c:v>
                </c:pt>
                <c:pt idx="1920">
                  <c:v>162</c:v>
                </c:pt>
                <c:pt idx="1921">
                  <c:v>150</c:v>
                </c:pt>
                <c:pt idx="1922">
                  <c:v>71</c:v>
                </c:pt>
                <c:pt idx="1923">
                  <c:v>27</c:v>
                </c:pt>
                <c:pt idx="1924">
                  <c:v>70</c:v>
                </c:pt>
                <c:pt idx="1925">
                  <c:v>119</c:v>
                </c:pt>
                <c:pt idx="1926">
                  <c:v>33</c:v>
                </c:pt>
                <c:pt idx="1927">
                  <c:v>137</c:v>
                </c:pt>
                <c:pt idx="1928">
                  <c:v>121</c:v>
                </c:pt>
                <c:pt idx="1929">
                  <c:v>16</c:v>
                </c:pt>
                <c:pt idx="1930">
                  <c:v>84</c:v>
                </c:pt>
                <c:pt idx="1931">
                  <c:v>164</c:v>
                </c:pt>
                <c:pt idx="1932">
                  <c:v>22</c:v>
                </c:pt>
                <c:pt idx="1933">
                  <c:v>62</c:v>
                </c:pt>
                <c:pt idx="1934">
                  <c:v>92</c:v>
                </c:pt>
                <c:pt idx="1935">
                  <c:v>46</c:v>
                </c:pt>
                <c:pt idx="1936">
                  <c:v>15</c:v>
                </c:pt>
                <c:pt idx="1937">
                  <c:v>30</c:v>
                </c:pt>
                <c:pt idx="1938">
                  <c:v>148</c:v>
                </c:pt>
                <c:pt idx="1939">
                  <c:v>15</c:v>
                </c:pt>
                <c:pt idx="1940">
                  <c:v>15</c:v>
                </c:pt>
                <c:pt idx="1941">
                  <c:v>83</c:v>
                </c:pt>
                <c:pt idx="1942">
                  <c:v>116</c:v>
                </c:pt>
                <c:pt idx="1943">
                  <c:v>19</c:v>
                </c:pt>
                <c:pt idx="1944">
                  <c:v>28</c:v>
                </c:pt>
                <c:pt idx="1945">
                  <c:v>141</c:v>
                </c:pt>
                <c:pt idx="1946">
                  <c:v>75</c:v>
                </c:pt>
                <c:pt idx="1947">
                  <c:v>100</c:v>
                </c:pt>
                <c:pt idx="1948">
                  <c:v>114</c:v>
                </c:pt>
                <c:pt idx="1949">
                  <c:v>80</c:v>
                </c:pt>
                <c:pt idx="1950">
                  <c:v>114</c:v>
                </c:pt>
                <c:pt idx="1951">
                  <c:v>156</c:v>
                </c:pt>
                <c:pt idx="1952">
                  <c:v>22</c:v>
                </c:pt>
                <c:pt idx="1953">
                  <c:v>45</c:v>
                </c:pt>
                <c:pt idx="1954">
                  <c:v>107</c:v>
                </c:pt>
                <c:pt idx="1955">
                  <c:v>64</c:v>
                </c:pt>
                <c:pt idx="1956">
                  <c:v>29</c:v>
                </c:pt>
                <c:pt idx="1957">
                  <c:v>160</c:v>
                </c:pt>
                <c:pt idx="1958">
                  <c:v>88</c:v>
                </c:pt>
                <c:pt idx="1959">
                  <c:v>154</c:v>
                </c:pt>
                <c:pt idx="1960">
                  <c:v>18</c:v>
                </c:pt>
                <c:pt idx="1961">
                  <c:v>118</c:v>
                </c:pt>
                <c:pt idx="1962">
                  <c:v>138</c:v>
                </c:pt>
                <c:pt idx="1963">
                  <c:v>123</c:v>
                </c:pt>
                <c:pt idx="1964">
                  <c:v>24</c:v>
                </c:pt>
                <c:pt idx="1965">
                  <c:v>155</c:v>
                </c:pt>
                <c:pt idx="1966">
                  <c:v>119</c:v>
                </c:pt>
                <c:pt idx="1967">
                  <c:v>147</c:v>
                </c:pt>
                <c:pt idx="1968">
                  <c:v>32</c:v>
                </c:pt>
                <c:pt idx="1969">
                  <c:v>32</c:v>
                </c:pt>
                <c:pt idx="1970">
                  <c:v>18</c:v>
                </c:pt>
                <c:pt idx="1971">
                  <c:v>37</c:v>
                </c:pt>
                <c:pt idx="1972">
                  <c:v>84</c:v>
                </c:pt>
                <c:pt idx="1973">
                  <c:v>149</c:v>
                </c:pt>
                <c:pt idx="1974">
                  <c:v>124</c:v>
                </c:pt>
                <c:pt idx="1975">
                  <c:v>15</c:v>
                </c:pt>
                <c:pt idx="1976">
                  <c:v>126</c:v>
                </c:pt>
                <c:pt idx="1977">
                  <c:v>54</c:v>
                </c:pt>
                <c:pt idx="1978">
                  <c:v>26</c:v>
                </c:pt>
                <c:pt idx="1979">
                  <c:v>40</c:v>
                </c:pt>
                <c:pt idx="1980">
                  <c:v>35</c:v>
                </c:pt>
                <c:pt idx="1981">
                  <c:v>171</c:v>
                </c:pt>
                <c:pt idx="1982">
                  <c:v>70</c:v>
                </c:pt>
                <c:pt idx="1983">
                  <c:v>25</c:v>
                </c:pt>
                <c:pt idx="1984">
                  <c:v>158</c:v>
                </c:pt>
                <c:pt idx="1985">
                  <c:v>17</c:v>
                </c:pt>
                <c:pt idx="1986">
                  <c:v>16</c:v>
                </c:pt>
                <c:pt idx="1987">
                  <c:v>43</c:v>
                </c:pt>
                <c:pt idx="1988">
                  <c:v>95</c:v>
                </c:pt>
                <c:pt idx="1989">
                  <c:v>82</c:v>
                </c:pt>
                <c:pt idx="1990">
                  <c:v>54</c:v>
                </c:pt>
                <c:pt idx="1991">
                  <c:v>142</c:v>
                </c:pt>
                <c:pt idx="1992">
                  <c:v>82</c:v>
                </c:pt>
                <c:pt idx="1993">
                  <c:v>161</c:v>
                </c:pt>
                <c:pt idx="1994">
                  <c:v>27</c:v>
                </c:pt>
                <c:pt idx="1995">
                  <c:v>15</c:v>
                </c:pt>
                <c:pt idx="1996">
                  <c:v>24</c:v>
                </c:pt>
                <c:pt idx="1997">
                  <c:v>98</c:v>
                </c:pt>
                <c:pt idx="1998">
                  <c:v>156</c:v>
                </c:pt>
                <c:pt idx="1999">
                  <c:v>166</c:v>
                </c:pt>
                <c:pt idx="2000">
                  <c:v>152</c:v>
                </c:pt>
                <c:pt idx="2001">
                  <c:v>114</c:v>
                </c:pt>
                <c:pt idx="2002">
                  <c:v>88</c:v>
                </c:pt>
                <c:pt idx="2003">
                  <c:v>99</c:v>
                </c:pt>
                <c:pt idx="2004">
                  <c:v>103</c:v>
                </c:pt>
                <c:pt idx="2005">
                  <c:v>49</c:v>
                </c:pt>
                <c:pt idx="2006">
                  <c:v>173</c:v>
                </c:pt>
                <c:pt idx="2007">
                  <c:v>15</c:v>
                </c:pt>
                <c:pt idx="2008">
                  <c:v>138</c:v>
                </c:pt>
                <c:pt idx="2009">
                  <c:v>63</c:v>
                </c:pt>
                <c:pt idx="2010">
                  <c:v>34</c:v>
                </c:pt>
                <c:pt idx="2011">
                  <c:v>121</c:v>
                </c:pt>
                <c:pt idx="2012">
                  <c:v>139</c:v>
                </c:pt>
                <c:pt idx="2013">
                  <c:v>74</c:v>
                </c:pt>
                <c:pt idx="2014">
                  <c:v>148</c:v>
                </c:pt>
                <c:pt idx="2015">
                  <c:v>114</c:v>
                </c:pt>
                <c:pt idx="2016">
                  <c:v>21</c:v>
                </c:pt>
                <c:pt idx="2017">
                  <c:v>31</c:v>
                </c:pt>
                <c:pt idx="2018">
                  <c:v>62</c:v>
                </c:pt>
                <c:pt idx="2019">
                  <c:v>169</c:v>
                </c:pt>
                <c:pt idx="2020">
                  <c:v>22</c:v>
                </c:pt>
                <c:pt idx="2021">
                  <c:v>17</c:v>
                </c:pt>
                <c:pt idx="2022">
                  <c:v>156</c:v>
                </c:pt>
                <c:pt idx="2023">
                  <c:v>114</c:v>
                </c:pt>
                <c:pt idx="2024">
                  <c:v>132</c:v>
                </c:pt>
                <c:pt idx="2025">
                  <c:v>15</c:v>
                </c:pt>
                <c:pt idx="2026">
                  <c:v>33</c:v>
                </c:pt>
                <c:pt idx="2027">
                  <c:v>101</c:v>
                </c:pt>
                <c:pt idx="2028">
                  <c:v>137</c:v>
                </c:pt>
                <c:pt idx="2029">
                  <c:v>65</c:v>
                </c:pt>
                <c:pt idx="2030">
                  <c:v>77</c:v>
                </c:pt>
                <c:pt idx="2031">
                  <c:v>84</c:v>
                </c:pt>
                <c:pt idx="2032">
                  <c:v>79</c:v>
                </c:pt>
                <c:pt idx="2033">
                  <c:v>112</c:v>
                </c:pt>
                <c:pt idx="2034">
                  <c:v>144</c:v>
                </c:pt>
                <c:pt idx="2035">
                  <c:v>71</c:v>
                </c:pt>
                <c:pt idx="2036">
                  <c:v>136</c:v>
                </c:pt>
                <c:pt idx="2037">
                  <c:v>74</c:v>
                </c:pt>
                <c:pt idx="2038">
                  <c:v>154</c:v>
                </c:pt>
                <c:pt idx="2039">
                  <c:v>65</c:v>
                </c:pt>
                <c:pt idx="2040">
                  <c:v>182</c:v>
                </c:pt>
                <c:pt idx="2041">
                  <c:v>141</c:v>
                </c:pt>
                <c:pt idx="2042">
                  <c:v>39</c:v>
                </c:pt>
                <c:pt idx="2043">
                  <c:v>71</c:v>
                </c:pt>
                <c:pt idx="2044">
                  <c:v>40</c:v>
                </c:pt>
                <c:pt idx="2045">
                  <c:v>119</c:v>
                </c:pt>
                <c:pt idx="2046">
                  <c:v>123</c:v>
                </c:pt>
                <c:pt idx="2047">
                  <c:v>183</c:v>
                </c:pt>
                <c:pt idx="2048">
                  <c:v>48</c:v>
                </c:pt>
                <c:pt idx="2049">
                  <c:v>128</c:v>
                </c:pt>
                <c:pt idx="2050">
                  <c:v>79</c:v>
                </c:pt>
                <c:pt idx="2051">
                  <c:v>26</c:v>
                </c:pt>
                <c:pt idx="2052">
                  <c:v>93</c:v>
                </c:pt>
                <c:pt idx="2053">
                  <c:v>87</c:v>
                </c:pt>
                <c:pt idx="2054">
                  <c:v>28</c:v>
                </c:pt>
                <c:pt idx="2055">
                  <c:v>113</c:v>
                </c:pt>
                <c:pt idx="2056">
                  <c:v>49</c:v>
                </c:pt>
                <c:pt idx="2057">
                  <c:v>23</c:v>
                </c:pt>
                <c:pt idx="2058">
                  <c:v>40</c:v>
                </c:pt>
                <c:pt idx="2059">
                  <c:v>21</c:v>
                </c:pt>
                <c:pt idx="2060">
                  <c:v>15</c:v>
                </c:pt>
                <c:pt idx="2061">
                  <c:v>59</c:v>
                </c:pt>
                <c:pt idx="2062">
                  <c:v>50</c:v>
                </c:pt>
                <c:pt idx="2063">
                  <c:v>74</c:v>
                </c:pt>
                <c:pt idx="2064">
                  <c:v>91</c:v>
                </c:pt>
                <c:pt idx="2065">
                  <c:v>40</c:v>
                </c:pt>
                <c:pt idx="2066">
                  <c:v>11</c:v>
                </c:pt>
                <c:pt idx="2067">
                  <c:v>30</c:v>
                </c:pt>
                <c:pt idx="2068">
                  <c:v>59</c:v>
                </c:pt>
                <c:pt idx="2069">
                  <c:v>182</c:v>
                </c:pt>
                <c:pt idx="2070">
                  <c:v>117</c:v>
                </c:pt>
                <c:pt idx="2071">
                  <c:v>93</c:v>
                </c:pt>
                <c:pt idx="2072">
                  <c:v>43</c:v>
                </c:pt>
                <c:pt idx="2073">
                  <c:v>39</c:v>
                </c:pt>
                <c:pt idx="2074">
                  <c:v>169</c:v>
                </c:pt>
                <c:pt idx="2075">
                  <c:v>114</c:v>
                </c:pt>
                <c:pt idx="2076">
                  <c:v>15</c:v>
                </c:pt>
                <c:pt idx="2077">
                  <c:v>108</c:v>
                </c:pt>
                <c:pt idx="2078">
                  <c:v>153</c:v>
                </c:pt>
                <c:pt idx="2079">
                  <c:v>20</c:v>
                </c:pt>
                <c:pt idx="2080">
                  <c:v>183</c:v>
                </c:pt>
                <c:pt idx="2081">
                  <c:v>183</c:v>
                </c:pt>
                <c:pt idx="2082">
                  <c:v>135</c:v>
                </c:pt>
                <c:pt idx="2083">
                  <c:v>46</c:v>
                </c:pt>
                <c:pt idx="2084">
                  <c:v>142</c:v>
                </c:pt>
                <c:pt idx="2085">
                  <c:v>71</c:v>
                </c:pt>
                <c:pt idx="2086">
                  <c:v>15</c:v>
                </c:pt>
                <c:pt idx="2087">
                  <c:v>183</c:v>
                </c:pt>
                <c:pt idx="2088">
                  <c:v>135</c:v>
                </c:pt>
                <c:pt idx="2089">
                  <c:v>168</c:v>
                </c:pt>
                <c:pt idx="2090">
                  <c:v>34</c:v>
                </c:pt>
                <c:pt idx="2091">
                  <c:v>27</c:v>
                </c:pt>
                <c:pt idx="2092">
                  <c:v>115</c:v>
                </c:pt>
                <c:pt idx="2093">
                  <c:v>120</c:v>
                </c:pt>
                <c:pt idx="2094">
                  <c:v>155</c:v>
                </c:pt>
                <c:pt idx="2095">
                  <c:v>87</c:v>
                </c:pt>
                <c:pt idx="2096">
                  <c:v>23</c:v>
                </c:pt>
                <c:pt idx="2097">
                  <c:v>23</c:v>
                </c:pt>
                <c:pt idx="2098">
                  <c:v>66</c:v>
                </c:pt>
                <c:pt idx="2099">
                  <c:v>42</c:v>
                </c:pt>
                <c:pt idx="2100">
                  <c:v>31</c:v>
                </c:pt>
                <c:pt idx="2101">
                  <c:v>15</c:v>
                </c:pt>
                <c:pt idx="2102">
                  <c:v>16</c:v>
                </c:pt>
                <c:pt idx="2103">
                  <c:v>164</c:v>
                </c:pt>
                <c:pt idx="2104">
                  <c:v>57</c:v>
                </c:pt>
                <c:pt idx="2105">
                  <c:v>18</c:v>
                </c:pt>
                <c:pt idx="2106">
                  <c:v>16</c:v>
                </c:pt>
                <c:pt idx="2107">
                  <c:v>157</c:v>
                </c:pt>
                <c:pt idx="2108">
                  <c:v>26</c:v>
                </c:pt>
                <c:pt idx="2109">
                  <c:v>79</c:v>
                </c:pt>
                <c:pt idx="2110">
                  <c:v>21</c:v>
                </c:pt>
                <c:pt idx="2111">
                  <c:v>21</c:v>
                </c:pt>
                <c:pt idx="2112">
                  <c:v>145</c:v>
                </c:pt>
                <c:pt idx="2113">
                  <c:v>165</c:v>
                </c:pt>
                <c:pt idx="2114">
                  <c:v>103</c:v>
                </c:pt>
                <c:pt idx="2115">
                  <c:v>143</c:v>
                </c:pt>
                <c:pt idx="2116">
                  <c:v>59</c:v>
                </c:pt>
                <c:pt idx="2117">
                  <c:v>17</c:v>
                </c:pt>
                <c:pt idx="2118">
                  <c:v>32</c:v>
                </c:pt>
                <c:pt idx="2119">
                  <c:v>14</c:v>
                </c:pt>
                <c:pt idx="2120">
                  <c:v>177</c:v>
                </c:pt>
                <c:pt idx="2121">
                  <c:v>117</c:v>
                </c:pt>
                <c:pt idx="2122">
                  <c:v>181</c:v>
                </c:pt>
                <c:pt idx="2123">
                  <c:v>82</c:v>
                </c:pt>
                <c:pt idx="2124">
                  <c:v>83</c:v>
                </c:pt>
                <c:pt idx="2125">
                  <c:v>59</c:v>
                </c:pt>
                <c:pt idx="2126">
                  <c:v>93</c:v>
                </c:pt>
                <c:pt idx="2127">
                  <c:v>64</c:v>
                </c:pt>
                <c:pt idx="2128">
                  <c:v>24</c:v>
                </c:pt>
                <c:pt idx="2129">
                  <c:v>176</c:v>
                </c:pt>
                <c:pt idx="2130">
                  <c:v>17</c:v>
                </c:pt>
                <c:pt idx="2131">
                  <c:v>50</c:v>
                </c:pt>
                <c:pt idx="2132">
                  <c:v>59</c:v>
                </c:pt>
                <c:pt idx="2133">
                  <c:v>38</c:v>
                </c:pt>
                <c:pt idx="2134">
                  <c:v>183</c:v>
                </c:pt>
                <c:pt idx="2135">
                  <c:v>182</c:v>
                </c:pt>
                <c:pt idx="2136">
                  <c:v>183</c:v>
                </c:pt>
                <c:pt idx="2137">
                  <c:v>182</c:v>
                </c:pt>
                <c:pt idx="2138">
                  <c:v>98</c:v>
                </c:pt>
                <c:pt idx="2139">
                  <c:v>158</c:v>
                </c:pt>
                <c:pt idx="2140">
                  <c:v>183</c:v>
                </c:pt>
                <c:pt idx="2141">
                  <c:v>182</c:v>
                </c:pt>
                <c:pt idx="2142">
                  <c:v>27</c:v>
                </c:pt>
                <c:pt idx="2143">
                  <c:v>182</c:v>
                </c:pt>
                <c:pt idx="2144">
                  <c:v>89</c:v>
                </c:pt>
                <c:pt idx="2145">
                  <c:v>73</c:v>
                </c:pt>
                <c:pt idx="2146">
                  <c:v>183</c:v>
                </c:pt>
                <c:pt idx="2147">
                  <c:v>87</c:v>
                </c:pt>
                <c:pt idx="2148">
                  <c:v>182</c:v>
                </c:pt>
                <c:pt idx="2149">
                  <c:v>175</c:v>
                </c:pt>
                <c:pt idx="2150">
                  <c:v>182</c:v>
                </c:pt>
                <c:pt idx="2151">
                  <c:v>184</c:v>
                </c:pt>
                <c:pt idx="2152">
                  <c:v>182</c:v>
                </c:pt>
                <c:pt idx="2153">
                  <c:v>182</c:v>
                </c:pt>
                <c:pt idx="2154">
                  <c:v>182</c:v>
                </c:pt>
                <c:pt idx="2155">
                  <c:v>110</c:v>
                </c:pt>
                <c:pt idx="2156">
                  <c:v>163</c:v>
                </c:pt>
                <c:pt idx="2157">
                  <c:v>33</c:v>
                </c:pt>
                <c:pt idx="2158">
                  <c:v>183</c:v>
                </c:pt>
                <c:pt idx="2159">
                  <c:v>124</c:v>
                </c:pt>
                <c:pt idx="2160">
                  <c:v>123</c:v>
                </c:pt>
                <c:pt idx="2161">
                  <c:v>94</c:v>
                </c:pt>
                <c:pt idx="2162">
                  <c:v>15</c:v>
                </c:pt>
                <c:pt idx="2163">
                  <c:v>68</c:v>
                </c:pt>
                <c:pt idx="2164">
                  <c:v>182</c:v>
                </c:pt>
                <c:pt idx="2165">
                  <c:v>182</c:v>
                </c:pt>
                <c:pt idx="2166">
                  <c:v>113</c:v>
                </c:pt>
                <c:pt idx="2167">
                  <c:v>146</c:v>
                </c:pt>
                <c:pt idx="2168">
                  <c:v>181</c:v>
                </c:pt>
                <c:pt idx="2169">
                  <c:v>181</c:v>
                </c:pt>
                <c:pt idx="2170">
                  <c:v>113</c:v>
                </c:pt>
                <c:pt idx="2171">
                  <c:v>182</c:v>
                </c:pt>
                <c:pt idx="2172">
                  <c:v>101</c:v>
                </c:pt>
                <c:pt idx="2173">
                  <c:v>55</c:v>
                </c:pt>
                <c:pt idx="2174">
                  <c:v>88</c:v>
                </c:pt>
                <c:pt idx="2175">
                  <c:v>45</c:v>
                </c:pt>
                <c:pt idx="2176">
                  <c:v>30</c:v>
                </c:pt>
                <c:pt idx="2177">
                  <c:v>172</c:v>
                </c:pt>
                <c:pt idx="2178">
                  <c:v>183</c:v>
                </c:pt>
                <c:pt idx="2179">
                  <c:v>183</c:v>
                </c:pt>
                <c:pt idx="2180">
                  <c:v>182</c:v>
                </c:pt>
                <c:pt idx="2181">
                  <c:v>18</c:v>
                </c:pt>
                <c:pt idx="2182">
                  <c:v>181</c:v>
                </c:pt>
                <c:pt idx="2183">
                  <c:v>182</c:v>
                </c:pt>
                <c:pt idx="2184">
                  <c:v>182</c:v>
                </c:pt>
                <c:pt idx="2185">
                  <c:v>47</c:v>
                </c:pt>
                <c:pt idx="2186">
                  <c:v>17</c:v>
                </c:pt>
                <c:pt idx="2187">
                  <c:v>66</c:v>
                </c:pt>
                <c:pt idx="2188">
                  <c:v>70</c:v>
                </c:pt>
                <c:pt idx="2189">
                  <c:v>61</c:v>
                </c:pt>
                <c:pt idx="2190">
                  <c:v>182</c:v>
                </c:pt>
                <c:pt idx="2191">
                  <c:v>182</c:v>
                </c:pt>
                <c:pt idx="2192">
                  <c:v>181</c:v>
                </c:pt>
                <c:pt idx="2193">
                  <c:v>182</c:v>
                </c:pt>
                <c:pt idx="2194">
                  <c:v>118</c:v>
                </c:pt>
                <c:pt idx="2195">
                  <c:v>155</c:v>
                </c:pt>
                <c:pt idx="2196">
                  <c:v>133</c:v>
                </c:pt>
                <c:pt idx="2197">
                  <c:v>17</c:v>
                </c:pt>
                <c:pt idx="2198">
                  <c:v>48</c:v>
                </c:pt>
                <c:pt idx="2199">
                  <c:v>96</c:v>
                </c:pt>
                <c:pt idx="2200">
                  <c:v>27</c:v>
                </c:pt>
                <c:pt idx="2201">
                  <c:v>181</c:v>
                </c:pt>
                <c:pt idx="2202">
                  <c:v>44</c:v>
                </c:pt>
                <c:pt idx="2203">
                  <c:v>45</c:v>
                </c:pt>
                <c:pt idx="2204">
                  <c:v>130</c:v>
                </c:pt>
                <c:pt idx="2205">
                  <c:v>125</c:v>
                </c:pt>
                <c:pt idx="2206">
                  <c:v>161</c:v>
                </c:pt>
                <c:pt idx="2207">
                  <c:v>169</c:v>
                </c:pt>
                <c:pt idx="2208">
                  <c:v>183</c:v>
                </c:pt>
                <c:pt idx="2209">
                  <c:v>183</c:v>
                </c:pt>
                <c:pt idx="2210">
                  <c:v>24</c:v>
                </c:pt>
                <c:pt idx="2211">
                  <c:v>36</c:v>
                </c:pt>
                <c:pt idx="2212">
                  <c:v>99</c:v>
                </c:pt>
                <c:pt idx="2213">
                  <c:v>95</c:v>
                </c:pt>
                <c:pt idx="2214">
                  <c:v>164</c:v>
                </c:pt>
                <c:pt idx="2215">
                  <c:v>182</c:v>
                </c:pt>
                <c:pt idx="2216">
                  <c:v>182</c:v>
                </c:pt>
                <c:pt idx="2217">
                  <c:v>182</c:v>
                </c:pt>
                <c:pt idx="2218">
                  <c:v>182</c:v>
                </c:pt>
                <c:pt idx="2219">
                  <c:v>153</c:v>
                </c:pt>
                <c:pt idx="2220">
                  <c:v>114</c:v>
                </c:pt>
                <c:pt idx="2221">
                  <c:v>54</c:v>
                </c:pt>
                <c:pt idx="2222">
                  <c:v>15</c:v>
                </c:pt>
                <c:pt idx="2223">
                  <c:v>31</c:v>
                </c:pt>
                <c:pt idx="2224">
                  <c:v>121</c:v>
                </c:pt>
                <c:pt idx="2225">
                  <c:v>121</c:v>
                </c:pt>
                <c:pt idx="2226">
                  <c:v>179</c:v>
                </c:pt>
                <c:pt idx="2227">
                  <c:v>160</c:v>
                </c:pt>
                <c:pt idx="2228">
                  <c:v>70</c:v>
                </c:pt>
                <c:pt idx="2229">
                  <c:v>70</c:v>
                </c:pt>
                <c:pt idx="2230">
                  <c:v>19</c:v>
                </c:pt>
                <c:pt idx="2231">
                  <c:v>113</c:v>
                </c:pt>
                <c:pt idx="2232">
                  <c:v>18</c:v>
                </c:pt>
                <c:pt idx="2233">
                  <c:v>27</c:v>
                </c:pt>
                <c:pt idx="2234">
                  <c:v>70</c:v>
                </c:pt>
                <c:pt idx="2235">
                  <c:v>88</c:v>
                </c:pt>
                <c:pt idx="2236">
                  <c:v>151</c:v>
                </c:pt>
                <c:pt idx="2237">
                  <c:v>183</c:v>
                </c:pt>
                <c:pt idx="2238">
                  <c:v>42</c:v>
                </c:pt>
                <c:pt idx="2239">
                  <c:v>84</c:v>
                </c:pt>
                <c:pt idx="2240">
                  <c:v>102</c:v>
                </c:pt>
                <c:pt idx="2241">
                  <c:v>56</c:v>
                </c:pt>
                <c:pt idx="2242">
                  <c:v>40</c:v>
                </c:pt>
                <c:pt idx="2243">
                  <c:v>31</c:v>
                </c:pt>
                <c:pt idx="2244">
                  <c:v>38</c:v>
                </c:pt>
                <c:pt idx="2245">
                  <c:v>16</c:v>
                </c:pt>
                <c:pt idx="2246">
                  <c:v>102</c:v>
                </c:pt>
                <c:pt idx="2247">
                  <c:v>42</c:v>
                </c:pt>
                <c:pt idx="2248">
                  <c:v>167</c:v>
                </c:pt>
                <c:pt idx="2249">
                  <c:v>183</c:v>
                </c:pt>
                <c:pt idx="2250">
                  <c:v>94</c:v>
                </c:pt>
                <c:pt idx="2251">
                  <c:v>88</c:v>
                </c:pt>
                <c:pt idx="2252">
                  <c:v>80</c:v>
                </c:pt>
                <c:pt idx="2253">
                  <c:v>103</c:v>
                </c:pt>
                <c:pt idx="2254">
                  <c:v>64</c:v>
                </c:pt>
                <c:pt idx="2255">
                  <c:v>182</c:v>
                </c:pt>
                <c:pt idx="2256">
                  <c:v>182</c:v>
                </c:pt>
                <c:pt idx="2257">
                  <c:v>92</c:v>
                </c:pt>
                <c:pt idx="2258">
                  <c:v>36</c:v>
                </c:pt>
                <c:pt idx="2259">
                  <c:v>17</c:v>
                </c:pt>
                <c:pt idx="2260">
                  <c:v>53</c:v>
                </c:pt>
                <c:pt idx="2261">
                  <c:v>17</c:v>
                </c:pt>
                <c:pt idx="2262">
                  <c:v>94</c:v>
                </c:pt>
                <c:pt idx="2263">
                  <c:v>44</c:v>
                </c:pt>
                <c:pt idx="2264">
                  <c:v>148</c:v>
                </c:pt>
                <c:pt idx="2265">
                  <c:v>22</c:v>
                </c:pt>
                <c:pt idx="2266">
                  <c:v>24</c:v>
                </c:pt>
                <c:pt idx="2267">
                  <c:v>45</c:v>
                </c:pt>
                <c:pt idx="2268">
                  <c:v>150</c:v>
                </c:pt>
                <c:pt idx="2269">
                  <c:v>38</c:v>
                </c:pt>
                <c:pt idx="2270">
                  <c:v>152</c:v>
                </c:pt>
                <c:pt idx="2271">
                  <c:v>152</c:v>
                </c:pt>
                <c:pt idx="2272">
                  <c:v>75</c:v>
                </c:pt>
                <c:pt idx="2273">
                  <c:v>154</c:v>
                </c:pt>
                <c:pt idx="2274">
                  <c:v>179</c:v>
                </c:pt>
                <c:pt idx="2275">
                  <c:v>40</c:v>
                </c:pt>
                <c:pt idx="2276">
                  <c:v>135</c:v>
                </c:pt>
                <c:pt idx="2277">
                  <c:v>174</c:v>
                </c:pt>
                <c:pt idx="2278">
                  <c:v>147</c:v>
                </c:pt>
                <c:pt idx="2279">
                  <c:v>174</c:v>
                </c:pt>
                <c:pt idx="2280">
                  <c:v>165</c:v>
                </c:pt>
                <c:pt idx="2281">
                  <c:v>78</c:v>
                </c:pt>
                <c:pt idx="2282">
                  <c:v>141</c:v>
                </c:pt>
                <c:pt idx="2283">
                  <c:v>43</c:v>
                </c:pt>
                <c:pt idx="2284">
                  <c:v>87</c:v>
                </c:pt>
                <c:pt idx="2285">
                  <c:v>31</c:v>
                </c:pt>
                <c:pt idx="2286">
                  <c:v>178</c:v>
                </c:pt>
                <c:pt idx="2287">
                  <c:v>94</c:v>
                </c:pt>
                <c:pt idx="2288">
                  <c:v>183</c:v>
                </c:pt>
                <c:pt idx="2289">
                  <c:v>176</c:v>
                </c:pt>
                <c:pt idx="2290">
                  <c:v>0</c:v>
                </c:pt>
                <c:pt idx="2291">
                  <c:v>176</c:v>
                </c:pt>
                <c:pt idx="2292">
                  <c:v>176</c:v>
                </c:pt>
                <c:pt idx="2293">
                  <c:v>176</c:v>
                </c:pt>
                <c:pt idx="2294">
                  <c:v>181</c:v>
                </c:pt>
                <c:pt idx="2295">
                  <c:v>176</c:v>
                </c:pt>
                <c:pt idx="2296">
                  <c:v>176</c:v>
                </c:pt>
                <c:pt idx="2297">
                  <c:v>176</c:v>
                </c:pt>
                <c:pt idx="2298">
                  <c:v>176</c:v>
                </c:pt>
                <c:pt idx="2299">
                  <c:v>176</c:v>
                </c:pt>
                <c:pt idx="2300">
                  <c:v>176</c:v>
                </c:pt>
                <c:pt idx="2301">
                  <c:v>176</c:v>
                </c:pt>
                <c:pt idx="2302">
                  <c:v>183</c:v>
                </c:pt>
                <c:pt idx="2303">
                  <c:v>176</c:v>
                </c:pt>
                <c:pt idx="2304">
                  <c:v>176</c:v>
                </c:pt>
                <c:pt idx="2305">
                  <c:v>176</c:v>
                </c:pt>
                <c:pt idx="2306">
                  <c:v>176</c:v>
                </c:pt>
                <c:pt idx="2307">
                  <c:v>176</c:v>
                </c:pt>
                <c:pt idx="2308">
                  <c:v>176</c:v>
                </c:pt>
                <c:pt idx="2309">
                  <c:v>15</c:v>
                </c:pt>
                <c:pt idx="2310">
                  <c:v>176</c:v>
                </c:pt>
                <c:pt idx="2311">
                  <c:v>176</c:v>
                </c:pt>
                <c:pt idx="2312">
                  <c:v>176</c:v>
                </c:pt>
                <c:pt idx="2313">
                  <c:v>176</c:v>
                </c:pt>
                <c:pt idx="2314">
                  <c:v>40</c:v>
                </c:pt>
                <c:pt idx="2315">
                  <c:v>176</c:v>
                </c:pt>
                <c:pt idx="2316">
                  <c:v>176</c:v>
                </c:pt>
                <c:pt idx="2317">
                  <c:v>176</c:v>
                </c:pt>
                <c:pt idx="2318">
                  <c:v>176</c:v>
                </c:pt>
                <c:pt idx="2319">
                  <c:v>38</c:v>
                </c:pt>
                <c:pt idx="2320">
                  <c:v>38</c:v>
                </c:pt>
                <c:pt idx="2321">
                  <c:v>176</c:v>
                </c:pt>
                <c:pt idx="2322">
                  <c:v>176</c:v>
                </c:pt>
                <c:pt idx="2323">
                  <c:v>176</c:v>
                </c:pt>
                <c:pt idx="2324">
                  <c:v>176</c:v>
                </c:pt>
                <c:pt idx="2325">
                  <c:v>176</c:v>
                </c:pt>
                <c:pt idx="2326">
                  <c:v>91</c:v>
                </c:pt>
                <c:pt idx="2327">
                  <c:v>176</c:v>
                </c:pt>
                <c:pt idx="2328">
                  <c:v>176</c:v>
                </c:pt>
                <c:pt idx="2329">
                  <c:v>176</c:v>
                </c:pt>
                <c:pt idx="2330">
                  <c:v>176</c:v>
                </c:pt>
                <c:pt idx="2331">
                  <c:v>176</c:v>
                </c:pt>
                <c:pt idx="2332">
                  <c:v>176</c:v>
                </c:pt>
                <c:pt idx="2333">
                  <c:v>176</c:v>
                </c:pt>
                <c:pt idx="2334">
                  <c:v>176</c:v>
                </c:pt>
                <c:pt idx="2335">
                  <c:v>176</c:v>
                </c:pt>
                <c:pt idx="2336">
                  <c:v>176</c:v>
                </c:pt>
                <c:pt idx="2337">
                  <c:v>176</c:v>
                </c:pt>
                <c:pt idx="2338">
                  <c:v>176</c:v>
                </c:pt>
                <c:pt idx="2339">
                  <c:v>102</c:v>
                </c:pt>
                <c:pt idx="2340">
                  <c:v>176</c:v>
                </c:pt>
                <c:pt idx="2341">
                  <c:v>176</c:v>
                </c:pt>
                <c:pt idx="2342">
                  <c:v>176</c:v>
                </c:pt>
                <c:pt idx="2343">
                  <c:v>181</c:v>
                </c:pt>
                <c:pt idx="2344">
                  <c:v>176</c:v>
                </c:pt>
                <c:pt idx="2345">
                  <c:v>176</c:v>
                </c:pt>
                <c:pt idx="2346">
                  <c:v>176</c:v>
                </c:pt>
                <c:pt idx="2347">
                  <c:v>176</c:v>
                </c:pt>
                <c:pt idx="2348">
                  <c:v>176</c:v>
                </c:pt>
                <c:pt idx="2349">
                  <c:v>176</c:v>
                </c:pt>
                <c:pt idx="2350">
                  <c:v>176</c:v>
                </c:pt>
                <c:pt idx="2351">
                  <c:v>176</c:v>
                </c:pt>
                <c:pt idx="2352">
                  <c:v>176</c:v>
                </c:pt>
                <c:pt idx="2353">
                  <c:v>176</c:v>
                </c:pt>
                <c:pt idx="2354">
                  <c:v>176</c:v>
                </c:pt>
                <c:pt idx="2355">
                  <c:v>176</c:v>
                </c:pt>
                <c:pt idx="2356">
                  <c:v>176</c:v>
                </c:pt>
                <c:pt idx="2357">
                  <c:v>183</c:v>
                </c:pt>
                <c:pt idx="2358">
                  <c:v>183</c:v>
                </c:pt>
                <c:pt idx="2359">
                  <c:v>183</c:v>
                </c:pt>
                <c:pt idx="2360">
                  <c:v>176</c:v>
                </c:pt>
                <c:pt idx="2361">
                  <c:v>176</c:v>
                </c:pt>
                <c:pt idx="2362">
                  <c:v>176</c:v>
                </c:pt>
                <c:pt idx="2363">
                  <c:v>181</c:v>
                </c:pt>
                <c:pt idx="2364">
                  <c:v>183</c:v>
                </c:pt>
                <c:pt idx="2365">
                  <c:v>183</c:v>
                </c:pt>
                <c:pt idx="2366">
                  <c:v>181</c:v>
                </c:pt>
                <c:pt idx="2367">
                  <c:v>183</c:v>
                </c:pt>
                <c:pt idx="2368">
                  <c:v>183</c:v>
                </c:pt>
                <c:pt idx="2369">
                  <c:v>183</c:v>
                </c:pt>
                <c:pt idx="2370">
                  <c:v>183</c:v>
                </c:pt>
                <c:pt idx="2371">
                  <c:v>183</c:v>
                </c:pt>
                <c:pt idx="2372">
                  <c:v>183</c:v>
                </c:pt>
                <c:pt idx="2373">
                  <c:v>183</c:v>
                </c:pt>
                <c:pt idx="2374">
                  <c:v>183</c:v>
                </c:pt>
                <c:pt idx="2375">
                  <c:v>181</c:v>
                </c:pt>
                <c:pt idx="2376">
                  <c:v>181</c:v>
                </c:pt>
                <c:pt idx="2377">
                  <c:v>183</c:v>
                </c:pt>
                <c:pt idx="2378">
                  <c:v>183</c:v>
                </c:pt>
                <c:pt idx="2379">
                  <c:v>183</c:v>
                </c:pt>
                <c:pt idx="2380">
                  <c:v>183</c:v>
                </c:pt>
                <c:pt idx="2381">
                  <c:v>183</c:v>
                </c:pt>
                <c:pt idx="2382">
                  <c:v>183</c:v>
                </c:pt>
                <c:pt idx="2383">
                  <c:v>183</c:v>
                </c:pt>
                <c:pt idx="2384">
                  <c:v>183</c:v>
                </c:pt>
                <c:pt idx="2385">
                  <c:v>75</c:v>
                </c:pt>
                <c:pt idx="2386">
                  <c:v>34</c:v>
                </c:pt>
                <c:pt idx="2387">
                  <c:v>183</c:v>
                </c:pt>
                <c:pt idx="2388">
                  <c:v>183</c:v>
                </c:pt>
                <c:pt idx="2389">
                  <c:v>183</c:v>
                </c:pt>
                <c:pt idx="2390">
                  <c:v>183</c:v>
                </c:pt>
                <c:pt idx="2391">
                  <c:v>183</c:v>
                </c:pt>
                <c:pt idx="2392">
                  <c:v>181</c:v>
                </c:pt>
                <c:pt idx="2393">
                  <c:v>181</c:v>
                </c:pt>
                <c:pt idx="2394">
                  <c:v>183</c:v>
                </c:pt>
                <c:pt idx="2395">
                  <c:v>183</c:v>
                </c:pt>
                <c:pt idx="2396">
                  <c:v>183</c:v>
                </c:pt>
                <c:pt idx="2397">
                  <c:v>183</c:v>
                </c:pt>
                <c:pt idx="2398">
                  <c:v>183</c:v>
                </c:pt>
                <c:pt idx="2399">
                  <c:v>183</c:v>
                </c:pt>
                <c:pt idx="2400">
                  <c:v>183</c:v>
                </c:pt>
                <c:pt idx="2401">
                  <c:v>181</c:v>
                </c:pt>
                <c:pt idx="2402">
                  <c:v>183</c:v>
                </c:pt>
                <c:pt idx="2403">
                  <c:v>183</c:v>
                </c:pt>
                <c:pt idx="2404">
                  <c:v>183</c:v>
                </c:pt>
                <c:pt idx="2405">
                  <c:v>183</c:v>
                </c:pt>
                <c:pt idx="2406">
                  <c:v>183</c:v>
                </c:pt>
                <c:pt idx="2407">
                  <c:v>183</c:v>
                </c:pt>
                <c:pt idx="2408">
                  <c:v>183</c:v>
                </c:pt>
                <c:pt idx="2409">
                  <c:v>183</c:v>
                </c:pt>
                <c:pt idx="2410">
                  <c:v>183</c:v>
                </c:pt>
                <c:pt idx="2411">
                  <c:v>183</c:v>
                </c:pt>
                <c:pt idx="2412">
                  <c:v>181</c:v>
                </c:pt>
                <c:pt idx="2413">
                  <c:v>183</c:v>
                </c:pt>
                <c:pt idx="2414">
                  <c:v>183</c:v>
                </c:pt>
                <c:pt idx="2415">
                  <c:v>183</c:v>
                </c:pt>
                <c:pt idx="2416">
                  <c:v>183</c:v>
                </c:pt>
                <c:pt idx="2417">
                  <c:v>183</c:v>
                </c:pt>
                <c:pt idx="2418">
                  <c:v>31</c:v>
                </c:pt>
                <c:pt idx="2419">
                  <c:v>183</c:v>
                </c:pt>
                <c:pt idx="2420">
                  <c:v>183</c:v>
                </c:pt>
                <c:pt idx="2421">
                  <c:v>183</c:v>
                </c:pt>
                <c:pt idx="2422">
                  <c:v>183</c:v>
                </c:pt>
                <c:pt idx="2423">
                  <c:v>181</c:v>
                </c:pt>
                <c:pt idx="2424">
                  <c:v>181</c:v>
                </c:pt>
                <c:pt idx="2425">
                  <c:v>183</c:v>
                </c:pt>
                <c:pt idx="2426">
                  <c:v>183</c:v>
                </c:pt>
                <c:pt idx="2427">
                  <c:v>183</c:v>
                </c:pt>
                <c:pt idx="2428">
                  <c:v>183</c:v>
                </c:pt>
                <c:pt idx="2429">
                  <c:v>183</c:v>
                </c:pt>
                <c:pt idx="2430">
                  <c:v>183</c:v>
                </c:pt>
                <c:pt idx="2431">
                  <c:v>181</c:v>
                </c:pt>
                <c:pt idx="2432">
                  <c:v>183</c:v>
                </c:pt>
                <c:pt idx="2433">
                  <c:v>183</c:v>
                </c:pt>
                <c:pt idx="2434">
                  <c:v>183</c:v>
                </c:pt>
                <c:pt idx="2435">
                  <c:v>183</c:v>
                </c:pt>
                <c:pt idx="2436">
                  <c:v>181</c:v>
                </c:pt>
                <c:pt idx="2437">
                  <c:v>181</c:v>
                </c:pt>
                <c:pt idx="2438">
                  <c:v>183</c:v>
                </c:pt>
                <c:pt idx="2439">
                  <c:v>9.0218420000000004E-3</c:v>
                </c:pt>
                <c:pt idx="2440">
                  <c:v>2.3935499999999998E-2</c:v>
                </c:pt>
                <c:pt idx="2441">
                  <c:v>3.6265432E-2</c:v>
                </c:pt>
                <c:pt idx="2442">
                  <c:v>4.7483380999999998E-2</c:v>
                </c:pt>
              </c:numCache>
            </c:numRef>
          </c:xVal>
          <c:yVal>
            <c:numRef>
              <c:f>Pitchers!$P$2:$P$2444</c:f>
              <c:numCache>
                <c:formatCode>General</c:formatCode>
                <c:ptCount val="2443"/>
                <c:pt idx="0">
                  <c:v>-0.54320987654320996</c:v>
                </c:pt>
                <c:pt idx="1">
                  <c:v>0.41269841269841301</c:v>
                </c:pt>
                <c:pt idx="2">
                  <c:v>0.40652557319223998</c:v>
                </c:pt>
                <c:pt idx="3">
                  <c:v>-0.35185185185185203</c:v>
                </c:pt>
                <c:pt idx="4">
                  <c:v>0.33871635610765999</c:v>
                </c:pt>
                <c:pt idx="5">
                  <c:v>0.33665716999050299</c:v>
                </c:pt>
                <c:pt idx="6">
                  <c:v>0.33145115753811399</c:v>
                </c:pt>
                <c:pt idx="7">
                  <c:v>0.32716049382716</c:v>
                </c:pt>
                <c:pt idx="8">
                  <c:v>-0.32643427741466902</c:v>
                </c:pt>
                <c:pt idx="9">
                  <c:v>0.32627865961199298</c:v>
                </c:pt>
                <c:pt idx="10">
                  <c:v>0.32407407407407401</c:v>
                </c:pt>
                <c:pt idx="11">
                  <c:v>-0.32352941176470601</c:v>
                </c:pt>
                <c:pt idx="12">
                  <c:v>-0.32098765432098803</c:v>
                </c:pt>
                <c:pt idx="13">
                  <c:v>-0.312345679012346</c:v>
                </c:pt>
                <c:pt idx="14">
                  <c:v>0.311249137336094</c:v>
                </c:pt>
                <c:pt idx="15">
                  <c:v>0.29320987654321001</c:v>
                </c:pt>
                <c:pt idx="16">
                  <c:v>0.29023150762281202</c:v>
                </c:pt>
                <c:pt idx="17">
                  <c:v>0.287784679089027</c:v>
                </c:pt>
                <c:pt idx="18">
                  <c:v>-0.28271604938271599</c:v>
                </c:pt>
                <c:pt idx="19">
                  <c:v>0.27777777777777801</c:v>
                </c:pt>
                <c:pt idx="20">
                  <c:v>0.27665544332211001</c:v>
                </c:pt>
                <c:pt idx="21">
                  <c:v>-0.274971941638608</c:v>
                </c:pt>
                <c:pt idx="22">
                  <c:v>0.27407407407407403</c:v>
                </c:pt>
                <c:pt idx="23">
                  <c:v>0.27072310405643701</c:v>
                </c:pt>
                <c:pt idx="24">
                  <c:v>-0.27006172839506198</c:v>
                </c:pt>
                <c:pt idx="25">
                  <c:v>-0.26913580246913599</c:v>
                </c:pt>
                <c:pt idx="26">
                  <c:v>0.26851851851851799</c:v>
                </c:pt>
                <c:pt idx="27">
                  <c:v>0.26851409460105102</c:v>
                </c:pt>
                <c:pt idx="28">
                  <c:v>0.264870931537598</c:v>
                </c:pt>
                <c:pt idx="29">
                  <c:v>0.264197530864198</c:v>
                </c:pt>
                <c:pt idx="30">
                  <c:v>0.26172839506172801</c:v>
                </c:pt>
                <c:pt idx="31">
                  <c:v>0.26172839506172801</c:v>
                </c:pt>
                <c:pt idx="32">
                  <c:v>0.25749559082892398</c:v>
                </c:pt>
                <c:pt idx="33">
                  <c:v>0.25749559082892398</c:v>
                </c:pt>
                <c:pt idx="34">
                  <c:v>0.25526506899055901</c:v>
                </c:pt>
                <c:pt idx="35">
                  <c:v>0.25308641975308599</c:v>
                </c:pt>
                <c:pt idx="36">
                  <c:v>0.24951267056530199</c:v>
                </c:pt>
                <c:pt idx="37">
                  <c:v>0.248677248677249</c:v>
                </c:pt>
                <c:pt idx="38">
                  <c:v>-0.24803591470258099</c:v>
                </c:pt>
                <c:pt idx="39">
                  <c:v>-0.24747474747474699</c:v>
                </c:pt>
                <c:pt idx="40">
                  <c:v>0.24691358024691401</c:v>
                </c:pt>
                <c:pt idx="41">
                  <c:v>0.24691358024691401</c:v>
                </c:pt>
                <c:pt idx="42">
                  <c:v>0.24567901234567899</c:v>
                </c:pt>
                <c:pt idx="43">
                  <c:v>-0.24530327428878099</c:v>
                </c:pt>
                <c:pt idx="44">
                  <c:v>-0.24250440917107599</c:v>
                </c:pt>
                <c:pt idx="45">
                  <c:v>-0.241728395061728</c:v>
                </c:pt>
                <c:pt idx="46">
                  <c:v>0.241622574955908</c:v>
                </c:pt>
                <c:pt idx="47">
                  <c:v>0.23897707231040599</c:v>
                </c:pt>
                <c:pt idx="48">
                  <c:v>-0.23842592592592601</c:v>
                </c:pt>
                <c:pt idx="49">
                  <c:v>-0.23827160493827201</c:v>
                </c:pt>
                <c:pt idx="50">
                  <c:v>0.23765432098765399</c:v>
                </c:pt>
                <c:pt idx="51">
                  <c:v>0.23688271604938299</c:v>
                </c:pt>
                <c:pt idx="52">
                  <c:v>0.23611111111111099</c:v>
                </c:pt>
                <c:pt idx="53">
                  <c:v>0.235802469135802</c:v>
                </c:pt>
                <c:pt idx="54">
                  <c:v>-0.234567901234568</c:v>
                </c:pt>
                <c:pt idx="55">
                  <c:v>0.234567901234568</c:v>
                </c:pt>
                <c:pt idx="56">
                  <c:v>-0.23447204968944099</c:v>
                </c:pt>
                <c:pt idx="57">
                  <c:v>0.23280423280423301</c:v>
                </c:pt>
                <c:pt idx="58">
                  <c:v>0.23268921095008099</c:v>
                </c:pt>
                <c:pt idx="59">
                  <c:v>-0.23148148148148101</c:v>
                </c:pt>
                <c:pt idx="60">
                  <c:v>-0.23015873015873001</c:v>
                </c:pt>
                <c:pt idx="61">
                  <c:v>0.22839506172839499</c:v>
                </c:pt>
                <c:pt idx="62">
                  <c:v>-0.22663139329806001</c:v>
                </c:pt>
                <c:pt idx="63">
                  <c:v>0.22558922558922601</c:v>
                </c:pt>
                <c:pt idx="64">
                  <c:v>-0.225308641975309</c:v>
                </c:pt>
                <c:pt idx="65">
                  <c:v>-0.225035833731486</c:v>
                </c:pt>
                <c:pt idx="66">
                  <c:v>-0.22469135802469101</c:v>
                </c:pt>
                <c:pt idx="67">
                  <c:v>-0.22449642625081201</c:v>
                </c:pt>
                <c:pt idx="68">
                  <c:v>0.22407407407407401</c:v>
                </c:pt>
                <c:pt idx="69">
                  <c:v>-0.223985890652557</c:v>
                </c:pt>
                <c:pt idx="70">
                  <c:v>-0.22222222222222199</c:v>
                </c:pt>
                <c:pt idx="71">
                  <c:v>-0.22222222222222199</c:v>
                </c:pt>
                <c:pt idx="72">
                  <c:v>-0.22058003346346899</c:v>
                </c:pt>
                <c:pt idx="73">
                  <c:v>-0.220458553791887</c:v>
                </c:pt>
                <c:pt idx="74">
                  <c:v>-0.21980676328502399</c:v>
                </c:pt>
                <c:pt idx="75">
                  <c:v>0.219135802469136</c:v>
                </c:pt>
                <c:pt idx="76">
                  <c:v>-0.219135802469136</c:v>
                </c:pt>
                <c:pt idx="77">
                  <c:v>0.21869488536155199</c:v>
                </c:pt>
                <c:pt idx="78">
                  <c:v>-0.217391304347826</c:v>
                </c:pt>
                <c:pt idx="79">
                  <c:v>-0.21717171717171699</c:v>
                </c:pt>
                <c:pt idx="80">
                  <c:v>-0.217037037037037</c:v>
                </c:pt>
                <c:pt idx="81">
                  <c:v>0.216614906832298</c:v>
                </c:pt>
                <c:pt idx="82">
                  <c:v>-0.215608465608466</c:v>
                </c:pt>
                <c:pt idx="83">
                  <c:v>0.21481481481481501</c:v>
                </c:pt>
                <c:pt idx="84">
                  <c:v>0.21481481481481501</c:v>
                </c:pt>
                <c:pt idx="85">
                  <c:v>-0.214285714285714</c:v>
                </c:pt>
                <c:pt idx="86">
                  <c:v>-0.214285714285714</c:v>
                </c:pt>
                <c:pt idx="87">
                  <c:v>0.21415004748338101</c:v>
                </c:pt>
                <c:pt idx="88">
                  <c:v>-0.213675213675214</c:v>
                </c:pt>
                <c:pt idx="89">
                  <c:v>0.21358024691357999</c:v>
                </c:pt>
                <c:pt idx="90">
                  <c:v>0.21358024691357999</c:v>
                </c:pt>
                <c:pt idx="91">
                  <c:v>0.21183393265773101</c:v>
                </c:pt>
                <c:pt idx="92">
                  <c:v>0.21164021164021199</c:v>
                </c:pt>
                <c:pt idx="93">
                  <c:v>0.21164021164021199</c:v>
                </c:pt>
                <c:pt idx="94">
                  <c:v>0.21141975308642</c:v>
                </c:pt>
                <c:pt idx="95">
                  <c:v>-0.20878721859113999</c:v>
                </c:pt>
                <c:pt idx="96">
                  <c:v>0.208754208754209</c:v>
                </c:pt>
                <c:pt idx="97">
                  <c:v>-0.20740740740740701</c:v>
                </c:pt>
                <c:pt idx="98">
                  <c:v>0.20679012345678999</c:v>
                </c:pt>
                <c:pt idx="99">
                  <c:v>-0.203703703703704</c:v>
                </c:pt>
                <c:pt idx="100">
                  <c:v>-0.20350457984866599</c:v>
                </c:pt>
                <c:pt idx="101">
                  <c:v>0.20267857142857101</c:v>
                </c:pt>
                <c:pt idx="102">
                  <c:v>-0.202469135802469</c:v>
                </c:pt>
                <c:pt idx="103">
                  <c:v>-0.20123456790123501</c:v>
                </c:pt>
                <c:pt idx="104">
                  <c:v>0.20116194625998499</c:v>
                </c:pt>
                <c:pt idx="105">
                  <c:v>0.20089786756453401</c:v>
                </c:pt>
                <c:pt idx="106">
                  <c:v>0.19984567901234601</c:v>
                </c:pt>
                <c:pt idx="107">
                  <c:v>-0.199540625897215</c:v>
                </c:pt>
                <c:pt idx="108">
                  <c:v>0.19907407407407399</c:v>
                </c:pt>
                <c:pt idx="109">
                  <c:v>0.19876543209876499</c:v>
                </c:pt>
                <c:pt idx="110">
                  <c:v>-0.19848053181386499</c:v>
                </c:pt>
                <c:pt idx="111">
                  <c:v>0.19841269841269801</c:v>
                </c:pt>
                <c:pt idx="112">
                  <c:v>-0.19789397240377599</c:v>
                </c:pt>
                <c:pt idx="113">
                  <c:v>0.19753086419753099</c:v>
                </c:pt>
                <c:pt idx="114">
                  <c:v>0.19753086419753099</c:v>
                </c:pt>
                <c:pt idx="115">
                  <c:v>-0.19753086419753099</c:v>
                </c:pt>
                <c:pt idx="116">
                  <c:v>0.196296296296296</c:v>
                </c:pt>
                <c:pt idx="117">
                  <c:v>0.195920558239399</c:v>
                </c:pt>
                <c:pt idx="118">
                  <c:v>0.19576719576719601</c:v>
                </c:pt>
                <c:pt idx="119">
                  <c:v>0.19563152896486199</c:v>
                </c:pt>
                <c:pt idx="120">
                  <c:v>-0.19515669515669501</c:v>
                </c:pt>
                <c:pt idx="121">
                  <c:v>0.195087521174478</c:v>
                </c:pt>
                <c:pt idx="122">
                  <c:v>0.194444444444444</c:v>
                </c:pt>
                <c:pt idx="123">
                  <c:v>0.194163860830528</c:v>
                </c:pt>
                <c:pt idx="124">
                  <c:v>0.19382716049382701</c:v>
                </c:pt>
                <c:pt idx="125">
                  <c:v>0.193121693121693</c:v>
                </c:pt>
                <c:pt idx="126">
                  <c:v>0.193121693121693</c:v>
                </c:pt>
                <c:pt idx="127">
                  <c:v>0.19259259259259301</c:v>
                </c:pt>
                <c:pt idx="128">
                  <c:v>0.19223985890652601</c:v>
                </c:pt>
                <c:pt idx="129">
                  <c:v>-0.19168391994478901</c:v>
                </c:pt>
                <c:pt idx="130">
                  <c:v>0.19153936545240899</c:v>
                </c:pt>
                <c:pt idx="131">
                  <c:v>-0.189594356261023</c:v>
                </c:pt>
                <c:pt idx="132">
                  <c:v>-0.189382716049383</c:v>
                </c:pt>
                <c:pt idx="133">
                  <c:v>-0.18875893437297001</c:v>
                </c:pt>
                <c:pt idx="134">
                  <c:v>0.186805555555556</c:v>
                </c:pt>
                <c:pt idx="135">
                  <c:v>0.186728395061728</c:v>
                </c:pt>
                <c:pt idx="136">
                  <c:v>-0.18613485280151901</c:v>
                </c:pt>
                <c:pt idx="137">
                  <c:v>0.18613485280151901</c:v>
                </c:pt>
                <c:pt idx="138">
                  <c:v>-0.186067019400353</c:v>
                </c:pt>
                <c:pt idx="139">
                  <c:v>0.186067019400353</c:v>
                </c:pt>
                <c:pt idx="140">
                  <c:v>-0.184062850729517</c:v>
                </c:pt>
                <c:pt idx="141">
                  <c:v>-0.18384326355340799</c:v>
                </c:pt>
                <c:pt idx="142">
                  <c:v>-0.18342151675484999</c:v>
                </c:pt>
                <c:pt idx="143">
                  <c:v>-0.18292682926829301</c:v>
                </c:pt>
                <c:pt idx="144">
                  <c:v>-0.182539682539682</c:v>
                </c:pt>
                <c:pt idx="145">
                  <c:v>-0.18122031421264201</c:v>
                </c:pt>
                <c:pt idx="146">
                  <c:v>-0.180555555555556</c:v>
                </c:pt>
                <c:pt idx="147">
                  <c:v>-0.17957351290684601</c:v>
                </c:pt>
                <c:pt idx="148">
                  <c:v>0.179012345679012</c:v>
                </c:pt>
                <c:pt idx="149">
                  <c:v>-0.179012345679012</c:v>
                </c:pt>
                <c:pt idx="150">
                  <c:v>0.179012345679012</c:v>
                </c:pt>
                <c:pt idx="151">
                  <c:v>0.179012345679012</c:v>
                </c:pt>
                <c:pt idx="152">
                  <c:v>0.178362573099415</c:v>
                </c:pt>
                <c:pt idx="153">
                  <c:v>-0.17802469135802501</c:v>
                </c:pt>
                <c:pt idx="154">
                  <c:v>-0.177890011223345</c:v>
                </c:pt>
                <c:pt idx="155">
                  <c:v>0.17732884399551099</c:v>
                </c:pt>
                <c:pt idx="156">
                  <c:v>-0.17732884399551099</c:v>
                </c:pt>
                <c:pt idx="157">
                  <c:v>-0.177309493401447</c:v>
                </c:pt>
                <c:pt idx="158">
                  <c:v>-0.17705510388437201</c:v>
                </c:pt>
                <c:pt idx="159">
                  <c:v>-0.17703703703703699</c:v>
                </c:pt>
                <c:pt idx="160">
                  <c:v>-0.17663817663817699</c:v>
                </c:pt>
                <c:pt idx="161">
                  <c:v>0.17659688674181401</c:v>
                </c:pt>
                <c:pt idx="162">
                  <c:v>0.17568850902184199</c:v>
                </c:pt>
                <c:pt idx="163">
                  <c:v>-0.17515432098765399</c:v>
                </c:pt>
                <c:pt idx="164">
                  <c:v>0.174788823911631</c:v>
                </c:pt>
                <c:pt idx="165">
                  <c:v>-0.17476851851851899</c:v>
                </c:pt>
                <c:pt idx="166">
                  <c:v>-0.17474747474747501</c:v>
                </c:pt>
                <c:pt idx="167">
                  <c:v>0.17465504720406699</c:v>
                </c:pt>
                <c:pt idx="168">
                  <c:v>0.17407407407407399</c:v>
                </c:pt>
                <c:pt idx="169">
                  <c:v>0.173789173789174</c:v>
                </c:pt>
                <c:pt idx="170">
                  <c:v>0.173400673400673</c:v>
                </c:pt>
                <c:pt idx="171">
                  <c:v>-0.173400673400673</c:v>
                </c:pt>
                <c:pt idx="172">
                  <c:v>-0.17323775388291501</c:v>
                </c:pt>
                <c:pt idx="173">
                  <c:v>-0.172839506172839</c:v>
                </c:pt>
                <c:pt idx="174">
                  <c:v>0.172672672672673</c:v>
                </c:pt>
                <c:pt idx="175">
                  <c:v>-0.17236467236467201</c:v>
                </c:pt>
                <c:pt idx="176">
                  <c:v>0.17186484730344401</c:v>
                </c:pt>
                <c:pt idx="177">
                  <c:v>-0.17171717171717199</c:v>
                </c:pt>
                <c:pt idx="178">
                  <c:v>-0.17171717171717199</c:v>
                </c:pt>
                <c:pt idx="179">
                  <c:v>-0.17171717171717199</c:v>
                </c:pt>
                <c:pt idx="180">
                  <c:v>-0.171604938271605</c:v>
                </c:pt>
                <c:pt idx="181">
                  <c:v>-0.17153996101364499</c:v>
                </c:pt>
                <c:pt idx="182">
                  <c:v>0.171194858311423</c:v>
                </c:pt>
                <c:pt idx="183">
                  <c:v>0.17107583774250401</c:v>
                </c:pt>
                <c:pt idx="184">
                  <c:v>0.17107583774250401</c:v>
                </c:pt>
                <c:pt idx="185">
                  <c:v>-0.170940170940171</c:v>
                </c:pt>
                <c:pt idx="186">
                  <c:v>0.170940170940171</c:v>
                </c:pt>
                <c:pt idx="187">
                  <c:v>0.170940170940171</c:v>
                </c:pt>
                <c:pt idx="188">
                  <c:v>-0.170807453416149</c:v>
                </c:pt>
                <c:pt idx="189">
                  <c:v>-0.17069243156199701</c:v>
                </c:pt>
                <c:pt idx="190">
                  <c:v>0.17019400352733699</c:v>
                </c:pt>
                <c:pt idx="191">
                  <c:v>0.16975308641975301</c:v>
                </c:pt>
                <c:pt idx="192">
                  <c:v>-0.16975308641975301</c:v>
                </c:pt>
                <c:pt idx="193">
                  <c:v>-0.16848220769789399</c:v>
                </c:pt>
                <c:pt idx="194">
                  <c:v>0.16820987654321001</c:v>
                </c:pt>
                <c:pt idx="195">
                  <c:v>0.16790123456790099</c:v>
                </c:pt>
                <c:pt idx="196">
                  <c:v>0.167701863354037</c:v>
                </c:pt>
                <c:pt idx="197">
                  <c:v>-0.16761633428300099</c:v>
                </c:pt>
                <c:pt idx="198">
                  <c:v>-0.16740740740740701</c:v>
                </c:pt>
                <c:pt idx="199">
                  <c:v>-0.16666666666666699</c:v>
                </c:pt>
                <c:pt idx="200">
                  <c:v>-0.16666666666666699</c:v>
                </c:pt>
                <c:pt idx="201">
                  <c:v>-0.165692007797271</c:v>
                </c:pt>
                <c:pt idx="202">
                  <c:v>-0.16470033034450199</c:v>
                </c:pt>
                <c:pt idx="203">
                  <c:v>0.16469135802469101</c:v>
                </c:pt>
                <c:pt idx="204">
                  <c:v>-0.16402116402116401</c:v>
                </c:pt>
                <c:pt idx="205">
                  <c:v>0.16358024691358</c:v>
                </c:pt>
                <c:pt idx="206">
                  <c:v>0.16313932980599599</c:v>
                </c:pt>
                <c:pt idx="207">
                  <c:v>-0.162962962962963</c:v>
                </c:pt>
                <c:pt idx="208">
                  <c:v>-0.16273291925465799</c:v>
                </c:pt>
                <c:pt idx="209">
                  <c:v>-0.16234567901234601</c:v>
                </c:pt>
                <c:pt idx="210">
                  <c:v>-0.162257495590829</c:v>
                </c:pt>
                <c:pt idx="211">
                  <c:v>-0.16203703703703701</c:v>
                </c:pt>
                <c:pt idx="212">
                  <c:v>0.161918328584995</c:v>
                </c:pt>
                <c:pt idx="213">
                  <c:v>-0.16172839506172801</c:v>
                </c:pt>
                <c:pt idx="214">
                  <c:v>-0.16172839506172801</c:v>
                </c:pt>
                <c:pt idx="215">
                  <c:v>-0.16172839506172801</c:v>
                </c:pt>
                <c:pt idx="216">
                  <c:v>-0.16144349477682801</c:v>
                </c:pt>
                <c:pt idx="217">
                  <c:v>-0.16137566137566101</c:v>
                </c:pt>
                <c:pt idx="218">
                  <c:v>0.16137566137566101</c:v>
                </c:pt>
                <c:pt idx="219">
                  <c:v>0.16084289143771699</c:v>
                </c:pt>
                <c:pt idx="220">
                  <c:v>0.16049382716049401</c:v>
                </c:pt>
                <c:pt idx="221">
                  <c:v>0.16049382716049401</c:v>
                </c:pt>
                <c:pt idx="222">
                  <c:v>0.16031746031746</c:v>
                </c:pt>
                <c:pt idx="223">
                  <c:v>0.15925925925925899</c:v>
                </c:pt>
                <c:pt idx="224">
                  <c:v>0.15919428200130001</c:v>
                </c:pt>
                <c:pt idx="225">
                  <c:v>0.15919428200130001</c:v>
                </c:pt>
                <c:pt idx="226">
                  <c:v>0.158810325476992</c:v>
                </c:pt>
                <c:pt idx="227">
                  <c:v>0.15859449192782499</c:v>
                </c:pt>
                <c:pt idx="228">
                  <c:v>0.158518518518518</c:v>
                </c:pt>
                <c:pt idx="229">
                  <c:v>0.15784832451499101</c:v>
                </c:pt>
                <c:pt idx="230">
                  <c:v>0.15784832451499101</c:v>
                </c:pt>
                <c:pt idx="231">
                  <c:v>-0.15784832451499101</c:v>
                </c:pt>
                <c:pt idx="232">
                  <c:v>0.157407407407407</c:v>
                </c:pt>
                <c:pt idx="233">
                  <c:v>0.157407407407407</c:v>
                </c:pt>
                <c:pt idx="234">
                  <c:v>-0.15679012345679</c:v>
                </c:pt>
                <c:pt idx="235">
                  <c:v>0.156136528685548</c:v>
                </c:pt>
                <c:pt idx="236">
                  <c:v>0.155555555555556</c:v>
                </c:pt>
                <c:pt idx="237">
                  <c:v>0.15527950310558999</c:v>
                </c:pt>
                <c:pt idx="238">
                  <c:v>-0.15527065527065501</c:v>
                </c:pt>
                <c:pt idx="239">
                  <c:v>-0.155202821869489</c:v>
                </c:pt>
                <c:pt idx="240">
                  <c:v>-0.15488215488215501</c:v>
                </c:pt>
                <c:pt idx="241">
                  <c:v>-0.15432098765432101</c:v>
                </c:pt>
                <c:pt idx="242">
                  <c:v>0.15432098765432101</c:v>
                </c:pt>
                <c:pt idx="243">
                  <c:v>-0.15432098765432101</c:v>
                </c:pt>
                <c:pt idx="244">
                  <c:v>-0.15432098765432101</c:v>
                </c:pt>
                <c:pt idx="245">
                  <c:v>0.15432098765432101</c:v>
                </c:pt>
                <c:pt idx="246">
                  <c:v>-0.15334632878492499</c:v>
                </c:pt>
                <c:pt idx="247">
                  <c:v>0.151675485008818</c:v>
                </c:pt>
                <c:pt idx="248">
                  <c:v>-0.150517598343685</c:v>
                </c:pt>
                <c:pt idx="249">
                  <c:v>0.15046296296296299</c:v>
                </c:pt>
                <c:pt idx="250">
                  <c:v>-0.15032679738562099</c:v>
                </c:pt>
                <c:pt idx="251">
                  <c:v>-0.149963689179375</c:v>
                </c:pt>
                <c:pt idx="252">
                  <c:v>-0.149691358024691</c:v>
                </c:pt>
                <c:pt idx="253">
                  <c:v>-0.14954610606784499</c:v>
                </c:pt>
                <c:pt idx="254">
                  <c:v>0.149382716049383</c:v>
                </c:pt>
                <c:pt idx="255">
                  <c:v>-0.14927048260381601</c:v>
                </c:pt>
                <c:pt idx="256">
                  <c:v>-0.148148148148148</c:v>
                </c:pt>
                <c:pt idx="257">
                  <c:v>0.148148148148148</c:v>
                </c:pt>
                <c:pt idx="258">
                  <c:v>-0.14788547412660899</c:v>
                </c:pt>
                <c:pt idx="259">
                  <c:v>0.14691358024691401</c:v>
                </c:pt>
                <c:pt idx="260">
                  <c:v>-0.14691358024691301</c:v>
                </c:pt>
                <c:pt idx="261">
                  <c:v>0.14649202047575999</c:v>
                </c:pt>
                <c:pt idx="262">
                  <c:v>-0.14638447971781299</c:v>
                </c:pt>
                <c:pt idx="263">
                  <c:v>0.14624881291548</c:v>
                </c:pt>
                <c:pt idx="264">
                  <c:v>0.14583850931677</c:v>
                </c:pt>
                <c:pt idx="265">
                  <c:v>-0.14577397910731199</c:v>
                </c:pt>
                <c:pt idx="266">
                  <c:v>0.14577397910731199</c:v>
                </c:pt>
                <c:pt idx="267">
                  <c:v>0.14573268921095001</c:v>
                </c:pt>
                <c:pt idx="268">
                  <c:v>-0.14550264550264499</c:v>
                </c:pt>
                <c:pt idx="269">
                  <c:v>-0.14527260179434101</c:v>
                </c:pt>
                <c:pt idx="270">
                  <c:v>0.14506172839506201</c:v>
                </c:pt>
                <c:pt idx="271">
                  <c:v>0.14478114478114501</c:v>
                </c:pt>
                <c:pt idx="272">
                  <c:v>-0.14444444444444399</c:v>
                </c:pt>
                <c:pt idx="273">
                  <c:v>-0.14444444444444399</c:v>
                </c:pt>
                <c:pt idx="274">
                  <c:v>0.14415395787944801</c:v>
                </c:pt>
                <c:pt idx="275">
                  <c:v>0.14415395787944801</c:v>
                </c:pt>
                <c:pt idx="276">
                  <c:v>-0.14382716049382699</c:v>
                </c:pt>
                <c:pt idx="277">
                  <c:v>0.143456790123457</c:v>
                </c:pt>
                <c:pt idx="278">
                  <c:v>-0.14320987654320999</c:v>
                </c:pt>
                <c:pt idx="279">
                  <c:v>0.14296296296296301</c:v>
                </c:pt>
                <c:pt idx="280">
                  <c:v>-0.14292497625830999</c:v>
                </c:pt>
                <c:pt idx="281">
                  <c:v>-0.141975308641975</c:v>
                </c:pt>
                <c:pt idx="282">
                  <c:v>-0.14150943396226401</c:v>
                </c:pt>
                <c:pt idx="283">
                  <c:v>0.14111801242236</c:v>
                </c:pt>
                <c:pt idx="284">
                  <c:v>0.14097968936678601</c:v>
                </c:pt>
                <c:pt idx="285">
                  <c:v>-0.14092140921409199</c:v>
                </c:pt>
                <c:pt idx="286">
                  <c:v>0.14088598402323901</c:v>
                </c:pt>
                <c:pt idx="287">
                  <c:v>0.140740740740741</c:v>
                </c:pt>
                <c:pt idx="288">
                  <c:v>0.14038231780167301</c:v>
                </c:pt>
                <c:pt idx="289">
                  <c:v>-0.14021164021164001</c:v>
                </c:pt>
                <c:pt idx="290">
                  <c:v>-0.14016045304388899</c:v>
                </c:pt>
                <c:pt idx="291">
                  <c:v>-0.140075973409307</c:v>
                </c:pt>
                <c:pt idx="292">
                  <c:v>-0.13982823403113301</c:v>
                </c:pt>
                <c:pt idx="293">
                  <c:v>0.13975155279503099</c:v>
                </c:pt>
                <c:pt idx="294">
                  <c:v>-0.13960113960114001</c:v>
                </c:pt>
                <c:pt idx="295">
                  <c:v>0.13932980599647299</c:v>
                </c:pt>
                <c:pt idx="296">
                  <c:v>0.13932980599647299</c:v>
                </c:pt>
                <c:pt idx="297">
                  <c:v>-0.138047138047138</c:v>
                </c:pt>
                <c:pt idx="298">
                  <c:v>0.13734567901234601</c:v>
                </c:pt>
                <c:pt idx="299">
                  <c:v>-0.13734567901234601</c:v>
                </c:pt>
                <c:pt idx="300">
                  <c:v>0.13712374581939801</c:v>
                </c:pt>
                <c:pt idx="301">
                  <c:v>0.13712374581939801</c:v>
                </c:pt>
                <c:pt idx="302">
                  <c:v>0.13712374581939801</c:v>
                </c:pt>
                <c:pt idx="303">
                  <c:v>0.136876006441224</c:v>
                </c:pt>
                <c:pt idx="304">
                  <c:v>0.13668430335097001</c:v>
                </c:pt>
                <c:pt idx="305">
                  <c:v>-0.13657407407407399</c:v>
                </c:pt>
                <c:pt idx="306">
                  <c:v>-0.13657407407407399</c:v>
                </c:pt>
                <c:pt idx="307">
                  <c:v>-0.13641975308641999</c:v>
                </c:pt>
                <c:pt idx="308">
                  <c:v>-0.136070853462158</c:v>
                </c:pt>
                <c:pt idx="309">
                  <c:v>-0.13580246913580199</c:v>
                </c:pt>
                <c:pt idx="310">
                  <c:v>0.13471314451706601</c:v>
                </c:pt>
                <c:pt idx="311">
                  <c:v>0.13471314451706601</c:v>
                </c:pt>
                <c:pt idx="312">
                  <c:v>0.13463778243652499</c:v>
                </c:pt>
                <c:pt idx="313">
                  <c:v>0.13457556935817799</c:v>
                </c:pt>
                <c:pt idx="314">
                  <c:v>0.13456790123456799</c:v>
                </c:pt>
                <c:pt idx="315">
                  <c:v>-0.13456790123456799</c:v>
                </c:pt>
                <c:pt idx="316">
                  <c:v>0.13416149068322999</c:v>
                </c:pt>
                <c:pt idx="317">
                  <c:v>-0.13390313390313399</c:v>
                </c:pt>
                <c:pt idx="318">
                  <c:v>-0.133850931677019</c:v>
                </c:pt>
                <c:pt idx="319">
                  <c:v>0.13374233128834401</c:v>
                </c:pt>
                <c:pt idx="320">
                  <c:v>0.13358024691358</c:v>
                </c:pt>
                <c:pt idx="321">
                  <c:v>0.13342830009496701</c:v>
                </c:pt>
                <c:pt idx="322">
                  <c:v>0.13315696649030001</c:v>
                </c:pt>
                <c:pt idx="323">
                  <c:v>-0.13303533418475899</c:v>
                </c:pt>
                <c:pt idx="324">
                  <c:v>0.132716049382716</c:v>
                </c:pt>
                <c:pt idx="325">
                  <c:v>0.132716049382716</c:v>
                </c:pt>
                <c:pt idx="326">
                  <c:v>-0.13253449527959299</c:v>
                </c:pt>
                <c:pt idx="327">
                  <c:v>0.131874298540965</c:v>
                </c:pt>
                <c:pt idx="328">
                  <c:v>0.131874298540965</c:v>
                </c:pt>
                <c:pt idx="329">
                  <c:v>-0.131808278867102</c:v>
                </c:pt>
                <c:pt idx="330">
                  <c:v>0.13154533844189001</c:v>
                </c:pt>
                <c:pt idx="331">
                  <c:v>-0.13144517066085701</c:v>
                </c:pt>
                <c:pt idx="332">
                  <c:v>0.131393298059965</c:v>
                </c:pt>
                <c:pt idx="333">
                  <c:v>0.13086419753086401</c:v>
                </c:pt>
                <c:pt idx="334">
                  <c:v>0.130511463844797</c:v>
                </c:pt>
                <c:pt idx="335">
                  <c:v>-0.13024691358024701</c:v>
                </c:pt>
                <c:pt idx="336">
                  <c:v>0.13019079685746299</c:v>
                </c:pt>
                <c:pt idx="337">
                  <c:v>0.12962962962963001</c:v>
                </c:pt>
                <c:pt idx="338">
                  <c:v>-0.12962962962963001</c:v>
                </c:pt>
                <c:pt idx="339">
                  <c:v>0.12962962962963001</c:v>
                </c:pt>
                <c:pt idx="340">
                  <c:v>-0.12962962962963001</c:v>
                </c:pt>
                <c:pt idx="341">
                  <c:v>0.12874779541446199</c:v>
                </c:pt>
                <c:pt idx="342">
                  <c:v>0.128628628628629</c:v>
                </c:pt>
                <c:pt idx="343">
                  <c:v>0.127865961199295</c:v>
                </c:pt>
                <c:pt idx="344">
                  <c:v>0.12773029439696101</c:v>
                </c:pt>
                <c:pt idx="345">
                  <c:v>0.126984126984127</c:v>
                </c:pt>
                <c:pt idx="346">
                  <c:v>-0.12696029362696001</c:v>
                </c:pt>
                <c:pt idx="347">
                  <c:v>0.12654320987654299</c:v>
                </c:pt>
                <c:pt idx="348">
                  <c:v>-0.12563543936093</c:v>
                </c:pt>
                <c:pt idx="349">
                  <c:v>0.12551759834368501</c:v>
                </c:pt>
                <c:pt idx="350">
                  <c:v>0.12545879212545899</c:v>
                </c:pt>
                <c:pt idx="351">
                  <c:v>-0.125385802469136</c:v>
                </c:pt>
                <c:pt idx="352">
                  <c:v>-0.125308641975309</c:v>
                </c:pt>
                <c:pt idx="353">
                  <c:v>0.124881291547958</c:v>
                </c:pt>
                <c:pt idx="354">
                  <c:v>-0.124691358024691</c:v>
                </c:pt>
                <c:pt idx="355">
                  <c:v>-0.124338624338624</c:v>
                </c:pt>
                <c:pt idx="356">
                  <c:v>-0.124338624338624</c:v>
                </c:pt>
                <c:pt idx="357">
                  <c:v>0.124228395061728</c:v>
                </c:pt>
                <c:pt idx="358">
                  <c:v>0.123575810692375</c:v>
                </c:pt>
                <c:pt idx="359">
                  <c:v>0.12345679012345701</c:v>
                </c:pt>
                <c:pt idx="360">
                  <c:v>0.12345679012345701</c:v>
                </c:pt>
                <c:pt idx="361">
                  <c:v>0.12345679012345701</c:v>
                </c:pt>
                <c:pt idx="362">
                  <c:v>0.12345679012345701</c:v>
                </c:pt>
                <c:pt idx="363">
                  <c:v>-0.12345679012345701</c:v>
                </c:pt>
                <c:pt idx="364">
                  <c:v>-0.12345679012345701</c:v>
                </c:pt>
                <c:pt idx="365">
                  <c:v>-0.12345679012345701</c:v>
                </c:pt>
                <c:pt idx="366">
                  <c:v>-0.12345679012345701</c:v>
                </c:pt>
                <c:pt idx="367">
                  <c:v>-0.12345679012345701</c:v>
                </c:pt>
                <c:pt idx="368">
                  <c:v>-0.123015873015873</c:v>
                </c:pt>
                <c:pt idx="369">
                  <c:v>-0.12298195631529001</c:v>
                </c:pt>
                <c:pt idx="370">
                  <c:v>-0.122981366459627</c:v>
                </c:pt>
                <c:pt idx="371">
                  <c:v>-0.12236746550472</c:v>
                </c:pt>
                <c:pt idx="372">
                  <c:v>0.122157244964262</c:v>
                </c:pt>
                <c:pt idx="373">
                  <c:v>-0.12182280319535201</c:v>
                </c:pt>
                <c:pt idx="374">
                  <c:v>-0.12169312169312201</c:v>
                </c:pt>
                <c:pt idx="375">
                  <c:v>0.12169312169312201</c:v>
                </c:pt>
                <c:pt idx="376">
                  <c:v>0.12169312169312201</c:v>
                </c:pt>
                <c:pt idx="377">
                  <c:v>0.12155745489078799</c:v>
                </c:pt>
                <c:pt idx="378">
                  <c:v>0.121481481481481</c:v>
                </c:pt>
                <c:pt idx="379">
                  <c:v>0.12111801242236001</c:v>
                </c:pt>
                <c:pt idx="380">
                  <c:v>-0.12108262108262099</c:v>
                </c:pt>
                <c:pt idx="381">
                  <c:v>0.120811287477954</c:v>
                </c:pt>
                <c:pt idx="382">
                  <c:v>-0.120811287477954</c:v>
                </c:pt>
                <c:pt idx="383">
                  <c:v>-0.12068965517241401</c:v>
                </c:pt>
                <c:pt idx="384">
                  <c:v>-0.12053281351527</c:v>
                </c:pt>
                <c:pt idx="385">
                  <c:v>0.120427881297446</c:v>
                </c:pt>
                <c:pt idx="386">
                  <c:v>-0.12037037037037</c:v>
                </c:pt>
                <c:pt idx="387">
                  <c:v>0.12037037037037</c:v>
                </c:pt>
                <c:pt idx="388">
                  <c:v>-0.11965811965812</c:v>
                </c:pt>
                <c:pt idx="389">
                  <c:v>-0.119462599854757</c:v>
                </c:pt>
                <c:pt idx="390">
                  <c:v>0.119400352733686</c:v>
                </c:pt>
                <c:pt idx="391">
                  <c:v>0.119313377304245</c:v>
                </c:pt>
                <c:pt idx="392">
                  <c:v>-0.11923326835607501</c:v>
                </c:pt>
                <c:pt idx="393">
                  <c:v>0.11913580246913601</c:v>
                </c:pt>
                <c:pt idx="394">
                  <c:v>0.118233618233618</c:v>
                </c:pt>
                <c:pt idx="395">
                  <c:v>-0.117845117845118</c:v>
                </c:pt>
                <c:pt idx="396">
                  <c:v>-0.117592592592593</c:v>
                </c:pt>
                <c:pt idx="397">
                  <c:v>-0.117283950617284</c:v>
                </c:pt>
                <c:pt idx="398">
                  <c:v>-0.117283950617284</c:v>
                </c:pt>
                <c:pt idx="399">
                  <c:v>-0.117283950617284</c:v>
                </c:pt>
                <c:pt idx="400">
                  <c:v>-0.117283950617284</c:v>
                </c:pt>
                <c:pt idx="401">
                  <c:v>0.117283950617284</c:v>
                </c:pt>
                <c:pt idx="402">
                  <c:v>0.116459627329193</c:v>
                </c:pt>
                <c:pt idx="403">
                  <c:v>0.116459627329193</c:v>
                </c:pt>
                <c:pt idx="404">
                  <c:v>-0.11625766871165601</c:v>
                </c:pt>
                <c:pt idx="405">
                  <c:v>-0.11598440545809</c:v>
                </c:pt>
                <c:pt idx="406">
                  <c:v>-0.115859449192783</c:v>
                </c:pt>
                <c:pt idx="407">
                  <c:v>-0.115308641975309</c:v>
                </c:pt>
                <c:pt idx="408">
                  <c:v>0.114980652294085</c:v>
                </c:pt>
                <c:pt idx="409">
                  <c:v>0.114742193173566</c:v>
                </c:pt>
                <c:pt idx="410">
                  <c:v>0.11468486029889501</c:v>
                </c:pt>
                <c:pt idx="411">
                  <c:v>0.114600107353731</c:v>
                </c:pt>
                <c:pt idx="412">
                  <c:v>0.114342179559571</c:v>
                </c:pt>
                <c:pt idx="413">
                  <c:v>-0.114197530864198</c:v>
                </c:pt>
                <c:pt idx="414">
                  <c:v>-0.113756613756614</c:v>
                </c:pt>
                <c:pt idx="415">
                  <c:v>0.11358024691358</c:v>
                </c:pt>
                <c:pt idx="416">
                  <c:v>0.113425925925926</c:v>
                </c:pt>
                <c:pt idx="417">
                  <c:v>-0.113425925925926</c:v>
                </c:pt>
                <c:pt idx="418">
                  <c:v>-0.113324739247627</c:v>
                </c:pt>
                <c:pt idx="419">
                  <c:v>0.11331569664903</c:v>
                </c:pt>
                <c:pt idx="420">
                  <c:v>0.113289760348584</c:v>
                </c:pt>
                <c:pt idx="421">
                  <c:v>0.11305114638447999</c:v>
                </c:pt>
                <c:pt idx="422">
                  <c:v>-0.11287477954144599</c:v>
                </c:pt>
                <c:pt idx="423">
                  <c:v>-0.112735542560104</c:v>
                </c:pt>
                <c:pt idx="424">
                  <c:v>-0.11253561253561201</c:v>
                </c:pt>
                <c:pt idx="425">
                  <c:v>0.112345679012346</c:v>
                </c:pt>
                <c:pt idx="426">
                  <c:v>-0.112345679012346</c:v>
                </c:pt>
                <c:pt idx="427">
                  <c:v>-0.112345679012346</c:v>
                </c:pt>
                <c:pt idx="428">
                  <c:v>0.112147239263804</c:v>
                </c:pt>
                <c:pt idx="429">
                  <c:v>-0.111962537249894</c:v>
                </c:pt>
                <c:pt idx="430">
                  <c:v>0.111640211640212</c:v>
                </c:pt>
                <c:pt idx="431">
                  <c:v>0.11111111111111099</c:v>
                </c:pt>
                <c:pt idx="432">
                  <c:v>-0.11111111111111099</c:v>
                </c:pt>
                <c:pt idx="433">
                  <c:v>0.11111111111111099</c:v>
                </c:pt>
                <c:pt idx="434">
                  <c:v>-0.111084567606307</c:v>
                </c:pt>
                <c:pt idx="435">
                  <c:v>-0.110898254576415</c:v>
                </c:pt>
                <c:pt idx="436">
                  <c:v>0.11078622482131301</c:v>
                </c:pt>
                <c:pt idx="437">
                  <c:v>-0.110670194003527</c:v>
                </c:pt>
                <c:pt idx="438">
                  <c:v>0.11064523643139999</c:v>
                </c:pt>
                <c:pt idx="439">
                  <c:v>-0.110229276895944</c:v>
                </c:pt>
                <c:pt idx="440">
                  <c:v>-0.110021786492375</c:v>
                </c:pt>
                <c:pt idx="441">
                  <c:v>-0.109988776655443</c:v>
                </c:pt>
                <c:pt idx="442">
                  <c:v>0.109658678286129</c:v>
                </c:pt>
                <c:pt idx="443">
                  <c:v>0.10959701840204999</c:v>
                </c:pt>
                <c:pt idx="444">
                  <c:v>-0.10934744268077599</c:v>
                </c:pt>
                <c:pt idx="445">
                  <c:v>0.109259259259259</c:v>
                </c:pt>
                <c:pt idx="446">
                  <c:v>-0.109211775878443</c:v>
                </c:pt>
                <c:pt idx="447">
                  <c:v>0.109211775878442</c:v>
                </c:pt>
                <c:pt idx="448">
                  <c:v>0.109211775878442</c:v>
                </c:pt>
                <c:pt idx="449">
                  <c:v>0.10917107583774301</c:v>
                </c:pt>
                <c:pt idx="450">
                  <c:v>0.10896403650026799</c:v>
                </c:pt>
                <c:pt idx="451">
                  <c:v>0.108465608465609</c:v>
                </c:pt>
                <c:pt idx="452">
                  <c:v>0.108465608465609</c:v>
                </c:pt>
                <c:pt idx="453">
                  <c:v>-0.108465608465608</c:v>
                </c:pt>
                <c:pt idx="454">
                  <c:v>-0.108465608465608</c:v>
                </c:pt>
                <c:pt idx="455">
                  <c:v>0.108427267847558</c:v>
                </c:pt>
                <c:pt idx="456">
                  <c:v>0.10812425328554399</c:v>
                </c:pt>
                <c:pt idx="457">
                  <c:v>-0.10758377425044099</c:v>
                </c:pt>
                <c:pt idx="458">
                  <c:v>0.10740740740740699</c:v>
                </c:pt>
                <c:pt idx="459">
                  <c:v>0.10729175529652001</c:v>
                </c:pt>
                <c:pt idx="460">
                  <c:v>-0.10711692084241101</c:v>
                </c:pt>
                <c:pt idx="461">
                  <c:v>0.10709876543209899</c:v>
                </c:pt>
                <c:pt idx="462">
                  <c:v>0.107030759573132</c:v>
                </c:pt>
                <c:pt idx="463">
                  <c:v>-0.10679012345679</c:v>
                </c:pt>
                <c:pt idx="464">
                  <c:v>0.10679012345679</c:v>
                </c:pt>
                <c:pt idx="465">
                  <c:v>0.10656270305393099</c:v>
                </c:pt>
                <c:pt idx="466">
                  <c:v>-0.106172839506173</c:v>
                </c:pt>
                <c:pt idx="467">
                  <c:v>0.105864197530864</c:v>
                </c:pt>
                <c:pt idx="468">
                  <c:v>0.105520614954577</c:v>
                </c:pt>
                <c:pt idx="469">
                  <c:v>0.104938271604938</c:v>
                </c:pt>
                <c:pt idx="470">
                  <c:v>0.104938271604938</c:v>
                </c:pt>
                <c:pt idx="471">
                  <c:v>0.104938271604938</c:v>
                </c:pt>
                <c:pt idx="472">
                  <c:v>0.104938271604938</c:v>
                </c:pt>
                <c:pt idx="473">
                  <c:v>0.104938271604938</c:v>
                </c:pt>
                <c:pt idx="474">
                  <c:v>0.104938271604938</c:v>
                </c:pt>
                <c:pt idx="475">
                  <c:v>-0.10472541507024299</c:v>
                </c:pt>
                <c:pt idx="476">
                  <c:v>0.104377104377104</c:v>
                </c:pt>
                <c:pt idx="477">
                  <c:v>-0.103884372177055</c:v>
                </c:pt>
                <c:pt idx="478">
                  <c:v>0.103609939052977</c:v>
                </c:pt>
                <c:pt idx="479">
                  <c:v>-0.10351966873706001</c:v>
                </c:pt>
                <c:pt idx="480">
                  <c:v>-0.103485838779956</c:v>
                </c:pt>
                <c:pt idx="481">
                  <c:v>0.103485838779956</c:v>
                </c:pt>
                <c:pt idx="482">
                  <c:v>0.10339506172839499</c:v>
                </c:pt>
                <c:pt idx="483">
                  <c:v>-0.10328077719382101</c:v>
                </c:pt>
                <c:pt idx="484">
                  <c:v>-0.10325476992143701</c:v>
                </c:pt>
                <c:pt idx="485">
                  <c:v>0.10303893637227</c:v>
                </c:pt>
                <c:pt idx="486">
                  <c:v>-0.10303893637227</c:v>
                </c:pt>
                <c:pt idx="487">
                  <c:v>-0.10303893637227</c:v>
                </c:pt>
                <c:pt idx="488">
                  <c:v>-0.102739726027397</c:v>
                </c:pt>
                <c:pt idx="489">
                  <c:v>0.102623456790123</c:v>
                </c:pt>
                <c:pt idx="490">
                  <c:v>0.102484472049689</c:v>
                </c:pt>
                <c:pt idx="491">
                  <c:v>0.102484472049689</c:v>
                </c:pt>
                <c:pt idx="492">
                  <c:v>0.102484472049689</c:v>
                </c:pt>
                <c:pt idx="493">
                  <c:v>0.10233918128654999</c:v>
                </c:pt>
                <c:pt idx="494">
                  <c:v>-0.102326685660019</c:v>
                </c:pt>
                <c:pt idx="495">
                  <c:v>0.102292768959436</c:v>
                </c:pt>
                <c:pt idx="496">
                  <c:v>-0.102292768959436</c:v>
                </c:pt>
                <c:pt idx="497">
                  <c:v>-0.10208926875593501</c:v>
                </c:pt>
                <c:pt idx="498">
                  <c:v>0.101851851851852</c:v>
                </c:pt>
                <c:pt idx="499">
                  <c:v>0.10183823529411801</c:v>
                </c:pt>
                <c:pt idx="500">
                  <c:v>-0.10171765968867399</c:v>
                </c:pt>
                <c:pt idx="501">
                  <c:v>-0.101571268237935</c:v>
                </c:pt>
                <c:pt idx="502">
                  <c:v>-0.101234567901235</c:v>
                </c:pt>
                <c:pt idx="503">
                  <c:v>-0.10108024691358</c:v>
                </c:pt>
                <c:pt idx="504">
                  <c:v>-0.10108024691358</c:v>
                </c:pt>
                <c:pt idx="505">
                  <c:v>-0.10101010101010099</c:v>
                </c:pt>
                <c:pt idx="506">
                  <c:v>0.100944081336238</c:v>
                </c:pt>
                <c:pt idx="507">
                  <c:v>0.100893997445722</c:v>
                </c:pt>
                <c:pt idx="508">
                  <c:v>-0.100714749837557</c:v>
                </c:pt>
                <c:pt idx="509">
                  <c:v>-0.100714749837557</c:v>
                </c:pt>
                <c:pt idx="510">
                  <c:v>-0.100714749837557</c:v>
                </c:pt>
                <c:pt idx="511">
                  <c:v>-0.100591201530169</c:v>
                </c:pt>
                <c:pt idx="512">
                  <c:v>0.10058097312999301</c:v>
                </c:pt>
                <c:pt idx="513">
                  <c:v>-0.10058097312999301</c:v>
                </c:pt>
                <c:pt idx="514">
                  <c:v>0.1</c:v>
                </c:pt>
                <c:pt idx="515">
                  <c:v>-9.9829714772243505E-2</c:v>
                </c:pt>
                <c:pt idx="516">
                  <c:v>-9.9753086419753098E-2</c:v>
                </c:pt>
                <c:pt idx="517">
                  <c:v>9.9691358024691298E-2</c:v>
                </c:pt>
                <c:pt idx="518">
                  <c:v>-9.9647266313933003E-2</c:v>
                </c:pt>
                <c:pt idx="519">
                  <c:v>-9.9647266313933003E-2</c:v>
                </c:pt>
                <c:pt idx="520">
                  <c:v>9.9647266313932906E-2</c:v>
                </c:pt>
                <c:pt idx="521">
                  <c:v>9.9647266313932906E-2</c:v>
                </c:pt>
                <c:pt idx="522">
                  <c:v>9.9647266313932906E-2</c:v>
                </c:pt>
                <c:pt idx="523">
                  <c:v>-9.9537037037036993E-2</c:v>
                </c:pt>
                <c:pt idx="524">
                  <c:v>9.9128540305010907E-2</c:v>
                </c:pt>
                <c:pt idx="525">
                  <c:v>9.9074074074074106E-2</c:v>
                </c:pt>
                <c:pt idx="526">
                  <c:v>-9.9033816425120699E-2</c:v>
                </c:pt>
                <c:pt idx="527">
                  <c:v>-9.9015551433870697E-2</c:v>
                </c:pt>
                <c:pt idx="528">
                  <c:v>-9.9015551433870697E-2</c:v>
                </c:pt>
                <c:pt idx="529">
                  <c:v>-9.8985890652557196E-2</c:v>
                </c:pt>
                <c:pt idx="530">
                  <c:v>-9.8765432098765496E-2</c:v>
                </c:pt>
                <c:pt idx="531">
                  <c:v>9.8765432098765399E-2</c:v>
                </c:pt>
                <c:pt idx="532">
                  <c:v>-9.8765432098765399E-2</c:v>
                </c:pt>
                <c:pt idx="533">
                  <c:v>9.8765432098765399E-2</c:v>
                </c:pt>
                <c:pt idx="534">
                  <c:v>-9.8765432098765399E-2</c:v>
                </c:pt>
                <c:pt idx="535">
                  <c:v>-9.8765432098765399E-2</c:v>
                </c:pt>
                <c:pt idx="536">
                  <c:v>-9.8765432098765399E-2</c:v>
                </c:pt>
                <c:pt idx="537">
                  <c:v>9.8765432098765399E-2</c:v>
                </c:pt>
                <c:pt idx="538">
                  <c:v>9.8765432098765399E-2</c:v>
                </c:pt>
                <c:pt idx="539">
                  <c:v>9.8765432098765399E-2</c:v>
                </c:pt>
                <c:pt idx="540">
                  <c:v>9.8765432098765399E-2</c:v>
                </c:pt>
                <c:pt idx="541">
                  <c:v>9.8765432098765399E-2</c:v>
                </c:pt>
                <c:pt idx="542">
                  <c:v>-9.8765432098765399E-2</c:v>
                </c:pt>
                <c:pt idx="543">
                  <c:v>-9.8473084886128298E-2</c:v>
                </c:pt>
                <c:pt idx="544">
                  <c:v>9.8186728395061706E-2</c:v>
                </c:pt>
                <c:pt idx="545">
                  <c:v>9.8186728395061706E-2</c:v>
                </c:pt>
                <c:pt idx="546">
                  <c:v>-9.8148148148148096E-2</c:v>
                </c:pt>
                <c:pt idx="547">
                  <c:v>9.7815764482431095E-2</c:v>
                </c:pt>
                <c:pt idx="548">
                  <c:v>-9.7530864197530806E-2</c:v>
                </c:pt>
                <c:pt idx="549">
                  <c:v>-9.74658869395712E-2</c:v>
                </c:pt>
                <c:pt idx="550">
                  <c:v>9.7437888198757705E-2</c:v>
                </c:pt>
                <c:pt idx="551">
                  <c:v>9.7141000649772602E-2</c:v>
                </c:pt>
                <c:pt idx="552">
                  <c:v>-9.7081930415263806E-2</c:v>
                </c:pt>
                <c:pt idx="553">
                  <c:v>9.7059043627927902E-2</c:v>
                </c:pt>
                <c:pt idx="554">
                  <c:v>9.7001763668430302E-2</c:v>
                </c:pt>
                <c:pt idx="555">
                  <c:v>9.6618357487922704E-2</c:v>
                </c:pt>
                <c:pt idx="556">
                  <c:v>-9.6375945838311397E-2</c:v>
                </c:pt>
                <c:pt idx="557">
                  <c:v>9.6349973161567307E-2</c:v>
                </c:pt>
                <c:pt idx="558">
                  <c:v>-9.6119929453262698E-2</c:v>
                </c:pt>
                <c:pt idx="559">
                  <c:v>9.5813204508856595E-2</c:v>
                </c:pt>
                <c:pt idx="560">
                  <c:v>-9.5679012345678993E-2</c:v>
                </c:pt>
                <c:pt idx="561">
                  <c:v>9.5679012345678993E-2</c:v>
                </c:pt>
                <c:pt idx="562">
                  <c:v>9.5679012345678993E-2</c:v>
                </c:pt>
                <c:pt idx="563">
                  <c:v>-9.5398428731761895E-2</c:v>
                </c:pt>
                <c:pt idx="564">
                  <c:v>-9.5061728395061704E-2</c:v>
                </c:pt>
                <c:pt idx="565">
                  <c:v>-9.5061728395061704E-2</c:v>
                </c:pt>
                <c:pt idx="566">
                  <c:v>9.4837261503928197E-2</c:v>
                </c:pt>
                <c:pt idx="567">
                  <c:v>9.4770587056701994E-2</c:v>
                </c:pt>
                <c:pt idx="568">
                  <c:v>9.4541910331383996E-2</c:v>
                </c:pt>
                <c:pt idx="569">
                  <c:v>9.4541910331383996E-2</c:v>
                </c:pt>
                <c:pt idx="570">
                  <c:v>-9.4541910331383899E-2</c:v>
                </c:pt>
                <c:pt idx="571">
                  <c:v>9.44444444444444E-2</c:v>
                </c:pt>
                <c:pt idx="572">
                  <c:v>-9.44313107433674E-2</c:v>
                </c:pt>
                <c:pt idx="573">
                  <c:v>9.4408133623819904E-2</c:v>
                </c:pt>
                <c:pt idx="574">
                  <c:v>-9.4356261022927698E-2</c:v>
                </c:pt>
                <c:pt idx="575">
                  <c:v>9.4135802469135901E-2</c:v>
                </c:pt>
                <c:pt idx="576">
                  <c:v>9.4135802469135804E-2</c:v>
                </c:pt>
                <c:pt idx="577">
                  <c:v>9.4135802469135804E-2</c:v>
                </c:pt>
                <c:pt idx="578">
                  <c:v>9.4135802469135804E-2</c:v>
                </c:pt>
                <c:pt idx="579">
                  <c:v>-9.4017094017094002E-2</c:v>
                </c:pt>
                <c:pt idx="580">
                  <c:v>9.4017094017094002E-2</c:v>
                </c:pt>
                <c:pt idx="581">
                  <c:v>9.4017094017094002E-2</c:v>
                </c:pt>
                <c:pt idx="582">
                  <c:v>-9.3987730061349695E-2</c:v>
                </c:pt>
                <c:pt idx="583">
                  <c:v>-9.3882439653583893E-2</c:v>
                </c:pt>
                <c:pt idx="584">
                  <c:v>9.3827160493827097E-2</c:v>
                </c:pt>
                <c:pt idx="585">
                  <c:v>-9.3827160493827097E-2</c:v>
                </c:pt>
                <c:pt idx="586">
                  <c:v>-9.3827160493827097E-2</c:v>
                </c:pt>
                <c:pt idx="587">
                  <c:v>9.3580246913580203E-2</c:v>
                </c:pt>
                <c:pt idx="588">
                  <c:v>9.3542260208926795E-2</c:v>
                </c:pt>
                <c:pt idx="589">
                  <c:v>9.3542260208926795E-2</c:v>
                </c:pt>
                <c:pt idx="590">
                  <c:v>-9.3474426807760205E-2</c:v>
                </c:pt>
                <c:pt idx="591">
                  <c:v>9.3364197530864196E-2</c:v>
                </c:pt>
                <c:pt idx="592">
                  <c:v>9.3364197530864196E-2</c:v>
                </c:pt>
                <c:pt idx="593">
                  <c:v>-9.3153759820426493E-2</c:v>
                </c:pt>
                <c:pt idx="594">
                  <c:v>9.3153759820426396E-2</c:v>
                </c:pt>
                <c:pt idx="595">
                  <c:v>9.2917478882391102E-2</c:v>
                </c:pt>
                <c:pt idx="596">
                  <c:v>9.2650103519668695E-2</c:v>
                </c:pt>
                <c:pt idx="597">
                  <c:v>9.2592592592592601E-2</c:v>
                </c:pt>
                <c:pt idx="598">
                  <c:v>-9.2592592592592601E-2</c:v>
                </c:pt>
                <c:pt idx="599">
                  <c:v>-9.2592592592592601E-2</c:v>
                </c:pt>
                <c:pt idx="600">
                  <c:v>9.2592592592592504E-2</c:v>
                </c:pt>
                <c:pt idx="601">
                  <c:v>9.2592592592592504E-2</c:v>
                </c:pt>
                <c:pt idx="602">
                  <c:v>-9.2592592592592504E-2</c:v>
                </c:pt>
                <c:pt idx="603">
                  <c:v>9.2592592592592504E-2</c:v>
                </c:pt>
                <c:pt idx="604">
                  <c:v>-9.2592592592592504E-2</c:v>
                </c:pt>
                <c:pt idx="605">
                  <c:v>-9.2151675485008799E-2</c:v>
                </c:pt>
                <c:pt idx="606">
                  <c:v>-9.1820987654321007E-2</c:v>
                </c:pt>
                <c:pt idx="607">
                  <c:v>9.1614906832298101E-2</c:v>
                </c:pt>
                <c:pt idx="608">
                  <c:v>-9.1470258136924804E-2</c:v>
                </c:pt>
                <c:pt idx="609">
                  <c:v>-9.1332829428067405E-2</c:v>
                </c:pt>
                <c:pt idx="610">
                  <c:v>-9.06172839506173E-2</c:v>
                </c:pt>
                <c:pt idx="611">
                  <c:v>9.0177133655394495E-2</c:v>
                </c:pt>
                <c:pt idx="612">
                  <c:v>9.0177133655394495E-2</c:v>
                </c:pt>
                <c:pt idx="613">
                  <c:v>-9.0062111801242198E-2</c:v>
                </c:pt>
                <c:pt idx="614">
                  <c:v>-9.0062111801242198E-2</c:v>
                </c:pt>
                <c:pt idx="615">
                  <c:v>-9.0062111801242198E-2</c:v>
                </c:pt>
                <c:pt idx="616">
                  <c:v>-8.99470899470899E-2</c:v>
                </c:pt>
                <c:pt idx="617">
                  <c:v>-8.99470899470899E-2</c:v>
                </c:pt>
                <c:pt idx="618">
                  <c:v>8.8888888888888906E-2</c:v>
                </c:pt>
                <c:pt idx="619">
                  <c:v>-8.8888888888888906E-2</c:v>
                </c:pt>
                <c:pt idx="620">
                  <c:v>8.8755422088755503E-2</c:v>
                </c:pt>
                <c:pt idx="621">
                  <c:v>8.8369070825211199E-2</c:v>
                </c:pt>
                <c:pt idx="622">
                  <c:v>8.8359788359788305E-2</c:v>
                </c:pt>
                <c:pt idx="623">
                  <c:v>-8.8148148148148101E-2</c:v>
                </c:pt>
                <c:pt idx="624">
                  <c:v>8.7962962962962896E-2</c:v>
                </c:pt>
                <c:pt idx="625">
                  <c:v>8.7844254510921094E-2</c:v>
                </c:pt>
                <c:pt idx="626">
                  <c:v>8.7654320987654299E-2</c:v>
                </c:pt>
                <c:pt idx="627">
                  <c:v>8.7587587587587501E-2</c:v>
                </c:pt>
                <c:pt idx="628">
                  <c:v>-8.7542087542087602E-2</c:v>
                </c:pt>
                <c:pt idx="629">
                  <c:v>-8.7407407407407503E-2</c:v>
                </c:pt>
                <c:pt idx="630">
                  <c:v>-8.7369420702753997E-2</c:v>
                </c:pt>
                <c:pt idx="631">
                  <c:v>8.7301587301587297E-2</c:v>
                </c:pt>
                <c:pt idx="632">
                  <c:v>-8.7197023031278298E-2</c:v>
                </c:pt>
                <c:pt idx="633">
                  <c:v>-8.6640211640211601E-2</c:v>
                </c:pt>
                <c:pt idx="634">
                  <c:v>-8.6438923395445205E-2</c:v>
                </c:pt>
                <c:pt idx="635">
                  <c:v>-8.6438923395445205E-2</c:v>
                </c:pt>
                <c:pt idx="636">
                  <c:v>-8.6419753086419804E-2</c:v>
                </c:pt>
                <c:pt idx="637">
                  <c:v>8.6419753086419804E-2</c:v>
                </c:pt>
                <c:pt idx="638">
                  <c:v>8.6419753086419804E-2</c:v>
                </c:pt>
                <c:pt idx="639">
                  <c:v>-8.6419753086419707E-2</c:v>
                </c:pt>
                <c:pt idx="640">
                  <c:v>8.6419753086419707E-2</c:v>
                </c:pt>
                <c:pt idx="641">
                  <c:v>-8.6419753086419707E-2</c:v>
                </c:pt>
                <c:pt idx="642">
                  <c:v>-8.6419753086419707E-2</c:v>
                </c:pt>
                <c:pt idx="643">
                  <c:v>-8.6419753086419707E-2</c:v>
                </c:pt>
                <c:pt idx="644">
                  <c:v>8.6158928881933605E-2</c:v>
                </c:pt>
                <c:pt idx="645">
                  <c:v>8.6067019400352704E-2</c:v>
                </c:pt>
                <c:pt idx="646">
                  <c:v>-8.5885628614264298E-2</c:v>
                </c:pt>
                <c:pt idx="647">
                  <c:v>8.5858585858585801E-2</c:v>
                </c:pt>
                <c:pt idx="648">
                  <c:v>8.5795454545454494E-2</c:v>
                </c:pt>
                <c:pt idx="649">
                  <c:v>-8.55379188712522E-2</c:v>
                </c:pt>
                <c:pt idx="650">
                  <c:v>8.5455246913580196E-2</c:v>
                </c:pt>
                <c:pt idx="651">
                  <c:v>-8.5445094217023995E-2</c:v>
                </c:pt>
                <c:pt idx="652">
                  <c:v>8.5330428467683295E-2</c:v>
                </c:pt>
                <c:pt idx="653">
                  <c:v>8.5255066387141795E-2</c:v>
                </c:pt>
                <c:pt idx="654">
                  <c:v>-8.5185185185185197E-2</c:v>
                </c:pt>
                <c:pt idx="655">
                  <c:v>-8.5120207927225494E-2</c:v>
                </c:pt>
                <c:pt idx="656">
                  <c:v>8.5093167701863398E-2</c:v>
                </c:pt>
                <c:pt idx="657">
                  <c:v>8.4905660377358499E-2</c:v>
                </c:pt>
                <c:pt idx="658">
                  <c:v>-8.4520417853751195E-2</c:v>
                </c:pt>
                <c:pt idx="659">
                  <c:v>-8.4520417853751195E-2</c:v>
                </c:pt>
                <c:pt idx="660">
                  <c:v>8.4520417853751098E-2</c:v>
                </c:pt>
                <c:pt idx="661">
                  <c:v>8.4479717813051206E-2</c:v>
                </c:pt>
                <c:pt idx="662">
                  <c:v>-8.4272678475577095E-2</c:v>
                </c:pt>
                <c:pt idx="663">
                  <c:v>8.4175084175084194E-2</c:v>
                </c:pt>
                <c:pt idx="664">
                  <c:v>-8.3850931677018598E-2</c:v>
                </c:pt>
                <c:pt idx="665">
                  <c:v>-8.3850931677018598E-2</c:v>
                </c:pt>
                <c:pt idx="666">
                  <c:v>-8.3774250440917103E-2</c:v>
                </c:pt>
                <c:pt idx="667">
                  <c:v>8.3568605307735702E-2</c:v>
                </c:pt>
                <c:pt idx="668">
                  <c:v>-8.34397616006812E-2</c:v>
                </c:pt>
                <c:pt idx="669">
                  <c:v>8.3399001838718206E-2</c:v>
                </c:pt>
                <c:pt idx="670">
                  <c:v>8.3068783068783097E-2</c:v>
                </c:pt>
                <c:pt idx="671">
                  <c:v>-8.2892416225749499E-2</c:v>
                </c:pt>
                <c:pt idx="672">
                  <c:v>8.2815734989648004E-2</c:v>
                </c:pt>
                <c:pt idx="673">
                  <c:v>8.2716049382715998E-2</c:v>
                </c:pt>
                <c:pt idx="674">
                  <c:v>8.2716049382715998E-2</c:v>
                </c:pt>
                <c:pt idx="675">
                  <c:v>-8.2716049382715998E-2</c:v>
                </c:pt>
                <c:pt idx="676">
                  <c:v>8.2636399840700897E-2</c:v>
                </c:pt>
                <c:pt idx="677">
                  <c:v>8.2636399840700897E-2</c:v>
                </c:pt>
                <c:pt idx="678">
                  <c:v>8.2196231319038304E-2</c:v>
                </c:pt>
                <c:pt idx="679">
                  <c:v>8.2196231319038304E-2</c:v>
                </c:pt>
                <c:pt idx="680">
                  <c:v>8.2194616977225604E-2</c:v>
                </c:pt>
                <c:pt idx="681">
                  <c:v>8.2062454611474198E-2</c:v>
                </c:pt>
                <c:pt idx="682">
                  <c:v>8.1671415004748296E-2</c:v>
                </c:pt>
                <c:pt idx="683">
                  <c:v>-8.1481481481481502E-2</c:v>
                </c:pt>
                <c:pt idx="684">
                  <c:v>-8.1481481481481502E-2</c:v>
                </c:pt>
                <c:pt idx="685">
                  <c:v>-8.1481481481481502E-2</c:v>
                </c:pt>
                <c:pt idx="686">
                  <c:v>8.1481481481481405E-2</c:v>
                </c:pt>
                <c:pt idx="687">
                  <c:v>8.1481481481481405E-2</c:v>
                </c:pt>
                <c:pt idx="688">
                  <c:v>8.1297609666403994E-2</c:v>
                </c:pt>
                <c:pt idx="689">
                  <c:v>8.1128747795414402E-2</c:v>
                </c:pt>
                <c:pt idx="690">
                  <c:v>-8.1128747795414402E-2</c:v>
                </c:pt>
                <c:pt idx="691">
                  <c:v>8.1052066559312894E-2</c:v>
                </c:pt>
                <c:pt idx="692">
                  <c:v>8.0747414080747398E-2</c:v>
                </c:pt>
                <c:pt idx="693">
                  <c:v>8.0745341614906804E-2</c:v>
                </c:pt>
                <c:pt idx="694">
                  <c:v>8.0246913580246895E-2</c:v>
                </c:pt>
                <c:pt idx="695">
                  <c:v>8.0246913580246895E-2</c:v>
                </c:pt>
                <c:pt idx="696">
                  <c:v>8.0246913580246895E-2</c:v>
                </c:pt>
                <c:pt idx="697">
                  <c:v>8.0246913580246895E-2</c:v>
                </c:pt>
                <c:pt idx="698">
                  <c:v>-8.0246913580246895E-2</c:v>
                </c:pt>
                <c:pt idx="699">
                  <c:v>8.0246913580246895E-2</c:v>
                </c:pt>
                <c:pt idx="700">
                  <c:v>8.0246913580246895E-2</c:v>
                </c:pt>
                <c:pt idx="701">
                  <c:v>8.0246913580246895E-2</c:v>
                </c:pt>
                <c:pt idx="702">
                  <c:v>-8.0246913580246798E-2</c:v>
                </c:pt>
                <c:pt idx="703">
                  <c:v>-8.0246913580246798E-2</c:v>
                </c:pt>
                <c:pt idx="704">
                  <c:v>-8.0246913580246798E-2</c:v>
                </c:pt>
                <c:pt idx="705">
                  <c:v>-8.0246913580246798E-2</c:v>
                </c:pt>
                <c:pt idx="706">
                  <c:v>8.0062649714391004E-2</c:v>
                </c:pt>
                <c:pt idx="707">
                  <c:v>-8.0034057045551193E-2</c:v>
                </c:pt>
                <c:pt idx="708">
                  <c:v>-7.9805996472663204E-2</c:v>
                </c:pt>
                <c:pt idx="709">
                  <c:v>7.9365079365079402E-2</c:v>
                </c:pt>
                <c:pt idx="710">
                  <c:v>7.9365079365079402E-2</c:v>
                </c:pt>
                <c:pt idx="711">
                  <c:v>7.9164313946922596E-2</c:v>
                </c:pt>
                <c:pt idx="712">
                  <c:v>-7.9079079079079101E-2</c:v>
                </c:pt>
                <c:pt idx="713">
                  <c:v>-7.9012345679012302E-2</c:v>
                </c:pt>
                <c:pt idx="714">
                  <c:v>7.8783916312520505E-2</c:v>
                </c:pt>
                <c:pt idx="715">
                  <c:v>-7.8703703703703706E-2</c:v>
                </c:pt>
                <c:pt idx="716">
                  <c:v>-7.8703703703703706E-2</c:v>
                </c:pt>
                <c:pt idx="717">
                  <c:v>7.8590785907859104E-2</c:v>
                </c:pt>
                <c:pt idx="718">
                  <c:v>-7.8557504873294395E-2</c:v>
                </c:pt>
                <c:pt idx="719">
                  <c:v>7.8368223295759501E-2</c:v>
                </c:pt>
                <c:pt idx="720">
                  <c:v>7.8347578347578301E-2</c:v>
                </c:pt>
                <c:pt idx="721">
                  <c:v>7.8347578347578301E-2</c:v>
                </c:pt>
                <c:pt idx="722">
                  <c:v>7.8347578347578301E-2</c:v>
                </c:pt>
                <c:pt idx="723">
                  <c:v>-7.8260869565217397E-2</c:v>
                </c:pt>
                <c:pt idx="724">
                  <c:v>-7.80022446689113E-2</c:v>
                </c:pt>
                <c:pt idx="725">
                  <c:v>-7.7777777777777807E-2</c:v>
                </c:pt>
                <c:pt idx="726">
                  <c:v>7.7601410934744305E-2</c:v>
                </c:pt>
                <c:pt idx="727">
                  <c:v>-7.7601410934744305E-2</c:v>
                </c:pt>
                <c:pt idx="728">
                  <c:v>-7.7160493827160503E-2</c:v>
                </c:pt>
                <c:pt idx="729">
                  <c:v>7.7026301663982805E-2</c:v>
                </c:pt>
                <c:pt idx="730">
                  <c:v>-7.6876081865390494E-2</c:v>
                </c:pt>
                <c:pt idx="731">
                  <c:v>-7.6863354037267101E-2</c:v>
                </c:pt>
                <c:pt idx="732">
                  <c:v>-7.6797385620914996E-2</c:v>
                </c:pt>
                <c:pt idx="733">
                  <c:v>-7.6719576719576701E-2</c:v>
                </c:pt>
                <c:pt idx="734">
                  <c:v>-7.65432098765432E-2</c:v>
                </c:pt>
                <c:pt idx="735">
                  <c:v>-7.65432098765432E-2</c:v>
                </c:pt>
                <c:pt idx="736">
                  <c:v>-7.6448243114909803E-2</c:v>
                </c:pt>
                <c:pt idx="737">
                  <c:v>7.6318742985409693E-2</c:v>
                </c:pt>
                <c:pt idx="738">
                  <c:v>7.6318742985409693E-2</c:v>
                </c:pt>
                <c:pt idx="739">
                  <c:v>-7.6038159371492706E-2</c:v>
                </c:pt>
                <c:pt idx="740">
                  <c:v>7.5837742504409195E-2</c:v>
                </c:pt>
                <c:pt idx="741">
                  <c:v>-7.5757575757575801E-2</c:v>
                </c:pt>
                <c:pt idx="742">
                  <c:v>-7.5757575757575801E-2</c:v>
                </c:pt>
                <c:pt idx="743">
                  <c:v>-7.5617283950617301E-2</c:v>
                </c:pt>
                <c:pt idx="744">
                  <c:v>-7.5498575498575499E-2</c:v>
                </c:pt>
                <c:pt idx="745">
                  <c:v>-7.5373619233268296E-2</c:v>
                </c:pt>
                <c:pt idx="746">
                  <c:v>7.5241908575241906E-2</c:v>
                </c:pt>
                <c:pt idx="747">
                  <c:v>-7.5118708452041702E-2</c:v>
                </c:pt>
                <c:pt idx="748">
                  <c:v>7.5023741690408305E-2</c:v>
                </c:pt>
                <c:pt idx="749">
                  <c:v>7.4999999999999997E-2</c:v>
                </c:pt>
                <c:pt idx="750">
                  <c:v>-7.4955908289241702E-2</c:v>
                </c:pt>
                <c:pt idx="751">
                  <c:v>-7.4845679012345706E-2</c:v>
                </c:pt>
                <c:pt idx="752">
                  <c:v>7.4723846653671197E-2</c:v>
                </c:pt>
                <c:pt idx="753">
                  <c:v>7.4656417423712998E-2</c:v>
                </c:pt>
                <c:pt idx="754">
                  <c:v>7.4548907882241305E-2</c:v>
                </c:pt>
                <c:pt idx="755">
                  <c:v>7.4534161490683204E-2</c:v>
                </c:pt>
                <c:pt idx="756">
                  <c:v>-7.4534161490683204E-2</c:v>
                </c:pt>
                <c:pt idx="757">
                  <c:v>-7.4472321784149698E-2</c:v>
                </c:pt>
                <c:pt idx="758">
                  <c:v>7.4459876543209805E-2</c:v>
                </c:pt>
                <c:pt idx="759">
                  <c:v>-7.4074074074074098E-2</c:v>
                </c:pt>
                <c:pt idx="760">
                  <c:v>-7.4074074074074098E-2</c:v>
                </c:pt>
                <c:pt idx="761">
                  <c:v>7.4074074074074098E-2</c:v>
                </c:pt>
                <c:pt idx="762">
                  <c:v>-7.4074074074074098E-2</c:v>
                </c:pt>
                <c:pt idx="763">
                  <c:v>-7.3813249869587899E-2</c:v>
                </c:pt>
                <c:pt idx="764">
                  <c:v>-7.3622402890695604E-2</c:v>
                </c:pt>
                <c:pt idx="765">
                  <c:v>7.3456790123456697E-2</c:v>
                </c:pt>
                <c:pt idx="766">
                  <c:v>-7.3321288768443293E-2</c:v>
                </c:pt>
                <c:pt idx="767">
                  <c:v>-7.3073073073073105E-2</c:v>
                </c:pt>
                <c:pt idx="768">
                  <c:v>7.3027830089977E-2</c:v>
                </c:pt>
                <c:pt idx="769">
                  <c:v>7.29847494553377E-2</c:v>
                </c:pt>
                <c:pt idx="770">
                  <c:v>7.2774528914879802E-2</c:v>
                </c:pt>
                <c:pt idx="771">
                  <c:v>-7.2592592592592597E-2</c:v>
                </c:pt>
                <c:pt idx="772">
                  <c:v>-7.2481083233771296E-2</c:v>
                </c:pt>
                <c:pt idx="773">
                  <c:v>-7.2449642625081204E-2</c:v>
                </c:pt>
                <c:pt idx="774">
                  <c:v>-7.2403776325344907E-2</c:v>
                </c:pt>
                <c:pt idx="775">
                  <c:v>7.2390572390572297E-2</c:v>
                </c:pt>
                <c:pt idx="776">
                  <c:v>-7.21747388414056E-2</c:v>
                </c:pt>
                <c:pt idx="777">
                  <c:v>7.21404135058753E-2</c:v>
                </c:pt>
                <c:pt idx="778">
                  <c:v>7.2069905403238696E-2</c:v>
                </c:pt>
                <c:pt idx="779">
                  <c:v>7.1604938271604995E-2</c:v>
                </c:pt>
                <c:pt idx="780">
                  <c:v>-7.1189679885332105E-2</c:v>
                </c:pt>
                <c:pt idx="781">
                  <c:v>7.1121846484165294E-2</c:v>
                </c:pt>
                <c:pt idx="782">
                  <c:v>7.0987654320987595E-2</c:v>
                </c:pt>
                <c:pt idx="783">
                  <c:v>-7.0546737213403904E-2</c:v>
                </c:pt>
                <c:pt idx="784">
                  <c:v>7.0442992011619507E-2</c:v>
                </c:pt>
                <c:pt idx="785">
                  <c:v>-7.0337881741390496E-2</c:v>
                </c:pt>
                <c:pt idx="786">
                  <c:v>7.0242656449553006E-2</c:v>
                </c:pt>
                <c:pt idx="787">
                  <c:v>-7.0012995451591897E-2</c:v>
                </c:pt>
                <c:pt idx="788">
                  <c:v>-6.9850552306692598E-2</c:v>
                </c:pt>
                <c:pt idx="789">
                  <c:v>-6.9850552306692598E-2</c:v>
                </c:pt>
                <c:pt idx="790">
                  <c:v>-6.9841269841269801E-2</c:v>
                </c:pt>
                <c:pt idx="791">
                  <c:v>6.9716775599128505E-2</c:v>
                </c:pt>
                <c:pt idx="792">
                  <c:v>-6.9444444444444406E-2</c:v>
                </c:pt>
                <c:pt idx="793">
                  <c:v>6.9444444444444406E-2</c:v>
                </c:pt>
                <c:pt idx="794">
                  <c:v>6.9444444444444406E-2</c:v>
                </c:pt>
                <c:pt idx="795">
                  <c:v>-6.93723454459651E-2</c:v>
                </c:pt>
                <c:pt idx="796">
                  <c:v>-6.9325735992402604E-2</c:v>
                </c:pt>
                <c:pt idx="797">
                  <c:v>6.9317951831613003E-2</c:v>
                </c:pt>
                <c:pt idx="798">
                  <c:v>6.91783737760749E-2</c:v>
                </c:pt>
                <c:pt idx="799">
                  <c:v>6.9135802469135699E-2</c:v>
                </c:pt>
                <c:pt idx="800">
                  <c:v>-6.9135802469135699E-2</c:v>
                </c:pt>
                <c:pt idx="801">
                  <c:v>-6.8951930654058302E-2</c:v>
                </c:pt>
                <c:pt idx="802">
                  <c:v>-6.8850902184235493E-2</c:v>
                </c:pt>
                <c:pt idx="803">
                  <c:v>-6.8783068783068793E-2</c:v>
                </c:pt>
                <c:pt idx="804">
                  <c:v>-6.8783068783068793E-2</c:v>
                </c:pt>
                <c:pt idx="805">
                  <c:v>6.8783068783068793E-2</c:v>
                </c:pt>
                <c:pt idx="806">
                  <c:v>6.8783068783068696E-2</c:v>
                </c:pt>
                <c:pt idx="807">
                  <c:v>6.8752660706683705E-2</c:v>
                </c:pt>
                <c:pt idx="808">
                  <c:v>6.8730421964252802E-2</c:v>
                </c:pt>
                <c:pt idx="809">
                  <c:v>-6.8672839506172895E-2</c:v>
                </c:pt>
                <c:pt idx="810">
                  <c:v>-6.8672839506172895E-2</c:v>
                </c:pt>
                <c:pt idx="811">
                  <c:v>6.8518518518518506E-2</c:v>
                </c:pt>
                <c:pt idx="812">
                  <c:v>-6.8462401795735095E-2</c:v>
                </c:pt>
                <c:pt idx="813">
                  <c:v>-6.82994822779769E-2</c:v>
                </c:pt>
                <c:pt idx="814">
                  <c:v>-6.8264342774146697E-2</c:v>
                </c:pt>
                <c:pt idx="815">
                  <c:v>0.567901235</c:v>
                </c:pt>
                <c:pt idx="816">
                  <c:v>6.79012345679013E-2</c:v>
                </c:pt>
                <c:pt idx="817">
                  <c:v>6.7901234567901203E-2</c:v>
                </c:pt>
                <c:pt idx="818">
                  <c:v>6.7901234567901203E-2</c:v>
                </c:pt>
                <c:pt idx="819">
                  <c:v>-6.7901234567901203E-2</c:v>
                </c:pt>
                <c:pt idx="820">
                  <c:v>-6.7901234567901203E-2</c:v>
                </c:pt>
                <c:pt idx="821">
                  <c:v>-6.7901234567901203E-2</c:v>
                </c:pt>
                <c:pt idx="822">
                  <c:v>6.7901234567901203E-2</c:v>
                </c:pt>
                <c:pt idx="823">
                  <c:v>6.7901234567901203E-2</c:v>
                </c:pt>
                <c:pt idx="824">
                  <c:v>-6.7901234567901203E-2</c:v>
                </c:pt>
                <c:pt idx="825">
                  <c:v>6.7901234567901203E-2</c:v>
                </c:pt>
                <c:pt idx="826">
                  <c:v>-6.7901234567901203E-2</c:v>
                </c:pt>
                <c:pt idx="827">
                  <c:v>-6.7901234567901203E-2</c:v>
                </c:pt>
                <c:pt idx="828">
                  <c:v>-6.7901234567901203E-2</c:v>
                </c:pt>
                <c:pt idx="829">
                  <c:v>-6.7901234567901203E-2</c:v>
                </c:pt>
                <c:pt idx="830">
                  <c:v>-6.7901234567901203E-2</c:v>
                </c:pt>
                <c:pt idx="831">
                  <c:v>-6.7901234567901203E-2</c:v>
                </c:pt>
                <c:pt idx="832">
                  <c:v>-6.7852760736196296E-2</c:v>
                </c:pt>
                <c:pt idx="833">
                  <c:v>6.7688378033205598E-2</c:v>
                </c:pt>
                <c:pt idx="834">
                  <c:v>-6.7476002258611001E-2</c:v>
                </c:pt>
                <c:pt idx="835">
                  <c:v>-6.7455005206009194E-2</c:v>
                </c:pt>
                <c:pt idx="836">
                  <c:v>-6.7426400759733995E-2</c:v>
                </c:pt>
                <c:pt idx="837">
                  <c:v>-6.7148449262270496E-2</c:v>
                </c:pt>
                <c:pt idx="838">
                  <c:v>6.7129629629629595E-2</c:v>
                </c:pt>
                <c:pt idx="839">
                  <c:v>6.7096081588835205E-2</c:v>
                </c:pt>
                <c:pt idx="840">
                  <c:v>-6.7019400352733696E-2</c:v>
                </c:pt>
                <c:pt idx="841">
                  <c:v>6.6959614982213797E-2</c:v>
                </c:pt>
                <c:pt idx="842">
                  <c:v>6.6951566951566899E-2</c:v>
                </c:pt>
                <c:pt idx="843">
                  <c:v>-6.6666666666666596E-2</c:v>
                </c:pt>
                <c:pt idx="844">
                  <c:v>-6.6666666666666596E-2</c:v>
                </c:pt>
                <c:pt idx="845">
                  <c:v>6.6624095359727506E-2</c:v>
                </c:pt>
                <c:pt idx="846">
                  <c:v>-6.6548358473824301E-2</c:v>
                </c:pt>
                <c:pt idx="847">
                  <c:v>6.6546221017765694E-2</c:v>
                </c:pt>
                <c:pt idx="848">
                  <c:v>6.6448801742919394E-2</c:v>
                </c:pt>
                <c:pt idx="849">
                  <c:v>-6.6387141858839996E-2</c:v>
                </c:pt>
                <c:pt idx="850">
                  <c:v>6.6137566137566106E-2</c:v>
                </c:pt>
                <c:pt idx="851">
                  <c:v>-6.6001899335232705E-2</c:v>
                </c:pt>
                <c:pt idx="852">
                  <c:v>-6.6001899335232705E-2</c:v>
                </c:pt>
                <c:pt idx="853">
                  <c:v>6.5679012345678994E-2</c:v>
                </c:pt>
                <c:pt idx="854">
                  <c:v>6.5674964582068396E-2</c:v>
                </c:pt>
                <c:pt idx="855">
                  <c:v>-6.5627030539311196E-2</c:v>
                </c:pt>
                <c:pt idx="856">
                  <c:v>6.5485775630703097E-2</c:v>
                </c:pt>
                <c:pt idx="857">
                  <c:v>6.5485775630703097E-2</c:v>
                </c:pt>
                <c:pt idx="858">
                  <c:v>-6.5432098765432101E-2</c:v>
                </c:pt>
                <c:pt idx="859">
                  <c:v>-6.5432098765432101E-2</c:v>
                </c:pt>
                <c:pt idx="860">
                  <c:v>6.5255731922398599E-2</c:v>
                </c:pt>
                <c:pt idx="861">
                  <c:v>6.5255731922398599E-2</c:v>
                </c:pt>
                <c:pt idx="862">
                  <c:v>6.5255731922398599E-2</c:v>
                </c:pt>
                <c:pt idx="863">
                  <c:v>6.5217391304347797E-2</c:v>
                </c:pt>
                <c:pt idx="864">
                  <c:v>-6.4814814814814894E-2</c:v>
                </c:pt>
                <c:pt idx="865">
                  <c:v>-6.4814814814814797E-2</c:v>
                </c:pt>
                <c:pt idx="866">
                  <c:v>6.46143979477313E-2</c:v>
                </c:pt>
                <c:pt idx="867">
                  <c:v>-6.4596273291925493E-2</c:v>
                </c:pt>
                <c:pt idx="868">
                  <c:v>6.4594356261022903E-2</c:v>
                </c:pt>
                <c:pt idx="869">
                  <c:v>6.4577397910731194E-2</c:v>
                </c:pt>
                <c:pt idx="870">
                  <c:v>-6.4577397910731096E-2</c:v>
                </c:pt>
                <c:pt idx="871">
                  <c:v>6.43097643097644E-2</c:v>
                </c:pt>
                <c:pt idx="872">
                  <c:v>-6.4197530864197494E-2</c:v>
                </c:pt>
                <c:pt idx="873">
                  <c:v>-6.4197530864197494E-2</c:v>
                </c:pt>
                <c:pt idx="874">
                  <c:v>-6.4069816943380098E-2</c:v>
                </c:pt>
                <c:pt idx="875">
                  <c:v>-6.4069816943380098E-2</c:v>
                </c:pt>
                <c:pt idx="876">
                  <c:v>-6.3850931677018594E-2</c:v>
                </c:pt>
                <c:pt idx="877">
                  <c:v>-6.3730397063730404E-2</c:v>
                </c:pt>
                <c:pt idx="878">
                  <c:v>-6.3580246913580205E-2</c:v>
                </c:pt>
                <c:pt idx="879">
                  <c:v>6.3543936092955694E-2</c:v>
                </c:pt>
                <c:pt idx="880">
                  <c:v>6.3520509757068896E-2</c:v>
                </c:pt>
                <c:pt idx="881">
                  <c:v>6.3492063492063502E-2</c:v>
                </c:pt>
                <c:pt idx="882">
                  <c:v>6.33528265107213E-2</c:v>
                </c:pt>
                <c:pt idx="883">
                  <c:v>-6.3352826510721202E-2</c:v>
                </c:pt>
                <c:pt idx="884">
                  <c:v>-6.3271604938271497E-2</c:v>
                </c:pt>
                <c:pt idx="885">
                  <c:v>-6.3152896486229806E-2</c:v>
                </c:pt>
                <c:pt idx="886">
                  <c:v>-6.3005534269902103E-2</c:v>
                </c:pt>
                <c:pt idx="887">
                  <c:v>6.2992711587089106E-2</c:v>
                </c:pt>
                <c:pt idx="888">
                  <c:v>-6.28962295628962E-2</c:v>
                </c:pt>
                <c:pt idx="889">
                  <c:v>-6.2540610786224804E-2</c:v>
                </c:pt>
                <c:pt idx="890">
                  <c:v>-6.25E-2</c:v>
                </c:pt>
                <c:pt idx="891">
                  <c:v>6.2472110664881703E-2</c:v>
                </c:pt>
                <c:pt idx="892">
                  <c:v>-6.24607658505964E-2</c:v>
                </c:pt>
                <c:pt idx="893">
                  <c:v>6.2454611474219303E-2</c:v>
                </c:pt>
                <c:pt idx="894">
                  <c:v>-6.2345679012345702E-2</c:v>
                </c:pt>
                <c:pt idx="895">
                  <c:v>6.2345679012345702E-2</c:v>
                </c:pt>
                <c:pt idx="896">
                  <c:v>6.2289562289562297E-2</c:v>
                </c:pt>
                <c:pt idx="897">
                  <c:v>6.2126642771803998E-2</c:v>
                </c:pt>
                <c:pt idx="898">
                  <c:v>-6.2114197530864203E-2</c:v>
                </c:pt>
                <c:pt idx="899">
                  <c:v>6.2111801242236003E-2</c:v>
                </c:pt>
                <c:pt idx="900">
                  <c:v>-6.2091503267973802E-2</c:v>
                </c:pt>
                <c:pt idx="901">
                  <c:v>6.19803476946333E-2</c:v>
                </c:pt>
                <c:pt idx="902">
                  <c:v>6.1878952122854498E-2</c:v>
                </c:pt>
                <c:pt idx="903">
                  <c:v>-6.1728395061728399E-2</c:v>
                </c:pt>
                <c:pt idx="904">
                  <c:v>6.1728395061728399E-2</c:v>
                </c:pt>
                <c:pt idx="905">
                  <c:v>6.1728395061728399E-2</c:v>
                </c:pt>
                <c:pt idx="906">
                  <c:v>6.1728395061728399E-2</c:v>
                </c:pt>
                <c:pt idx="907">
                  <c:v>6.1728395061728399E-2</c:v>
                </c:pt>
                <c:pt idx="908">
                  <c:v>-6.1728395061728399E-2</c:v>
                </c:pt>
                <c:pt idx="909">
                  <c:v>-6.1728395061728399E-2</c:v>
                </c:pt>
                <c:pt idx="910">
                  <c:v>-6.1728395061728399E-2</c:v>
                </c:pt>
                <c:pt idx="911">
                  <c:v>-6.1728395061728301E-2</c:v>
                </c:pt>
                <c:pt idx="912">
                  <c:v>-6.1434217955957E-2</c:v>
                </c:pt>
                <c:pt idx="913">
                  <c:v>6.1323618700667902E-2</c:v>
                </c:pt>
                <c:pt idx="914">
                  <c:v>6.1312248578166098E-2</c:v>
                </c:pt>
                <c:pt idx="915">
                  <c:v>-6.12836438923395E-2</c:v>
                </c:pt>
                <c:pt idx="916">
                  <c:v>6.1253561253561198E-2</c:v>
                </c:pt>
                <c:pt idx="917">
                  <c:v>-6.09730848861283E-2</c:v>
                </c:pt>
                <c:pt idx="918">
                  <c:v>-6.0956790123456797E-2</c:v>
                </c:pt>
                <c:pt idx="919">
                  <c:v>6.0732775786539302E-2</c:v>
                </c:pt>
                <c:pt idx="920">
                  <c:v>-6.0732775786539198E-2</c:v>
                </c:pt>
                <c:pt idx="921">
                  <c:v>-6.0685098243783597E-2</c:v>
                </c:pt>
                <c:pt idx="922">
                  <c:v>6.06701940035273E-2</c:v>
                </c:pt>
                <c:pt idx="923">
                  <c:v>-6.0650347095359901E-2</c:v>
                </c:pt>
                <c:pt idx="924">
                  <c:v>-6.0639070442992E-2</c:v>
                </c:pt>
                <c:pt idx="925">
                  <c:v>-6.0477280156913997E-2</c:v>
                </c:pt>
                <c:pt idx="926">
                  <c:v>-6.0451255853554799E-2</c:v>
                </c:pt>
                <c:pt idx="927">
                  <c:v>6.0428849902534103E-2</c:v>
                </c:pt>
                <c:pt idx="928">
                  <c:v>6.0428849902534103E-2</c:v>
                </c:pt>
                <c:pt idx="929">
                  <c:v>6.0303893637226998E-2</c:v>
                </c:pt>
                <c:pt idx="930">
                  <c:v>6.0021013921723099E-2</c:v>
                </c:pt>
                <c:pt idx="931">
                  <c:v>5.9964726631393302E-2</c:v>
                </c:pt>
                <c:pt idx="932">
                  <c:v>5.9964726631393302E-2</c:v>
                </c:pt>
                <c:pt idx="933">
                  <c:v>-5.9937888198757797E-2</c:v>
                </c:pt>
                <c:pt idx="934">
                  <c:v>-5.9923771880293603E-2</c:v>
                </c:pt>
                <c:pt idx="935">
                  <c:v>5.9893226559893202E-2</c:v>
                </c:pt>
                <c:pt idx="936">
                  <c:v>5.9771153267088199E-2</c:v>
                </c:pt>
                <c:pt idx="937">
                  <c:v>-5.9454191033138301E-2</c:v>
                </c:pt>
                <c:pt idx="938">
                  <c:v>-5.9351276742580998E-2</c:v>
                </c:pt>
                <c:pt idx="939">
                  <c:v>-5.9338908801274397E-2</c:v>
                </c:pt>
                <c:pt idx="940">
                  <c:v>-5.9259259259259303E-2</c:v>
                </c:pt>
                <c:pt idx="941">
                  <c:v>-5.9259259259259303E-2</c:v>
                </c:pt>
                <c:pt idx="942">
                  <c:v>-5.9259259259259303E-2</c:v>
                </c:pt>
                <c:pt idx="943">
                  <c:v>-5.9259259259259199E-2</c:v>
                </c:pt>
                <c:pt idx="944">
                  <c:v>-5.9259259259259199E-2</c:v>
                </c:pt>
                <c:pt idx="945">
                  <c:v>5.9082892416225802E-2</c:v>
                </c:pt>
                <c:pt idx="946">
                  <c:v>5.9082892416225802E-2</c:v>
                </c:pt>
                <c:pt idx="947">
                  <c:v>-5.9082892416225698E-2</c:v>
                </c:pt>
                <c:pt idx="948">
                  <c:v>-5.9044551798174902E-2</c:v>
                </c:pt>
                <c:pt idx="949">
                  <c:v>-5.9044551798174902E-2</c:v>
                </c:pt>
                <c:pt idx="950">
                  <c:v>5.8816678313533599E-2</c:v>
                </c:pt>
                <c:pt idx="951">
                  <c:v>-5.8776167471819601E-2</c:v>
                </c:pt>
                <c:pt idx="952">
                  <c:v>5.8641975308642E-2</c:v>
                </c:pt>
                <c:pt idx="953">
                  <c:v>-5.8460421205519197E-2</c:v>
                </c:pt>
                <c:pt idx="954">
                  <c:v>5.8271604938271597E-2</c:v>
                </c:pt>
                <c:pt idx="955">
                  <c:v>5.8239398819109001E-2</c:v>
                </c:pt>
                <c:pt idx="956">
                  <c:v>-5.8139534883720902E-2</c:v>
                </c:pt>
                <c:pt idx="957">
                  <c:v>5.8117866293967001E-2</c:v>
                </c:pt>
                <c:pt idx="958">
                  <c:v>-5.7929724596391202E-2</c:v>
                </c:pt>
                <c:pt idx="959">
                  <c:v>5.7929724596391202E-2</c:v>
                </c:pt>
                <c:pt idx="960">
                  <c:v>-5.7800224466891099E-2</c:v>
                </c:pt>
                <c:pt idx="961">
                  <c:v>-5.7760141093474403E-2</c:v>
                </c:pt>
                <c:pt idx="962">
                  <c:v>-5.7760141093474403E-2</c:v>
                </c:pt>
                <c:pt idx="963">
                  <c:v>5.7752667922159398E-2</c:v>
                </c:pt>
                <c:pt idx="964">
                  <c:v>-5.7347670250896002E-2</c:v>
                </c:pt>
                <c:pt idx="965">
                  <c:v>5.7262936695560797E-2</c:v>
                </c:pt>
                <c:pt idx="966">
                  <c:v>5.7239057239057201E-2</c:v>
                </c:pt>
                <c:pt idx="967">
                  <c:v>-5.7174660999797601E-2</c:v>
                </c:pt>
                <c:pt idx="968">
                  <c:v>-5.7166759620747298E-2</c:v>
                </c:pt>
                <c:pt idx="969">
                  <c:v>5.7098765432098797E-2</c:v>
                </c:pt>
                <c:pt idx="970">
                  <c:v>5.70987654320987E-2</c:v>
                </c:pt>
                <c:pt idx="971">
                  <c:v>5.7007988380537403E-2</c:v>
                </c:pt>
                <c:pt idx="972">
                  <c:v>-5.6996711728169502E-2</c:v>
                </c:pt>
                <c:pt idx="973">
                  <c:v>-5.6980056980057002E-2</c:v>
                </c:pt>
                <c:pt idx="974">
                  <c:v>-5.6980056980057002E-2</c:v>
                </c:pt>
                <c:pt idx="975">
                  <c:v>-5.6980056980057002E-2</c:v>
                </c:pt>
                <c:pt idx="976">
                  <c:v>5.6980056980056898E-2</c:v>
                </c:pt>
                <c:pt idx="977">
                  <c:v>-5.6897477187332297E-2</c:v>
                </c:pt>
                <c:pt idx="978">
                  <c:v>5.6832694763729201E-2</c:v>
                </c:pt>
                <c:pt idx="979">
                  <c:v>-5.6790123456790097E-2</c:v>
                </c:pt>
                <c:pt idx="980">
                  <c:v>-5.6790123456790097E-2</c:v>
                </c:pt>
                <c:pt idx="981">
                  <c:v>-5.6790123456790097E-2</c:v>
                </c:pt>
                <c:pt idx="982">
                  <c:v>5.6790123456790097E-2</c:v>
                </c:pt>
                <c:pt idx="983">
                  <c:v>5.6790123456790097E-2</c:v>
                </c:pt>
                <c:pt idx="984">
                  <c:v>5.6712962962963E-2</c:v>
                </c:pt>
                <c:pt idx="985">
                  <c:v>5.6692657569850501E-2</c:v>
                </c:pt>
                <c:pt idx="986">
                  <c:v>5.6622851365015103E-2</c:v>
                </c:pt>
                <c:pt idx="987">
                  <c:v>-5.6548412910109397E-2</c:v>
                </c:pt>
                <c:pt idx="988">
                  <c:v>5.6437389770723101E-2</c:v>
                </c:pt>
                <c:pt idx="989">
                  <c:v>5.6437389770723101E-2</c:v>
                </c:pt>
                <c:pt idx="990">
                  <c:v>5.6352050975706898E-2</c:v>
                </c:pt>
                <c:pt idx="991">
                  <c:v>5.6327160493827098E-2</c:v>
                </c:pt>
                <c:pt idx="992">
                  <c:v>5.6327160493827098E-2</c:v>
                </c:pt>
                <c:pt idx="993">
                  <c:v>5.6327160493827098E-2</c:v>
                </c:pt>
                <c:pt idx="994">
                  <c:v>-5.6250000000000001E-2</c:v>
                </c:pt>
                <c:pt idx="995">
                  <c:v>-5.6172839506172897E-2</c:v>
                </c:pt>
                <c:pt idx="996">
                  <c:v>5.5951976441272998E-2</c:v>
                </c:pt>
                <c:pt idx="997">
                  <c:v>5.5918663761800998E-2</c:v>
                </c:pt>
                <c:pt idx="998">
                  <c:v>-5.5880441845354102E-2</c:v>
                </c:pt>
                <c:pt idx="999">
                  <c:v>-5.58075081884606E-2</c:v>
                </c:pt>
                <c:pt idx="1000">
                  <c:v>-5.57259713701432E-2</c:v>
                </c:pt>
                <c:pt idx="1001">
                  <c:v>5.5555555555555601E-2</c:v>
                </c:pt>
                <c:pt idx="1002">
                  <c:v>5.5555555555555601E-2</c:v>
                </c:pt>
                <c:pt idx="1003">
                  <c:v>-5.5555555555555601E-2</c:v>
                </c:pt>
                <c:pt idx="1004">
                  <c:v>-5.5555555555555601E-2</c:v>
                </c:pt>
                <c:pt idx="1005">
                  <c:v>5.5555555555555601E-2</c:v>
                </c:pt>
                <c:pt idx="1006">
                  <c:v>5.5555555555555601E-2</c:v>
                </c:pt>
                <c:pt idx="1007">
                  <c:v>-5.5555555555555601E-2</c:v>
                </c:pt>
                <c:pt idx="1008">
                  <c:v>-5.5555555555555601E-2</c:v>
                </c:pt>
                <c:pt idx="1009">
                  <c:v>-5.5555555555555601E-2</c:v>
                </c:pt>
                <c:pt idx="1010">
                  <c:v>-5.5555555555555601E-2</c:v>
                </c:pt>
                <c:pt idx="1011">
                  <c:v>-5.5555555555555601E-2</c:v>
                </c:pt>
                <c:pt idx="1012">
                  <c:v>5.5555555555555601E-2</c:v>
                </c:pt>
                <c:pt idx="1013">
                  <c:v>5.5555555555555601E-2</c:v>
                </c:pt>
                <c:pt idx="1014">
                  <c:v>5.5555555555555601E-2</c:v>
                </c:pt>
                <c:pt idx="1015">
                  <c:v>5.5555555555555601E-2</c:v>
                </c:pt>
                <c:pt idx="1016">
                  <c:v>5.5555555555555601E-2</c:v>
                </c:pt>
                <c:pt idx="1017">
                  <c:v>-5.5265068990559198E-2</c:v>
                </c:pt>
                <c:pt idx="1018">
                  <c:v>-5.50379572118702E-2</c:v>
                </c:pt>
                <c:pt idx="1019">
                  <c:v>-5.4580896686159799E-2</c:v>
                </c:pt>
                <c:pt idx="1020">
                  <c:v>-5.4466230936819203E-2</c:v>
                </c:pt>
                <c:pt idx="1021">
                  <c:v>-5.4320987654321001E-2</c:v>
                </c:pt>
                <c:pt idx="1022">
                  <c:v>-5.4320987654320897E-2</c:v>
                </c:pt>
                <c:pt idx="1023">
                  <c:v>5.4278416347381897E-2</c:v>
                </c:pt>
                <c:pt idx="1024">
                  <c:v>-5.4216867469879498E-2</c:v>
                </c:pt>
                <c:pt idx="1025">
                  <c:v>-5.4216867469879498E-2</c:v>
                </c:pt>
                <c:pt idx="1026">
                  <c:v>-5.4122574955908297E-2</c:v>
                </c:pt>
                <c:pt idx="1027">
                  <c:v>5.4074074074073997E-2</c:v>
                </c:pt>
                <c:pt idx="1028">
                  <c:v>5.4065559812686202E-2</c:v>
                </c:pt>
                <c:pt idx="1029">
                  <c:v>-5.4012345679012398E-2</c:v>
                </c:pt>
                <c:pt idx="1030">
                  <c:v>5.3989488772097402E-2</c:v>
                </c:pt>
                <c:pt idx="1031">
                  <c:v>5.3952220618887402E-2</c:v>
                </c:pt>
                <c:pt idx="1032">
                  <c:v>5.3941120607787302E-2</c:v>
                </c:pt>
                <c:pt idx="1033">
                  <c:v>5.38720538720538E-2</c:v>
                </c:pt>
                <c:pt idx="1034">
                  <c:v>-5.3791887125220497E-2</c:v>
                </c:pt>
                <c:pt idx="1035">
                  <c:v>-5.36920568367108E-2</c:v>
                </c:pt>
                <c:pt idx="1036">
                  <c:v>-5.36475869809203E-2</c:v>
                </c:pt>
                <c:pt idx="1037">
                  <c:v>5.3310886644219999E-2</c:v>
                </c:pt>
                <c:pt idx="1038">
                  <c:v>5.3310886644219999E-2</c:v>
                </c:pt>
                <c:pt idx="1039">
                  <c:v>-5.3290293351455402E-2</c:v>
                </c:pt>
                <c:pt idx="1040">
                  <c:v>5.3281351526965497E-2</c:v>
                </c:pt>
                <c:pt idx="1041">
                  <c:v>5.31914893617021E-2</c:v>
                </c:pt>
                <c:pt idx="1042">
                  <c:v>5.3086419753086499E-2</c:v>
                </c:pt>
                <c:pt idx="1043">
                  <c:v>-5.3086419753086402E-2</c:v>
                </c:pt>
                <c:pt idx="1044">
                  <c:v>-5.29100529100529E-2</c:v>
                </c:pt>
                <c:pt idx="1045">
                  <c:v>-5.29100529100529E-2</c:v>
                </c:pt>
                <c:pt idx="1046">
                  <c:v>-5.29100529100529E-2</c:v>
                </c:pt>
                <c:pt idx="1047">
                  <c:v>-5.29100529100529E-2</c:v>
                </c:pt>
                <c:pt idx="1048">
                  <c:v>-5.29100529100529E-2</c:v>
                </c:pt>
                <c:pt idx="1049">
                  <c:v>-5.2795031055900603E-2</c:v>
                </c:pt>
                <c:pt idx="1050">
                  <c:v>-5.2795031055900603E-2</c:v>
                </c:pt>
                <c:pt idx="1051">
                  <c:v>-5.2788420604512602E-2</c:v>
                </c:pt>
                <c:pt idx="1052">
                  <c:v>5.2706552706552702E-2</c:v>
                </c:pt>
                <c:pt idx="1053">
                  <c:v>5.2603327965646797E-2</c:v>
                </c:pt>
                <c:pt idx="1054">
                  <c:v>-5.2568697729988102E-2</c:v>
                </c:pt>
                <c:pt idx="1055">
                  <c:v>-5.2568697729988102E-2</c:v>
                </c:pt>
                <c:pt idx="1056">
                  <c:v>-5.2512704686617701E-2</c:v>
                </c:pt>
                <c:pt idx="1057">
                  <c:v>5.2469135802469098E-2</c:v>
                </c:pt>
                <c:pt idx="1058">
                  <c:v>5.2469135802469098E-2</c:v>
                </c:pt>
                <c:pt idx="1059">
                  <c:v>-5.2469135802469098E-2</c:v>
                </c:pt>
                <c:pt idx="1060">
                  <c:v>-5.23456790123457E-2</c:v>
                </c:pt>
                <c:pt idx="1061">
                  <c:v>5.23456790123457E-2</c:v>
                </c:pt>
                <c:pt idx="1062">
                  <c:v>5.2302631578947302E-2</c:v>
                </c:pt>
                <c:pt idx="1063">
                  <c:v>-5.2231718898385501E-2</c:v>
                </c:pt>
                <c:pt idx="1064">
                  <c:v>5.2147239263803699E-2</c:v>
                </c:pt>
                <c:pt idx="1065">
                  <c:v>-5.2028218694885303E-2</c:v>
                </c:pt>
                <c:pt idx="1066">
                  <c:v>5.1878119254005803E-2</c:v>
                </c:pt>
                <c:pt idx="1067">
                  <c:v>5.1759834368530003E-2</c:v>
                </c:pt>
                <c:pt idx="1068">
                  <c:v>5.1759834368530003E-2</c:v>
                </c:pt>
                <c:pt idx="1069">
                  <c:v>5.1627384960718302E-2</c:v>
                </c:pt>
                <c:pt idx="1070">
                  <c:v>-5.1587301587301501E-2</c:v>
                </c:pt>
                <c:pt idx="1071">
                  <c:v>5.1516258677383998E-2</c:v>
                </c:pt>
                <c:pt idx="1072">
                  <c:v>5.1346801346801398E-2</c:v>
                </c:pt>
                <c:pt idx="1073">
                  <c:v>5.1332033788174102E-2</c:v>
                </c:pt>
                <c:pt idx="1074">
                  <c:v>5.1332033788174102E-2</c:v>
                </c:pt>
                <c:pt idx="1075">
                  <c:v>-5.1198257080610002E-2</c:v>
                </c:pt>
                <c:pt idx="1076">
                  <c:v>-5.1198257080610002E-2</c:v>
                </c:pt>
                <c:pt idx="1077">
                  <c:v>-5.1174830744723197E-2</c:v>
                </c:pt>
                <c:pt idx="1078">
                  <c:v>-5.1007147498375503E-2</c:v>
                </c:pt>
                <c:pt idx="1079">
                  <c:v>5.1001821493624699E-2</c:v>
                </c:pt>
                <c:pt idx="1080">
                  <c:v>5.0925925925925902E-2</c:v>
                </c:pt>
                <c:pt idx="1081">
                  <c:v>5.0807217473884198E-2</c:v>
                </c:pt>
                <c:pt idx="1082">
                  <c:v>5.0807217473884198E-2</c:v>
                </c:pt>
                <c:pt idx="1083">
                  <c:v>5.0807217473884198E-2</c:v>
                </c:pt>
                <c:pt idx="1084">
                  <c:v>-5.08072174738841E-2</c:v>
                </c:pt>
                <c:pt idx="1085">
                  <c:v>-5.08072174738841E-2</c:v>
                </c:pt>
                <c:pt idx="1086">
                  <c:v>5.0744169694128601E-2</c:v>
                </c:pt>
                <c:pt idx="1087">
                  <c:v>5.0721404135058802E-2</c:v>
                </c:pt>
                <c:pt idx="1088">
                  <c:v>-5.0617283950617299E-2</c:v>
                </c:pt>
                <c:pt idx="1089">
                  <c:v>5.0617283950617299E-2</c:v>
                </c:pt>
                <c:pt idx="1090">
                  <c:v>5.0617283950617299E-2</c:v>
                </c:pt>
                <c:pt idx="1091">
                  <c:v>5.0264550264550199E-2</c:v>
                </c:pt>
                <c:pt idx="1092">
                  <c:v>5.0224466891133503E-2</c:v>
                </c:pt>
                <c:pt idx="1093">
                  <c:v>-5.0164088138771601E-2</c:v>
                </c:pt>
                <c:pt idx="1094">
                  <c:v>-5.0154320987654301E-2</c:v>
                </c:pt>
                <c:pt idx="1095">
                  <c:v>-5.0154320987654301E-2</c:v>
                </c:pt>
                <c:pt idx="1096">
                  <c:v>0.05</c:v>
                </c:pt>
                <c:pt idx="1097">
                  <c:v>4.98343872327612E-2</c:v>
                </c:pt>
                <c:pt idx="1098">
                  <c:v>-4.97458242556282E-2</c:v>
                </c:pt>
                <c:pt idx="1099">
                  <c:v>4.9595572584078401E-2</c:v>
                </c:pt>
                <c:pt idx="1100">
                  <c:v>4.9382716049382797E-2</c:v>
                </c:pt>
                <c:pt idx="1101">
                  <c:v>4.9382716049382699E-2</c:v>
                </c:pt>
                <c:pt idx="1102">
                  <c:v>-4.9382716049382699E-2</c:v>
                </c:pt>
                <c:pt idx="1103">
                  <c:v>-4.9382716049382699E-2</c:v>
                </c:pt>
                <c:pt idx="1104">
                  <c:v>-4.9382716049382699E-2</c:v>
                </c:pt>
                <c:pt idx="1105">
                  <c:v>-4.9382716049382699E-2</c:v>
                </c:pt>
                <c:pt idx="1106">
                  <c:v>4.9382716049382699E-2</c:v>
                </c:pt>
                <c:pt idx="1107">
                  <c:v>4.9382716049382699E-2</c:v>
                </c:pt>
                <c:pt idx="1108">
                  <c:v>4.9382716049382699E-2</c:v>
                </c:pt>
                <c:pt idx="1109">
                  <c:v>4.9382716049382699E-2</c:v>
                </c:pt>
                <c:pt idx="1110">
                  <c:v>-4.9382716049382699E-2</c:v>
                </c:pt>
                <c:pt idx="1111">
                  <c:v>4.9382716049382699E-2</c:v>
                </c:pt>
                <c:pt idx="1112">
                  <c:v>-4.9382716049382699E-2</c:v>
                </c:pt>
                <c:pt idx="1113">
                  <c:v>-4.9382716049382699E-2</c:v>
                </c:pt>
                <c:pt idx="1114">
                  <c:v>4.9382716049382699E-2</c:v>
                </c:pt>
                <c:pt idx="1115">
                  <c:v>4.9382716049382699E-2</c:v>
                </c:pt>
                <c:pt idx="1116">
                  <c:v>4.9382716049382699E-2</c:v>
                </c:pt>
                <c:pt idx="1117">
                  <c:v>-4.9382716049382699E-2</c:v>
                </c:pt>
                <c:pt idx="1118">
                  <c:v>-4.9382716049382699E-2</c:v>
                </c:pt>
                <c:pt idx="1119">
                  <c:v>-4.9382716049382699E-2</c:v>
                </c:pt>
                <c:pt idx="1120">
                  <c:v>4.9114331723027399E-2</c:v>
                </c:pt>
                <c:pt idx="1121">
                  <c:v>-4.9092229484386303E-2</c:v>
                </c:pt>
                <c:pt idx="1122">
                  <c:v>4.9057829759584198E-2</c:v>
                </c:pt>
                <c:pt idx="1123">
                  <c:v>-4.9029982363315697E-2</c:v>
                </c:pt>
                <c:pt idx="1124">
                  <c:v>4.8984468339307002E-2</c:v>
                </c:pt>
                <c:pt idx="1125">
                  <c:v>4.8861283643892299E-2</c:v>
                </c:pt>
                <c:pt idx="1126">
                  <c:v>4.8861283643892299E-2</c:v>
                </c:pt>
                <c:pt idx="1127">
                  <c:v>4.8842461885940103E-2</c:v>
                </c:pt>
                <c:pt idx="1128">
                  <c:v>-4.8706240487062402E-2</c:v>
                </c:pt>
                <c:pt idx="1129">
                  <c:v>-4.8570500324886301E-2</c:v>
                </c:pt>
                <c:pt idx="1130">
                  <c:v>-4.8567435359888202E-2</c:v>
                </c:pt>
                <c:pt idx="1131">
                  <c:v>-4.8447204968944002E-2</c:v>
                </c:pt>
                <c:pt idx="1132">
                  <c:v>4.8148148148148197E-2</c:v>
                </c:pt>
                <c:pt idx="1133">
                  <c:v>4.8083170890188397E-2</c:v>
                </c:pt>
                <c:pt idx="1134">
                  <c:v>-4.80277024992471E-2</c:v>
                </c:pt>
                <c:pt idx="1135">
                  <c:v>4.8019881353214701E-2</c:v>
                </c:pt>
                <c:pt idx="1136">
                  <c:v>-4.7988849064117801E-2</c:v>
                </c:pt>
                <c:pt idx="1137">
                  <c:v>-4.7958214624881298E-2</c:v>
                </c:pt>
                <c:pt idx="1138">
                  <c:v>-4.7958214624881298E-2</c:v>
                </c:pt>
                <c:pt idx="1139">
                  <c:v>-4.7958214624881298E-2</c:v>
                </c:pt>
                <c:pt idx="1140">
                  <c:v>-4.7930283224400898E-2</c:v>
                </c:pt>
                <c:pt idx="1141">
                  <c:v>-4.7930283224400898E-2</c:v>
                </c:pt>
                <c:pt idx="1142">
                  <c:v>4.7930283224400801E-2</c:v>
                </c:pt>
                <c:pt idx="1143">
                  <c:v>-4.7758284600389798E-2</c:v>
                </c:pt>
                <c:pt idx="1144">
                  <c:v>-4.7699214365881003E-2</c:v>
                </c:pt>
                <c:pt idx="1145">
                  <c:v>-4.76753349093774E-2</c:v>
                </c:pt>
                <c:pt idx="1146">
                  <c:v>-4.7654320987654299E-2</c:v>
                </c:pt>
                <c:pt idx="1147">
                  <c:v>4.7547547547547503E-2</c:v>
                </c:pt>
                <c:pt idx="1148">
                  <c:v>4.7483380816714098E-2</c:v>
                </c:pt>
                <c:pt idx="1149">
                  <c:v>4.7483380816714098E-2</c:v>
                </c:pt>
                <c:pt idx="1150">
                  <c:v>-4.7273982056590801E-2</c:v>
                </c:pt>
                <c:pt idx="1151">
                  <c:v>4.7204066811909903E-2</c:v>
                </c:pt>
                <c:pt idx="1152">
                  <c:v>4.7204066811909903E-2</c:v>
                </c:pt>
                <c:pt idx="1153">
                  <c:v>4.6993229788928698E-2</c:v>
                </c:pt>
                <c:pt idx="1154">
                  <c:v>4.69672571121846E-2</c:v>
                </c:pt>
                <c:pt idx="1155">
                  <c:v>4.69672571121846E-2</c:v>
                </c:pt>
                <c:pt idx="1156">
                  <c:v>-4.6954057883019602E-2</c:v>
                </c:pt>
                <c:pt idx="1157">
                  <c:v>-4.69135802469135E-2</c:v>
                </c:pt>
                <c:pt idx="1158">
                  <c:v>-4.6737213403879999E-2</c:v>
                </c:pt>
                <c:pt idx="1159">
                  <c:v>-4.6737213403879999E-2</c:v>
                </c:pt>
                <c:pt idx="1160">
                  <c:v>4.6615581098339701E-2</c:v>
                </c:pt>
                <c:pt idx="1161">
                  <c:v>4.6596744236862303E-2</c:v>
                </c:pt>
                <c:pt idx="1162">
                  <c:v>-4.6491639318643502E-2</c:v>
                </c:pt>
                <c:pt idx="1163">
                  <c:v>4.6477850399418999E-2</c:v>
                </c:pt>
                <c:pt idx="1164">
                  <c:v>4.6458739441195503E-2</c:v>
                </c:pt>
                <c:pt idx="1165">
                  <c:v>4.6386192017259999E-2</c:v>
                </c:pt>
                <c:pt idx="1166">
                  <c:v>4.6296296296296301E-2</c:v>
                </c:pt>
                <c:pt idx="1167">
                  <c:v>-4.6296296296296301E-2</c:v>
                </c:pt>
                <c:pt idx="1168">
                  <c:v>-4.6094380985346697E-2</c:v>
                </c:pt>
                <c:pt idx="1169">
                  <c:v>4.60758377425044E-2</c:v>
                </c:pt>
                <c:pt idx="1170">
                  <c:v>4.6015712682379403E-2</c:v>
                </c:pt>
                <c:pt idx="1171">
                  <c:v>4.6012269938650298E-2</c:v>
                </c:pt>
                <c:pt idx="1172">
                  <c:v>4.6012269938650298E-2</c:v>
                </c:pt>
                <c:pt idx="1173">
                  <c:v>4.6012269938650298E-2</c:v>
                </c:pt>
                <c:pt idx="1174">
                  <c:v>-4.5855379188712499E-2</c:v>
                </c:pt>
                <c:pt idx="1175">
                  <c:v>4.5855379188712499E-2</c:v>
                </c:pt>
                <c:pt idx="1176">
                  <c:v>4.5855379188712499E-2</c:v>
                </c:pt>
                <c:pt idx="1177">
                  <c:v>-4.5735129068462402E-2</c:v>
                </c:pt>
                <c:pt idx="1178">
                  <c:v>4.5679012345679101E-2</c:v>
                </c:pt>
                <c:pt idx="1179">
                  <c:v>4.5679012345679101E-2</c:v>
                </c:pt>
                <c:pt idx="1180">
                  <c:v>4.5679012345679101E-2</c:v>
                </c:pt>
                <c:pt idx="1181">
                  <c:v>-4.5679012345678997E-2</c:v>
                </c:pt>
                <c:pt idx="1182">
                  <c:v>-4.5679012345678997E-2</c:v>
                </c:pt>
                <c:pt idx="1183">
                  <c:v>4.5573942737063299E-2</c:v>
                </c:pt>
                <c:pt idx="1184">
                  <c:v>-4.5548654244306402E-2</c:v>
                </c:pt>
                <c:pt idx="1185">
                  <c:v>4.5524691358024699E-2</c:v>
                </c:pt>
                <c:pt idx="1186">
                  <c:v>-4.5481867361250303E-2</c:v>
                </c:pt>
                <c:pt idx="1187">
                  <c:v>-4.5432098765432097E-2</c:v>
                </c:pt>
                <c:pt idx="1188">
                  <c:v>-4.5389393215480203E-2</c:v>
                </c:pt>
                <c:pt idx="1189">
                  <c:v>-4.5243282498184399E-2</c:v>
                </c:pt>
                <c:pt idx="1190">
                  <c:v>-4.51591942820012E-2</c:v>
                </c:pt>
                <c:pt idx="1191">
                  <c:v>4.5156958200436401E-2</c:v>
                </c:pt>
                <c:pt idx="1192">
                  <c:v>-4.5143537111408602E-2</c:v>
                </c:pt>
                <c:pt idx="1193">
                  <c:v>-4.5025417574437197E-2</c:v>
                </c:pt>
                <c:pt idx="1194">
                  <c:v>4.4973544973544902E-2</c:v>
                </c:pt>
                <c:pt idx="1195">
                  <c:v>4.4662309368191697E-2</c:v>
                </c:pt>
                <c:pt idx="1196">
                  <c:v>4.4662309368191697E-2</c:v>
                </c:pt>
                <c:pt idx="1197">
                  <c:v>-4.4634377967711303E-2</c:v>
                </c:pt>
                <c:pt idx="1198">
                  <c:v>-4.4607566346696798E-2</c:v>
                </c:pt>
                <c:pt idx="1199">
                  <c:v>-4.4574351479722302E-2</c:v>
                </c:pt>
                <c:pt idx="1200">
                  <c:v>4.4532627865961197E-2</c:v>
                </c:pt>
                <c:pt idx="1201">
                  <c:v>4.4532627865961197E-2</c:v>
                </c:pt>
                <c:pt idx="1202">
                  <c:v>-4.4499723604201201E-2</c:v>
                </c:pt>
                <c:pt idx="1203">
                  <c:v>4.4444444444444398E-2</c:v>
                </c:pt>
                <c:pt idx="1204">
                  <c:v>4.4444444444444398E-2</c:v>
                </c:pt>
                <c:pt idx="1205">
                  <c:v>-4.4444444444444398E-2</c:v>
                </c:pt>
                <c:pt idx="1206">
                  <c:v>4.4299201161946203E-2</c:v>
                </c:pt>
                <c:pt idx="1207">
                  <c:v>-4.4091710758377499E-2</c:v>
                </c:pt>
                <c:pt idx="1208">
                  <c:v>4.3827160493827101E-2</c:v>
                </c:pt>
                <c:pt idx="1209">
                  <c:v>4.3827160493827101E-2</c:v>
                </c:pt>
                <c:pt idx="1210">
                  <c:v>4.3807248108323399E-2</c:v>
                </c:pt>
                <c:pt idx="1211">
                  <c:v>-4.3771043771043801E-2</c:v>
                </c:pt>
                <c:pt idx="1212">
                  <c:v>4.3771043771043697E-2</c:v>
                </c:pt>
                <c:pt idx="1213">
                  <c:v>4.3771043771043697E-2</c:v>
                </c:pt>
                <c:pt idx="1214">
                  <c:v>4.3684710351376999E-2</c:v>
                </c:pt>
                <c:pt idx="1215">
                  <c:v>4.3209876543209902E-2</c:v>
                </c:pt>
                <c:pt idx="1216">
                  <c:v>-4.3209876543209902E-2</c:v>
                </c:pt>
                <c:pt idx="1217">
                  <c:v>4.3209876543209902E-2</c:v>
                </c:pt>
                <c:pt idx="1218">
                  <c:v>4.3209876543209902E-2</c:v>
                </c:pt>
                <c:pt idx="1219">
                  <c:v>-4.3209876543209902E-2</c:v>
                </c:pt>
                <c:pt idx="1220">
                  <c:v>-4.3209876543209902E-2</c:v>
                </c:pt>
                <c:pt idx="1221">
                  <c:v>4.3209876543209902E-2</c:v>
                </c:pt>
                <c:pt idx="1222">
                  <c:v>4.3209876543209902E-2</c:v>
                </c:pt>
                <c:pt idx="1223">
                  <c:v>4.3209876543209902E-2</c:v>
                </c:pt>
                <c:pt idx="1224">
                  <c:v>-4.3209876543209902E-2</c:v>
                </c:pt>
                <c:pt idx="1225">
                  <c:v>-4.3209876543209902E-2</c:v>
                </c:pt>
                <c:pt idx="1226">
                  <c:v>4.3209876543209798E-2</c:v>
                </c:pt>
                <c:pt idx="1227">
                  <c:v>-4.3209876543209798E-2</c:v>
                </c:pt>
                <c:pt idx="1228">
                  <c:v>4.3209876543209798E-2</c:v>
                </c:pt>
                <c:pt idx="1229">
                  <c:v>-4.3209876543209798E-2</c:v>
                </c:pt>
                <c:pt idx="1230">
                  <c:v>4.3209876543209798E-2</c:v>
                </c:pt>
                <c:pt idx="1231">
                  <c:v>4.3209876543209798E-2</c:v>
                </c:pt>
                <c:pt idx="1232">
                  <c:v>-4.31807456347333E-2</c:v>
                </c:pt>
                <c:pt idx="1233">
                  <c:v>-4.3000477783086501E-2</c:v>
                </c:pt>
                <c:pt idx="1234">
                  <c:v>-4.2957923910304903E-2</c:v>
                </c:pt>
                <c:pt idx="1235">
                  <c:v>-4.2933480744426003E-2</c:v>
                </c:pt>
                <c:pt idx="1236">
                  <c:v>-4.2908762420957598E-2</c:v>
                </c:pt>
                <c:pt idx="1237">
                  <c:v>4.28641975308642E-2</c:v>
                </c:pt>
                <c:pt idx="1238">
                  <c:v>4.2735042735042701E-2</c:v>
                </c:pt>
                <c:pt idx="1239">
                  <c:v>4.2592592592592501E-2</c:v>
                </c:pt>
                <c:pt idx="1240">
                  <c:v>-4.24382716049383E-2</c:v>
                </c:pt>
                <c:pt idx="1241">
                  <c:v>4.2348955392433697E-2</c:v>
                </c:pt>
                <c:pt idx="1242">
                  <c:v>-4.2166579725265198E-2</c:v>
                </c:pt>
                <c:pt idx="1243">
                  <c:v>-4.2087542087542097E-2</c:v>
                </c:pt>
                <c:pt idx="1244">
                  <c:v>-4.2042042042042101E-2</c:v>
                </c:pt>
                <c:pt idx="1245">
                  <c:v>-4.1959972394754998E-2</c:v>
                </c:pt>
                <c:pt idx="1246">
                  <c:v>-4.1959972394754998E-2</c:v>
                </c:pt>
                <c:pt idx="1247">
                  <c:v>-4.1910331384015599E-2</c:v>
                </c:pt>
                <c:pt idx="1248">
                  <c:v>4.1785375118708501E-2</c:v>
                </c:pt>
                <c:pt idx="1249">
                  <c:v>4.17574437182281E-2</c:v>
                </c:pt>
                <c:pt idx="1250">
                  <c:v>-4.1757443718228003E-2</c:v>
                </c:pt>
                <c:pt idx="1251">
                  <c:v>-4.1757443718228003E-2</c:v>
                </c:pt>
                <c:pt idx="1252">
                  <c:v>-4.1728395061728402E-2</c:v>
                </c:pt>
                <c:pt idx="1253">
                  <c:v>-4.1728395061728402E-2</c:v>
                </c:pt>
                <c:pt idx="1254">
                  <c:v>-4.1690408357075E-2</c:v>
                </c:pt>
                <c:pt idx="1255">
                  <c:v>-4.1585445094217001E-2</c:v>
                </c:pt>
                <c:pt idx="1256">
                  <c:v>4.1585445094217001E-2</c:v>
                </c:pt>
                <c:pt idx="1257">
                  <c:v>-4.1585445094217001E-2</c:v>
                </c:pt>
                <c:pt idx="1258">
                  <c:v>-4.1407867494824002E-2</c:v>
                </c:pt>
                <c:pt idx="1259">
                  <c:v>-4.13105413105413E-2</c:v>
                </c:pt>
                <c:pt idx="1260">
                  <c:v>-4.1245791245791197E-2</c:v>
                </c:pt>
                <c:pt idx="1261">
                  <c:v>4.12186379928315E-2</c:v>
                </c:pt>
                <c:pt idx="1262">
                  <c:v>-4.1185994737907301E-2</c:v>
                </c:pt>
                <c:pt idx="1263">
                  <c:v>4.1068279163517303E-2</c:v>
                </c:pt>
                <c:pt idx="1264">
                  <c:v>-4.1012764176606001E-2</c:v>
                </c:pt>
                <c:pt idx="1265">
                  <c:v>-4.0995193666949398E-2</c:v>
                </c:pt>
                <c:pt idx="1266">
                  <c:v>4.0935672514619902E-2</c:v>
                </c:pt>
                <c:pt idx="1267">
                  <c:v>-4.08203902827559E-2</c:v>
                </c:pt>
                <c:pt idx="1268">
                  <c:v>4.0740740740740702E-2</c:v>
                </c:pt>
                <c:pt idx="1269">
                  <c:v>-4.0740740740740702E-2</c:v>
                </c:pt>
                <c:pt idx="1270">
                  <c:v>-4.0740740740740702E-2</c:v>
                </c:pt>
                <c:pt idx="1271">
                  <c:v>4.0564373897707201E-2</c:v>
                </c:pt>
                <c:pt idx="1272">
                  <c:v>-4.0564373897707201E-2</c:v>
                </c:pt>
                <c:pt idx="1273">
                  <c:v>-4.0564373897707201E-2</c:v>
                </c:pt>
                <c:pt idx="1274">
                  <c:v>-4.0448343079921997E-2</c:v>
                </c:pt>
                <c:pt idx="1275">
                  <c:v>4.0404040404040401E-2</c:v>
                </c:pt>
                <c:pt idx="1276">
                  <c:v>-4.03204623062779E-2</c:v>
                </c:pt>
                <c:pt idx="1277">
                  <c:v>4.0285899935022698E-2</c:v>
                </c:pt>
                <c:pt idx="1278">
                  <c:v>-4.0223018717642299E-2</c:v>
                </c:pt>
                <c:pt idx="1279">
                  <c:v>4.0123456790123503E-2</c:v>
                </c:pt>
                <c:pt idx="1280">
                  <c:v>4.0123456790123399E-2</c:v>
                </c:pt>
                <c:pt idx="1281">
                  <c:v>-3.9961013645224197E-2</c:v>
                </c:pt>
                <c:pt idx="1282">
                  <c:v>3.99487537852318E-2</c:v>
                </c:pt>
                <c:pt idx="1283">
                  <c:v>3.9908125179443102E-2</c:v>
                </c:pt>
                <c:pt idx="1284">
                  <c:v>-3.9852760736196202E-2</c:v>
                </c:pt>
                <c:pt idx="1285">
                  <c:v>3.9682539682539798E-2</c:v>
                </c:pt>
                <c:pt idx="1286">
                  <c:v>3.9426523297491099E-2</c:v>
                </c:pt>
                <c:pt idx="1287">
                  <c:v>-3.9337474120082802E-2</c:v>
                </c:pt>
                <c:pt idx="1288">
                  <c:v>3.9281705948372603E-2</c:v>
                </c:pt>
                <c:pt idx="1289">
                  <c:v>3.9281705948372603E-2</c:v>
                </c:pt>
                <c:pt idx="1290">
                  <c:v>-3.9234149403640901E-2</c:v>
                </c:pt>
                <c:pt idx="1291">
                  <c:v>-3.91880642889159E-2</c:v>
                </c:pt>
                <c:pt idx="1292">
                  <c:v>3.9039039039038999E-2</c:v>
                </c:pt>
                <c:pt idx="1293">
                  <c:v>-3.8986354775828402E-2</c:v>
                </c:pt>
                <c:pt idx="1294">
                  <c:v>-3.8800705467372097E-2</c:v>
                </c:pt>
                <c:pt idx="1295">
                  <c:v>3.8765432098765401E-2</c:v>
                </c:pt>
                <c:pt idx="1296">
                  <c:v>3.87444181770423E-2</c:v>
                </c:pt>
                <c:pt idx="1297">
                  <c:v>3.87444181770423E-2</c:v>
                </c:pt>
                <c:pt idx="1298">
                  <c:v>3.8720538720538697E-2</c:v>
                </c:pt>
                <c:pt idx="1299">
                  <c:v>3.8720538720538697E-2</c:v>
                </c:pt>
                <c:pt idx="1300">
                  <c:v>3.8661468486029998E-2</c:v>
                </c:pt>
                <c:pt idx="1301">
                  <c:v>-3.8661468486029901E-2</c:v>
                </c:pt>
                <c:pt idx="1302">
                  <c:v>3.8580246913580203E-2</c:v>
                </c:pt>
                <c:pt idx="1303">
                  <c:v>3.8580246913580203E-2</c:v>
                </c:pt>
                <c:pt idx="1304">
                  <c:v>3.8580246913580203E-2</c:v>
                </c:pt>
                <c:pt idx="1305">
                  <c:v>3.8580246913580203E-2</c:v>
                </c:pt>
                <c:pt idx="1306">
                  <c:v>3.8580246913580203E-2</c:v>
                </c:pt>
                <c:pt idx="1307">
                  <c:v>-3.8580246913580203E-2</c:v>
                </c:pt>
                <c:pt idx="1308">
                  <c:v>-3.8580246913580203E-2</c:v>
                </c:pt>
                <c:pt idx="1309">
                  <c:v>-3.8554948391013998E-2</c:v>
                </c:pt>
                <c:pt idx="1310">
                  <c:v>3.8461538461538401E-2</c:v>
                </c:pt>
                <c:pt idx="1311">
                  <c:v>3.8359788359788399E-2</c:v>
                </c:pt>
                <c:pt idx="1312">
                  <c:v>-3.8331342094782901E-2</c:v>
                </c:pt>
                <c:pt idx="1313">
                  <c:v>3.8314176245210697E-2</c:v>
                </c:pt>
                <c:pt idx="1314">
                  <c:v>3.82716049382716E-2</c:v>
                </c:pt>
                <c:pt idx="1315">
                  <c:v>-3.8271604938271503E-2</c:v>
                </c:pt>
                <c:pt idx="1316">
                  <c:v>-3.79188712522045E-2</c:v>
                </c:pt>
                <c:pt idx="1317">
                  <c:v>-3.79188712522045E-2</c:v>
                </c:pt>
                <c:pt idx="1318">
                  <c:v>3.7808641975308602E-2</c:v>
                </c:pt>
                <c:pt idx="1319">
                  <c:v>-3.7808641975308602E-2</c:v>
                </c:pt>
                <c:pt idx="1320">
                  <c:v>-3.7654320987654297E-2</c:v>
                </c:pt>
                <c:pt idx="1321">
                  <c:v>3.7598204264870899E-2</c:v>
                </c:pt>
                <c:pt idx="1322">
                  <c:v>-3.7370704037370701E-2</c:v>
                </c:pt>
                <c:pt idx="1323">
                  <c:v>3.7361923326835599E-2</c:v>
                </c:pt>
                <c:pt idx="1324">
                  <c:v>3.7037037037037097E-2</c:v>
                </c:pt>
                <c:pt idx="1325">
                  <c:v>3.7037037037037097E-2</c:v>
                </c:pt>
                <c:pt idx="1326">
                  <c:v>3.7037037037037097E-2</c:v>
                </c:pt>
                <c:pt idx="1327">
                  <c:v>3.7037037037037097E-2</c:v>
                </c:pt>
                <c:pt idx="1328">
                  <c:v>3.7037037037037097E-2</c:v>
                </c:pt>
                <c:pt idx="1329">
                  <c:v>3.7037037037037097E-2</c:v>
                </c:pt>
                <c:pt idx="1330">
                  <c:v>-3.7037037037037E-2</c:v>
                </c:pt>
                <c:pt idx="1331">
                  <c:v>3.7037037037037E-2</c:v>
                </c:pt>
                <c:pt idx="1332">
                  <c:v>3.7037037037037E-2</c:v>
                </c:pt>
                <c:pt idx="1333">
                  <c:v>-3.7037037037037E-2</c:v>
                </c:pt>
                <c:pt idx="1334">
                  <c:v>-3.7037037037037E-2</c:v>
                </c:pt>
                <c:pt idx="1335">
                  <c:v>-3.7037037037037E-2</c:v>
                </c:pt>
                <c:pt idx="1336">
                  <c:v>-3.7037037037037E-2</c:v>
                </c:pt>
                <c:pt idx="1337">
                  <c:v>-3.7037037037037E-2</c:v>
                </c:pt>
                <c:pt idx="1338">
                  <c:v>-3.68864799759109E-2</c:v>
                </c:pt>
                <c:pt idx="1339">
                  <c:v>-3.6785084404132098E-2</c:v>
                </c:pt>
                <c:pt idx="1340">
                  <c:v>3.67686527106817E-2</c:v>
                </c:pt>
                <c:pt idx="1341">
                  <c:v>3.6703370036703299E-2</c:v>
                </c:pt>
                <c:pt idx="1342">
                  <c:v>-3.6536536536536497E-2</c:v>
                </c:pt>
                <c:pt idx="1343">
                  <c:v>-3.6531066585711397E-2</c:v>
                </c:pt>
                <c:pt idx="1344">
                  <c:v>3.6419753086419801E-2</c:v>
                </c:pt>
                <c:pt idx="1345">
                  <c:v>3.6380351983188799E-2</c:v>
                </c:pt>
                <c:pt idx="1346">
                  <c:v>-3.61552028218695E-2</c:v>
                </c:pt>
                <c:pt idx="1347">
                  <c:v>-3.5947712418300699E-2</c:v>
                </c:pt>
                <c:pt idx="1348">
                  <c:v>3.5947712418300602E-2</c:v>
                </c:pt>
                <c:pt idx="1349">
                  <c:v>3.5879629629629602E-2</c:v>
                </c:pt>
                <c:pt idx="1350">
                  <c:v>-3.5802469135802401E-2</c:v>
                </c:pt>
                <c:pt idx="1351">
                  <c:v>-3.5737491877842802E-2</c:v>
                </c:pt>
                <c:pt idx="1352">
                  <c:v>3.5731244064577401E-2</c:v>
                </c:pt>
                <c:pt idx="1353">
                  <c:v>3.5714285714285698E-2</c:v>
                </c:pt>
                <c:pt idx="1354">
                  <c:v>3.5682023486901498E-2</c:v>
                </c:pt>
                <c:pt idx="1355">
                  <c:v>3.56305672761369E-2</c:v>
                </c:pt>
                <c:pt idx="1356">
                  <c:v>-3.5612535612535599E-2</c:v>
                </c:pt>
                <c:pt idx="1357">
                  <c:v>-3.5584604212055199E-2</c:v>
                </c:pt>
                <c:pt idx="1358">
                  <c:v>-3.5416666666666603E-2</c:v>
                </c:pt>
                <c:pt idx="1359">
                  <c:v>-3.5412605588044099E-2</c:v>
                </c:pt>
                <c:pt idx="1360">
                  <c:v>-3.5353535353535401E-2</c:v>
                </c:pt>
                <c:pt idx="1361">
                  <c:v>-3.5273368606701903E-2</c:v>
                </c:pt>
                <c:pt idx="1362">
                  <c:v>-3.5196687370600402E-2</c:v>
                </c:pt>
                <c:pt idx="1363">
                  <c:v>3.5137701804368503E-2</c:v>
                </c:pt>
                <c:pt idx="1364">
                  <c:v>3.5137701804368399E-2</c:v>
                </c:pt>
                <c:pt idx="1365">
                  <c:v>3.49119611414693E-2</c:v>
                </c:pt>
                <c:pt idx="1366">
                  <c:v>-3.4908471690080899E-2</c:v>
                </c:pt>
                <c:pt idx="1367">
                  <c:v>-3.4838491459496003E-2</c:v>
                </c:pt>
                <c:pt idx="1368">
                  <c:v>3.4804026558149501E-2</c:v>
                </c:pt>
                <c:pt idx="1369">
                  <c:v>-3.4695615155385301E-2</c:v>
                </c:pt>
                <c:pt idx="1370">
                  <c:v>-3.46801346801347E-2</c:v>
                </c:pt>
                <c:pt idx="1371">
                  <c:v>-3.4647550776582998E-2</c:v>
                </c:pt>
                <c:pt idx="1372">
                  <c:v>-3.4621578099838998E-2</c:v>
                </c:pt>
                <c:pt idx="1373">
                  <c:v>-3.4506556245686701E-2</c:v>
                </c:pt>
                <c:pt idx="1374">
                  <c:v>3.4391534391534397E-2</c:v>
                </c:pt>
                <c:pt idx="1375">
                  <c:v>-3.4391534391534397E-2</c:v>
                </c:pt>
                <c:pt idx="1376">
                  <c:v>-3.4391534391534299E-2</c:v>
                </c:pt>
                <c:pt idx="1377">
                  <c:v>-3.4391534391534299E-2</c:v>
                </c:pt>
                <c:pt idx="1378">
                  <c:v>3.4320987654320997E-2</c:v>
                </c:pt>
                <c:pt idx="1379">
                  <c:v>-3.4320987654320997E-2</c:v>
                </c:pt>
                <c:pt idx="1380">
                  <c:v>3.42730790491984E-2</c:v>
                </c:pt>
                <c:pt idx="1381">
                  <c:v>-3.4161490683229802E-2</c:v>
                </c:pt>
                <c:pt idx="1382">
                  <c:v>-3.4161490683229802E-2</c:v>
                </c:pt>
                <c:pt idx="1383">
                  <c:v>-3.3950617283950602E-2</c:v>
                </c:pt>
                <c:pt idx="1384">
                  <c:v>3.3950617283950602E-2</c:v>
                </c:pt>
                <c:pt idx="1385">
                  <c:v>3.3950617283950602E-2</c:v>
                </c:pt>
                <c:pt idx="1386">
                  <c:v>3.3922599139990399E-2</c:v>
                </c:pt>
                <c:pt idx="1387">
                  <c:v>3.3850931677018602E-2</c:v>
                </c:pt>
                <c:pt idx="1388">
                  <c:v>-3.3810325476992101E-2</c:v>
                </c:pt>
                <c:pt idx="1389">
                  <c:v>-3.3651931501393902E-2</c:v>
                </c:pt>
                <c:pt idx="1390">
                  <c:v>-3.3580246913580199E-2</c:v>
                </c:pt>
                <c:pt idx="1391">
                  <c:v>-3.3571821684094699E-2</c:v>
                </c:pt>
                <c:pt idx="1392">
                  <c:v>3.3452807646355998E-2</c:v>
                </c:pt>
                <c:pt idx="1393">
                  <c:v>3.3448176859029601E-2</c:v>
                </c:pt>
                <c:pt idx="1394">
                  <c:v>-3.3389450056116703E-2</c:v>
                </c:pt>
                <c:pt idx="1395">
                  <c:v>3.3333333333333298E-2</c:v>
                </c:pt>
                <c:pt idx="1396">
                  <c:v>-3.33253702818921E-2</c:v>
                </c:pt>
                <c:pt idx="1397">
                  <c:v>-3.3259627786991E-2</c:v>
                </c:pt>
                <c:pt idx="1398">
                  <c:v>3.3208313799031101E-2</c:v>
                </c:pt>
                <c:pt idx="1399">
                  <c:v>3.3179012345679E-2</c:v>
                </c:pt>
                <c:pt idx="1400">
                  <c:v>3.3126293995859299E-2</c:v>
                </c:pt>
                <c:pt idx="1401">
                  <c:v>3.3108866442199798E-2</c:v>
                </c:pt>
                <c:pt idx="1402">
                  <c:v>3.3108866442199798E-2</c:v>
                </c:pt>
                <c:pt idx="1403">
                  <c:v>-3.3108866442199701E-2</c:v>
                </c:pt>
                <c:pt idx="1404">
                  <c:v>3.3068783068783102E-2</c:v>
                </c:pt>
                <c:pt idx="1405">
                  <c:v>3.2975958414554897E-2</c:v>
                </c:pt>
                <c:pt idx="1406">
                  <c:v>3.2848324514991201E-2</c:v>
                </c:pt>
                <c:pt idx="1407">
                  <c:v>3.2813515269655598E-2</c:v>
                </c:pt>
                <c:pt idx="1408">
                  <c:v>3.2679738562091498E-2</c:v>
                </c:pt>
                <c:pt idx="1409">
                  <c:v>-3.2679738562091498E-2</c:v>
                </c:pt>
                <c:pt idx="1410">
                  <c:v>-3.26278659611993E-2</c:v>
                </c:pt>
                <c:pt idx="1411">
                  <c:v>3.2608695652173898E-2</c:v>
                </c:pt>
                <c:pt idx="1412">
                  <c:v>3.2592592592592499E-2</c:v>
                </c:pt>
                <c:pt idx="1413">
                  <c:v>3.2583216127519903E-2</c:v>
                </c:pt>
                <c:pt idx="1414">
                  <c:v>-3.2573599240265899E-2</c:v>
                </c:pt>
                <c:pt idx="1415">
                  <c:v>3.2571578670869503E-2</c:v>
                </c:pt>
                <c:pt idx="1416">
                  <c:v>3.2547699214365802E-2</c:v>
                </c:pt>
                <c:pt idx="1417">
                  <c:v>3.2461873638344199E-2</c:v>
                </c:pt>
                <c:pt idx="1418">
                  <c:v>-3.2407407407407399E-2</c:v>
                </c:pt>
                <c:pt idx="1419">
                  <c:v>-3.2407407407407399E-2</c:v>
                </c:pt>
                <c:pt idx="1420">
                  <c:v>3.2407407407407399E-2</c:v>
                </c:pt>
                <c:pt idx="1421">
                  <c:v>-3.23089046493302E-2</c:v>
                </c:pt>
                <c:pt idx="1422">
                  <c:v>-3.2288698955365597E-2</c:v>
                </c:pt>
                <c:pt idx="1423">
                  <c:v>3.2191069574247201E-2</c:v>
                </c:pt>
                <c:pt idx="1424">
                  <c:v>-3.2098765432098803E-2</c:v>
                </c:pt>
                <c:pt idx="1425">
                  <c:v>3.2098765432098698E-2</c:v>
                </c:pt>
                <c:pt idx="1426">
                  <c:v>3.2098765432098698E-2</c:v>
                </c:pt>
                <c:pt idx="1427">
                  <c:v>3.2071926999463297E-2</c:v>
                </c:pt>
                <c:pt idx="1428">
                  <c:v>3.2021604938271601E-2</c:v>
                </c:pt>
                <c:pt idx="1429">
                  <c:v>3.1997984378936702E-2</c:v>
                </c:pt>
                <c:pt idx="1430">
                  <c:v>-3.1884057971014498E-2</c:v>
                </c:pt>
                <c:pt idx="1431">
                  <c:v>-3.1746031746031703E-2</c:v>
                </c:pt>
                <c:pt idx="1432">
                  <c:v>3.1746031746031703E-2</c:v>
                </c:pt>
                <c:pt idx="1433">
                  <c:v>3.1635802469135797E-2</c:v>
                </c:pt>
                <c:pt idx="1434">
                  <c:v>-3.1635802469135797E-2</c:v>
                </c:pt>
                <c:pt idx="1435">
                  <c:v>3.1581969566465598E-2</c:v>
                </c:pt>
                <c:pt idx="1436">
                  <c:v>-3.1573498964803298E-2</c:v>
                </c:pt>
                <c:pt idx="1437">
                  <c:v>3.1573498964803298E-2</c:v>
                </c:pt>
                <c:pt idx="1438">
                  <c:v>3.14615690959777E-2</c:v>
                </c:pt>
                <c:pt idx="1439">
                  <c:v>3.1339031339031299E-2</c:v>
                </c:pt>
                <c:pt idx="1440">
                  <c:v>-3.1283710895361402E-2</c:v>
                </c:pt>
                <c:pt idx="1441">
                  <c:v>-3.12624452409399E-2</c:v>
                </c:pt>
                <c:pt idx="1442">
                  <c:v>-3.125E-2</c:v>
                </c:pt>
                <c:pt idx="1443">
                  <c:v>3.125E-2</c:v>
                </c:pt>
                <c:pt idx="1444">
                  <c:v>-3.11728395061729E-2</c:v>
                </c:pt>
                <c:pt idx="1445">
                  <c:v>3.11447811447811E-2</c:v>
                </c:pt>
                <c:pt idx="1446">
                  <c:v>3.1055900621118099E-2</c:v>
                </c:pt>
                <c:pt idx="1447">
                  <c:v>-3.10147545919904E-2</c:v>
                </c:pt>
                <c:pt idx="1448">
                  <c:v>-3.0974426807760198E-2</c:v>
                </c:pt>
                <c:pt idx="1449">
                  <c:v>-3.0910806984426598E-2</c:v>
                </c:pt>
                <c:pt idx="1450">
                  <c:v>-3.0864197530864199E-2</c:v>
                </c:pt>
                <c:pt idx="1451">
                  <c:v>3.0864197530864199E-2</c:v>
                </c:pt>
                <c:pt idx="1452">
                  <c:v>3.0864197530864199E-2</c:v>
                </c:pt>
                <c:pt idx="1453">
                  <c:v>3.0864197530864199E-2</c:v>
                </c:pt>
                <c:pt idx="1454">
                  <c:v>3.0864197530864199E-2</c:v>
                </c:pt>
                <c:pt idx="1455">
                  <c:v>3.0864197530864199E-2</c:v>
                </c:pt>
                <c:pt idx="1456">
                  <c:v>3.0864197530864199E-2</c:v>
                </c:pt>
                <c:pt idx="1457">
                  <c:v>3.0864197530864199E-2</c:v>
                </c:pt>
                <c:pt idx="1458">
                  <c:v>-3.0864197530864199E-2</c:v>
                </c:pt>
                <c:pt idx="1459">
                  <c:v>3.0864197530864199E-2</c:v>
                </c:pt>
                <c:pt idx="1460">
                  <c:v>3.0864197530864199E-2</c:v>
                </c:pt>
                <c:pt idx="1461">
                  <c:v>3.0864197530864199E-2</c:v>
                </c:pt>
                <c:pt idx="1462">
                  <c:v>-3.0864197530864199E-2</c:v>
                </c:pt>
                <c:pt idx="1463">
                  <c:v>-3.0864197530864199E-2</c:v>
                </c:pt>
                <c:pt idx="1464">
                  <c:v>-3.07111519232732E-2</c:v>
                </c:pt>
                <c:pt idx="1465">
                  <c:v>-3.06015235093249E-2</c:v>
                </c:pt>
                <c:pt idx="1466">
                  <c:v>-3.05770887166236E-2</c:v>
                </c:pt>
                <c:pt idx="1467">
                  <c:v>3.0573710965867799E-2</c:v>
                </c:pt>
                <c:pt idx="1468">
                  <c:v>-3.0544912728820799E-2</c:v>
                </c:pt>
                <c:pt idx="1469">
                  <c:v>-3.0511463844797099E-2</c:v>
                </c:pt>
                <c:pt idx="1470">
                  <c:v>3.0376868096166298E-2</c:v>
                </c:pt>
                <c:pt idx="1471">
                  <c:v>-3.0372555446301699E-2</c:v>
                </c:pt>
                <c:pt idx="1472">
                  <c:v>-3.0279503105590098E-2</c:v>
                </c:pt>
                <c:pt idx="1473">
                  <c:v>3.0246913580246899E-2</c:v>
                </c:pt>
                <c:pt idx="1474">
                  <c:v>3.0227743271221501E-2</c:v>
                </c:pt>
                <c:pt idx="1475">
                  <c:v>-3.016418480336E-2</c:v>
                </c:pt>
                <c:pt idx="1476">
                  <c:v>3.0048916841369601E-2</c:v>
                </c:pt>
                <c:pt idx="1477">
                  <c:v>2.9889538661468502E-2</c:v>
                </c:pt>
                <c:pt idx="1478">
                  <c:v>2.98765432098765E-2</c:v>
                </c:pt>
                <c:pt idx="1479">
                  <c:v>-2.96296296296296E-2</c:v>
                </c:pt>
                <c:pt idx="1480">
                  <c:v>-2.95646523716699E-2</c:v>
                </c:pt>
                <c:pt idx="1481">
                  <c:v>0.567901235</c:v>
                </c:pt>
                <c:pt idx="1482">
                  <c:v>2.9411764705882401E-2</c:v>
                </c:pt>
                <c:pt idx="1483">
                  <c:v>-2.9411764705882401E-2</c:v>
                </c:pt>
                <c:pt idx="1484">
                  <c:v>-2.9320987654321E-2</c:v>
                </c:pt>
                <c:pt idx="1485">
                  <c:v>2.9320987654321E-2</c:v>
                </c:pt>
                <c:pt idx="1486">
                  <c:v>-2.9320987654321E-2</c:v>
                </c:pt>
                <c:pt idx="1487">
                  <c:v>2.9294831554718601E-2</c:v>
                </c:pt>
                <c:pt idx="1488">
                  <c:v>2.9239766081871399E-2</c:v>
                </c:pt>
                <c:pt idx="1489">
                  <c:v>-2.9239766081871298E-2</c:v>
                </c:pt>
                <c:pt idx="1490">
                  <c:v>2.9180695847362499E-2</c:v>
                </c:pt>
                <c:pt idx="1491">
                  <c:v>-2.9144768275203101E-2</c:v>
                </c:pt>
                <c:pt idx="1492">
                  <c:v>-2.9135802469135798E-2</c:v>
                </c:pt>
                <c:pt idx="1493">
                  <c:v>-2.91136908052331E-2</c:v>
                </c:pt>
                <c:pt idx="1494">
                  <c:v>-2.90575127973502E-2</c:v>
                </c:pt>
                <c:pt idx="1495">
                  <c:v>-2.8964862298195601E-2</c:v>
                </c:pt>
                <c:pt idx="1496">
                  <c:v>2.8964862298195601E-2</c:v>
                </c:pt>
                <c:pt idx="1497">
                  <c:v>-2.8935185185185199E-2</c:v>
                </c:pt>
                <c:pt idx="1498">
                  <c:v>-2.8860028860028801E-2</c:v>
                </c:pt>
                <c:pt idx="1499">
                  <c:v>2.8770890628305401E-2</c:v>
                </c:pt>
                <c:pt idx="1500">
                  <c:v>-2.8651292802236199E-2</c:v>
                </c:pt>
                <c:pt idx="1501">
                  <c:v>2.86195286195286E-2</c:v>
                </c:pt>
                <c:pt idx="1502">
                  <c:v>-2.8474711270410201E-2</c:v>
                </c:pt>
                <c:pt idx="1503">
                  <c:v>-2.84487385936661E-2</c:v>
                </c:pt>
                <c:pt idx="1504">
                  <c:v>2.83950617283951E-2</c:v>
                </c:pt>
                <c:pt idx="1505">
                  <c:v>-2.83950617283951E-2</c:v>
                </c:pt>
                <c:pt idx="1506">
                  <c:v>-2.8395061728395E-2</c:v>
                </c:pt>
                <c:pt idx="1507">
                  <c:v>-2.8395061728395E-2</c:v>
                </c:pt>
                <c:pt idx="1508">
                  <c:v>-2.8358391394694999E-2</c:v>
                </c:pt>
                <c:pt idx="1509">
                  <c:v>2.8308823529411799E-2</c:v>
                </c:pt>
                <c:pt idx="1510">
                  <c:v>2.83018867924528E-2</c:v>
                </c:pt>
                <c:pt idx="1511">
                  <c:v>2.8218694885361498E-2</c:v>
                </c:pt>
                <c:pt idx="1512">
                  <c:v>-2.8218694885361498E-2</c:v>
                </c:pt>
                <c:pt idx="1513">
                  <c:v>-2.8194861528194799E-2</c:v>
                </c:pt>
                <c:pt idx="1514">
                  <c:v>2.8015194681861401E-2</c:v>
                </c:pt>
                <c:pt idx="1515">
                  <c:v>-2.7911969940955499E-2</c:v>
                </c:pt>
                <c:pt idx="1516">
                  <c:v>2.78773397052966E-2</c:v>
                </c:pt>
                <c:pt idx="1517">
                  <c:v>2.7850130234421899E-2</c:v>
                </c:pt>
                <c:pt idx="1518">
                  <c:v>-2.7777777777777801E-2</c:v>
                </c:pt>
                <c:pt idx="1519">
                  <c:v>2.77777777777777E-2</c:v>
                </c:pt>
                <c:pt idx="1520">
                  <c:v>-2.77777777777777E-2</c:v>
                </c:pt>
                <c:pt idx="1521">
                  <c:v>2.7654320987654302E-2</c:v>
                </c:pt>
                <c:pt idx="1522">
                  <c:v>2.7596223674655099E-2</c:v>
                </c:pt>
                <c:pt idx="1523">
                  <c:v>2.7562111801242201E-2</c:v>
                </c:pt>
                <c:pt idx="1524">
                  <c:v>2.74971941638609E-2</c:v>
                </c:pt>
                <c:pt idx="1525">
                  <c:v>2.74584929757343E-2</c:v>
                </c:pt>
                <c:pt idx="1526">
                  <c:v>2.7420402858999299E-2</c:v>
                </c:pt>
                <c:pt idx="1527">
                  <c:v>-2.7336860670193999E-2</c:v>
                </c:pt>
                <c:pt idx="1528">
                  <c:v>2.7253668763102801E-2</c:v>
                </c:pt>
                <c:pt idx="1529">
                  <c:v>-2.7245636441038699E-2</c:v>
                </c:pt>
                <c:pt idx="1530">
                  <c:v>2.7216610549943902E-2</c:v>
                </c:pt>
                <c:pt idx="1531">
                  <c:v>2.7160493827160501E-2</c:v>
                </c:pt>
                <c:pt idx="1532">
                  <c:v>-2.7032779906343101E-2</c:v>
                </c:pt>
                <c:pt idx="1533">
                  <c:v>2.6993094789704901E-2</c:v>
                </c:pt>
                <c:pt idx="1534">
                  <c:v>-2.69360269360269E-2</c:v>
                </c:pt>
                <c:pt idx="1535">
                  <c:v>2.69360269360269E-2</c:v>
                </c:pt>
                <c:pt idx="1536">
                  <c:v>-2.6915113871635601E-2</c:v>
                </c:pt>
                <c:pt idx="1537">
                  <c:v>2.6848326988579401E-2</c:v>
                </c:pt>
                <c:pt idx="1538">
                  <c:v>-2.68281101614435E-2</c:v>
                </c:pt>
                <c:pt idx="1539">
                  <c:v>2.663139329806E-2</c:v>
                </c:pt>
                <c:pt idx="1540">
                  <c:v>2.6599326599326598E-2</c:v>
                </c:pt>
                <c:pt idx="1541">
                  <c:v>-2.6517127456094601E-2</c:v>
                </c:pt>
                <c:pt idx="1542">
                  <c:v>-2.6419753086419698E-2</c:v>
                </c:pt>
                <c:pt idx="1543">
                  <c:v>-2.6416122004357299E-2</c:v>
                </c:pt>
                <c:pt idx="1544">
                  <c:v>2.6394210302256201E-2</c:v>
                </c:pt>
                <c:pt idx="1545">
                  <c:v>2.62626262626263E-2</c:v>
                </c:pt>
                <c:pt idx="1546">
                  <c:v>2.61437908496732E-2</c:v>
                </c:pt>
                <c:pt idx="1547">
                  <c:v>-2.61437908496732E-2</c:v>
                </c:pt>
                <c:pt idx="1548">
                  <c:v>-2.6138716356107601E-2</c:v>
                </c:pt>
                <c:pt idx="1549">
                  <c:v>-2.6115859449192699E-2</c:v>
                </c:pt>
                <c:pt idx="1550">
                  <c:v>-2.6115859449192699E-2</c:v>
                </c:pt>
                <c:pt idx="1551">
                  <c:v>-2.60141093474427E-2</c:v>
                </c:pt>
                <c:pt idx="1552">
                  <c:v>-2.59909031838856E-2</c:v>
                </c:pt>
                <c:pt idx="1553">
                  <c:v>2.5968497232865002E-2</c:v>
                </c:pt>
                <c:pt idx="1554">
                  <c:v>2.5925925925925901E-2</c:v>
                </c:pt>
                <c:pt idx="1555">
                  <c:v>2.5925925925925901E-2</c:v>
                </c:pt>
                <c:pt idx="1556">
                  <c:v>-2.5925925925925901E-2</c:v>
                </c:pt>
                <c:pt idx="1557">
                  <c:v>-2.5925925925925901E-2</c:v>
                </c:pt>
                <c:pt idx="1558">
                  <c:v>2.58591925258592E-2</c:v>
                </c:pt>
                <c:pt idx="1559">
                  <c:v>2.5825144872763901E-2</c:v>
                </c:pt>
                <c:pt idx="1560">
                  <c:v>2.5728018094430299E-2</c:v>
                </c:pt>
                <c:pt idx="1561">
                  <c:v>-2.5587415372361502E-2</c:v>
                </c:pt>
                <c:pt idx="1562">
                  <c:v>-2.5573192239858999E-2</c:v>
                </c:pt>
                <c:pt idx="1563">
                  <c:v>-2.5573192239858999E-2</c:v>
                </c:pt>
                <c:pt idx="1564">
                  <c:v>2.5573192239858902E-2</c:v>
                </c:pt>
                <c:pt idx="1565">
                  <c:v>-2.5228126677401999E-2</c:v>
                </c:pt>
                <c:pt idx="1566">
                  <c:v>-2.5191858525191901E-2</c:v>
                </c:pt>
                <c:pt idx="1567">
                  <c:v>-2.5166191832858401E-2</c:v>
                </c:pt>
                <c:pt idx="1568">
                  <c:v>-2.5143029208069899E-2</c:v>
                </c:pt>
                <c:pt idx="1569">
                  <c:v>2.4938271604938299E-2</c:v>
                </c:pt>
                <c:pt idx="1570">
                  <c:v>-2.4904214559386999E-2</c:v>
                </c:pt>
                <c:pt idx="1571">
                  <c:v>2.48456790123457E-2</c:v>
                </c:pt>
                <c:pt idx="1572">
                  <c:v>-2.4844720496894401E-2</c:v>
                </c:pt>
                <c:pt idx="1573">
                  <c:v>-2.4792552114956502E-2</c:v>
                </c:pt>
                <c:pt idx="1574">
                  <c:v>-2.4778299426186801E-2</c:v>
                </c:pt>
                <c:pt idx="1575">
                  <c:v>2.4738478936952201E-2</c:v>
                </c:pt>
                <c:pt idx="1576">
                  <c:v>2.4691358024691398E-2</c:v>
                </c:pt>
                <c:pt idx="1577">
                  <c:v>2.4691358024691398E-2</c:v>
                </c:pt>
                <c:pt idx="1578">
                  <c:v>-2.4691358024691398E-2</c:v>
                </c:pt>
                <c:pt idx="1579">
                  <c:v>-2.4691358024691398E-2</c:v>
                </c:pt>
                <c:pt idx="1580">
                  <c:v>2.4691358024691398E-2</c:v>
                </c:pt>
                <c:pt idx="1581">
                  <c:v>-2.4691358024691398E-2</c:v>
                </c:pt>
                <c:pt idx="1582">
                  <c:v>2.4691358024691398E-2</c:v>
                </c:pt>
                <c:pt idx="1583">
                  <c:v>-2.4691358024691398E-2</c:v>
                </c:pt>
                <c:pt idx="1584">
                  <c:v>2.4691358024691398E-2</c:v>
                </c:pt>
                <c:pt idx="1585">
                  <c:v>-2.4691358024691398E-2</c:v>
                </c:pt>
                <c:pt idx="1586">
                  <c:v>-2.4691358024691398E-2</c:v>
                </c:pt>
                <c:pt idx="1587">
                  <c:v>2.4541736100590801E-2</c:v>
                </c:pt>
                <c:pt idx="1588">
                  <c:v>-2.4399727811801299E-2</c:v>
                </c:pt>
                <c:pt idx="1589">
                  <c:v>2.4366937410415599E-2</c:v>
                </c:pt>
                <c:pt idx="1590">
                  <c:v>2.43576910243576E-2</c:v>
                </c:pt>
                <c:pt idx="1591">
                  <c:v>2.42731395038677E-2</c:v>
                </c:pt>
                <c:pt idx="1592">
                  <c:v>-2.41545893719807E-2</c:v>
                </c:pt>
                <c:pt idx="1593">
                  <c:v>2.4133022774327099E-2</c:v>
                </c:pt>
                <c:pt idx="1594">
                  <c:v>-2.4074074074074098E-2</c:v>
                </c:pt>
                <c:pt idx="1595">
                  <c:v>2.3982056590752199E-2</c:v>
                </c:pt>
                <c:pt idx="1596">
                  <c:v>-2.39385727190605E-2</c:v>
                </c:pt>
                <c:pt idx="1597">
                  <c:v>2.39197530864198E-2</c:v>
                </c:pt>
                <c:pt idx="1598">
                  <c:v>2.39197530864198E-2</c:v>
                </c:pt>
                <c:pt idx="1599">
                  <c:v>-2.39197530864197E-2</c:v>
                </c:pt>
                <c:pt idx="1600">
                  <c:v>-2.3809523809523801E-2</c:v>
                </c:pt>
                <c:pt idx="1601">
                  <c:v>-2.3809523809523801E-2</c:v>
                </c:pt>
                <c:pt idx="1602">
                  <c:v>2.3695738749502201E-2</c:v>
                </c:pt>
                <c:pt idx="1603">
                  <c:v>-2.36957387495021E-2</c:v>
                </c:pt>
                <c:pt idx="1604">
                  <c:v>-2.3681257014590298E-2</c:v>
                </c:pt>
                <c:pt idx="1605">
                  <c:v>2.3617820719269999E-2</c:v>
                </c:pt>
                <c:pt idx="1606">
                  <c:v>-2.3610336493772099E-2</c:v>
                </c:pt>
                <c:pt idx="1607">
                  <c:v>-2.3602033405955E-2</c:v>
                </c:pt>
                <c:pt idx="1608">
                  <c:v>-2.35517568850903E-2</c:v>
                </c:pt>
                <c:pt idx="1609">
                  <c:v>2.3537103628636799E-2</c:v>
                </c:pt>
                <c:pt idx="1610">
                  <c:v>2.35266713254134E-2</c:v>
                </c:pt>
                <c:pt idx="1611">
                  <c:v>-2.35042735042734E-2</c:v>
                </c:pt>
                <c:pt idx="1612">
                  <c:v>2.3456790123456799E-2</c:v>
                </c:pt>
                <c:pt idx="1613">
                  <c:v>2.3456790123456799E-2</c:v>
                </c:pt>
                <c:pt idx="1614">
                  <c:v>-2.3456790123456701E-2</c:v>
                </c:pt>
                <c:pt idx="1615">
                  <c:v>-2.3368606701939999E-2</c:v>
                </c:pt>
                <c:pt idx="1616">
                  <c:v>2.32558139534884E-2</c:v>
                </c:pt>
                <c:pt idx="1617">
                  <c:v>2.32558139534884E-2</c:v>
                </c:pt>
                <c:pt idx="1618">
                  <c:v>2.32558139534884E-2</c:v>
                </c:pt>
                <c:pt idx="1619">
                  <c:v>2.32558139534884E-2</c:v>
                </c:pt>
                <c:pt idx="1620">
                  <c:v>2.3238925199709499E-2</c:v>
                </c:pt>
                <c:pt idx="1621">
                  <c:v>2.3238925199709499E-2</c:v>
                </c:pt>
                <c:pt idx="1622">
                  <c:v>2.31718898385566E-2</c:v>
                </c:pt>
                <c:pt idx="1623">
                  <c:v>-2.3066926575698501E-2</c:v>
                </c:pt>
                <c:pt idx="1624">
                  <c:v>2.2983976884686199E-2</c:v>
                </c:pt>
                <c:pt idx="1625">
                  <c:v>-2.2962962962963001E-2</c:v>
                </c:pt>
                <c:pt idx="1626">
                  <c:v>-2.29357798165137E-2</c:v>
                </c:pt>
                <c:pt idx="1627">
                  <c:v>2.2927689594356301E-2</c:v>
                </c:pt>
                <c:pt idx="1628">
                  <c:v>2.2886989553656201E-2</c:v>
                </c:pt>
                <c:pt idx="1629">
                  <c:v>2.2783389450056198E-2</c:v>
                </c:pt>
                <c:pt idx="1630">
                  <c:v>-2.2742040285899899E-2</c:v>
                </c:pt>
                <c:pt idx="1631">
                  <c:v>2.2706445372161699E-2</c:v>
                </c:pt>
                <c:pt idx="1632">
                  <c:v>-2.2446689113355799E-2</c:v>
                </c:pt>
                <c:pt idx="1633">
                  <c:v>-2.2345679012345701E-2</c:v>
                </c:pt>
                <c:pt idx="1634">
                  <c:v>-2.23311546840959E-2</c:v>
                </c:pt>
                <c:pt idx="1635">
                  <c:v>-2.2222222222222199E-2</c:v>
                </c:pt>
                <c:pt idx="1636">
                  <c:v>2.2129047286279999E-2</c:v>
                </c:pt>
                <c:pt idx="1637">
                  <c:v>2.2045855379188701E-2</c:v>
                </c:pt>
                <c:pt idx="1638">
                  <c:v>-2.2045855379188701E-2</c:v>
                </c:pt>
                <c:pt idx="1639">
                  <c:v>-2.2045855379188701E-2</c:v>
                </c:pt>
                <c:pt idx="1640">
                  <c:v>-2.2045855379188701E-2</c:v>
                </c:pt>
                <c:pt idx="1641">
                  <c:v>2.2022022022022001E-2</c:v>
                </c:pt>
                <c:pt idx="1642">
                  <c:v>-2.2007514761137902E-2</c:v>
                </c:pt>
                <c:pt idx="1643">
                  <c:v>-2.2007514761137902E-2</c:v>
                </c:pt>
                <c:pt idx="1644">
                  <c:v>-2.19242230736484E-2</c:v>
                </c:pt>
                <c:pt idx="1645">
                  <c:v>-2.19242230736484E-2</c:v>
                </c:pt>
                <c:pt idx="1646">
                  <c:v>2.1913580246913599E-2</c:v>
                </c:pt>
                <c:pt idx="1647">
                  <c:v>-2.1813224267212002E-2</c:v>
                </c:pt>
                <c:pt idx="1648">
                  <c:v>2.1764032073310399E-2</c:v>
                </c:pt>
                <c:pt idx="1649">
                  <c:v>-2.1739130434782601E-2</c:v>
                </c:pt>
                <c:pt idx="1650">
                  <c:v>-2.1604938271605E-2</c:v>
                </c:pt>
                <c:pt idx="1651">
                  <c:v>-2.1604938271605E-2</c:v>
                </c:pt>
                <c:pt idx="1652">
                  <c:v>2.1604938271604899E-2</c:v>
                </c:pt>
                <c:pt idx="1653">
                  <c:v>-2.1604938271604899E-2</c:v>
                </c:pt>
                <c:pt idx="1654">
                  <c:v>-2.1436588103254699E-2</c:v>
                </c:pt>
                <c:pt idx="1655">
                  <c:v>2.1423384168482201E-2</c:v>
                </c:pt>
                <c:pt idx="1656">
                  <c:v>-2.1384479717813099E-2</c:v>
                </c:pt>
                <c:pt idx="1657">
                  <c:v>-2.1367521367521299E-2</c:v>
                </c:pt>
                <c:pt idx="1658">
                  <c:v>2.1164021164021201E-2</c:v>
                </c:pt>
                <c:pt idx="1659">
                  <c:v>-2.1132897603485901E-2</c:v>
                </c:pt>
                <c:pt idx="1660">
                  <c:v>-2.09551656920078E-2</c:v>
                </c:pt>
                <c:pt idx="1661">
                  <c:v>2.0833333333333301E-2</c:v>
                </c:pt>
                <c:pt idx="1662">
                  <c:v>2.07927225471085E-2</c:v>
                </c:pt>
                <c:pt idx="1663">
                  <c:v>2.07806149835136E-2</c:v>
                </c:pt>
                <c:pt idx="1664">
                  <c:v>-2.0763187429854099E-2</c:v>
                </c:pt>
                <c:pt idx="1665">
                  <c:v>-2.0763187429854099E-2</c:v>
                </c:pt>
                <c:pt idx="1666">
                  <c:v>2.0660115898211099E-2</c:v>
                </c:pt>
                <c:pt idx="1667">
                  <c:v>-2.06172839506172E-2</c:v>
                </c:pt>
                <c:pt idx="1668">
                  <c:v>2.0522687189353898E-2</c:v>
                </c:pt>
                <c:pt idx="1669">
                  <c:v>2.0482603815937101E-2</c:v>
                </c:pt>
                <c:pt idx="1670">
                  <c:v>2.0467836257309999E-2</c:v>
                </c:pt>
                <c:pt idx="1671">
                  <c:v>-2.0467836257309899E-2</c:v>
                </c:pt>
                <c:pt idx="1672">
                  <c:v>-2.0417853751187098E-2</c:v>
                </c:pt>
                <c:pt idx="1673">
                  <c:v>2.0282186948853701E-2</c:v>
                </c:pt>
                <c:pt idx="1674">
                  <c:v>2.0104202061388601E-2</c:v>
                </c:pt>
                <c:pt idx="1675">
                  <c:v>2.00617283950617E-2</c:v>
                </c:pt>
                <c:pt idx="1676">
                  <c:v>-2.00617283950617E-2</c:v>
                </c:pt>
                <c:pt idx="1677">
                  <c:v>2.0037986704653399E-2</c:v>
                </c:pt>
                <c:pt idx="1678">
                  <c:v>0.02</c:v>
                </c:pt>
                <c:pt idx="1679">
                  <c:v>-1.9970951343500298E-2</c:v>
                </c:pt>
                <c:pt idx="1680">
                  <c:v>-1.9943019943019901E-2</c:v>
                </c:pt>
                <c:pt idx="1681">
                  <c:v>-1.9943019943019901E-2</c:v>
                </c:pt>
                <c:pt idx="1682">
                  <c:v>1.9943019943019901E-2</c:v>
                </c:pt>
                <c:pt idx="1683">
                  <c:v>-1.9921436588103199E-2</c:v>
                </c:pt>
                <c:pt idx="1684">
                  <c:v>1.9841269841269899E-2</c:v>
                </c:pt>
                <c:pt idx="1685">
                  <c:v>1.97530864197531E-2</c:v>
                </c:pt>
                <c:pt idx="1686">
                  <c:v>-1.97530864197531E-2</c:v>
                </c:pt>
                <c:pt idx="1687">
                  <c:v>1.9753086419752999E-2</c:v>
                </c:pt>
                <c:pt idx="1688">
                  <c:v>-1.9753086419752999E-2</c:v>
                </c:pt>
                <c:pt idx="1689">
                  <c:v>-1.9640852974186301E-2</c:v>
                </c:pt>
                <c:pt idx="1690">
                  <c:v>1.9618628529519601E-2</c:v>
                </c:pt>
                <c:pt idx="1691">
                  <c:v>-1.95828011919966E-2</c:v>
                </c:pt>
                <c:pt idx="1692">
                  <c:v>1.94444444444444E-2</c:v>
                </c:pt>
                <c:pt idx="1693">
                  <c:v>-1.9400352733686101E-2</c:v>
                </c:pt>
                <c:pt idx="1694">
                  <c:v>1.9400352733686101E-2</c:v>
                </c:pt>
                <c:pt idx="1695">
                  <c:v>1.9360269360269401E-2</c:v>
                </c:pt>
                <c:pt idx="1696">
                  <c:v>1.9349477682810999E-2</c:v>
                </c:pt>
                <c:pt idx="1697">
                  <c:v>1.9323671497584599E-2</c:v>
                </c:pt>
                <c:pt idx="1698">
                  <c:v>-1.9290123456790102E-2</c:v>
                </c:pt>
                <c:pt idx="1699">
                  <c:v>-1.9290123456790102E-2</c:v>
                </c:pt>
                <c:pt idx="1700">
                  <c:v>1.9290123456790102E-2</c:v>
                </c:pt>
                <c:pt idx="1701">
                  <c:v>1.9290123456790102E-2</c:v>
                </c:pt>
                <c:pt idx="1702">
                  <c:v>-1.91358024691358E-2</c:v>
                </c:pt>
                <c:pt idx="1703">
                  <c:v>-1.91358024691358E-2</c:v>
                </c:pt>
                <c:pt idx="1704">
                  <c:v>-1.91358024691358E-2</c:v>
                </c:pt>
                <c:pt idx="1705">
                  <c:v>-1.9090244793569602E-2</c:v>
                </c:pt>
                <c:pt idx="1706">
                  <c:v>-1.89933523266856E-2</c:v>
                </c:pt>
                <c:pt idx="1707">
                  <c:v>-1.8881626724764001E-2</c:v>
                </c:pt>
                <c:pt idx="1708">
                  <c:v>-1.8871252204585499E-2</c:v>
                </c:pt>
                <c:pt idx="1709">
                  <c:v>-1.88339190772281E-2</c:v>
                </c:pt>
                <c:pt idx="1710">
                  <c:v>1.88271604938272E-2</c:v>
                </c:pt>
                <c:pt idx="1711">
                  <c:v>1.8799102132435502E-2</c:v>
                </c:pt>
                <c:pt idx="1712">
                  <c:v>-1.8770471151423499E-2</c:v>
                </c:pt>
                <c:pt idx="1713">
                  <c:v>1.8642803877703201E-2</c:v>
                </c:pt>
                <c:pt idx="1714">
                  <c:v>1.86127603430403E-2</c:v>
                </c:pt>
                <c:pt idx="1715">
                  <c:v>1.86127603430403E-2</c:v>
                </c:pt>
                <c:pt idx="1716">
                  <c:v>1.85185185185185E-2</c:v>
                </c:pt>
                <c:pt idx="1717">
                  <c:v>-1.85185185185185E-2</c:v>
                </c:pt>
                <c:pt idx="1718">
                  <c:v>-1.85185185185185E-2</c:v>
                </c:pt>
                <c:pt idx="1719">
                  <c:v>1.85185185185185E-2</c:v>
                </c:pt>
                <c:pt idx="1720">
                  <c:v>-1.85185185185185E-2</c:v>
                </c:pt>
                <c:pt idx="1721">
                  <c:v>1.85185185185185E-2</c:v>
                </c:pt>
                <c:pt idx="1722">
                  <c:v>1.85185185185185E-2</c:v>
                </c:pt>
                <c:pt idx="1723">
                  <c:v>1.85185185185185E-2</c:v>
                </c:pt>
                <c:pt idx="1724">
                  <c:v>-1.85185185185185E-2</c:v>
                </c:pt>
                <c:pt idx="1725">
                  <c:v>-1.85185185185185E-2</c:v>
                </c:pt>
                <c:pt idx="1726">
                  <c:v>-1.84189565909996E-2</c:v>
                </c:pt>
                <c:pt idx="1727">
                  <c:v>1.8364197530864299E-2</c:v>
                </c:pt>
                <c:pt idx="1728">
                  <c:v>1.83482332907621E-2</c:v>
                </c:pt>
                <c:pt idx="1729">
                  <c:v>1.82716049382716E-2</c:v>
                </c:pt>
                <c:pt idx="1730">
                  <c:v>1.8173399699039201E-2</c:v>
                </c:pt>
                <c:pt idx="1731">
                  <c:v>-1.8165784832451501E-2</c:v>
                </c:pt>
                <c:pt idx="1732">
                  <c:v>1.8132716049382699E-2</c:v>
                </c:pt>
                <c:pt idx="1733">
                  <c:v>-1.8132716049382699E-2</c:v>
                </c:pt>
                <c:pt idx="1734">
                  <c:v>-1.8043684710351299E-2</c:v>
                </c:pt>
                <c:pt idx="1735">
                  <c:v>-1.7890772128060301E-2</c:v>
                </c:pt>
                <c:pt idx="1736">
                  <c:v>-1.78687459389213E-2</c:v>
                </c:pt>
                <c:pt idx="1737">
                  <c:v>-1.78687459389213E-2</c:v>
                </c:pt>
                <c:pt idx="1738">
                  <c:v>-1.7862217350708399E-2</c:v>
                </c:pt>
                <c:pt idx="1739">
                  <c:v>1.7840184506851198E-2</c:v>
                </c:pt>
                <c:pt idx="1740">
                  <c:v>-1.7808368840817199E-2</c:v>
                </c:pt>
                <c:pt idx="1741">
                  <c:v>1.77220230983672E-2</c:v>
                </c:pt>
                <c:pt idx="1742">
                  <c:v>-1.7657192075796701E-2</c:v>
                </c:pt>
                <c:pt idx="1743">
                  <c:v>-1.7636684303351E-2</c:v>
                </c:pt>
                <c:pt idx="1744">
                  <c:v>1.7615176151761499E-2</c:v>
                </c:pt>
                <c:pt idx="1745">
                  <c:v>1.7522899243329299E-2</c:v>
                </c:pt>
                <c:pt idx="1746">
                  <c:v>-1.7467822432361401E-2</c:v>
                </c:pt>
                <c:pt idx="1747">
                  <c:v>-1.7454235845040401E-2</c:v>
                </c:pt>
                <c:pt idx="1748">
                  <c:v>-1.7436680666921198E-2</c:v>
                </c:pt>
                <c:pt idx="1749">
                  <c:v>-1.7283950617284001E-2</c:v>
                </c:pt>
                <c:pt idx="1750">
                  <c:v>-1.7283950617284001E-2</c:v>
                </c:pt>
                <c:pt idx="1751">
                  <c:v>1.72839506172839E-2</c:v>
                </c:pt>
                <c:pt idx="1752">
                  <c:v>1.72839506172839E-2</c:v>
                </c:pt>
                <c:pt idx="1753">
                  <c:v>-1.72839506172839E-2</c:v>
                </c:pt>
                <c:pt idx="1754">
                  <c:v>1.72413793103448E-2</c:v>
                </c:pt>
                <c:pt idx="1755">
                  <c:v>-1.7218973359324201E-2</c:v>
                </c:pt>
                <c:pt idx="1756">
                  <c:v>-1.7173939616183801E-2</c:v>
                </c:pt>
                <c:pt idx="1757">
                  <c:v>-1.7128607636333899E-2</c:v>
                </c:pt>
                <c:pt idx="1758">
                  <c:v>1.7120894479385002E-2</c:v>
                </c:pt>
                <c:pt idx="1759">
                  <c:v>1.7094017094017099E-2</c:v>
                </c:pt>
                <c:pt idx="1760">
                  <c:v>-1.7094017094017099E-2</c:v>
                </c:pt>
                <c:pt idx="1761">
                  <c:v>-1.7094017094017099E-2</c:v>
                </c:pt>
                <c:pt idx="1762">
                  <c:v>1.70370370370371E-2</c:v>
                </c:pt>
                <c:pt idx="1763">
                  <c:v>1.7012947907256899E-2</c:v>
                </c:pt>
                <c:pt idx="1764">
                  <c:v>-1.6975308641975301E-2</c:v>
                </c:pt>
                <c:pt idx="1765">
                  <c:v>-1.68940870695257E-2</c:v>
                </c:pt>
                <c:pt idx="1766">
                  <c:v>1.68350168350168E-2</c:v>
                </c:pt>
                <c:pt idx="1767">
                  <c:v>1.68350168350168E-2</c:v>
                </c:pt>
                <c:pt idx="1768">
                  <c:v>1.67548500881834E-2</c:v>
                </c:pt>
                <c:pt idx="1769">
                  <c:v>-1.66105499438833E-2</c:v>
                </c:pt>
                <c:pt idx="1770">
                  <c:v>1.6578483245149999E-2</c:v>
                </c:pt>
                <c:pt idx="1771">
                  <c:v>-1.6534391534391499E-2</c:v>
                </c:pt>
                <c:pt idx="1772">
                  <c:v>-1.63262951424945E-2</c:v>
                </c:pt>
                <c:pt idx="1773">
                  <c:v>-1.6319972940977399E-2</c:v>
                </c:pt>
                <c:pt idx="1774">
                  <c:v>-1.62922485326857E-2</c:v>
                </c:pt>
                <c:pt idx="1775">
                  <c:v>1.6273849607182998E-2</c:v>
                </c:pt>
                <c:pt idx="1776">
                  <c:v>-1.62522871596169E-2</c:v>
                </c:pt>
                <c:pt idx="1777">
                  <c:v>-1.6225749559082799E-2</c:v>
                </c:pt>
                <c:pt idx="1778">
                  <c:v>-1.61728395061729E-2</c:v>
                </c:pt>
                <c:pt idx="1779">
                  <c:v>1.6134946828016101E-2</c:v>
                </c:pt>
                <c:pt idx="1780">
                  <c:v>1.6070668369518998E-2</c:v>
                </c:pt>
                <c:pt idx="1781">
                  <c:v>1.6049382716049401E-2</c:v>
                </c:pt>
                <c:pt idx="1782">
                  <c:v>-1.6049382716049401E-2</c:v>
                </c:pt>
                <c:pt idx="1783">
                  <c:v>1.6010802469135801E-2</c:v>
                </c:pt>
                <c:pt idx="1784">
                  <c:v>1.5934539190353099E-2</c:v>
                </c:pt>
                <c:pt idx="1785">
                  <c:v>1.59041394335512E-2</c:v>
                </c:pt>
                <c:pt idx="1786">
                  <c:v>1.5891778303125801E-2</c:v>
                </c:pt>
                <c:pt idx="1787">
                  <c:v>1.58730158730159E-2</c:v>
                </c:pt>
                <c:pt idx="1788">
                  <c:v>-1.5873015873015799E-2</c:v>
                </c:pt>
                <c:pt idx="1789">
                  <c:v>-1.5873015873015799E-2</c:v>
                </c:pt>
                <c:pt idx="1790">
                  <c:v>-1.5834675254965101E-2</c:v>
                </c:pt>
                <c:pt idx="1791">
                  <c:v>1.5718467608501999E-2</c:v>
                </c:pt>
                <c:pt idx="1792">
                  <c:v>1.5712682379349099E-2</c:v>
                </c:pt>
                <c:pt idx="1793">
                  <c:v>-1.5678254942058701E-2</c:v>
                </c:pt>
                <c:pt idx="1794">
                  <c:v>-1.56136528685549E-2</c:v>
                </c:pt>
                <c:pt idx="1795">
                  <c:v>1.55662909286097E-2</c:v>
                </c:pt>
                <c:pt idx="1796">
                  <c:v>1.55662909286097E-2</c:v>
                </c:pt>
                <c:pt idx="1797">
                  <c:v>-1.5527950310559001E-2</c:v>
                </c:pt>
                <c:pt idx="1798">
                  <c:v>-1.54320987654322E-2</c:v>
                </c:pt>
                <c:pt idx="1799">
                  <c:v>-1.54320987654321E-2</c:v>
                </c:pt>
                <c:pt idx="1800">
                  <c:v>-1.54320987654321E-2</c:v>
                </c:pt>
                <c:pt idx="1801">
                  <c:v>-1.54320987654321E-2</c:v>
                </c:pt>
                <c:pt idx="1802">
                  <c:v>1.54320987654321E-2</c:v>
                </c:pt>
                <c:pt idx="1803">
                  <c:v>1.54320987654321E-2</c:v>
                </c:pt>
                <c:pt idx="1804">
                  <c:v>-1.54320987654321E-2</c:v>
                </c:pt>
                <c:pt idx="1805">
                  <c:v>-1.53542898640937E-2</c:v>
                </c:pt>
                <c:pt idx="1806">
                  <c:v>-1.5297906602254399E-2</c:v>
                </c:pt>
                <c:pt idx="1807">
                  <c:v>1.52116402116402E-2</c:v>
                </c:pt>
                <c:pt idx="1808">
                  <c:v>1.5194681861348499E-2</c:v>
                </c:pt>
                <c:pt idx="1809">
                  <c:v>-1.51334129828754E-2</c:v>
                </c:pt>
                <c:pt idx="1810">
                  <c:v>-1.50617283950617E-2</c:v>
                </c:pt>
                <c:pt idx="1811">
                  <c:v>-1.50295222758991E-2</c:v>
                </c:pt>
                <c:pt idx="1812">
                  <c:v>1.5018837185622601E-2</c:v>
                </c:pt>
                <c:pt idx="1813">
                  <c:v>1.49911816578484E-2</c:v>
                </c:pt>
                <c:pt idx="1814">
                  <c:v>-1.4991181657848299E-2</c:v>
                </c:pt>
                <c:pt idx="1815">
                  <c:v>1.4887436456063901E-2</c:v>
                </c:pt>
                <c:pt idx="1816">
                  <c:v>1.48148148148148E-2</c:v>
                </c:pt>
                <c:pt idx="1817">
                  <c:v>1.48148148148148E-2</c:v>
                </c:pt>
                <c:pt idx="1818">
                  <c:v>1.47622699386503E-2</c:v>
                </c:pt>
                <c:pt idx="1819">
                  <c:v>-1.4692378328741901E-2</c:v>
                </c:pt>
                <c:pt idx="1820">
                  <c:v>-1.4619883040935601E-2</c:v>
                </c:pt>
                <c:pt idx="1821">
                  <c:v>1.46077754773407E-2</c:v>
                </c:pt>
                <c:pt idx="1822">
                  <c:v>-1.4590347923681199E-2</c:v>
                </c:pt>
                <c:pt idx="1823">
                  <c:v>-1.4550264550264499E-2</c:v>
                </c:pt>
                <c:pt idx="1824">
                  <c:v>1.45360414177618E-2</c:v>
                </c:pt>
                <c:pt idx="1825">
                  <c:v>-1.45270583867075E-2</c:v>
                </c:pt>
                <c:pt idx="1826">
                  <c:v>-1.44927536231885E-2</c:v>
                </c:pt>
                <c:pt idx="1827">
                  <c:v>-1.4482431149097899E-2</c:v>
                </c:pt>
                <c:pt idx="1828">
                  <c:v>-1.44742443593019E-2</c:v>
                </c:pt>
                <c:pt idx="1829">
                  <c:v>-1.44470711846598E-2</c:v>
                </c:pt>
                <c:pt idx="1830">
                  <c:v>1.4336917562724E-2</c:v>
                </c:pt>
                <c:pt idx="1831">
                  <c:v>1.42450142450142E-2</c:v>
                </c:pt>
                <c:pt idx="1832">
                  <c:v>-1.42021720969089E-2</c:v>
                </c:pt>
                <c:pt idx="1833">
                  <c:v>-1.4161220043573E-2</c:v>
                </c:pt>
                <c:pt idx="1834">
                  <c:v>1.4161220043573E-2</c:v>
                </c:pt>
                <c:pt idx="1835">
                  <c:v>-1.41377937076861E-2</c:v>
                </c:pt>
                <c:pt idx="1836">
                  <c:v>-1.41093474426808E-2</c:v>
                </c:pt>
                <c:pt idx="1837">
                  <c:v>1.41093474426808E-2</c:v>
                </c:pt>
                <c:pt idx="1838">
                  <c:v>-1.40740740740741E-2</c:v>
                </c:pt>
                <c:pt idx="1839">
                  <c:v>-1.40740740740741E-2</c:v>
                </c:pt>
                <c:pt idx="1840">
                  <c:v>1.40550807217473E-2</c:v>
                </c:pt>
                <c:pt idx="1841">
                  <c:v>-1.4029180695847399E-2</c:v>
                </c:pt>
                <c:pt idx="1842">
                  <c:v>-1.3983371126228199E-2</c:v>
                </c:pt>
                <c:pt idx="1843">
                  <c:v>1.39701104613386E-2</c:v>
                </c:pt>
                <c:pt idx="1844">
                  <c:v>-1.3908423191123599E-2</c:v>
                </c:pt>
                <c:pt idx="1845">
                  <c:v>1.38888888888889E-2</c:v>
                </c:pt>
                <c:pt idx="1846">
                  <c:v>-1.38888888888889E-2</c:v>
                </c:pt>
                <c:pt idx="1847">
                  <c:v>1.3827160493827101E-2</c:v>
                </c:pt>
                <c:pt idx="1848">
                  <c:v>1.3827160493827101E-2</c:v>
                </c:pt>
                <c:pt idx="1849">
                  <c:v>-1.3798111837327501E-2</c:v>
                </c:pt>
                <c:pt idx="1850">
                  <c:v>-1.3798111837327501E-2</c:v>
                </c:pt>
                <c:pt idx="1851">
                  <c:v>-1.3798111837327501E-2</c:v>
                </c:pt>
                <c:pt idx="1852">
                  <c:v>-1.3798111837327501E-2</c:v>
                </c:pt>
                <c:pt idx="1853">
                  <c:v>1.3798111837327501E-2</c:v>
                </c:pt>
                <c:pt idx="1854">
                  <c:v>-1.3787510137875001E-2</c:v>
                </c:pt>
                <c:pt idx="1855">
                  <c:v>1.37701804368471E-2</c:v>
                </c:pt>
                <c:pt idx="1856">
                  <c:v>1.37701804368471E-2</c:v>
                </c:pt>
                <c:pt idx="1857">
                  <c:v>1.3729977116704799E-2</c:v>
                </c:pt>
                <c:pt idx="1858">
                  <c:v>1.3716356107660499E-2</c:v>
                </c:pt>
                <c:pt idx="1859">
                  <c:v>-1.364522417154E-2</c:v>
                </c:pt>
                <c:pt idx="1860">
                  <c:v>1.36228182205194E-2</c:v>
                </c:pt>
                <c:pt idx="1861">
                  <c:v>1.35802469135802E-2</c:v>
                </c:pt>
                <c:pt idx="1862">
                  <c:v>1.35802469135802E-2</c:v>
                </c:pt>
                <c:pt idx="1863">
                  <c:v>-1.35802469135802E-2</c:v>
                </c:pt>
                <c:pt idx="1864">
                  <c:v>-1.35802469135802E-2</c:v>
                </c:pt>
                <c:pt idx="1865">
                  <c:v>-1.35802469135802E-2</c:v>
                </c:pt>
                <c:pt idx="1866">
                  <c:v>-1.35135135135135E-2</c:v>
                </c:pt>
                <c:pt idx="1867">
                  <c:v>1.34911543846252E-2</c:v>
                </c:pt>
                <c:pt idx="1868">
                  <c:v>-1.34680134680135E-2</c:v>
                </c:pt>
                <c:pt idx="1869">
                  <c:v>-1.34575569358177E-2</c:v>
                </c:pt>
                <c:pt idx="1870">
                  <c:v>-1.3403880070546799E-2</c:v>
                </c:pt>
                <c:pt idx="1871">
                  <c:v>-1.3386880856760401E-2</c:v>
                </c:pt>
                <c:pt idx="1872">
                  <c:v>-1.3341298287534799E-2</c:v>
                </c:pt>
                <c:pt idx="1873">
                  <c:v>-1.329534662868E-2</c:v>
                </c:pt>
                <c:pt idx="1874">
                  <c:v>-1.32872985980331E-2</c:v>
                </c:pt>
                <c:pt idx="1875">
                  <c:v>-1.3227513227513201E-2</c:v>
                </c:pt>
                <c:pt idx="1876">
                  <c:v>1.3117283950617301E-2</c:v>
                </c:pt>
                <c:pt idx="1877">
                  <c:v>-1.3117283950617301E-2</c:v>
                </c:pt>
                <c:pt idx="1878">
                  <c:v>-1.3117283950617301E-2</c:v>
                </c:pt>
                <c:pt idx="1879">
                  <c:v>1.3089394615499E-2</c:v>
                </c:pt>
                <c:pt idx="1880">
                  <c:v>1.3008320637524899E-2</c:v>
                </c:pt>
                <c:pt idx="1881">
                  <c:v>1.2890341321714001E-2</c:v>
                </c:pt>
                <c:pt idx="1882">
                  <c:v>-1.27439267224214E-2</c:v>
                </c:pt>
                <c:pt idx="1883">
                  <c:v>1.26793460126794E-2</c:v>
                </c:pt>
                <c:pt idx="1884">
                  <c:v>1.2678936605316901E-2</c:v>
                </c:pt>
                <c:pt idx="1885">
                  <c:v>1.2654320987654301E-2</c:v>
                </c:pt>
                <c:pt idx="1886">
                  <c:v>1.26262626262626E-2</c:v>
                </c:pt>
                <c:pt idx="1887">
                  <c:v>-1.25976316452507E-2</c:v>
                </c:pt>
                <c:pt idx="1888">
                  <c:v>1.2597631645250599E-2</c:v>
                </c:pt>
                <c:pt idx="1889">
                  <c:v>1.25585355470413E-2</c:v>
                </c:pt>
                <c:pt idx="1890">
                  <c:v>1.2496236073471801E-2</c:v>
                </c:pt>
                <c:pt idx="1891">
                  <c:v>1.2422360248447201E-2</c:v>
                </c:pt>
                <c:pt idx="1892">
                  <c:v>1.2345679012345699E-2</c:v>
                </c:pt>
                <c:pt idx="1893">
                  <c:v>1.2345679012345699E-2</c:v>
                </c:pt>
                <c:pt idx="1894">
                  <c:v>1.2345679012345699E-2</c:v>
                </c:pt>
                <c:pt idx="1895">
                  <c:v>1.2345679012345699E-2</c:v>
                </c:pt>
                <c:pt idx="1896">
                  <c:v>1.2345679012345699E-2</c:v>
                </c:pt>
                <c:pt idx="1897">
                  <c:v>-1.2345679012345699E-2</c:v>
                </c:pt>
                <c:pt idx="1898">
                  <c:v>1.2345679012345699E-2</c:v>
                </c:pt>
                <c:pt idx="1899">
                  <c:v>1.2345679012345699E-2</c:v>
                </c:pt>
                <c:pt idx="1900">
                  <c:v>1.2345679012345699E-2</c:v>
                </c:pt>
                <c:pt idx="1901">
                  <c:v>-1.2345679012345699E-2</c:v>
                </c:pt>
                <c:pt idx="1902">
                  <c:v>1.2345679012345699E-2</c:v>
                </c:pt>
                <c:pt idx="1903">
                  <c:v>-1.2345679012345699E-2</c:v>
                </c:pt>
                <c:pt idx="1904">
                  <c:v>-1.2345679012345699E-2</c:v>
                </c:pt>
                <c:pt idx="1905">
                  <c:v>1.2345679012345699E-2</c:v>
                </c:pt>
                <c:pt idx="1906">
                  <c:v>1.2345679012345699E-2</c:v>
                </c:pt>
                <c:pt idx="1907">
                  <c:v>-1.2345679012345699E-2</c:v>
                </c:pt>
                <c:pt idx="1908">
                  <c:v>1.23456790123456E-2</c:v>
                </c:pt>
                <c:pt idx="1909">
                  <c:v>-1.2304799280516801E-2</c:v>
                </c:pt>
                <c:pt idx="1910">
                  <c:v>1.2302914476827499E-2</c:v>
                </c:pt>
                <c:pt idx="1911">
                  <c:v>-1.20751777193495E-2</c:v>
                </c:pt>
                <c:pt idx="1912">
                  <c:v>-1.2025012025011999E-2</c:v>
                </c:pt>
                <c:pt idx="1913">
                  <c:v>1.19825708061002E-2</c:v>
                </c:pt>
                <c:pt idx="1914">
                  <c:v>-1.19598765432099E-2</c:v>
                </c:pt>
                <c:pt idx="1915">
                  <c:v>1.19598765432098E-2</c:v>
                </c:pt>
                <c:pt idx="1916">
                  <c:v>1.19474313022699E-2</c:v>
                </c:pt>
                <c:pt idx="1917">
                  <c:v>-1.1847869374751E-2</c:v>
                </c:pt>
                <c:pt idx="1918">
                  <c:v>-1.1743450767841E-2</c:v>
                </c:pt>
                <c:pt idx="1919">
                  <c:v>-1.1574074074074099E-2</c:v>
                </c:pt>
                <c:pt idx="1920">
                  <c:v>1.1574074074074099E-2</c:v>
                </c:pt>
                <c:pt idx="1921">
                  <c:v>-1.1503928170594801E-2</c:v>
                </c:pt>
                <c:pt idx="1922">
                  <c:v>1.1463844797178199E-2</c:v>
                </c:pt>
                <c:pt idx="1923">
                  <c:v>1.1463844797178199E-2</c:v>
                </c:pt>
                <c:pt idx="1924">
                  <c:v>-1.14638447971781E-2</c:v>
                </c:pt>
                <c:pt idx="1925">
                  <c:v>1.1364947502019201E-2</c:v>
                </c:pt>
                <c:pt idx="1926">
                  <c:v>-1.1350059737156399E-2</c:v>
                </c:pt>
                <c:pt idx="1927">
                  <c:v>-1.13443868384581E-2</c:v>
                </c:pt>
                <c:pt idx="1928">
                  <c:v>-1.13355780022447E-2</c:v>
                </c:pt>
                <c:pt idx="1929">
                  <c:v>-1.12930547713156E-2</c:v>
                </c:pt>
                <c:pt idx="1930">
                  <c:v>-1.1111111111111099E-2</c:v>
                </c:pt>
                <c:pt idx="1931">
                  <c:v>1.1077287332995201E-2</c:v>
                </c:pt>
                <c:pt idx="1932">
                  <c:v>1.10461338531514E-2</c:v>
                </c:pt>
                <c:pt idx="1933">
                  <c:v>-1.10229276895943E-2</c:v>
                </c:pt>
                <c:pt idx="1934">
                  <c:v>1.10069909266696E-2</c:v>
                </c:pt>
                <c:pt idx="1935">
                  <c:v>1.0990665462210201E-2</c:v>
                </c:pt>
                <c:pt idx="1936">
                  <c:v>1.09211775878443E-2</c:v>
                </c:pt>
                <c:pt idx="1937">
                  <c:v>1.09211775878443E-2</c:v>
                </c:pt>
                <c:pt idx="1938">
                  <c:v>1.09211775878443E-2</c:v>
                </c:pt>
                <c:pt idx="1939">
                  <c:v>1.09211775878443E-2</c:v>
                </c:pt>
                <c:pt idx="1940">
                  <c:v>1.09211775878443E-2</c:v>
                </c:pt>
                <c:pt idx="1941">
                  <c:v>1.0908168442415E-2</c:v>
                </c:pt>
                <c:pt idx="1942">
                  <c:v>-1.0893246187363899E-2</c:v>
                </c:pt>
                <c:pt idx="1943">
                  <c:v>-1.0893246187363899E-2</c:v>
                </c:pt>
                <c:pt idx="1944">
                  <c:v>1.0864197530864201E-2</c:v>
                </c:pt>
                <c:pt idx="1945">
                  <c:v>1.0864197530864201E-2</c:v>
                </c:pt>
                <c:pt idx="1946">
                  <c:v>1.08262108262108E-2</c:v>
                </c:pt>
                <c:pt idx="1947">
                  <c:v>-1.08198085726175E-2</c:v>
                </c:pt>
                <c:pt idx="1948">
                  <c:v>-1.07583774250441E-2</c:v>
                </c:pt>
                <c:pt idx="1949">
                  <c:v>1.0758377425044E-2</c:v>
                </c:pt>
                <c:pt idx="1950">
                  <c:v>-1.07566312186774E-2</c:v>
                </c:pt>
                <c:pt idx="1951">
                  <c:v>-1.0735373054213701E-2</c:v>
                </c:pt>
                <c:pt idx="1952">
                  <c:v>1.0721247563352901E-2</c:v>
                </c:pt>
                <c:pt idx="1953">
                  <c:v>-1.07212475633528E-2</c:v>
                </c:pt>
                <c:pt idx="1954">
                  <c:v>-1.07212475633528E-2</c:v>
                </c:pt>
                <c:pt idx="1955">
                  <c:v>-1.07212475633528E-2</c:v>
                </c:pt>
                <c:pt idx="1956">
                  <c:v>-1.06832298136646E-2</c:v>
                </c:pt>
                <c:pt idx="1957">
                  <c:v>1.06289913393404E-2</c:v>
                </c:pt>
                <c:pt idx="1958">
                  <c:v>-1.0626660415689999E-2</c:v>
                </c:pt>
                <c:pt idx="1959">
                  <c:v>1.0620915032679701E-2</c:v>
                </c:pt>
                <c:pt idx="1960">
                  <c:v>1.05301379811183E-2</c:v>
                </c:pt>
                <c:pt idx="1961">
                  <c:v>-1.0482180293501E-2</c:v>
                </c:pt>
                <c:pt idx="1962">
                  <c:v>1.0407101316192199E-2</c:v>
                </c:pt>
                <c:pt idx="1963">
                  <c:v>-1.03709613083367E-2</c:v>
                </c:pt>
                <c:pt idx="1964">
                  <c:v>-1.0351966873706001E-2</c:v>
                </c:pt>
                <c:pt idx="1965">
                  <c:v>-1.0257806826434301E-2</c:v>
                </c:pt>
                <c:pt idx="1966">
                  <c:v>1.01881817092173E-2</c:v>
                </c:pt>
                <c:pt idx="1967">
                  <c:v>-1.0063074774905E-2</c:v>
                </c:pt>
                <c:pt idx="1968">
                  <c:v>-1.0004257130693899E-2</c:v>
                </c:pt>
                <c:pt idx="1969">
                  <c:v>9.9378881987577401E-3</c:v>
                </c:pt>
                <c:pt idx="1970">
                  <c:v>9.8765432098765205E-3</c:v>
                </c:pt>
                <c:pt idx="1971">
                  <c:v>-9.8765432098765205E-3</c:v>
                </c:pt>
                <c:pt idx="1972">
                  <c:v>-9.7722567287785098E-3</c:v>
                </c:pt>
                <c:pt idx="1973">
                  <c:v>-9.7659848903630091E-3</c:v>
                </c:pt>
                <c:pt idx="1974">
                  <c:v>9.7049689440993903E-3</c:v>
                </c:pt>
                <c:pt idx="1975">
                  <c:v>9.7001763668430607E-3</c:v>
                </c:pt>
                <c:pt idx="1976">
                  <c:v>9.7001763668430607E-3</c:v>
                </c:pt>
                <c:pt idx="1977">
                  <c:v>-9.7001763668429497E-3</c:v>
                </c:pt>
                <c:pt idx="1978">
                  <c:v>9.6618357487922493E-3</c:v>
                </c:pt>
                <c:pt idx="1979">
                  <c:v>-9.5432856169053101E-3</c:v>
                </c:pt>
                <c:pt idx="1980">
                  <c:v>-9.5398428731762203E-3</c:v>
                </c:pt>
                <c:pt idx="1981">
                  <c:v>-9.4840977843185792E-3</c:v>
                </c:pt>
                <c:pt idx="1982">
                  <c:v>9.4521604938271296E-3</c:v>
                </c:pt>
                <c:pt idx="1983">
                  <c:v>-9.3934514224368604E-3</c:v>
                </c:pt>
                <c:pt idx="1984">
                  <c:v>-9.3474426807760302E-3</c:v>
                </c:pt>
                <c:pt idx="1985">
                  <c:v>9.3167701863353606E-3</c:v>
                </c:pt>
                <c:pt idx="1986">
                  <c:v>-9.2592592592593004E-3</c:v>
                </c:pt>
                <c:pt idx="1987">
                  <c:v>-9.2592592592593004E-3</c:v>
                </c:pt>
                <c:pt idx="1988">
                  <c:v>-9.2592592592593004E-3</c:v>
                </c:pt>
                <c:pt idx="1989">
                  <c:v>9.2592592592593004E-3</c:v>
                </c:pt>
                <c:pt idx="1990">
                  <c:v>9.1935907538744904E-3</c:v>
                </c:pt>
                <c:pt idx="1991">
                  <c:v>9.0931677018633601E-3</c:v>
                </c:pt>
                <c:pt idx="1992">
                  <c:v>-8.9633012007441192E-3</c:v>
                </c:pt>
                <c:pt idx="1993">
                  <c:v>8.8491755158421892E-3</c:v>
                </c:pt>
                <c:pt idx="1994">
                  <c:v>8.81834215167554E-3</c:v>
                </c:pt>
                <c:pt idx="1995">
                  <c:v>8.81834215167554E-3</c:v>
                </c:pt>
                <c:pt idx="1996">
                  <c:v>-8.8183421516754793E-3</c:v>
                </c:pt>
                <c:pt idx="1997">
                  <c:v>-8.7568188343382092E-3</c:v>
                </c:pt>
                <c:pt idx="1998">
                  <c:v>-8.7041477928767597E-3</c:v>
                </c:pt>
                <c:pt idx="1999">
                  <c:v>8.6786352420658002E-3</c:v>
                </c:pt>
                <c:pt idx="2000">
                  <c:v>8.6419753086419693E-3</c:v>
                </c:pt>
                <c:pt idx="2001">
                  <c:v>-8.5564111966752697E-3</c:v>
                </c:pt>
                <c:pt idx="2002">
                  <c:v>-8.5470085470085097E-3</c:v>
                </c:pt>
                <c:pt idx="2003">
                  <c:v>-8.5142613878246304E-3</c:v>
                </c:pt>
                <c:pt idx="2004">
                  <c:v>8.5142613878245697E-3</c:v>
                </c:pt>
                <c:pt idx="2005">
                  <c:v>8.4175084175084295E-3</c:v>
                </c:pt>
                <c:pt idx="2006">
                  <c:v>8.4175084175084295E-3</c:v>
                </c:pt>
                <c:pt idx="2007">
                  <c:v>-8.4175084175083202E-3</c:v>
                </c:pt>
                <c:pt idx="2008">
                  <c:v>-8.2806383619391504E-3</c:v>
                </c:pt>
                <c:pt idx="2009">
                  <c:v>-8.1569664902998405E-3</c:v>
                </c:pt>
                <c:pt idx="2010">
                  <c:v>8.1128747795414201E-3</c:v>
                </c:pt>
                <c:pt idx="2011">
                  <c:v>8.0983123796579699E-3</c:v>
                </c:pt>
                <c:pt idx="2012">
                  <c:v>-8.0955272212103208E-3</c:v>
                </c:pt>
                <c:pt idx="2013">
                  <c:v>8.0154781647319099E-3</c:v>
                </c:pt>
                <c:pt idx="2014">
                  <c:v>7.8356426182513098E-3</c:v>
                </c:pt>
                <c:pt idx="2015">
                  <c:v>-7.8105316200554002E-3</c:v>
                </c:pt>
                <c:pt idx="2016">
                  <c:v>7.7972709551656898E-3</c:v>
                </c:pt>
                <c:pt idx="2017">
                  <c:v>7.76397515527949E-3</c:v>
                </c:pt>
                <c:pt idx="2018">
                  <c:v>-7.68693221523414E-3</c:v>
                </c:pt>
                <c:pt idx="2019">
                  <c:v>-7.6642638163890702E-3</c:v>
                </c:pt>
                <c:pt idx="2020">
                  <c:v>7.6252723311547302E-3</c:v>
                </c:pt>
                <c:pt idx="2021">
                  <c:v>7.6252723311547302E-3</c:v>
                </c:pt>
                <c:pt idx="2022">
                  <c:v>-7.6146706317021797E-3</c:v>
                </c:pt>
                <c:pt idx="2023">
                  <c:v>7.6073619631901197E-3</c:v>
                </c:pt>
                <c:pt idx="2024">
                  <c:v>7.5973409306742097E-3</c:v>
                </c:pt>
                <c:pt idx="2025">
                  <c:v>-7.5973409306742097E-3</c:v>
                </c:pt>
                <c:pt idx="2026">
                  <c:v>-7.5973409306742097E-3</c:v>
                </c:pt>
                <c:pt idx="2027">
                  <c:v>-7.4074074074074198E-3</c:v>
                </c:pt>
                <c:pt idx="2028">
                  <c:v>-7.3772959951821102E-3</c:v>
                </c:pt>
                <c:pt idx="2029">
                  <c:v>7.0829247030619298E-3</c:v>
                </c:pt>
                <c:pt idx="2030">
                  <c:v>7.0806100217864999E-3</c:v>
                </c:pt>
                <c:pt idx="2031">
                  <c:v>7.0594167577107099E-3</c:v>
                </c:pt>
                <c:pt idx="2032">
                  <c:v>7.0594167577107099E-3</c:v>
                </c:pt>
                <c:pt idx="2033">
                  <c:v>-7.0370370370370101E-3</c:v>
                </c:pt>
                <c:pt idx="2034">
                  <c:v>-6.9976993865030696E-3</c:v>
                </c:pt>
                <c:pt idx="2035">
                  <c:v>-6.9444444444444198E-3</c:v>
                </c:pt>
                <c:pt idx="2036">
                  <c:v>-6.9052102950408704E-3</c:v>
                </c:pt>
                <c:pt idx="2037">
                  <c:v>-6.8683707181359504E-3</c:v>
                </c:pt>
                <c:pt idx="2038">
                  <c:v>6.80827886710239E-3</c:v>
                </c:pt>
                <c:pt idx="2039">
                  <c:v>6.8005858966310702E-3</c:v>
                </c:pt>
                <c:pt idx="2040">
                  <c:v>6.7901234567900801E-3</c:v>
                </c:pt>
                <c:pt idx="2041">
                  <c:v>6.7120817471448798E-3</c:v>
                </c:pt>
                <c:pt idx="2042">
                  <c:v>6.6733400066732998E-3</c:v>
                </c:pt>
                <c:pt idx="2043">
                  <c:v>-6.5586419753086399E-3</c:v>
                </c:pt>
                <c:pt idx="2044">
                  <c:v>6.5359477124183303E-3</c:v>
                </c:pt>
                <c:pt idx="2045">
                  <c:v>6.5255731922399E-3</c:v>
                </c:pt>
                <c:pt idx="2046">
                  <c:v>-6.4987347596043299E-3</c:v>
                </c:pt>
                <c:pt idx="2047">
                  <c:v>6.48148148148147E-3</c:v>
                </c:pt>
                <c:pt idx="2048">
                  <c:v>-6.3233965672990196E-3</c:v>
                </c:pt>
                <c:pt idx="2049">
                  <c:v>6.2801932367149704E-3</c:v>
                </c:pt>
                <c:pt idx="2050">
                  <c:v>-6.2597809076682604E-3</c:v>
                </c:pt>
                <c:pt idx="2051">
                  <c:v>-6.2111801242236099E-3</c:v>
                </c:pt>
                <c:pt idx="2052">
                  <c:v>6.17283950617286E-3</c:v>
                </c:pt>
                <c:pt idx="2053">
                  <c:v>6.17283950617286E-3</c:v>
                </c:pt>
                <c:pt idx="2054">
                  <c:v>-6.17283950617286E-3</c:v>
                </c:pt>
                <c:pt idx="2055">
                  <c:v>-6.17283950617286E-3</c:v>
                </c:pt>
                <c:pt idx="2056">
                  <c:v>-6.17283950617286E-3</c:v>
                </c:pt>
                <c:pt idx="2057">
                  <c:v>6.17283950617286E-3</c:v>
                </c:pt>
                <c:pt idx="2058">
                  <c:v>-6.17283950617286E-3</c:v>
                </c:pt>
                <c:pt idx="2059">
                  <c:v>6.17283950617286E-3</c:v>
                </c:pt>
                <c:pt idx="2060">
                  <c:v>6.17283950617286E-3</c:v>
                </c:pt>
                <c:pt idx="2061">
                  <c:v>6.17283950617286E-3</c:v>
                </c:pt>
                <c:pt idx="2062">
                  <c:v>6.17283950617286E-3</c:v>
                </c:pt>
                <c:pt idx="2063">
                  <c:v>-6.17283950617286E-3</c:v>
                </c:pt>
                <c:pt idx="2064">
                  <c:v>-6.1728395061728097E-3</c:v>
                </c:pt>
                <c:pt idx="2065">
                  <c:v>-6.1728395061728097E-3</c:v>
                </c:pt>
                <c:pt idx="2066">
                  <c:v>-6.1728395061728097E-3</c:v>
                </c:pt>
                <c:pt idx="2067">
                  <c:v>-6.1728395061727498E-3</c:v>
                </c:pt>
                <c:pt idx="2068">
                  <c:v>-6.1728395061727498E-3</c:v>
                </c:pt>
                <c:pt idx="2069">
                  <c:v>6.09567901234575E-3</c:v>
                </c:pt>
                <c:pt idx="2070">
                  <c:v>-6.0541310541310503E-3</c:v>
                </c:pt>
                <c:pt idx="2071">
                  <c:v>6.02228244504665E-3</c:v>
                </c:pt>
                <c:pt idx="2072">
                  <c:v>5.6980056980057104E-3</c:v>
                </c:pt>
                <c:pt idx="2073">
                  <c:v>5.6935817805383003E-3</c:v>
                </c:pt>
                <c:pt idx="2074">
                  <c:v>5.6790123456790199E-3</c:v>
                </c:pt>
                <c:pt idx="2075">
                  <c:v>5.6790123456789696E-3</c:v>
                </c:pt>
                <c:pt idx="2076">
                  <c:v>-5.6116722783389698E-3</c:v>
                </c:pt>
                <c:pt idx="2077">
                  <c:v>5.6100981767180898E-3</c:v>
                </c:pt>
                <c:pt idx="2078">
                  <c:v>5.5573716900948504E-3</c:v>
                </c:pt>
                <c:pt idx="2079">
                  <c:v>-5.5555555555555896E-3</c:v>
                </c:pt>
                <c:pt idx="2080">
                  <c:v>-5.5555555555555896E-3</c:v>
                </c:pt>
                <c:pt idx="2081">
                  <c:v>-5.5555555555555896E-3</c:v>
                </c:pt>
                <c:pt idx="2082">
                  <c:v>-5.5450931157146003E-3</c:v>
                </c:pt>
                <c:pt idx="2083">
                  <c:v>-5.4200542005420297E-3</c:v>
                </c:pt>
                <c:pt idx="2084">
                  <c:v>-5.2910052910053497E-3</c:v>
                </c:pt>
                <c:pt idx="2085">
                  <c:v>-5.2910052910053497E-3</c:v>
                </c:pt>
                <c:pt idx="2086">
                  <c:v>-5.2910052910052898E-3</c:v>
                </c:pt>
                <c:pt idx="2087">
                  <c:v>-5.2910052910052898E-3</c:v>
                </c:pt>
                <c:pt idx="2088">
                  <c:v>-5.2469135802469197E-3</c:v>
                </c:pt>
                <c:pt idx="2089">
                  <c:v>-5.2199850857569396E-3</c:v>
                </c:pt>
                <c:pt idx="2090">
                  <c:v>5.1772202309836599E-3</c:v>
                </c:pt>
                <c:pt idx="2091">
                  <c:v>-5.1136363636363697E-3</c:v>
                </c:pt>
                <c:pt idx="2092">
                  <c:v>5.0505050505050804E-3</c:v>
                </c:pt>
                <c:pt idx="2093">
                  <c:v>-5.0081528068949303E-3</c:v>
                </c:pt>
                <c:pt idx="2094">
                  <c:v>-4.9927378358751101E-3</c:v>
                </c:pt>
                <c:pt idx="2095">
                  <c:v>-4.9703383036716602E-3</c:v>
                </c:pt>
                <c:pt idx="2096">
                  <c:v>4.9382716049383097E-3</c:v>
                </c:pt>
                <c:pt idx="2097">
                  <c:v>4.9382716049383097E-3</c:v>
                </c:pt>
                <c:pt idx="2098">
                  <c:v>-4.9382716049382004E-3</c:v>
                </c:pt>
                <c:pt idx="2099">
                  <c:v>4.8732943469785798E-3</c:v>
                </c:pt>
                <c:pt idx="2100">
                  <c:v>-4.8500881834214696E-3</c:v>
                </c:pt>
                <c:pt idx="2101">
                  <c:v>-4.7483380816714599E-3</c:v>
                </c:pt>
                <c:pt idx="2102">
                  <c:v>4.7483380816714096E-3</c:v>
                </c:pt>
                <c:pt idx="2103">
                  <c:v>4.7353289362421797E-3</c:v>
                </c:pt>
                <c:pt idx="2104">
                  <c:v>4.7204066811910002E-3</c:v>
                </c:pt>
                <c:pt idx="2105">
                  <c:v>-4.7204066811910002E-3</c:v>
                </c:pt>
                <c:pt idx="2106">
                  <c:v>-4.7192071731948504E-3</c:v>
                </c:pt>
                <c:pt idx="2107">
                  <c:v>-4.7073452349232197E-3</c:v>
                </c:pt>
                <c:pt idx="2108">
                  <c:v>4.6296296296296502E-3</c:v>
                </c:pt>
                <c:pt idx="2109">
                  <c:v>-4.6296296296296502E-3</c:v>
                </c:pt>
                <c:pt idx="2110">
                  <c:v>4.5484080571800397E-3</c:v>
                </c:pt>
                <c:pt idx="2111">
                  <c:v>4.5484080571800397E-3</c:v>
                </c:pt>
                <c:pt idx="2112">
                  <c:v>-4.5331790123456801E-3</c:v>
                </c:pt>
                <c:pt idx="2113">
                  <c:v>4.4977511244377296E-3</c:v>
                </c:pt>
                <c:pt idx="2114">
                  <c:v>4.4283413848631402E-3</c:v>
                </c:pt>
                <c:pt idx="2115">
                  <c:v>4.3744531933508296E-3</c:v>
                </c:pt>
                <c:pt idx="2116">
                  <c:v>-4.3093407873281402E-3</c:v>
                </c:pt>
                <c:pt idx="2117">
                  <c:v>-4.2735042735042601E-3</c:v>
                </c:pt>
                <c:pt idx="2118">
                  <c:v>4.2735042735042601E-3</c:v>
                </c:pt>
                <c:pt idx="2119">
                  <c:v>4.2735042735042601E-3</c:v>
                </c:pt>
                <c:pt idx="2120">
                  <c:v>4.1676496028937304E-3</c:v>
                </c:pt>
                <c:pt idx="2121">
                  <c:v>3.9941902687000699E-3</c:v>
                </c:pt>
                <c:pt idx="2122">
                  <c:v>-3.9849976558837801E-3</c:v>
                </c:pt>
                <c:pt idx="2123">
                  <c:v>-3.9742939286318002E-3</c:v>
                </c:pt>
                <c:pt idx="2124">
                  <c:v>-3.9742939286318002E-3</c:v>
                </c:pt>
                <c:pt idx="2125">
                  <c:v>-3.9599347775448601E-3</c:v>
                </c:pt>
                <c:pt idx="2126">
                  <c:v>-3.9416926967127397E-3</c:v>
                </c:pt>
                <c:pt idx="2127">
                  <c:v>3.9281705948373E-3</c:v>
                </c:pt>
                <c:pt idx="2128">
                  <c:v>3.9281705948373E-3</c:v>
                </c:pt>
                <c:pt idx="2129">
                  <c:v>-3.7986704653371599E-3</c:v>
                </c:pt>
                <c:pt idx="2130">
                  <c:v>3.7037037037037598E-3</c:v>
                </c:pt>
                <c:pt idx="2131">
                  <c:v>-3.7037037037036501E-3</c:v>
                </c:pt>
                <c:pt idx="2132">
                  <c:v>-3.70281892021029E-3</c:v>
                </c:pt>
                <c:pt idx="2133">
                  <c:v>-3.64263803680986E-3</c:v>
                </c:pt>
                <c:pt idx="2134">
                  <c:v>3.6423587148224899E-3</c:v>
                </c:pt>
                <c:pt idx="2135">
                  <c:v>-3.5656774787209398E-3</c:v>
                </c:pt>
                <c:pt idx="2136">
                  <c:v>-3.5656774787209398E-3</c:v>
                </c:pt>
                <c:pt idx="2137">
                  <c:v>3.5656774787209398E-3</c:v>
                </c:pt>
                <c:pt idx="2138">
                  <c:v>-3.5584604212055499E-3</c:v>
                </c:pt>
                <c:pt idx="2139">
                  <c:v>3.54609929078015E-3</c:v>
                </c:pt>
                <c:pt idx="2140">
                  <c:v>-3.5273368606701899E-3</c:v>
                </c:pt>
                <c:pt idx="2141">
                  <c:v>3.48899624261945E-3</c:v>
                </c:pt>
                <c:pt idx="2142">
                  <c:v>3.48899624261945E-3</c:v>
                </c:pt>
                <c:pt idx="2143">
                  <c:v>3.4123150065178999E-3</c:v>
                </c:pt>
                <c:pt idx="2144">
                  <c:v>3.3879164313946899E-3</c:v>
                </c:pt>
                <c:pt idx="2145">
                  <c:v>3.3670033670033499E-3</c:v>
                </c:pt>
                <c:pt idx="2146">
                  <c:v>3.33850931677015E-3</c:v>
                </c:pt>
                <c:pt idx="2147">
                  <c:v>-3.3238366571699501E-3</c:v>
                </c:pt>
                <c:pt idx="2148">
                  <c:v>3.2972931523655999E-3</c:v>
                </c:pt>
                <c:pt idx="2149">
                  <c:v>-3.2258064516128499E-3</c:v>
                </c:pt>
                <c:pt idx="2150">
                  <c:v>-3.2206119162641001E-3</c:v>
                </c:pt>
                <c:pt idx="2151">
                  <c:v>3.2206119162640498E-3</c:v>
                </c:pt>
                <c:pt idx="2152">
                  <c:v>3.1822712982132999E-3</c:v>
                </c:pt>
                <c:pt idx="2153">
                  <c:v>3.1822712982132999E-3</c:v>
                </c:pt>
                <c:pt idx="2154">
                  <c:v>-3.1822712982132501E-3</c:v>
                </c:pt>
                <c:pt idx="2155">
                  <c:v>3.1182385134275199E-3</c:v>
                </c:pt>
                <c:pt idx="2156">
                  <c:v>-3.1080031080031301E-3</c:v>
                </c:pt>
                <c:pt idx="2157">
                  <c:v>-3.1055900621118101E-3</c:v>
                </c:pt>
                <c:pt idx="2158">
                  <c:v>-3.1055900621118101E-3</c:v>
                </c:pt>
                <c:pt idx="2159">
                  <c:v>-3.08641975308643E-3</c:v>
                </c:pt>
                <c:pt idx="2160">
                  <c:v>-3.08641975308643E-3</c:v>
                </c:pt>
                <c:pt idx="2161">
                  <c:v>-3.08641975308643E-3</c:v>
                </c:pt>
                <c:pt idx="2162">
                  <c:v>-3.08641975308643E-3</c:v>
                </c:pt>
                <c:pt idx="2163">
                  <c:v>3.0864197530863801E-3</c:v>
                </c:pt>
                <c:pt idx="2164">
                  <c:v>-3.0672494440610598E-3</c:v>
                </c:pt>
                <c:pt idx="2165">
                  <c:v>-3.0672494440610598E-3</c:v>
                </c:pt>
                <c:pt idx="2166">
                  <c:v>3.0546009927453501E-3</c:v>
                </c:pt>
                <c:pt idx="2167">
                  <c:v>3.0389363722697102E-3</c:v>
                </c:pt>
                <c:pt idx="2168">
                  <c:v>3.0289088260103702E-3</c:v>
                </c:pt>
                <c:pt idx="2169">
                  <c:v>-3.0289088260102601E-3</c:v>
                </c:pt>
                <c:pt idx="2170">
                  <c:v>-3.0234315948601798E-3</c:v>
                </c:pt>
                <c:pt idx="2171">
                  <c:v>-2.99056820795956E-3</c:v>
                </c:pt>
                <c:pt idx="2172">
                  <c:v>2.97999148573857E-3</c:v>
                </c:pt>
                <c:pt idx="2173">
                  <c:v>2.9048656499636701E-3</c:v>
                </c:pt>
                <c:pt idx="2174">
                  <c:v>2.8860028860028799E-3</c:v>
                </c:pt>
                <c:pt idx="2175">
                  <c:v>-2.84900284900286E-3</c:v>
                </c:pt>
                <c:pt idx="2176">
                  <c:v>-2.8490028490028001E-3</c:v>
                </c:pt>
                <c:pt idx="2177">
                  <c:v>-2.8427550357375E-3</c:v>
                </c:pt>
                <c:pt idx="2178">
                  <c:v>-2.7988651177057199E-3</c:v>
                </c:pt>
                <c:pt idx="2179">
                  <c:v>-2.7988651177057199E-3</c:v>
                </c:pt>
                <c:pt idx="2180">
                  <c:v>2.7988651177056601E-3</c:v>
                </c:pt>
                <c:pt idx="2181">
                  <c:v>2.7605244996549701E-3</c:v>
                </c:pt>
                <c:pt idx="2182">
                  <c:v>-2.7221838816041699E-3</c:v>
                </c:pt>
                <c:pt idx="2183">
                  <c:v>-2.7221838816041699E-3</c:v>
                </c:pt>
                <c:pt idx="2184">
                  <c:v>-2.7221838816041699E-3</c:v>
                </c:pt>
                <c:pt idx="2185">
                  <c:v>2.6455026455026701E-3</c:v>
                </c:pt>
                <c:pt idx="2186">
                  <c:v>2.6455026455026701E-3</c:v>
                </c:pt>
                <c:pt idx="2187">
                  <c:v>-2.6455026455026202E-3</c:v>
                </c:pt>
                <c:pt idx="2188">
                  <c:v>-2.6455026455026202E-3</c:v>
                </c:pt>
                <c:pt idx="2189">
                  <c:v>2.58136924803592E-3</c:v>
                </c:pt>
                <c:pt idx="2190">
                  <c:v>2.5688214094011798E-3</c:v>
                </c:pt>
                <c:pt idx="2191">
                  <c:v>2.5688214094011798E-3</c:v>
                </c:pt>
                <c:pt idx="2192">
                  <c:v>2.5688214094011798E-3</c:v>
                </c:pt>
                <c:pt idx="2193">
                  <c:v>-2.56882140940112E-3</c:v>
                </c:pt>
                <c:pt idx="2194">
                  <c:v>2.5058061361691898E-3</c:v>
                </c:pt>
                <c:pt idx="2195">
                  <c:v>-2.4974083498257001E-3</c:v>
                </c:pt>
                <c:pt idx="2196">
                  <c:v>2.4844720496894901E-3</c:v>
                </c:pt>
                <c:pt idx="2197">
                  <c:v>-2.4691358024691002E-3</c:v>
                </c:pt>
                <c:pt idx="2198">
                  <c:v>-2.4691358024691002E-3</c:v>
                </c:pt>
                <c:pt idx="2199">
                  <c:v>2.4555828398092898E-3</c:v>
                </c:pt>
                <c:pt idx="2200">
                  <c:v>-2.4154589371980801E-3</c:v>
                </c:pt>
                <c:pt idx="2201">
                  <c:v>2.37711831914722E-3</c:v>
                </c:pt>
                <c:pt idx="2202">
                  <c:v>2.3741690408357E-3</c:v>
                </c:pt>
                <c:pt idx="2203">
                  <c:v>-2.3741690408356502E-3</c:v>
                </c:pt>
                <c:pt idx="2204">
                  <c:v>-2.3428135556282101E-3</c:v>
                </c:pt>
                <c:pt idx="2205">
                  <c:v>-2.3363154595703599E-3</c:v>
                </c:pt>
                <c:pt idx="2206">
                  <c:v>2.31481481481477E-3</c:v>
                </c:pt>
                <c:pt idx="2207">
                  <c:v>-2.27856491838596E-3</c:v>
                </c:pt>
                <c:pt idx="2208">
                  <c:v>2.25155279503109E-3</c:v>
                </c:pt>
                <c:pt idx="2209">
                  <c:v>2.25155279503109E-3</c:v>
                </c:pt>
                <c:pt idx="2210">
                  <c:v>2.24466891133557E-3</c:v>
                </c:pt>
                <c:pt idx="2211">
                  <c:v>-2.24466891133557E-3</c:v>
                </c:pt>
                <c:pt idx="2212">
                  <c:v>-2.24466891133557E-3</c:v>
                </c:pt>
                <c:pt idx="2213">
                  <c:v>-2.2045855379188599E-3</c:v>
                </c:pt>
                <c:pt idx="2214">
                  <c:v>2.1985455775410702E-3</c:v>
                </c:pt>
                <c:pt idx="2215">
                  <c:v>-2.1470746108427398E-3</c:v>
                </c:pt>
                <c:pt idx="2216">
                  <c:v>-2.1470746108427398E-3</c:v>
                </c:pt>
                <c:pt idx="2217">
                  <c:v>-2.1470746108427398E-3</c:v>
                </c:pt>
                <c:pt idx="2218">
                  <c:v>-2.13509316770188E-3</c:v>
                </c:pt>
                <c:pt idx="2219">
                  <c:v>2.0878721859113902E-3</c:v>
                </c:pt>
                <c:pt idx="2220">
                  <c:v>-2.0076541815672302E-3</c:v>
                </c:pt>
                <c:pt idx="2221">
                  <c:v>-1.97530864197531E-3</c:v>
                </c:pt>
                <c:pt idx="2222">
                  <c:v>-1.8993352326686099E-3</c:v>
                </c:pt>
                <c:pt idx="2223">
                  <c:v>-1.8993352326686099E-3</c:v>
                </c:pt>
                <c:pt idx="2224">
                  <c:v>-1.7555782081776199E-3</c:v>
                </c:pt>
                <c:pt idx="2225">
                  <c:v>1.7555782081776199E-3</c:v>
                </c:pt>
                <c:pt idx="2226">
                  <c:v>-1.7470300489168501E-3</c:v>
                </c:pt>
                <c:pt idx="2227">
                  <c:v>1.7388280299078199E-3</c:v>
                </c:pt>
                <c:pt idx="2228">
                  <c:v>-1.7361111111111E-3</c:v>
                </c:pt>
                <c:pt idx="2229">
                  <c:v>-1.68350168350173E-3</c:v>
                </c:pt>
                <c:pt idx="2230">
                  <c:v>-1.6244314489928201E-3</c:v>
                </c:pt>
                <c:pt idx="2231">
                  <c:v>1.61490683229809E-3</c:v>
                </c:pt>
                <c:pt idx="2232">
                  <c:v>1.54320987654322E-3</c:v>
                </c:pt>
                <c:pt idx="2233">
                  <c:v>-1.48148148148153E-3</c:v>
                </c:pt>
                <c:pt idx="2234">
                  <c:v>1.4245014245014001E-3</c:v>
                </c:pt>
                <c:pt idx="2235">
                  <c:v>-1.42450142450135E-3</c:v>
                </c:pt>
                <c:pt idx="2236">
                  <c:v>1.3923698134224399E-3</c:v>
                </c:pt>
                <c:pt idx="2237">
                  <c:v>-1.3888888888888801E-3</c:v>
                </c:pt>
                <c:pt idx="2238">
                  <c:v>1.29954515919428E-3</c:v>
                </c:pt>
                <c:pt idx="2239">
                  <c:v>-1.29954515919428E-3</c:v>
                </c:pt>
                <c:pt idx="2240">
                  <c:v>-1.2345679012346099E-3</c:v>
                </c:pt>
                <c:pt idx="2241">
                  <c:v>-1.2345679012345501E-3</c:v>
                </c:pt>
                <c:pt idx="2242">
                  <c:v>-1.2345679012345501E-3</c:v>
                </c:pt>
                <c:pt idx="2243">
                  <c:v>-1.2345679012345501E-3</c:v>
                </c:pt>
                <c:pt idx="2244">
                  <c:v>-1.2345679012345501E-3</c:v>
                </c:pt>
                <c:pt idx="2245">
                  <c:v>-1.2345679012345501E-3</c:v>
                </c:pt>
                <c:pt idx="2246">
                  <c:v>1.20772946859904E-3</c:v>
                </c:pt>
                <c:pt idx="2247">
                  <c:v>-1.1678345011677501E-3</c:v>
                </c:pt>
                <c:pt idx="2248">
                  <c:v>-1.1678345011677501E-3</c:v>
                </c:pt>
                <c:pt idx="2249">
                  <c:v>1.15740740740738E-3</c:v>
                </c:pt>
                <c:pt idx="2250">
                  <c:v>-1.1484352569624001E-3</c:v>
                </c:pt>
                <c:pt idx="2251">
                  <c:v>-1.0939209251446E-3</c:v>
                </c:pt>
                <c:pt idx="2252">
                  <c:v>-1.0432968179447399E-3</c:v>
                </c:pt>
                <c:pt idx="2253">
                  <c:v>-1.0403662089055201E-3</c:v>
                </c:pt>
                <c:pt idx="2254">
                  <c:v>-9.4161958568739202E-4</c:v>
                </c:pt>
                <c:pt idx="2255">
                  <c:v>8.4876543209871902E-4</c:v>
                </c:pt>
                <c:pt idx="2256">
                  <c:v>8.4876543209871902E-4</c:v>
                </c:pt>
                <c:pt idx="2257">
                  <c:v>7.7160493827160804E-4</c:v>
                </c:pt>
                <c:pt idx="2258">
                  <c:v>7.7160493827160804E-4</c:v>
                </c:pt>
                <c:pt idx="2259">
                  <c:v>7.7160493827160804E-4</c:v>
                </c:pt>
                <c:pt idx="2260">
                  <c:v>7.7160493827160804E-4</c:v>
                </c:pt>
                <c:pt idx="2261">
                  <c:v>-7.7160493827155296E-4</c:v>
                </c:pt>
                <c:pt idx="2262">
                  <c:v>7.5278530563083201E-4</c:v>
                </c:pt>
                <c:pt idx="2263">
                  <c:v>7.5278530563083201E-4</c:v>
                </c:pt>
                <c:pt idx="2264">
                  <c:v>7.0581592320723098E-4</c:v>
                </c:pt>
                <c:pt idx="2265">
                  <c:v>-6.1728395061733099E-4</c:v>
                </c:pt>
                <c:pt idx="2266">
                  <c:v>-6.1728395061733099E-4</c:v>
                </c:pt>
                <c:pt idx="2267">
                  <c:v>6.1728395061727505E-4</c:v>
                </c:pt>
                <c:pt idx="2268">
                  <c:v>5.6116722783394702E-4</c:v>
                </c:pt>
                <c:pt idx="2269">
                  <c:v>5.6116722783389195E-4</c:v>
                </c:pt>
                <c:pt idx="2270">
                  <c:v>5.5279159756771402E-4</c:v>
                </c:pt>
                <c:pt idx="2271">
                  <c:v>5.5279159756771402E-4</c:v>
                </c:pt>
                <c:pt idx="2272">
                  <c:v>-5.4466230936817096E-4</c:v>
                </c:pt>
                <c:pt idx="2273">
                  <c:v>-5.4466230936817096E-4</c:v>
                </c:pt>
                <c:pt idx="2274">
                  <c:v>-5.4012345679010899E-4</c:v>
                </c:pt>
                <c:pt idx="2275">
                  <c:v>-5.1759834368531E-4</c:v>
                </c:pt>
                <c:pt idx="2276">
                  <c:v>4.7483380816715199E-4</c:v>
                </c:pt>
                <c:pt idx="2277">
                  <c:v>-4.3807248108323999E-4</c:v>
                </c:pt>
                <c:pt idx="2278">
                  <c:v>-4.2408821034772799E-4</c:v>
                </c:pt>
                <c:pt idx="2279">
                  <c:v>-3.98247710075683E-4</c:v>
                </c:pt>
                <c:pt idx="2280">
                  <c:v>-3.7792894935750898E-4</c:v>
                </c:pt>
                <c:pt idx="2281">
                  <c:v>-3.5273368606703E-4</c:v>
                </c:pt>
                <c:pt idx="2282">
                  <c:v>3.40235248371679E-4</c:v>
                </c:pt>
                <c:pt idx="2283">
                  <c:v>-3.0864197530866501E-4</c:v>
                </c:pt>
                <c:pt idx="2284">
                  <c:v>-2.4691358024686599E-4</c:v>
                </c:pt>
                <c:pt idx="2285">
                  <c:v>2.1285653469571599E-4</c:v>
                </c:pt>
                <c:pt idx="2286">
                  <c:v>1.5627441787774399E-4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0.567901235</c:v>
                </c:pt>
                <c:pt idx="2440">
                  <c:v>0.567901235</c:v>
                </c:pt>
                <c:pt idx="2441">
                  <c:v>0.567901235</c:v>
                </c:pt>
                <c:pt idx="2442">
                  <c:v>0.567901235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BC-1845-BBE1-D9F4A0443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237072"/>
        <c:axId val="-760234640"/>
      </c:scatterChart>
      <c:valAx>
        <c:axId val="-760237072"/>
        <c:scaling>
          <c:orientation val="minMax"/>
          <c:max val="19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on DL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760234640"/>
        <c:crosses val="autoZero"/>
        <c:crossBetween val="midCat"/>
      </c:valAx>
      <c:valAx>
        <c:axId val="-760234640"/>
        <c:scaling>
          <c:orientation val="minMax"/>
          <c:max val="0.6"/>
          <c:min val="-0.6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WL%</a:t>
                </a:r>
                <a:r>
                  <a:rPr lang="en-US" baseline="0"/>
                  <a:t> difference DL time to season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602370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1661572627797E-2"/>
          <c:y val="2.24008510296222E-2"/>
          <c:w val="0.90576896614856695"/>
          <c:h val="0.92472690016495396"/>
        </c:manualLayout>
      </c:layout>
      <c:scatterChart>
        <c:scatterStyle val="lineMarker"/>
        <c:varyColors val="0"/>
        <c:ser>
          <c:idx val="5"/>
          <c:order val="0"/>
          <c:tx>
            <c:v>OF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Position!$R$1034:$R$1837</c:f>
              <c:numCache>
                <c:formatCode>General</c:formatCode>
                <c:ptCount val="804"/>
                <c:pt idx="0">
                  <c:v>11</c:v>
                </c:pt>
                <c:pt idx="1">
                  <c:v>71</c:v>
                </c:pt>
                <c:pt idx="2">
                  <c:v>13</c:v>
                </c:pt>
                <c:pt idx="3">
                  <c:v>16</c:v>
                </c:pt>
                <c:pt idx="4">
                  <c:v>15</c:v>
                </c:pt>
                <c:pt idx="5">
                  <c:v>17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7</c:v>
                </c:pt>
                <c:pt idx="10">
                  <c:v>19</c:v>
                </c:pt>
                <c:pt idx="11">
                  <c:v>16</c:v>
                </c:pt>
                <c:pt idx="12">
                  <c:v>15</c:v>
                </c:pt>
                <c:pt idx="13">
                  <c:v>16</c:v>
                </c:pt>
                <c:pt idx="14">
                  <c:v>18</c:v>
                </c:pt>
                <c:pt idx="15">
                  <c:v>21</c:v>
                </c:pt>
                <c:pt idx="16">
                  <c:v>10</c:v>
                </c:pt>
                <c:pt idx="17">
                  <c:v>15</c:v>
                </c:pt>
                <c:pt idx="18">
                  <c:v>23</c:v>
                </c:pt>
                <c:pt idx="19">
                  <c:v>52</c:v>
                </c:pt>
                <c:pt idx="20">
                  <c:v>17</c:v>
                </c:pt>
                <c:pt idx="21">
                  <c:v>18</c:v>
                </c:pt>
                <c:pt idx="22">
                  <c:v>17</c:v>
                </c:pt>
                <c:pt idx="23">
                  <c:v>21</c:v>
                </c:pt>
                <c:pt idx="24">
                  <c:v>15</c:v>
                </c:pt>
                <c:pt idx="25">
                  <c:v>34</c:v>
                </c:pt>
                <c:pt idx="26">
                  <c:v>16</c:v>
                </c:pt>
                <c:pt idx="27">
                  <c:v>19</c:v>
                </c:pt>
                <c:pt idx="28">
                  <c:v>23</c:v>
                </c:pt>
                <c:pt idx="29">
                  <c:v>3</c:v>
                </c:pt>
                <c:pt idx="30">
                  <c:v>16</c:v>
                </c:pt>
                <c:pt idx="31">
                  <c:v>17</c:v>
                </c:pt>
                <c:pt idx="32">
                  <c:v>15</c:v>
                </c:pt>
                <c:pt idx="33">
                  <c:v>15</c:v>
                </c:pt>
                <c:pt idx="34">
                  <c:v>18</c:v>
                </c:pt>
                <c:pt idx="35">
                  <c:v>18</c:v>
                </c:pt>
                <c:pt idx="36">
                  <c:v>27</c:v>
                </c:pt>
                <c:pt idx="37">
                  <c:v>21</c:v>
                </c:pt>
                <c:pt idx="38">
                  <c:v>25</c:v>
                </c:pt>
                <c:pt idx="39">
                  <c:v>24</c:v>
                </c:pt>
                <c:pt idx="40">
                  <c:v>15</c:v>
                </c:pt>
                <c:pt idx="41">
                  <c:v>15</c:v>
                </c:pt>
                <c:pt idx="42">
                  <c:v>37</c:v>
                </c:pt>
                <c:pt idx="43">
                  <c:v>17</c:v>
                </c:pt>
                <c:pt idx="44">
                  <c:v>18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38</c:v>
                </c:pt>
                <c:pt idx="50">
                  <c:v>31</c:v>
                </c:pt>
                <c:pt idx="51">
                  <c:v>16</c:v>
                </c:pt>
                <c:pt idx="52">
                  <c:v>23</c:v>
                </c:pt>
                <c:pt idx="53">
                  <c:v>22</c:v>
                </c:pt>
                <c:pt idx="54">
                  <c:v>28</c:v>
                </c:pt>
                <c:pt idx="55">
                  <c:v>25</c:v>
                </c:pt>
                <c:pt idx="56">
                  <c:v>17</c:v>
                </c:pt>
                <c:pt idx="57">
                  <c:v>18</c:v>
                </c:pt>
                <c:pt idx="58">
                  <c:v>16</c:v>
                </c:pt>
                <c:pt idx="59">
                  <c:v>27</c:v>
                </c:pt>
                <c:pt idx="60">
                  <c:v>15</c:v>
                </c:pt>
                <c:pt idx="61">
                  <c:v>40</c:v>
                </c:pt>
                <c:pt idx="62">
                  <c:v>15</c:v>
                </c:pt>
                <c:pt idx="63">
                  <c:v>23</c:v>
                </c:pt>
                <c:pt idx="64">
                  <c:v>15</c:v>
                </c:pt>
                <c:pt idx="65">
                  <c:v>16</c:v>
                </c:pt>
                <c:pt idx="66">
                  <c:v>37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28</c:v>
                </c:pt>
                <c:pt idx="71">
                  <c:v>17</c:v>
                </c:pt>
                <c:pt idx="72">
                  <c:v>24</c:v>
                </c:pt>
                <c:pt idx="73">
                  <c:v>15</c:v>
                </c:pt>
                <c:pt idx="74">
                  <c:v>61</c:v>
                </c:pt>
                <c:pt idx="75">
                  <c:v>10</c:v>
                </c:pt>
                <c:pt idx="76">
                  <c:v>19</c:v>
                </c:pt>
                <c:pt idx="77">
                  <c:v>28</c:v>
                </c:pt>
                <c:pt idx="78">
                  <c:v>21</c:v>
                </c:pt>
                <c:pt idx="79">
                  <c:v>26</c:v>
                </c:pt>
                <c:pt idx="80">
                  <c:v>16</c:v>
                </c:pt>
                <c:pt idx="81">
                  <c:v>19</c:v>
                </c:pt>
                <c:pt idx="82">
                  <c:v>20</c:v>
                </c:pt>
                <c:pt idx="83">
                  <c:v>20</c:v>
                </c:pt>
                <c:pt idx="84">
                  <c:v>15</c:v>
                </c:pt>
                <c:pt idx="85">
                  <c:v>41</c:v>
                </c:pt>
                <c:pt idx="86">
                  <c:v>39</c:v>
                </c:pt>
                <c:pt idx="87">
                  <c:v>34</c:v>
                </c:pt>
                <c:pt idx="88">
                  <c:v>37</c:v>
                </c:pt>
                <c:pt idx="89">
                  <c:v>21</c:v>
                </c:pt>
                <c:pt idx="90">
                  <c:v>40</c:v>
                </c:pt>
                <c:pt idx="91">
                  <c:v>32</c:v>
                </c:pt>
                <c:pt idx="92">
                  <c:v>26</c:v>
                </c:pt>
                <c:pt idx="93">
                  <c:v>15</c:v>
                </c:pt>
                <c:pt idx="94">
                  <c:v>15</c:v>
                </c:pt>
                <c:pt idx="95">
                  <c:v>16</c:v>
                </c:pt>
                <c:pt idx="96">
                  <c:v>16</c:v>
                </c:pt>
                <c:pt idx="97">
                  <c:v>15</c:v>
                </c:pt>
                <c:pt idx="98">
                  <c:v>21</c:v>
                </c:pt>
                <c:pt idx="99">
                  <c:v>37</c:v>
                </c:pt>
                <c:pt idx="100">
                  <c:v>20</c:v>
                </c:pt>
                <c:pt idx="101">
                  <c:v>24</c:v>
                </c:pt>
                <c:pt idx="102">
                  <c:v>24</c:v>
                </c:pt>
                <c:pt idx="103">
                  <c:v>26</c:v>
                </c:pt>
                <c:pt idx="104">
                  <c:v>34</c:v>
                </c:pt>
                <c:pt idx="105">
                  <c:v>31</c:v>
                </c:pt>
                <c:pt idx="106">
                  <c:v>27</c:v>
                </c:pt>
                <c:pt idx="107">
                  <c:v>44</c:v>
                </c:pt>
                <c:pt idx="108">
                  <c:v>16</c:v>
                </c:pt>
                <c:pt idx="109">
                  <c:v>15</c:v>
                </c:pt>
                <c:pt idx="110">
                  <c:v>15</c:v>
                </c:pt>
                <c:pt idx="111">
                  <c:v>19</c:v>
                </c:pt>
                <c:pt idx="112">
                  <c:v>20</c:v>
                </c:pt>
                <c:pt idx="113">
                  <c:v>15</c:v>
                </c:pt>
                <c:pt idx="114">
                  <c:v>23</c:v>
                </c:pt>
                <c:pt idx="115">
                  <c:v>19</c:v>
                </c:pt>
                <c:pt idx="116">
                  <c:v>21</c:v>
                </c:pt>
                <c:pt idx="117">
                  <c:v>31</c:v>
                </c:pt>
                <c:pt idx="118">
                  <c:v>15</c:v>
                </c:pt>
                <c:pt idx="119">
                  <c:v>25</c:v>
                </c:pt>
                <c:pt idx="120">
                  <c:v>19</c:v>
                </c:pt>
                <c:pt idx="121">
                  <c:v>33</c:v>
                </c:pt>
                <c:pt idx="122">
                  <c:v>17</c:v>
                </c:pt>
                <c:pt idx="123">
                  <c:v>41</c:v>
                </c:pt>
                <c:pt idx="124">
                  <c:v>22</c:v>
                </c:pt>
                <c:pt idx="125">
                  <c:v>19</c:v>
                </c:pt>
                <c:pt idx="126">
                  <c:v>20</c:v>
                </c:pt>
                <c:pt idx="127">
                  <c:v>26</c:v>
                </c:pt>
                <c:pt idx="128">
                  <c:v>15</c:v>
                </c:pt>
                <c:pt idx="129">
                  <c:v>15</c:v>
                </c:pt>
                <c:pt idx="130">
                  <c:v>17</c:v>
                </c:pt>
                <c:pt idx="131">
                  <c:v>16</c:v>
                </c:pt>
                <c:pt idx="132">
                  <c:v>20</c:v>
                </c:pt>
                <c:pt idx="133">
                  <c:v>24</c:v>
                </c:pt>
                <c:pt idx="134">
                  <c:v>37</c:v>
                </c:pt>
                <c:pt idx="135">
                  <c:v>17</c:v>
                </c:pt>
                <c:pt idx="136">
                  <c:v>15</c:v>
                </c:pt>
                <c:pt idx="137">
                  <c:v>15</c:v>
                </c:pt>
                <c:pt idx="138">
                  <c:v>32</c:v>
                </c:pt>
                <c:pt idx="139">
                  <c:v>27</c:v>
                </c:pt>
                <c:pt idx="140">
                  <c:v>34</c:v>
                </c:pt>
                <c:pt idx="141">
                  <c:v>19</c:v>
                </c:pt>
                <c:pt idx="142">
                  <c:v>20</c:v>
                </c:pt>
                <c:pt idx="143">
                  <c:v>20</c:v>
                </c:pt>
                <c:pt idx="144">
                  <c:v>15</c:v>
                </c:pt>
                <c:pt idx="145">
                  <c:v>16</c:v>
                </c:pt>
                <c:pt idx="146">
                  <c:v>42</c:v>
                </c:pt>
                <c:pt idx="147">
                  <c:v>30</c:v>
                </c:pt>
                <c:pt idx="148">
                  <c:v>16</c:v>
                </c:pt>
                <c:pt idx="149">
                  <c:v>19</c:v>
                </c:pt>
                <c:pt idx="150">
                  <c:v>26</c:v>
                </c:pt>
                <c:pt idx="151">
                  <c:v>26</c:v>
                </c:pt>
                <c:pt idx="152">
                  <c:v>15</c:v>
                </c:pt>
                <c:pt idx="153">
                  <c:v>23</c:v>
                </c:pt>
                <c:pt idx="154">
                  <c:v>29</c:v>
                </c:pt>
                <c:pt idx="155">
                  <c:v>37</c:v>
                </c:pt>
                <c:pt idx="156">
                  <c:v>19</c:v>
                </c:pt>
                <c:pt idx="157">
                  <c:v>15</c:v>
                </c:pt>
                <c:pt idx="158">
                  <c:v>38</c:v>
                </c:pt>
                <c:pt idx="159">
                  <c:v>26</c:v>
                </c:pt>
                <c:pt idx="160">
                  <c:v>45</c:v>
                </c:pt>
                <c:pt idx="161">
                  <c:v>42</c:v>
                </c:pt>
                <c:pt idx="162">
                  <c:v>44</c:v>
                </c:pt>
                <c:pt idx="163">
                  <c:v>18</c:v>
                </c:pt>
                <c:pt idx="164">
                  <c:v>34</c:v>
                </c:pt>
                <c:pt idx="165">
                  <c:v>32</c:v>
                </c:pt>
                <c:pt idx="166">
                  <c:v>10</c:v>
                </c:pt>
                <c:pt idx="167">
                  <c:v>34</c:v>
                </c:pt>
                <c:pt idx="168">
                  <c:v>15</c:v>
                </c:pt>
                <c:pt idx="169">
                  <c:v>47</c:v>
                </c:pt>
                <c:pt idx="170">
                  <c:v>19</c:v>
                </c:pt>
                <c:pt idx="171">
                  <c:v>18</c:v>
                </c:pt>
                <c:pt idx="172">
                  <c:v>47</c:v>
                </c:pt>
                <c:pt idx="173">
                  <c:v>28</c:v>
                </c:pt>
                <c:pt idx="174">
                  <c:v>40</c:v>
                </c:pt>
                <c:pt idx="175">
                  <c:v>16</c:v>
                </c:pt>
                <c:pt idx="176">
                  <c:v>39</c:v>
                </c:pt>
                <c:pt idx="177">
                  <c:v>30</c:v>
                </c:pt>
                <c:pt idx="178">
                  <c:v>25</c:v>
                </c:pt>
                <c:pt idx="179">
                  <c:v>19</c:v>
                </c:pt>
                <c:pt idx="180">
                  <c:v>29</c:v>
                </c:pt>
                <c:pt idx="181">
                  <c:v>30</c:v>
                </c:pt>
                <c:pt idx="182">
                  <c:v>19</c:v>
                </c:pt>
                <c:pt idx="183">
                  <c:v>15</c:v>
                </c:pt>
                <c:pt idx="184">
                  <c:v>15</c:v>
                </c:pt>
                <c:pt idx="185">
                  <c:v>27</c:v>
                </c:pt>
                <c:pt idx="186">
                  <c:v>22</c:v>
                </c:pt>
                <c:pt idx="187">
                  <c:v>35</c:v>
                </c:pt>
                <c:pt idx="188">
                  <c:v>46</c:v>
                </c:pt>
                <c:pt idx="189">
                  <c:v>19</c:v>
                </c:pt>
                <c:pt idx="190">
                  <c:v>20</c:v>
                </c:pt>
                <c:pt idx="191">
                  <c:v>45</c:v>
                </c:pt>
                <c:pt idx="192">
                  <c:v>10</c:v>
                </c:pt>
                <c:pt idx="193">
                  <c:v>22</c:v>
                </c:pt>
                <c:pt idx="194">
                  <c:v>38</c:v>
                </c:pt>
                <c:pt idx="195">
                  <c:v>34</c:v>
                </c:pt>
                <c:pt idx="196">
                  <c:v>26</c:v>
                </c:pt>
                <c:pt idx="197">
                  <c:v>25</c:v>
                </c:pt>
                <c:pt idx="198">
                  <c:v>19</c:v>
                </c:pt>
                <c:pt idx="199">
                  <c:v>15</c:v>
                </c:pt>
                <c:pt idx="200">
                  <c:v>51</c:v>
                </c:pt>
                <c:pt idx="201">
                  <c:v>46</c:v>
                </c:pt>
                <c:pt idx="202">
                  <c:v>18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16</c:v>
                </c:pt>
                <c:pt idx="207">
                  <c:v>24</c:v>
                </c:pt>
                <c:pt idx="208">
                  <c:v>53</c:v>
                </c:pt>
                <c:pt idx="209">
                  <c:v>19</c:v>
                </c:pt>
                <c:pt idx="210">
                  <c:v>17</c:v>
                </c:pt>
                <c:pt idx="211">
                  <c:v>41</c:v>
                </c:pt>
                <c:pt idx="212">
                  <c:v>18</c:v>
                </c:pt>
                <c:pt idx="213">
                  <c:v>36</c:v>
                </c:pt>
                <c:pt idx="214">
                  <c:v>51</c:v>
                </c:pt>
                <c:pt idx="215">
                  <c:v>20</c:v>
                </c:pt>
                <c:pt idx="216">
                  <c:v>40</c:v>
                </c:pt>
                <c:pt idx="217">
                  <c:v>15</c:v>
                </c:pt>
                <c:pt idx="218">
                  <c:v>44</c:v>
                </c:pt>
                <c:pt idx="219">
                  <c:v>54</c:v>
                </c:pt>
                <c:pt idx="220">
                  <c:v>37</c:v>
                </c:pt>
                <c:pt idx="221">
                  <c:v>68</c:v>
                </c:pt>
                <c:pt idx="222">
                  <c:v>15</c:v>
                </c:pt>
                <c:pt idx="223">
                  <c:v>25</c:v>
                </c:pt>
                <c:pt idx="224">
                  <c:v>22</c:v>
                </c:pt>
                <c:pt idx="225">
                  <c:v>22</c:v>
                </c:pt>
                <c:pt idx="226">
                  <c:v>17</c:v>
                </c:pt>
                <c:pt idx="227">
                  <c:v>28</c:v>
                </c:pt>
                <c:pt idx="228">
                  <c:v>15</c:v>
                </c:pt>
                <c:pt idx="229">
                  <c:v>15</c:v>
                </c:pt>
                <c:pt idx="230">
                  <c:v>41</c:v>
                </c:pt>
                <c:pt idx="231">
                  <c:v>63</c:v>
                </c:pt>
                <c:pt idx="232">
                  <c:v>49</c:v>
                </c:pt>
                <c:pt idx="233">
                  <c:v>57</c:v>
                </c:pt>
                <c:pt idx="234">
                  <c:v>20</c:v>
                </c:pt>
                <c:pt idx="235">
                  <c:v>27</c:v>
                </c:pt>
                <c:pt idx="236">
                  <c:v>14</c:v>
                </c:pt>
                <c:pt idx="237">
                  <c:v>15</c:v>
                </c:pt>
                <c:pt idx="238">
                  <c:v>44</c:v>
                </c:pt>
                <c:pt idx="239">
                  <c:v>15</c:v>
                </c:pt>
                <c:pt idx="240">
                  <c:v>24</c:v>
                </c:pt>
                <c:pt idx="241">
                  <c:v>15</c:v>
                </c:pt>
                <c:pt idx="242">
                  <c:v>25</c:v>
                </c:pt>
                <c:pt idx="243">
                  <c:v>15</c:v>
                </c:pt>
                <c:pt idx="244">
                  <c:v>39</c:v>
                </c:pt>
                <c:pt idx="245">
                  <c:v>17</c:v>
                </c:pt>
                <c:pt idx="246">
                  <c:v>15</c:v>
                </c:pt>
                <c:pt idx="247">
                  <c:v>75</c:v>
                </c:pt>
                <c:pt idx="248">
                  <c:v>15</c:v>
                </c:pt>
                <c:pt idx="249">
                  <c:v>30</c:v>
                </c:pt>
                <c:pt idx="250">
                  <c:v>20</c:v>
                </c:pt>
                <c:pt idx="251">
                  <c:v>28</c:v>
                </c:pt>
                <c:pt idx="252">
                  <c:v>58</c:v>
                </c:pt>
                <c:pt idx="253">
                  <c:v>15</c:v>
                </c:pt>
                <c:pt idx="254">
                  <c:v>70</c:v>
                </c:pt>
                <c:pt idx="255">
                  <c:v>52</c:v>
                </c:pt>
                <c:pt idx="256">
                  <c:v>15</c:v>
                </c:pt>
                <c:pt idx="257">
                  <c:v>23</c:v>
                </c:pt>
                <c:pt idx="258">
                  <c:v>55</c:v>
                </c:pt>
                <c:pt idx="259">
                  <c:v>15</c:v>
                </c:pt>
                <c:pt idx="260">
                  <c:v>44</c:v>
                </c:pt>
                <c:pt idx="261">
                  <c:v>39</c:v>
                </c:pt>
                <c:pt idx="262">
                  <c:v>31</c:v>
                </c:pt>
                <c:pt idx="263">
                  <c:v>41</c:v>
                </c:pt>
                <c:pt idx="264">
                  <c:v>45</c:v>
                </c:pt>
                <c:pt idx="265">
                  <c:v>29</c:v>
                </c:pt>
                <c:pt idx="266">
                  <c:v>38</c:v>
                </c:pt>
                <c:pt idx="267">
                  <c:v>28</c:v>
                </c:pt>
                <c:pt idx="268">
                  <c:v>30</c:v>
                </c:pt>
                <c:pt idx="269">
                  <c:v>15</c:v>
                </c:pt>
                <c:pt idx="270">
                  <c:v>15</c:v>
                </c:pt>
                <c:pt idx="271">
                  <c:v>50</c:v>
                </c:pt>
                <c:pt idx="272">
                  <c:v>47</c:v>
                </c:pt>
                <c:pt idx="273">
                  <c:v>75</c:v>
                </c:pt>
                <c:pt idx="274">
                  <c:v>38</c:v>
                </c:pt>
                <c:pt idx="275">
                  <c:v>17</c:v>
                </c:pt>
                <c:pt idx="276">
                  <c:v>17</c:v>
                </c:pt>
                <c:pt idx="277">
                  <c:v>25</c:v>
                </c:pt>
                <c:pt idx="278">
                  <c:v>41</c:v>
                </c:pt>
                <c:pt idx="279">
                  <c:v>18</c:v>
                </c:pt>
                <c:pt idx="280">
                  <c:v>22</c:v>
                </c:pt>
                <c:pt idx="281">
                  <c:v>41</c:v>
                </c:pt>
                <c:pt idx="282">
                  <c:v>25</c:v>
                </c:pt>
                <c:pt idx="283">
                  <c:v>15</c:v>
                </c:pt>
                <c:pt idx="284">
                  <c:v>36</c:v>
                </c:pt>
                <c:pt idx="285">
                  <c:v>21</c:v>
                </c:pt>
                <c:pt idx="286">
                  <c:v>29</c:v>
                </c:pt>
                <c:pt idx="287">
                  <c:v>67</c:v>
                </c:pt>
                <c:pt idx="288">
                  <c:v>41</c:v>
                </c:pt>
                <c:pt idx="289">
                  <c:v>18</c:v>
                </c:pt>
                <c:pt idx="290">
                  <c:v>51</c:v>
                </c:pt>
                <c:pt idx="291">
                  <c:v>19</c:v>
                </c:pt>
                <c:pt idx="292">
                  <c:v>54</c:v>
                </c:pt>
                <c:pt idx="293">
                  <c:v>82</c:v>
                </c:pt>
                <c:pt idx="294">
                  <c:v>21</c:v>
                </c:pt>
                <c:pt idx="295">
                  <c:v>50</c:v>
                </c:pt>
                <c:pt idx="296">
                  <c:v>35</c:v>
                </c:pt>
                <c:pt idx="297">
                  <c:v>64</c:v>
                </c:pt>
                <c:pt idx="298">
                  <c:v>65</c:v>
                </c:pt>
                <c:pt idx="299">
                  <c:v>39</c:v>
                </c:pt>
                <c:pt idx="300">
                  <c:v>56</c:v>
                </c:pt>
                <c:pt idx="301">
                  <c:v>16</c:v>
                </c:pt>
                <c:pt idx="302">
                  <c:v>29</c:v>
                </c:pt>
                <c:pt idx="303">
                  <c:v>34</c:v>
                </c:pt>
                <c:pt idx="304">
                  <c:v>13</c:v>
                </c:pt>
                <c:pt idx="305">
                  <c:v>22</c:v>
                </c:pt>
                <c:pt idx="306">
                  <c:v>16</c:v>
                </c:pt>
                <c:pt idx="307">
                  <c:v>93</c:v>
                </c:pt>
                <c:pt idx="308">
                  <c:v>83</c:v>
                </c:pt>
                <c:pt idx="309">
                  <c:v>54</c:v>
                </c:pt>
                <c:pt idx="310">
                  <c:v>44</c:v>
                </c:pt>
                <c:pt idx="311">
                  <c:v>22</c:v>
                </c:pt>
                <c:pt idx="312">
                  <c:v>15</c:v>
                </c:pt>
                <c:pt idx="313">
                  <c:v>40</c:v>
                </c:pt>
                <c:pt idx="314">
                  <c:v>29</c:v>
                </c:pt>
                <c:pt idx="315">
                  <c:v>42</c:v>
                </c:pt>
                <c:pt idx="316">
                  <c:v>23</c:v>
                </c:pt>
                <c:pt idx="317">
                  <c:v>24</c:v>
                </c:pt>
                <c:pt idx="318">
                  <c:v>21</c:v>
                </c:pt>
                <c:pt idx="319">
                  <c:v>15</c:v>
                </c:pt>
                <c:pt idx="320">
                  <c:v>62</c:v>
                </c:pt>
                <c:pt idx="321">
                  <c:v>33</c:v>
                </c:pt>
                <c:pt idx="322">
                  <c:v>30</c:v>
                </c:pt>
                <c:pt idx="323">
                  <c:v>43</c:v>
                </c:pt>
                <c:pt idx="324">
                  <c:v>15</c:v>
                </c:pt>
                <c:pt idx="325">
                  <c:v>41</c:v>
                </c:pt>
                <c:pt idx="326">
                  <c:v>34</c:v>
                </c:pt>
                <c:pt idx="327">
                  <c:v>26</c:v>
                </c:pt>
                <c:pt idx="328">
                  <c:v>26</c:v>
                </c:pt>
                <c:pt idx="329">
                  <c:v>16</c:v>
                </c:pt>
                <c:pt idx="330">
                  <c:v>38</c:v>
                </c:pt>
                <c:pt idx="331">
                  <c:v>41</c:v>
                </c:pt>
                <c:pt idx="332">
                  <c:v>19</c:v>
                </c:pt>
                <c:pt idx="333">
                  <c:v>38</c:v>
                </c:pt>
                <c:pt idx="334">
                  <c:v>35</c:v>
                </c:pt>
                <c:pt idx="335">
                  <c:v>37</c:v>
                </c:pt>
                <c:pt idx="336">
                  <c:v>17</c:v>
                </c:pt>
                <c:pt idx="337">
                  <c:v>17</c:v>
                </c:pt>
                <c:pt idx="338">
                  <c:v>18</c:v>
                </c:pt>
                <c:pt idx="339">
                  <c:v>29</c:v>
                </c:pt>
                <c:pt idx="340">
                  <c:v>52</c:v>
                </c:pt>
                <c:pt idx="341">
                  <c:v>42</c:v>
                </c:pt>
                <c:pt idx="342">
                  <c:v>85</c:v>
                </c:pt>
                <c:pt idx="343">
                  <c:v>183</c:v>
                </c:pt>
                <c:pt idx="344">
                  <c:v>17</c:v>
                </c:pt>
                <c:pt idx="345">
                  <c:v>15</c:v>
                </c:pt>
                <c:pt idx="346">
                  <c:v>23</c:v>
                </c:pt>
                <c:pt idx="347">
                  <c:v>29</c:v>
                </c:pt>
                <c:pt idx="348">
                  <c:v>16</c:v>
                </c:pt>
                <c:pt idx="349">
                  <c:v>56</c:v>
                </c:pt>
                <c:pt idx="350">
                  <c:v>50</c:v>
                </c:pt>
                <c:pt idx="351">
                  <c:v>15</c:v>
                </c:pt>
                <c:pt idx="352">
                  <c:v>61</c:v>
                </c:pt>
                <c:pt idx="353">
                  <c:v>26</c:v>
                </c:pt>
                <c:pt idx="354">
                  <c:v>15</c:v>
                </c:pt>
                <c:pt idx="355">
                  <c:v>49</c:v>
                </c:pt>
                <c:pt idx="356">
                  <c:v>18</c:v>
                </c:pt>
                <c:pt idx="357">
                  <c:v>57</c:v>
                </c:pt>
                <c:pt idx="358">
                  <c:v>66</c:v>
                </c:pt>
                <c:pt idx="359">
                  <c:v>42</c:v>
                </c:pt>
                <c:pt idx="360">
                  <c:v>35</c:v>
                </c:pt>
                <c:pt idx="361">
                  <c:v>27</c:v>
                </c:pt>
                <c:pt idx="362">
                  <c:v>16</c:v>
                </c:pt>
                <c:pt idx="363">
                  <c:v>15</c:v>
                </c:pt>
                <c:pt idx="364">
                  <c:v>15</c:v>
                </c:pt>
                <c:pt idx="365">
                  <c:v>95</c:v>
                </c:pt>
                <c:pt idx="366">
                  <c:v>16</c:v>
                </c:pt>
                <c:pt idx="367">
                  <c:v>31</c:v>
                </c:pt>
                <c:pt idx="368">
                  <c:v>18</c:v>
                </c:pt>
                <c:pt idx="369">
                  <c:v>25</c:v>
                </c:pt>
                <c:pt idx="370">
                  <c:v>34</c:v>
                </c:pt>
                <c:pt idx="371">
                  <c:v>23</c:v>
                </c:pt>
                <c:pt idx="372">
                  <c:v>18</c:v>
                </c:pt>
                <c:pt idx="373">
                  <c:v>10</c:v>
                </c:pt>
                <c:pt idx="374">
                  <c:v>10</c:v>
                </c:pt>
                <c:pt idx="375">
                  <c:v>33</c:v>
                </c:pt>
                <c:pt idx="376">
                  <c:v>79</c:v>
                </c:pt>
                <c:pt idx="377">
                  <c:v>18</c:v>
                </c:pt>
                <c:pt idx="378">
                  <c:v>66</c:v>
                </c:pt>
                <c:pt idx="379">
                  <c:v>57</c:v>
                </c:pt>
                <c:pt idx="380">
                  <c:v>33</c:v>
                </c:pt>
                <c:pt idx="381">
                  <c:v>63</c:v>
                </c:pt>
                <c:pt idx="382">
                  <c:v>67</c:v>
                </c:pt>
                <c:pt idx="383">
                  <c:v>39</c:v>
                </c:pt>
                <c:pt idx="384">
                  <c:v>71</c:v>
                </c:pt>
                <c:pt idx="385">
                  <c:v>41</c:v>
                </c:pt>
                <c:pt idx="386">
                  <c:v>14</c:v>
                </c:pt>
                <c:pt idx="387">
                  <c:v>19</c:v>
                </c:pt>
                <c:pt idx="388">
                  <c:v>15</c:v>
                </c:pt>
                <c:pt idx="389">
                  <c:v>61</c:v>
                </c:pt>
                <c:pt idx="390">
                  <c:v>32</c:v>
                </c:pt>
                <c:pt idx="391">
                  <c:v>15</c:v>
                </c:pt>
                <c:pt idx="392">
                  <c:v>35</c:v>
                </c:pt>
                <c:pt idx="393">
                  <c:v>43</c:v>
                </c:pt>
                <c:pt idx="394">
                  <c:v>17</c:v>
                </c:pt>
                <c:pt idx="395">
                  <c:v>16</c:v>
                </c:pt>
                <c:pt idx="396">
                  <c:v>31</c:v>
                </c:pt>
                <c:pt idx="397">
                  <c:v>93</c:v>
                </c:pt>
                <c:pt idx="398">
                  <c:v>59</c:v>
                </c:pt>
                <c:pt idx="399">
                  <c:v>15</c:v>
                </c:pt>
                <c:pt idx="400">
                  <c:v>21</c:v>
                </c:pt>
                <c:pt idx="401">
                  <c:v>29</c:v>
                </c:pt>
                <c:pt idx="402">
                  <c:v>54</c:v>
                </c:pt>
                <c:pt idx="403">
                  <c:v>18</c:v>
                </c:pt>
                <c:pt idx="404">
                  <c:v>52</c:v>
                </c:pt>
                <c:pt idx="405">
                  <c:v>47</c:v>
                </c:pt>
                <c:pt idx="406">
                  <c:v>27</c:v>
                </c:pt>
                <c:pt idx="407">
                  <c:v>15</c:v>
                </c:pt>
                <c:pt idx="408">
                  <c:v>43</c:v>
                </c:pt>
                <c:pt idx="409">
                  <c:v>96</c:v>
                </c:pt>
                <c:pt idx="410">
                  <c:v>93</c:v>
                </c:pt>
                <c:pt idx="411">
                  <c:v>26</c:v>
                </c:pt>
                <c:pt idx="412">
                  <c:v>119</c:v>
                </c:pt>
                <c:pt idx="413">
                  <c:v>38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35</c:v>
                </c:pt>
                <c:pt idx="418">
                  <c:v>17</c:v>
                </c:pt>
                <c:pt idx="419">
                  <c:v>8</c:v>
                </c:pt>
                <c:pt idx="420">
                  <c:v>43</c:v>
                </c:pt>
                <c:pt idx="421">
                  <c:v>77</c:v>
                </c:pt>
                <c:pt idx="422">
                  <c:v>49</c:v>
                </c:pt>
                <c:pt idx="423">
                  <c:v>36</c:v>
                </c:pt>
                <c:pt idx="424">
                  <c:v>44</c:v>
                </c:pt>
                <c:pt idx="425">
                  <c:v>15</c:v>
                </c:pt>
                <c:pt idx="426">
                  <c:v>22</c:v>
                </c:pt>
                <c:pt idx="427">
                  <c:v>22</c:v>
                </c:pt>
                <c:pt idx="428">
                  <c:v>51</c:v>
                </c:pt>
                <c:pt idx="429">
                  <c:v>44</c:v>
                </c:pt>
                <c:pt idx="430">
                  <c:v>24</c:v>
                </c:pt>
                <c:pt idx="431">
                  <c:v>23</c:v>
                </c:pt>
                <c:pt idx="432">
                  <c:v>18</c:v>
                </c:pt>
                <c:pt idx="433">
                  <c:v>70</c:v>
                </c:pt>
                <c:pt idx="434">
                  <c:v>15</c:v>
                </c:pt>
                <c:pt idx="435">
                  <c:v>72</c:v>
                </c:pt>
                <c:pt idx="436">
                  <c:v>50</c:v>
                </c:pt>
                <c:pt idx="437">
                  <c:v>27</c:v>
                </c:pt>
                <c:pt idx="438">
                  <c:v>22</c:v>
                </c:pt>
                <c:pt idx="439">
                  <c:v>33</c:v>
                </c:pt>
                <c:pt idx="440">
                  <c:v>100</c:v>
                </c:pt>
                <c:pt idx="441">
                  <c:v>15</c:v>
                </c:pt>
                <c:pt idx="442">
                  <c:v>50</c:v>
                </c:pt>
                <c:pt idx="443">
                  <c:v>24</c:v>
                </c:pt>
                <c:pt idx="444">
                  <c:v>32</c:v>
                </c:pt>
                <c:pt idx="445">
                  <c:v>31</c:v>
                </c:pt>
                <c:pt idx="446">
                  <c:v>44</c:v>
                </c:pt>
                <c:pt idx="447">
                  <c:v>24</c:v>
                </c:pt>
                <c:pt idx="448">
                  <c:v>70</c:v>
                </c:pt>
                <c:pt idx="449">
                  <c:v>35</c:v>
                </c:pt>
                <c:pt idx="450">
                  <c:v>21</c:v>
                </c:pt>
                <c:pt idx="451">
                  <c:v>32</c:v>
                </c:pt>
                <c:pt idx="452">
                  <c:v>35</c:v>
                </c:pt>
                <c:pt idx="453">
                  <c:v>23</c:v>
                </c:pt>
                <c:pt idx="454">
                  <c:v>37</c:v>
                </c:pt>
                <c:pt idx="455">
                  <c:v>78</c:v>
                </c:pt>
                <c:pt idx="456">
                  <c:v>78</c:v>
                </c:pt>
                <c:pt idx="457">
                  <c:v>53</c:v>
                </c:pt>
                <c:pt idx="458">
                  <c:v>30</c:v>
                </c:pt>
                <c:pt idx="459">
                  <c:v>28</c:v>
                </c:pt>
                <c:pt idx="460">
                  <c:v>20</c:v>
                </c:pt>
                <c:pt idx="461">
                  <c:v>19</c:v>
                </c:pt>
                <c:pt idx="462">
                  <c:v>23</c:v>
                </c:pt>
                <c:pt idx="463">
                  <c:v>19</c:v>
                </c:pt>
                <c:pt idx="464">
                  <c:v>26</c:v>
                </c:pt>
                <c:pt idx="465">
                  <c:v>16</c:v>
                </c:pt>
                <c:pt idx="466">
                  <c:v>15</c:v>
                </c:pt>
                <c:pt idx="467">
                  <c:v>15</c:v>
                </c:pt>
                <c:pt idx="468">
                  <c:v>35</c:v>
                </c:pt>
                <c:pt idx="469">
                  <c:v>109</c:v>
                </c:pt>
                <c:pt idx="470">
                  <c:v>50</c:v>
                </c:pt>
                <c:pt idx="471">
                  <c:v>61</c:v>
                </c:pt>
                <c:pt idx="472">
                  <c:v>123</c:v>
                </c:pt>
                <c:pt idx="473">
                  <c:v>17</c:v>
                </c:pt>
                <c:pt idx="474">
                  <c:v>108</c:v>
                </c:pt>
                <c:pt idx="475">
                  <c:v>18</c:v>
                </c:pt>
                <c:pt idx="476">
                  <c:v>27</c:v>
                </c:pt>
                <c:pt idx="477">
                  <c:v>28</c:v>
                </c:pt>
                <c:pt idx="478">
                  <c:v>15</c:v>
                </c:pt>
                <c:pt idx="479">
                  <c:v>10</c:v>
                </c:pt>
                <c:pt idx="480">
                  <c:v>27</c:v>
                </c:pt>
                <c:pt idx="481">
                  <c:v>77</c:v>
                </c:pt>
                <c:pt idx="482">
                  <c:v>44</c:v>
                </c:pt>
                <c:pt idx="483">
                  <c:v>30</c:v>
                </c:pt>
                <c:pt idx="484">
                  <c:v>80</c:v>
                </c:pt>
                <c:pt idx="485">
                  <c:v>75</c:v>
                </c:pt>
                <c:pt idx="486">
                  <c:v>37</c:v>
                </c:pt>
                <c:pt idx="487">
                  <c:v>15</c:v>
                </c:pt>
                <c:pt idx="488">
                  <c:v>39</c:v>
                </c:pt>
                <c:pt idx="489">
                  <c:v>74</c:v>
                </c:pt>
                <c:pt idx="490">
                  <c:v>15</c:v>
                </c:pt>
                <c:pt idx="491">
                  <c:v>15</c:v>
                </c:pt>
                <c:pt idx="492">
                  <c:v>43</c:v>
                </c:pt>
                <c:pt idx="493">
                  <c:v>27</c:v>
                </c:pt>
                <c:pt idx="494">
                  <c:v>107</c:v>
                </c:pt>
                <c:pt idx="495">
                  <c:v>80</c:v>
                </c:pt>
                <c:pt idx="496">
                  <c:v>32</c:v>
                </c:pt>
                <c:pt idx="497">
                  <c:v>47</c:v>
                </c:pt>
                <c:pt idx="498">
                  <c:v>33</c:v>
                </c:pt>
                <c:pt idx="499">
                  <c:v>34</c:v>
                </c:pt>
                <c:pt idx="500">
                  <c:v>24</c:v>
                </c:pt>
                <c:pt idx="501">
                  <c:v>57</c:v>
                </c:pt>
                <c:pt idx="502">
                  <c:v>20</c:v>
                </c:pt>
                <c:pt idx="503">
                  <c:v>23</c:v>
                </c:pt>
                <c:pt idx="504">
                  <c:v>60</c:v>
                </c:pt>
                <c:pt idx="505">
                  <c:v>70</c:v>
                </c:pt>
                <c:pt idx="506">
                  <c:v>119</c:v>
                </c:pt>
                <c:pt idx="507">
                  <c:v>70</c:v>
                </c:pt>
                <c:pt idx="508">
                  <c:v>28</c:v>
                </c:pt>
                <c:pt idx="509">
                  <c:v>18</c:v>
                </c:pt>
                <c:pt idx="510">
                  <c:v>70</c:v>
                </c:pt>
                <c:pt idx="511">
                  <c:v>35</c:v>
                </c:pt>
                <c:pt idx="512">
                  <c:v>91</c:v>
                </c:pt>
                <c:pt idx="513">
                  <c:v>84</c:v>
                </c:pt>
                <c:pt idx="514">
                  <c:v>73</c:v>
                </c:pt>
                <c:pt idx="515">
                  <c:v>68</c:v>
                </c:pt>
                <c:pt idx="516">
                  <c:v>28</c:v>
                </c:pt>
                <c:pt idx="517">
                  <c:v>60</c:v>
                </c:pt>
                <c:pt idx="518">
                  <c:v>15</c:v>
                </c:pt>
                <c:pt idx="519">
                  <c:v>61</c:v>
                </c:pt>
                <c:pt idx="520">
                  <c:v>33</c:v>
                </c:pt>
                <c:pt idx="521">
                  <c:v>30</c:v>
                </c:pt>
                <c:pt idx="522">
                  <c:v>49</c:v>
                </c:pt>
                <c:pt idx="523">
                  <c:v>137</c:v>
                </c:pt>
                <c:pt idx="524">
                  <c:v>134</c:v>
                </c:pt>
                <c:pt idx="525">
                  <c:v>79</c:v>
                </c:pt>
                <c:pt idx="526">
                  <c:v>176</c:v>
                </c:pt>
                <c:pt idx="527">
                  <c:v>65</c:v>
                </c:pt>
                <c:pt idx="528">
                  <c:v>32</c:v>
                </c:pt>
                <c:pt idx="529">
                  <c:v>27</c:v>
                </c:pt>
                <c:pt idx="530">
                  <c:v>38</c:v>
                </c:pt>
                <c:pt idx="531">
                  <c:v>35</c:v>
                </c:pt>
                <c:pt idx="532">
                  <c:v>15</c:v>
                </c:pt>
                <c:pt idx="533">
                  <c:v>155</c:v>
                </c:pt>
                <c:pt idx="534">
                  <c:v>40</c:v>
                </c:pt>
                <c:pt idx="535">
                  <c:v>59</c:v>
                </c:pt>
                <c:pt idx="536">
                  <c:v>56</c:v>
                </c:pt>
                <c:pt idx="537">
                  <c:v>22</c:v>
                </c:pt>
                <c:pt idx="538">
                  <c:v>19</c:v>
                </c:pt>
                <c:pt idx="539">
                  <c:v>64</c:v>
                </c:pt>
                <c:pt idx="540">
                  <c:v>107</c:v>
                </c:pt>
                <c:pt idx="541">
                  <c:v>53</c:v>
                </c:pt>
                <c:pt idx="542">
                  <c:v>57</c:v>
                </c:pt>
                <c:pt idx="543">
                  <c:v>74</c:v>
                </c:pt>
                <c:pt idx="544">
                  <c:v>75</c:v>
                </c:pt>
                <c:pt idx="545">
                  <c:v>40</c:v>
                </c:pt>
                <c:pt idx="546">
                  <c:v>15</c:v>
                </c:pt>
                <c:pt idx="547">
                  <c:v>19</c:v>
                </c:pt>
                <c:pt idx="548">
                  <c:v>64</c:v>
                </c:pt>
                <c:pt idx="549">
                  <c:v>20</c:v>
                </c:pt>
                <c:pt idx="550">
                  <c:v>126</c:v>
                </c:pt>
                <c:pt idx="551">
                  <c:v>53</c:v>
                </c:pt>
                <c:pt idx="552">
                  <c:v>48</c:v>
                </c:pt>
                <c:pt idx="553">
                  <c:v>65</c:v>
                </c:pt>
                <c:pt idx="554">
                  <c:v>42</c:v>
                </c:pt>
                <c:pt idx="555">
                  <c:v>15</c:v>
                </c:pt>
                <c:pt idx="556">
                  <c:v>18</c:v>
                </c:pt>
                <c:pt idx="557">
                  <c:v>82</c:v>
                </c:pt>
                <c:pt idx="558">
                  <c:v>17</c:v>
                </c:pt>
                <c:pt idx="559">
                  <c:v>64</c:v>
                </c:pt>
                <c:pt idx="560">
                  <c:v>75</c:v>
                </c:pt>
                <c:pt idx="561">
                  <c:v>81</c:v>
                </c:pt>
                <c:pt idx="562">
                  <c:v>23</c:v>
                </c:pt>
                <c:pt idx="563">
                  <c:v>77</c:v>
                </c:pt>
                <c:pt idx="564">
                  <c:v>55</c:v>
                </c:pt>
                <c:pt idx="565">
                  <c:v>74</c:v>
                </c:pt>
                <c:pt idx="566">
                  <c:v>15</c:v>
                </c:pt>
                <c:pt idx="567">
                  <c:v>35</c:v>
                </c:pt>
                <c:pt idx="568">
                  <c:v>54</c:v>
                </c:pt>
                <c:pt idx="569">
                  <c:v>84</c:v>
                </c:pt>
                <c:pt idx="570">
                  <c:v>15</c:v>
                </c:pt>
                <c:pt idx="571">
                  <c:v>74</c:v>
                </c:pt>
                <c:pt idx="572">
                  <c:v>82</c:v>
                </c:pt>
                <c:pt idx="573">
                  <c:v>48</c:v>
                </c:pt>
                <c:pt idx="574">
                  <c:v>55</c:v>
                </c:pt>
                <c:pt idx="575">
                  <c:v>68</c:v>
                </c:pt>
                <c:pt idx="576">
                  <c:v>15</c:v>
                </c:pt>
                <c:pt idx="577">
                  <c:v>85</c:v>
                </c:pt>
                <c:pt idx="578">
                  <c:v>33</c:v>
                </c:pt>
                <c:pt idx="579">
                  <c:v>53</c:v>
                </c:pt>
                <c:pt idx="580">
                  <c:v>117</c:v>
                </c:pt>
                <c:pt idx="581">
                  <c:v>114</c:v>
                </c:pt>
                <c:pt idx="582">
                  <c:v>20</c:v>
                </c:pt>
                <c:pt idx="583">
                  <c:v>29</c:v>
                </c:pt>
                <c:pt idx="584">
                  <c:v>59</c:v>
                </c:pt>
                <c:pt idx="585">
                  <c:v>71</c:v>
                </c:pt>
                <c:pt idx="586">
                  <c:v>45</c:v>
                </c:pt>
                <c:pt idx="587">
                  <c:v>23</c:v>
                </c:pt>
                <c:pt idx="588">
                  <c:v>66</c:v>
                </c:pt>
                <c:pt idx="589">
                  <c:v>149</c:v>
                </c:pt>
                <c:pt idx="590">
                  <c:v>49</c:v>
                </c:pt>
                <c:pt idx="591">
                  <c:v>31</c:v>
                </c:pt>
                <c:pt idx="592">
                  <c:v>170</c:v>
                </c:pt>
                <c:pt idx="593">
                  <c:v>29</c:v>
                </c:pt>
                <c:pt idx="594">
                  <c:v>22</c:v>
                </c:pt>
                <c:pt idx="595">
                  <c:v>37</c:v>
                </c:pt>
                <c:pt idx="596">
                  <c:v>15</c:v>
                </c:pt>
                <c:pt idx="597">
                  <c:v>82</c:v>
                </c:pt>
                <c:pt idx="598">
                  <c:v>54</c:v>
                </c:pt>
                <c:pt idx="599">
                  <c:v>50</c:v>
                </c:pt>
                <c:pt idx="600">
                  <c:v>16</c:v>
                </c:pt>
                <c:pt idx="601">
                  <c:v>43</c:v>
                </c:pt>
                <c:pt idx="602">
                  <c:v>16</c:v>
                </c:pt>
                <c:pt idx="603">
                  <c:v>36</c:v>
                </c:pt>
                <c:pt idx="604">
                  <c:v>25</c:v>
                </c:pt>
                <c:pt idx="605">
                  <c:v>61</c:v>
                </c:pt>
                <c:pt idx="606">
                  <c:v>15</c:v>
                </c:pt>
                <c:pt idx="607">
                  <c:v>65</c:v>
                </c:pt>
                <c:pt idx="608">
                  <c:v>83</c:v>
                </c:pt>
                <c:pt idx="609">
                  <c:v>67</c:v>
                </c:pt>
                <c:pt idx="610">
                  <c:v>91</c:v>
                </c:pt>
                <c:pt idx="611">
                  <c:v>169</c:v>
                </c:pt>
                <c:pt idx="612">
                  <c:v>38</c:v>
                </c:pt>
                <c:pt idx="613">
                  <c:v>72</c:v>
                </c:pt>
                <c:pt idx="614">
                  <c:v>52</c:v>
                </c:pt>
                <c:pt idx="615">
                  <c:v>141</c:v>
                </c:pt>
                <c:pt idx="616">
                  <c:v>15</c:v>
                </c:pt>
                <c:pt idx="617">
                  <c:v>18</c:v>
                </c:pt>
                <c:pt idx="618">
                  <c:v>38</c:v>
                </c:pt>
                <c:pt idx="619">
                  <c:v>36</c:v>
                </c:pt>
                <c:pt idx="620">
                  <c:v>38</c:v>
                </c:pt>
                <c:pt idx="621">
                  <c:v>87</c:v>
                </c:pt>
                <c:pt idx="622">
                  <c:v>47</c:v>
                </c:pt>
                <c:pt idx="623">
                  <c:v>107</c:v>
                </c:pt>
                <c:pt idx="624">
                  <c:v>93</c:v>
                </c:pt>
                <c:pt idx="625">
                  <c:v>43</c:v>
                </c:pt>
                <c:pt idx="626">
                  <c:v>30</c:v>
                </c:pt>
                <c:pt idx="627">
                  <c:v>53</c:v>
                </c:pt>
                <c:pt idx="628">
                  <c:v>86</c:v>
                </c:pt>
                <c:pt idx="629">
                  <c:v>20</c:v>
                </c:pt>
                <c:pt idx="630">
                  <c:v>48</c:v>
                </c:pt>
                <c:pt idx="631">
                  <c:v>151</c:v>
                </c:pt>
                <c:pt idx="632">
                  <c:v>115</c:v>
                </c:pt>
                <c:pt idx="633">
                  <c:v>62</c:v>
                </c:pt>
                <c:pt idx="634">
                  <c:v>108</c:v>
                </c:pt>
                <c:pt idx="635">
                  <c:v>39</c:v>
                </c:pt>
                <c:pt idx="636">
                  <c:v>68</c:v>
                </c:pt>
                <c:pt idx="637">
                  <c:v>105</c:v>
                </c:pt>
                <c:pt idx="638">
                  <c:v>16</c:v>
                </c:pt>
                <c:pt idx="639">
                  <c:v>118</c:v>
                </c:pt>
                <c:pt idx="640">
                  <c:v>53</c:v>
                </c:pt>
                <c:pt idx="641">
                  <c:v>27</c:v>
                </c:pt>
                <c:pt idx="642">
                  <c:v>15</c:v>
                </c:pt>
                <c:pt idx="643">
                  <c:v>45</c:v>
                </c:pt>
                <c:pt idx="644">
                  <c:v>29</c:v>
                </c:pt>
                <c:pt idx="645">
                  <c:v>159</c:v>
                </c:pt>
                <c:pt idx="646">
                  <c:v>112</c:v>
                </c:pt>
                <c:pt idx="647">
                  <c:v>33</c:v>
                </c:pt>
                <c:pt idx="648">
                  <c:v>15</c:v>
                </c:pt>
                <c:pt idx="649">
                  <c:v>24</c:v>
                </c:pt>
                <c:pt idx="650">
                  <c:v>48</c:v>
                </c:pt>
                <c:pt idx="651">
                  <c:v>50</c:v>
                </c:pt>
                <c:pt idx="652">
                  <c:v>148</c:v>
                </c:pt>
                <c:pt idx="653">
                  <c:v>12</c:v>
                </c:pt>
                <c:pt idx="654">
                  <c:v>15</c:v>
                </c:pt>
                <c:pt idx="655">
                  <c:v>52</c:v>
                </c:pt>
                <c:pt idx="656">
                  <c:v>59</c:v>
                </c:pt>
                <c:pt idx="657">
                  <c:v>80</c:v>
                </c:pt>
                <c:pt idx="658">
                  <c:v>18</c:v>
                </c:pt>
                <c:pt idx="659">
                  <c:v>56</c:v>
                </c:pt>
                <c:pt idx="660">
                  <c:v>20</c:v>
                </c:pt>
                <c:pt idx="661">
                  <c:v>15</c:v>
                </c:pt>
                <c:pt idx="662">
                  <c:v>130</c:v>
                </c:pt>
                <c:pt idx="663">
                  <c:v>18</c:v>
                </c:pt>
                <c:pt idx="664">
                  <c:v>26</c:v>
                </c:pt>
                <c:pt idx="665">
                  <c:v>46</c:v>
                </c:pt>
                <c:pt idx="666">
                  <c:v>98</c:v>
                </c:pt>
                <c:pt idx="667">
                  <c:v>35</c:v>
                </c:pt>
                <c:pt idx="668">
                  <c:v>146</c:v>
                </c:pt>
                <c:pt idx="669">
                  <c:v>19</c:v>
                </c:pt>
                <c:pt idx="670">
                  <c:v>51</c:v>
                </c:pt>
                <c:pt idx="671">
                  <c:v>114</c:v>
                </c:pt>
                <c:pt idx="672">
                  <c:v>71</c:v>
                </c:pt>
                <c:pt idx="673">
                  <c:v>50</c:v>
                </c:pt>
                <c:pt idx="674">
                  <c:v>79</c:v>
                </c:pt>
                <c:pt idx="675">
                  <c:v>63</c:v>
                </c:pt>
                <c:pt idx="676">
                  <c:v>34</c:v>
                </c:pt>
                <c:pt idx="677">
                  <c:v>22</c:v>
                </c:pt>
                <c:pt idx="678">
                  <c:v>27</c:v>
                </c:pt>
                <c:pt idx="679">
                  <c:v>109</c:v>
                </c:pt>
                <c:pt idx="680">
                  <c:v>92</c:v>
                </c:pt>
                <c:pt idx="681">
                  <c:v>160</c:v>
                </c:pt>
                <c:pt idx="682">
                  <c:v>44</c:v>
                </c:pt>
                <c:pt idx="683">
                  <c:v>40</c:v>
                </c:pt>
                <c:pt idx="684">
                  <c:v>47</c:v>
                </c:pt>
                <c:pt idx="685">
                  <c:v>30</c:v>
                </c:pt>
                <c:pt idx="686">
                  <c:v>135</c:v>
                </c:pt>
                <c:pt idx="687">
                  <c:v>47</c:v>
                </c:pt>
                <c:pt idx="688">
                  <c:v>49</c:v>
                </c:pt>
                <c:pt idx="689">
                  <c:v>26</c:v>
                </c:pt>
                <c:pt idx="690">
                  <c:v>123</c:v>
                </c:pt>
                <c:pt idx="691">
                  <c:v>68</c:v>
                </c:pt>
                <c:pt idx="692">
                  <c:v>18</c:v>
                </c:pt>
                <c:pt idx="693">
                  <c:v>26</c:v>
                </c:pt>
                <c:pt idx="694">
                  <c:v>17</c:v>
                </c:pt>
                <c:pt idx="695">
                  <c:v>31</c:v>
                </c:pt>
                <c:pt idx="696">
                  <c:v>24</c:v>
                </c:pt>
                <c:pt idx="697">
                  <c:v>103</c:v>
                </c:pt>
                <c:pt idx="698">
                  <c:v>73</c:v>
                </c:pt>
                <c:pt idx="699">
                  <c:v>35</c:v>
                </c:pt>
                <c:pt idx="700">
                  <c:v>58</c:v>
                </c:pt>
                <c:pt idx="701">
                  <c:v>48</c:v>
                </c:pt>
                <c:pt idx="702">
                  <c:v>46</c:v>
                </c:pt>
                <c:pt idx="703">
                  <c:v>52</c:v>
                </c:pt>
                <c:pt idx="704">
                  <c:v>41</c:v>
                </c:pt>
                <c:pt idx="705">
                  <c:v>138</c:v>
                </c:pt>
                <c:pt idx="706">
                  <c:v>44</c:v>
                </c:pt>
                <c:pt idx="707">
                  <c:v>46</c:v>
                </c:pt>
                <c:pt idx="708">
                  <c:v>172</c:v>
                </c:pt>
                <c:pt idx="709">
                  <c:v>40</c:v>
                </c:pt>
                <c:pt idx="710">
                  <c:v>41</c:v>
                </c:pt>
                <c:pt idx="711">
                  <c:v>80</c:v>
                </c:pt>
                <c:pt idx="712">
                  <c:v>95</c:v>
                </c:pt>
                <c:pt idx="713">
                  <c:v>58</c:v>
                </c:pt>
                <c:pt idx="714">
                  <c:v>133</c:v>
                </c:pt>
                <c:pt idx="715">
                  <c:v>154</c:v>
                </c:pt>
                <c:pt idx="716">
                  <c:v>15</c:v>
                </c:pt>
                <c:pt idx="717">
                  <c:v>133</c:v>
                </c:pt>
                <c:pt idx="718">
                  <c:v>31</c:v>
                </c:pt>
                <c:pt idx="719">
                  <c:v>20</c:v>
                </c:pt>
                <c:pt idx="720">
                  <c:v>16</c:v>
                </c:pt>
                <c:pt idx="721">
                  <c:v>81</c:v>
                </c:pt>
                <c:pt idx="722">
                  <c:v>32</c:v>
                </c:pt>
                <c:pt idx="723">
                  <c:v>182</c:v>
                </c:pt>
                <c:pt idx="724">
                  <c:v>15</c:v>
                </c:pt>
                <c:pt idx="725">
                  <c:v>91</c:v>
                </c:pt>
                <c:pt idx="726">
                  <c:v>12</c:v>
                </c:pt>
                <c:pt idx="727">
                  <c:v>160</c:v>
                </c:pt>
                <c:pt idx="728">
                  <c:v>33</c:v>
                </c:pt>
                <c:pt idx="729">
                  <c:v>33</c:v>
                </c:pt>
                <c:pt idx="730">
                  <c:v>21</c:v>
                </c:pt>
                <c:pt idx="731">
                  <c:v>24</c:v>
                </c:pt>
                <c:pt idx="732">
                  <c:v>21</c:v>
                </c:pt>
                <c:pt idx="733">
                  <c:v>47</c:v>
                </c:pt>
                <c:pt idx="734">
                  <c:v>37</c:v>
                </c:pt>
                <c:pt idx="735">
                  <c:v>104</c:v>
                </c:pt>
                <c:pt idx="736">
                  <c:v>119</c:v>
                </c:pt>
                <c:pt idx="737">
                  <c:v>169</c:v>
                </c:pt>
                <c:pt idx="738">
                  <c:v>44</c:v>
                </c:pt>
                <c:pt idx="739">
                  <c:v>18</c:v>
                </c:pt>
                <c:pt idx="740">
                  <c:v>112</c:v>
                </c:pt>
                <c:pt idx="741">
                  <c:v>21</c:v>
                </c:pt>
                <c:pt idx="742">
                  <c:v>15</c:v>
                </c:pt>
                <c:pt idx="743">
                  <c:v>22</c:v>
                </c:pt>
                <c:pt idx="744">
                  <c:v>37</c:v>
                </c:pt>
                <c:pt idx="745">
                  <c:v>140</c:v>
                </c:pt>
                <c:pt idx="746">
                  <c:v>153</c:v>
                </c:pt>
                <c:pt idx="747">
                  <c:v>15</c:v>
                </c:pt>
                <c:pt idx="748">
                  <c:v>73</c:v>
                </c:pt>
                <c:pt idx="749">
                  <c:v>182</c:v>
                </c:pt>
                <c:pt idx="750">
                  <c:v>184</c:v>
                </c:pt>
                <c:pt idx="751">
                  <c:v>144</c:v>
                </c:pt>
                <c:pt idx="752">
                  <c:v>184</c:v>
                </c:pt>
                <c:pt idx="753">
                  <c:v>182</c:v>
                </c:pt>
                <c:pt idx="754">
                  <c:v>77</c:v>
                </c:pt>
                <c:pt idx="755">
                  <c:v>182</c:v>
                </c:pt>
                <c:pt idx="756">
                  <c:v>15</c:v>
                </c:pt>
                <c:pt idx="757">
                  <c:v>15</c:v>
                </c:pt>
                <c:pt idx="758">
                  <c:v>182</c:v>
                </c:pt>
                <c:pt idx="759">
                  <c:v>33</c:v>
                </c:pt>
                <c:pt idx="760">
                  <c:v>140</c:v>
                </c:pt>
                <c:pt idx="761">
                  <c:v>182</c:v>
                </c:pt>
                <c:pt idx="762">
                  <c:v>15</c:v>
                </c:pt>
                <c:pt idx="763">
                  <c:v>98</c:v>
                </c:pt>
                <c:pt idx="764">
                  <c:v>77</c:v>
                </c:pt>
                <c:pt idx="765">
                  <c:v>150</c:v>
                </c:pt>
                <c:pt idx="766">
                  <c:v>40</c:v>
                </c:pt>
                <c:pt idx="767">
                  <c:v>28</c:v>
                </c:pt>
                <c:pt idx="768">
                  <c:v>37</c:v>
                </c:pt>
                <c:pt idx="769">
                  <c:v>15</c:v>
                </c:pt>
                <c:pt idx="770">
                  <c:v>15</c:v>
                </c:pt>
                <c:pt idx="771">
                  <c:v>30</c:v>
                </c:pt>
                <c:pt idx="772">
                  <c:v>23</c:v>
                </c:pt>
                <c:pt idx="773">
                  <c:v>15</c:v>
                </c:pt>
                <c:pt idx="774">
                  <c:v>58</c:v>
                </c:pt>
                <c:pt idx="775">
                  <c:v>47</c:v>
                </c:pt>
                <c:pt idx="776">
                  <c:v>19</c:v>
                </c:pt>
                <c:pt idx="777">
                  <c:v>114</c:v>
                </c:pt>
                <c:pt idx="778">
                  <c:v>45</c:v>
                </c:pt>
                <c:pt idx="779">
                  <c:v>30</c:v>
                </c:pt>
                <c:pt idx="780">
                  <c:v>181</c:v>
                </c:pt>
                <c:pt idx="781">
                  <c:v>170</c:v>
                </c:pt>
                <c:pt idx="782">
                  <c:v>11</c:v>
                </c:pt>
                <c:pt idx="783">
                  <c:v>176</c:v>
                </c:pt>
                <c:pt idx="784">
                  <c:v>183</c:v>
                </c:pt>
                <c:pt idx="785">
                  <c:v>176</c:v>
                </c:pt>
                <c:pt idx="786">
                  <c:v>176</c:v>
                </c:pt>
                <c:pt idx="787">
                  <c:v>183</c:v>
                </c:pt>
                <c:pt idx="788">
                  <c:v>183</c:v>
                </c:pt>
                <c:pt idx="789">
                  <c:v>176</c:v>
                </c:pt>
                <c:pt idx="790">
                  <c:v>183</c:v>
                </c:pt>
                <c:pt idx="791">
                  <c:v>183</c:v>
                </c:pt>
                <c:pt idx="792">
                  <c:v>183</c:v>
                </c:pt>
                <c:pt idx="793">
                  <c:v>183</c:v>
                </c:pt>
                <c:pt idx="794">
                  <c:v>183</c:v>
                </c:pt>
                <c:pt idx="795">
                  <c:v>176</c:v>
                </c:pt>
                <c:pt idx="796">
                  <c:v>176</c:v>
                </c:pt>
                <c:pt idx="797">
                  <c:v>22</c:v>
                </c:pt>
                <c:pt idx="798">
                  <c:v>37</c:v>
                </c:pt>
                <c:pt idx="799">
                  <c:v>15</c:v>
                </c:pt>
                <c:pt idx="800">
                  <c:v>122</c:v>
                </c:pt>
                <c:pt idx="801">
                  <c:v>23</c:v>
                </c:pt>
                <c:pt idx="802">
                  <c:v>20</c:v>
                </c:pt>
                <c:pt idx="803">
                  <c:v>137</c:v>
                </c:pt>
              </c:numCache>
            </c:numRef>
          </c:xVal>
          <c:yVal>
            <c:numRef>
              <c:f>Position!$P$1034:$P$1837</c:f>
              <c:numCache>
                <c:formatCode>General</c:formatCode>
                <c:ptCount val="804"/>
                <c:pt idx="0">
                  <c:v>-0.209876543209877</c:v>
                </c:pt>
                <c:pt idx="1">
                  <c:v>-1.02237654320988E-2</c:v>
                </c:pt>
                <c:pt idx="2">
                  <c:v>-0.41111111111111098</c:v>
                </c:pt>
                <c:pt idx="3">
                  <c:v>0.38888888888888901</c:v>
                </c:pt>
                <c:pt idx="4">
                  <c:v>-0.35185185185185203</c:v>
                </c:pt>
                <c:pt idx="5">
                  <c:v>0.34691358024691399</c:v>
                </c:pt>
                <c:pt idx="6">
                  <c:v>-0.342592592592593</c:v>
                </c:pt>
                <c:pt idx="7">
                  <c:v>-0.31244064577397901</c:v>
                </c:pt>
                <c:pt idx="8">
                  <c:v>-0.30341880341880301</c:v>
                </c:pt>
                <c:pt idx="9">
                  <c:v>-0.296296296296296</c:v>
                </c:pt>
                <c:pt idx="10">
                  <c:v>-0.28765432098765398</c:v>
                </c:pt>
                <c:pt idx="11">
                  <c:v>-0.27872744539411198</c:v>
                </c:pt>
                <c:pt idx="12">
                  <c:v>-0.27777777777777801</c:v>
                </c:pt>
                <c:pt idx="13">
                  <c:v>0.26719576719576699</c:v>
                </c:pt>
                <c:pt idx="14">
                  <c:v>0.25925925925925902</c:v>
                </c:pt>
                <c:pt idx="15">
                  <c:v>0.25749559082892398</c:v>
                </c:pt>
                <c:pt idx="16">
                  <c:v>-0.25308641975308599</c:v>
                </c:pt>
                <c:pt idx="17">
                  <c:v>0.25308641975308599</c:v>
                </c:pt>
                <c:pt idx="18">
                  <c:v>0.24691358024691401</c:v>
                </c:pt>
                <c:pt idx="19">
                  <c:v>-0.241545893719807</c:v>
                </c:pt>
                <c:pt idx="20">
                  <c:v>-0.23950617283950601</c:v>
                </c:pt>
                <c:pt idx="21">
                  <c:v>0.23765432098765399</c:v>
                </c:pt>
                <c:pt idx="22">
                  <c:v>0.23765432098765399</c:v>
                </c:pt>
                <c:pt idx="23">
                  <c:v>0.233918128654971</c:v>
                </c:pt>
                <c:pt idx="24">
                  <c:v>0.23015873015873001</c:v>
                </c:pt>
                <c:pt idx="25">
                  <c:v>0.22783389450056099</c:v>
                </c:pt>
                <c:pt idx="26">
                  <c:v>0.226495726495727</c:v>
                </c:pt>
                <c:pt idx="27">
                  <c:v>-0.22440087145969501</c:v>
                </c:pt>
                <c:pt idx="28">
                  <c:v>-0.22407407407407401</c:v>
                </c:pt>
                <c:pt idx="29">
                  <c:v>0.22222222222222199</c:v>
                </c:pt>
                <c:pt idx="30">
                  <c:v>-0.22222222222222199</c:v>
                </c:pt>
                <c:pt idx="31">
                  <c:v>-0.218364197530864</c:v>
                </c:pt>
                <c:pt idx="32">
                  <c:v>-0.217813051146384</c:v>
                </c:pt>
                <c:pt idx="33">
                  <c:v>0.21699905033238401</c:v>
                </c:pt>
                <c:pt idx="34">
                  <c:v>-0.21682098765432101</c:v>
                </c:pt>
                <c:pt idx="35">
                  <c:v>0.21164021164021199</c:v>
                </c:pt>
                <c:pt idx="36">
                  <c:v>-0.210758377425044</c:v>
                </c:pt>
                <c:pt idx="37">
                  <c:v>-0.20890188434048099</c:v>
                </c:pt>
                <c:pt idx="38">
                  <c:v>0.20772946859903399</c:v>
                </c:pt>
                <c:pt idx="39">
                  <c:v>-0.206349206349206</c:v>
                </c:pt>
                <c:pt idx="40">
                  <c:v>-0.20458553791887099</c:v>
                </c:pt>
                <c:pt idx="41">
                  <c:v>-0.20458553791887099</c:v>
                </c:pt>
                <c:pt idx="42">
                  <c:v>-0.20423280423280399</c:v>
                </c:pt>
                <c:pt idx="43">
                  <c:v>0.20061728395061701</c:v>
                </c:pt>
                <c:pt idx="44">
                  <c:v>0.19644153957879401</c:v>
                </c:pt>
                <c:pt idx="45">
                  <c:v>0.19576719576719601</c:v>
                </c:pt>
                <c:pt idx="46">
                  <c:v>0.19382716049382701</c:v>
                </c:pt>
                <c:pt idx="47">
                  <c:v>-0.193121693121693</c:v>
                </c:pt>
                <c:pt idx="48">
                  <c:v>-0.19223985890652601</c:v>
                </c:pt>
                <c:pt idx="49">
                  <c:v>0.18888888888888899</c:v>
                </c:pt>
                <c:pt idx="50">
                  <c:v>0.18694885361551999</c:v>
                </c:pt>
                <c:pt idx="51">
                  <c:v>0.186067019400353</c:v>
                </c:pt>
                <c:pt idx="52">
                  <c:v>-0.18574635241301901</c:v>
                </c:pt>
                <c:pt idx="53">
                  <c:v>-0.18518518518518501</c:v>
                </c:pt>
                <c:pt idx="54">
                  <c:v>0.184710351377018</c:v>
                </c:pt>
                <c:pt idx="55">
                  <c:v>-0.18342151675484999</c:v>
                </c:pt>
                <c:pt idx="56">
                  <c:v>0.18077601410934699</c:v>
                </c:pt>
                <c:pt idx="57">
                  <c:v>0.179783950617284</c:v>
                </c:pt>
                <c:pt idx="58">
                  <c:v>-0.177890011223345</c:v>
                </c:pt>
                <c:pt idx="59">
                  <c:v>0.17746913580246901</c:v>
                </c:pt>
                <c:pt idx="60">
                  <c:v>0.17592592592592601</c:v>
                </c:pt>
                <c:pt idx="61">
                  <c:v>0.17592592592592601</c:v>
                </c:pt>
                <c:pt idx="62">
                  <c:v>0.17460317460317501</c:v>
                </c:pt>
                <c:pt idx="63">
                  <c:v>0.17407407407407399</c:v>
                </c:pt>
                <c:pt idx="64">
                  <c:v>0.173913043478261</c:v>
                </c:pt>
                <c:pt idx="65">
                  <c:v>-0.172839506172839</c:v>
                </c:pt>
                <c:pt idx="66">
                  <c:v>-0.17211328976034901</c:v>
                </c:pt>
                <c:pt idx="67">
                  <c:v>0.17107583774250401</c:v>
                </c:pt>
                <c:pt idx="68">
                  <c:v>0.170940170940171</c:v>
                </c:pt>
                <c:pt idx="69">
                  <c:v>0.16975308641975301</c:v>
                </c:pt>
                <c:pt idx="70">
                  <c:v>-0.16820987654321001</c:v>
                </c:pt>
                <c:pt idx="71">
                  <c:v>-0.16666666666666699</c:v>
                </c:pt>
                <c:pt idx="72">
                  <c:v>0.16498316498316501</c:v>
                </c:pt>
                <c:pt idx="73">
                  <c:v>0.16172839506172801</c:v>
                </c:pt>
                <c:pt idx="74">
                  <c:v>-0.16105499438832799</c:v>
                </c:pt>
                <c:pt idx="75">
                  <c:v>0.16049382716049401</c:v>
                </c:pt>
                <c:pt idx="76">
                  <c:v>0.16049382716049401</c:v>
                </c:pt>
                <c:pt idx="77">
                  <c:v>-0.160018993352327</c:v>
                </c:pt>
                <c:pt idx="78">
                  <c:v>0.159519168291098</c:v>
                </c:pt>
                <c:pt idx="79">
                  <c:v>0.15861513687600601</c:v>
                </c:pt>
                <c:pt idx="80">
                  <c:v>0.156635802469136</c:v>
                </c:pt>
                <c:pt idx="81">
                  <c:v>-0.156635802469136</c:v>
                </c:pt>
                <c:pt idx="82">
                  <c:v>0.15432098765432101</c:v>
                </c:pt>
                <c:pt idx="83">
                  <c:v>-0.15432098765432101</c:v>
                </c:pt>
                <c:pt idx="84">
                  <c:v>0.15255731922398599</c:v>
                </c:pt>
                <c:pt idx="85">
                  <c:v>-0.15123456790123499</c:v>
                </c:pt>
                <c:pt idx="86">
                  <c:v>-0.15123456790123499</c:v>
                </c:pt>
                <c:pt idx="87">
                  <c:v>0.15061728395061699</c:v>
                </c:pt>
                <c:pt idx="88">
                  <c:v>-0.14994026284348899</c:v>
                </c:pt>
                <c:pt idx="89">
                  <c:v>0.149382716049383</c:v>
                </c:pt>
                <c:pt idx="90">
                  <c:v>0.148148148148148</c:v>
                </c:pt>
                <c:pt idx="91">
                  <c:v>0.148148148148148</c:v>
                </c:pt>
                <c:pt idx="92">
                  <c:v>-0.14702581369248</c:v>
                </c:pt>
                <c:pt idx="93">
                  <c:v>0.14624881291548</c:v>
                </c:pt>
                <c:pt idx="94">
                  <c:v>0.14624881291548</c:v>
                </c:pt>
                <c:pt idx="95">
                  <c:v>0.14624881291548</c:v>
                </c:pt>
                <c:pt idx="96">
                  <c:v>-0.14596273291925499</c:v>
                </c:pt>
                <c:pt idx="97">
                  <c:v>-0.14577397910731199</c:v>
                </c:pt>
                <c:pt idx="98">
                  <c:v>-0.14424951267056499</c:v>
                </c:pt>
                <c:pt idx="99">
                  <c:v>0.14417466591379599</c:v>
                </c:pt>
                <c:pt idx="100">
                  <c:v>0.14415395787944801</c:v>
                </c:pt>
                <c:pt idx="101">
                  <c:v>-0.143924626380767</c:v>
                </c:pt>
                <c:pt idx="102">
                  <c:v>0.14373897707231001</c:v>
                </c:pt>
                <c:pt idx="103">
                  <c:v>-0.143658810325477</c:v>
                </c:pt>
                <c:pt idx="104">
                  <c:v>-0.14351851851851899</c:v>
                </c:pt>
                <c:pt idx="105">
                  <c:v>0.141975308641975</c:v>
                </c:pt>
                <c:pt idx="106">
                  <c:v>-0.14085297418630699</c:v>
                </c:pt>
                <c:pt idx="107">
                  <c:v>-0.13865147198480501</c:v>
                </c:pt>
                <c:pt idx="108">
                  <c:v>-0.13827160493827201</c:v>
                </c:pt>
                <c:pt idx="109">
                  <c:v>-0.137226970560304</c:v>
                </c:pt>
                <c:pt idx="110">
                  <c:v>-0.13703703703703701</c:v>
                </c:pt>
                <c:pt idx="111">
                  <c:v>-0.13657407407407399</c:v>
                </c:pt>
                <c:pt idx="112">
                  <c:v>-0.13657407407407399</c:v>
                </c:pt>
                <c:pt idx="113">
                  <c:v>0.13580246913580199</c:v>
                </c:pt>
                <c:pt idx="114">
                  <c:v>0.13580246913580199</c:v>
                </c:pt>
                <c:pt idx="115">
                  <c:v>-0.13580246913580199</c:v>
                </c:pt>
                <c:pt idx="116">
                  <c:v>-0.13580246913580199</c:v>
                </c:pt>
                <c:pt idx="117">
                  <c:v>-0.135093167701863</c:v>
                </c:pt>
                <c:pt idx="118">
                  <c:v>0.13342830009496701</c:v>
                </c:pt>
                <c:pt idx="119">
                  <c:v>0.13325804630152499</c:v>
                </c:pt>
                <c:pt idx="120">
                  <c:v>-0.131944444444444</c:v>
                </c:pt>
                <c:pt idx="121">
                  <c:v>0.131944444444444</c:v>
                </c:pt>
                <c:pt idx="122">
                  <c:v>-0.131944444444444</c:v>
                </c:pt>
                <c:pt idx="123">
                  <c:v>0.13189623675557199</c:v>
                </c:pt>
                <c:pt idx="124">
                  <c:v>0.13148148148148101</c:v>
                </c:pt>
                <c:pt idx="125">
                  <c:v>-0.13144517066085701</c:v>
                </c:pt>
                <c:pt idx="126">
                  <c:v>0.13144517066085701</c:v>
                </c:pt>
                <c:pt idx="127">
                  <c:v>0.13019079685746299</c:v>
                </c:pt>
                <c:pt idx="128">
                  <c:v>-0.12962962962963001</c:v>
                </c:pt>
                <c:pt idx="129">
                  <c:v>0.12962962962963001</c:v>
                </c:pt>
                <c:pt idx="130">
                  <c:v>-0.12962962962963001</c:v>
                </c:pt>
                <c:pt idx="131">
                  <c:v>-0.12962962962963001</c:v>
                </c:pt>
                <c:pt idx="132">
                  <c:v>0.128903413217139</c:v>
                </c:pt>
                <c:pt idx="133">
                  <c:v>-0.12850729517396201</c:v>
                </c:pt>
                <c:pt idx="134">
                  <c:v>-0.128036638789327</c:v>
                </c:pt>
                <c:pt idx="135">
                  <c:v>0.127865961199295</c:v>
                </c:pt>
                <c:pt idx="136">
                  <c:v>-0.127865961199294</c:v>
                </c:pt>
                <c:pt idx="137">
                  <c:v>0.12773029439696101</c:v>
                </c:pt>
                <c:pt idx="138">
                  <c:v>-0.12675408327582199</c:v>
                </c:pt>
                <c:pt idx="139">
                  <c:v>0.12654320987654299</c:v>
                </c:pt>
                <c:pt idx="140">
                  <c:v>0.125925925925926</c:v>
                </c:pt>
                <c:pt idx="141">
                  <c:v>0.12563543936093</c:v>
                </c:pt>
                <c:pt idx="142">
                  <c:v>0.125272331154684</c:v>
                </c:pt>
                <c:pt idx="143">
                  <c:v>-0.125</c:v>
                </c:pt>
                <c:pt idx="144">
                  <c:v>-0.124406457739791</c:v>
                </c:pt>
                <c:pt idx="145">
                  <c:v>-0.124228395061728</c:v>
                </c:pt>
                <c:pt idx="146">
                  <c:v>-0.12378167641325501</c:v>
                </c:pt>
                <c:pt idx="147">
                  <c:v>0.12345679012345701</c:v>
                </c:pt>
                <c:pt idx="148">
                  <c:v>0.12345679012345701</c:v>
                </c:pt>
                <c:pt idx="149">
                  <c:v>0.122004357298475</c:v>
                </c:pt>
                <c:pt idx="150">
                  <c:v>0.121913580246914</c:v>
                </c:pt>
                <c:pt idx="151">
                  <c:v>-0.12169312169312201</c:v>
                </c:pt>
                <c:pt idx="152">
                  <c:v>-0.12155745489078799</c:v>
                </c:pt>
                <c:pt idx="153">
                  <c:v>0.12111801242236001</c:v>
                </c:pt>
                <c:pt idx="154">
                  <c:v>0.120132953466287</c:v>
                </c:pt>
                <c:pt idx="155">
                  <c:v>-0.119528619528619</c:v>
                </c:pt>
                <c:pt idx="156">
                  <c:v>0.11923326835607501</c:v>
                </c:pt>
                <c:pt idx="157">
                  <c:v>0.118708452041785</c:v>
                </c:pt>
                <c:pt idx="158">
                  <c:v>-0.117283950617284</c:v>
                </c:pt>
                <c:pt idx="159">
                  <c:v>-0.117283950617284</c:v>
                </c:pt>
                <c:pt idx="160">
                  <c:v>-0.117283950617284</c:v>
                </c:pt>
                <c:pt idx="161">
                  <c:v>0.11695028361694999</c:v>
                </c:pt>
                <c:pt idx="162">
                  <c:v>-0.116931216931217</c:v>
                </c:pt>
                <c:pt idx="163">
                  <c:v>-0.116185604676653</c:v>
                </c:pt>
                <c:pt idx="164">
                  <c:v>0.115961199294533</c:v>
                </c:pt>
                <c:pt idx="165">
                  <c:v>0.115690959776981</c:v>
                </c:pt>
                <c:pt idx="166">
                  <c:v>-0.114906832298137</c:v>
                </c:pt>
                <c:pt idx="167">
                  <c:v>-0.11481481481481499</c:v>
                </c:pt>
                <c:pt idx="168">
                  <c:v>0.114197530864198</c:v>
                </c:pt>
                <c:pt idx="169">
                  <c:v>-0.113756613756614</c:v>
                </c:pt>
                <c:pt idx="170">
                  <c:v>-0.113262696382901</c:v>
                </c:pt>
                <c:pt idx="171">
                  <c:v>-0.112345679012346</c:v>
                </c:pt>
                <c:pt idx="172">
                  <c:v>0.112259546368073</c:v>
                </c:pt>
                <c:pt idx="173">
                  <c:v>-0.11111111111111099</c:v>
                </c:pt>
                <c:pt idx="174">
                  <c:v>-0.11111111111111099</c:v>
                </c:pt>
                <c:pt idx="175">
                  <c:v>0.11111111111111099</c:v>
                </c:pt>
                <c:pt idx="176">
                  <c:v>0.11111111111111099</c:v>
                </c:pt>
                <c:pt idx="177">
                  <c:v>-0.11111111111111099</c:v>
                </c:pt>
                <c:pt idx="178">
                  <c:v>-0.110136452241715</c:v>
                </c:pt>
                <c:pt idx="179">
                  <c:v>0.110021786492375</c:v>
                </c:pt>
                <c:pt idx="180">
                  <c:v>0.109135802469136</c:v>
                </c:pt>
                <c:pt idx="181">
                  <c:v>0.107142857142857</c:v>
                </c:pt>
                <c:pt idx="182">
                  <c:v>-0.10711692084241101</c:v>
                </c:pt>
                <c:pt idx="183">
                  <c:v>-0.10636277302944</c:v>
                </c:pt>
                <c:pt idx="184">
                  <c:v>0.10636277302944</c:v>
                </c:pt>
                <c:pt idx="185">
                  <c:v>0.106172839506173</c:v>
                </c:pt>
                <c:pt idx="186">
                  <c:v>-0.105555555555556</c:v>
                </c:pt>
                <c:pt idx="187">
                  <c:v>-0.105324074074074</c:v>
                </c:pt>
                <c:pt idx="188">
                  <c:v>-0.105246913580247</c:v>
                </c:pt>
                <c:pt idx="189">
                  <c:v>0.104938271604938</c:v>
                </c:pt>
                <c:pt idx="190">
                  <c:v>0.104938271604938</c:v>
                </c:pt>
                <c:pt idx="191">
                  <c:v>-0.104938271604938</c:v>
                </c:pt>
                <c:pt idx="192">
                  <c:v>-0.104938271604938</c:v>
                </c:pt>
                <c:pt idx="193">
                  <c:v>0.103963612735543</c:v>
                </c:pt>
                <c:pt idx="194">
                  <c:v>0.10384894698620201</c:v>
                </c:pt>
                <c:pt idx="195">
                  <c:v>0.10370370370370401</c:v>
                </c:pt>
                <c:pt idx="196">
                  <c:v>0.10330173259235</c:v>
                </c:pt>
                <c:pt idx="197">
                  <c:v>0.10330173259235</c:v>
                </c:pt>
                <c:pt idx="198">
                  <c:v>0.10237730061349699</c:v>
                </c:pt>
                <c:pt idx="199">
                  <c:v>0.102292768959436</c:v>
                </c:pt>
                <c:pt idx="200">
                  <c:v>-0.102202145680407</c:v>
                </c:pt>
                <c:pt idx="201">
                  <c:v>0.10208926875593501</c:v>
                </c:pt>
                <c:pt idx="202">
                  <c:v>0.101449275362319</c:v>
                </c:pt>
                <c:pt idx="203">
                  <c:v>-0.101234567901235</c:v>
                </c:pt>
                <c:pt idx="204">
                  <c:v>-0.10108024691358</c:v>
                </c:pt>
                <c:pt idx="205">
                  <c:v>9.9647266313932906E-2</c:v>
                </c:pt>
                <c:pt idx="206">
                  <c:v>9.9647266313932906E-2</c:v>
                </c:pt>
                <c:pt idx="207">
                  <c:v>9.9326599326599305E-2</c:v>
                </c:pt>
                <c:pt idx="208">
                  <c:v>9.9159443131074304E-2</c:v>
                </c:pt>
                <c:pt idx="209">
                  <c:v>-9.8765432098765399E-2</c:v>
                </c:pt>
                <c:pt idx="210">
                  <c:v>9.8765432098765399E-2</c:v>
                </c:pt>
                <c:pt idx="211">
                  <c:v>9.8765432098765399E-2</c:v>
                </c:pt>
                <c:pt idx="212">
                  <c:v>-9.8765432098765399E-2</c:v>
                </c:pt>
                <c:pt idx="213">
                  <c:v>-9.7676107480029098E-2</c:v>
                </c:pt>
                <c:pt idx="214">
                  <c:v>-9.7530864197530806E-2</c:v>
                </c:pt>
                <c:pt idx="215">
                  <c:v>9.7465886939571103E-2</c:v>
                </c:pt>
                <c:pt idx="216">
                  <c:v>9.7001763668430302E-2</c:v>
                </c:pt>
                <c:pt idx="217">
                  <c:v>9.6866096866096804E-2</c:v>
                </c:pt>
                <c:pt idx="218">
                  <c:v>-9.68081903041252E-2</c:v>
                </c:pt>
                <c:pt idx="219">
                  <c:v>-9.6401365904911995E-2</c:v>
                </c:pt>
                <c:pt idx="220">
                  <c:v>-9.6223674655047206E-2</c:v>
                </c:pt>
                <c:pt idx="221">
                  <c:v>9.6134385751871998E-2</c:v>
                </c:pt>
                <c:pt idx="222">
                  <c:v>-9.6119929453262698E-2</c:v>
                </c:pt>
                <c:pt idx="223">
                  <c:v>9.6081588835212006E-2</c:v>
                </c:pt>
                <c:pt idx="224">
                  <c:v>9.4802222948676004E-2</c:v>
                </c:pt>
                <c:pt idx="225">
                  <c:v>9.4541910331383996E-2</c:v>
                </c:pt>
                <c:pt idx="226">
                  <c:v>-9.3827160493827097E-2</c:v>
                </c:pt>
                <c:pt idx="227">
                  <c:v>9.3732354601919796E-2</c:v>
                </c:pt>
                <c:pt idx="228">
                  <c:v>-9.3542260208926795E-2</c:v>
                </c:pt>
                <c:pt idx="229">
                  <c:v>9.3474426807760094E-2</c:v>
                </c:pt>
                <c:pt idx="230">
                  <c:v>-9.3121693121693105E-2</c:v>
                </c:pt>
                <c:pt idx="231">
                  <c:v>9.2592592592592601E-2</c:v>
                </c:pt>
                <c:pt idx="232">
                  <c:v>9.2592592592592601E-2</c:v>
                </c:pt>
                <c:pt idx="233">
                  <c:v>-9.2592592592592601E-2</c:v>
                </c:pt>
                <c:pt idx="234">
                  <c:v>9.2592592592592601E-2</c:v>
                </c:pt>
                <c:pt idx="235">
                  <c:v>-9.2592592592592601E-2</c:v>
                </c:pt>
                <c:pt idx="236">
                  <c:v>9.2592592592592504E-2</c:v>
                </c:pt>
                <c:pt idx="237">
                  <c:v>9.2592592592592504E-2</c:v>
                </c:pt>
                <c:pt idx="238">
                  <c:v>-9.2283950617283894E-2</c:v>
                </c:pt>
                <c:pt idx="239">
                  <c:v>9.1614906832298101E-2</c:v>
                </c:pt>
                <c:pt idx="240">
                  <c:v>9.1519055287171205E-2</c:v>
                </c:pt>
                <c:pt idx="241">
                  <c:v>-9.0693257359924007E-2</c:v>
                </c:pt>
                <c:pt idx="242">
                  <c:v>-9.0445517981749796E-2</c:v>
                </c:pt>
                <c:pt idx="243">
                  <c:v>-8.99470899470899E-2</c:v>
                </c:pt>
                <c:pt idx="244">
                  <c:v>8.9241622574955895E-2</c:v>
                </c:pt>
                <c:pt idx="245">
                  <c:v>-8.8888888888888906E-2</c:v>
                </c:pt>
                <c:pt idx="246">
                  <c:v>8.8888888888888906E-2</c:v>
                </c:pt>
                <c:pt idx="247">
                  <c:v>8.8664421997755302E-2</c:v>
                </c:pt>
                <c:pt idx="248">
                  <c:v>8.8664421997755302E-2</c:v>
                </c:pt>
                <c:pt idx="249">
                  <c:v>8.7962962962962896E-2</c:v>
                </c:pt>
                <c:pt idx="250">
                  <c:v>8.7962962962962896E-2</c:v>
                </c:pt>
                <c:pt idx="251">
                  <c:v>8.7962962962962896E-2</c:v>
                </c:pt>
                <c:pt idx="252">
                  <c:v>8.7901234567901207E-2</c:v>
                </c:pt>
                <c:pt idx="253">
                  <c:v>8.7844254510921094E-2</c:v>
                </c:pt>
                <c:pt idx="254">
                  <c:v>8.7654320987654299E-2</c:v>
                </c:pt>
                <c:pt idx="255">
                  <c:v>-8.7654320987654202E-2</c:v>
                </c:pt>
                <c:pt idx="256">
                  <c:v>-8.7301587301587297E-2</c:v>
                </c:pt>
                <c:pt idx="257">
                  <c:v>-8.7037037037037093E-2</c:v>
                </c:pt>
                <c:pt idx="258">
                  <c:v>-8.6813764118728695E-2</c:v>
                </c:pt>
                <c:pt idx="259">
                  <c:v>8.6419753086419804E-2</c:v>
                </c:pt>
                <c:pt idx="260">
                  <c:v>8.6419753086419707E-2</c:v>
                </c:pt>
                <c:pt idx="261">
                  <c:v>-8.6067019400352704E-2</c:v>
                </c:pt>
                <c:pt idx="262">
                  <c:v>-8.5978835978836002E-2</c:v>
                </c:pt>
                <c:pt idx="263">
                  <c:v>8.5613563874433404E-2</c:v>
                </c:pt>
                <c:pt idx="264">
                  <c:v>-8.55379188712522E-2</c:v>
                </c:pt>
                <c:pt idx="265">
                  <c:v>8.4995251661918306E-2</c:v>
                </c:pt>
                <c:pt idx="266">
                  <c:v>-8.4967320261437898E-2</c:v>
                </c:pt>
                <c:pt idx="267">
                  <c:v>8.4809447128287696E-2</c:v>
                </c:pt>
                <c:pt idx="268">
                  <c:v>-8.4520417853751195E-2</c:v>
                </c:pt>
                <c:pt idx="269">
                  <c:v>-8.4520417853751195E-2</c:v>
                </c:pt>
                <c:pt idx="270">
                  <c:v>8.4473808400188699E-2</c:v>
                </c:pt>
                <c:pt idx="271">
                  <c:v>-8.4455667789001099E-2</c:v>
                </c:pt>
                <c:pt idx="272">
                  <c:v>-8.4216397099832599E-2</c:v>
                </c:pt>
                <c:pt idx="273">
                  <c:v>8.38779956427015E-2</c:v>
                </c:pt>
                <c:pt idx="274">
                  <c:v>-8.3333333333333398E-2</c:v>
                </c:pt>
                <c:pt idx="275">
                  <c:v>8.2561728395061706E-2</c:v>
                </c:pt>
                <c:pt idx="276">
                  <c:v>8.2561728395061706E-2</c:v>
                </c:pt>
                <c:pt idx="277">
                  <c:v>8.2491582491582505E-2</c:v>
                </c:pt>
                <c:pt idx="278">
                  <c:v>-8.2206795761782997E-2</c:v>
                </c:pt>
                <c:pt idx="279">
                  <c:v>8.2062454611474198E-2</c:v>
                </c:pt>
                <c:pt idx="280">
                  <c:v>8.2010582010582006E-2</c:v>
                </c:pt>
                <c:pt idx="281">
                  <c:v>-8.1581581581581603E-2</c:v>
                </c:pt>
                <c:pt idx="282">
                  <c:v>-8.1481481481481502E-2</c:v>
                </c:pt>
                <c:pt idx="283">
                  <c:v>8.1128747795414402E-2</c:v>
                </c:pt>
                <c:pt idx="284">
                  <c:v>8.0808080808080801E-2</c:v>
                </c:pt>
                <c:pt idx="285">
                  <c:v>8.0246913580246895E-2</c:v>
                </c:pt>
                <c:pt idx="286">
                  <c:v>-8.0246913580246895E-2</c:v>
                </c:pt>
                <c:pt idx="287">
                  <c:v>7.9365079365079402E-2</c:v>
                </c:pt>
                <c:pt idx="288">
                  <c:v>7.9297245963912605E-2</c:v>
                </c:pt>
                <c:pt idx="289">
                  <c:v>7.9157588961510497E-2</c:v>
                </c:pt>
                <c:pt idx="290">
                  <c:v>7.9012345679012302E-2</c:v>
                </c:pt>
                <c:pt idx="291">
                  <c:v>-7.8987730061349695E-2</c:v>
                </c:pt>
                <c:pt idx="292">
                  <c:v>-7.8703703703703706E-2</c:v>
                </c:pt>
                <c:pt idx="293">
                  <c:v>7.8640284119736198E-2</c:v>
                </c:pt>
                <c:pt idx="294">
                  <c:v>7.8463028737487894E-2</c:v>
                </c:pt>
                <c:pt idx="295">
                  <c:v>-7.8287543344892005E-2</c:v>
                </c:pt>
                <c:pt idx="296">
                  <c:v>-7.8222049689441006E-2</c:v>
                </c:pt>
                <c:pt idx="297">
                  <c:v>7.7972709551656902E-2</c:v>
                </c:pt>
                <c:pt idx="298">
                  <c:v>-7.7945176815233302E-2</c:v>
                </c:pt>
                <c:pt idx="299">
                  <c:v>-7.7639751552794997E-2</c:v>
                </c:pt>
                <c:pt idx="300">
                  <c:v>7.6978939724037701E-2</c:v>
                </c:pt>
                <c:pt idx="301">
                  <c:v>7.65432098765432E-2</c:v>
                </c:pt>
                <c:pt idx="302">
                  <c:v>7.6206402293358802E-2</c:v>
                </c:pt>
                <c:pt idx="303">
                  <c:v>7.5983436853002004E-2</c:v>
                </c:pt>
                <c:pt idx="304">
                  <c:v>-7.5498575498575499E-2</c:v>
                </c:pt>
                <c:pt idx="305">
                  <c:v>7.5308641975308593E-2</c:v>
                </c:pt>
                <c:pt idx="306">
                  <c:v>-7.4955908289241702E-2</c:v>
                </c:pt>
                <c:pt idx="307">
                  <c:v>-7.4817789677227506E-2</c:v>
                </c:pt>
                <c:pt idx="308">
                  <c:v>7.4769605286037197E-2</c:v>
                </c:pt>
                <c:pt idx="309">
                  <c:v>7.4610842726784699E-2</c:v>
                </c:pt>
                <c:pt idx="310">
                  <c:v>7.4548907882241305E-2</c:v>
                </c:pt>
                <c:pt idx="311">
                  <c:v>7.4074074074074098E-2</c:v>
                </c:pt>
                <c:pt idx="312">
                  <c:v>-7.4074074074074098E-2</c:v>
                </c:pt>
                <c:pt idx="313">
                  <c:v>7.4074074074074098E-2</c:v>
                </c:pt>
                <c:pt idx="314">
                  <c:v>7.4074074074074098E-2</c:v>
                </c:pt>
                <c:pt idx="315">
                  <c:v>7.4074074074074098E-2</c:v>
                </c:pt>
                <c:pt idx="316">
                  <c:v>7.3192239858906494E-2</c:v>
                </c:pt>
                <c:pt idx="317">
                  <c:v>7.30994152046784E-2</c:v>
                </c:pt>
                <c:pt idx="318">
                  <c:v>7.30994152046784E-2</c:v>
                </c:pt>
                <c:pt idx="319">
                  <c:v>-7.26230291447683E-2</c:v>
                </c:pt>
                <c:pt idx="320">
                  <c:v>-7.2166105499438804E-2</c:v>
                </c:pt>
                <c:pt idx="321">
                  <c:v>7.1604938271604995E-2</c:v>
                </c:pt>
                <c:pt idx="322">
                  <c:v>-7.1543593282723694E-2</c:v>
                </c:pt>
                <c:pt idx="323">
                  <c:v>-7.1514604034929097E-2</c:v>
                </c:pt>
                <c:pt idx="324">
                  <c:v>-7.1428571428571397E-2</c:v>
                </c:pt>
                <c:pt idx="325">
                  <c:v>7.1150097465886894E-2</c:v>
                </c:pt>
                <c:pt idx="326">
                  <c:v>7.1087216248506599E-2</c:v>
                </c:pt>
                <c:pt idx="327">
                  <c:v>7.0853462157809993E-2</c:v>
                </c:pt>
                <c:pt idx="328">
                  <c:v>7.0585077831454707E-2</c:v>
                </c:pt>
                <c:pt idx="329">
                  <c:v>-7.0370370370370403E-2</c:v>
                </c:pt>
                <c:pt idx="330">
                  <c:v>-7.0242656449553006E-2</c:v>
                </c:pt>
                <c:pt idx="331">
                  <c:v>-6.9903236569903299E-2</c:v>
                </c:pt>
                <c:pt idx="332">
                  <c:v>6.9716775599128505E-2</c:v>
                </c:pt>
                <c:pt idx="333">
                  <c:v>6.9693349263241694E-2</c:v>
                </c:pt>
                <c:pt idx="334">
                  <c:v>6.9584736251402907E-2</c:v>
                </c:pt>
                <c:pt idx="335">
                  <c:v>6.9584736251402907E-2</c:v>
                </c:pt>
                <c:pt idx="336">
                  <c:v>-6.9444444444444406E-2</c:v>
                </c:pt>
                <c:pt idx="337">
                  <c:v>6.9444444444444406E-2</c:v>
                </c:pt>
                <c:pt idx="338">
                  <c:v>-6.9353667392883095E-2</c:v>
                </c:pt>
                <c:pt idx="339">
                  <c:v>-6.9325735992402604E-2</c:v>
                </c:pt>
                <c:pt idx="340">
                  <c:v>-6.9135802469135699E-2</c:v>
                </c:pt>
                <c:pt idx="341">
                  <c:v>-6.8401735068401706E-2</c:v>
                </c:pt>
                <c:pt idx="342">
                  <c:v>6.8221901555234901E-2</c:v>
                </c:pt>
                <c:pt idx="343">
                  <c:v>-6.7901234567901203E-2</c:v>
                </c:pt>
                <c:pt idx="344">
                  <c:v>6.7901234567901203E-2</c:v>
                </c:pt>
                <c:pt idx="345">
                  <c:v>-6.7901234567901203E-2</c:v>
                </c:pt>
                <c:pt idx="346">
                  <c:v>6.7901234567901203E-2</c:v>
                </c:pt>
                <c:pt idx="347">
                  <c:v>-6.7901234567901203E-2</c:v>
                </c:pt>
                <c:pt idx="348">
                  <c:v>-6.7494824016563107E-2</c:v>
                </c:pt>
                <c:pt idx="349">
                  <c:v>-6.7407407407407499E-2</c:v>
                </c:pt>
                <c:pt idx="350">
                  <c:v>-6.6666666666666596E-2</c:v>
                </c:pt>
                <c:pt idx="351">
                  <c:v>6.5255731922398599E-2</c:v>
                </c:pt>
                <c:pt idx="352">
                  <c:v>-6.4989517819706494E-2</c:v>
                </c:pt>
                <c:pt idx="353">
                  <c:v>-6.4949006977992496E-2</c:v>
                </c:pt>
                <c:pt idx="354">
                  <c:v>-6.4814814814814894E-2</c:v>
                </c:pt>
                <c:pt idx="355">
                  <c:v>-6.4373897707230995E-2</c:v>
                </c:pt>
                <c:pt idx="356">
                  <c:v>-6.4197530864197494E-2</c:v>
                </c:pt>
                <c:pt idx="357">
                  <c:v>6.3869992441420997E-2</c:v>
                </c:pt>
                <c:pt idx="358">
                  <c:v>6.3820883029922504E-2</c:v>
                </c:pt>
                <c:pt idx="359">
                  <c:v>6.3580246913580302E-2</c:v>
                </c:pt>
                <c:pt idx="360">
                  <c:v>6.3520509757068896E-2</c:v>
                </c:pt>
                <c:pt idx="361">
                  <c:v>-6.3271604938271497E-2</c:v>
                </c:pt>
                <c:pt idx="362">
                  <c:v>-6.2962962962962901E-2</c:v>
                </c:pt>
                <c:pt idx="363">
                  <c:v>-6.2962962962962901E-2</c:v>
                </c:pt>
                <c:pt idx="364">
                  <c:v>-6.2610229276895996E-2</c:v>
                </c:pt>
                <c:pt idx="365">
                  <c:v>-6.2610229276895898E-2</c:v>
                </c:pt>
                <c:pt idx="366">
                  <c:v>6.2610229276895898E-2</c:v>
                </c:pt>
                <c:pt idx="367">
                  <c:v>6.2610229276895898E-2</c:v>
                </c:pt>
                <c:pt idx="368">
                  <c:v>6.25E-2</c:v>
                </c:pt>
                <c:pt idx="369">
                  <c:v>6.2289562289562297E-2</c:v>
                </c:pt>
                <c:pt idx="370">
                  <c:v>6.2126642771803998E-2</c:v>
                </c:pt>
                <c:pt idx="371">
                  <c:v>6.1728395061728399E-2</c:v>
                </c:pt>
                <c:pt idx="372">
                  <c:v>6.1728395061728399E-2</c:v>
                </c:pt>
                <c:pt idx="373">
                  <c:v>-6.1728395061728399E-2</c:v>
                </c:pt>
                <c:pt idx="374">
                  <c:v>-6.1728395061728399E-2</c:v>
                </c:pt>
                <c:pt idx="375">
                  <c:v>6.1728395061728399E-2</c:v>
                </c:pt>
                <c:pt idx="376">
                  <c:v>-6.1728395061728399E-2</c:v>
                </c:pt>
                <c:pt idx="377">
                  <c:v>-6.1728395061728399E-2</c:v>
                </c:pt>
                <c:pt idx="378">
                  <c:v>-6.1728395061728399E-2</c:v>
                </c:pt>
                <c:pt idx="379">
                  <c:v>-6.1253561253561302E-2</c:v>
                </c:pt>
                <c:pt idx="380">
                  <c:v>-6.0451255853554799E-2</c:v>
                </c:pt>
                <c:pt idx="381">
                  <c:v>-6.0103963612735498E-2</c:v>
                </c:pt>
                <c:pt idx="382">
                  <c:v>-6.0103963612735498E-2</c:v>
                </c:pt>
                <c:pt idx="383">
                  <c:v>-6.00483361219558E-2</c:v>
                </c:pt>
                <c:pt idx="384">
                  <c:v>-5.9964726631393302E-2</c:v>
                </c:pt>
                <c:pt idx="385">
                  <c:v>5.9893226559893202E-2</c:v>
                </c:pt>
                <c:pt idx="386">
                  <c:v>-5.9829059829059797E-2</c:v>
                </c:pt>
                <c:pt idx="387">
                  <c:v>-5.9829059829059797E-2</c:v>
                </c:pt>
                <c:pt idx="388">
                  <c:v>5.8767319636884897E-2</c:v>
                </c:pt>
                <c:pt idx="389">
                  <c:v>5.84736251402918E-2</c:v>
                </c:pt>
                <c:pt idx="390">
                  <c:v>-5.83850931677019E-2</c:v>
                </c:pt>
                <c:pt idx="391">
                  <c:v>5.8201058201058198E-2</c:v>
                </c:pt>
                <c:pt idx="392">
                  <c:v>-5.8024691358024703E-2</c:v>
                </c:pt>
                <c:pt idx="393">
                  <c:v>-5.7098765432098797E-2</c:v>
                </c:pt>
                <c:pt idx="394">
                  <c:v>-5.7098765432098797E-2</c:v>
                </c:pt>
                <c:pt idx="395">
                  <c:v>-5.6790123456790097E-2</c:v>
                </c:pt>
                <c:pt idx="396">
                  <c:v>-5.5900621118012403E-2</c:v>
                </c:pt>
                <c:pt idx="397">
                  <c:v>-5.5555555555555601E-2</c:v>
                </c:pt>
                <c:pt idx="398">
                  <c:v>-5.5555555555555601E-2</c:v>
                </c:pt>
                <c:pt idx="399">
                  <c:v>5.5555555555555601E-2</c:v>
                </c:pt>
                <c:pt idx="400">
                  <c:v>-5.5555555555555601E-2</c:v>
                </c:pt>
                <c:pt idx="401">
                  <c:v>-5.5555555555555601E-2</c:v>
                </c:pt>
                <c:pt idx="402">
                  <c:v>5.5292881534016299E-2</c:v>
                </c:pt>
                <c:pt idx="403">
                  <c:v>5.4783950617283902E-2</c:v>
                </c:pt>
                <c:pt idx="404">
                  <c:v>-5.4504859469398502E-2</c:v>
                </c:pt>
                <c:pt idx="405">
                  <c:v>5.4501656127672403E-2</c:v>
                </c:pt>
                <c:pt idx="406">
                  <c:v>-5.4320987654321001E-2</c:v>
                </c:pt>
                <c:pt idx="407">
                  <c:v>5.4131054131054103E-2</c:v>
                </c:pt>
                <c:pt idx="408">
                  <c:v>5.4131054131054103E-2</c:v>
                </c:pt>
                <c:pt idx="409">
                  <c:v>5.4103122730573702E-2</c:v>
                </c:pt>
                <c:pt idx="410">
                  <c:v>5.4049984944293902E-2</c:v>
                </c:pt>
                <c:pt idx="411">
                  <c:v>-5.4012345679012301E-2</c:v>
                </c:pt>
                <c:pt idx="412">
                  <c:v>5.3989488772097402E-2</c:v>
                </c:pt>
                <c:pt idx="413">
                  <c:v>5.39596273291926E-2</c:v>
                </c:pt>
                <c:pt idx="414">
                  <c:v>-5.3656220322886999E-2</c:v>
                </c:pt>
                <c:pt idx="415">
                  <c:v>5.3656220322886999E-2</c:v>
                </c:pt>
                <c:pt idx="416">
                  <c:v>5.3310886644219999E-2</c:v>
                </c:pt>
                <c:pt idx="417">
                  <c:v>5.3166069295101599E-2</c:v>
                </c:pt>
                <c:pt idx="418">
                  <c:v>-5.3086419753086402E-2</c:v>
                </c:pt>
                <c:pt idx="419">
                  <c:v>-5.29100529100529E-2</c:v>
                </c:pt>
                <c:pt idx="420">
                  <c:v>5.29100529100529E-2</c:v>
                </c:pt>
                <c:pt idx="421">
                  <c:v>5.2106027596223597E-2</c:v>
                </c:pt>
                <c:pt idx="422">
                  <c:v>5.1966695377548E-2</c:v>
                </c:pt>
                <c:pt idx="423">
                  <c:v>5.1772202309836701E-2</c:v>
                </c:pt>
                <c:pt idx="424">
                  <c:v>5.1756885090218398E-2</c:v>
                </c:pt>
                <c:pt idx="425">
                  <c:v>-5.1627384960718302E-2</c:v>
                </c:pt>
                <c:pt idx="426">
                  <c:v>5.1198257080610002E-2</c:v>
                </c:pt>
                <c:pt idx="427">
                  <c:v>5.10071474983756E-2</c:v>
                </c:pt>
                <c:pt idx="428">
                  <c:v>5.0925925925925902E-2</c:v>
                </c:pt>
                <c:pt idx="429">
                  <c:v>5.0925925925925902E-2</c:v>
                </c:pt>
                <c:pt idx="430">
                  <c:v>-5.0617283950617299E-2</c:v>
                </c:pt>
                <c:pt idx="431">
                  <c:v>-5.0617283950617299E-2</c:v>
                </c:pt>
                <c:pt idx="432">
                  <c:v>5.0264550264550199E-2</c:v>
                </c:pt>
                <c:pt idx="433">
                  <c:v>4.9780963759458299E-2</c:v>
                </c:pt>
                <c:pt idx="434">
                  <c:v>-4.9689440993788803E-2</c:v>
                </c:pt>
                <c:pt idx="435">
                  <c:v>-4.9483910139647799E-2</c:v>
                </c:pt>
                <c:pt idx="436">
                  <c:v>4.9382716049382699E-2</c:v>
                </c:pt>
                <c:pt idx="437">
                  <c:v>-4.9382716049382699E-2</c:v>
                </c:pt>
                <c:pt idx="438">
                  <c:v>4.9382716049382699E-2</c:v>
                </c:pt>
                <c:pt idx="439">
                  <c:v>4.9382716049382699E-2</c:v>
                </c:pt>
                <c:pt idx="440">
                  <c:v>4.9211657907310101E-2</c:v>
                </c:pt>
                <c:pt idx="441">
                  <c:v>4.8861283643892299E-2</c:v>
                </c:pt>
                <c:pt idx="442">
                  <c:v>-4.85008818342152E-2</c:v>
                </c:pt>
                <c:pt idx="443">
                  <c:v>4.8277809147374402E-2</c:v>
                </c:pt>
                <c:pt idx="444">
                  <c:v>-4.8148148148148197E-2</c:v>
                </c:pt>
                <c:pt idx="445">
                  <c:v>4.8105576841209002E-2</c:v>
                </c:pt>
                <c:pt idx="446">
                  <c:v>4.8083170890188397E-2</c:v>
                </c:pt>
                <c:pt idx="447">
                  <c:v>4.7699214365881003E-2</c:v>
                </c:pt>
                <c:pt idx="448">
                  <c:v>4.75308641975309E-2</c:v>
                </c:pt>
                <c:pt idx="449">
                  <c:v>-4.7333476119083298E-2</c:v>
                </c:pt>
                <c:pt idx="450">
                  <c:v>-4.7273982056590801E-2</c:v>
                </c:pt>
                <c:pt idx="451">
                  <c:v>4.7041294167730903E-2</c:v>
                </c:pt>
                <c:pt idx="452">
                  <c:v>4.6993229788928698E-2</c:v>
                </c:pt>
                <c:pt idx="453">
                  <c:v>-4.6737213403879999E-2</c:v>
                </c:pt>
                <c:pt idx="454">
                  <c:v>-4.6576879910213198E-2</c:v>
                </c:pt>
                <c:pt idx="455">
                  <c:v>4.6384479717813003E-2</c:v>
                </c:pt>
                <c:pt idx="456">
                  <c:v>-4.6296296296296301E-2</c:v>
                </c:pt>
                <c:pt idx="457">
                  <c:v>4.6140195208518101E-2</c:v>
                </c:pt>
                <c:pt idx="458">
                  <c:v>-4.60588793922126E-2</c:v>
                </c:pt>
                <c:pt idx="459">
                  <c:v>-4.60588793922126E-2</c:v>
                </c:pt>
                <c:pt idx="460">
                  <c:v>4.6012269938650298E-2</c:v>
                </c:pt>
                <c:pt idx="461">
                  <c:v>4.5679012345679101E-2</c:v>
                </c:pt>
                <c:pt idx="462">
                  <c:v>-4.51591942820012E-2</c:v>
                </c:pt>
                <c:pt idx="463">
                  <c:v>4.5025417574437197E-2</c:v>
                </c:pt>
                <c:pt idx="464">
                  <c:v>4.4753086419753202E-2</c:v>
                </c:pt>
                <c:pt idx="465">
                  <c:v>-4.4634377967711303E-2</c:v>
                </c:pt>
                <c:pt idx="466">
                  <c:v>4.4634377967711303E-2</c:v>
                </c:pt>
                <c:pt idx="467">
                  <c:v>4.4444444444444398E-2</c:v>
                </c:pt>
                <c:pt idx="468">
                  <c:v>4.4444444444444398E-2</c:v>
                </c:pt>
                <c:pt idx="469">
                  <c:v>-4.4367283950617301E-2</c:v>
                </c:pt>
                <c:pt idx="470">
                  <c:v>4.4260572629367001E-2</c:v>
                </c:pt>
                <c:pt idx="471">
                  <c:v>4.4107744107744103E-2</c:v>
                </c:pt>
                <c:pt idx="472">
                  <c:v>-4.4107744107744103E-2</c:v>
                </c:pt>
                <c:pt idx="473">
                  <c:v>-4.3981481481481503E-2</c:v>
                </c:pt>
                <c:pt idx="474">
                  <c:v>-4.3456032719836397E-2</c:v>
                </c:pt>
                <c:pt idx="475">
                  <c:v>-4.3209876543209902E-2</c:v>
                </c:pt>
                <c:pt idx="476">
                  <c:v>4.3209876543209798E-2</c:v>
                </c:pt>
                <c:pt idx="477">
                  <c:v>4.3209876543209798E-2</c:v>
                </c:pt>
                <c:pt idx="478">
                  <c:v>4.3209876543209798E-2</c:v>
                </c:pt>
                <c:pt idx="479">
                  <c:v>-4.3209876543209798E-2</c:v>
                </c:pt>
                <c:pt idx="480">
                  <c:v>4.3209876543209798E-2</c:v>
                </c:pt>
                <c:pt idx="481">
                  <c:v>4.2857142857142899E-2</c:v>
                </c:pt>
                <c:pt idx="482">
                  <c:v>-4.2735042735042701E-2</c:v>
                </c:pt>
                <c:pt idx="483">
                  <c:v>-4.2184265010351898E-2</c:v>
                </c:pt>
                <c:pt idx="484">
                  <c:v>4.17083750417084E-2</c:v>
                </c:pt>
                <c:pt idx="485">
                  <c:v>-4.1526374859708198E-2</c:v>
                </c:pt>
                <c:pt idx="486">
                  <c:v>-4.1417761847869397E-2</c:v>
                </c:pt>
                <c:pt idx="487">
                  <c:v>-4.13105413105413E-2</c:v>
                </c:pt>
                <c:pt idx="488">
                  <c:v>-4.0965207631874299E-2</c:v>
                </c:pt>
                <c:pt idx="489">
                  <c:v>4.0917107583774301E-2</c:v>
                </c:pt>
                <c:pt idx="490">
                  <c:v>4.0564373897707201E-2</c:v>
                </c:pt>
                <c:pt idx="491">
                  <c:v>-4.0564373897707201E-2</c:v>
                </c:pt>
                <c:pt idx="492">
                  <c:v>4.0123456790123503E-2</c:v>
                </c:pt>
                <c:pt idx="493">
                  <c:v>-4.0123456790123503E-2</c:v>
                </c:pt>
                <c:pt idx="494">
                  <c:v>3.9766081871344998E-2</c:v>
                </c:pt>
                <c:pt idx="495">
                  <c:v>3.9700704225352101E-2</c:v>
                </c:pt>
                <c:pt idx="496">
                  <c:v>-3.9682539682539597E-2</c:v>
                </c:pt>
                <c:pt idx="497">
                  <c:v>3.9621016365202398E-2</c:v>
                </c:pt>
                <c:pt idx="498">
                  <c:v>3.9426523297491099E-2</c:v>
                </c:pt>
                <c:pt idx="499">
                  <c:v>3.9426523297491099E-2</c:v>
                </c:pt>
                <c:pt idx="500">
                  <c:v>3.9281705948372603E-2</c:v>
                </c:pt>
                <c:pt idx="501">
                  <c:v>3.9178634416729599E-2</c:v>
                </c:pt>
                <c:pt idx="502">
                  <c:v>-3.8986354775828402E-2</c:v>
                </c:pt>
                <c:pt idx="503">
                  <c:v>3.88525780682644E-2</c:v>
                </c:pt>
                <c:pt idx="504">
                  <c:v>-3.88525780682644E-2</c:v>
                </c:pt>
                <c:pt idx="505">
                  <c:v>-3.8800705467372097E-2</c:v>
                </c:pt>
                <c:pt idx="506">
                  <c:v>3.8784067085953798E-2</c:v>
                </c:pt>
                <c:pt idx="507">
                  <c:v>-3.86514719848053E-2</c:v>
                </c:pt>
                <c:pt idx="508">
                  <c:v>-3.8518518518518598E-2</c:v>
                </c:pt>
                <c:pt idx="509">
                  <c:v>3.8489469862018802E-2</c:v>
                </c:pt>
                <c:pt idx="510">
                  <c:v>3.8461538461538401E-2</c:v>
                </c:pt>
                <c:pt idx="511">
                  <c:v>-3.8314176245210801E-2</c:v>
                </c:pt>
                <c:pt idx="512">
                  <c:v>3.82716049382716E-2</c:v>
                </c:pt>
                <c:pt idx="513">
                  <c:v>-3.7871204537871198E-2</c:v>
                </c:pt>
                <c:pt idx="514">
                  <c:v>3.78662244333886E-2</c:v>
                </c:pt>
                <c:pt idx="515">
                  <c:v>3.7664783427495199E-2</c:v>
                </c:pt>
                <c:pt idx="516">
                  <c:v>3.7267080745341602E-2</c:v>
                </c:pt>
                <c:pt idx="517">
                  <c:v>3.7037037037037E-2</c:v>
                </c:pt>
                <c:pt idx="518">
                  <c:v>-3.7037037037037E-2</c:v>
                </c:pt>
                <c:pt idx="519">
                  <c:v>3.7037037037037E-2</c:v>
                </c:pt>
                <c:pt idx="520">
                  <c:v>-3.7037037037037E-2</c:v>
                </c:pt>
                <c:pt idx="521">
                  <c:v>-3.7037037037037E-2</c:v>
                </c:pt>
                <c:pt idx="522">
                  <c:v>-3.6749928222796401E-2</c:v>
                </c:pt>
                <c:pt idx="523">
                  <c:v>3.6419753086419801E-2</c:v>
                </c:pt>
                <c:pt idx="524">
                  <c:v>-3.5572295459301101E-2</c:v>
                </c:pt>
                <c:pt idx="525">
                  <c:v>3.5449735449735398E-2</c:v>
                </c:pt>
                <c:pt idx="526">
                  <c:v>-3.4908471690080899E-2</c:v>
                </c:pt>
                <c:pt idx="527">
                  <c:v>-3.4832451499118199E-2</c:v>
                </c:pt>
                <c:pt idx="528">
                  <c:v>3.4269902085994099E-2</c:v>
                </c:pt>
                <c:pt idx="529">
                  <c:v>-3.3950617283950602E-2</c:v>
                </c:pt>
                <c:pt idx="530">
                  <c:v>3.3769063180827799E-2</c:v>
                </c:pt>
                <c:pt idx="531">
                  <c:v>-3.3333333333333298E-2</c:v>
                </c:pt>
                <c:pt idx="532">
                  <c:v>3.3333333333333298E-2</c:v>
                </c:pt>
                <c:pt idx="533">
                  <c:v>-3.2929104477611999E-2</c:v>
                </c:pt>
                <c:pt idx="534">
                  <c:v>3.2813515269655598E-2</c:v>
                </c:pt>
                <c:pt idx="535">
                  <c:v>-3.2679738562091498E-2</c:v>
                </c:pt>
                <c:pt idx="536">
                  <c:v>3.2679738562091498E-2</c:v>
                </c:pt>
                <c:pt idx="537">
                  <c:v>3.26278659611993E-2</c:v>
                </c:pt>
                <c:pt idx="538">
                  <c:v>3.2316630355846102E-2</c:v>
                </c:pt>
                <c:pt idx="539">
                  <c:v>3.2141336739037803E-2</c:v>
                </c:pt>
                <c:pt idx="540">
                  <c:v>3.2073310423825899E-2</c:v>
                </c:pt>
                <c:pt idx="541">
                  <c:v>3.1635802469135797E-2</c:v>
                </c:pt>
                <c:pt idx="542">
                  <c:v>3.1543052003410101E-2</c:v>
                </c:pt>
                <c:pt idx="543">
                  <c:v>-3.1425364758698102E-2</c:v>
                </c:pt>
                <c:pt idx="544">
                  <c:v>-3.1425364758698102E-2</c:v>
                </c:pt>
                <c:pt idx="545">
                  <c:v>3.12273057371097E-2</c:v>
                </c:pt>
                <c:pt idx="546">
                  <c:v>3.1055900621118099E-2</c:v>
                </c:pt>
                <c:pt idx="547">
                  <c:v>3.0864197530864199E-2</c:v>
                </c:pt>
                <c:pt idx="548">
                  <c:v>3.0864197530864199E-2</c:v>
                </c:pt>
                <c:pt idx="549">
                  <c:v>3.0864197530864199E-2</c:v>
                </c:pt>
                <c:pt idx="550">
                  <c:v>3.0651340996168602E-2</c:v>
                </c:pt>
                <c:pt idx="551">
                  <c:v>3.06015235093249E-2</c:v>
                </c:pt>
                <c:pt idx="552">
                  <c:v>3.0412526347485602E-2</c:v>
                </c:pt>
                <c:pt idx="553">
                  <c:v>-3.0236451140406E-2</c:v>
                </c:pt>
                <c:pt idx="554">
                  <c:v>2.9774872912127801E-2</c:v>
                </c:pt>
                <c:pt idx="555">
                  <c:v>2.96296296296297E-2</c:v>
                </c:pt>
                <c:pt idx="556">
                  <c:v>-2.9320987654321E-2</c:v>
                </c:pt>
                <c:pt idx="557">
                  <c:v>2.8665651953323198E-2</c:v>
                </c:pt>
                <c:pt idx="558">
                  <c:v>2.83950617283951E-2</c:v>
                </c:pt>
                <c:pt idx="559">
                  <c:v>-2.8218694885361498E-2</c:v>
                </c:pt>
                <c:pt idx="560">
                  <c:v>2.8058361391694701E-2</c:v>
                </c:pt>
                <c:pt idx="561">
                  <c:v>-2.7481819719262598E-2</c:v>
                </c:pt>
                <c:pt idx="562">
                  <c:v>2.7336860670193999E-2</c:v>
                </c:pt>
                <c:pt idx="563">
                  <c:v>-2.7286878490980701E-2</c:v>
                </c:pt>
                <c:pt idx="564">
                  <c:v>-2.6832955404384001E-2</c:v>
                </c:pt>
                <c:pt idx="565">
                  <c:v>2.68132716049383E-2</c:v>
                </c:pt>
                <c:pt idx="566">
                  <c:v>-2.659069325736E-2</c:v>
                </c:pt>
                <c:pt idx="567">
                  <c:v>2.64834727200319E-2</c:v>
                </c:pt>
                <c:pt idx="568">
                  <c:v>-2.6329050138573899E-2</c:v>
                </c:pt>
                <c:pt idx="569">
                  <c:v>2.6192859526192901E-2</c:v>
                </c:pt>
                <c:pt idx="570">
                  <c:v>2.6115859449192799E-2</c:v>
                </c:pt>
                <c:pt idx="571">
                  <c:v>-2.5981205085682701E-2</c:v>
                </c:pt>
                <c:pt idx="572">
                  <c:v>2.5959749704041999E-2</c:v>
                </c:pt>
                <c:pt idx="573">
                  <c:v>2.58397932816537E-2</c:v>
                </c:pt>
                <c:pt idx="574">
                  <c:v>-2.57420541108484E-2</c:v>
                </c:pt>
                <c:pt idx="575">
                  <c:v>-2.5573192239858902E-2</c:v>
                </c:pt>
                <c:pt idx="576">
                  <c:v>2.5573192239858902E-2</c:v>
                </c:pt>
                <c:pt idx="577">
                  <c:v>2.55035737491878E-2</c:v>
                </c:pt>
                <c:pt idx="578">
                  <c:v>2.5445802444399899E-2</c:v>
                </c:pt>
                <c:pt idx="579">
                  <c:v>2.5228126677401999E-2</c:v>
                </c:pt>
                <c:pt idx="580">
                  <c:v>2.5054466230936798E-2</c:v>
                </c:pt>
                <c:pt idx="581">
                  <c:v>2.49969441388583E-2</c:v>
                </c:pt>
                <c:pt idx="582">
                  <c:v>-2.4691358024691398E-2</c:v>
                </c:pt>
                <c:pt idx="583">
                  <c:v>-2.4691358024691398E-2</c:v>
                </c:pt>
                <c:pt idx="584">
                  <c:v>2.4691358024691398E-2</c:v>
                </c:pt>
                <c:pt idx="585">
                  <c:v>-2.4387775753895901E-2</c:v>
                </c:pt>
                <c:pt idx="586">
                  <c:v>2.3809523809523801E-2</c:v>
                </c:pt>
                <c:pt idx="587">
                  <c:v>2.3809523809523801E-2</c:v>
                </c:pt>
                <c:pt idx="588">
                  <c:v>2.3627075351213198E-2</c:v>
                </c:pt>
                <c:pt idx="589">
                  <c:v>-2.3466214305908999E-2</c:v>
                </c:pt>
                <c:pt idx="590">
                  <c:v>-2.3456790123456799E-2</c:v>
                </c:pt>
                <c:pt idx="591">
                  <c:v>-2.3368606701939999E-2</c:v>
                </c:pt>
                <c:pt idx="592">
                  <c:v>2.3209876543209801E-2</c:v>
                </c:pt>
                <c:pt idx="593">
                  <c:v>2.3148148148148098E-2</c:v>
                </c:pt>
                <c:pt idx="594">
                  <c:v>2.3066926575698501E-2</c:v>
                </c:pt>
                <c:pt idx="595">
                  <c:v>2.3007856341189601E-2</c:v>
                </c:pt>
                <c:pt idx="596">
                  <c:v>-2.2792022792022901E-2</c:v>
                </c:pt>
                <c:pt idx="597">
                  <c:v>2.2661931337730399E-2</c:v>
                </c:pt>
                <c:pt idx="598">
                  <c:v>2.2222222222222199E-2</c:v>
                </c:pt>
                <c:pt idx="599">
                  <c:v>-2.2222222222222102E-2</c:v>
                </c:pt>
                <c:pt idx="600">
                  <c:v>-2.2045855379188701E-2</c:v>
                </c:pt>
                <c:pt idx="601">
                  <c:v>-2.2045855379188701E-2</c:v>
                </c:pt>
                <c:pt idx="602">
                  <c:v>-2.2045855379188701E-2</c:v>
                </c:pt>
                <c:pt idx="603">
                  <c:v>2.1604938271604899E-2</c:v>
                </c:pt>
                <c:pt idx="604">
                  <c:v>-2.1470746108427301E-2</c:v>
                </c:pt>
                <c:pt idx="605">
                  <c:v>-2.14302352667133E-2</c:v>
                </c:pt>
                <c:pt idx="606">
                  <c:v>2.1164021164021201E-2</c:v>
                </c:pt>
                <c:pt idx="607">
                  <c:v>2.08202552835321E-2</c:v>
                </c:pt>
                <c:pt idx="608">
                  <c:v>-2.0547945205479399E-2</c:v>
                </c:pt>
                <c:pt idx="609">
                  <c:v>-2.02279202279202E-2</c:v>
                </c:pt>
                <c:pt idx="610">
                  <c:v>1.9943019943019901E-2</c:v>
                </c:pt>
                <c:pt idx="611">
                  <c:v>-1.9908429400703101E-2</c:v>
                </c:pt>
                <c:pt idx="612">
                  <c:v>1.9640852974186301E-2</c:v>
                </c:pt>
                <c:pt idx="613">
                  <c:v>1.9640852974186301E-2</c:v>
                </c:pt>
                <c:pt idx="614">
                  <c:v>-1.9569214604675499E-2</c:v>
                </c:pt>
                <c:pt idx="615">
                  <c:v>-1.9414575866188701E-2</c:v>
                </c:pt>
                <c:pt idx="616">
                  <c:v>-1.9400352733686101E-2</c:v>
                </c:pt>
                <c:pt idx="617">
                  <c:v>-1.85185185185185E-2</c:v>
                </c:pt>
                <c:pt idx="618">
                  <c:v>-1.85185185185185E-2</c:v>
                </c:pt>
                <c:pt idx="619">
                  <c:v>-1.85185185185185E-2</c:v>
                </c:pt>
                <c:pt idx="620">
                  <c:v>1.85185185185185E-2</c:v>
                </c:pt>
                <c:pt idx="621">
                  <c:v>1.8433959073228499E-2</c:v>
                </c:pt>
                <c:pt idx="622">
                  <c:v>-1.80668473351401E-2</c:v>
                </c:pt>
                <c:pt idx="623">
                  <c:v>-1.7861833464670299E-2</c:v>
                </c:pt>
                <c:pt idx="624">
                  <c:v>1.7314062029509102E-2</c:v>
                </c:pt>
                <c:pt idx="625">
                  <c:v>1.7218973359324301E-2</c:v>
                </c:pt>
                <c:pt idx="626">
                  <c:v>-1.7195767195767198E-2</c:v>
                </c:pt>
                <c:pt idx="627">
                  <c:v>-1.71798599180654E-2</c:v>
                </c:pt>
                <c:pt idx="628">
                  <c:v>1.6939582156973401E-2</c:v>
                </c:pt>
                <c:pt idx="629">
                  <c:v>1.68940870695257E-2</c:v>
                </c:pt>
                <c:pt idx="630">
                  <c:v>1.68350168350168E-2</c:v>
                </c:pt>
                <c:pt idx="631">
                  <c:v>1.6491615994103499E-2</c:v>
                </c:pt>
                <c:pt idx="632">
                  <c:v>1.6420951696032599E-2</c:v>
                </c:pt>
                <c:pt idx="633">
                  <c:v>1.6273849607182998E-2</c:v>
                </c:pt>
                <c:pt idx="634">
                  <c:v>-1.6203703703703699E-2</c:v>
                </c:pt>
                <c:pt idx="635">
                  <c:v>-1.5893313847278E-2</c:v>
                </c:pt>
                <c:pt idx="636">
                  <c:v>1.58874721716252E-2</c:v>
                </c:pt>
                <c:pt idx="637">
                  <c:v>1.58730158730159E-2</c:v>
                </c:pt>
                <c:pt idx="638">
                  <c:v>1.58730158730159E-2</c:v>
                </c:pt>
                <c:pt idx="639">
                  <c:v>1.56136528685548E-2</c:v>
                </c:pt>
                <c:pt idx="640">
                  <c:v>1.55662909286097E-2</c:v>
                </c:pt>
                <c:pt idx="641">
                  <c:v>1.54320987654321E-2</c:v>
                </c:pt>
                <c:pt idx="642">
                  <c:v>1.54320987654321E-2</c:v>
                </c:pt>
                <c:pt idx="643">
                  <c:v>-1.5269655620532801E-2</c:v>
                </c:pt>
                <c:pt idx="644">
                  <c:v>1.5194681861348499E-2</c:v>
                </c:pt>
                <c:pt idx="645">
                  <c:v>-1.51278038601982E-2</c:v>
                </c:pt>
                <c:pt idx="646">
                  <c:v>-1.5095954039848401E-2</c:v>
                </c:pt>
                <c:pt idx="647">
                  <c:v>1.49911816578484E-2</c:v>
                </c:pt>
                <c:pt idx="648">
                  <c:v>1.49911816578484E-2</c:v>
                </c:pt>
                <c:pt idx="649">
                  <c:v>1.49911816578484E-2</c:v>
                </c:pt>
                <c:pt idx="650">
                  <c:v>-1.4991181657848299E-2</c:v>
                </c:pt>
                <c:pt idx="651">
                  <c:v>1.4991181657848299E-2</c:v>
                </c:pt>
                <c:pt idx="652">
                  <c:v>-1.4759120022277901E-2</c:v>
                </c:pt>
                <c:pt idx="653">
                  <c:v>-1.4590347923681199E-2</c:v>
                </c:pt>
                <c:pt idx="654">
                  <c:v>-1.4590347923681199E-2</c:v>
                </c:pt>
                <c:pt idx="655">
                  <c:v>-1.44872763920383E-2</c:v>
                </c:pt>
                <c:pt idx="656">
                  <c:v>1.4074074074073999E-2</c:v>
                </c:pt>
                <c:pt idx="657">
                  <c:v>-1.38888888888889E-2</c:v>
                </c:pt>
                <c:pt idx="658">
                  <c:v>-1.38888888888888E-2</c:v>
                </c:pt>
                <c:pt idx="659">
                  <c:v>-1.3798111837327501E-2</c:v>
                </c:pt>
                <c:pt idx="660">
                  <c:v>1.3798111837327501E-2</c:v>
                </c:pt>
                <c:pt idx="661">
                  <c:v>1.37701804368471E-2</c:v>
                </c:pt>
                <c:pt idx="662">
                  <c:v>1.36339237788513E-2</c:v>
                </c:pt>
                <c:pt idx="663">
                  <c:v>-1.35802469135802E-2</c:v>
                </c:pt>
                <c:pt idx="664">
                  <c:v>-1.35802469135802E-2</c:v>
                </c:pt>
                <c:pt idx="665">
                  <c:v>1.35135135135135E-2</c:v>
                </c:pt>
                <c:pt idx="666">
                  <c:v>-1.3386880856760401E-2</c:v>
                </c:pt>
                <c:pt idx="667">
                  <c:v>-1.3341298287534799E-2</c:v>
                </c:pt>
                <c:pt idx="668">
                  <c:v>-1.32137345679013E-2</c:v>
                </c:pt>
                <c:pt idx="669">
                  <c:v>-1.3117283950617301E-2</c:v>
                </c:pt>
                <c:pt idx="670">
                  <c:v>1.29068462401796E-2</c:v>
                </c:pt>
                <c:pt idx="671">
                  <c:v>-1.2708787218591099E-2</c:v>
                </c:pt>
                <c:pt idx="672">
                  <c:v>1.2632908727234399E-2</c:v>
                </c:pt>
                <c:pt idx="673">
                  <c:v>1.26262626262626E-2</c:v>
                </c:pt>
                <c:pt idx="674">
                  <c:v>1.2613473483038699E-2</c:v>
                </c:pt>
                <c:pt idx="675">
                  <c:v>-1.2457912457912401E-2</c:v>
                </c:pt>
                <c:pt idx="676">
                  <c:v>-1.2345679012345699E-2</c:v>
                </c:pt>
                <c:pt idx="677">
                  <c:v>-1.2345679012345699E-2</c:v>
                </c:pt>
                <c:pt idx="678">
                  <c:v>-1.2345679012345699E-2</c:v>
                </c:pt>
                <c:pt idx="679">
                  <c:v>-1.2345679012345699E-2</c:v>
                </c:pt>
                <c:pt idx="680">
                  <c:v>1.2345679012345699E-2</c:v>
                </c:pt>
                <c:pt idx="681">
                  <c:v>1.22587376108503E-2</c:v>
                </c:pt>
                <c:pt idx="682">
                  <c:v>1.21951219512195E-2</c:v>
                </c:pt>
                <c:pt idx="683">
                  <c:v>-1.1992945326278599E-2</c:v>
                </c:pt>
                <c:pt idx="684">
                  <c:v>1.16279069767442E-2</c:v>
                </c:pt>
                <c:pt idx="685">
                  <c:v>1.0864197530864201E-2</c:v>
                </c:pt>
                <c:pt idx="686">
                  <c:v>-1.0827767658368801E-2</c:v>
                </c:pt>
                <c:pt idx="687">
                  <c:v>-1.0689551339957901E-2</c:v>
                </c:pt>
                <c:pt idx="688">
                  <c:v>1.06621773288439E-2</c:v>
                </c:pt>
                <c:pt idx="689">
                  <c:v>-1.06172839506173E-2</c:v>
                </c:pt>
                <c:pt idx="690">
                  <c:v>-1.0325476992143701E-2</c:v>
                </c:pt>
                <c:pt idx="691">
                  <c:v>9.9561927518916297E-3</c:v>
                </c:pt>
                <c:pt idx="692">
                  <c:v>-9.9378881987577401E-3</c:v>
                </c:pt>
                <c:pt idx="693">
                  <c:v>9.9302200751476E-3</c:v>
                </c:pt>
                <c:pt idx="694">
                  <c:v>9.8765432098765205E-3</c:v>
                </c:pt>
                <c:pt idx="695">
                  <c:v>9.7001763668430607E-3</c:v>
                </c:pt>
                <c:pt idx="696">
                  <c:v>9.7001763668430607E-3</c:v>
                </c:pt>
                <c:pt idx="697">
                  <c:v>9.6618357487922493E-3</c:v>
                </c:pt>
                <c:pt idx="698">
                  <c:v>-9.5713267488035606E-3</c:v>
                </c:pt>
                <c:pt idx="699">
                  <c:v>-9.5398428731762203E-3</c:v>
                </c:pt>
                <c:pt idx="700">
                  <c:v>9.4966761633429302E-3</c:v>
                </c:pt>
                <c:pt idx="701">
                  <c:v>-9.3934514224368604E-3</c:v>
                </c:pt>
                <c:pt idx="702">
                  <c:v>9.3167701863354196E-3</c:v>
                </c:pt>
                <c:pt idx="703">
                  <c:v>9.2592592592592397E-3</c:v>
                </c:pt>
                <c:pt idx="704">
                  <c:v>-9.2592592592592397E-3</c:v>
                </c:pt>
                <c:pt idx="705">
                  <c:v>9.0334236675699807E-3</c:v>
                </c:pt>
                <c:pt idx="706">
                  <c:v>9.0218423551756705E-3</c:v>
                </c:pt>
                <c:pt idx="707">
                  <c:v>-8.9780038904684299E-3</c:v>
                </c:pt>
                <c:pt idx="708">
                  <c:v>-8.9343729694606397E-3</c:v>
                </c:pt>
                <c:pt idx="709">
                  <c:v>8.8421755088421393E-3</c:v>
                </c:pt>
                <c:pt idx="710">
                  <c:v>8.8421755088421393E-3</c:v>
                </c:pt>
                <c:pt idx="711">
                  <c:v>-8.6245220947809304E-3</c:v>
                </c:pt>
                <c:pt idx="712">
                  <c:v>8.1065000743716295E-3</c:v>
                </c:pt>
                <c:pt idx="713">
                  <c:v>8.0808080808080808E-3</c:v>
                </c:pt>
                <c:pt idx="714">
                  <c:v>-8.0721747388413593E-3</c:v>
                </c:pt>
                <c:pt idx="715">
                  <c:v>-7.9883805374001398E-3</c:v>
                </c:pt>
                <c:pt idx="716">
                  <c:v>-7.5973409306742097E-3</c:v>
                </c:pt>
                <c:pt idx="717">
                  <c:v>-7.5564069816943498E-3</c:v>
                </c:pt>
                <c:pt idx="718">
                  <c:v>7.4955908289241497E-3</c:v>
                </c:pt>
                <c:pt idx="719">
                  <c:v>7.4723846653671497E-3</c:v>
                </c:pt>
                <c:pt idx="720">
                  <c:v>7.40740740740736E-3</c:v>
                </c:pt>
                <c:pt idx="721">
                  <c:v>7.2049689440993898E-3</c:v>
                </c:pt>
                <c:pt idx="722">
                  <c:v>-6.9278547539416997E-3</c:v>
                </c:pt>
                <c:pt idx="723">
                  <c:v>6.7901234567900801E-3</c:v>
                </c:pt>
                <c:pt idx="724">
                  <c:v>-6.7287784679089203E-3</c:v>
                </c:pt>
                <c:pt idx="725">
                  <c:v>-6.6476733143399098E-3</c:v>
                </c:pt>
                <c:pt idx="726">
                  <c:v>-6.17283950617286E-3</c:v>
                </c:pt>
                <c:pt idx="727">
                  <c:v>-6.17283950617286E-3</c:v>
                </c:pt>
                <c:pt idx="728">
                  <c:v>-6.17283950617286E-3</c:v>
                </c:pt>
                <c:pt idx="729">
                  <c:v>-6.17283950617286E-3</c:v>
                </c:pt>
                <c:pt idx="730">
                  <c:v>-6.17283950617286E-3</c:v>
                </c:pt>
                <c:pt idx="731">
                  <c:v>-5.6116722783389698E-3</c:v>
                </c:pt>
                <c:pt idx="732">
                  <c:v>-5.5555555555555896E-3</c:v>
                </c:pt>
                <c:pt idx="733">
                  <c:v>5.2910052910052898E-3</c:v>
                </c:pt>
                <c:pt idx="734">
                  <c:v>-5.0505050505050301E-3</c:v>
                </c:pt>
                <c:pt idx="735">
                  <c:v>5.0196716863383202E-3</c:v>
                </c:pt>
                <c:pt idx="736">
                  <c:v>-4.9382716049383097E-3</c:v>
                </c:pt>
                <c:pt idx="737">
                  <c:v>4.92158825492161E-3</c:v>
                </c:pt>
                <c:pt idx="738">
                  <c:v>-4.9035632559659703E-3</c:v>
                </c:pt>
                <c:pt idx="739">
                  <c:v>-4.7497259773474597E-3</c:v>
                </c:pt>
                <c:pt idx="740">
                  <c:v>-4.7204066811910002E-3</c:v>
                </c:pt>
                <c:pt idx="741">
                  <c:v>-4.7204066811910002E-3</c:v>
                </c:pt>
                <c:pt idx="742">
                  <c:v>-4.7192071731948504E-3</c:v>
                </c:pt>
                <c:pt idx="743">
                  <c:v>-4.5484080571799902E-3</c:v>
                </c:pt>
                <c:pt idx="744">
                  <c:v>-4.4893378226711902E-3</c:v>
                </c:pt>
                <c:pt idx="745">
                  <c:v>3.75308641975308E-3</c:v>
                </c:pt>
                <c:pt idx="746">
                  <c:v>3.7037037037037099E-3</c:v>
                </c:pt>
                <c:pt idx="747">
                  <c:v>-3.5273368606701899E-3</c:v>
                </c:pt>
                <c:pt idx="748">
                  <c:v>3.5273368606701899E-3</c:v>
                </c:pt>
                <c:pt idx="749">
                  <c:v>-3.3739743884671999E-3</c:v>
                </c:pt>
                <c:pt idx="750">
                  <c:v>3.3739743884670902E-3</c:v>
                </c:pt>
                <c:pt idx="751">
                  <c:v>3.2793209876543199E-3</c:v>
                </c:pt>
                <c:pt idx="752">
                  <c:v>3.2206119162640498E-3</c:v>
                </c:pt>
                <c:pt idx="753">
                  <c:v>3.1822712982132999E-3</c:v>
                </c:pt>
                <c:pt idx="754">
                  <c:v>-3.1746031746031599E-3</c:v>
                </c:pt>
                <c:pt idx="755">
                  <c:v>-3.1439306801625002E-3</c:v>
                </c:pt>
                <c:pt idx="756">
                  <c:v>-3.08641975308643E-3</c:v>
                </c:pt>
                <c:pt idx="757">
                  <c:v>-3.08641975308643E-3</c:v>
                </c:pt>
                <c:pt idx="758">
                  <c:v>3.0279503105590201E-3</c:v>
                </c:pt>
                <c:pt idx="759">
                  <c:v>2.7605244996549701E-3</c:v>
                </c:pt>
                <c:pt idx="760">
                  <c:v>-2.6172839506173298E-3</c:v>
                </c:pt>
                <c:pt idx="761">
                  <c:v>-2.56882140940112E-3</c:v>
                </c:pt>
                <c:pt idx="762">
                  <c:v>-2.4691358024691002E-3</c:v>
                </c:pt>
                <c:pt idx="763">
                  <c:v>-2.3414218816517601E-3</c:v>
                </c:pt>
                <c:pt idx="764">
                  <c:v>-2.0703933747411901E-3</c:v>
                </c:pt>
                <c:pt idx="765">
                  <c:v>-2.02690252441495E-3</c:v>
                </c:pt>
                <c:pt idx="766">
                  <c:v>1.94003527336861E-3</c:v>
                </c:pt>
                <c:pt idx="767">
                  <c:v>1.8993352326685E-3</c:v>
                </c:pt>
                <c:pt idx="768">
                  <c:v>1.45243282498186E-3</c:v>
                </c:pt>
                <c:pt idx="769">
                  <c:v>1.4245014245014001E-3</c:v>
                </c:pt>
                <c:pt idx="770">
                  <c:v>1.4245014245014001E-3</c:v>
                </c:pt>
                <c:pt idx="771">
                  <c:v>-1.42450142450135E-3</c:v>
                </c:pt>
                <c:pt idx="772">
                  <c:v>1.2345679012345501E-3</c:v>
                </c:pt>
                <c:pt idx="773">
                  <c:v>-1.2345679012345501E-3</c:v>
                </c:pt>
                <c:pt idx="774">
                  <c:v>-8.9786756453424899E-4</c:v>
                </c:pt>
                <c:pt idx="775">
                  <c:v>8.8183421516752005E-4</c:v>
                </c:pt>
                <c:pt idx="776">
                  <c:v>7.7160493827160804E-4</c:v>
                </c:pt>
                <c:pt idx="777">
                  <c:v>3.6310820624546603E-4</c:v>
                </c:pt>
                <c:pt idx="778">
                  <c:v>3.0864197530866501E-4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0.11111111111111099</c:v>
                </c:pt>
                <c:pt idx="798">
                  <c:v>-8.1481481481481502E-2</c:v>
                </c:pt>
                <c:pt idx="799">
                  <c:v>-5.90062111801243E-2</c:v>
                </c:pt>
                <c:pt idx="800">
                  <c:v>-5.7573599240265901E-2</c:v>
                </c:pt>
                <c:pt idx="801">
                  <c:v>-3.7037037037037097E-2</c:v>
                </c:pt>
                <c:pt idx="802">
                  <c:v>-3.7037037037037E-2</c:v>
                </c:pt>
                <c:pt idx="803">
                  <c:v>3.63431035367794E-2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18-C14F-AF0F-E47212DD03D5}"/>
            </c:ext>
          </c:extLst>
        </c:ser>
        <c:ser>
          <c:idx val="0"/>
          <c:order val="1"/>
          <c:tx>
            <c:v>1B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45B15"/>
              </a:solidFill>
              <a:ln>
                <a:noFill/>
              </a:ln>
            </c:spPr>
          </c:marker>
          <c:xVal>
            <c:numRef>
              <c:f>Position!$R$2:$R$199</c:f>
              <c:numCache>
                <c:formatCode>General</c:formatCode>
                <c:ptCount val="198"/>
                <c:pt idx="0">
                  <c:v>18</c:v>
                </c:pt>
                <c:pt idx="1">
                  <c:v>15</c:v>
                </c:pt>
                <c:pt idx="2">
                  <c:v>19</c:v>
                </c:pt>
                <c:pt idx="3">
                  <c:v>15</c:v>
                </c:pt>
                <c:pt idx="4">
                  <c:v>16</c:v>
                </c:pt>
                <c:pt idx="5">
                  <c:v>15</c:v>
                </c:pt>
                <c:pt idx="6">
                  <c:v>6</c:v>
                </c:pt>
                <c:pt idx="7">
                  <c:v>15</c:v>
                </c:pt>
                <c:pt idx="8">
                  <c:v>16</c:v>
                </c:pt>
                <c:pt idx="9">
                  <c:v>15</c:v>
                </c:pt>
                <c:pt idx="10">
                  <c:v>34</c:v>
                </c:pt>
                <c:pt idx="11">
                  <c:v>21</c:v>
                </c:pt>
                <c:pt idx="12">
                  <c:v>50</c:v>
                </c:pt>
                <c:pt idx="13">
                  <c:v>19</c:v>
                </c:pt>
                <c:pt idx="14">
                  <c:v>23</c:v>
                </c:pt>
                <c:pt idx="15">
                  <c:v>16</c:v>
                </c:pt>
                <c:pt idx="16">
                  <c:v>15</c:v>
                </c:pt>
                <c:pt idx="17">
                  <c:v>15</c:v>
                </c:pt>
                <c:pt idx="18">
                  <c:v>22</c:v>
                </c:pt>
                <c:pt idx="19">
                  <c:v>54</c:v>
                </c:pt>
                <c:pt idx="20">
                  <c:v>23</c:v>
                </c:pt>
                <c:pt idx="21">
                  <c:v>16</c:v>
                </c:pt>
                <c:pt idx="22">
                  <c:v>16</c:v>
                </c:pt>
                <c:pt idx="23">
                  <c:v>36</c:v>
                </c:pt>
                <c:pt idx="24">
                  <c:v>15</c:v>
                </c:pt>
                <c:pt idx="25">
                  <c:v>16</c:v>
                </c:pt>
                <c:pt idx="26">
                  <c:v>60</c:v>
                </c:pt>
                <c:pt idx="27">
                  <c:v>18</c:v>
                </c:pt>
                <c:pt idx="28">
                  <c:v>15</c:v>
                </c:pt>
                <c:pt idx="29">
                  <c:v>63</c:v>
                </c:pt>
                <c:pt idx="30">
                  <c:v>15</c:v>
                </c:pt>
                <c:pt idx="31">
                  <c:v>23</c:v>
                </c:pt>
                <c:pt idx="32">
                  <c:v>39</c:v>
                </c:pt>
                <c:pt idx="33">
                  <c:v>34</c:v>
                </c:pt>
                <c:pt idx="34">
                  <c:v>15</c:v>
                </c:pt>
                <c:pt idx="35">
                  <c:v>40</c:v>
                </c:pt>
                <c:pt idx="36">
                  <c:v>24</c:v>
                </c:pt>
                <c:pt idx="37">
                  <c:v>17</c:v>
                </c:pt>
                <c:pt idx="38">
                  <c:v>32</c:v>
                </c:pt>
                <c:pt idx="39">
                  <c:v>31</c:v>
                </c:pt>
                <c:pt idx="40">
                  <c:v>53</c:v>
                </c:pt>
                <c:pt idx="41">
                  <c:v>24</c:v>
                </c:pt>
                <c:pt idx="42">
                  <c:v>53</c:v>
                </c:pt>
                <c:pt idx="43">
                  <c:v>15</c:v>
                </c:pt>
                <c:pt idx="44">
                  <c:v>16</c:v>
                </c:pt>
                <c:pt idx="45">
                  <c:v>15</c:v>
                </c:pt>
                <c:pt idx="46">
                  <c:v>34</c:v>
                </c:pt>
                <c:pt idx="47">
                  <c:v>20</c:v>
                </c:pt>
                <c:pt idx="48">
                  <c:v>25</c:v>
                </c:pt>
                <c:pt idx="49">
                  <c:v>36</c:v>
                </c:pt>
                <c:pt idx="50">
                  <c:v>66</c:v>
                </c:pt>
                <c:pt idx="51">
                  <c:v>20</c:v>
                </c:pt>
                <c:pt idx="52">
                  <c:v>27</c:v>
                </c:pt>
                <c:pt idx="53">
                  <c:v>17</c:v>
                </c:pt>
                <c:pt idx="54">
                  <c:v>36</c:v>
                </c:pt>
                <c:pt idx="55">
                  <c:v>17</c:v>
                </c:pt>
                <c:pt idx="56">
                  <c:v>35</c:v>
                </c:pt>
                <c:pt idx="57">
                  <c:v>47</c:v>
                </c:pt>
                <c:pt idx="58">
                  <c:v>45</c:v>
                </c:pt>
                <c:pt idx="59">
                  <c:v>87</c:v>
                </c:pt>
                <c:pt idx="60">
                  <c:v>39</c:v>
                </c:pt>
                <c:pt idx="61">
                  <c:v>19</c:v>
                </c:pt>
                <c:pt idx="62">
                  <c:v>44</c:v>
                </c:pt>
                <c:pt idx="63">
                  <c:v>33</c:v>
                </c:pt>
                <c:pt idx="64">
                  <c:v>20</c:v>
                </c:pt>
                <c:pt idx="65">
                  <c:v>38</c:v>
                </c:pt>
                <c:pt idx="66">
                  <c:v>15</c:v>
                </c:pt>
                <c:pt idx="67">
                  <c:v>29</c:v>
                </c:pt>
                <c:pt idx="68">
                  <c:v>23</c:v>
                </c:pt>
                <c:pt idx="69">
                  <c:v>29</c:v>
                </c:pt>
                <c:pt idx="70">
                  <c:v>46</c:v>
                </c:pt>
                <c:pt idx="71">
                  <c:v>38</c:v>
                </c:pt>
                <c:pt idx="72">
                  <c:v>26</c:v>
                </c:pt>
                <c:pt idx="73">
                  <c:v>29</c:v>
                </c:pt>
                <c:pt idx="74">
                  <c:v>71</c:v>
                </c:pt>
                <c:pt idx="75">
                  <c:v>15</c:v>
                </c:pt>
                <c:pt idx="76">
                  <c:v>25</c:v>
                </c:pt>
                <c:pt idx="77">
                  <c:v>51</c:v>
                </c:pt>
                <c:pt idx="78">
                  <c:v>69</c:v>
                </c:pt>
                <c:pt idx="79">
                  <c:v>69</c:v>
                </c:pt>
                <c:pt idx="80">
                  <c:v>78</c:v>
                </c:pt>
                <c:pt idx="81">
                  <c:v>26</c:v>
                </c:pt>
                <c:pt idx="82">
                  <c:v>15</c:v>
                </c:pt>
                <c:pt idx="83">
                  <c:v>24</c:v>
                </c:pt>
                <c:pt idx="84">
                  <c:v>78</c:v>
                </c:pt>
                <c:pt idx="85">
                  <c:v>58</c:v>
                </c:pt>
                <c:pt idx="86">
                  <c:v>106</c:v>
                </c:pt>
                <c:pt idx="87">
                  <c:v>68</c:v>
                </c:pt>
                <c:pt idx="88">
                  <c:v>27</c:v>
                </c:pt>
                <c:pt idx="89">
                  <c:v>16</c:v>
                </c:pt>
                <c:pt idx="90">
                  <c:v>23</c:v>
                </c:pt>
                <c:pt idx="91">
                  <c:v>15</c:v>
                </c:pt>
                <c:pt idx="92">
                  <c:v>30</c:v>
                </c:pt>
                <c:pt idx="93">
                  <c:v>18</c:v>
                </c:pt>
                <c:pt idx="94">
                  <c:v>15</c:v>
                </c:pt>
                <c:pt idx="95">
                  <c:v>16</c:v>
                </c:pt>
                <c:pt idx="96">
                  <c:v>16</c:v>
                </c:pt>
                <c:pt idx="97">
                  <c:v>91</c:v>
                </c:pt>
                <c:pt idx="98">
                  <c:v>20</c:v>
                </c:pt>
                <c:pt idx="99">
                  <c:v>22</c:v>
                </c:pt>
                <c:pt idx="100">
                  <c:v>26</c:v>
                </c:pt>
                <c:pt idx="101">
                  <c:v>31</c:v>
                </c:pt>
                <c:pt idx="102">
                  <c:v>46</c:v>
                </c:pt>
                <c:pt idx="103">
                  <c:v>94</c:v>
                </c:pt>
                <c:pt idx="104">
                  <c:v>21</c:v>
                </c:pt>
                <c:pt idx="105">
                  <c:v>24</c:v>
                </c:pt>
                <c:pt idx="106">
                  <c:v>37</c:v>
                </c:pt>
                <c:pt idx="107">
                  <c:v>18</c:v>
                </c:pt>
                <c:pt idx="108">
                  <c:v>16</c:v>
                </c:pt>
                <c:pt idx="109">
                  <c:v>146</c:v>
                </c:pt>
                <c:pt idx="110">
                  <c:v>76</c:v>
                </c:pt>
                <c:pt idx="111">
                  <c:v>22</c:v>
                </c:pt>
                <c:pt idx="112">
                  <c:v>28</c:v>
                </c:pt>
                <c:pt idx="113">
                  <c:v>15</c:v>
                </c:pt>
                <c:pt idx="114">
                  <c:v>37</c:v>
                </c:pt>
                <c:pt idx="115">
                  <c:v>83</c:v>
                </c:pt>
                <c:pt idx="116">
                  <c:v>15</c:v>
                </c:pt>
                <c:pt idx="117">
                  <c:v>98</c:v>
                </c:pt>
                <c:pt idx="118">
                  <c:v>147</c:v>
                </c:pt>
                <c:pt idx="119">
                  <c:v>16</c:v>
                </c:pt>
                <c:pt idx="120">
                  <c:v>134</c:v>
                </c:pt>
                <c:pt idx="121">
                  <c:v>16</c:v>
                </c:pt>
                <c:pt idx="122">
                  <c:v>72</c:v>
                </c:pt>
                <c:pt idx="123">
                  <c:v>144</c:v>
                </c:pt>
                <c:pt idx="124">
                  <c:v>147</c:v>
                </c:pt>
                <c:pt idx="125">
                  <c:v>15</c:v>
                </c:pt>
                <c:pt idx="126">
                  <c:v>58</c:v>
                </c:pt>
                <c:pt idx="127">
                  <c:v>31</c:v>
                </c:pt>
                <c:pt idx="128">
                  <c:v>15</c:v>
                </c:pt>
                <c:pt idx="129">
                  <c:v>70</c:v>
                </c:pt>
                <c:pt idx="130">
                  <c:v>48</c:v>
                </c:pt>
                <c:pt idx="131">
                  <c:v>101</c:v>
                </c:pt>
                <c:pt idx="132">
                  <c:v>23</c:v>
                </c:pt>
                <c:pt idx="133">
                  <c:v>16</c:v>
                </c:pt>
                <c:pt idx="134">
                  <c:v>138</c:v>
                </c:pt>
                <c:pt idx="135">
                  <c:v>15</c:v>
                </c:pt>
                <c:pt idx="136">
                  <c:v>42</c:v>
                </c:pt>
                <c:pt idx="137">
                  <c:v>122</c:v>
                </c:pt>
                <c:pt idx="138">
                  <c:v>15</c:v>
                </c:pt>
                <c:pt idx="139">
                  <c:v>54</c:v>
                </c:pt>
                <c:pt idx="140">
                  <c:v>17</c:v>
                </c:pt>
                <c:pt idx="141">
                  <c:v>137</c:v>
                </c:pt>
                <c:pt idx="142">
                  <c:v>16</c:v>
                </c:pt>
                <c:pt idx="143">
                  <c:v>43</c:v>
                </c:pt>
                <c:pt idx="144">
                  <c:v>129</c:v>
                </c:pt>
                <c:pt idx="145">
                  <c:v>156</c:v>
                </c:pt>
                <c:pt idx="146">
                  <c:v>70</c:v>
                </c:pt>
                <c:pt idx="147">
                  <c:v>17</c:v>
                </c:pt>
                <c:pt idx="148">
                  <c:v>16</c:v>
                </c:pt>
                <c:pt idx="149">
                  <c:v>17</c:v>
                </c:pt>
                <c:pt idx="150">
                  <c:v>20</c:v>
                </c:pt>
                <c:pt idx="151">
                  <c:v>38</c:v>
                </c:pt>
                <c:pt idx="152">
                  <c:v>20</c:v>
                </c:pt>
                <c:pt idx="153">
                  <c:v>24</c:v>
                </c:pt>
                <c:pt idx="154">
                  <c:v>128</c:v>
                </c:pt>
                <c:pt idx="155">
                  <c:v>18</c:v>
                </c:pt>
                <c:pt idx="156">
                  <c:v>52</c:v>
                </c:pt>
                <c:pt idx="157">
                  <c:v>138</c:v>
                </c:pt>
                <c:pt idx="158">
                  <c:v>140</c:v>
                </c:pt>
                <c:pt idx="159">
                  <c:v>113</c:v>
                </c:pt>
                <c:pt idx="160">
                  <c:v>16</c:v>
                </c:pt>
                <c:pt idx="161">
                  <c:v>45</c:v>
                </c:pt>
                <c:pt idx="162">
                  <c:v>102</c:v>
                </c:pt>
                <c:pt idx="163">
                  <c:v>18</c:v>
                </c:pt>
                <c:pt idx="164">
                  <c:v>27</c:v>
                </c:pt>
                <c:pt idx="165">
                  <c:v>39</c:v>
                </c:pt>
                <c:pt idx="166">
                  <c:v>182</c:v>
                </c:pt>
                <c:pt idx="167">
                  <c:v>181</c:v>
                </c:pt>
                <c:pt idx="168">
                  <c:v>15</c:v>
                </c:pt>
                <c:pt idx="169">
                  <c:v>183</c:v>
                </c:pt>
                <c:pt idx="170">
                  <c:v>15</c:v>
                </c:pt>
                <c:pt idx="171">
                  <c:v>149</c:v>
                </c:pt>
                <c:pt idx="172">
                  <c:v>18</c:v>
                </c:pt>
                <c:pt idx="173">
                  <c:v>139</c:v>
                </c:pt>
                <c:pt idx="174">
                  <c:v>181</c:v>
                </c:pt>
                <c:pt idx="175">
                  <c:v>183</c:v>
                </c:pt>
                <c:pt idx="176">
                  <c:v>183</c:v>
                </c:pt>
                <c:pt idx="177">
                  <c:v>183</c:v>
                </c:pt>
                <c:pt idx="178">
                  <c:v>25</c:v>
                </c:pt>
                <c:pt idx="179">
                  <c:v>16</c:v>
                </c:pt>
                <c:pt idx="180">
                  <c:v>32</c:v>
                </c:pt>
                <c:pt idx="181">
                  <c:v>90</c:v>
                </c:pt>
                <c:pt idx="182">
                  <c:v>19</c:v>
                </c:pt>
                <c:pt idx="183">
                  <c:v>38</c:v>
                </c:pt>
                <c:pt idx="184">
                  <c:v>26</c:v>
                </c:pt>
                <c:pt idx="185">
                  <c:v>15</c:v>
                </c:pt>
                <c:pt idx="186">
                  <c:v>43</c:v>
                </c:pt>
                <c:pt idx="187">
                  <c:v>43</c:v>
                </c:pt>
                <c:pt idx="188">
                  <c:v>176</c:v>
                </c:pt>
                <c:pt idx="189">
                  <c:v>15</c:v>
                </c:pt>
                <c:pt idx="190">
                  <c:v>50</c:v>
                </c:pt>
                <c:pt idx="191">
                  <c:v>87</c:v>
                </c:pt>
                <c:pt idx="192">
                  <c:v>61</c:v>
                </c:pt>
                <c:pt idx="193">
                  <c:v>176</c:v>
                </c:pt>
                <c:pt idx="194">
                  <c:v>60</c:v>
                </c:pt>
                <c:pt idx="195">
                  <c:v>61</c:v>
                </c:pt>
                <c:pt idx="196">
                  <c:v>23</c:v>
                </c:pt>
                <c:pt idx="197">
                  <c:v>36</c:v>
                </c:pt>
              </c:numCache>
            </c:numRef>
          </c:xVal>
          <c:yVal>
            <c:numRef>
              <c:f>Position!$P$2:$P$199</c:f>
              <c:numCache>
                <c:formatCode>General</c:formatCode>
                <c:ptCount val="198"/>
                <c:pt idx="0">
                  <c:v>0.31199235547061599</c:v>
                </c:pt>
                <c:pt idx="1">
                  <c:v>-0.30294396961063602</c:v>
                </c:pt>
                <c:pt idx="2">
                  <c:v>-0.27741466957153199</c:v>
                </c:pt>
                <c:pt idx="3">
                  <c:v>-0.222697056030389</c:v>
                </c:pt>
                <c:pt idx="4">
                  <c:v>-0.222697056030389</c:v>
                </c:pt>
                <c:pt idx="5">
                  <c:v>0.21604938271604901</c:v>
                </c:pt>
                <c:pt idx="6">
                  <c:v>-0.21358024691357999</c:v>
                </c:pt>
                <c:pt idx="7">
                  <c:v>0.184641445511011</c:v>
                </c:pt>
                <c:pt idx="8">
                  <c:v>-0.182811016144349</c:v>
                </c:pt>
                <c:pt idx="9">
                  <c:v>-0.18077601410934699</c:v>
                </c:pt>
                <c:pt idx="10">
                  <c:v>-0.180207088809239</c:v>
                </c:pt>
                <c:pt idx="11">
                  <c:v>-0.17803768680961701</c:v>
                </c:pt>
                <c:pt idx="12">
                  <c:v>-0.16643139469226401</c:v>
                </c:pt>
                <c:pt idx="13">
                  <c:v>-0.162808641975309</c:v>
                </c:pt>
                <c:pt idx="14">
                  <c:v>-0.15398773006135</c:v>
                </c:pt>
                <c:pt idx="15">
                  <c:v>0.148148148148148</c:v>
                </c:pt>
                <c:pt idx="16">
                  <c:v>0.14624881291548</c:v>
                </c:pt>
                <c:pt idx="17">
                  <c:v>0.14624881291548</c:v>
                </c:pt>
                <c:pt idx="18">
                  <c:v>0.14320987654320999</c:v>
                </c:pt>
                <c:pt idx="19">
                  <c:v>-0.14251207729468601</c:v>
                </c:pt>
                <c:pt idx="20">
                  <c:v>-0.14021164021164001</c:v>
                </c:pt>
                <c:pt idx="21">
                  <c:v>0.13888888888888901</c:v>
                </c:pt>
                <c:pt idx="22">
                  <c:v>0.13703703703703701</c:v>
                </c:pt>
                <c:pt idx="23">
                  <c:v>0.13456790123456799</c:v>
                </c:pt>
                <c:pt idx="24">
                  <c:v>-0.13086419753086401</c:v>
                </c:pt>
                <c:pt idx="25">
                  <c:v>-0.127865961199294</c:v>
                </c:pt>
                <c:pt idx="26">
                  <c:v>0.126135569531796</c:v>
                </c:pt>
                <c:pt idx="27">
                  <c:v>0.12345679012345701</c:v>
                </c:pt>
                <c:pt idx="28">
                  <c:v>0.12345679012345701</c:v>
                </c:pt>
                <c:pt idx="29">
                  <c:v>-0.12020202020202</c:v>
                </c:pt>
                <c:pt idx="30">
                  <c:v>-0.119753086419753</c:v>
                </c:pt>
                <c:pt idx="31">
                  <c:v>0.115600448933782</c:v>
                </c:pt>
                <c:pt idx="32">
                  <c:v>0.108932461873638</c:v>
                </c:pt>
                <c:pt idx="33">
                  <c:v>0.10872162485065701</c:v>
                </c:pt>
                <c:pt idx="34">
                  <c:v>0.104938271604938</c:v>
                </c:pt>
                <c:pt idx="35">
                  <c:v>-0.102268935602269</c:v>
                </c:pt>
                <c:pt idx="36">
                  <c:v>0.100529100529101</c:v>
                </c:pt>
                <c:pt idx="37">
                  <c:v>-0.100308641975309</c:v>
                </c:pt>
                <c:pt idx="38">
                  <c:v>9.9035933391761602E-2</c:v>
                </c:pt>
                <c:pt idx="39">
                  <c:v>9.8765432098765399E-2</c:v>
                </c:pt>
                <c:pt idx="40">
                  <c:v>-9.7530864197530806E-2</c:v>
                </c:pt>
                <c:pt idx="41">
                  <c:v>9.6618357487922704E-2</c:v>
                </c:pt>
                <c:pt idx="42">
                  <c:v>9.44313107433674E-2</c:v>
                </c:pt>
                <c:pt idx="43">
                  <c:v>-9.3474426807760205E-2</c:v>
                </c:pt>
                <c:pt idx="44">
                  <c:v>-9.3474426807760205E-2</c:v>
                </c:pt>
                <c:pt idx="45">
                  <c:v>-9.3167701863354102E-2</c:v>
                </c:pt>
                <c:pt idx="46">
                  <c:v>-9.2592592592592601E-2</c:v>
                </c:pt>
                <c:pt idx="47">
                  <c:v>9.2592592592592504E-2</c:v>
                </c:pt>
                <c:pt idx="48">
                  <c:v>9.1519055287171205E-2</c:v>
                </c:pt>
                <c:pt idx="49">
                  <c:v>9.1503267973856106E-2</c:v>
                </c:pt>
                <c:pt idx="50">
                  <c:v>9.0740740740740705E-2</c:v>
                </c:pt>
                <c:pt idx="51">
                  <c:v>8.8369070825211199E-2</c:v>
                </c:pt>
                <c:pt idx="52">
                  <c:v>-8.3333333333333398E-2</c:v>
                </c:pt>
                <c:pt idx="53">
                  <c:v>-8.1790123456790098E-2</c:v>
                </c:pt>
                <c:pt idx="54">
                  <c:v>-7.9124579124579097E-2</c:v>
                </c:pt>
                <c:pt idx="55">
                  <c:v>-7.7777777777777807E-2</c:v>
                </c:pt>
                <c:pt idx="56">
                  <c:v>-7.7441077441077505E-2</c:v>
                </c:pt>
                <c:pt idx="57">
                  <c:v>-7.4074074074074098E-2</c:v>
                </c:pt>
                <c:pt idx="58">
                  <c:v>-7.4074074074074098E-2</c:v>
                </c:pt>
                <c:pt idx="59">
                  <c:v>7.4074074074074098E-2</c:v>
                </c:pt>
                <c:pt idx="60">
                  <c:v>-7.3721340388006998E-2</c:v>
                </c:pt>
                <c:pt idx="61">
                  <c:v>7.2621641249092206E-2</c:v>
                </c:pt>
                <c:pt idx="62">
                  <c:v>7.1474983755685506E-2</c:v>
                </c:pt>
                <c:pt idx="63">
                  <c:v>-7.1313549574419099E-2</c:v>
                </c:pt>
                <c:pt idx="64">
                  <c:v>6.9525666016894097E-2</c:v>
                </c:pt>
                <c:pt idx="65">
                  <c:v>-6.6811909949164805E-2</c:v>
                </c:pt>
                <c:pt idx="66">
                  <c:v>-6.6411849020544603E-2</c:v>
                </c:pt>
                <c:pt idx="67">
                  <c:v>6.6358024691358E-2</c:v>
                </c:pt>
                <c:pt idx="68">
                  <c:v>6.5255731922398599E-2</c:v>
                </c:pt>
                <c:pt idx="69">
                  <c:v>-6.4577397910731096E-2</c:v>
                </c:pt>
                <c:pt idx="70">
                  <c:v>-6.2610229276895996E-2</c:v>
                </c:pt>
                <c:pt idx="71">
                  <c:v>-6.2111801242236003E-2</c:v>
                </c:pt>
                <c:pt idx="72">
                  <c:v>6.0185185185185203E-2</c:v>
                </c:pt>
                <c:pt idx="73">
                  <c:v>0.06</c:v>
                </c:pt>
                <c:pt idx="74">
                  <c:v>-5.9338908801274397E-2</c:v>
                </c:pt>
                <c:pt idx="75">
                  <c:v>-5.9082892416225698E-2</c:v>
                </c:pt>
                <c:pt idx="76">
                  <c:v>-5.8776167471819601E-2</c:v>
                </c:pt>
                <c:pt idx="77">
                  <c:v>5.8641975308641903E-2</c:v>
                </c:pt>
                <c:pt idx="78">
                  <c:v>5.8024691358024703E-2</c:v>
                </c:pt>
                <c:pt idx="79">
                  <c:v>5.8024691358024703E-2</c:v>
                </c:pt>
                <c:pt idx="80">
                  <c:v>5.6790123456790097E-2</c:v>
                </c:pt>
                <c:pt idx="81">
                  <c:v>5.64182194616977E-2</c:v>
                </c:pt>
                <c:pt idx="82">
                  <c:v>5.5555555555555601E-2</c:v>
                </c:pt>
                <c:pt idx="83">
                  <c:v>-5.4673721340387997E-2</c:v>
                </c:pt>
                <c:pt idx="84">
                  <c:v>5.39452495974235E-2</c:v>
                </c:pt>
                <c:pt idx="85">
                  <c:v>-5.36920568367108E-2</c:v>
                </c:pt>
                <c:pt idx="86">
                  <c:v>5.3365193150139399E-2</c:v>
                </c:pt>
                <c:pt idx="87">
                  <c:v>-5.2767821585025902E-2</c:v>
                </c:pt>
                <c:pt idx="88">
                  <c:v>5.1627384960718302E-2</c:v>
                </c:pt>
                <c:pt idx="89">
                  <c:v>5.1600573339703797E-2</c:v>
                </c:pt>
                <c:pt idx="90">
                  <c:v>-5.1234567901234603E-2</c:v>
                </c:pt>
                <c:pt idx="91">
                  <c:v>5.0807217473884198E-2</c:v>
                </c:pt>
                <c:pt idx="92">
                  <c:v>-5.0617283950617299E-2</c:v>
                </c:pt>
                <c:pt idx="93">
                  <c:v>4.8861283643892299E-2</c:v>
                </c:pt>
                <c:pt idx="94">
                  <c:v>4.7958214624881403E-2</c:v>
                </c:pt>
                <c:pt idx="95">
                  <c:v>-4.6913580246913597E-2</c:v>
                </c:pt>
                <c:pt idx="96">
                  <c:v>-4.6296296296296301E-2</c:v>
                </c:pt>
                <c:pt idx="97">
                  <c:v>-4.6259110516138603E-2</c:v>
                </c:pt>
                <c:pt idx="98">
                  <c:v>4.5159194282001297E-2</c:v>
                </c:pt>
                <c:pt idx="99">
                  <c:v>4.4973544973544999E-2</c:v>
                </c:pt>
                <c:pt idx="100">
                  <c:v>-4.3209876543209902E-2</c:v>
                </c:pt>
                <c:pt idx="101">
                  <c:v>4.3209876543209902E-2</c:v>
                </c:pt>
                <c:pt idx="102">
                  <c:v>-4.2592592592592599E-2</c:v>
                </c:pt>
                <c:pt idx="103">
                  <c:v>-4.2155977115326697E-2</c:v>
                </c:pt>
                <c:pt idx="104">
                  <c:v>-3.88525780682644E-2</c:v>
                </c:pt>
                <c:pt idx="105">
                  <c:v>3.8396386222473197E-2</c:v>
                </c:pt>
                <c:pt idx="106">
                  <c:v>-3.83963862224731E-2</c:v>
                </c:pt>
                <c:pt idx="107">
                  <c:v>-3.7037037037037E-2</c:v>
                </c:pt>
                <c:pt idx="108">
                  <c:v>-3.7037037037037E-2</c:v>
                </c:pt>
                <c:pt idx="109">
                  <c:v>-3.6554783950617301E-2</c:v>
                </c:pt>
                <c:pt idx="110">
                  <c:v>-3.61552028218695E-2</c:v>
                </c:pt>
                <c:pt idx="111">
                  <c:v>-3.5185185185185097E-2</c:v>
                </c:pt>
                <c:pt idx="112">
                  <c:v>3.5061728395061699E-2</c:v>
                </c:pt>
                <c:pt idx="113">
                  <c:v>-3.4161490683229802E-2</c:v>
                </c:pt>
                <c:pt idx="114">
                  <c:v>-3.38791643139469E-2</c:v>
                </c:pt>
                <c:pt idx="115">
                  <c:v>-3.1746031746031703E-2</c:v>
                </c:pt>
                <c:pt idx="116">
                  <c:v>3.1746031746031703E-2</c:v>
                </c:pt>
                <c:pt idx="117">
                  <c:v>3.1294860752225102E-2</c:v>
                </c:pt>
                <c:pt idx="118">
                  <c:v>-3.0866246266179901E-2</c:v>
                </c:pt>
                <c:pt idx="119">
                  <c:v>2.9439696106362798E-2</c:v>
                </c:pt>
                <c:pt idx="120">
                  <c:v>2.9100529100529099E-2</c:v>
                </c:pt>
                <c:pt idx="121">
                  <c:v>-2.7950310559006201E-2</c:v>
                </c:pt>
                <c:pt idx="122">
                  <c:v>2.7749949909837798E-2</c:v>
                </c:pt>
                <c:pt idx="123">
                  <c:v>-2.7584876543209898E-2</c:v>
                </c:pt>
                <c:pt idx="124">
                  <c:v>2.7518612760343002E-2</c:v>
                </c:pt>
                <c:pt idx="125">
                  <c:v>2.7336860670193999E-2</c:v>
                </c:pt>
                <c:pt idx="126">
                  <c:v>2.6419753086419698E-2</c:v>
                </c:pt>
                <c:pt idx="127">
                  <c:v>-2.4691358024691398E-2</c:v>
                </c:pt>
                <c:pt idx="128">
                  <c:v>2.4691358024691398E-2</c:v>
                </c:pt>
                <c:pt idx="129">
                  <c:v>2.3456790123456799E-2</c:v>
                </c:pt>
                <c:pt idx="130">
                  <c:v>-2.25380419178868E-2</c:v>
                </c:pt>
                <c:pt idx="131">
                  <c:v>-2.24025523650992E-2</c:v>
                </c:pt>
                <c:pt idx="132">
                  <c:v>-2.2045855379188701E-2</c:v>
                </c:pt>
                <c:pt idx="133">
                  <c:v>-2.2045855379188701E-2</c:v>
                </c:pt>
                <c:pt idx="134">
                  <c:v>2.19218122031422E-2</c:v>
                </c:pt>
                <c:pt idx="135">
                  <c:v>-2.1739130434782698E-2</c:v>
                </c:pt>
                <c:pt idx="136">
                  <c:v>2.1604938271604899E-2</c:v>
                </c:pt>
                <c:pt idx="137">
                  <c:v>2.0089786756453398E-2</c:v>
                </c:pt>
                <c:pt idx="138">
                  <c:v>1.9753086419752999E-2</c:v>
                </c:pt>
                <c:pt idx="139">
                  <c:v>1.8912529550827398E-2</c:v>
                </c:pt>
                <c:pt idx="140">
                  <c:v>-1.85185185185185E-2</c:v>
                </c:pt>
                <c:pt idx="141">
                  <c:v>-1.7957351290684601E-2</c:v>
                </c:pt>
                <c:pt idx="142">
                  <c:v>-1.7066085693536601E-2</c:v>
                </c:pt>
                <c:pt idx="143">
                  <c:v>1.6561276723878301E-2</c:v>
                </c:pt>
                <c:pt idx="144">
                  <c:v>-1.6149068322981401E-2</c:v>
                </c:pt>
                <c:pt idx="145">
                  <c:v>-1.4224369296833E-2</c:v>
                </c:pt>
                <c:pt idx="146">
                  <c:v>1.4081790123456801E-2</c:v>
                </c:pt>
                <c:pt idx="147">
                  <c:v>1.35802469135802E-2</c:v>
                </c:pt>
                <c:pt idx="148">
                  <c:v>-1.35802469135802E-2</c:v>
                </c:pt>
                <c:pt idx="149">
                  <c:v>1.3117283950617301E-2</c:v>
                </c:pt>
                <c:pt idx="150">
                  <c:v>-1.2345679012345699E-2</c:v>
                </c:pt>
                <c:pt idx="151">
                  <c:v>1.2345679012345699E-2</c:v>
                </c:pt>
                <c:pt idx="152">
                  <c:v>1.2345679012345699E-2</c:v>
                </c:pt>
                <c:pt idx="153">
                  <c:v>-1.2345679012345699E-2</c:v>
                </c:pt>
                <c:pt idx="154">
                  <c:v>-1.2020792722547099E-2</c:v>
                </c:pt>
                <c:pt idx="155">
                  <c:v>-1.1574074074074099E-2</c:v>
                </c:pt>
                <c:pt idx="156">
                  <c:v>-1.0638297872340399E-2</c:v>
                </c:pt>
                <c:pt idx="157">
                  <c:v>9.1839807286961898E-3</c:v>
                </c:pt>
                <c:pt idx="158">
                  <c:v>-8.8183421516754793E-3</c:v>
                </c:pt>
                <c:pt idx="159">
                  <c:v>-8.4876543209876296E-3</c:v>
                </c:pt>
                <c:pt idx="160">
                  <c:v>7.5973409306742097E-3</c:v>
                </c:pt>
                <c:pt idx="161">
                  <c:v>-6.9256248118036998E-3</c:v>
                </c:pt>
                <c:pt idx="162">
                  <c:v>6.4599483204135196E-3</c:v>
                </c:pt>
                <c:pt idx="163">
                  <c:v>-6.17283950617286E-3</c:v>
                </c:pt>
                <c:pt idx="164">
                  <c:v>-3.2206119162641001E-3</c:v>
                </c:pt>
                <c:pt idx="165">
                  <c:v>-3.08641975308643E-3</c:v>
                </c:pt>
                <c:pt idx="166">
                  <c:v>3.0672494440611101E-3</c:v>
                </c:pt>
                <c:pt idx="167">
                  <c:v>-3.0289088260102601E-3</c:v>
                </c:pt>
                <c:pt idx="168">
                  <c:v>2.6455026455026701E-3</c:v>
                </c:pt>
                <c:pt idx="169">
                  <c:v>2.6455026455026701E-3</c:v>
                </c:pt>
                <c:pt idx="170">
                  <c:v>-2.6455026455026202E-3</c:v>
                </c:pt>
                <c:pt idx="171">
                  <c:v>-2.27585225925753E-3</c:v>
                </c:pt>
                <c:pt idx="172">
                  <c:v>1.8155410312273299E-3</c:v>
                </c:pt>
                <c:pt idx="173">
                  <c:v>-3.0358227079535499E-4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0.16234567901234601</c:v>
                </c:pt>
                <c:pt idx="179">
                  <c:v>-0.14691358024691301</c:v>
                </c:pt>
                <c:pt idx="180">
                  <c:v>-0.13086419753086401</c:v>
                </c:pt>
                <c:pt idx="181">
                  <c:v>0.130511463844797</c:v>
                </c:pt>
                <c:pt idx="182">
                  <c:v>-0.10711692084241101</c:v>
                </c:pt>
                <c:pt idx="183">
                  <c:v>-0.106172839506173</c:v>
                </c:pt>
                <c:pt idx="184">
                  <c:v>0.10592592592592601</c:v>
                </c:pt>
                <c:pt idx="185">
                  <c:v>9.2592592592592504E-2</c:v>
                </c:pt>
                <c:pt idx="186">
                  <c:v>8.8693957115009797E-2</c:v>
                </c:pt>
                <c:pt idx="187">
                  <c:v>-8.4045584045584001E-2</c:v>
                </c:pt>
                <c:pt idx="188">
                  <c:v>6.9135802469135699E-2</c:v>
                </c:pt>
                <c:pt idx="189">
                  <c:v>6.1728395061728399E-2</c:v>
                </c:pt>
                <c:pt idx="190">
                  <c:v>-5.7800224466891099E-2</c:v>
                </c:pt>
                <c:pt idx="191">
                  <c:v>-5.6116722783389403E-2</c:v>
                </c:pt>
                <c:pt idx="192">
                  <c:v>4.0291806958473703E-2</c:v>
                </c:pt>
                <c:pt idx="193">
                  <c:v>3.3068783068783102E-2</c:v>
                </c:pt>
                <c:pt idx="194">
                  <c:v>4.6015712682380104E-3</c:v>
                </c:pt>
                <c:pt idx="195">
                  <c:v>0.113986657464918</c:v>
                </c:pt>
                <c:pt idx="196">
                  <c:v>0.112345679012346</c:v>
                </c:pt>
                <c:pt idx="197">
                  <c:v>8.7415372361608998E-2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18-C14F-AF0F-E47212DD03D5}"/>
            </c:ext>
          </c:extLst>
        </c:ser>
        <c:ser>
          <c:idx val="1"/>
          <c:order val="2"/>
          <c:tx>
            <c:v>2B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BC00D0"/>
              </a:solidFill>
              <a:ln>
                <a:noFill/>
              </a:ln>
            </c:spPr>
          </c:marker>
          <c:xVal>
            <c:numRef>
              <c:f>Position!$R$200:$R$447</c:f>
              <c:numCache>
                <c:formatCode>General</c:formatCode>
                <c:ptCount val="248"/>
                <c:pt idx="0">
                  <c:v>15</c:v>
                </c:pt>
                <c:pt idx="1">
                  <c:v>8</c:v>
                </c:pt>
                <c:pt idx="2">
                  <c:v>15</c:v>
                </c:pt>
                <c:pt idx="3">
                  <c:v>9</c:v>
                </c:pt>
                <c:pt idx="4">
                  <c:v>15</c:v>
                </c:pt>
                <c:pt idx="5">
                  <c:v>20</c:v>
                </c:pt>
                <c:pt idx="6">
                  <c:v>22</c:v>
                </c:pt>
                <c:pt idx="7">
                  <c:v>15</c:v>
                </c:pt>
                <c:pt idx="8">
                  <c:v>14</c:v>
                </c:pt>
                <c:pt idx="9">
                  <c:v>15</c:v>
                </c:pt>
                <c:pt idx="10">
                  <c:v>20</c:v>
                </c:pt>
                <c:pt idx="11">
                  <c:v>15</c:v>
                </c:pt>
                <c:pt idx="12">
                  <c:v>30</c:v>
                </c:pt>
                <c:pt idx="13">
                  <c:v>15</c:v>
                </c:pt>
                <c:pt idx="14">
                  <c:v>19</c:v>
                </c:pt>
                <c:pt idx="15">
                  <c:v>15</c:v>
                </c:pt>
                <c:pt idx="16">
                  <c:v>20</c:v>
                </c:pt>
                <c:pt idx="17">
                  <c:v>37</c:v>
                </c:pt>
                <c:pt idx="18">
                  <c:v>18</c:v>
                </c:pt>
                <c:pt idx="19">
                  <c:v>36</c:v>
                </c:pt>
                <c:pt idx="20">
                  <c:v>17</c:v>
                </c:pt>
                <c:pt idx="21">
                  <c:v>36</c:v>
                </c:pt>
                <c:pt idx="22">
                  <c:v>28</c:v>
                </c:pt>
                <c:pt idx="23">
                  <c:v>23</c:v>
                </c:pt>
                <c:pt idx="24">
                  <c:v>61</c:v>
                </c:pt>
                <c:pt idx="25">
                  <c:v>21</c:v>
                </c:pt>
                <c:pt idx="26">
                  <c:v>20</c:v>
                </c:pt>
                <c:pt idx="27">
                  <c:v>22</c:v>
                </c:pt>
                <c:pt idx="28">
                  <c:v>15</c:v>
                </c:pt>
                <c:pt idx="29">
                  <c:v>20</c:v>
                </c:pt>
                <c:pt idx="30">
                  <c:v>21</c:v>
                </c:pt>
                <c:pt idx="31">
                  <c:v>31</c:v>
                </c:pt>
                <c:pt idx="32">
                  <c:v>15</c:v>
                </c:pt>
                <c:pt idx="33">
                  <c:v>16</c:v>
                </c:pt>
                <c:pt idx="34">
                  <c:v>42</c:v>
                </c:pt>
                <c:pt idx="35">
                  <c:v>23</c:v>
                </c:pt>
                <c:pt idx="36">
                  <c:v>15</c:v>
                </c:pt>
                <c:pt idx="37">
                  <c:v>17</c:v>
                </c:pt>
                <c:pt idx="38">
                  <c:v>46</c:v>
                </c:pt>
                <c:pt idx="39">
                  <c:v>34</c:v>
                </c:pt>
                <c:pt idx="40">
                  <c:v>30</c:v>
                </c:pt>
                <c:pt idx="41">
                  <c:v>45</c:v>
                </c:pt>
                <c:pt idx="42">
                  <c:v>32</c:v>
                </c:pt>
                <c:pt idx="43">
                  <c:v>42</c:v>
                </c:pt>
                <c:pt idx="44">
                  <c:v>48</c:v>
                </c:pt>
                <c:pt idx="45">
                  <c:v>23</c:v>
                </c:pt>
                <c:pt idx="46">
                  <c:v>30</c:v>
                </c:pt>
                <c:pt idx="47">
                  <c:v>29</c:v>
                </c:pt>
                <c:pt idx="48">
                  <c:v>17</c:v>
                </c:pt>
                <c:pt idx="49">
                  <c:v>53</c:v>
                </c:pt>
                <c:pt idx="50">
                  <c:v>22</c:v>
                </c:pt>
                <c:pt idx="51">
                  <c:v>32</c:v>
                </c:pt>
                <c:pt idx="52">
                  <c:v>35</c:v>
                </c:pt>
                <c:pt idx="53">
                  <c:v>15</c:v>
                </c:pt>
                <c:pt idx="54">
                  <c:v>23</c:v>
                </c:pt>
                <c:pt idx="55">
                  <c:v>93</c:v>
                </c:pt>
                <c:pt idx="56">
                  <c:v>39</c:v>
                </c:pt>
                <c:pt idx="57">
                  <c:v>62</c:v>
                </c:pt>
                <c:pt idx="58">
                  <c:v>15</c:v>
                </c:pt>
                <c:pt idx="59">
                  <c:v>15</c:v>
                </c:pt>
                <c:pt idx="60">
                  <c:v>16</c:v>
                </c:pt>
                <c:pt idx="61">
                  <c:v>15</c:v>
                </c:pt>
                <c:pt idx="62">
                  <c:v>40</c:v>
                </c:pt>
                <c:pt idx="63">
                  <c:v>20</c:v>
                </c:pt>
                <c:pt idx="64">
                  <c:v>15</c:v>
                </c:pt>
                <c:pt idx="65">
                  <c:v>70</c:v>
                </c:pt>
                <c:pt idx="66">
                  <c:v>16</c:v>
                </c:pt>
                <c:pt idx="67">
                  <c:v>61</c:v>
                </c:pt>
                <c:pt idx="68">
                  <c:v>59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23</c:v>
                </c:pt>
                <c:pt idx="74">
                  <c:v>16</c:v>
                </c:pt>
                <c:pt idx="75">
                  <c:v>58</c:v>
                </c:pt>
                <c:pt idx="76">
                  <c:v>18</c:v>
                </c:pt>
                <c:pt idx="77">
                  <c:v>15</c:v>
                </c:pt>
                <c:pt idx="78">
                  <c:v>43</c:v>
                </c:pt>
                <c:pt idx="79">
                  <c:v>36</c:v>
                </c:pt>
                <c:pt idx="80">
                  <c:v>31</c:v>
                </c:pt>
                <c:pt idx="81">
                  <c:v>29</c:v>
                </c:pt>
                <c:pt idx="82">
                  <c:v>15</c:v>
                </c:pt>
                <c:pt idx="83">
                  <c:v>18</c:v>
                </c:pt>
                <c:pt idx="84">
                  <c:v>19</c:v>
                </c:pt>
                <c:pt idx="85">
                  <c:v>37</c:v>
                </c:pt>
                <c:pt idx="86">
                  <c:v>25</c:v>
                </c:pt>
                <c:pt idx="87">
                  <c:v>43</c:v>
                </c:pt>
                <c:pt idx="88">
                  <c:v>15</c:v>
                </c:pt>
                <c:pt idx="89">
                  <c:v>15</c:v>
                </c:pt>
                <c:pt idx="90">
                  <c:v>21</c:v>
                </c:pt>
                <c:pt idx="91">
                  <c:v>16</c:v>
                </c:pt>
                <c:pt idx="92">
                  <c:v>15</c:v>
                </c:pt>
                <c:pt idx="93">
                  <c:v>26</c:v>
                </c:pt>
                <c:pt idx="94">
                  <c:v>16</c:v>
                </c:pt>
                <c:pt idx="95">
                  <c:v>34</c:v>
                </c:pt>
                <c:pt idx="96">
                  <c:v>107</c:v>
                </c:pt>
                <c:pt idx="97">
                  <c:v>18</c:v>
                </c:pt>
                <c:pt idx="98">
                  <c:v>18</c:v>
                </c:pt>
                <c:pt idx="99">
                  <c:v>35</c:v>
                </c:pt>
                <c:pt idx="100">
                  <c:v>96</c:v>
                </c:pt>
                <c:pt idx="101">
                  <c:v>115</c:v>
                </c:pt>
                <c:pt idx="102">
                  <c:v>15</c:v>
                </c:pt>
                <c:pt idx="103">
                  <c:v>15</c:v>
                </c:pt>
                <c:pt idx="104">
                  <c:v>16</c:v>
                </c:pt>
                <c:pt idx="105">
                  <c:v>43</c:v>
                </c:pt>
                <c:pt idx="106">
                  <c:v>36</c:v>
                </c:pt>
                <c:pt idx="107">
                  <c:v>26</c:v>
                </c:pt>
                <c:pt idx="108">
                  <c:v>20</c:v>
                </c:pt>
                <c:pt idx="109">
                  <c:v>14</c:v>
                </c:pt>
                <c:pt idx="110">
                  <c:v>15</c:v>
                </c:pt>
                <c:pt idx="111">
                  <c:v>75</c:v>
                </c:pt>
                <c:pt idx="112">
                  <c:v>26</c:v>
                </c:pt>
                <c:pt idx="113">
                  <c:v>41</c:v>
                </c:pt>
                <c:pt idx="114">
                  <c:v>67</c:v>
                </c:pt>
                <c:pt idx="115">
                  <c:v>24</c:v>
                </c:pt>
                <c:pt idx="116">
                  <c:v>20</c:v>
                </c:pt>
                <c:pt idx="117">
                  <c:v>15</c:v>
                </c:pt>
                <c:pt idx="118">
                  <c:v>56</c:v>
                </c:pt>
                <c:pt idx="119">
                  <c:v>17</c:v>
                </c:pt>
                <c:pt idx="120">
                  <c:v>52</c:v>
                </c:pt>
                <c:pt idx="121">
                  <c:v>15</c:v>
                </c:pt>
                <c:pt idx="122">
                  <c:v>46</c:v>
                </c:pt>
                <c:pt idx="123">
                  <c:v>45</c:v>
                </c:pt>
                <c:pt idx="124">
                  <c:v>58</c:v>
                </c:pt>
                <c:pt idx="125">
                  <c:v>28</c:v>
                </c:pt>
                <c:pt idx="126">
                  <c:v>16</c:v>
                </c:pt>
                <c:pt idx="127">
                  <c:v>23</c:v>
                </c:pt>
                <c:pt idx="128">
                  <c:v>140</c:v>
                </c:pt>
                <c:pt idx="129">
                  <c:v>39</c:v>
                </c:pt>
                <c:pt idx="130">
                  <c:v>14</c:v>
                </c:pt>
                <c:pt idx="131">
                  <c:v>15</c:v>
                </c:pt>
                <c:pt idx="132">
                  <c:v>61</c:v>
                </c:pt>
                <c:pt idx="133">
                  <c:v>15</c:v>
                </c:pt>
                <c:pt idx="134">
                  <c:v>23</c:v>
                </c:pt>
                <c:pt idx="135">
                  <c:v>85</c:v>
                </c:pt>
                <c:pt idx="136">
                  <c:v>40</c:v>
                </c:pt>
                <c:pt idx="137">
                  <c:v>77</c:v>
                </c:pt>
                <c:pt idx="138">
                  <c:v>15</c:v>
                </c:pt>
                <c:pt idx="139">
                  <c:v>33</c:v>
                </c:pt>
                <c:pt idx="140">
                  <c:v>64</c:v>
                </c:pt>
                <c:pt idx="141">
                  <c:v>36</c:v>
                </c:pt>
                <c:pt idx="142">
                  <c:v>44</c:v>
                </c:pt>
                <c:pt idx="143">
                  <c:v>20</c:v>
                </c:pt>
                <c:pt idx="144">
                  <c:v>60</c:v>
                </c:pt>
                <c:pt idx="145">
                  <c:v>60</c:v>
                </c:pt>
                <c:pt idx="146">
                  <c:v>53</c:v>
                </c:pt>
                <c:pt idx="147">
                  <c:v>27</c:v>
                </c:pt>
                <c:pt idx="148">
                  <c:v>52</c:v>
                </c:pt>
                <c:pt idx="149">
                  <c:v>44</c:v>
                </c:pt>
                <c:pt idx="150">
                  <c:v>15</c:v>
                </c:pt>
                <c:pt idx="151">
                  <c:v>15</c:v>
                </c:pt>
                <c:pt idx="152">
                  <c:v>39</c:v>
                </c:pt>
                <c:pt idx="153">
                  <c:v>31</c:v>
                </c:pt>
                <c:pt idx="154">
                  <c:v>39</c:v>
                </c:pt>
                <c:pt idx="155">
                  <c:v>39</c:v>
                </c:pt>
                <c:pt idx="156">
                  <c:v>82</c:v>
                </c:pt>
                <c:pt idx="157">
                  <c:v>57</c:v>
                </c:pt>
                <c:pt idx="158">
                  <c:v>27</c:v>
                </c:pt>
                <c:pt idx="159">
                  <c:v>21</c:v>
                </c:pt>
                <c:pt idx="160">
                  <c:v>60</c:v>
                </c:pt>
                <c:pt idx="161">
                  <c:v>19</c:v>
                </c:pt>
                <c:pt idx="162">
                  <c:v>43</c:v>
                </c:pt>
                <c:pt idx="163">
                  <c:v>30</c:v>
                </c:pt>
                <c:pt idx="164">
                  <c:v>15</c:v>
                </c:pt>
                <c:pt idx="165">
                  <c:v>55</c:v>
                </c:pt>
                <c:pt idx="166">
                  <c:v>43</c:v>
                </c:pt>
                <c:pt idx="167">
                  <c:v>53</c:v>
                </c:pt>
                <c:pt idx="168">
                  <c:v>70</c:v>
                </c:pt>
                <c:pt idx="169">
                  <c:v>17</c:v>
                </c:pt>
                <c:pt idx="170">
                  <c:v>138</c:v>
                </c:pt>
                <c:pt idx="171">
                  <c:v>69</c:v>
                </c:pt>
                <c:pt idx="172">
                  <c:v>127</c:v>
                </c:pt>
                <c:pt idx="173">
                  <c:v>72</c:v>
                </c:pt>
                <c:pt idx="174">
                  <c:v>46</c:v>
                </c:pt>
                <c:pt idx="175">
                  <c:v>106</c:v>
                </c:pt>
                <c:pt idx="176">
                  <c:v>25</c:v>
                </c:pt>
                <c:pt idx="177">
                  <c:v>18</c:v>
                </c:pt>
                <c:pt idx="178">
                  <c:v>68</c:v>
                </c:pt>
                <c:pt idx="179">
                  <c:v>94</c:v>
                </c:pt>
                <c:pt idx="180">
                  <c:v>96</c:v>
                </c:pt>
                <c:pt idx="181">
                  <c:v>109</c:v>
                </c:pt>
                <c:pt idx="182">
                  <c:v>15</c:v>
                </c:pt>
                <c:pt idx="183">
                  <c:v>82</c:v>
                </c:pt>
                <c:pt idx="184">
                  <c:v>67</c:v>
                </c:pt>
                <c:pt idx="185">
                  <c:v>31</c:v>
                </c:pt>
                <c:pt idx="186">
                  <c:v>33</c:v>
                </c:pt>
                <c:pt idx="187">
                  <c:v>120</c:v>
                </c:pt>
                <c:pt idx="188">
                  <c:v>69</c:v>
                </c:pt>
                <c:pt idx="189">
                  <c:v>53</c:v>
                </c:pt>
                <c:pt idx="190">
                  <c:v>20</c:v>
                </c:pt>
                <c:pt idx="191">
                  <c:v>30</c:v>
                </c:pt>
                <c:pt idx="192">
                  <c:v>36</c:v>
                </c:pt>
                <c:pt idx="193">
                  <c:v>34</c:v>
                </c:pt>
                <c:pt idx="194">
                  <c:v>39</c:v>
                </c:pt>
                <c:pt idx="195">
                  <c:v>60</c:v>
                </c:pt>
                <c:pt idx="196">
                  <c:v>34</c:v>
                </c:pt>
                <c:pt idx="197">
                  <c:v>27</c:v>
                </c:pt>
                <c:pt idx="198">
                  <c:v>50</c:v>
                </c:pt>
                <c:pt idx="199">
                  <c:v>59</c:v>
                </c:pt>
                <c:pt idx="200">
                  <c:v>30</c:v>
                </c:pt>
                <c:pt idx="201">
                  <c:v>123</c:v>
                </c:pt>
                <c:pt idx="202">
                  <c:v>51</c:v>
                </c:pt>
                <c:pt idx="203">
                  <c:v>16</c:v>
                </c:pt>
                <c:pt idx="204">
                  <c:v>24</c:v>
                </c:pt>
                <c:pt idx="205">
                  <c:v>183</c:v>
                </c:pt>
                <c:pt idx="206">
                  <c:v>145</c:v>
                </c:pt>
                <c:pt idx="207">
                  <c:v>64</c:v>
                </c:pt>
                <c:pt idx="208">
                  <c:v>96</c:v>
                </c:pt>
                <c:pt idx="209">
                  <c:v>66</c:v>
                </c:pt>
                <c:pt idx="210">
                  <c:v>44</c:v>
                </c:pt>
                <c:pt idx="211">
                  <c:v>19</c:v>
                </c:pt>
                <c:pt idx="212">
                  <c:v>181</c:v>
                </c:pt>
                <c:pt idx="213">
                  <c:v>183</c:v>
                </c:pt>
                <c:pt idx="214">
                  <c:v>183</c:v>
                </c:pt>
                <c:pt idx="215">
                  <c:v>183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18</c:v>
                </c:pt>
                <c:pt idx="221">
                  <c:v>88</c:v>
                </c:pt>
                <c:pt idx="222">
                  <c:v>16</c:v>
                </c:pt>
                <c:pt idx="223">
                  <c:v>55</c:v>
                </c:pt>
                <c:pt idx="224">
                  <c:v>26</c:v>
                </c:pt>
                <c:pt idx="225">
                  <c:v>31</c:v>
                </c:pt>
                <c:pt idx="226">
                  <c:v>45</c:v>
                </c:pt>
                <c:pt idx="227">
                  <c:v>15</c:v>
                </c:pt>
                <c:pt idx="228">
                  <c:v>18</c:v>
                </c:pt>
                <c:pt idx="229">
                  <c:v>35</c:v>
                </c:pt>
                <c:pt idx="230">
                  <c:v>45</c:v>
                </c:pt>
                <c:pt idx="231">
                  <c:v>15</c:v>
                </c:pt>
                <c:pt idx="232">
                  <c:v>35</c:v>
                </c:pt>
                <c:pt idx="233">
                  <c:v>16</c:v>
                </c:pt>
                <c:pt idx="234">
                  <c:v>31</c:v>
                </c:pt>
                <c:pt idx="235">
                  <c:v>47</c:v>
                </c:pt>
                <c:pt idx="236">
                  <c:v>52</c:v>
                </c:pt>
                <c:pt idx="237">
                  <c:v>72</c:v>
                </c:pt>
                <c:pt idx="238">
                  <c:v>29</c:v>
                </c:pt>
                <c:pt idx="239">
                  <c:v>82</c:v>
                </c:pt>
                <c:pt idx="240">
                  <c:v>67</c:v>
                </c:pt>
                <c:pt idx="241">
                  <c:v>60</c:v>
                </c:pt>
                <c:pt idx="242">
                  <c:v>21</c:v>
                </c:pt>
                <c:pt idx="243">
                  <c:v>17</c:v>
                </c:pt>
                <c:pt idx="244">
                  <c:v>45</c:v>
                </c:pt>
                <c:pt idx="245">
                  <c:v>17</c:v>
                </c:pt>
                <c:pt idx="246">
                  <c:v>24</c:v>
                </c:pt>
                <c:pt idx="247">
                  <c:v>42</c:v>
                </c:pt>
              </c:numCache>
            </c:numRef>
          </c:xVal>
          <c:yVal>
            <c:numRef>
              <c:f>Position!$Q$200:$Q$447</c:f>
              <c:numCache>
                <c:formatCode>General</c:formatCode>
                <c:ptCount val="248"/>
                <c:pt idx="0">
                  <c:v>0.40993788819875798</c:v>
                </c:pt>
                <c:pt idx="1">
                  <c:v>0.36419753086419698</c:v>
                </c:pt>
                <c:pt idx="2">
                  <c:v>0.30158730158730201</c:v>
                </c:pt>
                <c:pt idx="3">
                  <c:v>0.29917184265010399</c:v>
                </c:pt>
                <c:pt idx="4">
                  <c:v>0.26397515527950299</c:v>
                </c:pt>
                <c:pt idx="5">
                  <c:v>0.25925925925925902</c:v>
                </c:pt>
                <c:pt idx="6">
                  <c:v>0.25243664717348901</c:v>
                </c:pt>
                <c:pt idx="7">
                  <c:v>0.223985890652557</c:v>
                </c:pt>
                <c:pt idx="8">
                  <c:v>0.22222222222222199</c:v>
                </c:pt>
                <c:pt idx="9">
                  <c:v>0.20524691358024699</c:v>
                </c:pt>
                <c:pt idx="10">
                  <c:v>0.202469135802469</c:v>
                </c:pt>
                <c:pt idx="11">
                  <c:v>0.19848053181386499</c:v>
                </c:pt>
                <c:pt idx="12">
                  <c:v>0.19753086419753099</c:v>
                </c:pt>
                <c:pt idx="13">
                  <c:v>0.184641445511011</c:v>
                </c:pt>
                <c:pt idx="14">
                  <c:v>0.18122031421264201</c:v>
                </c:pt>
                <c:pt idx="15">
                  <c:v>0.180246913580247</c:v>
                </c:pt>
                <c:pt idx="16">
                  <c:v>0.179012345679012</c:v>
                </c:pt>
                <c:pt idx="17">
                  <c:v>0.17465504720406699</c:v>
                </c:pt>
                <c:pt idx="18">
                  <c:v>0.17107583774250401</c:v>
                </c:pt>
                <c:pt idx="19">
                  <c:v>0.158900836320191</c:v>
                </c:pt>
                <c:pt idx="20">
                  <c:v>0.158730158730159</c:v>
                </c:pt>
                <c:pt idx="21">
                  <c:v>0.15820784532441001</c:v>
                </c:pt>
                <c:pt idx="22">
                  <c:v>0.15552795031055899</c:v>
                </c:pt>
                <c:pt idx="23">
                  <c:v>0.15505952380952401</c:v>
                </c:pt>
                <c:pt idx="24">
                  <c:v>0.15454545454545501</c:v>
                </c:pt>
                <c:pt idx="25">
                  <c:v>0.15432098765432101</c:v>
                </c:pt>
                <c:pt idx="26">
                  <c:v>0.15432098765432101</c:v>
                </c:pt>
                <c:pt idx="27">
                  <c:v>0.15061728395061699</c:v>
                </c:pt>
                <c:pt idx="28">
                  <c:v>0.14506172839506201</c:v>
                </c:pt>
                <c:pt idx="29">
                  <c:v>0.14379084967320299</c:v>
                </c:pt>
                <c:pt idx="30">
                  <c:v>0.14320987654320999</c:v>
                </c:pt>
                <c:pt idx="31">
                  <c:v>0.140075973409307</c:v>
                </c:pt>
                <c:pt idx="32">
                  <c:v>0.13951266125179199</c:v>
                </c:pt>
                <c:pt idx="33">
                  <c:v>0.13888888888888901</c:v>
                </c:pt>
                <c:pt idx="34">
                  <c:v>0.13827160493827201</c:v>
                </c:pt>
                <c:pt idx="35">
                  <c:v>0.13765432098765401</c:v>
                </c:pt>
                <c:pt idx="36">
                  <c:v>0.13675213675213699</c:v>
                </c:pt>
                <c:pt idx="37">
                  <c:v>0.13456790123456799</c:v>
                </c:pt>
                <c:pt idx="38">
                  <c:v>0.13307493540051701</c:v>
                </c:pt>
                <c:pt idx="39">
                  <c:v>0.13154533844189001</c:v>
                </c:pt>
                <c:pt idx="40">
                  <c:v>0.129188712522046</c:v>
                </c:pt>
                <c:pt idx="41">
                  <c:v>0.12874779541446199</c:v>
                </c:pt>
                <c:pt idx="42">
                  <c:v>0.127865961199294</c:v>
                </c:pt>
                <c:pt idx="43">
                  <c:v>0.125356125356125</c:v>
                </c:pt>
                <c:pt idx="44">
                  <c:v>0.12484756097561001</c:v>
                </c:pt>
                <c:pt idx="45">
                  <c:v>0.124074074074074</c:v>
                </c:pt>
                <c:pt idx="46">
                  <c:v>0.118233618233618</c:v>
                </c:pt>
                <c:pt idx="47">
                  <c:v>0.115802469135802</c:v>
                </c:pt>
                <c:pt idx="48">
                  <c:v>0.111882716049383</c:v>
                </c:pt>
                <c:pt idx="49">
                  <c:v>0.110191752035724</c:v>
                </c:pt>
                <c:pt idx="50">
                  <c:v>0.110122699386503</c:v>
                </c:pt>
                <c:pt idx="51">
                  <c:v>0.109408258833546</c:v>
                </c:pt>
                <c:pt idx="52">
                  <c:v>0.10725308641975299</c:v>
                </c:pt>
                <c:pt idx="53">
                  <c:v>0.10636277302944</c:v>
                </c:pt>
                <c:pt idx="54">
                  <c:v>0.104938271604938</c:v>
                </c:pt>
                <c:pt idx="55">
                  <c:v>0.102896056274789</c:v>
                </c:pt>
                <c:pt idx="56">
                  <c:v>0.10101010101010099</c:v>
                </c:pt>
                <c:pt idx="57">
                  <c:v>0.1003367003367</c:v>
                </c:pt>
                <c:pt idx="58">
                  <c:v>0.10018993352326699</c:v>
                </c:pt>
                <c:pt idx="59">
                  <c:v>0.10018993352326699</c:v>
                </c:pt>
                <c:pt idx="60">
                  <c:v>9.9647266313932906E-2</c:v>
                </c:pt>
                <c:pt idx="61">
                  <c:v>9.9378881987577605E-2</c:v>
                </c:pt>
                <c:pt idx="62">
                  <c:v>9.8412698412698396E-2</c:v>
                </c:pt>
                <c:pt idx="63">
                  <c:v>9.7417456685191195E-2</c:v>
                </c:pt>
                <c:pt idx="64">
                  <c:v>9.68448729184926E-2</c:v>
                </c:pt>
                <c:pt idx="65">
                  <c:v>9.6774193548387094E-2</c:v>
                </c:pt>
                <c:pt idx="66">
                  <c:v>9.6661490683229795E-2</c:v>
                </c:pt>
                <c:pt idx="67">
                  <c:v>9.5899470899470804E-2</c:v>
                </c:pt>
                <c:pt idx="68">
                  <c:v>9.5134350036310794E-2</c:v>
                </c:pt>
                <c:pt idx="69">
                  <c:v>9.5061728395061704E-2</c:v>
                </c:pt>
                <c:pt idx="70">
                  <c:v>9.0062111801242198E-2</c:v>
                </c:pt>
                <c:pt idx="71">
                  <c:v>8.4520417853751098E-2</c:v>
                </c:pt>
                <c:pt idx="72">
                  <c:v>8.4473808400188699E-2</c:v>
                </c:pt>
                <c:pt idx="73">
                  <c:v>8.3850931677018598E-2</c:v>
                </c:pt>
                <c:pt idx="74">
                  <c:v>8.37742504409172E-2</c:v>
                </c:pt>
                <c:pt idx="75">
                  <c:v>8.2962962962962905E-2</c:v>
                </c:pt>
                <c:pt idx="76">
                  <c:v>8.2561728395061706E-2</c:v>
                </c:pt>
                <c:pt idx="77">
                  <c:v>8.1671415004748296E-2</c:v>
                </c:pt>
                <c:pt idx="78">
                  <c:v>8.1671415004748296E-2</c:v>
                </c:pt>
                <c:pt idx="79">
                  <c:v>8.0808080808080801E-2</c:v>
                </c:pt>
                <c:pt idx="80">
                  <c:v>8.0246913580246895E-2</c:v>
                </c:pt>
                <c:pt idx="81">
                  <c:v>7.8703703703703706E-2</c:v>
                </c:pt>
                <c:pt idx="82">
                  <c:v>7.7601410934744305E-2</c:v>
                </c:pt>
                <c:pt idx="83">
                  <c:v>7.65432098765432E-2</c:v>
                </c:pt>
                <c:pt idx="84">
                  <c:v>7.5889615105301303E-2</c:v>
                </c:pt>
                <c:pt idx="85">
                  <c:v>7.5889615105301303E-2</c:v>
                </c:pt>
                <c:pt idx="86">
                  <c:v>7.5663466967814799E-2</c:v>
                </c:pt>
                <c:pt idx="87">
                  <c:v>7.3740407073740397E-2</c:v>
                </c:pt>
                <c:pt idx="88">
                  <c:v>7.2174738841405503E-2</c:v>
                </c:pt>
                <c:pt idx="89">
                  <c:v>7.2049689440993797E-2</c:v>
                </c:pt>
                <c:pt idx="90">
                  <c:v>6.9525666016894097E-2</c:v>
                </c:pt>
                <c:pt idx="91">
                  <c:v>6.8322981366459604E-2</c:v>
                </c:pt>
                <c:pt idx="92">
                  <c:v>6.7805383022774404E-2</c:v>
                </c:pt>
                <c:pt idx="93">
                  <c:v>6.7019400352733696E-2</c:v>
                </c:pt>
                <c:pt idx="94">
                  <c:v>6.6476733143399802E-2</c:v>
                </c:pt>
                <c:pt idx="95">
                  <c:v>6.5432098765432101E-2</c:v>
                </c:pt>
                <c:pt idx="96">
                  <c:v>6.5143157341738894E-2</c:v>
                </c:pt>
                <c:pt idx="97">
                  <c:v>6.3271604938271497E-2</c:v>
                </c:pt>
                <c:pt idx="98">
                  <c:v>6.25E-2</c:v>
                </c:pt>
                <c:pt idx="99">
                  <c:v>6.25E-2</c:v>
                </c:pt>
                <c:pt idx="100">
                  <c:v>6.1728395061728399E-2</c:v>
                </c:pt>
                <c:pt idx="101">
                  <c:v>6.0639070442992E-2</c:v>
                </c:pt>
                <c:pt idx="102">
                  <c:v>5.9964726631393302E-2</c:v>
                </c:pt>
                <c:pt idx="103">
                  <c:v>5.9082892416225802E-2</c:v>
                </c:pt>
                <c:pt idx="104">
                  <c:v>5.9082892416225698E-2</c:v>
                </c:pt>
                <c:pt idx="105">
                  <c:v>5.8377425044091699E-2</c:v>
                </c:pt>
                <c:pt idx="106">
                  <c:v>5.7945041816009603E-2</c:v>
                </c:pt>
                <c:pt idx="107">
                  <c:v>5.7800224466891099E-2</c:v>
                </c:pt>
                <c:pt idx="108">
                  <c:v>5.7371096586782799E-2</c:v>
                </c:pt>
                <c:pt idx="109">
                  <c:v>5.6437389770723101E-2</c:v>
                </c:pt>
                <c:pt idx="110">
                  <c:v>5.5555555555555601E-2</c:v>
                </c:pt>
                <c:pt idx="111">
                  <c:v>5.4265708494564198E-2</c:v>
                </c:pt>
                <c:pt idx="112">
                  <c:v>5.3408480944712802E-2</c:v>
                </c:pt>
                <c:pt idx="113">
                  <c:v>5.2469135802469098E-2</c:v>
                </c:pt>
                <c:pt idx="114">
                  <c:v>5.14065978546853E-2</c:v>
                </c:pt>
                <c:pt idx="115">
                  <c:v>5.1146384479717803E-2</c:v>
                </c:pt>
                <c:pt idx="116">
                  <c:v>4.9382716049382699E-2</c:v>
                </c:pt>
                <c:pt idx="117">
                  <c:v>4.9382716049382699E-2</c:v>
                </c:pt>
                <c:pt idx="118">
                  <c:v>4.84633569739953E-2</c:v>
                </c:pt>
                <c:pt idx="119">
                  <c:v>4.7138047138047097E-2</c:v>
                </c:pt>
                <c:pt idx="120">
                  <c:v>4.6162104133118602E-2</c:v>
                </c:pt>
                <c:pt idx="121">
                  <c:v>4.6012269938650298E-2</c:v>
                </c:pt>
                <c:pt idx="122">
                  <c:v>4.5855379188712499E-2</c:v>
                </c:pt>
                <c:pt idx="123">
                  <c:v>4.54476594455386E-2</c:v>
                </c:pt>
                <c:pt idx="124">
                  <c:v>4.5389393215480203E-2</c:v>
                </c:pt>
                <c:pt idx="125">
                  <c:v>4.4753086419753098E-2</c:v>
                </c:pt>
                <c:pt idx="126">
                  <c:v>4.3209876543209798E-2</c:v>
                </c:pt>
                <c:pt idx="127">
                  <c:v>4.2235217673814197E-2</c:v>
                </c:pt>
                <c:pt idx="128">
                  <c:v>4.2214257268020701E-2</c:v>
                </c:pt>
                <c:pt idx="129">
                  <c:v>4.2151675485008797E-2</c:v>
                </c:pt>
                <c:pt idx="130">
                  <c:v>4.13105413105413E-2</c:v>
                </c:pt>
                <c:pt idx="131">
                  <c:v>4.13105413105413E-2</c:v>
                </c:pt>
                <c:pt idx="132">
                  <c:v>4.0628507295173998E-2</c:v>
                </c:pt>
                <c:pt idx="133">
                  <c:v>4.0564373897707201E-2</c:v>
                </c:pt>
                <c:pt idx="134">
                  <c:v>3.9281705948372603E-2</c:v>
                </c:pt>
                <c:pt idx="135">
                  <c:v>3.9281705948372499E-2</c:v>
                </c:pt>
                <c:pt idx="136">
                  <c:v>3.8977072310405599E-2</c:v>
                </c:pt>
                <c:pt idx="137">
                  <c:v>3.88525780682644E-2</c:v>
                </c:pt>
                <c:pt idx="138">
                  <c:v>3.82716049382716E-2</c:v>
                </c:pt>
                <c:pt idx="139">
                  <c:v>3.7888463175819502E-2</c:v>
                </c:pt>
                <c:pt idx="140">
                  <c:v>3.7698412698412703E-2</c:v>
                </c:pt>
                <c:pt idx="141">
                  <c:v>3.7598204264870899E-2</c:v>
                </c:pt>
                <c:pt idx="142">
                  <c:v>3.7037037037037E-2</c:v>
                </c:pt>
                <c:pt idx="143">
                  <c:v>3.5737491877842802E-2</c:v>
                </c:pt>
                <c:pt idx="144">
                  <c:v>3.4900284900284802E-2</c:v>
                </c:pt>
                <c:pt idx="145">
                  <c:v>3.4391534391534397E-2</c:v>
                </c:pt>
                <c:pt idx="146">
                  <c:v>3.3816425120773E-2</c:v>
                </c:pt>
                <c:pt idx="147">
                  <c:v>3.3279656468062302E-2</c:v>
                </c:pt>
                <c:pt idx="148">
                  <c:v>3.3108866442199701E-2</c:v>
                </c:pt>
                <c:pt idx="149">
                  <c:v>3.2288698955365597E-2</c:v>
                </c:pt>
                <c:pt idx="150">
                  <c:v>3.0864197530864199E-2</c:v>
                </c:pt>
                <c:pt idx="151">
                  <c:v>3.0864197530864199E-2</c:v>
                </c:pt>
                <c:pt idx="152">
                  <c:v>3.0864197530864199E-2</c:v>
                </c:pt>
                <c:pt idx="153">
                  <c:v>2.9382716049382699E-2</c:v>
                </c:pt>
                <c:pt idx="154">
                  <c:v>2.8218694885361498E-2</c:v>
                </c:pt>
                <c:pt idx="155">
                  <c:v>2.7777777777777801E-2</c:v>
                </c:pt>
                <c:pt idx="156">
                  <c:v>2.7777777777777801E-2</c:v>
                </c:pt>
                <c:pt idx="157">
                  <c:v>2.6870007262164101E-2</c:v>
                </c:pt>
                <c:pt idx="158">
                  <c:v>2.6419753086419698E-2</c:v>
                </c:pt>
                <c:pt idx="159">
                  <c:v>2.6315789473684199E-2</c:v>
                </c:pt>
                <c:pt idx="160">
                  <c:v>2.5403608736942099E-2</c:v>
                </c:pt>
                <c:pt idx="161">
                  <c:v>2.4691358024691398E-2</c:v>
                </c:pt>
                <c:pt idx="162">
                  <c:v>2.4691358024691398E-2</c:v>
                </c:pt>
                <c:pt idx="163">
                  <c:v>2.4691358024691398E-2</c:v>
                </c:pt>
                <c:pt idx="164">
                  <c:v>2.4691358024691398E-2</c:v>
                </c:pt>
                <c:pt idx="165">
                  <c:v>2.41545893719807E-2</c:v>
                </c:pt>
                <c:pt idx="166">
                  <c:v>2.3456790123456799E-2</c:v>
                </c:pt>
                <c:pt idx="167">
                  <c:v>2.2983976884686199E-2</c:v>
                </c:pt>
                <c:pt idx="168">
                  <c:v>2.2045855379188701E-2</c:v>
                </c:pt>
                <c:pt idx="169">
                  <c:v>2.0987654320987599E-2</c:v>
                </c:pt>
                <c:pt idx="170">
                  <c:v>2.0643594414086201E-2</c:v>
                </c:pt>
                <c:pt idx="171">
                  <c:v>2.03400121432908E-2</c:v>
                </c:pt>
                <c:pt idx="172">
                  <c:v>2.0171957671957699E-2</c:v>
                </c:pt>
                <c:pt idx="173">
                  <c:v>2.0132953466286699E-2</c:v>
                </c:pt>
                <c:pt idx="174">
                  <c:v>1.9400352733686101E-2</c:v>
                </c:pt>
                <c:pt idx="175">
                  <c:v>1.9175203572366701E-2</c:v>
                </c:pt>
                <c:pt idx="176">
                  <c:v>1.8633540372670801E-2</c:v>
                </c:pt>
                <c:pt idx="177">
                  <c:v>1.85185185185185E-2</c:v>
                </c:pt>
                <c:pt idx="178">
                  <c:v>1.7890772128060301E-2</c:v>
                </c:pt>
                <c:pt idx="179">
                  <c:v>1.7195767195767101E-2</c:v>
                </c:pt>
                <c:pt idx="180">
                  <c:v>1.7080745341614901E-2</c:v>
                </c:pt>
                <c:pt idx="181">
                  <c:v>1.54002800050911E-2</c:v>
                </c:pt>
                <c:pt idx="182">
                  <c:v>1.4991181657848299E-2</c:v>
                </c:pt>
                <c:pt idx="183">
                  <c:v>1.42857142857142E-2</c:v>
                </c:pt>
                <c:pt idx="184">
                  <c:v>1.4167172637117999E-2</c:v>
                </c:pt>
                <c:pt idx="185">
                  <c:v>1.3668430335096999E-2</c:v>
                </c:pt>
                <c:pt idx="186">
                  <c:v>1.35802469135802E-2</c:v>
                </c:pt>
                <c:pt idx="187">
                  <c:v>1.3081889228678201E-2</c:v>
                </c:pt>
                <c:pt idx="188">
                  <c:v>1.27439267224214E-2</c:v>
                </c:pt>
                <c:pt idx="189">
                  <c:v>1.2608353033885E-2</c:v>
                </c:pt>
                <c:pt idx="190">
                  <c:v>1.2345679012345699E-2</c:v>
                </c:pt>
                <c:pt idx="191">
                  <c:v>1.2345679012345699E-2</c:v>
                </c:pt>
                <c:pt idx="192">
                  <c:v>1.05301379811183E-2</c:v>
                </c:pt>
                <c:pt idx="193">
                  <c:v>9.8765432098765205E-3</c:v>
                </c:pt>
                <c:pt idx="194">
                  <c:v>9.7364445190532504E-3</c:v>
                </c:pt>
                <c:pt idx="195">
                  <c:v>9.5432856169053101E-3</c:v>
                </c:pt>
                <c:pt idx="196">
                  <c:v>8.5142613878245697E-3</c:v>
                </c:pt>
                <c:pt idx="197">
                  <c:v>8.4175084175083202E-3</c:v>
                </c:pt>
                <c:pt idx="198">
                  <c:v>7.8802206461780992E-3</c:v>
                </c:pt>
                <c:pt idx="199">
                  <c:v>7.6252723311546703E-3</c:v>
                </c:pt>
                <c:pt idx="200">
                  <c:v>7.4955908289241497E-3</c:v>
                </c:pt>
                <c:pt idx="201">
                  <c:v>7.0546737213403902E-3</c:v>
                </c:pt>
                <c:pt idx="202">
                  <c:v>6.17283950617286E-3</c:v>
                </c:pt>
                <c:pt idx="203">
                  <c:v>3.7037037037037598E-3</c:v>
                </c:pt>
                <c:pt idx="204">
                  <c:v>3.48899624261945E-3</c:v>
                </c:pt>
                <c:pt idx="205">
                  <c:v>2.79503105590062E-3</c:v>
                </c:pt>
                <c:pt idx="206">
                  <c:v>2.5839793281653401E-3</c:v>
                </c:pt>
                <c:pt idx="207">
                  <c:v>2.0924879681941699E-3</c:v>
                </c:pt>
                <c:pt idx="208">
                  <c:v>1.43554407120294E-3</c:v>
                </c:pt>
                <c:pt idx="209">
                  <c:v>1.2345679012345501E-3</c:v>
                </c:pt>
                <c:pt idx="210">
                  <c:v>1.1678345011678099E-3</c:v>
                </c:pt>
                <c:pt idx="211">
                  <c:v>7.7160493827155296E-4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0.3</c:v>
                </c:pt>
                <c:pt idx="217">
                  <c:v>0.26984126984126999</c:v>
                </c:pt>
                <c:pt idx="218">
                  <c:v>0.20546737213403901</c:v>
                </c:pt>
                <c:pt idx="219">
                  <c:v>0.19753086419753099</c:v>
                </c:pt>
                <c:pt idx="220">
                  <c:v>0.14274691358024699</c:v>
                </c:pt>
                <c:pt idx="221">
                  <c:v>0.103609939052977</c:v>
                </c:pt>
                <c:pt idx="222">
                  <c:v>9.4017094017094002E-2</c:v>
                </c:pt>
                <c:pt idx="223">
                  <c:v>8.7654320987654202E-2</c:v>
                </c:pt>
                <c:pt idx="224">
                  <c:v>7.7294685990338202E-2</c:v>
                </c:pt>
                <c:pt idx="225">
                  <c:v>6.5134099616858204E-2</c:v>
                </c:pt>
                <c:pt idx="226">
                  <c:v>6.0778727445394101E-2</c:v>
                </c:pt>
                <c:pt idx="227">
                  <c:v>5.6437389770723101E-2</c:v>
                </c:pt>
                <c:pt idx="228">
                  <c:v>5.5555555555555601E-2</c:v>
                </c:pt>
                <c:pt idx="229">
                  <c:v>5.5555555555555601E-2</c:v>
                </c:pt>
                <c:pt idx="230">
                  <c:v>4.9382716049382699E-2</c:v>
                </c:pt>
                <c:pt idx="231">
                  <c:v>4.6737213403879999E-2</c:v>
                </c:pt>
                <c:pt idx="232">
                  <c:v>4.5679012345678997E-2</c:v>
                </c:pt>
                <c:pt idx="233">
                  <c:v>4.4444444444444398E-2</c:v>
                </c:pt>
                <c:pt idx="234">
                  <c:v>3.5714285714285698E-2</c:v>
                </c:pt>
                <c:pt idx="235">
                  <c:v>3.4883720930232502E-2</c:v>
                </c:pt>
                <c:pt idx="236">
                  <c:v>2.6655443322109999E-2</c:v>
                </c:pt>
                <c:pt idx="237">
                  <c:v>2.31718898385566E-2</c:v>
                </c:pt>
                <c:pt idx="238">
                  <c:v>1.85185185185185E-2</c:v>
                </c:pt>
                <c:pt idx="239">
                  <c:v>1.23456790123456E-2</c:v>
                </c:pt>
                <c:pt idx="240">
                  <c:v>1.1111111111111099E-2</c:v>
                </c:pt>
                <c:pt idx="241">
                  <c:v>9.0909090909090402E-3</c:v>
                </c:pt>
                <c:pt idx="242">
                  <c:v>6.17283950617286E-3</c:v>
                </c:pt>
                <c:pt idx="243">
                  <c:v>6.17283950617286E-3</c:v>
                </c:pt>
                <c:pt idx="244">
                  <c:v>3.7986704653371001E-3</c:v>
                </c:pt>
                <c:pt idx="245">
                  <c:v>0.125771604938272</c:v>
                </c:pt>
                <c:pt idx="246">
                  <c:v>9.7883597883597906E-2</c:v>
                </c:pt>
                <c:pt idx="247">
                  <c:v>5.3720387053720398E-2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18-C14F-AF0F-E47212DD03D5}"/>
            </c:ext>
          </c:extLst>
        </c:ser>
        <c:ser>
          <c:idx val="2"/>
          <c:order val="3"/>
          <c:tx>
            <c:v>3B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Position!$R$448:$R$689</c:f>
              <c:numCache>
                <c:formatCode>General</c:formatCode>
                <c:ptCount val="242"/>
                <c:pt idx="0">
                  <c:v>16</c:v>
                </c:pt>
                <c:pt idx="1">
                  <c:v>18</c:v>
                </c:pt>
                <c:pt idx="2">
                  <c:v>20</c:v>
                </c:pt>
                <c:pt idx="3">
                  <c:v>39</c:v>
                </c:pt>
                <c:pt idx="4">
                  <c:v>20</c:v>
                </c:pt>
                <c:pt idx="5">
                  <c:v>20</c:v>
                </c:pt>
                <c:pt idx="6">
                  <c:v>15</c:v>
                </c:pt>
                <c:pt idx="7">
                  <c:v>25</c:v>
                </c:pt>
                <c:pt idx="8">
                  <c:v>28</c:v>
                </c:pt>
                <c:pt idx="9">
                  <c:v>16</c:v>
                </c:pt>
                <c:pt idx="10">
                  <c:v>27</c:v>
                </c:pt>
                <c:pt idx="11">
                  <c:v>21</c:v>
                </c:pt>
                <c:pt idx="12">
                  <c:v>15</c:v>
                </c:pt>
                <c:pt idx="13">
                  <c:v>15</c:v>
                </c:pt>
                <c:pt idx="14">
                  <c:v>19</c:v>
                </c:pt>
                <c:pt idx="15">
                  <c:v>34</c:v>
                </c:pt>
                <c:pt idx="16">
                  <c:v>19</c:v>
                </c:pt>
                <c:pt idx="17">
                  <c:v>15</c:v>
                </c:pt>
                <c:pt idx="18">
                  <c:v>17</c:v>
                </c:pt>
                <c:pt idx="19">
                  <c:v>22</c:v>
                </c:pt>
                <c:pt idx="20">
                  <c:v>6</c:v>
                </c:pt>
                <c:pt idx="21">
                  <c:v>20</c:v>
                </c:pt>
                <c:pt idx="22">
                  <c:v>22</c:v>
                </c:pt>
                <c:pt idx="23">
                  <c:v>15</c:v>
                </c:pt>
                <c:pt idx="24">
                  <c:v>30</c:v>
                </c:pt>
                <c:pt idx="25">
                  <c:v>29</c:v>
                </c:pt>
                <c:pt idx="26">
                  <c:v>25</c:v>
                </c:pt>
                <c:pt idx="27">
                  <c:v>17</c:v>
                </c:pt>
                <c:pt idx="28">
                  <c:v>33</c:v>
                </c:pt>
                <c:pt idx="29">
                  <c:v>20</c:v>
                </c:pt>
                <c:pt idx="30">
                  <c:v>46</c:v>
                </c:pt>
                <c:pt idx="31">
                  <c:v>15</c:v>
                </c:pt>
                <c:pt idx="32">
                  <c:v>16</c:v>
                </c:pt>
                <c:pt idx="33">
                  <c:v>25</c:v>
                </c:pt>
                <c:pt idx="34">
                  <c:v>22</c:v>
                </c:pt>
                <c:pt idx="35">
                  <c:v>15</c:v>
                </c:pt>
                <c:pt idx="36">
                  <c:v>16</c:v>
                </c:pt>
                <c:pt idx="37">
                  <c:v>28</c:v>
                </c:pt>
                <c:pt idx="38">
                  <c:v>31</c:v>
                </c:pt>
                <c:pt idx="39">
                  <c:v>40</c:v>
                </c:pt>
                <c:pt idx="40">
                  <c:v>15</c:v>
                </c:pt>
                <c:pt idx="41">
                  <c:v>26</c:v>
                </c:pt>
                <c:pt idx="42">
                  <c:v>47</c:v>
                </c:pt>
                <c:pt idx="43">
                  <c:v>15</c:v>
                </c:pt>
                <c:pt idx="44">
                  <c:v>61</c:v>
                </c:pt>
                <c:pt idx="45">
                  <c:v>45</c:v>
                </c:pt>
                <c:pt idx="46">
                  <c:v>15</c:v>
                </c:pt>
                <c:pt idx="47">
                  <c:v>43</c:v>
                </c:pt>
                <c:pt idx="48">
                  <c:v>16</c:v>
                </c:pt>
                <c:pt idx="49">
                  <c:v>32</c:v>
                </c:pt>
                <c:pt idx="50">
                  <c:v>15</c:v>
                </c:pt>
                <c:pt idx="51">
                  <c:v>19</c:v>
                </c:pt>
                <c:pt idx="52">
                  <c:v>26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45</c:v>
                </c:pt>
                <c:pt idx="58">
                  <c:v>66</c:v>
                </c:pt>
                <c:pt idx="59">
                  <c:v>21</c:v>
                </c:pt>
                <c:pt idx="60">
                  <c:v>34</c:v>
                </c:pt>
                <c:pt idx="61">
                  <c:v>20</c:v>
                </c:pt>
                <c:pt idx="62">
                  <c:v>15</c:v>
                </c:pt>
                <c:pt idx="63">
                  <c:v>23</c:v>
                </c:pt>
                <c:pt idx="64">
                  <c:v>25</c:v>
                </c:pt>
                <c:pt idx="65">
                  <c:v>42</c:v>
                </c:pt>
                <c:pt idx="66">
                  <c:v>83</c:v>
                </c:pt>
                <c:pt idx="67">
                  <c:v>23</c:v>
                </c:pt>
                <c:pt idx="68">
                  <c:v>22</c:v>
                </c:pt>
                <c:pt idx="69">
                  <c:v>56</c:v>
                </c:pt>
                <c:pt idx="70">
                  <c:v>43</c:v>
                </c:pt>
                <c:pt idx="71">
                  <c:v>22</c:v>
                </c:pt>
                <c:pt idx="72">
                  <c:v>19</c:v>
                </c:pt>
                <c:pt idx="73">
                  <c:v>28</c:v>
                </c:pt>
                <c:pt idx="74">
                  <c:v>18</c:v>
                </c:pt>
                <c:pt idx="75">
                  <c:v>23</c:v>
                </c:pt>
                <c:pt idx="76">
                  <c:v>15</c:v>
                </c:pt>
                <c:pt idx="77">
                  <c:v>60</c:v>
                </c:pt>
                <c:pt idx="78">
                  <c:v>16</c:v>
                </c:pt>
                <c:pt idx="79">
                  <c:v>21</c:v>
                </c:pt>
                <c:pt idx="80">
                  <c:v>45</c:v>
                </c:pt>
                <c:pt idx="81">
                  <c:v>15</c:v>
                </c:pt>
                <c:pt idx="82">
                  <c:v>36</c:v>
                </c:pt>
                <c:pt idx="83">
                  <c:v>24</c:v>
                </c:pt>
                <c:pt idx="84">
                  <c:v>19</c:v>
                </c:pt>
                <c:pt idx="85">
                  <c:v>90</c:v>
                </c:pt>
                <c:pt idx="86">
                  <c:v>23</c:v>
                </c:pt>
                <c:pt idx="87">
                  <c:v>39</c:v>
                </c:pt>
                <c:pt idx="88">
                  <c:v>26</c:v>
                </c:pt>
                <c:pt idx="89">
                  <c:v>23</c:v>
                </c:pt>
                <c:pt idx="90">
                  <c:v>66</c:v>
                </c:pt>
                <c:pt idx="91">
                  <c:v>15</c:v>
                </c:pt>
                <c:pt idx="92">
                  <c:v>15</c:v>
                </c:pt>
                <c:pt idx="93">
                  <c:v>44</c:v>
                </c:pt>
                <c:pt idx="94">
                  <c:v>15</c:v>
                </c:pt>
                <c:pt idx="95">
                  <c:v>43</c:v>
                </c:pt>
                <c:pt idx="96">
                  <c:v>34</c:v>
                </c:pt>
                <c:pt idx="97">
                  <c:v>17</c:v>
                </c:pt>
                <c:pt idx="98">
                  <c:v>20</c:v>
                </c:pt>
                <c:pt idx="99">
                  <c:v>42</c:v>
                </c:pt>
                <c:pt idx="100">
                  <c:v>15</c:v>
                </c:pt>
                <c:pt idx="101">
                  <c:v>53</c:v>
                </c:pt>
                <c:pt idx="102">
                  <c:v>15</c:v>
                </c:pt>
                <c:pt idx="103">
                  <c:v>16</c:v>
                </c:pt>
                <c:pt idx="104">
                  <c:v>53</c:v>
                </c:pt>
                <c:pt idx="105">
                  <c:v>67</c:v>
                </c:pt>
                <c:pt idx="106">
                  <c:v>39</c:v>
                </c:pt>
                <c:pt idx="107">
                  <c:v>59</c:v>
                </c:pt>
                <c:pt idx="108">
                  <c:v>33</c:v>
                </c:pt>
                <c:pt idx="109">
                  <c:v>22</c:v>
                </c:pt>
                <c:pt idx="110">
                  <c:v>19</c:v>
                </c:pt>
                <c:pt idx="111">
                  <c:v>19</c:v>
                </c:pt>
                <c:pt idx="112">
                  <c:v>56</c:v>
                </c:pt>
                <c:pt idx="113">
                  <c:v>31</c:v>
                </c:pt>
                <c:pt idx="114">
                  <c:v>71</c:v>
                </c:pt>
                <c:pt idx="115">
                  <c:v>26</c:v>
                </c:pt>
                <c:pt idx="116">
                  <c:v>43</c:v>
                </c:pt>
                <c:pt idx="117">
                  <c:v>30</c:v>
                </c:pt>
                <c:pt idx="118">
                  <c:v>17</c:v>
                </c:pt>
                <c:pt idx="119">
                  <c:v>88</c:v>
                </c:pt>
                <c:pt idx="120">
                  <c:v>15</c:v>
                </c:pt>
                <c:pt idx="121">
                  <c:v>40</c:v>
                </c:pt>
                <c:pt idx="122">
                  <c:v>17</c:v>
                </c:pt>
                <c:pt idx="123">
                  <c:v>20</c:v>
                </c:pt>
                <c:pt idx="124">
                  <c:v>26</c:v>
                </c:pt>
                <c:pt idx="125">
                  <c:v>88</c:v>
                </c:pt>
                <c:pt idx="126">
                  <c:v>105</c:v>
                </c:pt>
                <c:pt idx="127">
                  <c:v>15</c:v>
                </c:pt>
                <c:pt idx="128">
                  <c:v>34</c:v>
                </c:pt>
                <c:pt idx="129">
                  <c:v>23</c:v>
                </c:pt>
                <c:pt idx="130">
                  <c:v>33</c:v>
                </c:pt>
                <c:pt idx="131">
                  <c:v>42</c:v>
                </c:pt>
                <c:pt idx="132">
                  <c:v>60</c:v>
                </c:pt>
                <c:pt idx="133">
                  <c:v>49</c:v>
                </c:pt>
                <c:pt idx="134">
                  <c:v>15</c:v>
                </c:pt>
                <c:pt idx="135">
                  <c:v>39</c:v>
                </c:pt>
                <c:pt idx="136">
                  <c:v>73</c:v>
                </c:pt>
                <c:pt idx="137">
                  <c:v>29</c:v>
                </c:pt>
                <c:pt idx="138">
                  <c:v>27</c:v>
                </c:pt>
                <c:pt idx="139">
                  <c:v>105</c:v>
                </c:pt>
                <c:pt idx="140">
                  <c:v>37</c:v>
                </c:pt>
                <c:pt idx="141">
                  <c:v>107</c:v>
                </c:pt>
                <c:pt idx="142">
                  <c:v>39</c:v>
                </c:pt>
                <c:pt idx="143">
                  <c:v>15</c:v>
                </c:pt>
                <c:pt idx="144">
                  <c:v>22</c:v>
                </c:pt>
                <c:pt idx="145">
                  <c:v>23</c:v>
                </c:pt>
                <c:pt idx="146">
                  <c:v>128</c:v>
                </c:pt>
                <c:pt idx="147">
                  <c:v>15</c:v>
                </c:pt>
                <c:pt idx="148">
                  <c:v>25</c:v>
                </c:pt>
                <c:pt idx="149">
                  <c:v>57</c:v>
                </c:pt>
                <c:pt idx="150">
                  <c:v>24</c:v>
                </c:pt>
                <c:pt idx="151">
                  <c:v>65</c:v>
                </c:pt>
                <c:pt idx="152">
                  <c:v>29</c:v>
                </c:pt>
                <c:pt idx="153">
                  <c:v>38</c:v>
                </c:pt>
                <c:pt idx="154">
                  <c:v>47</c:v>
                </c:pt>
                <c:pt idx="155">
                  <c:v>21</c:v>
                </c:pt>
                <c:pt idx="156">
                  <c:v>39</c:v>
                </c:pt>
                <c:pt idx="157">
                  <c:v>109</c:v>
                </c:pt>
                <c:pt idx="158">
                  <c:v>15</c:v>
                </c:pt>
                <c:pt idx="159">
                  <c:v>149</c:v>
                </c:pt>
                <c:pt idx="160">
                  <c:v>19</c:v>
                </c:pt>
                <c:pt idx="161">
                  <c:v>19</c:v>
                </c:pt>
                <c:pt idx="162">
                  <c:v>15</c:v>
                </c:pt>
                <c:pt idx="163">
                  <c:v>37</c:v>
                </c:pt>
                <c:pt idx="164">
                  <c:v>74</c:v>
                </c:pt>
                <c:pt idx="165">
                  <c:v>15</c:v>
                </c:pt>
                <c:pt idx="166">
                  <c:v>16</c:v>
                </c:pt>
                <c:pt idx="167">
                  <c:v>87</c:v>
                </c:pt>
                <c:pt idx="168">
                  <c:v>77</c:v>
                </c:pt>
                <c:pt idx="169">
                  <c:v>73</c:v>
                </c:pt>
                <c:pt idx="170">
                  <c:v>66</c:v>
                </c:pt>
                <c:pt idx="171">
                  <c:v>69</c:v>
                </c:pt>
                <c:pt idx="172">
                  <c:v>118</c:v>
                </c:pt>
                <c:pt idx="173">
                  <c:v>32</c:v>
                </c:pt>
                <c:pt idx="174">
                  <c:v>37</c:v>
                </c:pt>
                <c:pt idx="175">
                  <c:v>15</c:v>
                </c:pt>
                <c:pt idx="176">
                  <c:v>58</c:v>
                </c:pt>
                <c:pt idx="177">
                  <c:v>27</c:v>
                </c:pt>
                <c:pt idx="178">
                  <c:v>27</c:v>
                </c:pt>
                <c:pt idx="179">
                  <c:v>102</c:v>
                </c:pt>
                <c:pt idx="180">
                  <c:v>36</c:v>
                </c:pt>
                <c:pt idx="181">
                  <c:v>143</c:v>
                </c:pt>
                <c:pt idx="182">
                  <c:v>17</c:v>
                </c:pt>
                <c:pt idx="183">
                  <c:v>15</c:v>
                </c:pt>
                <c:pt idx="184">
                  <c:v>66</c:v>
                </c:pt>
                <c:pt idx="185">
                  <c:v>37</c:v>
                </c:pt>
                <c:pt idx="186">
                  <c:v>33</c:v>
                </c:pt>
                <c:pt idx="187">
                  <c:v>163</c:v>
                </c:pt>
                <c:pt idx="188">
                  <c:v>34</c:v>
                </c:pt>
                <c:pt idx="189">
                  <c:v>6</c:v>
                </c:pt>
                <c:pt idx="190">
                  <c:v>16</c:v>
                </c:pt>
                <c:pt idx="191">
                  <c:v>25</c:v>
                </c:pt>
                <c:pt idx="192">
                  <c:v>35</c:v>
                </c:pt>
                <c:pt idx="193">
                  <c:v>81</c:v>
                </c:pt>
                <c:pt idx="194">
                  <c:v>182</c:v>
                </c:pt>
                <c:pt idx="195">
                  <c:v>34</c:v>
                </c:pt>
                <c:pt idx="196">
                  <c:v>23</c:v>
                </c:pt>
                <c:pt idx="197">
                  <c:v>32</c:v>
                </c:pt>
                <c:pt idx="198">
                  <c:v>91</c:v>
                </c:pt>
                <c:pt idx="199">
                  <c:v>29</c:v>
                </c:pt>
                <c:pt idx="200">
                  <c:v>69</c:v>
                </c:pt>
                <c:pt idx="201">
                  <c:v>26</c:v>
                </c:pt>
                <c:pt idx="202">
                  <c:v>15</c:v>
                </c:pt>
                <c:pt idx="203">
                  <c:v>67</c:v>
                </c:pt>
                <c:pt idx="204">
                  <c:v>65</c:v>
                </c:pt>
                <c:pt idx="205">
                  <c:v>25</c:v>
                </c:pt>
                <c:pt idx="206">
                  <c:v>154</c:v>
                </c:pt>
                <c:pt idx="207">
                  <c:v>47</c:v>
                </c:pt>
                <c:pt idx="208">
                  <c:v>100</c:v>
                </c:pt>
                <c:pt idx="209">
                  <c:v>0</c:v>
                </c:pt>
                <c:pt idx="210">
                  <c:v>176</c:v>
                </c:pt>
                <c:pt idx="211">
                  <c:v>176</c:v>
                </c:pt>
                <c:pt idx="212">
                  <c:v>176</c:v>
                </c:pt>
                <c:pt idx="213">
                  <c:v>183</c:v>
                </c:pt>
                <c:pt idx="214">
                  <c:v>68</c:v>
                </c:pt>
                <c:pt idx="215">
                  <c:v>11</c:v>
                </c:pt>
                <c:pt idx="216">
                  <c:v>11</c:v>
                </c:pt>
                <c:pt idx="217">
                  <c:v>22</c:v>
                </c:pt>
                <c:pt idx="218">
                  <c:v>19</c:v>
                </c:pt>
                <c:pt idx="219">
                  <c:v>15</c:v>
                </c:pt>
                <c:pt idx="220">
                  <c:v>15</c:v>
                </c:pt>
                <c:pt idx="221">
                  <c:v>9</c:v>
                </c:pt>
                <c:pt idx="222">
                  <c:v>38</c:v>
                </c:pt>
                <c:pt idx="223">
                  <c:v>20</c:v>
                </c:pt>
                <c:pt idx="224">
                  <c:v>15</c:v>
                </c:pt>
                <c:pt idx="225">
                  <c:v>62</c:v>
                </c:pt>
                <c:pt idx="226">
                  <c:v>26</c:v>
                </c:pt>
                <c:pt idx="227">
                  <c:v>55</c:v>
                </c:pt>
                <c:pt idx="228">
                  <c:v>31</c:v>
                </c:pt>
                <c:pt idx="229">
                  <c:v>21</c:v>
                </c:pt>
                <c:pt idx="230">
                  <c:v>13</c:v>
                </c:pt>
                <c:pt idx="231">
                  <c:v>53</c:v>
                </c:pt>
                <c:pt idx="232">
                  <c:v>38</c:v>
                </c:pt>
                <c:pt idx="233">
                  <c:v>47</c:v>
                </c:pt>
                <c:pt idx="234">
                  <c:v>33</c:v>
                </c:pt>
                <c:pt idx="235">
                  <c:v>41</c:v>
                </c:pt>
                <c:pt idx="236">
                  <c:v>44</c:v>
                </c:pt>
                <c:pt idx="237">
                  <c:v>20</c:v>
                </c:pt>
                <c:pt idx="238">
                  <c:v>60</c:v>
                </c:pt>
                <c:pt idx="239">
                  <c:v>32</c:v>
                </c:pt>
                <c:pt idx="240">
                  <c:v>176</c:v>
                </c:pt>
                <c:pt idx="241">
                  <c:v>18</c:v>
                </c:pt>
              </c:numCache>
            </c:numRef>
          </c:xVal>
          <c:yVal>
            <c:numRef>
              <c:f>Position!$P$448:$P$689</c:f>
              <c:numCache>
                <c:formatCode>General</c:formatCode>
                <c:ptCount val="242"/>
                <c:pt idx="0">
                  <c:v>-0.32363315696648998</c:v>
                </c:pt>
                <c:pt idx="1">
                  <c:v>-0.31735657225853298</c:v>
                </c:pt>
                <c:pt idx="2">
                  <c:v>-0.30501089324618702</c:v>
                </c:pt>
                <c:pt idx="3">
                  <c:v>-0.27950310559006197</c:v>
                </c:pt>
                <c:pt idx="4">
                  <c:v>0.243616287094548</c:v>
                </c:pt>
                <c:pt idx="5">
                  <c:v>0.225308641975309</c:v>
                </c:pt>
                <c:pt idx="6">
                  <c:v>0.21481481481481501</c:v>
                </c:pt>
                <c:pt idx="7">
                  <c:v>0.214285714285714</c:v>
                </c:pt>
                <c:pt idx="8">
                  <c:v>0.20940170940170899</c:v>
                </c:pt>
                <c:pt idx="9">
                  <c:v>0.19923554706163399</c:v>
                </c:pt>
                <c:pt idx="10">
                  <c:v>-0.19753086419753099</c:v>
                </c:pt>
                <c:pt idx="11">
                  <c:v>0.19644153957879401</c:v>
                </c:pt>
                <c:pt idx="12">
                  <c:v>0.196296296296296</c:v>
                </c:pt>
                <c:pt idx="13">
                  <c:v>0.19382716049382701</c:v>
                </c:pt>
                <c:pt idx="14">
                  <c:v>0.19135802469135799</c:v>
                </c:pt>
                <c:pt idx="15">
                  <c:v>0.18281573498964801</c:v>
                </c:pt>
                <c:pt idx="16">
                  <c:v>0.18082788671024</c:v>
                </c:pt>
                <c:pt idx="17">
                  <c:v>-0.17989417989418</c:v>
                </c:pt>
                <c:pt idx="18">
                  <c:v>-0.16820987654321001</c:v>
                </c:pt>
                <c:pt idx="19">
                  <c:v>0.16790123456790099</c:v>
                </c:pt>
                <c:pt idx="20">
                  <c:v>0.16666666666666699</c:v>
                </c:pt>
                <c:pt idx="21">
                  <c:v>0.16358024691358</c:v>
                </c:pt>
                <c:pt idx="22">
                  <c:v>-0.16244314489928499</c:v>
                </c:pt>
                <c:pt idx="23">
                  <c:v>0.16172839506172801</c:v>
                </c:pt>
                <c:pt idx="24">
                  <c:v>-0.16144349477682801</c:v>
                </c:pt>
                <c:pt idx="25">
                  <c:v>0.16049382716049401</c:v>
                </c:pt>
                <c:pt idx="26">
                  <c:v>-0.158385093167702</c:v>
                </c:pt>
                <c:pt idx="27">
                  <c:v>-0.15432098765432101</c:v>
                </c:pt>
                <c:pt idx="28">
                  <c:v>0.15304384844614699</c:v>
                </c:pt>
                <c:pt idx="29">
                  <c:v>0.15009746588694001</c:v>
                </c:pt>
                <c:pt idx="30">
                  <c:v>0.149382716049383</c:v>
                </c:pt>
                <c:pt idx="31">
                  <c:v>0.14638447971781299</c:v>
                </c:pt>
                <c:pt idx="32">
                  <c:v>0.14292497625830999</c:v>
                </c:pt>
                <c:pt idx="33">
                  <c:v>-0.14009661835748799</c:v>
                </c:pt>
                <c:pt idx="34">
                  <c:v>0.13580246913580199</c:v>
                </c:pt>
                <c:pt idx="35">
                  <c:v>-0.13580246913580199</c:v>
                </c:pt>
                <c:pt idx="36">
                  <c:v>0.132716049382716</c:v>
                </c:pt>
                <c:pt idx="37">
                  <c:v>-0.13057929724596401</c:v>
                </c:pt>
                <c:pt idx="38">
                  <c:v>0.12962962962963001</c:v>
                </c:pt>
                <c:pt idx="39">
                  <c:v>-0.12930547713156401</c:v>
                </c:pt>
                <c:pt idx="40">
                  <c:v>0.12773029439696101</c:v>
                </c:pt>
                <c:pt idx="41">
                  <c:v>-0.126677402039721</c:v>
                </c:pt>
                <c:pt idx="42">
                  <c:v>0.125356125356125</c:v>
                </c:pt>
                <c:pt idx="43">
                  <c:v>0.124338624338624</c:v>
                </c:pt>
                <c:pt idx="44">
                  <c:v>-0.122990915443746</c:v>
                </c:pt>
                <c:pt idx="45">
                  <c:v>0.11913580246913601</c:v>
                </c:pt>
                <c:pt idx="46">
                  <c:v>-0.11851851851851899</c:v>
                </c:pt>
                <c:pt idx="47">
                  <c:v>0.118451785118452</c:v>
                </c:pt>
                <c:pt idx="48">
                  <c:v>0.117283950617284</c:v>
                </c:pt>
                <c:pt idx="49">
                  <c:v>0.116459627329193</c:v>
                </c:pt>
                <c:pt idx="50">
                  <c:v>0.11616161616161599</c:v>
                </c:pt>
                <c:pt idx="51">
                  <c:v>-0.11598440545809</c:v>
                </c:pt>
                <c:pt idx="52">
                  <c:v>0.114197530864198</c:v>
                </c:pt>
                <c:pt idx="53">
                  <c:v>-0.112930547713156</c:v>
                </c:pt>
                <c:pt idx="54">
                  <c:v>-0.111992945326279</c:v>
                </c:pt>
                <c:pt idx="55">
                  <c:v>0.10934744268077599</c:v>
                </c:pt>
                <c:pt idx="56">
                  <c:v>0.109211775878442</c:v>
                </c:pt>
                <c:pt idx="57">
                  <c:v>-0.10838509316770201</c:v>
                </c:pt>
                <c:pt idx="58">
                  <c:v>-0.107349896480331</c:v>
                </c:pt>
                <c:pt idx="59">
                  <c:v>-0.104938271604938</c:v>
                </c:pt>
                <c:pt idx="60">
                  <c:v>-0.103661132396765</c:v>
                </c:pt>
                <c:pt idx="61">
                  <c:v>-0.10058097312999301</c:v>
                </c:pt>
                <c:pt idx="62">
                  <c:v>9.9647266313932906E-2</c:v>
                </c:pt>
                <c:pt idx="63">
                  <c:v>-9.7790773229369701E-2</c:v>
                </c:pt>
                <c:pt idx="64">
                  <c:v>9.6349973161567307E-2</c:v>
                </c:pt>
                <c:pt idx="65">
                  <c:v>9.6096096096096095E-2</c:v>
                </c:pt>
                <c:pt idx="66">
                  <c:v>-9.5679012345678993E-2</c:v>
                </c:pt>
                <c:pt idx="67">
                  <c:v>-9.5061728395061607E-2</c:v>
                </c:pt>
                <c:pt idx="68">
                  <c:v>9.4408133623819904E-2</c:v>
                </c:pt>
                <c:pt idx="69">
                  <c:v>-9.3827160493827097E-2</c:v>
                </c:pt>
                <c:pt idx="70">
                  <c:v>9.3121693121693105E-2</c:v>
                </c:pt>
                <c:pt idx="71">
                  <c:v>-9.1293047433398306E-2</c:v>
                </c:pt>
                <c:pt idx="72">
                  <c:v>-8.8888888888888906E-2</c:v>
                </c:pt>
                <c:pt idx="73">
                  <c:v>-8.7654320987654202E-2</c:v>
                </c:pt>
                <c:pt idx="74">
                  <c:v>-8.5122699386503103E-2</c:v>
                </c:pt>
                <c:pt idx="75">
                  <c:v>8.2010582010582006E-2</c:v>
                </c:pt>
                <c:pt idx="76">
                  <c:v>-8.1671415004748296E-2</c:v>
                </c:pt>
                <c:pt idx="77">
                  <c:v>8.0246913580246895E-2</c:v>
                </c:pt>
                <c:pt idx="78">
                  <c:v>-8.0246913580246895E-2</c:v>
                </c:pt>
                <c:pt idx="79">
                  <c:v>8.0246913580246895E-2</c:v>
                </c:pt>
                <c:pt idx="80">
                  <c:v>-7.88919000301114E-2</c:v>
                </c:pt>
                <c:pt idx="81">
                  <c:v>-7.80022446689113E-2</c:v>
                </c:pt>
                <c:pt idx="82">
                  <c:v>7.7857427319792893E-2</c:v>
                </c:pt>
                <c:pt idx="83">
                  <c:v>-7.7563070316693503E-2</c:v>
                </c:pt>
                <c:pt idx="84">
                  <c:v>7.6388888888888895E-2</c:v>
                </c:pt>
                <c:pt idx="85">
                  <c:v>7.6228119706380507E-2</c:v>
                </c:pt>
                <c:pt idx="86">
                  <c:v>-7.6023391812865396E-2</c:v>
                </c:pt>
                <c:pt idx="87">
                  <c:v>-7.6014109347442599E-2</c:v>
                </c:pt>
                <c:pt idx="88">
                  <c:v>-7.4074074074074098E-2</c:v>
                </c:pt>
                <c:pt idx="89">
                  <c:v>-7.1428571428571397E-2</c:v>
                </c:pt>
                <c:pt idx="90">
                  <c:v>-7.1198527720266899E-2</c:v>
                </c:pt>
                <c:pt idx="91">
                  <c:v>7.0987654320987595E-2</c:v>
                </c:pt>
                <c:pt idx="92">
                  <c:v>-7.0987654320987595E-2</c:v>
                </c:pt>
                <c:pt idx="93">
                  <c:v>-6.7901234567901203E-2</c:v>
                </c:pt>
                <c:pt idx="94">
                  <c:v>6.7901234567901203E-2</c:v>
                </c:pt>
                <c:pt idx="95">
                  <c:v>6.6951566951566899E-2</c:v>
                </c:pt>
                <c:pt idx="96">
                  <c:v>-6.6890955867801305E-2</c:v>
                </c:pt>
                <c:pt idx="97">
                  <c:v>-6.6257668711656406E-2</c:v>
                </c:pt>
                <c:pt idx="98">
                  <c:v>6.6193090087181106E-2</c:v>
                </c:pt>
                <c:pt idx="99">
                  <c:v>-6.6066066066066007E-2</c:v>
                </c:pt>
                <c:pt idx="100">
                  <c:v>6.4814814814814797E-2</c:v>
                </c:pt>
                <c:pt idx="101">
                  <c:v>6.4680622651637196E-2</c:v>
                </c:pt>
                <c:pt idx="102">
                  <c:v>6.3152896486229806E-2</c:v>
                </c:pt>
                <c:pt idx="103">
                  <c:v>-6.1728395061728399E-2</c:v>
                </c:pt>
                <c:pt idx="104">
                  <c:v>-5.9964726631393302E-2</c:v>
                </c:pt>
                <c:pt idx="105">
                  <c:v>-5.9174116645380997E-2</c:v>
                </c:pt>
                <c:pt idx="106">
                  <c:v>5.9082892416225802E-2</c:v>
                </c:pt>
                <c:pt idx="107">
                  <c:v>-5.7371096586782799E-2</c:v>
                </c:pt>
                <c:pt idx="108">
                  <c:v>5.7239057239057201E-2</c:v>
                </c:pt>
                <c:pt idx="109">
                  <c:v>5.6790123456790097E-2</c:v>
                </c:pt>
                <c:pt idx="110">
                  <c:v>-5.6437389770723101E-2</c:v>
                </c:pt>
                <c:pt idx="111">
                  <c:v>5.5555555555555601E-2</c:v>
                </c:pt>
                <c:pt idx="112">
                  <c:v>5.5555555555555601E-2</c:v>
                </c:pt>
                <c:pt idx="113">
                  <c:v>5.4326923076923099E-2</c:v>
                </c:pt>
                <c:pt idx="114">
                  <c:v>-5.37918871252204E-2</c:v>
                </c:pt>
                <c:pt idx="115">
                  <c:v>5.3676865271068103E-2</c:v>
                </c:pt>
                <c:pt idx="116">
                  <c:v>5.3656220322886999E-2</c:v>
                </c:pt>
                <c:pt idx="117">
                  <c:v>-5.3656220322886999E-2</c:v>
                </c:pt>
                <c:pt idx="118">
                  <c:v>-5.3656220322886999E-2</c:v>
                </c:pt>
                <c:pt idx="119">
                  <c:v>5.3656220322886999E-2</c:v>
                </c:pt>
                <c:pt idx="120">
                  <c:v>-5.29100529100529E-2</c:v>
                </c:pt>
                <c:pt idx="121">
                  <c:v>5.2052052052052003E-2</c:v>
                </c:pt>
                <c:pt idx="122">
                  <c:v>5.1851851851851802E-2</c:v>
                </c:pt>
                <c:pt idx="123">
                  <c:v>5.1198257080610002E-2</c:v>
                </c:pt>
                <c:pt idx="124">
                  <c:v>-5.0925925925925902E-2</c:v>
                </c:pt>
                <c:pt idx="125">
                  <c:v>4.96296296296296E-2</c:v>
                </c:pt>
                <c:pt idx="126">
                  <c:v>-4.9382716049382699E-2</c:v>
                </c:pt>
                <c:pt idx="127">
                  <c:v>4.8611111111111202E-2</c:v>
                </c:pt>
                <c:pt idx="128">
                  <c:v>-4.8148148148148197E-2</c:v>
                </c:pt>
                <c:pt idx="129">
                  <c:v>-4.7758284600389798E-2</c:v>
                </c:pt>
                <c:pt idx="130">
                  <c:v>4.6913580246913597E-2</c:v>
                </c:pt>
                <c:pt idx="131">
                  <c:v>-4.5879212545879199E-2</c:v>
                </c:pt>
                <c:pt idx="132">
                  <c:v>-4.5772187281621197E-2</c:v>
                </c:pt>
                <c:pt idx="133">
                  <c:v>-4.5735129068462402E-2</c:v>
                </c:pt>
                <c:pt idx="134">
                  <c:v>4.4444444444444398E-2</c:v>
                </c:pt>
                <c:pt idx="135">
                  <c:v>4.3209876543209902E-2</c:v>
                </c:pt>
                <c:pt idx="136">
                  <c:v>4.1526374859708101E-2</c:v>
                </c:pt>
                <c:pt idx="137">
                  <c:v>-4.1234567901234601E-2</c:v>
                </c:pt>
                <c:pt idx="138">
                  <c:v>3.9989264626945797E-2</c:v>
                </c:pt>
                <c:pt idx="139">
                  <c:v>3.9227399442453202E-2</c:v>
                </c:pt>
                <c:pt idx="140">
                  <c:v>-3.8720538720538697E-2</c:v>
                </c:pt>
                <c:pt idx="141">
                  <c:v>-3.7037037037037E-2</c:v>
                </c:pt>
                <c:pt idx="142">
                  <c:v>-3.7037037037037E-2</c:v>
                </c:pt>
                <c:pt idx="143">
                  <c:v>-3.7037037037037E-2</c:v>
                </c:pt>
                <c:pt idx="144">
                  <c:v>3.6419753086419801E-2</c:v>
                </c:pt>
                <c:pt idx="145">
                  <c:v>-3.61552028218695E-2</c:v>
                </c:pt>
                <c:pt idx="146">
                  <c:v>3.57487922705313E-2</c:v>
                </c:pt>
                <c:pt idx="147">
                  <c:v>3.4391534391534397E-2</c:v>
                </c:pt>
                <c:pt idx="148">
                  <c:v>3.4161490683229802E-2</c:v>
                </c:pt>
                <c:pt idx="149">
                  <c:v>3.3126293995859299E-2</c:v>
                </c:pt>
                <c:pt idx="150">
                  <c:v>-3.1746031746031703E-2</c:v>
                </c:pt>
                <c:pt idx="151">
                  <c:v>3.1377168558577903E-2</c:v>
                </c:pt>
                <c:pt idx="152">
                  <c:v>-3.0910806984426598E-2</c:v>
                </c:pt>
                <c:pt idx="153">
                  <c:v>-2.9774872912127898E-2</c:v>
                </c:pt>
                <c:pt idx="154">
                  <c:v>-2.97157622739018E-2</c:v>
                </c:pt>
                <c:pt idx="155">
                  <c:v>-2.9239766081871298E-2</c:v>
                </c:pt>
                <c:pt idx="156">
                  <c:v>-2.6631393298059899E-2</c:v>
                </c:pt>
                <c:pt idx="157">
                  <c:v>2.6234567901234601E-2</c:v>
                </c:pt>
                <c:pt idx="158">
                  <c:v>2.6115859449192799E-2</c:v>
                </c:pt>
                <c:pt idx="159">
                  <c:v>-2.4737770351805299E-2</c:v>
                </c:pt>
                <c:pt idx="160">
                  <c:v>2.4691358024691398E-2</c:v>
                </c:pt>
                <c:pt idx="161">
                  <c:v>-2.4691358024691398E-2</c:v>
                </c:pt>
                <c:pt idx="162">
                  <c:v>2.4691358024691398E-2</c:v>
                </c:pt>
                <c:pt idx="163">
                  <c:v>-2.4305555555555601E-2</c:v>
                </c:pt>
                <c:pt idx="164">
                  <c:v>2.3401510963699999E-2</c:v>
                </c:pt>
                <c:pt idx="165">
                  <c:v>-2.1164021164021201E-2</c:v>
                </c:pt>
                <c:pt idx="166">
                  <c:v>2.0987654320987599E-2</c:v>
                </c:pt>
                <c:pt idx="167">
                  <c:v>2.0630279402209298E-2</c:v>
                </c:pt>
                <c:pt idx="168">
                  <c:v>-1.98604401502952E-2</c:v>
                </c:pt>
                <c:pt idx="169">
                  <c:v>1.9675925925925899E-2</c:v>
                </c:pt>
                <c:pt idx="170">
                  <c:v>-1.85185185185185E-2</c:v>
                </c:pt>
                <c:pt idx="171">
                  <c:v>1.85185185185185E-2</c:v>
                </c:pt>
                <c:pt idx="172">
                  <c:v>1.85185185185185E-2</c:v>
                </c:pt>
                <c:pt idx="173">
                  <c:v>1.72413793103448E-2</c:v>
                </c:pt>
                <c:pt idx="174">
                  <c:v>1.6273849607182998E-2</c:v>
                </c:pt>
                <c:pt idx="175">
                  <c:v>-1.5873015873015799E-2</c:v>
                </c:pt>
                <c:pt idx="176">
                  <c:v>1.5527950310559001E-2</c:v>
                </c:pt>
                <c:pt idx="177">
                  <c:v>-1.54320987654322E-2</c:v>
                </c:pt>
                <c:pt idx="178">
                  <c:v>-1.44927536231885E-2</c:v>
                </c:pt>
                <c:pt idx="179">
                  <c:v>1.4029180695847399E-2</c:v>
                </c:pt>
                <c:pt idx="180">
                  <c:v>1.35802469135802E-2</c:v>
                </c:pt>
                <c:pt idx="181">
                  <c:v>-1.2345679012345699E-2</c:v>
                </c:pt>
                <c:pt idx="182">
                  <c:v>1.2345679012345699E-2</c:v>
                </c:pt>
                <c:pt idx="183">
                  <c:v>-1.2345679012345699E-2</c:v>
                </c:pt>
                <c:pt idx="184">
                  <c:v>1.1508683825068E-2</c:v>
                </c:pt>
                <c:pt idx="185">
                  <c:v>-1.13262696382901E-2</c:v>
                </c:pt>
                <c:pt idx="186">
                  <c:v>9.8765432098765708E-3</c:v>
                </c:pt>
                <c:pt idx="187">
                  <c:v>-9.6397767630644303E-3</c:v>
                </c:pt>
                <c:pt idx="188">
                  <c:v>9.5785440613027004E-3</c:v>
                </c:pt>
                <c:pt idx="189">
                  <c:v>9.3167701863353606E-3</c:v>
                </c:pt>
                <c:pt idx="190">
                  <c:v>9.3167701863353606E-3</c:v>
                </c:pt>
                <c:pt idx="191">
                  <c:v>-9.2592592592593004E-3</c:v>
                </c:pt>
                <c:pt idx="192">
                  <c:v>-8.6419753086419693E-3</c:v>
                </c:pt>
                <c:pt idx="193">
                  <c:v>-6.8683707181359504E-3</c:v>
                </c:pt>
                <c:pt idx="194">
                  <c:v>6.7901234567900801E-3</c:v>
                </c:pt>
                <c:pt idx="195">
                  <c:v>-6.3856960408684698E-3</c:v>
                </c:pt>
                <c:pt idx="196">
                  <c:v>-4.4091710758377102E-3</c:v>
                </c:pt>
                <c:pt idx="197">
                  <c:v>3.8314176245210999E-3</c:v>
                </c:pt>
                <c:pt idx="198">
                  <c:v>-3.8287232380059301E-3</c:v>
                </c:pt>
                <c:pt idx="199">
                  <c:v>3.3238366571700598E-3</c:v>
                </c:pt>
                <c:pt idx="200">
                  <c:v>3.2793209876543199E-3</c:v>
                </c:pt>
                <c:pt idx="201">
                  <c:v>3.2206119162640498E-3</c:v>
                </c:pt>
                <c:pt idx="202">
                  <c:v>-2.6455026455026202E-3</c:v>
                </c:pt>
                <c:pt idx="203">
                  <c:v>2.59909031838856E-3</c:v>
                </c:pt>
                <c:pt idx="204">
                  <c:v>-2.4063611634233002E-3</c:v>
                </c:pt>
                <c:pt idx="205">
                  <c:v>-1.94931773879137E-3</c:v>
                </c:pt>
                <c:pt idx="206">
                  <c:v>-1.8155410312272701E-3</c:v>
                </c:pt>
                <c:pt idx="207">
                  <c:v>-1.2345679012345501E-3</c:v>
                </c:pt>
                <c:pt idx="208">
                  <c:v>-5.5486197808296501E-4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0.235129068462402</c:v>
                </c:pt>
                <c:pt idx="216">
                  <c:v>0.235129068462402</c:v>
                </c:pt>
                <c:pt idx="217">
                  <c:v>-0.220458553791887</c:v>
                </c:pt>
                <c:pt idx="218">
                  <c:v>-0.16975308641975301</c:v>
                </c:pt>
                <c:pt idx="219">
                  <c:v>0.16754850088183401</c:v>
                </c:pt>
                <c:pt idx="220">
                  <c:v>0.16666666666666699</c:v>
                </c:pt>
                <c:pt idx="221">
                  <c:v>0.155864197530864</c:v>
                </c:pt>
                <c:pt idx="222">
                  <c:v>-0.153759820426487</c:v>
                </c:pt>
                <c:pt idx="223">
                  <c:v>0.13580246913580199</c:v>
                </c:pt>
                <c:pt idx="224">
                  <c:v>-0.127865961199294</c:v>
                </c:pt>
                <c:pt idx="225">
                  <c:v>-0.11397707231040601</c:v>
                </c:pt>
                <c:pt idx="226">
                  <c:v>-0.10171765968867399</c:v>
                </c:pt>
                <c:pt idx="227">
                  <c:v>-8.7654320987654202E-2</c:v>
                </c:pt>
                <c:pt idx="228">
                  <c:v>6.0493827160493799E-2</c:v>
                </c:pt>
                <c:pt idx="229">
                  <c:v>-5.1332033788174102E-2</c:v>
                </c:pt>
                <c:pt idx="230">
                  <c:v>4.9943883277216598E-2</c:v>
                </c:pt>
                <c:pt idx="231">
                  <c:v>4.0895061728395098E-2</c:v>
                </c:pt>
                <c:pt idx="232">
                  <c:v>4.0123456790123503E-2</c:v>
                </c:pt>
                <c:pt idx="233">
                  <c:v>3.4883720930232599E-2</c:v>
                </c:pt>
                <c:pt idx="234">
                  <c:v>-2.36957387495021E-2</c:v>
                </c:pt>
                <c:pt idx="235">
                  <c:v>1.9970951343500298E-2</c:v>
                </c:pt>
                <c:pt idx="236">
                  <c:v>6.6476733143399601E-3</c:v>
                </c:pt>
                <c:pt idx="237">
                  <c:v>-0.28088336783988999</c:v>
                </c:pt>
                <c:pt idx="238">
                  <c:v>-0.11384803921568599</c:v>
                </c:pt>
                <c:pt idx="239">
                  <c:v>-8.47169008088548E-2</c:v>
                </c:pt>
                <c:pt idx="240">
                  <c:v>-4.5243282498184399E-2</c:v>
                </c:pt>
                <c:pt idx="241">
                  <c:v>2.2045855379188701E-2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18-C14F-AF0F-E47212DD03D5}"/>
            </c:ext>
          </c:extLst>
        </c:ser>
        <c:ser>
          <c:idx val="3"/>
          <c:order val="4"/>
          <c:tx>
            <c:v>C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Position!$R$690:$R$973</c:f>
              <c:numCache>
                <c:formatCode>General</c:formatCode>
                <c:ptCount val="2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37</c:v>
                </c:pt>
                <c:pt idx="4">
                  <c:v>21</c:v>
                </c:pt>
                <c:pt idx="5">
                  <c:v>24</c:v>
                </c:pt>
                <c:pt idx="6">
                  <c:v>15</c:v>
                </c:pt>
                <c:pt idx="7">
                  <c:v>15</c:v>
                </c:pt>
                <c:pt idx="8">
                  <c:v>33</c:v>
                </c:pt>
                <c:pt idx="9">
                  <c:v>16</c:v>
                </c:pt>
                <c:pt idx="10">
                  <c:v>15</c:v>
                </c:pt>
                <c:pt idx="11">
                  <c:v>24</c:v>
                </c:pt>
                <c:pt idx="12">
                  <c:v>36</c:v>
                </c:pt>
                <c:pt idx="13">
                  <c:v>15</c:v>
                </c:pt>
                <c:pt idx="14">
                  <c:v>15</c:v>
                </c:pt>
                <c:pt idx="15">
                  <c:v>16</c:v>
                </c:pt>
                <c:pt idx="16">
                  <c:v>7</c:v>
                </c:pt>
                <c:pt idx="17">
                  <c:v>21</c:v>
                </c:pt>
                <c:pt idx="18">
                  <c:v>18</c:v>
                </c:pt>
                <c:pt idx="19">
                  <c:v>15</c:v>
                </c:pt>
                <c:pt idx="20">
                  <c:v>21</c:v>
                </c:pt>
                <c:pt idx="21">
                  <c:v>17</c:v>
                </c:pt>
                <c:pt idx="22">
                  <c:v>15</c:v>
                </c:pt>
                <c:pt idx="23">
                  <c:v>16</c:v>
                </c:pt>
                <c:pt idx="24">
                  <c:v>27</c:v>
                </c:pt>
                <c:pt idx="25">
                  <c:v>24</c:v>
                </c:pt>
                <c:pt idx="26">
                  <c:v>15</c:v>
                </c:pt>
                <c:pt idx="27">
                  <c:v>18</c:v>
                </c:pt>
                <c:pt idx="28">
                  <c:v>42</c:v>
                </c:pt>
                <c:pt idx="29">
                  <c:v>22</c:v>
                </c:pt>
                <c:pt idx="30">
                  <c:v>18</c:v>
                </c:pt>
                <c:pt idx="31">
                  <c:v>16</c:v>
                </c:pt>
                <c:pt idx="32">
                  <c:v>21</c:v>
                </c:pt>
                <c:pt idx="33">
                  <c:v>40</c:v>
                </c:pt>
                <c:pt idx="34">
                  <c:v>15</c:v>
                </c:pt>
                <c:pt idx="35">
                  <c:v>21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15</c:v>
                </c:pt>
                <c:pt idx="40">
                  <c:v>24</c:v>
                </c:pt>
                <c:pt idx="41">
                  <c:v>14</c:v>
                </c:pt>
                <c:pt idx="42">
                  <c:v>35</c:v>
                </c:pt>
                <c:pt idx="43">
                  <c:v>23</c:v>
                </c:pt>
                <c:pt idx="44">
                  <c:v>15</c:v>
                </c:pt>
                <c:pt idx="45">
                  <c:v>15</c:v>
                </c:pt>
                <c:pt idx="46">
                  <c:v>18</c:v>
                </c:pt>
                <c:pt idx="47">
                  <c:v>15</c:v>
                </c:pt>
                <c:pt idx="48">
                  <c:v>30</c:v>
                </c:pt>
                <c:pt idx="49">
                  <c:v>24</c:v>
                </c:pt>
                <c:pt idx="50">
                  <c:v>22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49</c:v>
                </c:pt>
                <c:pt idx="55">
                  <c:v>16</c:v>
                </c:pt>
                <c:pt idx="56">
                  <c:v>19</c:v>
                </c:pt>
                <c:pt idx="57">
                  <c:v>22</c:v>
                </c:pt>
                <c:pt idx="58">
                  <c:v>45</c:v>
                </c:pt>
                <c:pt idx="59">
                  <c:v>40</c:v>
                </c:pt>
                <c:pt idx="60">
                  <c:v>24</c:v>
                </c:pt>
                <c:pt idx="61">
                  <c:v>18</c:v>
                </c:pt>
                <c:pt idx="62">
                  <c:v>13</c:v>
                </c:pt>
                <c:pt idx="63">
                  <c:v>15</c:v>
                </c:pt>
                <c:pt idx="64">
                  <c:v>25</c:v>
                </c:pt>
                <c:pt idx="65">
                  <c:v>31</c:v>
                </c:pt>
                <c:pt idx="66">
                  <c:v>28</c:v>
                </c:pt>
                <c:pt idx="67">
                  <c:v>46</c:v>
                </c:pt>
                <c:pt idx="68">
                  <c:v>41</c:v>
                </c:pt>
                <c:pt idx="69">
                  <c:v>57</c:v>
                </c:pt>
                <c:pt idx="70">
                  <c:v>11</c:v>
                </c:pt>
                <c:pt idx="71">
                  <c:v>31</c:v>
                </c:pt>
                <c:pt idx="72">
                  <c:v>57</c:v>
                </c:pt>
                <c:pt idx="73">
                  <c:v>28</c:v>
                </c:pt>
                <c:pt idx="74">
                  <c:v>24</c:v>
                </c:pt>
                <c:pt idx="75">
                  <c:v>24</c:v>
                </c:pt>
                <c:pt idx="76">
                  <c:v>35</c:v>
                </c:pt>
                <c:pt idx="77">
                  <c:v>65</c:v>
                </c:pt>
                <c:pt idx="78">
                  <c:v>15</c:v>
                </c:pt>
                <c:pt idx="79">
                  <c:v>61</c:v>
                </c:pt>
                <c:pt idx="80">
                  <c:v>46</c:v>
                </c:pt>
                <c:pt idx="81">
                  <c:v>19</c:v>
                </c:pt>
                <c:pt idx="82">
                  <c:v>51</c:v>
                </c:pt>
                <c:pt idx="83">
                  <c:v>17</c:v>
                </c:pt>
                <c:pt idx="84">
                  <c:v>32</c:v>
                </c:pt>
                <c:pt idx="85">
                  <c:v>20</c:v>
                </c:pt>
                <c:pt idx="86">
                  <c:v>15</c:v>
                </c:pt>
                <c:pt idx="87">
                  <c:v>38</c:v>
                </c:pt>
                <c:pt idx="88">
                  <c:v>19</c:v>
                </c:pt>
                <c:pt idx="89">
                  <c:v>15</c:v>
                </c:pt>
                <c:pt idx="90">
                  <c:v>68</c:v>
                </c:pt>
                <c:pt idx="91">
                  <c:v>64</c:v>
                </c:pt>
                <c:pt idx="92">
                  <c:v>17</c:v>
                </c:pt>
                <c:pt idx="93">
                  <c:v>15</c:v>
                </c:pt>
                <c:pt idx="94">
                  <c:v>26</c:v>
                </c:pt>
                <c:pt idx="95">
                  <c:v>16</c:v>
                </c:pt>
                <c:pt idx="96">
                  <c:v>64</c:v>
                </c:pt>
                <c:pt idx="97">
                  <c:v>38</c:v>
                </c:pt>
                <c:pt idx="98">
                  <c:v>19</c:v>
                </c:pt>
                <c:pt idx="99">
                  <c:v>37</c:v>
                </c:pt>
                <c:pt idx="100">
                  <c:v>55</c:v>
                </c:pt>
                <c:pt idx="101">
                  <c:v>15</c:v>
                </c:pt>
                <c:pt idx="102">
                  <c:v>15</c:v>
                </c:pt>
                <c:pt idx="103">
                  <c:v>23</c:v>
                </c:pt>
                <c:pt idx="104">
                  <c:v>18</c:v>
                </c:pt>
                <c:pt idx="105">
                  <c:v>44</c:v>
                </c:pt>
                <c:pt idx="106">
                  <c:v>34</c:v>
                </c:pt>
                <c:pt idx="107">
                  <c:v>61</c:v>
                </c:pt>
                <c:pt idx="108">
                  <c:v>15</c:v>
                </c:pt>
                <c:pt idx="109">
                  <c:v>23</c:v>
                </c:pt>
                <c:pt idx="110">
                  <c:v>16</c:v>
                </c:pt>
                <c:pt idx="111">
                  <c:v>40</c:v>
                </c:pt>
                <c:pt idx="112">
                  <c:v>23</c:v>
                </c:pt>
                <c:pt idx="113">
                  <c:v>93</c:v>
                </c:pt>
                <c:pt idx="114">
                  <c:v>15</c:v>
                </c:pt>
                <c:pt idx="115">
                  <c:v>15</c:v>
                </c:pt>
                <c:pt idx="116">
                  <c:v>26</c:v>
                </c:pt>
                <c:pt idx="117">
                  <c:v>18</c:v>
                </c:pt>
                <c:pt idx="118">
                  <c:v>82</c:v>
                </c:pt>
                <c:pt idx="119">
                  <c:v>19</c:v>
                </c:pt>
                <c:pt idx="120">
                  <c:v>18</c:v>
                </c:pt>
                <c:pt idx="121">
                  <c:v>65</c:v>
                </c:pt>
                <c:pt idx="122">
                  <c:v>45</c:v>
                </c:pt>
                <c:pt idx="123">
                  <c:v>80</c:v>
                </c:pt>
                <c:pt idx="124">
                  <c:v>40</c:v>
                </c:pt>
                <c:pt idx="125">
                  <c:v>24</c:v>
                </c:pt>
                <c:pt idx="126">
                  <c:v>33</c:v>
                </c:pt>
                <c:pt idx="127">
                  <c:v>24</c:v>
                </c:pt>
                <c:pt idx="128">
                  <c:v>21</c:v>
                </c:pt>
                <c:pt idx="129">
                  <c:v>43</c:v>
                </c:pt>
                <c:pt idx="130">
                  <c:v>39</c:v>
                </c:pt>
                <c:pt idx="131">
                  <c:v>27</c:v>
                </c:pt>
                <c:pt idx="132">
                  <c:v>15</c:v>
                </c:pt>
                <c:pt idx="133">
                  <c:v>24</c:v>
                </c:pt>
                <c:pt idx="134">
                  <c:v>34</c:v>
                </c:pt>
                <c:pt idx="135">
                  <c:v>29</c:v>
                </c:pt>
                <c:pt idx="136">
                  <c:v>128</c:v>
                </c:pt>
                <c:pt idx="137">
                  <c:v>15</c:v>
                </c:pt>
                <c:pt idx="138">
                  <c:v>56</c:v>
                </c:pt>
                <c:pt idx="139">
                  <c:v>38</c:v>
                </c:pt>
                <c:pt idx="140">
                  <c:v>23</c:v>
                </c:pt>
                <c:pt idx="141">
                  <c:v>25</c:v>
                </c:pt>
                <c:pt idx="142">
                  <c:v>63</c:v>
                </c:pt>
                <c:pt idx="143">
                  <c:v>47</c:v>
                </c:pt>
                <c:pt idx="144">
                  <c:v>16</c:v>
                </c:pt>
                <c:pt idx="145">
                  <c:v>16</c:v>
                </c:pt>
                <c:pt idx="146">
                  <c:v>23</c:v>
                </c:pt>
                <c:pt idx="147">
                  <c:v>20</c:v>
                </c:pt>
                <c:pt idx="148">
                  <c:v>49</c:v>
                </c:pt>
                <c:pt idx="149">
                  <c:v>37</c:v>
                </c:pt>
                <c:pt idx="150">
                  <c:v>15</c:v>
                </c:pt>
                <c:pt idx="151">
                  <c:v>80</c:v>
                </c:pt>
                <c:pt idx="152">
                  <c:v>103</c:v>
                </c:pt>
                <c:pt idx="153">
                  <c:v>117</c:v>
                </c:pt>
                <c:pt idx="154">
                  <c:v>21</c:v>
                </c:pt>
                <c:pt idx="155">
                  <c:v>39</c:v>
                </c:pt>
                <c:pt idx="156">
                  <c:v>111</c:v>
                </c:pt>
                <c:pt idx="157">
                  <c:v>107</c:v>
                </c:pt>
                <c:pt idx="158">
                  <c:v>29</c:v>
                </c:pt>
                <c:pt idx="159">
                  <c:v>43</c:v>
                </c:pt>
                <c:pt idx="160">
                  <c:v>18</c:v>
                </c:pt>
                <c:pt idx="161">
                  <c:v>124</c:v>
                </c:pt>
                <c:pt idx="162">
                  <c:v>84</c:v>
                </c:pt>
                <c:pt idx="163">
                  <c:v>35</c:v>
                </c:pt>
                <c:pt idx="164">
                  <c:v>12</c:v>
                </c:pt>
                <c:pt idx="165">
                  <c:v>31</c:v>
                </c:pt>
                <c:pt idx="166">
                  <c:v>106</c:v>
                </c:pt>
                <c:pt idx="167">
                  <c:v>33</c:v>
                </c:pt>
                <c:pt idx="168">
                  <c:v>106</c:v>
                </c:pt>
                <c:pt idx="169">
                  <c:v>72</c:v>
                </c:pt>
                <c:pt idx="170">
                  <c:v>73</c:v>
                </c:pt>
                <c:pt idx="171">
                  <c:v>39</c:v>
                </c:pt>
                <c:pt idx="172">
                  <c:v>79</c:v>
                </c:pt>
                <c:pt idx="173">
                  <c:v>70</c:v>
                </c:pt>
                <c:pt idx="174">
                  <c:v>60</c:v>
                </c:pt>
                <c:pt idx="175">
                  <c:v>15</c:v>
                </c:pt>
                <c:pt idx="176">
                  <c:v>67</c:v>
                </c:pt>
                <c:pt idx="177">
                  <c:v>39</c:v>
                </c:pt>
                <c:pt idx="178">
                  <c:v>62</c:v>
                </c:pt>
                <c:pt idx="179">
                  <c:v>162</c:v>
                </c:pt>
                <c:pt idx="180">
                  <c:v>98</c:v>
                </c:pt>
                <c:pt idx="181">
                  <c:v>61</c:v>
                </c:pt>
                <c:pt idx="182">
                  <c:v>63</c:v>
                </c:pt>
                <c:pt idx="183">
                  <c:v>7</c:v>
                </c:pt>
                <c:pt idx="184">
                  <c:v>15</c:v>
                </c:pt>
                <c:pt idx="185">
                  <c:v>18</c:v>
                </c:pt>
                <c:pt idx="186">
                  <c:v>123</c:v>
                </c:pt>
                <c:pt idx="187">
                  <c:v>40</c:v>
                </c:pt>
                <c:pt idx="188">
                  <c:v>79</c:v>
                </c:pt>
                <c:pt idx="189">
                  <c:v>29</c:v>
                </c:pt>
                <c:pt idx="190">
                  <c:v>78</c:v>
                </c:pt>
                <c:pt idx="191">
                  <c:v>25</c:v>
                </c:pt>
                <c:pt idx="192">
                  <c:v>15</c:v>
                </c:pt>
                <c:pt idx="193">
                  <c:v>119</c:v>
                </c:pt>
                <c:pt idx="194">
                  <c:v>21</c:v>
                </c:pt>
                <c:pt idx="195">
                  <c:v>22</c:v>
                </c:pt>
                <c:pt idx="196">
                  <c:v>15</c:v>
                </c:pt>
                <c:pt idx="197">
                  <c:v>19</c:v>
                </c:pt>
                <c:pt idx="198">
                  <c:v>72</c:v>
                </c:pt>
                <c:pt idx="199">
                  <c:v>33</c:v>
                </c:pt>
                <c:pt idx="200">
                  <c:v>106</c:v>
                </c:pt>
                <c:pt idx="201">
                  <c:v>18</c:v>
                </c:pt>
                <c:pt idx="202">
                  <c:v>47</c:v>
                </c:pt>
                <c:pt idx="203">
                  <c:v>95</c:v>
                </c:pt>
                <c:pt idx="204">
                  <c:v>80</c:v>
                </c:pt>
                <c:pt idx="205">
                  <c:v>92</c:v>
                </c:pt>
                <c:pt idx="206">
                  <c:v>119</c:v>
                </c:pt>
                <c:pt idx="207">
                  <c:v>53</c:v>
                </c:pt>
                <c:pt idx="208">
                  <c:v>26</c:v>
                </c:pt>
                <c:pt idx="209">
                  <c:v>88</c:v>
                </c:pt>
                <c:pt idx="210">
                  <c:v>66</c:v>
                </c:pt>
                <c:pt idx="211">
                  <c:v>13</c:v>
                </c:pt>
                <c:pt idx="212">
                  <c:v>29</c:v>
                </c:pt>
                <c:pt idx="213">
                  <c:v>160</c:v>
                </c:pt>
                <c:pt idx="214">
                  <c:v>25</c:v>
                </c:pt>
                <c:pt idx="215">
                  <c:v>125</c:v>
                </c:pt>
                <c:pt idx="216">
                  <c:v>121</c:v>
                </c:pt>
                <c:pt idx="217">
                  <c:v>15</c:v>
                </c:pt>
                <c:pt idx="218">
                  <c:v>15</c:v>
                </c:pt>
                <c:pt idx="219">
                  <c:v>63</c:v>
                </c:pt>
                <c:pt idx="220">
                  <c:v>71</c:v>
                </c:pt>
                <c:pt idx="221">
                  <c:v>19</c:v>
                </c:pt>
                <c:pt idx="222">
                  <c:v>172</c:v>
                </c:pt>
                <c:pt idx="223">
                  <c:v>159</c:v>
                </c:pt>
                <c:pt idx="224">
                  <c:v>36</c:v>
                </c:pt>
                <c:pt idx="225">
                  <c:v>22</c:v>
                </c:pt>
                <c:pt idx="226">
                  <c:v>46</c:v>
                </c:pt>
                <c:pt idx="227">
                  <c:v>16</c:v>
                </c:pt>
                <c:pt idx="228">
                  <c:v>184</c:v>
                </c:pt>
                <c:pt idx="229">
                  <c:v>174</c:v>
                </c:pt>
                <c:pt idx="230">
                  <c:v>166</c:v>
                </c:pt>
                <c:pt idx="231">
                  <c:v>182</c:v>
                </c:pt>
                <c:pt idx="232">
                  <c:v>88</c:v>
                </c:pt>
                <c:pt idx="233">
                  <c:v>134</c:v>
                </c:pt>
                <c:pt idx="234">
                  <c:v>24</c:v>
                </c:pt>
                <c:pt idx="235">
                  <c:v>23</c:v>
                </c:pt>
                <c:pt idx="236">
                  <c:v>18</c:v>
                </c:pt>
                <c:pt idx="237">
                  <c:v>40</c:v>
                </c:pt>
                <c:pt idx="238">
                  <c:v>181</c:v>
                </c:pt>
                <c:pt idx="239">
                  <c:v>181</c:v>
                </c:pt>
                <c:pt idx="240">
                  <c:v>176</c:v>
                </c:pt>
                <c:pt idx="241">
                  <c:v>176</c:v>
                </c:pt>
                <c:pt idx="242">
                  <c:v>176</c:v>
                </c:pt>
                <c:pt idx="243">
                  <c:v>176</c:v>
                </c:pt>
                <c:pt idx="244">
                  <c:v>183</c:v>
                </c:pt>
                <c:pt idx="245">
                  <c:v>17</c:v>
                </c:pt>
                <c:pt idx="246">
                  <c:v>16</c:v>
                </c:pt>
                <c:pt idx="247">
                  <c:v>15</c:v>
                </c:pt>
                <c:pt idx="248">
                  <c:v>18</c:v>
                </c:pt>
                <c:pt idx="249">
                  <c:v>29</c:v>
                </c:pt>
                <c:pt idx="250">
                  <c:v>28</c:v>
                </c:pt>
                <c:pt idx="251">
                  <c:v>16</c:v>
                </c:pt>
                <c:pt idx="252">
                  <c:v>33</c:v>
                </c:pt>
                <c:pt idx="253">
                  <c:v>19</c:v>
                </c:pt>
                <c:pt idx="254">
                  <c:v>15</c:v>
                </c:pt>
                <c:pt idx="255">
                  <c:v>54</c:v>
                </c:pt>
                <c:pt idx="256">
                  <c:v>14</c:v>
                </c:pt>
                <c:pt idx="257">
                  <c:v>16</c:v>
                </c:pt>
                <c:pt idx="258">
                  <c:v>40</c:v>
                </c:pt>
                <c:pt idx="259">
                  <c:v>15</c:v>
                </c:pt>
                <c:pt idx="260">
                  <c:v>23</c:v>
                </c:pt>
                <c:pt idx="261">
                  <c:v>89</c:v>
                </c:pt>
                <c:pt idx="262">
                  <c:v>30</c:v>
                </c:pt>
                <c:pt idx="263">
                  <c:v>16</c:v>
                </c:pt>
                <c:pt idx="264">
                  <c:v>60</c:v>
                </c:pt>
                <c:pt idx="265">
                  <c:v>60</c:v>
                </c:pt>
                <c:pt idx="266">
                  <c:v>40</c:v>
                </c:pt>
                <c:pt idx="267">
                  <c:v>62</c:v>
                </c:pt>
                <c:pt idx="268">
                  <c:v>33</c:v>
                </c:pt>
                <c:pt idx="269">
                  <c:v>58</c:v>
                </c:pt>
                <c:pt idx="270">
                  <c:v>67</c:v>
                </c:pt>
                <c:pt idx="271">
                  <c:v>39</c:v>
                </c:pt>
                <c:pt idx="272">
                  <c:v>62</c:v>
                </c:pt>
                <c:pt idx="273">
                  <c:v>26</c:v>
                </c:pt>
                <c:pt idx="274">
                  <c:v>55</c:v>
                </c:pt>
                <c:pt idx="275">
                  <c:v>16</c:v>
                </c:pt>
                <c:pt idx="276">
                  <c:v>183</c:v>
                </c:pt>
                <c:pt idx="277">
                  <c:v>30</c:v>
                </c:pt>
                <c:pt idx="278">
                  <c:v>16</c:v>
                </c:pt>
                <c:pt idx="279">
                  <c:v>15</c:v>
                </c:pt>
                <c:pt idx="280">
                  <c:v>48</c:v>
                </c:pt>
                <c:pt idx="281">
                  <c:v>15</c:v>
                </c:pt>
                <c:pt idx="282">
                  <c:v>23</c:v>
                </c:pt>
                <c:pt idx="283">
                  <c:v>22</c:v>
                </c:pt>
              </c:numCache>
            </c:numRef>
          </c:xVal>
          <c:yVal>
            <c:numRef>
              <c:f>Position!$P$690:$P$973</c:f>
              <c:numCache>
                <c:formatCode>General</c:formatCode>
                <c:ptCount val="284"/>
                <c:pt idx="0">
                  <c:v>0.38271604938271597</c:v>
                </c:pt>
                <c:pt idx="1">
                  <c:v>-0.32505175983436801</c:v>
                </c:pt>
                <c:pt idx="2">
                  <c:v>0.26020892687559299</c:v>
                </c:pt>
                <c:pt idx="3">
                  <c:v>0.24882928905917401</c:v>
                </c:pt>
                <c:pt idx="4">
                  <c:v>-0.24593892137751799</c:v>
                </c:pt>
                <c:pt idx="5">
                  <c:v>0.22486772486772499</c:v>
                </c:pt>
                <c:pt idx="6">
                  <c:v>-0.22222222222222199</c:v>
                </c:pt>
                <c:pt idx="7">
                  <c:v>-0.220458553791887</c:v>
                </c:pt>
                <c:pt idx="8">
                  <c:v>0.218364197530864</c:v>
                </c:pt>
                <c:pt idx="9">
                  <c:v>0.21661054994388301</c:v>
                </c:pt>
                <c:pt idx="10">
                  <c:v>-0.212215320910973</c:v>
                </c:pt>
                <c:pt idx="11">
                  <c:v>-0.20811287477954099</c:v>
                </c:pt>
                <c:pt idx="12">
                  <c:v>0.20756172839506201</c:v>
                </c:pt>
                <c:pt idx="13">
                  <c:v>0.20750237416904099</c:v>
                </c:pt>
                <c:pt idx="14">
                  <c:v>0.20707070707070699</c:v>
                </c:pt>
                <c:pt idx="15">
                  <c:v>-0.20601851851851899</c:v>
                </c:pt>
                <c:pt idx="16">
                  <c:v>0.19753086419753099</c:v>
                </c:pt>
                <c:pt idx="17">
                  <c:v>0.19753086419753099</c:v>
                </c:pt>
                <c:pt idx="18">
                  <c:v>0.18700072621641201</c:v>
                </c:pt>
                <c:pt idx="19">
                  <c:v>0.184641445511011</c:v>
                </c:pt>
                <c:pt idx="20">
                  <c:v>-0.18453541260558801</c:v>
                </c:pt>
                <c:pt idx="21">
                  <c:v>-0.18385093167701899</c:v>
                </c:pt>
                <c:pt idx="22">
                  <c:v>-0.178260869565217</c:v>
                </c:pt>
                <c:pt idx="23">
                  <c:v>-0.177890011223345</c:v>
                </c:pt>
                <c:pt idx="24">
                  <c:v>-0.177890011223345</c:v>
                </c:pt>
                <c:pt idx="25">
                  <c:v>-0.17115600448933799</c:v>
                </c:pt>
                <c:pt idx="26">
                  <c:v>0.169711538461538</c:v>
                </c:pt>
                <c:pt idx="27">
                  <c:v>-0.16666666666666699</c:v>
                </c:pt>
                <c:pt idx="28">
                  <c:v>-0.162495829162496</c:v>
                </c:pt>
                <c:pt idx="29">
                  <c:v>0.16049382716049401</c:v>
                </c:pt>
                <c:pt idx="30">
                  <c:v>0.155864197530864</c:v>
                </c:pt>
                <c:pt idx="31">
                  <c:v>0.15432098765432101</c:v>
                </c:pt>
                <c:pt idx="32">
                  <c:v>0.15042235217673799</c:v>
                </c:pt>
                <c:pt idx="33">
                  <c:v>-0.148148148148148</c:v>
                </c:pt>
                <c:pt idx="34">
                  <c:v>-0.14550264550264499</c:v>
                </c:pt>
                <c:pt idx="35">
                  <c:v>-0.13819825637713901</c:v>
                </c:pt>
                <c:pt idx="36">
                  <c:v>0.13734567901234601</c:v>
                </c:pt>
                <c:pt idx="37">
                  <c:v>-0.13657407407407399</c:v>
                </c:pt>
                <c:pt idx="38">
                  <c:v>0.13416149068322999</c:v>
                </c:pt>
                <c:pt idx="39">
                  <c:v>-0.13315696649030001</c:v>
                </c:pt>
                <c:pt idx="40">
                  <c:v>0.131874298540965</c:v>
                </c:pt>
                <c:pt idx="41">
                  <c:v>0.13057929724596401</c:v>
                </c:pt>
                <c:pt idx="42">
                  <c:v>-0.12962962962963001</c:v>
                </c:pt>
                <c:pt idx="43">
                  <c:v>0.127865961199295</c:v>
                </c:pt>
                <c:pt idx="44">
                  <c:v>0.124881291547958</c:v>
                </c:pt>
                <c:pt idx="45">
                  <c:v>0.124406457739791</c:v>
                </c:pt>
                <c:pt idx="46">
                  <c:v>-0.12155745489078799</c:v>
                </c:pt>
                <c:pt idx="47">
                  <c:v>-0.12155745489078799</c:v>
                </c:pt>
                <c:pt idx="48">
                  <c:v>0.12111801242236001</c:v>
                </c:pt>
                <c:pt idx="49">
                  <c:v>0.121041331186259</c:v>
                </c:pt>
                <c:pt idx="50">
                  <c:v>0.118908382066277</c:v>
                </c:pt>
                <c:pt idx="51">
                  <c:v>-0.11874999999999999</c:v>
                </c:pt>
                <c:pt idx="52">
                  <c:v>0.118233618233618</c:v>
                </c:pt>
                <c:pt idx="53">
                  <c:v>0.11744084136722199</c:v>
                </c:pt>
                <c:pt idx="54">
                  <c:v>0.11532670882264399</c:v>
                </c:pt>
                <c:pt idx="55">
                  <c:v>0.11463844797178099</c:v>
                </c:pt>
                <c:pt idx="56">
                  <c:v>0.11111111111111099</c:v>
                </c:pt>
                <c:pt idx="57">
                  <c:v>-0.109486679662118</c:v>
                </c:pt>
                <c:pt idx="58">
                  <c:v>0.105555555555556</c:v>
                </c:pt>
                <c:pt idx="59">
                  <c:v>0.104938271604938</c:v>
                </c:pt>
                <c:pt idx="60">
                  <c:v>0.104938271604938</c:v>
                </c:pt>
                <c:pt idx="61">
                  <c:v>-0.104128607964925</c:v>
                </c:pt>
                <c:pt idx="62">
                  <c:v>0.103174603174603</c:v>
                </c:pt>
                <c:pt idx="63">
                  <c:v>0.102292768959436</c:v>
                </c:pt>
                <c:pt idx="64">
                  <c:v>-0.100246913580247</c:v>
                </c:pt>
                <c:pt idx="65">
                  <c:v>-9.9856665074056397E-2</c:v>
                </c:pt>
                <c:pt idx="66">
                  <c:v>-9.7283950617283899E-2</c:v>
                </c:pt>
                <c:pt idx="67">
                  <c:v>-9.6096096096096095E-2</c:v>
                </c:pt>
                <c:pt idx="68">
                  <c:v>-9.5679012345678993E-2</c:v>
                </c:pt>
                <c:pt idx="69">
                  <c:v>9.2639090788951994E-2</c:v>
                </c:pt>
                <c:pt idx="70">
                  <c:v>9.2592592592592504E-2</c:v>
                </c:pt>
                <c:pt idx="71">
                  <c:v>-9.0693257359924007E-2</c:v>
                </c:pt>
                <c:pt idx="72">
                  <c:v>9.0325018896447506E-2</c:v>
                </c:pt>
                <c:pt idx="73">
                  <c:v>-8.6956521739130502E-2</c:v>
                </c:pt>
                <c:pt idx="74">
                  <c:v>8.6419753086419804E-2</c:v>
                </c:pt>
                <c:pt idx="75">
                  <c:v>8.6419753086419707E-2</c:v>
                </c:pt>
                <c:pt idx="76">
                  <c:v>-8.3774250440917103E-2</c:v>
                </c:pt>
                <c:pt idx="77">
                  <c:v>-8.1871345029239706E-2</c:v>
                </c:pt>
                <c:pt idx="78">
                  <c:v>8.11965811965812E-2</c:v>
                </c:pt>
                <c:pt idx="79">
                  <c:v>7.9431632890752293E-2</c:v>
                </c:pt>
                <c:pt idx="80">
                  <c:v>7.9365079365079402E-2</c:v>
                </c:pt>
                <c:pt idx="81">
                  <c:v>7.7601410934744305E-2</c:v>
                </c:pt>
                <c:pt idx="82">
                  <c:v>7.7226162332545298E-2</c:v>
                </c:pt>
                <c:pt idx="83">
                  <c:v>-7.65432098765432E-2</c:v>
                </c:pt>
                <c:pt idx="84">
                  <c:v>-7.5023741690408402E-2</c:v>
                </c:pt>
                <c:pt idx="85">
                  <c:v>-7.4845679012345706E-2</c:v>
                </c:pt>
                <c:pt idx="86">
                  <c:v>7.4074074074074098E-2</c:v>
                </c:pt>
                <c:pt idx="87">
                  <c:v>-7.2621641249092303E-2</c:v>
                </c:pt>
                <c:pt idx="88">
                  <c:v>7.2449642625081204E-2</c:v>
                </c:pt>
                <c:pt idx="89">
                  <c:v>-7.21747388414056E-2</c:v>
                </c:pt>
                <c:pt idx="90">
                  <c:v>6.84243565599498E-2</c:v>
                </c:pt>
                <c:pt idx="91">
                  <c:v>6.8125701459034793E-2</c:v>
                </c:pt>
                <c:pt idx="92">
                  <c:v>6.7901234567901203E-2</c:v>
                </c:pt>
                <c:pt idx="93">
                  <c:v>-6.6137566137566106E-2</c:v>
                </c:pt>
                <c:pt idx="94">
                  <c:v>6.5432098765432101E-2</c:v>
                </c:pt>
                <c:pt idx="95">
                  <c:v>6.5432098765432101E-2</c:v>
                </c:pt>
                <c:pt idx="96">
                  <c:v>6.4814814814814797E-2</c:v>
                </c:pt>
                <c:pt idx="97">
                  <c:v>6.4534231200897796E-2</c:v>
                </c:pt>
                <c:pt idx="98">
                  <c:v>6.3543936092955694E-2</c:v>
                </c:pt>
                <c:pt idx="99">
                  <c:v>-6.31808278867102E-2</c:v>
                </c:pt>
                <c:pt idx="100">
                  <c:v>6.2962962962962901E-2</c:v>
                </c:pt>
                <c:pt idx="101">
                  <c:v>-6.2962962962962901E-2</c:v>
                </c:pt>
                <c:pt idx="102">
                  <c:v>-6.2678062678062599E-2</c:v>
                </c:pt>
                <c:pt idx="103">
                  <c:v>-6.2610229276895898E-2</c:v>
                </c:pt>
                <c:pt idx="104">
                  <c:v>6.25E-2</c:v>
                </c:pt>
                <c:pt idx="105">
                  <c:v>6.2345679012345702E-2</c:v>
                </c:pt>
                <c:pt idx="106">
                  <c:v>-6.1728395061728399E-2</c:v>
                </c:pt>
                <c:pt idx="107">
                  <c:v>6.0563708362450397E-2</c:v>
                </c:pt>
                <c:pt idx="108">
                  <c:v>5.9082892416225802E-2</c:v>
                </c:pt>
                <c:pt idx="109">
                  <c:v>5.7319223985890698E-2</c:v>
                </c:pt>
                <c:pt idx="110">
                  <c:v>5.5555555555555601E-2</c:v>
                </c:pt>
                <c:pt idx="111">
                  <c:v>-5.5555555555555601E-2</c:v>
                </c:pt>
                <c:pt idx="112">
                  <c:v>5.4673721340387997E-2</c:v>
                </c:pt>
                <c:pt idx="113">
                  <c:v>-5.4200542005420002E-2</c:v>
                </c:pt>
                <c:pt idx="114">
                  <c:v>-5.29100529100529E-2</c:v>
                </c:pt>
                <c:pt idx="115">
                  <c:v>5.29100529100529E-2</c:v>
                </c:pt>
                <c:pt idx="116">
                  <c:v>5.2147239263803699E-2</c:v>
                </c:pt>
                <c:pt idx="117">
                  <c:v>5.1851851851851802E-2</c:v>
                </c:pt>
                <c:pt idx="118">
                  <c:v>-5.0651107728733297E-2</c:v>
                </c:pt>
                <c:pt idx="119">
                  <c:v>5.0154320987654301E-2</c:v>
                </c:pt>
                <c:pt idx="120">
                  <c:v>-5.0154320987654301E-2</c:v>
                </c:pt>
                <c:pt idx="121">
                  <c:v>-4.9707602339181201E-2</c:v>
                </c:pt>
                <c:pt idx="122">
                  <c:v>4.8931044866004199E-2</c:v>
                </c:pt>
                <c:pt idx="123">
                  <c:v>-4.8537121596482401E-2</c:v>
                </c:pt>
                <c:pt idx="124">
                  <c:v>4.83817150483817E-2</c:v>
                </c:pt>
                <c:pt idx="125">
                  <c:v>4.7699214365881003E-2</c:v>
                </c:pt>
                <c:pt idx="126">
                  <c:v>4.6913580246913597E-2</c:v>
                </c:pt>
                <c:pt idx="127">
                  <c:v>-4.6015712682379202E-2</c:v>
                </c:pt>
                <c:pt idx="128">
                  <c:v>4.4834307992202699E-2</c:v>
                </c:pt>
                <c:pt idx="129">
                  <c:v>4.42637759710931E-2</c:v>
                </c:pt>
                <c:pt idx="130">
                  <c:v>4.2087542087542097E-2</c:v>
                </c:pt>
                <c:pt idx="131">
                  <c:v>-4.1785375118708501E-2</c:v>
                </c:pt>
                <c:pt idx="132">
                  <c:v>4.0564373897707201E-2</c:v>
                </c:pt>
                <c:pt idx="133">
                  <c:v>4.0526033279656502E-2</c:v>
                </c:pt>
                <c:pt idx="134">
                  <c:v>3.9378458918688797E-2</c:v>
                </c:pt>
                <c:pt idx="135">
                  <c:v>-3.8518518518518598E-2</c:v>
                </c:pt>
                <c:pt idx="136">
                  <c:v>3.82716049382716E-2</c:v>
                </c:pt>
                <c:pt idx="137">
                  <c:v>3.7986704653371298E-2</c:v>
                </c:pt>
                <c:pt idx="138">
                  <c:v>3.7288989669941999E-2</c:v>
                </c:pt>
                <c:pt idx="139">
                  <c:v>-3.66512345679013E-2</c:v>
                </c:pt>
                <c:pt idx="140">
                  <c:v>-3.6419753086419801E-2</c:v>
                </c:pt>
                <c:pt idx="141">
                  <c:v>3.5632559660019603E-2</c:v>
                </c:pt>
                <c:pt idx="142">
                  <c:v>-3.55229443279758E-2</c:v>
                </c:pt>
                <c:pt idx="143">
                  <c:v>-3.5185185185185097E-2</c:v>
                </c:pt>
                <c:pt idx="144">
                  <c:v>3.4567901234567898E-2</c:v>
                </c:pt>
                <c:pt idx="145">
                  <c:v>-3.4391534391534299E-2</c:v>
                </c:pt>
                <c:pt idx="146">
                  <c:v>3.26278659611993E-2</c:v>
                </c:pt>
                <c:pt idx="147">
                  <c:v>-3.2316630355845997E-2</c:v>
                </c:pt>
                <c:pt idx="148">
                  <c:v>3.2098765432098803E-2</c:v>
                </c:pt>
                <c:pt idx="149">
                  <c:v>3.2021604938271601E-2</c:v>
                </c:pt>
                <c:pt idx="150">
                  <c:v>-3.1746031746031703E-2</c:v>
                </c:pt>
                <c:pt idx="151">
                  <c:v>-3.1573498964803298E-2</c:v>
                </c:pt>
                <c:pt idx="152">
                  <c:v>3.1262445240939803E-2</c:v>
                </c:pt>
                <c:pt idx="153">
                  <c:v>3.0864197530864199E-2</c:v>
                </c:pt>
                <c:pt idx="154">
                  <c:v>3.0864197530864199E-2</c:v>
                </c:pt>
                <c:pt idx="155">
                  <c:v>3.0478395061728399E-2</c:v>
                </c:pt>
                <c:pt idx="156">
                  <c:v>2.8602860286028601E-2</c:v>
                </c:pt>
                <c:pt idx="157">
                  <c:v>2.8127784141529801E-2</c:v>
                </c:pt>
                <c:pt idx="158">
                  <c:v>-2.75403608736942E-2</c:v>
                </c:pt>
                <c:pt idx="159">
                  <c:v>2.66933600266933E-2</c:v>
                </c:pt>
                <c:pt idx="160">
                  <c:v>2.6506899055918701E-2</c:v>
                </c:pt>
                <c:pt idx="161">
                  <c:v>2.6107146902253998E-2</c:v>
                </c:pt>
                <c:pt idx="162">
                  <c:v>2.5959749704041999E-2</c:v>
                </c:pt>
                <c:pt idx="163">
                  <c:v>-2.5813692480359099E-2</c:v>
                </c:pt>
                <c:pt idx="164">
                  <c:v>-2.4691358024691398E-2</c:v>
                </c:pt>
                <c:pt idx="165">
                  <c:v>-2.4691358024691398E-2</c:v>
                </c:pt>
                <c:pt idx="166">
                  <c:v>2.4691358024691398E-2</c:v>
                </c:pt>
                <c:pt idx="167">
                  <c:v>-2.4691358024691398E-2</c:v>
                </c:pt>
                <c:pt idx="168">
                  <c:v>-2.4034672970843201E-2</c:v>
                </c:pt>
                <c:pt idx="169">
                  <c:v>-2.36957387495021E-2</c:v>
                </c:pt>
                <c:pt idx="170">
                  <c:v>2.2886989553656201E-2</c:v>
                </c:pt>
                <c:pt idx="171">
                  <c:v>-2.2429261559696299E-2</c:v>
                </c:pt>
                <c:pt idx="172">
                  <c:v>2.2275899087493299E-2</c:v>
                </c:pt>
                <c:pt idx="173">
                  <c:v>2.21973322472254E-2</c:v>
                </c:pt>
                <c:pt idx="174">
                  <c:v>-2.14302352667133E-2</c:v>
                </c:pt>
                <c:pt idx="175">
                  <c:v>2.1164021164021201E-2</c:v>
                </c:pt>
                <c:pt idx="176">
                  <c:v>2.0859940400170199E-2</c:v>
                </c:pt>
                <c:pt idx="177">
                  <c:v>2.0458553791887199E-2</c:v>
                </c:pt>
                <c:pt idx="178">
                  <c:v>1.9818063677712799E-2</c:v>
                </c:pt>
                <c:pt idx="179">
                  <c:v>-1.9496204278813E-2</c:v>
                </c:pt>
                <c:pt idx="180">
                  <c:v>-1.9026870007262199E-2</c:v>
                </c:pt>
                <c:pt idx="181">
                  <c:v>-1.8742985409652E-2</c:v>
                </c:pt>
                <c:pt idx="182">
                  <c:v>1.85185185185185E-2</c:v>
                </c:pt>
                <c:pt idx="183">
                  <c:v>-1.85185185185185E-2</c:v>
                </c:pt>
                <c:pt idx="184">
                  <c:v>-1.85185185185185E-2</c:v>
                </c:pt>
                <c:pt idx="185">
                  <c:v>-1.85185185185185E-2</c:v>
                </c:pt>
                <c:pt idx="186">
                  <c:v>1.8345985737290099E-2</c:v>
                </c:pt>
                <c:pt idx="187">
                  <c:v>1.8132716049382699E-2</c:v>
                </c:pt>
                <c:pt idx="188">
                  <c:v>-1.5910276473656702E-2</c:v>
                </c:pt>
                <c:pt idx="189">
                  <c:v>-1.5669515669515698E-2</c:v>
                </c:pt>
                <c:pt idx="190">
                  <c:v>-1.51515151515151E-2</c:v>
                </c:pt>
                <c:pt idx="191">
                  <c:v>1.49911816578484E-2</c:v>
                </c:pt>
                <c:pt idx="192">
                  <c:v>-1.4991181657848299E-2</c:v>
                </c:pt>
                <c:pt idx="193">
                  <c:v>1.48840429214261E-2</c:v>
                </c:pt>
                <c:pt idx="194">
                  <c:v>-1.4161220043573E-2</c:v>
                </c:pt>
                <c:pt idx="195">
                  <c:v>1.39701104613386E-2</c:v>
                </c:pt>
                <c:pt idx="196">
                  <c:v>-1.37701804368471E-2</c:v>
                </c:pt>
                <c:pt idx="197">
                  <c:v>-1.37701804368471E-2</c:v>
                </c:pt>
                <c:pt idx="198">
                  <c:v>1.35802469135802E-2</c:v>
                </c:pt>
                <c:pt idx="199">
                  <c:v>-1.35802469135802E-2</c:v>
                </c:pt>
                <c:pt idx="200">
                  <c:v>1.3396375098502699E-2</c:v>
                </c:pt>
                <c:pt idx="201">
                  <c:v>-1.3117283950617301E-2</c:v>
                </c:pt>
                <c:pt idx="202">
                  <c:v>-1.30984643179765E-2</c:v>
                </c:pt>
                <c:pt idx="203">
                  <c:v>1.2345679012345699E-2</c:v>
                </c:pt>
                <c:pt idx="204">
                  <c:v>-1.2345679012345699E-2</c:v>
                </c:pt>
                <c:pt idx="205">
                  <c:v>1.2345679012345699E-2</c:v>
                </c:pt>
                <c:pt idx="206">
                  <c:v>1.2302914476827499E-2</c:v>
                </c:pt>
                <c:pt idx="207">
                  <c:v>-1.20772946859903E-2</c:v>
                </c:pt>
                <c:pt idx="208">
                  <c:v>1.2003200853561E-2</c:v>
                </c:pt>
                <c:pt idx="209">
                  <c:v>-1.11147433801896E-2</c:v>
                </c:pt>
                <c:pt idx="210">
                  <c:v>-1.04221496999684E-2</c:v>
                </c:pt>
                <c:pt idx="211">
                  <c:v>-1.01010101010101E-2</c:v>
                </c:pt>
                <c:pt idx="212">
                  <c:v>-9.9302200751476503E-3</c:v>
                </c:pt>
                <c:pt idx="213">
                  <c:v>-9.3828465706356501E-3</c:v>
                </c:pt>
                <c:pt idx="214">
                  <c:v>9.3167701863353606E-3</c:v>
                </c:pt>
                <c:pt idx="215">
                  <c:v>8.7403037255544495E-3</c:v>
                </c:pt>
                <c:pt idx="216">
                  <c:v>-8.6419753086419693E-3</c:v>
                </c:pt>
                <c:pt idx="217">
                  <c:v>-8.5403726708074296E-3</c:v>
                </c:pt>
                <c:pt idx="218">
                  <c:v>7.1225071225071096E-3</c:v>
                </c:pt>
                <c:pt idx="219">
                  <c:v>6.8342151675484502E-3</c:v>
                </c:pt>
                <c:pt idx="220">
                  <c:v>-6.17283950617286E-3</c:v>
                </c:pt>
                <c:pt idx="221">
                  <c:v>6.17283950617286E-3</c:v>
                </c:pt>
                <c:pt idx="222">
                  <c:v>6.0487963301262297E-3</c:v>
                </c:pt>
                <c:pt idx="223">
                  <c:v>-5.5555555555555896E-3</c:v>
                </c:pt>
                <c:pt idx="224">
                  <c:v>-5.0154320987654301E-3</c:v>
                </c:pt>
                <c:pt idx="225">
                  <c:v>-4.5484080571799902E-3</c:v>
                </c:pt>
                <c:pt idx="226">
                  <c:v>3.5888601780075199E-3</c:v>
                </c:pt>
                <c:pt idx="227">
                  <c:v>-3.5273368606701899E-3</c:v>
                </c:pt>
                <c:pt idx="228">
                  <c:v>3.3739743884670902E-3</c:v>
                </c:pt>
                <c:pt idx="229">
                  <c:v>-3.08641975308643E-3</c:v>
                </c:pt>
                <c:pt idx="230">
                  <c:v>-3.0048829347690798E-3</c:v>
                </c:pt>
                <c:pt idx="231">
                  <c:v>-2.56882140940112E-3</c:v>
                </c:pt>
                <c:pt idx="232">
                  <c:v>2.22222222222224E-3</c:v>
                </c:pt>
                <c:pt idx="233">
                  <c:v>1.5693659761456501E-3</c:v>
                </c:pt>
                <c:pt idx="234">
                  <c:v>8.8183421516752005E-4</c:v>
                </c:pt>
                <c:pt idx="235">
                  <c:v>8.8183421516752005E-4</c:v>
                </c:pt>
                <c:pt idx="236">
                  <c:v>7.7160493827160804E-4</c:v>
                </c:pt>
                <c:pt idx="237">
                  <c:v>-3.6310820624552099E-4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0.177113010446344</c:v>
                </c:pt>
                <c:pt idx="246">
                  <c:v>0.15046296296296299</c:v>
                </c:pt>
                <c:pt idx="247">
                  <c:v>0.13468013468013501</c:v>
                </c:pt>
                <c:pt idx="248">
                  <c:v>0.12817719680464801</c:v>
                </c:pt>
                <c:pt idx="249">
                  <c:v>0.120132953466287</c:v>
                </c:pt>
                <c:pt idx="250">
                  <c:v>0.114600107353731</c:v>
                </c:pt>
                <c:pt idx="251">
                  <c:v>-9.0693257359924007E-2</c:v>
                </c:pt>
                <c:pt idx="252">
                  <c:v>-9.0123456790123402E-2</c:v>
                </c:pt>
                <c:pt idx="253">
                  <c:v>8.4967320261437898E-2</c:v>
                </c:pt>
                <c:pt idx="254">
                  <c:v>-8.4520417853751195E-2</c:v>
                </c:pt>
                <c:pt idx="255">
                  <c:v>-8.0876795162509396E-2</c:v>
                </c:pt>
                <c:pt idx="256">
                  <c:v>-7.5498575498575499E-2</c:v>
                </c:pt>
                <c:pt idx="257">
                  <c:v>6.8783068783068793E-2</c:v>
                </c:pt>
                <c:pt idx="258">
                  <c:v>-6.7901234567901203E-2</c:v>
                </c:pt>
                <c:pt idx="259">
                  <c:v>-6.6001899335232705E-2</c:v>
                </c:pt>
                <c:pt idx="260">
                  <c:v>6.5255731922398599E-2</c:v>
                </c:pt>
                <c:pt idx="261">
                  <c:v>-5.6172839506172897E-2</c:v>
                </c:pt>
                <c:pt idx="262">
                  <c:v>5.5555555555555601E-2</c:v>
                </c:pt>
                <c:pt idx="263">
                  <c:v>5.3086419753086499E-2</c:v>
                </c:pt>
                <c:pt idx="264">
                  <c:v>4.9382716049382797E-2</c:v>
                </c:pt>
                <c:pt idx="265">
                  <c:v>4.9382716049382699E-2</c:v>
                </c:pt>
                <c:pt idx="266">
                  <c:v>-4.8324514991181601E-2</c:v>
                </c:pt>
                <c:pt idx="267">
                  <c:v>-4.7758284600389798E-2</c:v>
                </c:pt>
                <c:pt idx="268">
                  <c:v>4.6615581098339701E-2</c:v>
                </c:pt>
                <c:pt idx="269">
                  <c:v>-4.3209876543209902E-2</c:v>
                </c:pt>
                <c:pt idx="270">
                  <c:v>4.0908139778196302E-2</c:v>
                </c:pt>
                <c:pt idx="271">
                  <c:v>3.3950617283950602E-2</c:v>
                </c:pt>
                <c:pt idx="272">
                  <c:v>3.2813515269655598E-2</c:v>
                </c:pt>
                <c:pt idx="273">
                  <c:v>2.9320987654321E-2</c:v>
                </c:pt>
                <c:pt idx="274">
                  <c:v>2.4439405391786299E-2</c:v>
                </c:pt>
                <c:pt idx="275">
                  <c:v>-2.2045855379188701E-2</c:v>
                </c:pt>
                <c:pt idx="276">
                  <c:v>-2.1132897603485901E-2</c:v>
                </c:pt>
                <c:pt idx="277">
                  <c:v>2.0723104056437399E-2</c:v>
                </c:pt>
                <c:pt idx="278">
                  <c:v>1.85185185185185E-2</c:v>
                </c:pt>
                <c:pt idx="279">
                  <c:v>1.54320987654321E-2</c:v>
                </c:pt>
                <c:pt idx="280">
                  <c:v>-1.30634510479471E-2</c:v>
                </c:pt>
                <c:pt idx="281">
                  <c:v>-6.17283950617286E-3</c:v>
                </c:pt>
                <c:pt idx="282">
                  <c:v>0.1</c:v>
                </c:pt>
                <c:pt idx="283">
                  <c:v>6.6601689408707004E-2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18-C14F-AF0F-E47212DD03D5}"/>
            </c:ext>
          </c:extLst>
        </c:ser>
        <c:ser>
          <c:idx val="4"/>
          <c:order val="5"/>
          <c:tx>
            <c:v>DH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Position!$R$974:$R$1033</c:f>
              <c:numCache>
                <c:formatCode>General</c:formatCode>
                <c:ptCount val="60"/>
                <c:pt idx="0">
                  <c:v>22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20</c:v>
                </c:pt>
                <c:pt idx="6">
                  <c:v>30</c:v>
                </c:pt>
                <c:pt idx="7">
                  <c:v>60</c:v>
                </c:pt>
                <c:pt idx="8">
                  <c:v>25</c:v>
                </c:pt>
                <c:pt idx="9">
                  <c:v>68</c:v>
                </c:pt>
                <c:pt idx="10">
                  <c:v>25</c:v>
                </c:pt>
                <c:pt idx="11">
                  <c:v>22</c:v>
                </c:pt>
                <c:pt idx="12">
                  <c:v>74</c:v>
                </c:pt>
                <c:pt idx="13">
                  <c:v>64</c:v>
                </c:pt>
                <c:pt idx="14">
                  <c:v>131</c:v>
                </c:pt>
                <c:pt idx="15">
                  <c:v>27</c:v>
                </c:pt>
                <c:pt idx="16">
                  <c:v>97</c:v>
                </c:pt>
                <c:pt idx="17">
                  <c:v>22</c:v>
                </c:pt>
                <c:pt idx="18">
                  <c:v>72</c:v>
                </c:pt>
                <c:pt idx="19">
                  <c:v>47</c:v>
                </c:pt>
                <c:pt idx="20">
                  <c:v>34</c:v>
                </c:pt>
                <c:pt idx="21">
                  <c:v>33</c:v>
                </c:pt>
                <c:pt idx="22">
                  <c:v>129</c:v>
                </c:pt>
                <c:pt idx="23">
                  <c:v>15</c:v>
                </c:pt>
                <c:pt idx="24">
                  <c:v>15</c:v>
                </c:pt>
                <c:pt idx="25">
                  <c:v>71</c:v>
                </c:pt>
                <c:pt idx="26">
                  <c:v>54</c:v>
                </c:pt>
                <c:pt idx="27">
                  <c:v>46</c:v>
                </c:pt>
                <c:pt idx="28">
                  <c:v>28</c:v>
                </c:pt>
                <c:pt idx="29">
                  <c:v>15</c:v>
                </c:pt>
                <c:pt idx="30">
                  <c:v>63</c:v>
                </c:pt>
                <c:pt idx="31">
                  <c:v>169</c:v>
                </c:pt>
                <c:pt idx="32">
                  <c:v>44</c:v>
                </c:pt>
                <c:pt idx="33">
                  <c:v>64</c:v>
                </c:pt>
                <c:pt idx="34">
                  <c:v>15</c:v>
                </c:pt>
                <c:pt idx="35">
                  <c:v>57</c:v>
                </c:pt>
                <c:pt idx="36">
                  <c:v>135</c:v>
                </c:pt>
                <c:pt idx="37">
                  <c:v>93</c:v>
                </c:pt>
                <c:pt idx="38">
                  <c:v>112</c:v>
                </c:pt>
                <c:pt idx="39">
                  <c:v>141</c:v>
                </c:pt>
                <c:pt idx="40">
                  <c:v>26</c:v>
                </c:pt>
                <c:pt idx="41">
                  <c:v>150</c:v>
                </c:pt>
                <c:pt idx="42">
                  <c:v>31</c:v>
                </c:pt>
                <c:pt idx="43">
                  <c:v>18</c:v>
                </c:pt>
                <c:pt idx="44">
                  <c:v>89</c:v>
                </c:pt>
                <c:pt idx="45">
                  <c:v>41</c:v>
                </c:pt>
                <c:pt idx="46">
                  <c:v>99</c:v>
                </c:pt>
                <c:pt idx="47">
                  <c:v>106</c:v>
                </c:pt>
                <c:pt idx="48">
                  <c:v>29</c:v>
                </c:pt>
                <c:pt idx="49">
                  <c:v>17</c:v>
                </c:pt>
                <c:pt idx="50">
                  <c:v>20</c:v>
                </c:pt>
                <c:pt idx="51">
                  <c:v>78</c:v>
                </c:pt>
                <c:pt idx="52">
                  <c:v>98</c:v>
                </c:pt>
                <c:pt idx="53">
                  <c:v>40</c:v>
                </c:pt>
                <c:pt idx="54">
                  <c:v>75</c:v>
                </c:pt>
                <c:pt idx="55">
                  <c:v>181</c:v>
                </c:pt>
                <c:pt idx="56">
                  <c:v>158</c:v>
                </c:pt>
                <c:pt idx="57">
                  <c:v>15</c:v>
                </c:pt>
                <c:pt idx="58">
                  <c:v>11</c:v>
                </c:pt>
                <c:pt idx="59">
                  <c:v>17</c:v>
                </c:pt>
              </c:numCache>
            </c:numRef>
          </c:xVal>
          <c:yVal>
            <c:numRef>
              <c:f>Position!$P$974:$P$1033</c:f>
              <c:numCache>
                <c:formatCode>General</c:formatCode>
                <c:ptCount val="60"/>
                <c:pt idx="0">
                  <c:v>-0.34795321637426901</c:v>
                </c:pt>
                <c:pt idx="1">
                  <c:v>0.341614906832298</c:v>
                </c:pt>
                <c:pt idx="2">
                  <c:v>-0.20458553791887099</c:v>
                </c:pt>
                <c:pt idx="3">
                  <c:v>0.19135802469135799</c:v>
                </c:pt>
                <c:pt idx="4">
                  <c:v>0.17372134038800699</c:v>
                </c:pt>
                <c:pt idx="5">
                  <c:v>-0.15042235217673799</c:v>
                </c:pt>
                <c:pt idx="6">
                  <c:v>0.10097001763668401</c:v>
                </c:pt>
                <c:pt idx="7">
                  <c:v>-8.6657169990503297E-2</c:v>
                </c:pt>
                <c:pt idx="8">
                  <c:v>-8.37359098228663E-2</c:v>
                </c:pt>
                <c:pt idx="9">
                  <c:v>-8.1043409000398206E-2</c:v>
                </c:pt>
                <c:pt idx="10">
                  <c:v>-8.0246913580246798E-2</c:v>
                </c:pt>
                <c:pt idx="11">
                  <c:v>7.30994152046784E-2</c:v>
                </c:pt>
                <c:pt idx="12">
                  <c:v>-6.6137566137566106E-2</c:v>
                </c:pt>
                <c:pt idx="13">
                  <c:v>6.5390249006068199E-2</c:v>
                </c:pt>
                <c:pt idx="14">
                  <c:v>-6.3627730294396903E-2</c:v>
                </c:pt>
                <c:pt idx="15">
                  <c:v>-6.1728395061728301E-2</c:v>
                </c:pt>
                <c:pt idx="16">
                  <c:v>6.1076604554865403E-2</c:v>
                </c:pt>
                <c:pt idx="17">
                  <c:v>-5.5555555555555601E-2</c:v>
                </c:pt>
                <c:pt idx="18">
                  <c:v>-5.22875816993464E-2</c:v>
                </c:pt>
                <c:pt idx="19">
                  <c:v>4.4973544973544902E-2</c:v>
                </c:pt>
                <c:pt idx="20">
                  <c:v>-4.4444444444444398E-2</c:v>
                </c:pt>
                <c:pt idx="21">
                  <c:v>-4.4444444444444398E-2</c:v>
                </c:pt>
                <c:pt idx="22">
                  <c:v>4.2884990253411297E-2</c:v>
                </c:pt>
                <c:pt idx="23">
                  <c:v>3.82716049382716E-2</c:v>
                </c:pt>
                <c:pt idx="24">
                  <c:v>3.5612535612535599E-2</c:v>
                </c:pt>
                <c:pt idx="25">
                  <c:v>3.4231200897867603E-2</c:v>
                </c:pt>
                <c:pt idx="26">
                  <c:v>3.0864197530864199E-2</c:v>
                </c:pt>
                <c:pt idx="27">
                  <c:v>-2.92080698584763E-2</c:v>
                </c:pt>
                <c:pt idx="28">
                  <c:v>2.86195286195286E-2</c:v>
                </c:pt>
                <c:pt idx="29">
                  <c:v>-2.86195286195286E-2</c:v>
                </c:pt>
                <c:pt idx="30">
                  <c:v>-2.5925925925925901E-2</c:v>
                </c:pt>
                <c:pt idx="31">
                  <c:v>-2.5051759834368501E-2</c:v>
                </c:pt>
                <c:pt idx="32">
                  <c:v>-2.3336344474555799E-2</c:v>
                </c:pt>
                <c:pt idx="33">
                  <c:v>2.1394064872325799E-2</c:v>
                </c:pt>
                <c:pt idx="34">
                  <c:v>-2.0763187429854099E-2</c:v>
                </c:pt>
                <c:pt idx="35">
                  <c:v>-1.7353831819240498E-2</c:v>
                </c:pt>
                <c:pt idx="36">
                  <c:v>1.68860320375472E-2</c:v>
                </c:pt>
                <c:pt idx="37">
                  <c:v>1.6485112563543999E-2</c:v>
                </c:pt>
                <c:pt idx="38">
                  <c:v>-1.58904779366826E-2</c:v>
                </c:pt>
                <c:pt idx="39">
                  <c:v>-1.5817901234567899E-2</c:v>
                </c:pt>
                <c:pt idx="40">
                  <c:v>-1.54320987654321E-2</c:v>
                </c:pt>
                <c:pt idx="41">
                  <c:v>1.5386032798968099E-2</c:v>
                </c:pt>
                <c:pt idx="42">
                  <c:v>-1.41614906832298E-2</c:v>
                </c:pt>
                <c:pt idx="43">
                  <c:v>-1.4161220043573E-2</c:v>
                </c:pt>
                <c:pt idx="44">
                  <c:v>1.2345679012345699E-2</c:v>
                </c:pt>
                <c:pt idx="45">
                  <c:v>1.23456790123456E-2</c:v>
                </c:pt>
                <c:pt idx="46">
                  <c:v>1.2069452286843601E-2</c:v>
                </c:pt>
                <c:pt idx="47">
                  <c:v>-1.0869565217391399E-2</c:v>
                </c:pt>
                <c:pt idx="48">
                  <c:v>9.4966761633429302E-3</c:v>
                </c:pt>
                <c:pt idx="49">
                  <c:v>8.2815734989648004E-3</c:v>
                </c:pt>
                <c:pt idx="50">
                  <c:v>-6.17283950617286E-3</c:v>
                </c:pt>
                <c:pt idx="51">
                  <c:v>5.3676865271067801E-3</c:v>
                </c:pt>
                <c:pt idx="52">
                  <c:v>-3.6475869809203202E-3</c:v>
                </c:pt>
                <c:pt idx="53">
                  <c:v>-3.5273368606701899E-3</c:v>
                </c:pt>
                <c:pt idx="54">
                  <c:v>3.3796127146510399E-3</c:v>
                </c:pt>
                <c:pt idx="55">
                  <c:v>2.5688214094011798E-3</c:v>
                </c:pt>
                <c:pt idx="56">
                  <c:v>2.5573192239858899E-3</c:v>
                </c:pt>
                <c:pt idx="57">
                  <c:v>9.0828924162257504E-2</c:v>
                </c:pt>
                <c:pt idx="58">
                  <c:v>7.65432098765432E-2</c:v>
                </c:pt>
                <c:pt idx="59">
                  <c:v>-1.1574074074074099E-2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18-C14F-AF0F-E47212DD03D5}"/>
            </c:ext>
          </c:extLst>
        </c:ser>
        <c:ser>
          <c:idx val="7"/>
          <c:order val="6"/>
          <c:tx>
            <c:v>SS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c:spPr>
          </c:marker>
          <c:xVal>
            <c:numRef>
              <c:f>Position!$R$1838:$R$2043</c:f>
              <c:numCache>
                <c:formatCode>General</c:formatCode>
                <c:ptCount val="206"/>
                <c:pt idx="0">
                  <c:v>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17</c:v>
                </c:pt>
                <c:pt idx="5">
                  <c:v>33</c:v>
                </c:pt>
                <c:pt idx="6">
                  <c:v>15</c:v>
                </c:pt>
                <c:pt idx="7">
                  <c:v>28</c:v>
                </c:pt>
                <c:pt idx="8">
                  <c:v>28</c:v>
                </c:pt>
                <c:pt idx="9">
                  <c:v>17</c:v>
                </c:pt>
                <c:pt idx="10">
                  <c:v>15</c:v>
                </c:pt>
                <c:pt idx="11">
                  <c:v>15</c:v>
                </c:pt>
                <c:pt idx="12">
                  <c:v>22</c:v>
                </c:pt>
                <c:pt idx="13">
                  <c:v>15</c:v>
                </c:pt>
                <c:pt idx="14">
                  <c:v>29</c:v>
                </c:pt>
                <c:pt idx="15">
                  <c:v>17</c:v>
                </c:pt>
                <c:pt idx="16">
                  <c:v>18</c:v>
                </c:pt>
                <c:pt idx="17">
                  <c:v>55</c:v>
                </c:pt>
                <c:pt idx="18">
                  <c:v>24</c:v>
                </c:pt>
                <c:pt idx="19">
                  <c:v>28</c:v>
                </c:pt>
                <c:pt idx="20">
                  <c:v>28</c:v>
                </c:pt>
                <c:pt idx="21">
                  <c:v>34</c:v>
                </c:pt>
                <c:pt idx="22">
                  <c:v>35</c:v>
                </c:pt>
                <c:pt idx="23">
                  <c:v>18</c:v>
                </c:pt>
                <c:pt idx="24">
                  <c:v>15</c:v>
                </c:pt>
                <c:pt idx="25">
                  <c:v>20</c:v>
                </c:pt>
                <c:pt idx="26">
                  <c:v>29</c:v>
                </c:pt>
                <c:pt idx="27">
                  <c:v>6</c:v>
                </c:pt>
                <c:pt idx="28">
                  <c:v>34</c:v>
                </c:pt>
                <c:pt idx="29">
                  <c:v>20</c:v>
                </c:pt>
                <c:pt idx="30">
                  <c:v>30</c:v>
                </c:pt>
                <c:pt idx="31">
                  <c:v>35</c:v>
                </c:pt>
                <c:pt idx="32">
                  <c:v>20</c:v>
                </c:pt>
                <c:pt idx="33">
                  <c:v>53</c:v>
                </c:pt>
                <c:pt idx="34">
                  <c:v>35</c:v>
                </c:pt>
                <c:pt idx="35">
                  <c:v>15</c:v>
                </c:pt>
                <c:pt idx="36">
                  <c:v>29</c:v>
                </c:pt>
                <c:pt idx="37">
                  <c:v>20</c:v>
                </c:pt>
                <c:pt idx="38">
                  <c:v>17</c:v>
                </c:pt>
                <c:pt idx="39">
                  <c:v>28</c:v>
                </c:pt>
                <c:pt idx="40">
                  <c:v>36</c:v>
                </c:pt>
                <c:pt idx="41">
                  <c:v>56</c:v>
                </c:pt>
                <c:pt idx="42">
                  <c:v>22</c:v>
                </c:pt>
                <c:pt idx="43">
                  <c:v>15</c:v>
                </c:pt>
                <c:pt idx="44">
                  <c:v>49</c:v>
                </c:pt>
                <c:pt idx="45">
                  <c:v>40</c:v>
                </c:pt>
                <c:pt idx="46">
                  <c:v>37</c:v>
                </c:pt>
                <c:pt idx="47">
                  <c:v>15</c:v>
                </c:pt>
                <c:pt idx="48">
                  <c:v>22</c:v>
                </c:pt>
                <c:pt idx="49">
                  <c:v>16</c:v>
                </c:pt>
                <c:pt idx="50">
                  <c:v>19</c:v>
                </c:pt>
                <c:pt idx="51">
                  <c:v>22</c:v>
                </c:pt>
                <c:pt idx="52">
                  <c:v>46</c:v>
                </c:pt>
                <c:pt idx="53">
                  <c:v>28</c:v>
                </c:pt>
                <c:pt idx="54">
                  <c:v>21</c:v>
                </c:pt>
                <c:pt idx="55">
                  <c:v>52</c:v>
                </c:pt>
                <c:pt idx="56">
                  <c:v>22</c:v>
                </c:pt>
                <c:pt idx="57">
                  <c:v>15</c:v>
                </c:pt>
                <c:pt idx="58">
                  <c:v>21</c:v>
                </c:pt>
                <c:pt idx="59">
                  <c:v>60</c:v>
                </c:pt>
                <c:pt idx="60">
                  <c:v>17</c:v>
                </c:pt>
                <c:pt idx="61">
                  <c:v>27</c:v>
                </c:pt>
                <c:pt idx="62">
                  <c:v>25</c:v>
                </c:pt>
                <c:pt idx="63">
                  <c:v>43</c:v>
                </c:pt>
                <c:pt idx="64">
                  <c:v>43</c:v>
                </c:pt>
                <c:pt idx="65">
                  <c:v>53</c:v>
                </c:pt>
                <c:pt idx="66">
                  <c:v>51</c:v>
                </c:pt>
                <c:pt idx="67">
                  <c:v>27</c:v>
                </c:pt>
                <c:pt idx="68">
                  <c:v>74</c:v>
                </c:pt>
                <c:pt idx="69">
                  <c:v>69</c:v>
                </c:pt>
                <c:pt idx="70">
                  <c:v>61</c:v>
                </c:pt>
                <c:pt idx="71">
                  <c:v>32</c:v>
                </c:pt>
                <c:pt idx="72">
                  <c:v>22</c:v>
                </c:pt>
                <c:pt idx="73">
                  <c:v>30</c:v>
                </c:pt>
                <c:pt idx="74">
                  <c:v>93</c:v>
                </c:pt>
                <c:pt idx="75">
                  <c:v>84</c:v>
                </c:pt>
                <c:pt idx="76">
                  <c:v>28</c:v>
                </c:pt>
                <c:pt idx="77">
                  <c:v>16</c:v>
                </c:pt>
                <c:pt idx="78">
                  <c:v>50</c:v>
                </c:pt>
                <c:pt idx="79">
                  <c:v>19</c:v>
                </c:pt>
                <c:pt idx="80">
                  <c:v>69</c:v>
                </c:pt>
                <c:pt idx="81">
                  <c:v>41</c:v>
                </c:pt>
                <c:pt idx="82">
                  <c:v>71</c:v>
                </c:pt>
                <c:pt idx="83">
                  <c:v>15</c:v>
                </c:pt>
                <c:pt idx="84">
                  <c:v>45</c:v>
                </c:pt>
                <c:pt idx="85">
                  <c:v>30</c:v>
                </c:pt>
                <c:pt idx="86">
                  <c:v>125</c:v>
                </c:pt>
                <c:pt idx="87">
                  <c:v>51</c:v>
                </c:pt>
                <c:pt idx="88">
                  <c:v>25</c:v>
                </c:pt>
                <c:pt idx="89">
                  <c:v>25</c:v>
                </c:pt>
                <c:pt idx="90">
                  <c:v>18</c:v>
                </c:pt>
                <c:pt idx="91">
                  <c:v>20</c:v>
                </c:pt>
                <c:pt idx="92">
                  <c:v>15</c:v>
                </c:pt>
                <c:pt idx="93">
                  <c:v>15</c:v>
                </c:pt>
                <c:pt idx="94">
                  <c:v>19</c:v>
                </c:pt>
                <c:pt idx="95">
                  <c:v>42</c:v>
                </c:pt>
                <c:pt idx="96">
                  <c:v>37</c:v>
                </c:pt>
                <c:pt idx="97">
                  <c:v>87</c:v>
                </c:pt>
                <c:pt idx="98">
                  <c:v>119</c:v>
                </c:pt>
                <c:pt idx="99">
                  <c:v>41</c:v>
                </c:pt>
                <c:pt idx="100">
                  <c:v>23</c:v>
                </c:pt>
                <c:pt idx="101">
                  <c:v>31</c:v>
                </c:pt>
                <c:pt idx="102">
                  <c:v>31</c:v>
                </c:pt>
                <c:pt idx="103">
                  <c:v>41</c:v>
                </c:pt>
                <c:pt idx="104">
                  <c:v>15</c:v>
                </c:pt>
                <c:pt idx="105">
                  <c:v>32</c:v>
                </c:pt>
                <c:pt idx="106">
                  <c:v>134</c:v>
                </c:pt>
                <c:pt idx="107">
                  <c:v>18</c:v>
                </c:pt>
                <c:pt idx="108">
                  <c:v>86</c:v>
                </c:pt>
                <c:pt idx="109">
                  <c:v>47</c:v>
                </c:pt>
                <c:pt idx="110">
                  <c:v>64</c:v>
                </c:pt>
                <c:pt idx="111">
                  <c:v>74</c:v>
                </c:pt>
                <c:pt idx="112">
                  <c:v>15</c:v>
                </c:pt>
                <c:pt idx="113">
                  <c:v>17</c:v>
                </c:pt>
                <c:pt idx="114">
                  <c:v>17</c:v>
                </c:pt>
                <c:pt idx="115">
                  <c:v>140</c:v>
                </c:pt>
                <c:pt idx="116">
                  <c:v>15</c:v>
                </c:pt>
                <c:pt idx="117">
                  <c:v>78</c:v>
                </c:pt>
                <c:pt idx="118">
                  <c:v>137</c:v>
                </c:pt>
                <c:pt idx="119">
                  <c:v>43</c:v>
                </c:pt>
                <c:pt idx="120">
                  <c:v>15</c:v>
                </c:pt>
                <c:pt idx="121">
                  <c:v>52</c:v>
                </c:pt>
                <c:pt idx="122">
                  <c:v>27</c:v>
                </c:pt>
                <c:pt idx="123">
                  <c:v>16</c:v>
                </c:pt>
                <c:pt idx="124">
                  <c:v>15</c:v>
                </c:pt>
                <c:pt idx="125">
                  <c:v>22</c:v>
                </c:pt>
                <c:pt idx="126">
                  <c:v>33</c:v>
                </c:pt>
                <c:pt idx="127">
                  <c:v>77</c:v>
                </c:pt>
                <c:pt idx="128">
                  <c:v>51</c:v>
                </c:pt>
                <c:pt idx="129">
                  <c:v>110</c:v>
                </c:pt>
                <c:pt idx="130">
                  <c:v>23</c:v>
                </c:pt>
                <c:pt idx="131">
                  <c:v>15</c:v>
                </c:pt>
                <c:pt idx="132">
                  <c:v>138</c:v>
                </c:pt>
                <c:pt idx="133">
                  <c:v>17</c:v>
                </c:pt>
                <c:pt idx="134">
                  <c:v>18</c:v>
                </c:pt>
                <c:pt idx="135">
                  <c:v>67</c:v>
                </c:pt>
                <c:pt idx="136">
                  <c:v>25</c:v>
                </c:pt>
                <c:pt idx="137">
                  <c:v>39</c:v>
                </c:pt>
                <c:pt idx="138">
                  <c:v>60</c:v>
                </c:pt>
                <c:pt idx="139">
                  <c:v>86</c:v>
                </c:pt>
                <c:pt idx="140">
                  <c:v>65</c:v>
                </c:pt>
                <c:pt idx="141">
                  <c:v>31</c:v>
                </c:pt>
                <c:pt idx="142">
                  <c:v>32</c:v>
                </c:pt>
                <c:pt idx="143">
                  <c:v>30</c:v>
                </c:pt>
                <c:pt idx="144">
                  <c:v>66</c:v>
                </c:pt>
                <c:pt idx="145">
                  <c:v>34</c:v>
                </c:pt>
                <c:pt idx="146">
                  <c:v>15</c:v>
                </c:pt>
                <c:pt idx="147">
                  <c:v>88</c:v>
                </c:pt>
                <c:pt idx="148">
                  <c:v>19</c:v>
                </c:pt>
                <c:pt idx="149">
                  <c:v>68</c:v>
                </c:pt>
                <c:pt idx="150">
                  <c:v>18</c:v>
                </c:pt>
                <c:pt idx="151">
                  <c:v>53</c:v>
                </c:pt>
                <c:pt idx="152">
                  <c:v>106</c:v>
                </c:pt>
                <c:pt idx="153">
                  <c:v>141</c:v>
                </c:pt>
                <c:pt idx="154">
                  <c:v>57</c:v>
                </c:pt>
                <c:pt idx="155">
                  <c:v>15</c:v>
                </c:pt>
                <c:pt idx="156">
                  <c:v>64</c:v>
                </c:pt>
                <c:pt idx="157">
                  <c:v>178</c:v>
                </c:pt>
                <c:pt idx="158">
                  <c:v>94</c:v>
                </c:pt>
                <c:pt idx="159">
                  <c:v>142</c:v>
                </c:pt>
                <c:pt idx="160">
                  <c:v>16</c:v>
                </c:pt>
                <c:pt idx="161">
                  <c:v>80</c:v>
                </c:pt>
                <c:pt idx="162">
                  <c:v>182</c:v>
                </c:pt>
                <c:pt idx="163">
                  <c:v>82</c:v>
                </c:pt>
                <c:pt idx="164">
                  <c:v>38</c:v>
                </c:pt>
                <c:pt idx="165">
                  <c:v>182</c:v>
                </c:pt>
                <c:pt idx="166">
                  <c:v>27</c:v>
                </c:pt>
                <c:pt idx="167">
                  <c:v>24</c:v>
                </c:pt>
                <c:pt idx="168">
                  <c:v>29</c:v>
                </c:pt>
                <c:pt idx="169">
                  <c:v>176</c:v>
                </c:pt>
                <c:pt idx="170">
                  <c:v>176</c:v>
                </c:pt>
                <c:pt idx="171">
                  <c:v>176</c:v>
                </c:pt>
                <c:pt idx="172">
                  <c:v>183</c:v>
                </c:pt>
                <c:pt idx="173">
                  <c:v>16</c:v>
                </c:pt>
                <c:pt idx="174">
                  <c:v>27</c:v>
                </c:pt>
                <c:pt idx="175">
                  <c:v>31</c:v>
                </c:pt>
                <c:pt idx="176">
                  <c:v>20</c:v>
                </c:pt>
                <c:pt idx="177">
                  <c:v>38</c:v>
                </c:pt>
                <c:pt idx="178">
                  <c:v>36</c:v>
                </c:pt>
                <c:pt idx="179">
                  <c:v>30</c:v>
                </c:pt>
                <c:pt idx="180">
                  <c:v>19</c:v>
                </c:pt>
                <c:pt idx="181">
                  <c:v>21</c:v>
                </c:pt>
                <c:pt idx="182">
                  <c:v>31</c:v>
                </c:pt>
                <c:pt idx="183">
                  <c:v>17</c:v>
                </c:pt>
                <c:pt idx="184">
                  <c:v>13</c:v>
                </c:pt>
                <c:pt idx="185">
                  <c:v>22</c:v>
                </c:pt>
                <c:pt idx="186">
                  <c:v>21</c:v>
                </c:pt>
                <c:pt idx="187">
                  <c:v>17</c:v>
                </c:pt>
                <c:pt idx="188">
                  <c:v>6</c:v>
                </c:pt>
                <c:pt idx="189">
                  <c:v>14</c:v>
                </c:pt>
                <c:pt idx="190">
                  <c:v>15</c:v>
                </c:pt>
                <c:pt idx="191">
                  <c:v>50</c:v>
                </c:pt>
                <c:pt idx="192">
                  <c:v>15</c:v>
                </c:pt>
                <c:pt idx="193">
                  <c:v>45</c:v>
                </c:pt>
                <c:pt idx="194">
                  <c:v>16</c:v>
                </c:pt>
                <c:pt idx="195">
                  <c:v>32</c:v>
                </c:pt>
                <c:pt idx="196" formatCode="0.00">
                  <c:v>55</c:v>
                </c:pt>
                <c:pt idx="197">
                  <c:v>31</c:v>
                </c:pt>
                <c:pt idx="198">
                  <c:v>108</c:v>
                </c:pt>
                <c:pt idx="199">
                  <c:v>56</c:v>
                </c:pt>
                <c:pt idx="200">
                  <c:v>34</c:v>
                </c:pt>
                <c:pt idx="201">
                  <c:v>16</c:v>
                </c:pt>
                <c:pt idx="202">
                  <c:v>23</c:v>
                </c:pt>
                <c:pt idx="203">
                  <c:v>48</c:v>
                </c:pt>
                <c:pt idx="204">
                  <c:v>15</c:v>
                </c:pt>
                <c:pt idx="205">
                  <c:v>81</c:v>
                </c:pt>
              </c:numCache>
            </c:numRef>
          </c:xVal>
          <c:yVal>
            <c:numRef>
              <c:f>Position!$P$1838:$P$2043</c:f>
              <c:numCache>
                <c:formatCode>General</c:formatCode>
                <c:ptCount val="206"/>
                <c:pt idx="0">
                  <c:v>0.40123456790123502</c:v>
                </c:pt>
                <c:pt idx="1">
                  <c:v>0.30158730158730201</c:v>
                </c:pt>
                <c:pt idx="2">
                  <c:v>0.27072310405643701</c:v>
                </c:pt>
                <c:pt idx="3">
                  <c:v>0.264197530864198</c:v>
                </c:pt>
                <c:pt idx="4">
                  <c:v>-0.25485008818342098</c:v>
                </c:pt>
                <c:pt idx="5">
                  <c:v>-0.24320987654321</c:v>
                </c:pt>
                <c:pt idx="6">
                  <c:v>0.23650262780697601</c:v>
                </c:pt>
                <c:pt idx="7">
                  <c:v>-0.217037037037037</c:v>
                </c:pt>
                <c:pt idx="8">
                  <c:v>-0.217037037037037</c:v>
                </c:pt>
                <c:pt idx="9">
                  <c:v>-0.20082815734989601</c:v>
                </c:pt>
                <c:pt idx="10">
                  <c:v>-0.19382716049382701</c:v>
                </c:pt>
                <c:pt idx="11">
                  <c:v>0.193121693121693</c:v>
                </c:pt>
                <c:pt idx="12">
                  <c:v>-0.19068322981366501</c:v>
                </c:pt>
                <c:pt idx="13">
                  <c:v>0.188271604938272</c:v>
                </c:pt>
                <c:pt idx="14">
                  <c:v>-0.186172839506173</c:v>
                </c:pt>
                <c:pt idx="15">
                  <c:v>0.18509316770186299</c:v>
                </c:pt>
                <c:pt idx="16">
                  <c:v>-0.17592592592592601</c:v>
                </c:pt>
                <c:pt idx="17">
                  <c:v>0.17586293776770001</c:v>
                </c:pt>
                <c:pt idx="18">
                  <c:v>-0.17469135802469099</c:v>
                </c:pt>
                <c:pt idx="19">
                  <c:v>0.17086419753086399</c:v>
                </c:pt>
                <c:pt idx="20">
                  <c:v>0.16993788819875799</c:v>
                </c:pt>
                <c:pt idx="21">
                  <c:v>0.16706491437674201</c:v>
                </c:pt>
                <c:pt idx="22">
                  <c:v>-0.16666666666666699</c:v>
                </c:pt>
                <c:pt idx="23">
                  <c:v>-0.16172839506172801</c:v>
                </c:pt>
                <c:pt idx="24">
                  <c:v>0.161490683229814</c:v>
                </c:pt>
                <c:pt idx="25">
                  <c:v>0.16126543209876501</c:v>
                </c:pt>
                <c:pt idx="26">
                  <c:v>0.158730158730159</c:v>
                </c:pt>
                <c:pt idx="27">
                  <c:v>-0.155555555555556</c:v>
                </c:pt>
                <c:pt idx="28">
                  <c:v>0.15061728395061699</c:v>
                </c:pt>
                <c:pt idx="29">
                  <c:v>0.14067576348278099</c:v>
                </c:pt>
                <c:pt idx="30">
                  <c:v>-0.13675213675213699</c:v>
                </c:pt>
                <c:pt idx="31">
                  <c:v>0.13665389527458499</c:v>
                </c:pt>
                <c:pt idx="32">
                  <c:v>0.128540305010893</c:v>
                </c:pt>
                <c:pt idx="33">
                  <c:v>-0.12597631645250701</c:v>
                </c:pt>
                <c:pt idx="34">
                  <c:v>-0.12579821200510899</c:v>
                </c:pt>
                <c:pt idx="35">
                  <c:v>0.125771604938272</c:v>
                </c:pt>
                <c:pt idx="36">
                  <c:v>0.12470138557095101</c:v>
                </c:pt>
                <c:pt idx="37">
                  <c:v>-0.12345679012345701</c:v>
                </c:pt>
                <c:pt idx="38">
                  <c:v>-0.123395445134576</c:v>
                </c:pt>
                <c:pt idx="39">
                  <c:v>-0.12037037037037</c:v>
                </c:pt>
                <c:pt idx="40">
                  <c:v>-0.120089786756453</c:v>
                </c:pt>
                <c:pt idx="41">
                  <c:v>0.11752136752136701</c:v>
                </c:pt>
                <c:pt idx="42">
                  <c:v>-0.11287477954144599</c:v>
                </c:pt>
                <c:pt idx="43">
                  <c:v>0.108024691358025</c:v>
                </c:pt>
                <c:pt idx="44">
                  <c:v>-0.106172839506173</c:v>
                </c:pt>
                <c:pt idx="45">
                  <c:v>0.10391136478092999</c:v>
                </c:pt>
                <c:pt idx="46">
                  <c:v>0.10239651416122</c:v>
                </c:pt>
                <c:pt idx="47">
                  <c:v>0.102292768959436</c:v>
                </c:pt>
                <c:pt idx="48">
                  <c:v>-0.100389863547758</c:v>
                </c:pt>
                <c:pt idx="49">
                  <c:v>-9.9647266313933003E-2</c:v>
                </c:pt>
                <c:pt idx="50">
                  <c:v>-9.8765432098765399E-2</c:v>
                </c:pt>
                <c:pt idx="51">
                  <c:v>-9.7790773229369701E-2</c:v>
                </c:pt>
                <c:pt idx="52">
                  <c:v>9.7362514029180697E-2</c:v>
                </c:pt>
                <c:pt idx="53">
                  <c:v>9.5813204508856595E-2</c:v>
                </c:pt>
                <c:pt idx="54">
                  <c:v>-9.2592592592592601E-2</c:v>
                </c:pt>
                <c:pt idx="55">
                  <c:v>-8.8888888888888906E-2</c:v>
                </c:pt>
                <c:pt idx="56">
                  <c:v>-8.7654320987654202E-2</c:v>
                </c:pt>
                <c:pt idx="57">
                  <c:v>8.6419753086419804E-2</c:v>
                </c:pt>
                <c:pt idx="58">
                  <c:v>8.6419753086419707E-2</c:v>
                </c:pt>
                <c:pt idx="59">
                  <c:v>8.5604472396925202E-2</c:v>
                </c:pt>
                <c:pt idx="60">
                  <c:v>-8.4656084656084596E-2</c:v>
                </c:pt>
                <c:pt idx="61">
                  <c:v>-8.3850931677018598E-2</c:v>
                </c:pt>
                <c:pt idx="62">
                  <c:v>8.0864197530864199E-2</c:v>
                </c:pt>
                <c:pt idx="63">
                  <c:v>-7.9772079772079799E-2</c:v>
                </c:pt>
                <c:pt idx="64">
                  <c:v>7.9297245963912605E-2</c:v>
                </c:pt>
                <c:pt idx="65">
                  <c:v>7.7932098765432001E-2</c:v>
                </c:pt>
                <c:pt idx="66">
                  <c:v>-7.4074074074074098E-2</c:v>
                </c:pt>
                <c:pt idx="67">
                  <c:v>-7.3540372670807402E-2</c:v>
                </c:pt>
                <c:pt idx="68">
                  <c:v>7.1829405162738502E-2</c:v>
                </c:pt>
                <c:pt idx="69">
                  <c:v>-7.0546737213403904E-2</c:v>
                </c:pt>
                <c:pt idx="70">
                  <c:v>-7.0145903479236799E-2</c:v>
                </c:pt>
                <c:pt idx="71">
                  <c:v>-6.91783737760749E-2</c:v>
                </c:pt>
                <c:pt idx="72">
                  <c:v>6.7019400352733696E-2</c:v>
                </c:pt>
                <c:pt idx="73">
                  <c:v>6.5925925925925902E-2</c:v>
                </c:pt>
                <c:pt idx="74">
                  <c:v>6.5075115275918499E-2</c:v>
                </c:pt>
                <c:pt idx="75">
                  <c:v>6.4814814814814797E-2</c:v>
                </c:pt>
                <c:pt idx="76">
                  <c:v>-6.3973063973063904E-2</c:v>
                </c:pt>
                <c:pt idx="77">
                  <c:v>-6.1728395061728399E-2</c:v>
                </c:pt>
                <c:pt idx="78">
                  <c:v>-6.0809035986340902E-2</c:v>
                </c:pt>
                <c:pt idx="79">
                  <c:v>-6.0275962236746597E-2</c:v>
                </c:pt>
                <c:pt idx="80">
                  <c:v>-6.0122699386502998E-2</c:v>
                </c:pt>
                <c:pt idx="81">
                  <c:v>5.9893226559893202E-2</c:v>
                </c:pt>
                <c:pt idx="82">
                  <c:v>-5.9606481481481503E-2</c:v>
                </c:pt>
                <c:pt idx="83">
                  <c:v>5.6980056980056898E-2</c:v>
                </c:pt>
                <c:pt idx="84">
                  <c:v>-5.5555555555555601E-2</c:v>
                </c:pt>
                <c:pt idx="85">
                  <c:v>5.50807217473884E-2</c:v>
                </c:pt>
                <c:pt idx="86">
                  <c:v>5.37203870537203E-2</c:v>
                </c:pt>
                <c:pt idx="87">
                  <c:v>-5.3086419753086402E-2</c:v>
                </c:pt>
                <c:pt idx="88">
                  <c:v>-5.2334943639291497E-2</c:v>
                </c:pt>
                <c:pt idx="89">
                  <c:v>5.2334943639291497E-2</c:v>
                </c:pt>
                <c:pt idx="90">
                  <c:v>-5.0154320987654301E-2</c:v>
                </c:pt>
                <c:pt idx="91">
                  <c:v>-4.8083170890188397E-2</c:v>
                </c:pt>
                <c:pt idx="92">
                  <c:v>-4.7958214624881298E-2</c:v>
                </c:pt>
                <c:pt idx="93">
                  <c:v>4.5855379188712499E-2</c:v>
                </c:pt>
                <c:pt idx="94">
                  <c:v>-4.3209876543209902E-2</c:v>
                </c:pt>
                <c:pt idx="95">
                  <c:v>-4.3209876543209798E-2</c:v>
                </c:pt>
                <c:pt idx="96">
                  <c:v>-4.24382716049383E-2</c:v>
                </c:pt>
                <c:pt idx="97">
                  <c:v>-4.1785375118708397E-2</c:v>
                </c:pt>
                <c:pt idx="98">
                  <c:v>-3.9249941765665E-2</c:v>
                </c:pt>
                <c:pt idx="99">
                  <c:v>3.9039039039038999E-2</c:v>
                </c:pt>
                <c:pt idx="100">
                  <c:v>-3.8986354775828402E-2</c:v>
                </c:pt>
                <c:pt idx="101">
                  <c:v>3.7744863831820297E-2</c:v>
                </c:pt>
                <c:pt idx="102">
                  <c:v>-3.7249893571732598E-2</c:v>
                </c:pt>
                <c:pt idx="103">
                  <c:v>-3.7037037037037097E-2</c:v>
                </c:pt>
                <c:pt idx="104">
                  <c:v>3.7037037037037097E-2</c:v>
                </c:pt>
                <c:pt idx="105">
                  <c:v>-3.7037037037037E-2</c:v>
                </c:pt>
                <c:pt idx="106">
                  <c:v>3.6827788240217603E-2</c:v>
                </c:pt>
                <c:pt idx="107">
                  <c:v>-3.6438923395445098E-2</c:v>
                </c:pt>
                <c:pt idx="108">
                  <c:v>-3.5943116111892499E-2</c:v>
                </c:pt>
                <c:pt idx="109">
                  <c:v>3.5888601780074601E-2</c:v>
                </c:pt>
                <c:pt idx="110">
                  <c:v>-3.4735300272023498E-2</c:v>
                </c:pt>
                <c:pt idx="111">
                  <c:v>3.3757716049382699E-2</c:v>
                </c:pt>
                <c:pt idx="112">
                  <c:v>3.3742331288343599E-2</c:v>
                </c:pt>
                <c:pt idx="113">
                  <c:v>3.3333333333333298E-2</c:v>
                </c:pt>
                <c:pt idx="114">
                  <c:v>-3.15512708150745E-2</c:v>
                </c:pt>
                <c:pt idx="115">
                  <c:v>-3.1456790123456799E-2</c:v>
                </c:pt>
                <c:pt idx="116">
                  <c:v>-3.0864197530864199E-2</c:v>
                </c:pt>
                <c:pt idx="117">
                  <c:v>3.0595813204508798E-2</c:v>
                </c:pt>
                <c:pt idx="118">
                  <c:v>3.0459421169803699E-2</c:v>
                </c:pt>
                <c:pt idx="119">
                  <c:v>-3.0111412225233398E-2</c:v>
                </c:pt>
                <c:pt idx="120">
                  <c:v>2.8964862298195601E-2</c:v>
                </c:pt>
                <c:pt idx="121">
                  <c:v>2.7160493827160601E-2</c:v>
                </c:pt>
                <c:pt idx="122">
                  <c:v>-2.6138716356107601E-2</c:v>
                </c:pt>
                <c:pt idx="123">
                  <c:v>-2.4691358024691398E-2</c:v>
                </c:pt>
                <c:pt idx="124">
                  <c:v>2.4691358024691398E-2</c:v>
                </c:pt>
                <c:pt idx="125">
                  <c:v>-2.4691358024691398E-2</c:v>
                </c:pt>
                <c:pt idx="126">
                  <c:v>-2.4478501489995599E-2</c:v>
                </c:pt>
                <c:pt idx="127">
                  <c:v>2.26942628903413E-2</c:v>
                </c:pt>
                <c:pt idx="128">
                  <c:v>2.2007514761137902E-2</c:v>
                </c:pt>
                <c:pt idx="129">
                  <c:v>2.1604938271604899E-2</c:v>
                </c:pt>
                <c:pt idx="130">
                  <c:v>2.1164021164021201E-2</c:v>
                </c:pt>
                <c:pt idx="131">
                  <c:v>-2.0417853751187098E-2</c:v>
                </c:pt>
                <c:pt idx="132">
                  <c:v>2.03400121432908E-2</c:v>
                </c:pt>
                <c:pt idx="133">
                  <c:v>2.0334059549745799E-2</c:v>
                </c:pt>
                <c:pt idx="134">
                  <c:v>-1.9970951343500298E-2</c:v>
                </c:pt>
                <c:pt idx="135">
                  <c:v>1.8731375053214198E-2</c:v>
                </c:pt>
                <c:pt idx="136">
                  <c:v>1.8633540372670801E-2</c:v>
                </c:pt>
                <c:pt idx="137">
                  <c:v>-1.54320987654321E-2</c:v>
                </c:pt>
                <c:pt idx="138">
                  <c:v>-1.4957264957265E-2</c:v>
                </c:pt>
                <c:pt idx="139">
                  <c:v>1.4347681014347601E-2</c:v>
                </c:pt>
                <c:pt idx="140">
                  <c:v>-1.36228182205194E-2</c:v>
                </c:pt>
                <c:pt idx="141">
                  <c:v>1.36228182205194E-2</c:v>
                </c:pt>
                <c:pt idx="142">
                  <c:v>-1.35802469135802E-2</c:v>
                </c:pt>
                <c:pt idx="143">
                  <c:v>-1.2345679012345699E-2</c:v>
                </c:pt>
                <c:pt idx="144">
                  <c:v>1.2244484922080599E-2</c:v>
                </c:pt>
                <c:pt idx="145">
                  <c:v>1.1478329705125599E-2</c:v>
                </c:pt>
                <c:pt idx="146">
                  <c:v>1.12930547713156E-2</c:v>
                </c:pt>
                <c:pt idx="147">
                  <c:v>-1.09211775878443E-2</c:v>
                </c:pt>
                <c:pt idx="148">
                  <c:v>-1.0893246187363899E-2</c:v>
                </c:pt>
                <c:pt idx="149">
                  <c:v>1.01194090265128E-2</c:v>
                </c:pt>
                <c:pt idx="150">
                  <c:v>9.7001763668430607E-3</c:v>
                </c:pt>
                <c:pt idx="151">
                  <c:v>-9.3249277646439907E-3</c:v>
                </c:pt>
                <c:pt idx="152">
                  <c:v>-6.9693349263241803E-3</c:v>
                </c:pt>
                <c:pt idx="153">
                  <c:v>6.5185185185184799E-3</c:v>
                </c:pt>
                <c:pt idx="154">
                  <c:v>6.4247921390778702E-3</c:v>
                </c:pt>
                <c:pt idx="155">
                  <c:v>6.17283950617286E-3</c:v>
                </c:pt>
                <c:pt idx="156">
                  <c:v>5.51146384479717E-3</c:v>
                </c:pt>
                <c:pt idx="157">
                  <c:v>-4.9226441631505203E-3</c:v>
                </c:pt>
                <c:pt idx="158">
                  <c:v>4.8341514204968102E-3</c:v>
                </c:pt>
                <c:pt idx="159">
                  <c:v>-4.8118985126859304E-3</c:v>
                </c:pt>
                <c:pt idx="160">
                  <c:v>-4.7483380816714599E-3</c:v>
                </c:pt>
                <c:pt idx="161">
                  <c:v>-4.4893378226711304E-3</c:v>
                </c:pt>
                <c:pt idx="162">
                  <c:v>3.5656774787209398E-3</c:v>
                </c:pt>
                <c:pt idx="163">
                  <c:v>-3.3823778116015501E-3</c:v>
                </c:pt>
                <c:pt idx="164">
                  <c:v>-3.08641975308643E-3</c:v>
                </c:pt>
                <c:pt idx="165">
                  <c:v>-2.7221838816041699E-3</c:v>
                </c:pt>
                <c:pt idx="166">
                  <c:v>2.68384326355342E-3</c:v>
                </c:pt>
                <c:pt idx="167">
                  <c:v>1.7636684303350999E-3</c:v>
                </c:pt>
                <c:pt idx="168">
                  <c:v>-4.7483380816715199E-4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0.234567901234568</c:v>
                </c:pt>
                <c:pt idx="174">
                  <c:v>-0.21450617283950599</c:v>
                </c:pt>
                <c:pt idx="175">
                  <c:v>0.21415004748338101</c:v>
                </c:pt>
                <c:pt idx="176">
                  <c:v>0.16848220769789399</c:v>
                </c:pt>
                <c:pt idx="177">
                  <c:v>-0.168350168350168</c:v>
                </c:pt>
                <c:pt idx="178">
                  <c:v>0.14274691358024699</c:v>
                </c:pt>
                <c:pt idx="179">
                  <c:v>0.13580246913580299</c:v>
                </c:pt>
                <c:pt idx="180">
                  <c:v>-0.13471314451706601</c:v>
                </c:pt>
                <c:pt idx="181">
                  <c:v>-0.132098765432099</c:v>
                </c:pt>
                <c:pt idx="182">
                  <c:v>-0.13057929724596401</c:v>
                </c:pt>
                <c:pt idx="183">
                  <c:v>-0.11111111111111099</c:v>
                </c:pt>
                <c:pt idx="184">
                  <c:v>0.107182940516274</c:v>
                </c:pt>
                <c:pt idx="185">
                  <c:v>0.101234567901235</c:v>
                </c:pt>
                <c:pt idx="186">
                  <c:v>9.4217024041585398E-2</c:v>
                </c:pt>
                <c:pt idx="187">
                  <c:v>9.2592592592592504E-2</c:v>
                </c:pt>
                <c:pt idx="188">
                  <c:v>8.7654320987654299E-2</c:v>
                </c:pt>
                <c:pt idx="189">
                  <c:v>-6.9325735992402604E-2</c:v>
                </c:pt>
                <c:pt idx="190">
                  <c:v>-5.3656220322886999E-2</c:v>
                </c:pt>
                <c:pt idx="191">
                  <c:v>4.2947202521670599E-2</c:v>
                </c:pt>
                <c:pt idx="192">
                  <c:v>4.1785375118708501E-2</c:v>
                </c:pt>
                <c:pt idx="193">
                  <c:v>-3.8090936464920198E-2</c:v>
                </c:pt>
                <c:pt idx="194">
                  <c:v>3.0864197530864199E-2</c:v>
                </c:pt>
                <c:pt idx="195">
                  <c:v>-3.0651340996168501E-2</c:v>
                </c:pt>
                <c:pt idx="196">
                  <c:v>-2.3935500125976301E-2</c:v>
                </c:pt>
                <c:pt idx="197">
                  <c:v>-6.17283950617286E-3</c:v>
                </c:pt>
                <c:pt idx="198">
                  <c:v>-3.80877331231943E-3</c:v>
                </c:pt>
                <c:pt idx="199">
                  <c:v>-3.4567901234567899E-3</c:v>
                </c:pt>
                <c:pt idx="200">
                  <c:v>-1.2345679012345501E-3</c:v>
                </c:pt>
                <c:pt idx="201">
                  <c:v>-0.105590062111801</c:v>
                </c:pt>
                <c:pt idx="202">
                  <c:v>-7.6604554865424404E-2</c:v>
                </c:pt>
                <c:pt idx="203">
                  <c:v>2.7497194163860799E-2</c:v>
                </c:pt>
                <c:pt idx="204">
                  <c:v>1.8633540372670801E-2</c:v>
                </c:pt>
                <c:pt idx="205">
                  <c:v>-1.3614070691696199E-2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718-C14F-AF0F-E47212DD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976368"/>
        <c:axId val="-760973936"/>
      </c:scatterChart>
      <c:valAx>
        <c:axId val="-760976368"/>
        <c:scaling>
          <c:orientation val="minMax"/>
          <c:max val="190"/>
          <c:min val="0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on DL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760973936"/>
        <c:crosses val="autoZero"/>
        <c:crossBetween val="midCat"/>
      </c:valAx>
      <c:valAx>
        <c:axId val="-76097393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WL%</a:t>
                </a:r>
                <a:r>
                  <a:rPr lang="en-US" baseline="0"/>
                  <a:t> difference DL time to season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60976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281795367346195"/>
          <c:y val="6.7556513288679496E-2"/>
          <c:w val="0.372193738348643"/>
          <c:h val="5.7832139935654898E-2"/>
        </c:manualLayout>
      </c:layout>
      <c:overlay val="1"/>
      <c:spPr>
        <a:solidFill>
          <a:schemeClr val="bg1"/>
        </a:solidFill>
        <a:ln>
          <a:solidFill>
            <a:schemeClr val="accent5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0.49028</cdr:x>
      <cdr:y>0.42552</cdr:y>
    </cdr:from>
    <cdr:to>
      <cdr:x>0.50972</cdr:x>
      <cdr:y>0.57448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56813" y="2678432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54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0.49028</cdr:x>
      <cdr:y>0.42552</cdr:y>
    </cdr:from>
    <cdr:to>
      <cdr:x>0.50972</cdr:x>
      <cdr:y>0.57448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56813" y="2678432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54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9692-1C39-4CC0-A8C0-D097119B3F8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7707-512D-4538-8B16-1AA4FC8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38457" indent="-284022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36086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590521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44956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499391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53825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08260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62695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0A9237C8-9B63-4756-8EE8-18D054C13A3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A0164B-5B18-467F-8A42-5A1E5F3A4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vis=501453" TargetMode="External"/><Relationship Id="rId2" Type="http://schemas.openxmlformats.org/officeDocument/2006/relationships/hyperlink" Target="http://www-958.ibm.com/software/analytics/labs/manyeyes/#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www-958.ibm.com/software/analytics/labs/manyeyes/#vis=50145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0104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Graphics to tell a story: Oakland A’s*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114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800" dirty="0"/>
              <a:t>2004:  </a:t>
            </a:r>
            <a:r>
              <a:rPr lang="en-US" sz="3800" i="1" dirty="0" err="1"/>
              <a:t>Moneyball</a:t>
            </a:r>
            <a:r>
              <a:rPr lang="en-US" sz="3800" dirty="0"/>
              <a:t> published by Michael Lewis</a:t>
            </a:r>
          </a:p>
          <a:p>
            <a:pPr algn="l"/>
            <a:r>
              <a:rPr lang="en-US" sz="3800" dirty="0"/>
              <a:t>2011:  The film ‘</a:t>
            </a:r>
            <a:r>
              <a:rPr lang="en-US" sz="3800" dirty="0" err="1"/>
              <a:t>Moneyball</a:t>
            </a:r>
            <a:r>
              <a:rPr lang="en-US" sz="3800" dirty="0"/>
              <a:t>’ released</a:t>
            </a:r>
          </a:p>
          <a:p>
            <a:pPr lvl="1" algn="l"/>
            <a:endParaRPr lang="en-US" sz="3800" dirty="0"/>
          </a:p>
          <a:p>
            <a:pPr lvl="1" algn="l"/>
            <a:r>
              <a:rPr lang="en-US" sz="3800" dirty="0"/>
              <a:t>The film ends with the A’s winning their 20</a:t>
            </a:r>
            <a:r>
              <a:rPr lang="en-US" sz="3800" baseline="30000" dirty="0"/>
              <a:t>th</a:t>
            </a:r>
            <a:r>
              <a:rPr lang="en-US" sz="3800" dirty="0"/>
              <a:t> consecutive game in 2002.</a:t>
            </a:r>
          </a:p>
          <a:p>
            <a:pPr lvl="1" algn="l"/>
            <a:r>
              <a:rPr lang="en-US" sz="3800" dirty="0"/>
              <a:t>It’s now 2018:</a:t>
            </a:r>
          </a:p>
          <a:p>
            <a:pPr algn="l"/>
            <a:endParaRPr lang="en-US" sz="3800" dirty="0"/>
          </a:p>
          <a:p>
            <a:pPr algn="l"/>
            <a:r>
              <a:rPr lang="en-US" sz="3800" dirty="0"/>
              <a:t>Did </a:t>
            </a:r>
            <a:r>
              <a:rPr lang="en-US" sz="3800" dirty="0" err="1"/>
              <a:t>Moneyball</a:t>
            </a:r>
            <a:r>
              <a:rPr lang="en-US" sz="3800" dirty="0"/>
              <a:t> continue to work for the Oakland A’s?</a:t>
            </a:r>
          </a:p>
          <a:p>
            <a:pPr algn="l"/>
            <a:r>
              <a:rPr lang="en-US" sz="3800" dirty="0"/>
              <a:t>Was </a:t>
            </a:r>
            <a:r>
              <a:rPr lang="en-US" sz="3800" dirty="0" err="1"/>
              <a:t>Moneyball</a:t>
            </a:r>
            <a:r>
              <a:rPr lang="en-US" sz="3800" dirty="0"/>
              <a:t> a sustainable practice?</a:t>
            </a:r>
          </a:p>
          <a:p>
            <a:pPr algn="l"/>
            <a:endParaRPr lang="en-US" sz="3800" dirty="0"/>
          </a:p>
          <a:p>
            <a:pPr algn="l"/>
            <a:r>
              <a:rPr lang="en-US" sz="3800" dirty="0">
                <a:solidFill>
                  <a:srgbClr val="FF0000"/>
                </a:solidFill>
              </a:rPr>
              <a:t>How far did Oakland go this year?</a:t>
            </a:r>
          </a:p>
          <a:p>
            <a:pPr algn="l"/>
            <a:endParaRPr lang="en-US" sz="2000" dirty="0"/>
          </a:p>
          <a:p>
            <a:pPr marL="457200" lvl="1" indent="0" algn="l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62500" y="6248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*“Fair or Foul? The innovative </a:t>
            </a:r>
            <a:r>
              <a:rPr lang="en-US" sz="1000" dirty="0" err="1"/>
              <a:t>Moneyball</a:t>
            </a:r>
            <a:r>
              <a:rPr lang="en-US" sz="1000" dirty="0"/>
              <a:t> management approach can make a difference—up to a point,” Julia E. Seaman &amp; I. Elaine Allen, </a:t>
            </a:r>
            <a:r>
              <a:rPr lang="en-US" sz="1000" i="1" dirty="0"/>
              <a:t>Journal of Quality Progress</a:t>
            </a:r>
            <a:r>
              <a:rPr lang="en-US" sz="1000" dirty="0"/>
              <a:t>, April,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82" y="1447800"/>
            <a:ext cx="3072639" cy="493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276600" cy="4954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441" y="381000"/>
            <a:ext cx="645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MLB &amp; the LA Dodgers:  The Injury Project</a:t>
            </a: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37931685-02A8-BC4A-B56B-74D3C02AAE7D}"/>
              </a:ext>
            </a:extLst>
          </p:cNvPr>
          <p:cNvSpPr/>
          <p:nvPr/>
        </p:nvSpPr>
        <p:spPr>
          <a:xfrm>
            <a:off x="1828800" y="1905000"/>
            <a:ext cx="3048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59F15C2E-39F0-EA45-925F-59C872AD9A38}"/>
              </a:ext>
            </a:extLst>
          </p:cNvPr>
          <p:cNvSpPr/>
          <p:nvPr/>
        </p:nvSpPr>
        <p:spPr>
          <a:xfrm>
            <a:off x="6019800" y="1790700"/>
            <a:ext cx="3048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37" y="1752601"/>
            <a:ext cx="34577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4744" y="3048000"/>
            <a:ext cx="3862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29200" y="2012740"/>
            <a:ext cx="311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It’s all about the pitchers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076092"/>
            <a:ext cx="427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more detailed information about injuries by position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88441" y="381000"/>
            <a:ext cx="645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MLB &amp; the LA Dodgers:  The Injury Project</a:t>
            </a:r>
          </a:p>
        </p:txBody>
      </p:sp>
    </p:spTree>
    <p:extLst>
      <p:ext uri="{BB962C8B-B14F-4D97-AF65-F5344CB8AC3E}">
        <p14:creationId xmlns:p14="http://schemas.microsoft.com/office/powerpoint/2010/main" val="23654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2"/>
              </a:rPr>
              <a:t>http://www-958.ibm.com/software/analytics/labs/manyeyes/#home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3"/>
              </a:rPr>
              <a:t>http://www-958.ibm.com/software/analytics/labs/manyeyes/#vis=501453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79248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372701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about Age &amp; Position:</a:t>
            </a:r>
          </a:p>
        </p:txBody>
      </p:sp>
    </p:spTree>
    <p:extLst>
      <p:ext uri="{BB962C8B-B14F-4D97-AF65-F5344CB8AC3E}">
        <p14:creationId xmlns:p14="http://schemas.microsoft.com/office/powerpoint/2010/main" val="19475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3"/>
              </a:rPr>
              <a:t>http://www-958.ibm.com/software/analytics/labs/manyeyes/#home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4"/>
              </a:rPr>
              <a:t>http://www-958.ibm.com/software/analytics/labs/manyeyes/#vis=501453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8392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372701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about Age &amp; Position:</a:t>
            </a:r>
          </a:p>
        </p:txBody>
      </p:sp>
    </p:spTree>
    <p:extLst>
      <p:ext uri="{BB962C8B-B14F-4D97-AF65-F5344CB8AC3E}">
        <p14:creationId xmlns:p14="http://schemas.microsoft.com/office/powerpoint/2010/main" val="32788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+mn-lt"/>
              </a:rPr>
              <a:t>How to Estimate the Impact of being on the 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Examine the team performance pre &amp; post the time that the player is on the DL (W/L ratio).  Calculate the difference with the player on the field and on the DL*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Example:</a:t>
            </a:r>
          </a:p>
          <a:p>
            <a:pPr lvl="1" algn="l"/>
            <a:r>
              <a:rPr lang="en-US" sz="2000" dirty="0"/>
              <a:t>Damian Rolls, 2004 TB: Chest contusion</a:t>
            </a:r>
          </a:p>
          <a:p>
            <a:pPr lvl="1" algn="l"/>
            <a:r>
              <a:rPr lang="en-US" sz="2000" dirty="0"/>
              <a:t>DL May 24- July 2, 39 days</a:t>
            </a:r>
          </a:p>
          <a:p>
            <a:pPr lvl="1" algn="l"/>
            <a:r>
              <a:rPr lang="en-US" sz="2000" dirty="0"/>
              <a:t>TB’s record during DL time: 25-10 (0.714)</a:t>
            </a:r>
          </a:p>
          <a:p>
            <a:pPr lvl="1" algn="l"/>
            <a:r>
              <a:rPr lang="en-US" sz="2000" dirty="0"/>
              <a:t>TB’s season 2004 record: 70-91 (0.435)</a:t>
            </a:r>
          </a:p>
          <a:p>
            <a:pPr lvl="1" algn="l"/>
            <a:r>
              <a:rPr lang="en-US" sz="2000" dirty="0"/>
              <a:t>Rolls’ DL W/L difference is -0.2795</a:t>
            </a:r>
            <a:endParaRPr lang="en-US" sz="1000" dirty="0"/>
          </a:p>
          <a:p>
            <a:pPr lvl="2" algn="l"/>
            <a:r>
              <a:rPr lang="en-US" sz="1600" b="1" dirty="0">
                <a:solidFill>
                  <a:srgbClr val="FF0000"/>
                </a:solidFill>
              </a:rPr>
              <a:t>Tampa Bay winning percentage was almost 30% higher without Rolls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68409" y="6324600"/>
            <a:ext cx="501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*”Better Training, Better Analytics, &amp; More Players on the DL,” Julia E. Seaman &amp; I. Elaine Allen, Presented at the </a:t>
            </a:r>
            <a:r>
              <a:rPr lang="en-US" sz="1200" dirty="0" err="1"/>
              <a:t>AmerStatAsso</a:t>
            </a:r>
            <a:r>
              <a:rPr lang="en-US" sz="1200" dirty="0"/>
              <a:t>, Montreal, 2015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9" y="3048000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3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17197"/>
              </p:ext>
            </p:extLst>
          </p:nvPr>
        </p:nvGraphicFramePr>
        <p:xfrm>
          <a:off x="-22412" y="609599"/>
          <a:ext cx="9188824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0" y="3097705"/>
            <a:ext cx="3363686" cy="6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alatino"/>
                <a:cs typeface="Palatino"/>
              </a:rPr>
              <a:t>Chart showing the difference between the W/L% of the team’s season and while the player was on the DL against total DL days, for pitchers.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929" y="164068"/>
            <a:ext cx="125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Pitchers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93518"/>
              </p:ext>
            </p:extLst>
          </p:nvPr>
        </p:nvGraphicFramePr>
        <p:xfrm>
          <a:off x="381000" y="4191000"/>
          <a:ext cx="8534400" cy="2438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83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Rank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Player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Team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Year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on DL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off DL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Days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WL% Dif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Injury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Joey Devine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27-Sep-2011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2-Nov-2011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-0.5432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rhomboid strain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Felix </a:t>
                      </a:r>
                      <a:r>
                        <a:rPr lang="en-US" sz="900" u="none" strike="noStrike" dirty="0" err="1">
                          <a:effectLst/>
                        </a:rPr>
                        <a:t>Doubront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22-Mar-2011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8-Apr-2011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0.4127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forearm inflammation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Jon </a:t>
                      </a:r>
                      <a:r>
                        <a:rPr lang="en-US" sz="900" u="none" strike="noStrike" dirty="0" err="1">
                          <a:effectLst/>
                        </a:rPr>
                        <a:t>Lieber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PHI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25-Mar-2007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9-Apr-2007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0.4065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Strained right oblique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Hector </a:t>
                      </a:r>
                      <a:r>
                        <a:rPr lang="en-US" sz="900" u="none" strike="noStrike" dirty="0" err="1">
                          <a:effectLst/>
                        </a:rPr>
                        <a:t>Ambriz</a:t>
                      </a:r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CLE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23-Sep-2010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3-Oct-2010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-0.3519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Right elbow inflammation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Armando Benitez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14-Sep-2006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2-Oct-2006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0.3387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Right knee inflammation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Yorkis Perez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16-Sep-2002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30-Sep-2002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0.3367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Appendectomy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Dennis </a:t>
                      </a:r>
                      <a:r>
                        <a:rPr lang="en-US" sz="900" u="none" strike="noStrike" dirty="0" err="1">
                          <a:effectLst/>
                        </a:rPr>
                        <a:t>Sarfate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17-Sep-2008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0.3315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Fractured clavicle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Joaquin Benoit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1-Jun-2003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22-Jun-2003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0.3272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Tendinitis in right shoulder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Brad Penny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5-Apr-2005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24-Apr-2005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-0.3264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Nerve irritation - right arm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Terry Mulholland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ARZ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6-Jun-2006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21-Jun-2006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Inner ear infection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Brad </a:t>
                      </a:r>
                      <a:r>
                        <a:rPr lang="en-US" sz="900" u="none" strike="noStrike" dirty="0" err="1">
                          <a:effectLst/>
                        </a:rPr>
                        <a:t>Lidge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7-Jun-2009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26-Jun-2009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0.3241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Sprained right knee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Matt Ginter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7-Aug-2008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25-Aug-2008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Strained right forearm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Dan </a:t>
                      </a:r>
                      <a:r>
                        <a:rPr lang="en-US" sz="900" u="none" strike="noStrike" dirty="0" err="1">
                          <a:effectLst/>
                        </a:rPr>
                        <a:t>Miceli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HOU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22-Aug-2004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9-Sep-2004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-0.3210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Conjunctivitis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Mike Remlinger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21-May-2005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5-Jun-2005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-0.3123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Fractured finger - left hand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Daniel Cabrera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0.3112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Sprained pitching elbow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7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85174"/>
              </p:ext>
            </p:extLst>
          </p:nvPr>
        </p:nvGraphicFramePr>
        <p:xfrm>
          <a:off x="-22412" y="533399"/>
          <a:ext cx="9188824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2971800"/>
            <a:ext cx="3363686" cy="6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alatino"/>
                <a:cs typeface="Palatino"/>
              </a:rPr>
              <a:t>Chart showing the difference between the W/L% of the team’s season and while the player was on the DL against total DL days, colored by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43" y="72429"/>
            <a:ext cx="227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Position Players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81866"/>
              </p:ext>
            </p:extLst>
          </p:nvPr>
        </p:nvGraphicFramePr>
        <p:xfrm>
          <a:off x="500743" y="4267200"/>
          <a:ext cx="8229599" cy="2395183"/>
        </p:xfrm>
        <a:graphic>
          <a:graphicData uri="http://schemas.openxmlformats.org/drawingml/2006/table">
            <a:tbl>
              <a:tblPr/>
              <a:tblGrid>
                <a:gridCol w="53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54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Player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Team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on DL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off DL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Days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WL% Dif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Injury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Denard Span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-0.4111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concussion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Jeff Kent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21-Mar-2002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6-Apr-2002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-0.4099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Fractured left wrist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Yuniesky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Betancourt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11-Jul-2009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16-Jul-2009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right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Jacque Jones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1-Jul-2003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17-Jul-2003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left groin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24-Mar-2007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8-Apr-2007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Anderson Hernandez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5-Apr-2009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13-Apr-2009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left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Josh Willingham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7-Jun-2006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22-Jun-2006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ligament - left hand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Jim Thome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quadriceps strain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Gary Matthews Jr.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25-Aug-2002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11-Sep-2002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wrist tendinitis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Encarnacion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4-Jul-2004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19-Jul-2004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shoulder tendinitis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Dean Palmer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24-Mar-2002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7-Apr-2002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Shoulder stiffness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Brandon Inge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12-May-2002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27-May-2002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Dislocated left shoulder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Kevin Youkilis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16-Aug-2004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1-Sep-2004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Bruised right ankle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Geoff Blum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30-Apr-2005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18-May-2005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chest contusion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Clete Thomas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4-Jun-2008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19-Jun-2008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Sprained right ankle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2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500" y="3879410"/>
            <a:ext cx="38862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Overall, teams did slightly worse while players were on DL</a:t>
            </a:r>
          </a:p>
          <a:p>
            <a:pPr lvl="1"/>
            <a:r>
              <a:rPr lang="en-US" sz="1600" dirty="0"/>
              <a:t>Mean </a:t>
            </a:r>
            <a:r>
              <a:rPr lang="en-US" sz="1600" dirty="0" err="1"/>
              <a:t>DifWL</a:t>
            </a:r>
            <a:r>
              <a:rPr lang="en-US" sz="1600" dirty="0"/>
              <a:t>%= 0.003 (not significantly different)</a:t>
            </a:r>
          </a:p>
          <a:p>
            <a:pPr lvl="1"/>
            <a:r>
              <a:rPr lang="en-US" sz="1600" dirty="0"/>
              <a:t>Teams lost most without catchers and won most without 1</a:t>
            </a:r>
            <a:r>
              <a:rPr lang="en-US" sz="1600" baseline="30000" dirty="0"/>
              <a:t>st</a:t>
            </a:r>
            <a:r>
              <a:rPr lang="en-US" sz="1600" dirty="0"/>
              <a:t> Basemen.</a:t>
            </a:r>
          </a:p>
          <a:p>
            <a:r>
              <a:rPr lang="en-US" sz="1600" dirty="0"/>
              <a:t>Infield players hurt a team more than outfielders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10067"/>
              </p:ext>
            </p:extLst>
          </p:nvPr>
        </p:nvGraphicFramePr>
        <p:xfrm>
          <a:off x="381000" y="1447800"/>
          <a:ext cx="3124202" cy="2266632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59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Rank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 </a:t>
                      </a:r>
                      <a:r>
                        <a:rPr lang="en-US" sz="1400" u="none" strike="noStrike" dirty="0" err="1">
                          <a:effectLst/>
                        </a:rPr>
                        <a:t>Dif</a:t>
                      </a:r>
                      <a:r>
                        <a:rPr lang="en-US" sz="1400" u="none" strike="noStrike" dirty="0">
                          <a:effectLst/>
                        </a:rPr>
                        <a:t> WL%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2443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DH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-0.0023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1B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-0.0046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87724"/>
              </p:ext>
            </p:extLst>
          </p:nvPr>
        </p:nvGraphicFramePr>
        <p:xfrm>
          <a:off x="7086600" y="1447800"/>
          <a:ext cx="1766680" cy="51826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Team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Direction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ARZ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0.16568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ATL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0.54194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BAL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0.01572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BOS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0.00052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CIN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0.73704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CLE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0.13732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0.00114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CWS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0.20728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DET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0.00667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FLA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0.00113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HOU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0.63405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KC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0.18294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0.05581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0.25082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MIN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0.16924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MLW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0.06054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NYM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0.0149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NYY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0.18393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OAK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0.64791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PIT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0.04208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SD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0.57971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SEA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0.00057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SF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0.20632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STL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0.32249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TB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0.08225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PHI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0.24191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TEX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0.01923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8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TOR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0.08326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0.04226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1" y="1600200"/>
            <a:ext cx="2390868" cy="20620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cs typeface="Palatino"/>
              </a:rPr>
              <a:t>This is a summary table of linear regressions of total DL Days and season WL%, 2002-2011 for each team. A few teams show a larger direct correlation (always negative) but most teams are very loosely affected.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5880" y="324664"/>
            <a:ext cx="217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Team Effects?</a:t>
            </a:r>
          </a:p>
        </p:txBody>
      </p:sp>
    </p:spTree>
    <p:extLst>
      <p:ext uri="{BB962C8B-B14F-4D97-AF65-F5344CB8AC3E}">
        <p14:creationId xmlns:p14="http://schemas.microsoft.com/office/powerpoint/2010/main" val="427284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5105400"/>
            <a:ext cx="7012075" cy="125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37402"/>
            <a:ext cx="8880565" cy="3429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 algn="l" eaLnBrk="1" hangingPunct="1">
              <a:lnSpc>
                <a:spcPct val="90000"/>
              </a:lnSpc>
            </a:pPr>
            <a:endParaRPr lang="en-US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Adjusting the traffic-related injury by age, gender, occupation, # of dependents and ethnicity. Map the injuries and use DALYs for San Francisco for comparisons to global, regional, state, and city trends.  </a:t>
            </a:r>
          </a:p>
          <a:p>
            <a:pPr algn="l" eaLnBrk="1" hangingPunct="1"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Overall Mean Disability weight for an ankle sprain = 0.064 YLD or 14 days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A 38 year old male with a life expectancy of 77 years who sprains his ankle has a DALY of 0.03 years or 11 days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A 66 year old male with the same injury has a DALY or 0.06 years or 22 days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</a:pPr>
            <a:endParaRPr lang="en-US" sz="2000" dirty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Question for SF: Where are traffic lights needed?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0723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105400"/>
            <a:ext cx="701207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SHORT QUIZ on San Francisco auto/pedestrian accidents: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When do most pedestrians get hit by cars?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neighborhood or area are they most likely to get hit?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is the most likely confounding variable in getting hit by a car?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gender and age group(s) are most likely hit by a car?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9272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Motivating Example: UCSF Project Studying Pedestrians Hit by Cars in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508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49448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lvl="1" indent="0" algn="l">
              <a:buNone/>
            </a:pPr>
            <a:r>
              <a:rPr lang="en-US" sz="2400" b="1" dirty="0">
                <a:cs typeface="Arial" pitchFamily="34" charset="0"/>
              </a:rPr>
              <a:t>Disability Adjusted Player Days (DAPD) adjusted for: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Average time lost for an injury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Previous injuries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Position the player plays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Age of the player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Expected future playing years in the MLB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Years in position in MLB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Years in a contract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Team you play for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Others?</a:t>
            </a:r>
          </a:p>
          <a:p>
            <a:pPr lvl="2" algn="l"/>
            <a:endParaRPr lang="en-US" sz="2400" dirty="0"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79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Creating Disability Adjusted Player Days (DAPD)</a:t>
            </a:r>
          </a:p>
        </p:txBody>
      </p:sp>
    </p:spTree>
    <p:extLst>
      <p:ext uri="{BB962C8B-B14F-4D97-AF65-F5344CB8AC3E}">
        <p14:creationId xmlns:p14="http://schemas.microsoft.com/office/powerpoint/2010/main" val="401429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838200"/>
          </a:xfrm>
        </p:spPr>
        <p:txBody>
          <a:bodyPr>
            <a:noAutofit/>
          </a:bodyPr>
          <a:lstStyle/>
          <a:p>
            <a:r>
              <a:rPr lang="en-US" sz="2800" dirty="0" err="1"/>
              <a:t>Moneyball</a:t>
            </a:r>
            <a:r>
              <a:rPr lang="en-US" sz="2800" dirty="0"/>
              <a:t> &amp; the Oakland A’s: Background*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97160"/>
              </p:ext>
            </p:extLst>
          </p:nvPr>
        </p:nvGraphicFramePr>
        <p:xfrm>
          <a:off x="362461" y="1676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0" y="6476999"/>
            <a:ext cx="97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*Excel plot</a:t>
            </a:r>
          </a:p>
        </p:txBody>
      </p:sp>
    </p:spTree>
    <p:extLst>
      <p:ext uri="{BB962C8B-B14F-4D97-AF65-F5344CB8AC3E}">
        <p14:creationId xmlns:p14="http://schemas.microsoft.com/office/powerpoint/2010/main" val="12561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86000"/>
            <a:ext cx="8563316" cy="3962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L = Adjust for average time lost for an injury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	mean = 44 days, median = 40 days [15 to 140]*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 = age of the player = 33 years old in this example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 = Standard discounted lifespan of 3% per year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DW = Disability weight for an ankle sprain = 0.064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Calculate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for adjustment factors: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= Adjust for expected future years the player will play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this catcher reached the 	MLB at age 25, &amp; probably has at most 4 more active years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= Adjust for time already played in MLB = 8 years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3 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= Adjust for Catcher DL days mean = 49 days, median = 29 days</a:t>
            </a:r>
          </a:p>
          <a:p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96267"/>
            <a:ext cx="3606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cs typeface="Arial" pitchFamily="34" charset="0"/>
              </a:rPr>
              <a:t>*based on 14 years of DL data including MLB EMR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447800"/>
                <a:ext cx="8458200" cy="642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/>
                  <a:t>DAPD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 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𝐷𝐶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1+(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−(1+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458200" cy="6421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8600" y="19615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Example: Creating the DAPD for a Catcher with an Ankle Sprain</a:t>
            </a:r>
          </a:p>
        </p:txBody>
      </p:sp>
    </p:spTree>
    <p:extLst>
      <p:ext uri="{BB962C8B-B14F-4D97-AF65-F5344CB8AC3E}">
        <p14:creationId xmlns:p14="http://schemas.microsoft.com/office/powerpoint/2010/main" val="393742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95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dirty="0">
                    <a:cs typeface="Arial" pitchFamily="34" charset="0"/>
                  </a:rPr>
                  <a:t>Calculating the effect of K</a:t>
                </a:r>
                <a:r>
                  <a:rPr lang="en-US" sz="2000" baseline="-25000" dirty="0">
                    <a:cs typeface="Arial" pitchFamily="34" charset="0"/>
                  </a:rPr>
                  <a:t>1, </a:t>
                </a:r>
                <a:r>
                  <a:rPr lang="en-US" dirty="0">
                    <a:cs typeface="Arial" pitchFamily="34" charset="0"/>
                  </a:rPr>
                  <a:t>K</a:t>
                </a:r>
                <a:r>
                  <a:rPr lang="en-US" baseline="-25000" dirty="0">
                    <a:cs typeface="Arial" pitchFamily="34" charset="0"/>
                  </a:rPr>
                  <a:t>2 </a:t>
                </a:r>
                <a:r>
                  <a:rPr lang="en-US" sz="2000" dirty="0">
                    <a:cs typeface="Arial" pitchFamily="34" charset="0"/>
                  </a:rPr>
                  <a:t>&amp;</a:t>
                </a:r>
                <a:r>
                  <a:rPr lang="en-US" sz="2000" baseline="-25000" dirty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separately for Catchers with ankle sprains:</a:t>
                </a:r>
              </a:p>
              <a:p>
                <a:endParaRPr lang="en-US" sz="1100" dirty="0">
                  <a:cs typeface="Arial" pitchFamily="34" charset="0"/>
                </a:endParaRP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No adjustment = </a:t>
                </a:r>
                <a:r>
                  <a:rPr lang="en-US" sz="2000" b="1" dirty="0">
                    <a:cs typeface="Arial" pitchFamily="34" charset="0"/>
                  </a:rPr>
                  <a:t>55</a:t>
                </a:r>
                <a:r>
                  <a:rPr lang="en-US" sz="2000" dirty="0">
                    <a:cs typeface="Arial" pitchFamily="34" charset="0"/>
                  </a:rPr>
                  <a:t> days</a:t>
                </a: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1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>
                    <a:cs typeface="Arial" pitchFamily="34" charset="0"/>
                  </a:rPr>
                  <a:t>59</a:t>
                </a:r>
                <a:r>
                  <a:rPr lang="en-US" sz="2000" dirty="0">
                    <a:cs typeface="Arial" pitchFamily="34" charset="0"/>
                  </a:rPr>
                  <a:t> days on the DL</a:t>
                </a: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>
                    <a:cs typeface="Arial" pitchFamily="34" charset="0"/>
                  </a:rPr>
                  <a:t>60</a:t>
                </a:r>
                <a:r>
                  <a:rPr lang="en-US" sz="2000" dirty="0">
                    <a:cs typeface="Arial" pitchFamily="34" charset="0"/>
                  </a:rPr>
                  <a:t> days on the DL</a:t>
                </a: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3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>
                    <a:cs typeface="Arial" pitchFamily="34" charset="0"/>
                  </a:rPr>
                  <a:t>61</a:t>
                </a:r>
                <a:r>
                  <a:rPr lang="en-US" sz="2000" dirty="0">
                    <a:cs typeface="Arial" pitchFamily="34" charset="0"/>
                  </a:rPr>
                  <a:t> days on the DL</a:t>
                </a:r>
              </a:p>
              <a:p>
                <a:endParaRPr lang="en-US" sz="2000" dirty="0">
                  <a:cs typeface="Arial" pitchFamily="34" charset="0"/>
                </a:endParaRP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Unclear on the best way combine K</a:t>
                </a:r>
                <a:r>
                  <a:rPr lang="en-US" sz="2000" baseline="-25000" dirty="0">
                    <a:cs typeface="Arial" pitchFamily="34" charset="0"/>
                  </a:rPr>
                  <a:t>1</a:t>
                </a:r>
                <a:r>
                  <a:rPr lang="en-US" sz="2000" dirty="0">
                    <a:cs typeface="Arial" pitchFamily="34" charset="0"/>
                  </a:rPr>
                  <a:t>, 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&amp;</a:t>
                </a:r>
                <a:r>
                  <a:rPr lang="en-US" sz="2000" baseline="-25000" dirty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to create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>
                    <a:cs typeface="Arial" pitchFamily="34" charset="0"/>
                  </a:rPr>
                  <a:t> for the adjustment:</a:t>
                </a:r>
              </a:p>
              <a:p>
                <a:pPr marL="0" indent="0">
                  <a:buNone/>
                </a:pPr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953000"/>
              </a:xfrm>
              <a:prstGeom prst="rect">
                <a:avLst/>
              </a:prstGeom>
              <a:blipFill rotWithShape="0">
                <a:blip r:embed="rId2"/>
                <a:stretch>
                  <a:fillRect l="-667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" y="19615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Example: Creating the DAPD for a Catcher with an Ankle Sprain</a:t>
            </a:r>
          </a:p>
        </p:txBody>
      </p:sp>
    </p:spTree>
    <p:extLst>
      <p:ext uri="{BB962C8B-B14F-4D97-AF65-F5344CB8AC3E}">
        <p14:creationId xmlns:p14="http://schemas.microsoft.com/office/powerpoint/2010/main" val="168363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0" cy="45259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Given you are a catcher, as age changes from 25 to 35, the DL days for an ankle sprain increase by .25 per year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Given you are 35 years old, as position changes, DL days change: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Given you are a Catcher, as time in the majors changes (as % of overall expected playing time):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57200"/>
            <a:ext cx="880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Arial" pitchFamily="34" charset="0"/>
              </a:rPr>
              <a:t>Example: Sensitivity of Adjustments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41105"/>
              </p:ext>
            </p:extLst>
          </p:nvPr>
        </p:nvGraphicFramePr>
        <p:xfrm>
          <a:off x="838200" y="3276600"/>
          <a:ext cx="5791200" cy="50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3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LHR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LHS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OF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RHR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DL Days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91321"/>
              </p:ext>
            </p:extLst>
          </p:nvPr>
        </p:nvGraphicFramePr>
        <p:xfrm>
          <a:off x="756719" y="2133600"/>
          <a:ext cx="731520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DL Days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45.95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47.48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5482631"/>
            <a:ext cx="6397451" cy="117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5564681"/>
            <a:ext cx="678180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Arial" pitchFamily="34" charset="0"/>
              </a:rPr>
              <a:t>(DL years 1998 – 2012):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Only one player was on the DL because of a bullet wound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Only one player was on the DL because of insomnia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Troy O’Leary, Russ Johnson, &amp; Trip Cromer are the only 3 players to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       go on the DL for this.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39065"/>
              </p:ext>
            </p:extLst>
          </p:nvPr>
        </p:nvGraphicFramePr>
        <p:xfrm>
          <a:off x="228599" y="4724400"/>
          <a:ext cx="8534403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Fraction of expected MLB 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90%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85%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80%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75%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70%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DL Days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70.96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67.88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65.34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63.22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61.42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59.89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58.57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57.43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56.43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5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C:\Users\allenie\Documents\ASQ\Columns\Moneyball\ScatterPlot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" y="533400"/>
            <a:ext cx="8074752" cy="491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01" y="5634506"/>
            <a:ext cx="307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Payroll vs. Games Won*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0" y="6442109"/>
            <a:ext cx="338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*analysis &amp; graphics completed with Excel &amp; </a:t>
            </a:r>
            <a:r>
              <a:rPr lang="en-US" sz="1200" dirty="0" err="1"/>
              <a:t>Spotfire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542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allenie\Documents\ASQ\Columns\Moneyball\ScatterPlot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3509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Overlay colors where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rgbClr val="CF21BA"/>
                </a:solidFill>
              </a:rPr>
              <a:t> </a:t>
            </a:r>
            <a:r>
              <a:rPr lang="en-US" sz="2400" dirty="0"/>
              <a:t>= Pre-</a:t>
            </a:r>
            <a:r>
              <a:rPr lang="en-US" sz="2400" dirty="0" err="1"/>
              <a:t>MoneyBall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= MoneyBall, and </a:t>
            </a:r>
            <a:r>
              <a:rPr lang="en-US" sz="2400" b="1" dirty="0">
                <a:solidFill>
                  <a:srgbClr val="92D050"/>
                </a:solidFill>
              </a:rPr>
              <a:t>Green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is Post-</a:t>
            </a:r>
            <a:r>
              <a:rPr lang="en-US" sz="2400" dirty="0" err="1"/>
              <a:t>MoneyBall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45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Users\allenie\Documents\ASQ\Columns\Moneyball\ScatterPlot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" y="533400"/>
            <a:ext cx="8308887" cy="50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016" y="5913873"/>
            <a:ext cx="840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Circles for Oakland so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Circles</a:t>
            </a:r>
            <a:r>
              <a:rPr lang="en-US" sz="2400" dirty="0"/>
              <a:t> = Oakland &amp; MoneyBall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86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Users\allenie\Documents\ASQ\Columns\Moneyball\ScatterPlot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81950" cy="48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146" y="5667344"/>
            <a:ext cx="822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size to indicate the OBP for a team . . . Oakland looking good!</a:t>
            </a:r>
          </a:p>
          <a:p>
            <a:r>
              <a:rPr lang="en-US" sz="2400" dirty="0"/>
              <a:t>But did it help them get to the Post Season?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692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llenie\Documents\ASQ\Columns\Moneyball\3D Scatter Plot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363376" cy="50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486" y="5791200"/>
            <a:ext cx="833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in 3D – Look at Oakland during the MoneyBall era getting into the playoffs…but does using only one metric (OBP) = success?</a:t>
            </a:r>
          </a:p>
        </p:txBody>
      </p:sp>
      <p:sp>
        <p:nvSpPr>
          <p:cNvPr id="5" name="Oval 4"/>
          <p:cNvSpPr/>
          <p:nvPr/>
        </p:nvSpPr>
        <p:spPr>
          <a:xfrm>
            <a:off x="3505200" y="16002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194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allenie\Documents\ASQ\Columns\Moneyball\3D Scatter Plot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" y="360524"/>
            <a:ext cx="8077200" cy="4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121" y="5486400"/>
            <a:ext cx="829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Sadly no, analytics can get you to the party but maximizing only one metric (offense) will not win you everything.  In 2018 Oakland made the playoffs but lost in the 1</a:t>
            </a:r>
            <a:r>
              <a:rPr lang="en-US" sz="2400" baseline="30000" dirty="0"/>
              <a:t>st</a:t>
            </a:r>
            <a:r>
              <a:rPr lang="en-US" sz="2400" dirty="0"/>
              <a:t> round.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1752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439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/>
              <a:t>MLB &amp; the LA Dodgers:  The Injury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393371"/>
            <a:ext cx="5913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Increasing number of players injured per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Increasing cost of injuries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Negative correlation to training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9" y="2981231"/>
            <a:ext cx="3745149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81231"/>
            <a:ext cx="3949430" cy="3200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1393371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694</TotalTime>
  <Words>1778</Words>
  <Application>Microsoft Macintosh PowerPoint</Application>
  <PresentationFormat>On-screen Show (4:3)</PresentationFormat>
  <Paragraphs>646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Palatino</vt:lpstr>
      <vt:lpstr>Symbol</vt:lpstr>
      <vt:lpstr>Times New Roman</vt:lpstr>
      <vt:lpstr>Parcel</vt:lpstr>
      <vt:lpstr>Graphics to tell a story: Oakland A’s* </vt:lpstr>
      <vt:lpstr>Moneyball &amp; the Oakland A’s: Background*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MLB &amp; the LA Dodgers:  The Injury Project</vt:lpstr>
      <vt:lpstr>PowerPoint Presentation</vt:lpstr>
      <vt:lpstr>PowerPoint Presentation</vt:lpstr>
      <vt:lpstr>PowerPoint Presentation</vt:lpstr>
      <vt:lpstr>PowerPoint Presentation</vt:lpstr>
      <vt:lpstr>How to Estimate the Impact of being on the 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Babson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Isabel Allen</cp:lastModifiedBy>
  <cp:revision>103</cp:revision>
  <dcterms:created xsi:type="dcterms:W3CDTF">2013-08-31T21:21:48Z</dcterms:created>
  <dcterms:modified xsi:type="dcterms:W3CDTF">2018-11-05T16:42:10Z</dcterms:modified>
</cp:coreProperties>
</file>