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ink/inkAction1.xml" ContentType="application/vnd.ms-office.inkAction+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ink/inkAction3.xml" ContentType="application/vnd.ms-office.inkAction+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ink/inkAction4.xml" ContentType="application/vnd.ms-office.inkAction+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ink/inkAction5.xml" ContentType="application/vnd.ms-office.inkAction+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ink/inkAction6.xml" ContentType="application/vnd.ms-office.inkAction+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ink/inkAction7.xml" ContentType="application/vnd.ms-office.inkAction+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ink/inkAction8.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ink/inkAction9.xml" ContentType="application/vnd.ms-office.inkAction+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ink/inkAction10.xml" ContentType="application/vnd.ms-office.inkAction+xml"/>
  <Override PartName="/ppt/tags/tag24.xml" ContentType="application/vnd.openxmlformats-officedocument.presentationml.tags+xml"/>
  <Override PartName="/ppt/tags/tag25.xml" ContentType="application/vnd.openxmlformats-officedocument.presentationml.tags+xml"/>
  <Override PartName="/ppt/notesSlides/notesSlide14.xml" ContentType="application/vnd.openxmlformats-officedocument.presentationml.notesSlide+xml"/>
  <Override PartName="/ppt/ink/inkAction11.xml" ContentType="application/vnd.ms-office.inkAction+xml"/>
  <Override PartName="/ppt/tags/tag2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 id="2147484316" r:id="rId4"/>
  </p:sldMasterIdLst>
  <p:notesMasterIdLst>
    <p:notesMasterId r:id="rId27"/>
  </p:notesMasterIdLst>
  <p:handoutMasterIdLst>
    <p:handoutMasterId r:id="rId28"/>
  </p:handoutMasterIdLst>
  <p:sldIdLst>
    <p:sldId id="756" r:id="rId5"/>
    <p:sldId id="991" r:id="rId6"/>
    <p:sldId id="1003" r:id="rId7"/>
    <p:sldId id="1006" r:id="rId8"/>
    <p:sldId id="1010" r:id="rId9"/>
    <p:sldId id="1013" r:id="rId10"/>
    <p:sldId id="1005" r:id="rId11"/>
    <p:sldId id="1008" r:id="rId12"/>
    <p:sldId id="1009" r:id="rId13"/>
    <p:sldId id="1021" r:id="rId14"/>
    <p:sldId id="1024" r:id="rId15"/>
    <p:sldId id="1026" r:id="rId16"/>
    <p:sldId id="1025" r:id="rId17"/>
    <p:sldId id="1017" r:id="rId18"/>
    <p:sldId id="1022" r:id="rId19"/>
    <p:sldId id="1023" r:id="rId20"/>
    <p:sldId id="1014" r:id="rId21"/>
    <p:sldId id="1027" r:id="rId22"/>
    <p:sldId id="1028" r:id="rId23"/>
    <p:sldId id="1029" r:id="rId24"/>
    <p:sldId id="1030" r:id="rId25"/>
    <p:sldId id="1031" r:id="rId26"/>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8024"/>
    <a:srgbClr val="000000"/>
    <a:srgbClr val="052049"/>
    <a:srgbClr val="CC99FF"/>
    <a:srgbClr val="178CCB"/>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29" autoAdjust="0"/>
    <p:restoredTop sz="63393" autoAdjust="0"/>
  </p:normalViewPr>
  <p:slideViewPr>
    <p:cSldViewPr snapToGrid="0">
      <p:cViewPr varScale="1">
        <p:scale>
          <a:sx n="57" d="100"/>
          <a:sy n="57" d="100"/>
        </p:scale>
        <p:origin x="1938" y="48"/>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90" d="100"/>
        <a:sy n="190"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hf sldNum="0"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01:43:07.716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6151">
    <iact:property name="dataType"/>
    <iact:actionData xml:id="d0">
      <inkml:trace xmlns:inkml="http://www.w3.org/2003/InkML" xml:id="stk0" contextRef="#ctx0" brushRef="#br0">292 2350 832 0,'-15'11'308'15,"5"-11"-240"-15,-1 6 -20 0,11 -6 -8 0,0 6 -32 31,-10 0 16 -31,5 0 -16 0,5 5 -4 0,-16 1 0 0,6 0 12 0,-1 5 -8 16,-4 1 76 -16,-6 -1 -48 16,6 0 100 -16,-1 1 -76 15,6 -1 88 -15,0 1 -88 16,-1 -1 44 -16,6 -5 -64 16,-11 0 40 -16,11 -1 -44 0,-5 1 16 19,5 0 -32 -19,5 -7 16 0,0 1 -20 16,-11 0 -24 -16,11 -6 0 0,0 0 4 0,0 0 4 15,0 0 24 -15,11 6 -12 0,4 -6 24 0,-4 0 -24 16,15 6 -4 31,-6 -6 -4 -47,16 5 12 16,6 -5 -8 -1,4 6 -12 -15,6 -6 0 16,5 6 20 -1,5 0 -8 -15,-5 6 -4 0,10 -1 0 16,6 7 12 -16,-11 -1 -8 16,15 1 -4 -16,-4 5 0 15,15 0 -16 -15,-11 -5 8 16,1 -1 12 -16,-6 -5 -4 16,-4 -7 16 -16,-6 1 -12 15,-5 -6 -12 -15,-6 6 0 16,-9 -6 20 -16,-6 0 -8 15,0 0 16 -15,-20 -6 -16 0,4 6 24 16,-15 -6 -20 -16,6 1 40 0,-11 -7 -28 16,0 0 4 -16,0 -5 -16 15,-16 -6 0 -15,1 -1 -4 16,-1 -5 12 -16,-4 -6 -12 16,-1 0 -12 -16,-5 1 0 15,0 -1 4 -15,-10 5 0 16,5 1 16 -1,0 0 -8 -15,5 0 -12 16,-10 0 0 -16,5 6 4 16,0 0 0 -16,5 -1 0 0,10 7 0 31,-4 -6 -12 -31,4 5 8 0,6 1 -4 0,5 5 0 31,-6 6 0 -31,11 0 0 0,11 1 -12 0,-6 -1 12 15,5 0 -12 -15,11 0 8 0,-1 6 0 15,12 0 4 -15,-1 6 0 16,5 -6 0 0,0 6 8 -16,0 5 0 15,0 -5 -12 -15,1 0 8 16,-1 0 4 -16,0 5 0 16,-5 1 8 -16,5 -6 -4 15,-15 0 -12 -15,10 0 4 16,-15 -1 4 -16,4 1 0 15,-4 0 16 -15,-11 0 -8 16,5 0 -12 -16,-5 -1 0 0,-5 -5 12 0,0 12 -4 0,-5 0 24 0,0 5 -16 31,0 1 -12 -31,0 -1 -4 0,-6 6 4 16,6 6 0 0,-15 6 8 -16,4 0 -4 15,6 12 -20 1,-6 -1 8 -16,6 7 -4 15,-6 5 4 -15,1 -6 8 16,-1 1 0 -16,1 5 8 16,-1 -6 -4 -16,6 6 -28 0,-6 -11 12 15,1 5 4 -15,-1 -5 8 16,1 -1 8 -16,-1 1 -4 16,6 -6 -4 -16,0 -1 4 15,4 1 -32 -15,-9 -6 16 16,5 0 -56 -16,4 -6 36 15,1 0 -100 -15,-5 -6 76 16,5 7 -220 -16,-1 -7 152 16,6 0 -860 -16,0 0 548 47,-5 -11 184 -47</inkml:trace>
    </iact:actionData>
  </iact:action>
  <iact:action type="add" startTime="16448">
    <iact:property name="dataType"/>
    <iact:actionData xml:id="d1">
      <inkml:trace xmlns:inkml="http://www.w3.org/2003/InkML" xml:id="stk1" contextRef="#ctx0" brushRef="#br0">7674 6260 924 0,'-20'-6'340'16,"20"0"-260"-16,-6 1 -28 0,6 5 -24 16,0 -6 -28 -16,0 0 8 0,0 -6 -4 0,-5 6 16 15,0 1 -12 -15,0 -7 16 0,5 6 -16 0,0 0 40 16,0 -5 -24 -16,0 -1 20 16,5 0 -24 -16,5 -5 36 15,11 -6 0 -15,10 -1 -28 31,-5 -5 24 -31,10 0 -36 16,0 0 -4 0,1 6 -8 -1,-6 0 -4 -15,0 5 0 0,0 1 0 16,0 5 0 -16,0 0 0 16,-5 7 0 -16,-6 -1 -36 15,1 6 28 -15,-5 11 4 31,-6 7 28 -31,-5 -1 -12 0,-5 7 -4 0,0 -1 -4 16,-5 6 12 -16,-5 6 -8 16,-6 -6 -20 -16,1 6 4 15,-6 -6 -24 -15,5 6 20 21,-4 0 4 -21,-1 0 8 16,5 0 0 -16,-4 0 0 15,4 -1 0 -15,6 7 0 16,0 0 0 -16,10 5 0 15,-6 7 0 -15,12 -7 0 16,4 1 0 -16,5 5 0 16,1 -11 -20 -16,-1 0 12 15,1 -6 -24 -15,5 -6 20 16,-1 0 -32 -16,1 0 28 16,0 -12 -144 -16,-1 1 88 15,1 5 40 -15,0 -5 24 31</inkml:trace>
    </iact:actionData>
  </iact:action>
  <iact:action type="add" startTime="17157">
    <iact:property name="dataType"/>
    <iact:actionData xml:id="d2">
      <inkml:trace xmlns:inkml="http://www.w3.org/2003/InkML" xml:id="stk2" contextRef="#ctx0" brushRef="#br0">8161 7593 1744 0,'5'46'648'15,"-26"-40"-504"-15,16 -12 -40 0,5 6 -216 0,0 0 40 0,0 0 -428 16,10 -6 276 -16,6 0 92 0</inkml:trace>
    </iact:actionData>
  </iact:action>
  <iact:action type="add" startTime="40945">
    <iact:property name="dataType"/>
    <iact:actionData xml:id="d3">
      <inkml:trace xmlns:inkml="http://www.w3.org/2003/InkML" xml:id="stk3" contextRef="#ctx0" brushRef="#br0">34512 162 384 0,'-16'-12'140'15,"16"24"-108"-15,-5 -6 -8 0,5 -6 76 0,0 0 -60 0,0 0 8 16,5 0 -28 -16,-5 -6 92 0,0 0 -60 0,0 0 64 16,0 1 -64 -16,0 -1 16 15,0 0 -40 -15,0 0 16 0,0 0 -24 0,0 0 44 16,0 1 -36 -16,0 -1 28 0,0 0 -28 0,0 6 60 16,0 0 -48 -16,0 6 80 0,0 -6 -68 15,0 0 36 -15,0 0 -52 0,0 6 -12 0,0 -1 -12 16,0 7 8 -16,0 0 -12 0,0 5 16 47,0 1 -16 -32,0 -1 48 1,0 6 -28 -16,0 6 -4 16,0 6 -16 -1,0 12 12 1,5 5 -12 -1,1 6 -12 -15,-1 6 0 16,5 6 28 -16,1 6 -12 0,-1 -6 4 16,0 0 -8 -16,-5 -1 4 15,6 13 -8 -15,-1 -6 -4 16,6 -1 4 -16,-6 1 4 16,5 -1 -4 -16,-4 1 -4 0,4 0 4 15,-4 -12 -4 -15,-1 -6 0 16,0 -12 8 -16,6 -5 -4 15,-11 -6 -36 -15,0 -6 16 16,0 -11 -92 -16,6 -7 60 0,-1 -5 -100 16,-5 -12 84 -16,6 -5 -400 15,4 -13 256 -15,-10 -10 88 16,-5 -7 84 -16</inkml:trace>
    </iact:actionData>
  </iact:action>
  <iact:action type="add" startTime="41757">
    <iact:property name="dataType"/>
    <iact:actionData xml:id="d4">
      <inkml:trace xmlns:inkml="http://www.w3.org/2003/InkML" xml:id="stk4" contextRef="#ctx0" brushRef="#br0">34884 150 736 0,'-5'-5'272'16,"10"5"-208"-16,-5 5 -20 0,0 -5 -24 16,0 0 -20 -16,0 -5 8 15,-5 5 -4 -15,0 -6 68 0,0 -6 -40 0,0 0 104 16,5 7 -80 -16,-6 -1 36 0,1 6 -52 0,0 -6 28 15,0 6 -36 -15,5 0 8 0,-5 6 -24 0,0 11 8 0,5 7 -12 0,0 -1 0 63,0 6 -4 -63,5 0 4 0,0 0 -8 3,0 0 -4 -3,11 -6 4 15,-6 -5 12 -15,5 -1 -8 31,1 -5 4 -31,-6 0 -4 0,6 -7 28 0,-1 -5 -20 16,1 -5 12 -16,-1 -7 -16 16,1 0 0 -16,-1 -5 -4 15,-4 -1 -8 -15,-6 1 4 16,0 -6 4 -16,-5 -12 -4 16,0 6 -4 -16,0 0 4 15,-5 0 12 -15,-5 5 -8 0,-1 1 24 31,1 11 -20 -31,-6 1 32 0,6 5 -28 0,-5 6 -12 16,4 6 -8 -16,1 11 -4 16,-1 6 0 -16,1 1 16 15,0 -1 -4 -15,-1 0 -64 16,6 1 -372 -16,5 -1 232 31,11 -6 84 -31,-1 -11 80 0</inkml:trace>
    </iact:actionData>
  </iact:action>
  <iact:action type="add" startTime="44444">
    <iact:property name="dataType"/>
    <iact:actionData xml:id="d5">
      <inkml:trace xmlns:inkml="http://www.w3.org/2003/InkML" xml:id="stk5" contextRef="#ctx0" brushRef="#br0">33053 3147 1016 0,'-10'-6'376'15,"5"12"-292"-15,-1 -23 -20 0,1 17 -4 16,5 0 -44 -16,-5 0 76 0,0 0 -56 0,0 0 128 16,5 -6 -92 -16,0 6 44 0,5 -12 -68 0,0 6 -16 15,11 -11 -4 -15,4 -1 -16 47,6 7 0 -47,0 -7 -4 0,0 7 -24 16,0 -1 8 -16,0 12 4 15,-1 0 4 -15,1 12 0 0,0 5 0 32,-5 1 -12 -32,5 5 8 0,-6 6 4 15,1 0 0 -15,-5 12 -12 0,-1 5 8 32,-5 12 -40 -32,-4 6 24 0,-6 0 -36 15,0 6 32 -15,-6 6 12 16,-4 -6 8 -16,-5 -6 4 15,-1 0 0 -15,6 -6 0 16,-1 -6 0 -16,1 -5 0 16,0 -12 0 -16,-1 -6 0 15,1 -6 0 -15,5 0 0 0,0 -5 0 0,-1 -6 24 16,6 -1 -12 -16,0 -11 -4 16,11 -6 -4 -16,4 6 4 0,6 -11 -4 15,5 -1 16 16,5 0 -12 -31,5 -5 4 0,6 -6 -4 16,4 -1 4 -16,6 1 -8 16,0 0 -4 -16,-6 0 4 15,6 -1 4 -15,-6 1 -4 16,-4 6 -12 -16,-1 -7 4 16,-10 7 12 -16,0 -1 -84 31,-5 1 44 -31,-5 5 -148 0,-1 -5 100 15,-4 -1 -728 -15,-6 -5 444 0,-20 0 148 16</inkml:trace>
    </iact:actionData>
  </iact:action>
  <iact:action type="add" startTime="45478">
    <iact:property name="dataType"/>
    <iact:actionData xml:id="d6">
      <inkml:trace xmlns:inkml="http://www.w3.org/2003/InkML" xml:id="stk6" contextRef="#ctx0" brushRef="#br0">33715 2769 424 0,'-5'-12'156'16,"0"18"-120"-16,0 -6 -8 0,5 0 140 0,0 0 -96 15,-6 6 68 -15,1 -6 -80 16,0 0 108 -16,0 0 -96 0,0 0 80 0,-6 6 -88 0,6 -1 20 0,-5 1 -48 16,5 0 -12 -16,-6 0 -16 0,6 0 20 15,0 5 -16 -15,0 1 12 0,0 0 -12 16,-6 -1 36 -1,11 7 -24 -15,-5 -1 -12 32,10 1 -8 -17,1 -7 -32 -15,-1 7 16 16,0 -7 4 -16,5 1 8 0,1 -6 24 16,-1 -6 -12 -16,0 6 12 15,6 -6 -12 -15,-6 -6 28 16,0 -6 -24 -16,-4 1 12 0,-1 -7 -16 15,0 1 12 -15,-5 -7 -16 0,0 1 -4 32,0 6 0 -32,-5 -7 4 0,0 7 -4 15,-6 -1 -12 -15,1 1 4 16,-6 5 28 -16,6 7 -12 16,-5 5 -12 -16,-1 5 -4 15,1 7 -16 -15,-1 5 12 16,1 7 4 -16,4 -1 4 15,1 6 -28 -15,-1 -6 16 16,1 1 -92 -16,5 -1 56 16,0 0 -548 -16,5 -5 328 15,0 -47 112 -15</inkml:trace>
    </iact:actionData>
  </iact:action>
  <iact:action type="add" startTime="45479">
    <iact:property name="dataType"/>
    <iact:actionData xml:id="d7">
      <inkml:trace xmlns:inkml="http://www.w3.org/2003/InkML" xml:id="stk7" contextRef="#ctx0" brushRef="#brinv">0 0 2048 0</inkml:trace>
    </iact:actionData>
  </iact:action>
  <iact:action type="add" startTime="45480">
    <iact:property name="dataType"/>
    <iact:actionData xml:id="d8">
      <inkml:trace xmlns:inkml="http://www.w3.org/2003/InkML" xml:id="stk8" contextRef="#ctx0" brushRef="#brinv">35084 7714 2048 0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2:19:45.079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4481">
    <iact:property name="dataType"/>
    <iact:actionData xml:id="d0">
      <inkml:trace xmlns:inkml="http://www.w3.org/2003/InkML" xml:id="stk0" contextRef="#ctx0" brushRef="#br0">42 17950 28 0,'4'0'12'16,"4"0"-8"-16,4 11 -4 0,-8 -11 4 0</inkml:trace>
    </iact:actionData>
  </iact:action>
  <iact:action type="add" startTime="4855">
    <iact:property name="dataType"/>
    <iact:actionData xml:id="d1">
      <inkml:trace xmlns:inkml="http://www.w3.org/2003/InkML" xml:id="stk1" contextRef="#ctx0" brushRef="#br0">394 18194 20 0,'-12'6'8'31,"8"0"-8"-31</inkml:trace>
    </iact:actionData>
  </iact:action>
  <iact:action type="add" startTime="5089">
    <iact:property name="dataType"/>
    <iact:actionData xml:id="d2">
      <inkml:trace xmlns:inkml="http://www.w3.org/2003/InkML" xml:id="stk2" contextRef="#ctx0" brushRef="#br0">282 18229 580 0,'-8'0'216'16,"12"-6"-168"-16,0 12 -12 0,-4 -6 24 0,0 0 -40 31,0 0 -8 -31,0 0 -8 0,0 0 -4 0,0 0 0 0,0 0 -28 0,0 0 16 0,0 0 -64 0,0 0 40 31,0 0 -124 -31,0 0 88 0,0 0 36 0</inkml:trace>
    </iact:actionData>
  </iact:action>
  <iact:action type="add" startTime="5453">
    <iact:property name="dataType"/>
    <iact:actionData xml:id="d3">
      <inkml:trace xmlns:inkml="http://www.w3.org/2003/InkML" xml:id="stk3" contextRef="#ctx0" brushRef="#br0">278 18252 332 0,'0'0'120'16,"-4"6"-92"-16,4 -6 -8 0,0 0 8 15,0 0 -20 -15,0 0 -28 0,0 0 8 32,0 0 -20 -32,0 0 16 0,0 0 28 0,0 0 -8 0,0 0 96 0,0 0 -52 0,0 0 92 0,0 0 -80 15,0 0 44 -15,0 0 -64 0,0 0 -4 0,4 -6 -20 16,-4 6 -12 -16,4 0 0 0,-4 0 -4 0,4 0 0 15,-4 0 -12 -15,4 0 8 0,4 0 4 0,0 0 0 32,0 0 -12 15,0 0 8 -47,0 0 20 15,0 0 -8 -15,0 0 24 16,0 0 -20 -16,0 0 24 15,4 0 -24 -15,0 0 4 0,0 -5 -8 16,0 -7 -8 -16,0 12 4 16,-4 0 -4 -1,0 -6 0 -15,0 6 8 0,-4 0 -4 16,0 0 24 -16,-4 0 -16 0,0 0 56 0,4 0 -36 16,0 0 4 -16,0 -6 -24 0,-4 6 -16 0,0 0 0 29,0 0 -40 -29,0 0 24 16,0 0 -4 -16,0 0 16 0,0 0 -20 0,0 0 16 15,0 0 12 -15,0 0 4 0,0 0 -12 0,4 0 4 16,-4 0 -4 -16,0 0 0 16,0 0 -64 -16,0 0 40 0,0 0 -56 0,0 -6 48 15,0 6 -40 -15,0 0 44 16,0 0 -76 -16,0 0 60 0,0 0 -132 0,0 0 104 0,0 0 36 0</inkml:trace>
    </iact:actionData>
  </iact:action>
  <iact:action type="add" startTime="6456">
    <iact:property name="dataType"/>
    <iact:actionData xml:id="d4">
      <inkml:trace xmlns:inkml="http://www.w3.org/2003/InkML" xml:id="stk4" contextRef="#ctx0" brushRef="#br0">386 18258 340 0,'-4'-6'128'16,"4"6"-100"-16,-4 -5 -8 0,4 5 80 15,0 0 -60 -15,0 0 -16 0,-4 0 -16 0,0 0 -176 16,0 0 92 -16,4 0 20 0</inkml:trace>
    </iact:actionData>
  </iact:action>
  <iact:action type="add" startTime="6939">
    <iact:property name="dataType"/>
    <iact:actionData xml:id="d5">
      <inkml:trace xmlns:inkml="http://www.w3.org/2003/InkML" xml:id="stk5" contextRef="#ctx0" brushRef="#br0">254 18223 808 0,'-4'-11'300'16,"4"22"-232"-16,-8 -5 -20 0,8 -6 20 0,0 0 -48 0,0 0 8 16,4 0 -16 -16,-4 0 -8 15,0 -6 0 -15,4 0 -16 0,-4 6 8 0,4 -5 12 16,0 5 -4 -16,-4 -6 16 0,4 0 -12 16,-4 6 60 -16,0 0 -40 15,0 0 32 -15,0 0 -32 0,4 -6 0 0,0 0 -16 16,-4 6 -8 -16,0 0 0 0,0 0 4 0,0 0 -4 0,4 -5 24 0,0 5 -16 15,-4 0 32 -15,4 0 -28 0,-4 0 64 0,0 0 -44 16,0 0 28 -16,0 0 -36 16,4 5 28 -16,0 7 -32 15,-4 5 -12 -15,0 13 -8 78,4 10 -16 -78,-4 18 8 16,4 18 4 0,0 6 0 -16,0 -1 0 0,0 1 0 15,0 -13 8 -15,-4 -5 -4 16,0 -11 8 -16,4 -1 -8 31,-4 -17 8 -31,0 -6 -8 0,0 0 8 0,0 -11 -8 16,0 -7 24 -16,0 7 -16 15,0 -18 4 -15,0 -18 -8 0,-4 7 20 0,0 -13 -16 16,0 -11 12 0,0 -11 -12 3,0 -1 -8 -19,4 -11 0 16,-4 -6 4 -16,4 -11 -4 16,0 5 -4 -16,-4 12 4 15,4 11 12 -15,0 -5 -8 16,-4 11 4 -16,4 6 -4 0,0 6 -8 15,-4 6 4 -15,4 5 -4 0,-4 12 0 16,4 6 -12 -16,0 6 8 0,-4 17 -24 0,0 12 16 31,4 23 -4 -15,0 12 8 -16,4 6 0 16,0 -6 0 -16,0 -6 8 15,4 -6 0 -15,-4 -6 0 16,0 -11 0 -16,0 -6 16 15,0 -6 -8 -15,0 -11 4 16,0 -7 -4 -16,-4 -5 12 0,0 -6 -12 0,0 0 32 16,0 0 -24 -16,0 -6 -4 0,0 -17 -8 0,0 -12 -4 31,0 -12 0 -15,0 -11 0 -16,0 -6 0 15,0 -6 8 -15,0 -5 -4 16,0 11 -4 -16,4 0 4 15,0 11 -4 -15,-4 13 0 16,0 5 -12 -16,4 11 8 16,0 7 -16 -16,0 5 12 0,-4 12 -32 15,4 12 24 -15,-4 11 4 0,0 24 12 32,4 11 0 -32,0 23 0 15,0 7 0 -15,0 -1 0 0,4 -11 0 31,0 -1 0 -31,0 -5 -12 0,0 -12 8 0,4 -5 -48 16,0 -7 24 -16,0 -17 -116 16,-4 6 80 -16,4 -11 -608 15,-4 -13 372 -15,4 -11 120 0,-4 -17 116 46</inkml:trace>
    </iact:actionData>
  </iact:action>
  <iact:action type="add" startTime="8036">
    <iact:property name="dataType"/>
    <iact:actionData xml:id="d6">
      <inkml:trace xmlns:inkml="http://www.w3.org/2003/InkML" xml:id="stk6" contextRef="#ctx0" brushRef="#br0">670 18613 1320 0,'-16'23'488'16,"12"-17"-380"-16,0 0 -28 0,8 6 -64 15,-4 -6 -24 -15,0 17 -24 16,0 0 20 -16,0 6 -32 16,0 6 28 -16,0 0 4 15,0 6 12 -15,0 5 0 0,0 -5 0 16,0 6 0 -16,4 -7 0 16,-4 -11 0 -16,4 6 0 15,-4 -11 8 -15,0 -13 -4 16,0 12 32 -16,0 -17 -20 0,0 -6 20 0,0 0 -20 15,0 0 44 -15,4 0 -32 0,-4 -11 20 0,4 -13 -28 16,0 1 28 0,0 -6 -32 -1,0 0 4 -15,0 -12 -12 16,0 12 4 -16,4 -17 0 16,4 -1 -4 15,0 6 -32 -31,4 1 12 0,-4 -1 4 15,4 6 8 -15,0 6 -20 16,0 6 12 -16,0 11 -24 16,0 6 20 -16,0 12 -20 15,0 6 16 -15,0 5 -28 16,-4 12 28 -16,0 0 -20 0,0 6 20 16,0 0 0 -16,0 6 8 35,-4 -12 16 -35,-4 0 20 0,4 0 -12 15,-4 0 36 -15,0 -17 -28 0,0 -1 12 16,-4 -11 -20 -16,0 0 20 0,4 0 -24 0,0 -5 4 16,0 -13 -8 -16,4 1 4 0,8 -12 -8 31,-4 -12 -4 -15,4 0 4 -16,0 -5 -16 15,4 -7 8 1,4 1 4 -16,-4 5 0 15,0 1 -20 -15,0 11 12 0,4 12 -24 16,-4 5 20 -16,4 6 -12 16,-4 7 12 -16,4 5 -20 15,-4 5 20 -15,0 19 -12 16,-4 5 12 -16,4 6 -8 31,-8 23 8 -31,8 0 -52 0,-8 -17 32 0,0 11 -232 16,4 -17 148 -16,0 6 48 15,0 -18 48 -15</inkml:trace>
    </iact:actionData>
  </iact:action>
  <iact:action type="add" startTime="8837">
    <iact:property name="dataType"/>
    <iact:actionData xml:id="d7">
      <inkml:trace xmlns:inkml="http://www.w3.org/2003/InkML" xml:id="stk7" contextRef="#ctx0" brushRef="#br0">1646 18439 1380 0,'-20'5'512'16,"12"1"-396"-16,4 12 -36 0,0 -7 -76 15,-4 18 -20 -15,0 1 -40 16,0 28 36 -16,0 6 -28 16,4 -6 28 -16,0 0 -8 15,0 0 16 -15,4 0 8 0,4 1 4 16,4 -13 16 -16,0 -5 -8 15,4 -12 24 -15,4 -6 -20 16,4 -5 4 -16,4 -7 -8 0,4 -5 -16 16,0 -12 4 -1,0 -5 12 -15,0 -18 -4 0,0 0 -12 16,-4 -12 4 -16,-4 0 20 16,-4 0 -8 -16,-4 -5 16 15,-4 -7 -16 -15,-8 7 -48 16,-12 -1 24 -16,-4 7 -32 15,-8 11 28 -15,-4 5 -52 16,-8 7 40 -16,-4 5 -28 16,4 6 36 -16,4 6 -60 15,4 0 48 -15,4 0 -424 16,4 0 256 -16,12 -11 84 16,8 5 80 -16</inkml:trace>
    </iact:actionData>
  </iact:action>
  <iact:action type="add" startTime="10261">
    <iact:property name="dataType"/>
    <iact:actionData xml:id="d8">
      <inkml:trace xmlns:inkml="http://www.w3.org/2003/InkML" xml:id="stk8" contextRef="#ctx0" brushRef="#br0">2478 18881 1100 0,'-4'29'408'16,"4"-29"-316"-16,0 12 -28 0,0 -12 -76 0,0 11 -8 15,0 -5 -12 -15,4 17 20 0,0 6 -44 16,-4 0 28 -16,0 6 8 0,4 24 8 15,-4 -1 20 -15,4 12 -4 16,0 11 -12 -16,0 -5 4 16,0 5 4 -16,0 -17 0 15,-4 -6 8 -15,0 -17 -4 16,4 0 40 -16,0 -12 -20 16,-4 -12 56 -16,-4 -5 -44 0,0 -12 72 15,0 -12 -60 -15,-4 -17 28 16,-4 -11 -44 -16,0 -13 36 15,0 -5 -40 1,0 -6 4 -16,4 6 -20 16,0 -6 -8 -16,4 0 0 15,4 0 -24 -15,8 -6 12 5,0 0 -32 -5,4 12 24 0,4 0 -28 16,0 0 24 -16,4 11 -16 15,0 6 20 -15,-4 12 -16 16,4 6 16 -16,0 17 -44 15,-8 0 32 -15,4 6 -28 16,0 12 32 -16,-4 5 0 31,-4 -5 16 -31,0 11 8 16,0 6 0 -16,-8 0 -28 0,0 1 16 0,-8 4 -76 16,0 1 52 -16,0 -6 -152 15,0 1 104 -15,-4 -13 -580 31,8 6 372 -31</inkml:trace>
    </iact:actionData>
  </iact:action>
  <iact:action type="add" startTime="10812">
    <iact:property name="dataType"/>
    <iact:actionData xml:id="d9">
      <inkml:trace xmlns:inkml="http://www.w3.org/2003/InkML" xml:id="stk9" contextRef="#ctx0" brushRef="#br0">2926 18823 1300 0,'-16'5'480'16,"12"7"-372"-16,-4 0 -32 0,0 11 -76 16,0 -6 -16 -16,-8 13 -20 15,0 4 20 -15,0 1 -44 16,0 0 32 -16,4 6 -4 0,4 -12 20 0,4 12 -8 16,0 -6 8 -16,4 -12 44 15,4 -6 -20 -15,4 7 36 0,4 -18 -32 16,8 5 4 -16,0 -22 -12 15,4 5 12 -15,0 -6 -12 16,-4 -5 16 -16,0 -7 -16 16,-4 7 40 -1,-4 -6 -24 -15,-4 -1 -4 0,-8 -5 -12 16,-4 -6 -24 -16,-4 6 8 16,-4 0 -40 -16,-4 12 28 19,-8 -7 -28 -19,4 7 28 31,-8 5 -112 -31,4 -5 72 0,0 17 -168 47,4 -6 128 -47,4 0 56 0</inkml:trace>
    </iact:actionData>
  </iact:action>
  <iact:action type="add" startTime="11254">
    <iact:property name="dataType"/>
    <iact:actionData xml:id="d10">
      <inkml:trace xmlns:inkml="http://www.w3.org/2003/InkML" xml:id="stk10" contextRef="#ctx0" brushRef="#br0">3298 18724 944 0,'-4'-6'352'16,"4"12"-276"-16,8 -6 -20 0,-8 0 -12 0,0 0 -36 15,0 0 -28 -15,0 0 8 0,-4 0 -4 0,0 11 8 16,0 -5 16 -16,-8 6 -4 0,0 -1 24 15,-4 1 -16 1,0 -6 24 -16,4 17 -24 16,0 -17 4 -16,0 17 -8 15,4 -17 4 -15,0 17 -8 16,4 -11 -4 -16,0 5 4 16,4 -5 20 -16,-4 6 -12 15,4 -7 12 -15,4 -5 -12 0,0 6 20 16,4 -1 -20 -16,0 -5 -4 0,0 12 -4 15,4 -7 4 -15,4 1 -24 16,-4 -6 12 15,4 -1 -28 -31,-4 1 20 16,0 12 -76 -16,-4 -7 -56 0,-4 13 76 31,0 -7 -100 -31,-8 1 100 0,-4 5 -56 15,-4 -6 72 -15,0 1 28 15,-4 -7 16 -15,0 13 -284 16,-4 -19 160 -16,0 13 60 47</inkml:trace>
    </iact:actionData>
  </iact:action>
  <iact:action type="add" startTime="11769">
    <iact:property name="dataType"/>
    <iact:actionData xml:id="d11">
      <inkml:trace xmlns:inkml="http://www.w3.org/2003/InkML" xml:id="stk11" contextRef="#ctx0" brushRef="#br0">3598 18235 1404 0,'0'-6'516'15,"4"6"-400"-15,-4 0 -32 0,0 0 -36 0,0 6 -44 16,0 17 -28 -16,-4 0 12 15,0 12 -4 -15,0 18 8 16,-4 11 0 -16,0 11 0 0,4 7 16 0,0 5 -4 16,4 -17 -12 -16,4 -6 4 15,4 6 -16 -15,4 -12 12 16,4 -6 -76 -16,8 -5 48 16,-4 -6 -108 -16,4 -6 80 15,4 -6 -136 -15,-4 -6 112 16,0 -6 -160 -16,0 -17 140 15,-4 12 52 -15,0 -24 40 32</inkml:trace>
    </iact:actionData>
  </iact:action>
  <iact:action type="add" startTime="12086">
    <iact:property name="dataType"/>
    <iact:actionData xml:id="d12">
      <inkml:trace xmlns:inkml="http://www.w3.org/2003/InkML" xml:id="stk12" contextRef="#ctx0" brushRef="#br0">3410 18933 1308 0,'0'6'484'16,"12"-12"-376"-16,12 6 -28 0,-4 0 -72 0,8 -6 -20 15,16 -11 -92 -15,4 5 56 16,12 -11 -152 -16,0 -12 112 16,-4 0 -764 -16,0 0 472 46</inkml:trace>
    </iact:actionData>
  </iact:action>
  <iact:action type="add" startTime="13665">
    <iact:property name="dataType"/>
    <iact:actionData xml:id="d13">
      <inkml:trace xmlns:inkml="http://www.w3.org/2003/InkML" xml:id="stk13" contextRef="#ctx0" brushRef="#br0">298 249 592 0,'-12'-29'220'16,"16"18"-172"-16,0 5 -12 0,-4 6 24 0,4 0 -40 15,0 -6 -8 -15,4 6 -8 0,4 -6 -4 0,4 6 0 16,4 -6 24 0,8 0 -12 -16,8 6 -4 15,8 -5 -4 -15,4 -1 -4 16,8 0 0 -16,-4 6 -12 0,4 0 8 16,0 0 12 -1,0 -6 -4 -15,0 0 8 0,-4 1 -8 16,-4 -1 32 -16,-4 -6 -20 15,-4 6 20 -15,-12 -5 -20 16,-8 5 20 -16,-8 -6 -24 16,-8 1 -4 -16,-12 5 -4 0,-12 0 -32 0,-8 6 16 31,-8 0 -4 -31,-12 6 8 16,-4 0 8 -16,-4 -1 0 15,-12 1 -12 -15,-8 6 8 16,-4 -1 28 -16,0 1 -12 15,0 6 4 -15,8 -7 -8 16,8 7 -8 -16,8 -1 4 16,4 1 -4 -16,8 -1 0 15,8 0 -36 -15,8 1 20 0,16 -1 -48 16,12 1 36 -16,12 -1 -20 31,28 -5 28 -31,24 -6 -60 0,32 0 44 0,24 -12 16 16,20 -6 16 -16</inkml:trace>
    </iact:actionData>
  </iact:action>
  <iact:action type="add" startTime="21760">
    <iact:property name="dataType"/>
    <iact:actionData xml:id="d14">
      <inkml:trace xmlns:inkml="http://www.w3.org/2003/InkML" xml:id="stk14" contextRef="#ctx0" brushRef="#br0">2210 13795 788 0,'-32'-6'292'15,"28"6"-228"-15,0 0 -16 0,4 0 -8 0,0 0 -32 16,-4 0 24 -16,0 0 -20 0,0 -5 48 0,4 -1 -32 0,-4 0 100 0,4 0 -72 15,0 -5 80 -15,4 -7 -76 16,4 1 32 -16,4 -1 -56 16,8 -5 -20 -1,8 0 -8 1,4 -1 0 -16,8 7 -4 16,4 -1 -4 -1,0 1 4 -15,-4 5 -4 0,-8 1 0 16,0 5 0 -16,-4 0 0 15,-4 6 -12 -15,-4 6 8 16,-4 6 -32 -16,-12 5 20 0,0 0 -40 16,-4 13 36 -16,-4 -1 -12 15,-4 6 20 -15,-4 -1 8 16,-4 1 4 -16,0 -6 0 0,0 1 0 16,0 -7 24 -16,0 0 -12 15,4 0 40 -15,0 -5 -28 31,4 -7 4 -31,4 1 -16 0,0 -6 0 15,0 6 -4 -15,4 -12 -8 16,0 0 4 -16,4 5 -4 16,4 1 0 -16,0 -6 0 15,4 0 0 -15,0 0 8 16,0 6 -4 -16,4 -6 -12 16,-4 0 4 -1,0 0 12 -15,4 6 -4 16,-4 0 -12 -16,4 -6 4 0,0 5 -16 15,0 1 12 -15,-4 0 -32 16,0 6 24 -16,-4 -1 -28 16,0 1 24 -16,-4 11 -16 15,0 1 20 -15,-4 5 -16 32,0 -6 16 -32,-8 6 -8 0,0 0 12 0,-4 -6 24 31,-4 6 -4 -31,0 -5 16 0,-8 -1 -16 0,-4 -6 16 15,0 -5 -16 1,-8 0 4 -16,-4 -1 -4 16,0 1 12 -16,0 -6 -12 15,4 -6 24 -15,8 6 -20 16,4 -6 -32 -16,4 0 12 16,4 -6 -104 -16,8 0 60 0,4 0 -124 0,8 -11 96 15,0 -1 40 -15,12 -5 28 16</inkml:trace>
    </iact:actionData>
  </iact:action>
  <iact:action type="add" startTime="22670">
    <iact:property name="dataType"/>
    <iact:actionData xml:id="d15">
      <inkml:trace xmlns:inkml="http://www.w3.org/2003/InkML" xml:id="stk15" contextRef="#ctx0" brushRef="#br0">3186 13452 1268 0,'-8'0'468'15,"12"6"-364"-15,-4 5 -28 0,0 -11 -60 32,4 29 -32 -32,0 6 8 0,-4 12 -16 15,4 11 16 -15,-4 12 4 16,8 6 4 -16,-4 -7 0 0,4 1 0 16,0 0 0 -16,4 -6 0 15,-4 -6 0 -15,4 0 0 0,-4 -17 0 16,0 -6 0 -16,-8 -6 8 15,4 -6 -4 -15,-4 -5 40 0,0 -6 -20 16,0 -7 20 -16,-4 -10 4 0,-4 -7 -28 16,0 0 20 -16,-4 -17 -28 31,4 6 24 -31,-8 -18 -24 16,8 0 4 -16,-4 -17 -8 15,4 0 -8 1,0 -6 4 -16,8 -6 -4 15,-4 0 0 -15,8 1 -12 16,0 5 8 -16,8 5 -16 16,0 7 12 -16,0 0 -4 0,4 11 4 15,0 0 0 -15,0 12 0 16,0 6 -12 -16,0 5 12 16,0 1 -12 -16,0 5 8 15,0 12 -20 -15,0 0 20 16,0 6 -48 -16,-4 6 32 15,-4 5 -4 -15,-4 6 20 0,-4 7 -52 16,-4 10 32 -16,-4 1 0 30,0 0 16 -30,0 5 20 15,-8 1 0 1,0 -6 -12 -16,0 -1 4 16,4 1 12 -16,-4 -6 -4 15,0 -6 8 -15,4 0 -8 16,0 0 -12 -16,0 -5 4 0,4 -7 4 0,0 0 0 15,8 -5 24 -15,0 0 -12 0,0 -1 12 16,4 1 -12 -16,4 0 20 47,4 -7 -20 -47,4 1 4 0,8 0 -8 0,0 0 -8 16,8 6 4 -1,4 -7 4 -15,8 7 -4 0,0 -6 8 16,0 5 -8 -16,-4 1 -20 15,4 6 8 -15,-8 -7 -12 16,-4 1 8 -16,-4 -6 -72 16,-4 -1 48 -16,-4 7 -100 15,-4 -6 76 -15,0 6 -376 0,-8 -7 240 16,0 1 88 -16,0 -6 72 0</inkml:trace>
    </iact:actionData>
  </iact:action>
  <iact:action type="add" startTime="23559">
    <iact:property name="dataType"/>
    <iact:actionData xml:id="d16">
      <inkml:trace xmlns:inkml="http://www.w3.org/2003/InkML" xml:id="stk16" contextRef="#ctx0" brushRef="#br0">3890 13679 1288 0,'-4'6'476'15,"4"5"-368"-15,-4 13 -32 0,8 -7 -40 0,0 6 -36 16,0 6 -12 -16,4 1 8 16,0 4 -4 -16,4 7 0 4,-4 0 24 -4,4 0 -8 0,4 -1 -4 16,4 -5 0 -16,0 6 -4 16,4 -6 0 -16,4 0 -36 15,0 -12 20 -15,0 0 -116 16,-4 -5 72 -16,0 -7 -132 15,-4 1 108 -15,-4 -6 40 16,0 -6 32 -16</inkml:trace>
    </iact:actionData>
  </iact:action>
  <iact:action type="add" startTime="23860">
    <iact:property name="dataType"/>
    <iact:actionData xml:id="d17">
      <inkml:trace xmlns:inkml="http://www.w3.org/2003/InkML" xml:id="stk17" contextRef="#ctx0" brushRef="#br0">4170 13603 1172 0,'-8'0'436'16,"8"0"-340"-16,0 6 -24 0,0 -6 -76 16,0 18 -12 -16,-8 11 -20 15,-4 17 20 -15,-4 7 8 16,-4 11 8 -16,-4 0 -12 0,0 5 8 0,0 -5 4 15,4 0 0 -15,0 -11 -64 16,4 5 36 -16,0 -12 -676 31,4 -5 388 -31,4 -6 128 0</inkml:trace>
    </iact:actionData>
  </iact:action>
  <iact:action type="add" startTime="25129">
    <iact:property name="dataType"/>
    <iact:actionData xml:id="d18">
      <inkml:trace xmlns:inkml="http://www.w3.org/2003/InkML" xml:id="stk18" contextRef="#ctx0" brushRef="#br0">4942 13097 1144 0,'-24'-17'420'16,"24"17"-324"-16,-4 5 -28 0,4 7 -48 0,0 -6 -24 15,0 5 -4 -15,0 13 0 0,0 -1 32 16,8 18 -12 -16,0 -1 40 19,4 13 -28 -19,0 5 12 16,4 18 -20 -16,0 5 -8 16,0 12 -4 -16,4 0 -4 15,0 0 0 -15,0 -11 0 16,0 -1 0 -16,-4 -11 -28 0,0 -12 16 16,-4 -5 -120 -16,0 -7 76 15,0 -11 -436 -15,0 -6 272 16,0 -5 88 -16,4 -19 84 31</inkml:trace>
    </iact:actionData>
  </iact:action>
  <iact:action type="add" startTime="25445">
    <iact:property name="dataType"/>
    <iact:actionData xml:id="d19">
      <inkml:trace xmlns:inkml="http://www.w3.org/2003/InkML" xml:id="stk19" contextRef="#ctx0" brushRef="#br0">5402 13586 1444 0,'0'0'536'16,"-4"0"-420"-16,4 0 -28 0,0 0 4 0,4 11 -68 31,0 1 -100 -31,4 11 44 0,4 12 8 0,4 6 16 16,0 6 -20 -16,4 5 16 0,0 0 -4 16,0 -5 8 -16,4 -1 -28 15,0 1 20 -15,0 -6 -92 16,0 -1 60 -16,-4 -5 -180 15,4 0 128 -15,0 -12 52 16,0 -11 36 -16</inkml:trace>
    </iact:actionData>
  </iact:action>
  <iact:action type="add" startTime="25741">
    <iact:property name="dataType"/>
    <iact:actionData xml:id="d20">
      <inkml:trace xmlns:inkml="http://www.w3.org/2003/InkML" xml:id="stk20" contextRef="#ctx0" brushRef="#br0">5686 13516 1248 0,'-4'12'460'16,"0"5"-356"-16,8 24 -32 0,-4 -12 -56 16,0 17 -24 -16,0 18 -4 15,4 12 4 -15,-4 11 8 16,0 6 0 -16,-4 -11 0 15,0 5 0 -15,0 -11 -12 0,4 -1 8 16,0 -5 -84 -16,0 -6 48 16,0 -6 -180 -16,0 -11 124 47,0 -12 44 -47</inkml:trace>
    </iact:actionData>
  </iact:action>
  <iact:action type="add" startTime="26038">
    <iact:property name="dataType"/>
    <iact:actionData xml:id="d21">
      <inkml:trace xmlns:inkml="http://www.w3.org/2003/InkML" xml:id="stk21" contextRef="#ctx0" brushRef="#br0">5894 13702 1028 0,'-4'0'380'16,"8"18"-296"-16,4 5 -20 0,-4 -6 -36 0,0 7 -28 0,4 5 -36 15,4 6 20 -15,0 5 -12 16,0 -5 16 -16,0 0 24 16,0 0 -4 -16,0 -6 32 0,-4 -6 -24 15,0 -5 40 -15,0 -6 -32 0,-4 -1 64 16,-4 1 -48 -16,0 -12 72 16,-4 -6 -64 -16,-4 -6 20 0,0 -11 -40 0,-4 0 28 31,0 -12 -32 -31,0 -6 20 15,0 -5 -24 1,4 -7 -16 -16,4 1 -8 16,0 5 -4 -16,4 7 0 0,8 -1 -44 20,4 6 24 -20,8 -6 -144 16,8 6 96 -16,8 6 -644 31,8 6 396 -31,0 5 132 0</inkml:trace>
    </iact:actionData>
  </iact:action>
  <iact:action type="add" startTime="28455">
    <iact:property name="dataType"/>
    <iact:actionData xml:id="d22">
      <inkml:trace xmlns:inkml="http://www.w3.org/2003/InkML" xml:id="stk22" contextRef="#ctx0" brushRef="#br0">2854 16059 164 0,'0'-18'60'16,"0"30"-44"-16,4 -12 -8 0,-4 0 120 15,0 0 -72 -15,0 0 172 0,0 0 -128 0,0 0 136 16,0 0 -132 -16,0 0 60 0,0 0 -96 0,0 0 52 16,0 0 -68 -16,0 0 48 0,0 0 -56 0,0 0 24 0,4 12 -40 0,-4 5 16 15,4 6 -24 16,0 6 28 1,0 0 -32 -32,0 1 -24 15,4 4 4 -15,0 1 8 16,0 0 0 -16,-4 6 -4 16,0 0 4 -16,0 5 4 15,0 -5 -4 -15,-4 -6 16 16,0 0 -12 -16,4 0 -4 15,-4 -6 0 -15,0 0 -4 16,0 -6 0 -16,0 -5 0 0,0 -7 0 16,0 -11 44 -16,0 0 -24 15,0 0 16 -15,0 -11 -20 0,-4 -7 20 0,0 -5 -24 16,0 -6 12 0,-4 -6 -12 -16,0 -6 -8 15,0 0 0 -15,0 1 -4 16,0 -7 0 -1,0 1 0 -15,0 5 0 16,0 -11 -12 -16,0 -1 8 16,4 1 20 -16,0 -1 -8 19,0 1 -20 -19,0 6 4 16,4 -1 12 -16,0 18 0 16,0 0 16 -16,0 6 -12 15,0 5 -12 -15,0 6 0 16,0 7 4 -16,0 5 0 0,0 11 -20 0,4 13 12 0,0 5 4 15,0 6 4 1,4 11 0 0,0 6 0 -16,-4 7 8 15,0 5 -4 -15,0 5 -4 16,0 13 4 -16,-4 17 4 16,0 0 -4 -16,0 -6 -4 15,0 -6 4 -15,0 0 20 16,0 -5 -12 -16,0 -6 4 15,0 -7 -8 -15,0 -10 12 16,0 5 -12 -16,0 -12 4 16,0 -11 -4 -16,0 5 4 0,0 -17 -8 15,0 0 -4 -15,0 -11 4 16,0 -1 -16 -16,4 -5 8 0,-4 -12 28 16,0 0 -12 -16,0 -6 -4 0,0 0 -4 0,0 -11 -16 15,-4 -12 8 1,0 -6 -4 -1,0 -12 0 1,0 -5 16 -16,0 -12 -4 16,0 -18 8 -16,4 -5 -8 15,0 -18 -12 -15,0 1 4 16,4 -1 4 -16,0 6 0 16,0 6 0 -16,-4 -6 0 15,0 12 0 -15,4 -1 0 16,-4 7 0 -16,4 5 0 15,-4 -5 8 -15,0 23 -4 0,0 0 8 16,4 5 -8 -16,0 7 -12 16,0 17 4 -16,-4 5 -16 15,0 7 12 -15,4 11 -4 0,-4 18 4 15,0 17 16 -15,4 17 -4 16,-4 12 -20 -1,0 12 8 -15,0 6 4 16,-4 17 4 -16,0 0 8 15,-4 12 -4 -15,0 17 -4 16,-4 6 4 -16,0 -12 -4 16,4 -17 0 -16,-4 -6 0 0,4 -5 0 15,0 -13 8 -15,0 -16 -4 16,4 -7 8 -16,0 -11 -8 16,0 -6 -12 -16,0 -12 4 15,4 0 -16 -15,0 -11 12 0,0 -6 20 16,0 -6 -4 -16,0 0 16 0,4 -18 -16 0,-4 -5 -4 15,4 -12 0 1,0 -17 4 0,0 -7 -4 -1,0 -28 -12 -15,0 -12 4 16,4 -6 4 -16,-4 -5 0 16,4 17 -20 -16,0 -12 12 15,-4 6 12 -15,4 6 0 16,-4 6 -20 -16,0 5 8 15,0 7 -12 -15,0 11 8 0,-4 5 8 16,0 13 4 -16,0 11 -12 16,0 12 8 -16,0 17 -32 0,0 18 20 15,0 22 -4 -15,0 25 12 16,-4 22 -12 0,0 12 12 -16,0 12 -4 15,-4 23 4 -15,4 12 16 16,0 5 -4 -16,4 -11 8 15,0 -12 -8 -15,0 -11 -4 16,4 -18 4 -16,-4 -12 -16 16,4 -11 8 -16,0 -12 -112 15,0 -11 64 -15,0 -7 -816 16,4 -10 480 -16,0 -19 160 0</inkml:trace>
    </iact:actionData>
  </iact:action>
  <iact:action type="add" startTime="30118">
    <iact:property name="dataType"/>
    <iact:actionData xml:id="d23">
      <inkml:trace xmlns:inkml="http://www.w3.org/2003/InkML" xml:id="stk23" contextRef="#ctx0" brushRef="#br0">3286 15483 1308 0,'-12'-12'484'16,"20"18"-376"-16,-8 0 -28 0,0 -6 -64 0,0 0 -24 16,0 0 20 -16,0 0 -4 15,4 11 48 -15,-4 7 -28 0,4 5 12 16,0 6 -24 -16,4 6 20 0,-4 6 -24 15,4 11 4 1,-4 1 -8 -16,4 5 4 16,0 12 -8 -16,4 -6 -4 15,-4 0 4 1,0 -6 -16 -16,-4 -6 8 0,4 -5 20 0,0 -1 -8 16,-4 -5 -20 -16,0 -6 4 15,0 -6 -68 -15,-4 -6 44 16,8 -5 -112 -16,-8 -13 84 15,4 13 -184 -15,-4 -12 136 0,0 -6 -512 0,0 -6 344 16,8 -12 112 -16</inkml:trace>
    </iact:actionData>
  </iact:action>
  <iact:action type="add" startTime="30467">
    <iact:property name="dataType"/>
    <iact:actionData xml:id="d24">
      <inkml:trace xmlns:inkml="http://www.w3.org/2003/InkML" xml:id="stk24" contextRef="#ctx0" brushRef="#br0">3590 15814 1328 0,'0'0'492'15,"4"6"-380"-15,0 0 -32 0,4 6 0 0,0 -1 -60 16,8 7 -8 -16,-4 5 -8 16,0 6 4 -16,0 0 -4 15,4 6 -4 -15,-4 0 4 0,4 6 -32 16,0 -1 16 -16,0 -5 -56 15,0 0 36 -15,0 -6 -144 16,0 -5 100 -16,-4 -1 -444 16,0 -6 292 -16,-8 -11 96 0,4 -6 92 15</inkml:trace>
    </iact:actionData>
  </iact:action>
  <iact:action type="add" startTime="30732">
    <iact:property name="dataType"/>
    <iact:actionData xml:id="d25">
      <inkml:trace xmlns:inkml="http://www.w3.org/2003/InkML" xml:id="stk25" contextRef="#ctx0" brushRef="#br0">3850 15582 1224 0,'-8'17'456'16,"12"-5"-356"-16,-4 17 -28 0,4 -6 -28 16,-4 18 -40 -16,4 17 -4 15,-4 12 4 -15,4 11 -40 16,-4 7 20 -16,4 -7 -40 15,-4 6 36 -15,4 -5 -4 0,0 -1 16 16,0 -5 -20 -16,0 -12 16 0,0 -6 -188 16,0 -17 108 -16,0 0 48 47</inkml:trace>
    </iact:actionData>
  </iact:action>
  <iact:action type="add" startTime="31029">
    <iact:property name="dataType"/>
    <iact:actionData xml:id="d26">
      <inkml:trace xmlns:inkml="http://www.w3.org/2003/InkML" xml:id="stk26" contextRef="#ctx0" brushRef="#br0">4042 15779 1080 0,'-4'6'400'15,"8"12"-312"-15,0 11 -24 0,0 -12 -52 0,4 12 -20 0,0 0 -32 16,0 6 24 -16,0 6 -12 15,0 0 16 -15,0 -6 24 16,0 0 -4 -16,0 -6 60 0,0 -12 -40 31,-4 6 96 -31,4 -5 -72 0,-4 -6 28 16,-4 -12 -44 -16,0 0 40 0,0 -6 -44 0,0 -18 20 0,0 -5 4 47,0 0 -28 -47,0 -6 52 0,0 0 -44 0,4 -5 -24 15,4 -1 -12 -15,4 0 -72 16,4 1 40 0,0 5 -24 -16,4 6 36 0,0 5 -140 0,8 7 88 47,4 5 -576 -47,-4 6 360 0,4 1 120 0</inkml:trace>
    </iact:actionData>
  </iact:action>
  <iact:action type="add" startTime="37559">
    <iact:property name="dataType"/>
    <iact:actionData xml:id="d27">
      <inkml:trace xmlns:inkml="http://www.w3.org/2003/InkML" xml:id="stk27" contextRef="#ctx0" brushRef="#br0">350 19917 600 0,'-32'-18'224'16,"20"18"-176"-16,0 0 -12 0,4 0 104 16,0 0 -84 -16,0 0 112 15,0 0 -96 -15,0 0 52 0,-8 0 -72 16,4 -12 48 -16,4 12 -56 31,0 -5 48 -31,0 5 -52 0,0 0 32 0,4 0 -40 16,0 0 0 -16,4 -6 -20 0,8 6 28 0,0 -6 -24 0,4 6 20 0,4 0 -20 47,4 -12 8 -47,4 12 -12 0,4 0 0 15,8 0 -4 15,4 -5 -8 -30,8 -7 4 0,4 0 -16 16,-4 6 8 -16,0 -5 -40 15,-4 -1 24 -15,-4 6 -48 31,-4 6 40 -31,-8 -5 -116 0,0 5 80 0,-8 0 -404 16,-4 0 260 -16,-4 5 100 16,-4 1 72 -16</inkml:trace>
    </iact:actionData>
  </iact:action>
  <iact:action type="add" startTime="37995">
    <iact:property name="dataType"/>
    <iact:actionData xml:id="d28">
      <inkml:trace xmlns:inkml="http://www.w3.org/2003/InkML" xml:id="stk28" contextRef="#ctx0" brushRef="#br0">434 20068 1248 0,'-24'6'460'16,"20"5"-356"-16,0 -11 -32 0,4 0 -48 16,0 12 -28 -16,4 5 -16 15,0 1 12 -15,0 23 -4 16,0 5 4 -16,0 12 16 15,0 12 -4 -15,-4 23 24 0,4 0 -16 16,0 -5 12 -16,0 -1 -12 16,0 -17 -8 -16,0 11 0 15,4 -11 -32 1,0 -12 16 -16,0 -11 -152 0,0 -7 88 0,4 -10 -212 16,0 -13 160 -16,4 -5 68 15,4 -7 44 -15</inkml:trace>
    </iact:actionData>
  </iact:action>
  <iact:action type="add" startTime="38277">
    <iact:property name="dataType"/>
    <iact:actionData xml:id="d29">
      <inkml:trace xmlns:inkml="http://www.w3.org/2003/InkML" xml:id="stk29" contextRef="#ctx0" brushRef="#br0">842 20807 932 0,'0'11'348'15,"-4"-11"-272"-15,0 18 -20 0,4 -18 60 0,0 12 -76 16,-8 5 -8 -16,4 12 -20 15,0 0 -12 -15,4 6 4 0,-4 0 -4 16,4 -6 0 -16,-4 12 16 16,8 -12 -8 -16,-4 0 40 0,4 0 -24 15,0 -17 32 -15,4 5 -32 16,4 -17 20 -16,0 0 -24 0,0 0 0 16,8 -17 -12 -16,0 -12 -8 15,0 0 4 -15,-4 -12 -4 16,-4 12 0 -16,-4 -12 0 15,-4 12 0 1,-8 0 -56 -16,0 0 32 0,-4 0 -60 16,-4 0 48 -16,-4 17 -88 15,0 -6 68 -15,0 18 -616 16,-4 0 372 -16,-4 -11 116 16</inkml:trace>
    </iact:actionData>
  </iact:action>
  <iact:action type="add" startTime="42045">
    <iact:property name="dataType"/>
    <iact:actionData xml:id="d30">
      <inkml:trace xmlns:inkml="http://www.w3.org/2003/InkML" xml:id="stk30" contextRef="#ctx0" brushRef="#br0">2754 16117 676 0,'-16'-18'248'16,"8"13"-192"-16,4 -13 -16 0,4 18 120 0,0 -6 -96 15,-4 1 -16 -15,0 -1 -32 16,0 0 4 -16,0 0 -12 0,0 6 24 0,0 -6 -20 16,0 6 68 -16,0 0 -48 0,4 0 16 0,-4 0 -32 0,0 12 -8 0,0 0 -4 15,4 11 -4 17,0 6 -12 -17,0 -6 8 -15,4 6 4 16,0 18 0 -1,0 -6 0 -15,-4 5 0 16,0 6 0 -16,0 12 0 31,4 0 0 -31,0 6 0 0,0 0 0 0,4 -6 0 16,-4 6 0 -16,4 -12 0 16,-4 6 -12 -16,0 -6 8 15,0 -5 12 -15,0 -1 -4 16,-4 -11 8 -16,8 0 -8 15,-8 -7 -12 -15,4 -4 4 16,-4 -1 12 -16,4 -6 -4 16,-4 -6 8 -16,0 1 -8 15,0 -7 -20 -15,0 1 8 0,0 0 4 0,0 -1 4 0,0 -5 -36 16,0 0 20 -16,0 0 -40 0,0 -6 36 0,0 0 -28 16,0 0 28 -16,0 0 -68 15,0 0 48 -15,0 0 -184 0,0 0 124 0,0 -6 52 16,4 0 36 -16</inkml:trace>
    </iact:actionData>
  </iact:action>
  <iact:action type="add" startTime="43470">
    <iact:property name="dataType"/>
    <iact:actionData xml:id="d31">
      <inkml:trace xmlns:inkml="http://www.w3.org/2003/InkML" xml:id="stk31" contextRef="#ctx0" brushRef="#br0">2894 17094 780 0,'-4'6'288'15,"0"-6"-224"-15,4 6 -20 0,0 -6 56 16,0 0 -64 -16,0 0 4 0,0 0 -24 16,0 0 -12 -16,0 0 0 0,0 0 4 0,0 0 -4 19,0 0 -28 -19,0 0 12 0,0 0 12 0,0 0 4 0,0 0 -20 0,0 0 8 16,4 12 -24 -16,-4 -12 20 0,0 0 -56 0,4 6 36 15,4 5 -36 -15,-4 -5 36 0,-4 -6 20 0,4 6 8 16,-4 -6 20 -16,0 0 -8 0,4 0 48 16,-4 0 -28 -16,0 0 20 0,4 0 -28 15,0 0 8 1,0 0 -16 -16,-4 0 -8 0,4 0 0 16,0 0 -4 -16,-4 0 0 15,4 0 -20 1,4 0 12 -1,0 0 -120 17,0 -6 72 -17,4 6 20 1,0 -17 28 0</inkml:trace>
    </iact:actionData>
  </iact:action>
  <iact:action type="add" startTime="44931">
    <iact:property name="dataType"/>
    <iact:actionData xml:id="d32">
      <inkml:trace xmlns:inkml="http://www.w3.org/2003/InkML" xml:id="stk32" contextRef="#ctx0" brushRef="#br0">858 16350 572 0,'0'-6'208'15,"-8"6"-160"-15,12 -6 -12 0,-4 6 40 16,0 0 -48 -16,0 0 60 0,0 0 -52 0,0 0 108 16,0 0 -84 -16,0 0 80 15,0 0 -80 -15,0 0 20 0,0 0 -44 0,0 6 -12 16,0 5 -16 -16,0 7 -8 0,-4 17 4 31,-4 6 4 -31,0 11 -4 16,0 12 8 -1,-4 0 -8 1,0 12 -4 -16,-4 -1 4 0,4 1 -4 4,-4 0 0 -4,0 -7 16 15,0 -10 -8 -15,0 5 -12 16,4 -6 0 -16,0 -12 -60 16,0 1 36 -16,4 -6 -68 15,0 -7 56 -15,0 -4 -132 16,4 -7 96 -16,4 -12 -572 62,4 -5 360 -62,4 -12 120 0</inkml:trace>
    </iact:actionData>
  </iact:action>
  <iact:action type="add" startTime="45372">
    <iact:property name="dataType"/>
    <iact:actionData xml:id="d33">
      <inkml:trace xmlns:inkml="http://www.w3.org/2003/InkML" xml:id="stk33" contextRef="#ctx0" brushRef="#br0">1206 16414 904 0,'-12'-6'332'16,"16"6"-256"-16,-4 0 -24 0,0 0 -16 15,0 0 -32 -15,0 6 8 0,-4 5 -8 0,0 1 52 0,-4 5 -32 16,-4 7 68 -16,0 5 -52 15,0 6 28 -15,0 11 -40 16,-4 7 8 0,0 5 -20 -16,0 0 -8 15,0 12 -4 -15,0 -12 -16 16,4 0 8 0,0 0 4 -16,0 -5 0 0,0 -7 -28 15,0 -5 16 -15,4 0 -56 16,0 -6 36 -16,0 -6 -116 15,4 0 84 -15,4 -6 -448 78,0 -11 284 -78,0 -1 108 0</inkml:trace>
    </iact:actionData>
  </iact:action>
  <iact:action type="add" startTime="45746">
    <iact:property name="dataType"/>
    <iact:actionData xml:id="d34">
      <inkml:trace xmlns:inkml="http://www.w3.org/2003/InkML" xml:id="stk34" contextRef="#ctx0" brushRef="#br0">1562 16338 892 0,'0'-12'332'16,"0"12"-260"-16,-4 0 -20 0,4 0 -24 16,0 0 -28 -16,4 6 8 0,-4 6 -4 0,4 -1 -12 15,-4 13 4 -15,-4 16 40 16,0 1 -24 -16,-4 12 36 31,0 5 -32 -31,0 0 4 0,0 6 -12 0,0 -6 4 16,0 0 -8 -16,4 1 -12 15,0 -13 4 1,0 6 -32 -16,4 -5 20 0,-4 -12 -48 16,0 6 36 -16,-4 -12 -92 15,4 0 68 -15,0 -6 -152 16,0 -5 116 -16,4 -7 40 0,0 -11 32 15</inkml:trace>
    </iact:actionData>
  </iact:action>
  <iact:action type="add" startTime="46090">
    <iact:property name="dataType"/>
    <iact:actionData xml:id="d35">
      <inkml:trace xmlns:inkml="http://www.w3.org/2003/InkML" xml:id="stk35" contextRef="#ctx0" brushRef="#br0">1890 16472 984 0,'-4'0'368'16,"4"0"-288"-16,4 6 -20 0,-4 -1 -32 15,0 7 -28 -15,-4 6 -20 0,0 11 12 16,-8 11 -4 -16,0 7 4 16,0 11 16 -1,-4 0 -4 -15,4 1 8 0,-4 -7 -8 16,4 -6 -4 -16,0 1 4 0,4 0 -48 15,0 -13 24 -15,0 13 -152 16,4 -12 96 -16,4 -6 -388 31,0 -6 256 -31,0 -5 92 0</inkml:trace>
    </iact:actionData>
  </iact:action>
  <iact:action type="add" startTime="46403">
    <iact:property name="dataType"/>
    <iact:actionData xml:id="d36">
      <inkml:trace xmlns:inkml="http://www.w3.org/2003/InkML" xml:id="stk36" contextRef="#ctx0" brushRef="#br0">2386 16268 924 0,'-4'12'340'15,"0"-12"-260"-15,4 17 -28 0,0 -5 -44 16,0 5 -16 -16,-4 12 4 15,-4 24 4 -15,-4 5 8 16,0 12 -4 -16,-4 6 -12 16,4 -1 4 -16,0 -5 -32 0,0 -12 20 15,4 0 -144 -15,0 -5 88 16,4 -13 32 -16,4 -5 28 31</inkml:trace>
    </iact:actionData>
  </iact:action>
  <iact:action type="add" startTime="46718">
    <iact:property name="dataType"/>
    <iact:actionData xml:id="d37">
      <inkml:trace xmlns:inkml="http://www.w3.org/2003/InkML" xml:id="stk37" contextRef="#ctx0" brushRef="#br0">2638 16425 1144 0,'-24'12'420'16,"20"5"-324"-16,-4 7 -28 0,0 -1 -124 0,0 12 16 15,0 0 -128 -15,-4 23 96 0,4 18 -484 16,-4 -12 308 -16,4 0 104 31</inkml:trace>
    </iact:actionData>
  </iact:action>
  <iact:action type="add" startTime="46952">
    <iact:property name="dataType"/>
    <iact:actionData xml:id="d38">
      <inkml:trace xmlns:inkml="http://www.w3.org/2003/InkML" xml:id="stk38" contextRef="#ctx0" brushRef="#br0">2666 16862 1196 0,'-8'6'440'16,"4"-1"-340"-16,12 7 -32 0,-4 0 -76 0,4 -1 -12 16,0 13 -12 -16,4 -1 20 15,4 6 0 -15,4 0 4 16,4 6 44 -16,4 -6 -24 0,8 12 68 16,4 -6 -44 -16,8 0 0 15,4 17 -20 -15,8 0 -4 16,0 6 -4 -16,4 6 -8 15,8 12 4 -15,8 0 12 16,8 -6 -8 -16,4 -1 4 16,4 1 -4 -16,-4 -12 4 15,4 -5 -8 -15,4 -1 24 16,12 -11 -16 -16,-4 0 -12 16,0 -12 -4 -16,-4 -6 12 0,4 -6 -4 15,8 1 8 -15,-12 -6 -8 16,-4 -1 -28 -16,-8 -5 12 4,-8 -6 4 -4,-4 12 8 16,-4 -12 -20 -16,0 0 12 16,-8 0 -32 -16,-4 0 24 15,-8 0 -92 -15,-8 0 60 16,-4 5 -160 -16,-8 -5 112 31,-16 0 -728 -31,0 6 456 47</inkml:trace>
    </iact:actionData>
  </iact:action>
  <iact:action type="add" startTime="47473">
    <iact:property name="dataType"/>
    <iact:actionData xml:id="d39">
      <inkml:trace xmlns:inkml="http://www.w3.org/2003/InkML" xml:id="stk39" contextRef="#ctx0" brushRef="#br0">5610 18043 1224 0,'16'35'456'15,"-12"-35"-356"-15,12 0 -28 0,-4 0 -36 0,8 0 -36 16,4 0 8 -16,4 -6 -4 16,4 0 8 -16,8 -11 -8 0,4 17 -4 15,0 -12 4 -15,0 -5 12 0,0 11 -8 16,0 -12 -28 -16,-4 7 8 15,0 -1 -92 -15,-8 0 56 16,0 1 -196 -16,-4 -1 136 16,-8 6 56 -16,0 -5 36 31</inkml:trace>
    </iact:actionData>
  </iact:action>
  <iact:action type="add" startTime="47742">
    <iact:property name="dataType"/>
    <iact:actionData xml:id="d40">
      <inkml:trace xmlns:inkml="http://www.w3.org/2003/InkML" xml:id="stk40" contextRef="#ctx0" brushRef="#br0">5926 18014 1100 0,'-20'23'408'16,"12"-23"-316"-16,8 23 -28 0,0 -11 -44 0,0 -6 -24 16,0 17 20 -16,4 -5 -8 0,0 11 4 15,0 0 -4 -15,4 6 -8 16,0 0 4 -16,0 5 4 0,0 -5 -4 15,0 18 -20 1,0 -7 8 -16,0 1 -84 16,0 5 52 -16,0 -5 -172 15,0 5 120 -15,0 -5 36 16,0 -7 32 -16</inkml:trace>
    </iact:actionData>
  </iact:action>
  <iact:action type="add" startTime="48024">
    <iact:property name="dataType"/>
    <iact:actionData xml:id="d41">
      <inkml:trace xmlns:inkml="http://www.w3.org/2003/InkML" xml:id="stk41" contextRef="#ctx0" brushRef="#br0">5734 18869 1016 0,'-16'6'376'15,"8"-6"-292"-15,12 0 -20 0,-4 6 -36 16,0 -6 -28 -16,0 0 32 0,4 0 -16 0,-4 0 64 15,8 0 -44 -15,0 0 100 0,12 -6 28 32,0 -6 -88 -32,4 1 16 0,8 -1 -56 15,0 0 -24 1,8 -5 -4 -16,0 5 -36 16,4 -5 16 -16,0 5 -64 15,-4 -5 40 -15,-4 -1 -88 16,-4 7 68 -16,0 -1 -156 15,0 -5 116 -15,-4 11 -796 62,4 -6 488 -62</inkml:trace>
    </iact:actionData>
  </iact:action>
  <iact:action type="add" startTime="48382">
    <iact:property name="dataType"/>
    <iact:actionData xml:id="d42">
      <inkml:trace xmlns:inkml="http://www.w3.org/2003/InkML" xml:id="stk42" contextRef="#ctx0" brushRef="#br0">6506 18159 1320 0,'-8'-6'488'16,"16"18"-380"-16,0 6 -28 0,0 -7 -108 15,0 7 0 -15,0 -1 -84 16,0 12 60 -16,0 6 -16 15,0 17 40 -15,0 -5 32 16,0 5 0 -16,0 1 28 0,0 -1 -20 16,0 -5 12 -16,0 -1 -12 15,0 -11 0 -15,-4 -6 -4 16,0 -11 36 -16,0 -1 -20 0,-4 -5 32 0,0 -12 28 16,-4 -12 0 -16,0 -11 -44 0,0 -12 112 31,0 -12 -88 -16,0 -11 -136 1,0 0 36 -16,0 -12 0 16,0 18 20 -16,0 -6 16 15,0 -6 0 -15,0 5 24 16,4 1 -12 -16,0 0 -4 16,4 0 -4 -16,4 0 -32 15,4 -6 16 -15,0 6 -20 16,4 -1 16 -16,4 13 -36 0,0 -7 32 15,0 19 -56 -15,0 -1 44 16,4 11 -12 -16,-4 7 28 31,0 5 -36 -31,-4 12 32 0,4 6 -36 0,-4 12 32 16,-4 5 -8 -16,0 6 20 4,-4 12 0 -4,-8 -6 4 15,0 5 16 -15,0 1 -4 16,-4 0 -4 -16,-8 -6 4 15,0 11 -40 -15,-4 -5 20 16,0 0 -116 -16,-4 -12 72 16,4 0 -548 -16,0 -6 340 47,0 0 112 -47</inkml:trace>
    </iact:actionData>
  </iact:action>
  <iact:action type="add" startTime="49026">
    <iact:property name="dataType"/>
    <iact:actionData xml:id="d43">
      <inkml:trace xmlns:inkml="http://www.w3.org/2003/InkML" xml:id="stk43" contextRef="#ctx0" brushRef="#br0">7078 17729 1340 0,'-12'6'496'16,"16"-6"-384"-16,0 11 -36 0,-4 -11 -92 0,0 0 -8 0,0 0 -32 15,8 6 32 -15,0 -6 -8 16,0 0 20 -16,4 0 68 0,8 0 -28 16,0 -6 40 -16,4 -5 -36 0,4 5 -8 15,4 -6 -16 1,4 -5 -32 -16,4 -7 12 16,-4 13 -48 -16,0 -7 32 15,4 1 -124 -15,-4 -1 80 16,-4 1 -212 -16,-4 5 160 15,-4 1 56 -15,-4 -1 48 32</inkml:trace>
    </iact:actionData>
  </iact:action>
  <iact:action type="add" startTime="49385">
    <iact:property name="dataType"/>
    <iact:actionData xml:id="d44">
      <inkml:trace xmlns:inkml="http://www.w3.org/2003/InkML" xml:id="stk44" contextRef="#ctx0" brushRef="#br0">7222 17799 1308 0,'0'34'484'16,"0"-22"-376"-16,4 -24 -28 0,0 24 8 0,-4 -12 -64 15,0 0 0 -15,4 12 -16 0,0 -6 12 0,0 -6 -12 16,4 17 40 -16,-4 -5 -24 0,0 5 64 15,4 6 -48 -15,0 -5 20 0,-4 23 -40 16,4 5 -28 0,-4 6 4 -1,4 7 0 -15,0 10 4 16,4 7 0 -16,-4 11 0 16,4 6 0 -16,-4 -17 0 15,4 -6 -36 -15,0 -6 20 16,-4 -6 -64 -16,0 -17 44 15,-4 -12 -140 -15,0 0 96 0,0 -17 -632 16,0 5 392 -16,-8 -52 140 16</inkml:trace>
    </iact:actionData>
  </iact:action>
  <iact:action type="add" startTime="49386">
    <iact:property name="dataType"/>
    <iact:actionData xml:id="d45">
      <inkml:trace xmlns:inkml="http://www.w3.org/2003/InkML" xml:id="stk45" contextRef="#ctx0" brushRef="#brinv">0 0 2048 0</inkml:trace>
    </iact:actionData>
  </iact:action>
  <iact:action type="add" startTime="49387">
    <iact:property name="dataType"/>
    <iact:actionData xml:id="d46">
      <inkml:trace xmlns:inkml="http://www.w3.org/2003/InkML" xml:id="stk46" contextRef="#ctx0" brushRef="#brinv">7604 21248 2048 0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02:37:05.626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7436">
    <iact:property name="dataType"/>
    <iact:actionData xml:id="d0">
      <inkml:trace xmlns:inkml="http://www.w3.org/2003/InkML" xml:id="stk0" contextRef="#ctx0" brushRef="#br0">8052 6311 932 0,'-10'4'348'16,"-6"4"-272"-16,1 0 -20 0,15 -8 4 0,0 0 -44 0,-6 0 12 15,6 4 -16 -15,-5 -4 -60 0,0 0 24 0,0 0 -32 16,0 4 32 -16,-1 0 0 0,1 0 16 0,-5 4 0 16,0 4 0 -16,-1 0 8 15,-4 4 0 1,4 4 16 -1,6 0 -8 -15,0 0 4 16,0 0 -4 -16,5 0 -8 0,10 -4 4 31,1 -4 -4 -31,4 -4 0 0,6 -4 -28 16,5 -4 16 -16,-6 -4 -56 16,1 -8 36 -16,0 -4 24 0,-1 -8 8 15,1 -8 12 1,-5 -4 -8 -16,-6 0 76 15,0 -4 -44 -15,-10 4 48 16,0 0 -48 -16,-5 4 44 16,-5 8 -48 -16,-1 0 36 15,1 8 -36 -15,-5 4 16 0,-1 4 -28 16,-5 8 -8 -16,1 0 -8 0,-1 8 -16 31,5 8 8 -31,-4 8 4 0,9 4 0 0,1 0 -12 16,5 0 8 -16,5 4 -4 15,0 -4 0 -10,5 -4 -12 11,5 0 12 -1,6 -8 -4 -15,-1 -4 4 0,1 -4 8 0,0 -4 0 0,-1 -4 8 16,-5 -4 -4 -16,6 -8 24 16,-6 0 -16 -16,-5 -4 68 15,1 0 -48 -15,-6 0 48 16,0 4 -44 -16,-6 0 52 15,1 4 -52 -15,-5 0 36 0,5 8 -40 16,-6 4 0 -16,1 4 -20 16,0 8 -24 -16,-1 4 4 15,1 8 -4 1,10 0 4 -16,0 0 -36 16,5 -4 24 -16,0 4 -36 0,6 -8 32 31,-1 0 -16 -31,0 -4 24 15,6 -4 8 -15,-1 -4 8 0,1 -4 8 0,-1 -4 -4 16,1 0 24 -16,-6 0 -16 16,1 0 32 -16,-1 -4 -28 0,-5 0 -4 31,0 -4 -8 -31,-5 0 20 0,0 -4 -12 0,-5 0 12 16,0 0 -12 -16,0 0 -8 15,-5 0 0 -15,-1 4 12 16,6 4 -8 -16,-5 4 16 15,-1 0 -16 -15,1 8 -12 0,5 0 0 16,-6 8 -24 -16,6 0 16 16,5 8 4 15,0 -4 8 -31,5 8 -20 0,6 -8 12 0,-1 0 4 16,6 -4 4 -16,4 -4 -28 15,6 -4 16 -15,0 -4 -20 16,-5 -8 16 -16,-1 0 16 15,1 -8 4 -15,-5 -4 8 16,-11 -4 -8 -16,-5 -4 -4 16,-5 0 4 -16,-6 -4 4 29,-4 -4 -4 -13,-1 0 16 -16,-4 0 -12 16,-1 4 16 -16,0 8 -16 15,6 4 24 -15,-1 8 -20 0,1 4 -12 0,4 12 -4 16,6 8 -24 -16,0 8 16 15,5 4 -4 -15,0 0 8 16,5 0 -44 -16,5 0 24 31,1 -4 -36 -31,4 -4 32 0,6 -8 -76 0,0 -4 56 16,5 -8 -112 -16,5 -8 88 16,0 -12 -604 -16,0 -16 376 31,-11 -12 120 -31</inkml:trace>
    </iact:actionData>
  </iact:action>
  <iact:action type="add" startTime="19117">
    <iact:property name="dataType"/>
    <iact:actionData xml:id="d1">
      <inkml:trace xmlns:inkml="http://www.w3.org/2003/InkML" xml:id="stk1" contextRef="#ctx0" brushRef="#br0">8786 6491 644 0,'-25'4'236'15,"9"-4"-180"-15,6 -4 -20 0,5 8 80 0,-1 -4 -72 16,-4 0 36 -16,5 -4 -48 0,-5 4 16 0,-1 0 -28 15,1 0 80 -15,0 0 -56 16,4 4 48 -16,1 0 -52 0,5 4 16 0,5 8 -36 16,6 4 16 -1,4 8 -20 1,6 8 -16 0,5 4 -4 -16,0 8 12 31,5 8 -4 -31,0 8 -20 0,5 0 8 0,0 -4 12 15,0 -8 0 -15,1 -8 8 0,9 -12 -8 16,1 -12 16 -16,4 -8 -12 16,1 -12 4 -16,5 -12 -4 15,0 -12 -8 -15,0 -12 4 16,-11 -8 -48 -16,1 0 24 16,-11 -8 -336 -16,-5 4 196 18,-10 -8 76 -18,0 0 56 31</inkml:trace>
    </iact:actionData>
  </iact:action>
  <iact:action type="add" startTime="19526">
    <iact:property name="dataType"/>
    <iact:actionData xml:id="d2">
      <inkml:trace xmlns:inkml="http://www.w3.org/2003/InkML" xml:id="stk2" contextRef="#ctx0" brushRef="#br0">8802 6683 1288 0,'-21'8'476'15,"26"-16"-368"-15,-5 0 -32 0,0 0 -40 0,6 -4 -36 16,4 -8 0 -16,6 -8 0 16,4 -8 -12 -16,6 -16 8 15,5 -12 -4 -15,10 -8 0 0,6 4 -36 16,10 4 24 -16,5 0 -80 16,-5 0 56 -16,-5 8 -104 15,-1 -4 84 1,-4 12 -192 -16,-6 8 148 0,-15 8 48 47,0 12 40 -47</inkml:trace>
    </iact:actionData>
  </iact:action>
  <iact:action type="add" startTime="19823">
    <iact:property name="dataType"/>
    <iact:actionData xml:id="d3">
      <inkml:trace xmlns:inkml="http://www.w3.org/2003/InkML" xml:id="stk3" contextRef="#ctx0" brushRef="#br0">8885 6967 1320 0,'0'-8'488'15,"10"-8"-380"-15,21 -16 -28 0,-5 12 -44 16,15 -12 -36 -16,11 -8 -20 16,21 -16 12 -16,4 -12 -348 15,6 -20 196 -15,-5 -8 64 30,4 8 64 -30</inkml:trace>
    </iact:actionData>
  </iact:action>
  <iact:action type="add" startTime="28806">
    <iact:property name="dataType"/>
    <iact:actionData xml:id="d4">
      <inkml:trace xmlns:inkml="http://www.w3.org/2003/InkML" xml:id="stk4" contextRef="#ctx0" brushRef="#br0">75 5775 1028 0,'-15'16'380'16,"9"-16"-296"-16,12 4 -20 0,-6 -4 -56 0,5 0 -16 15,5 -4 -12 -15,6 0 8 0,-1 4 8 16,11 0 4 -16,10 0 0 16,16 0 0 -16,10 0 0 0,16 -4 0 15,4 0 0 -15,12 -4 0 16,-7 0 -12 -16,1 0 8 15,11 0 4 -15,9 0 0 16,11 -4 0 -16,0 0 0 16,0 0 8 -16,-5 -4 -4 15,5 -4 16 -15,21 -4 -12 16,-1 0 24 -16,1 4 -20 16,-11 0 4 -16,1 0 -8 15,4 4 -16 -15,11 4 4 16,0 4 12 -16,10 8 -4 15,-26 -4 -12 -15,11 4 4 16,5 -4 12 -16,5 4 -4 16,-5 4 -12 -16,-11 4 4 15,-15 0 -40 -15,-10 0 24 16,5 0 -80 -16,-11 0 56 0,-10 -4 -148 16,-10 -4 108 -16,-11 -4 48 15,-15 -4 24 -15</inkml:trace>
    </iact:actionData>
  </iact:action>
  <iact:action type="add" startTime="29653">
    <iact:property name="dataType"/>
    <iact:actionData xml:id="d5">
      <inkml:trace xmlns:inkml="http://www.w3.org/2003/InkML" xml:id="stk5" contextRef="#ctx0" brushRef="#br0">60 8539 852 0,'-6'-4'316'16,"6"4"-248"-16,11 4 -16 0,-11 -4 -20 0,0 0 -28 0,10 0 -20 31,6 0 8 -31,4 0 4 0,11 0 4 0,-5 0 0 16,16 0 0 -16,4 0 -12 0,16 0 8 16,-5 -4 40 -16,10 4 -24 15,1 -4 36 -15,4 0 -32 16,-5 0 32 -1,6 0 -32 -15,-1 4 20 0,16 0 -20 16,0 -4 0 -16,16 4 -8 16,-6 0 -8 -16,0 0 4 15,0 0 -16 -15,-4 0 8 31,4 0 20 -31,16 0 -8 16,-11 0 4 -16,6 -4 -4 0,-6 0 -16 15,1 4 4 -15,-11 0 12 16,0 0 -4 -16,0 4 24 15,5 0 -16 -15,6 0 12 16,4 4 -12 -16,-4 -8 0 16,-11 0 -4 -16,0 4 12 15,-5 0 -12 -15,0 0 -4 16,10 0 0 -16,6 -4 12 16,4 4 -8 -16,1 -4 -12 15,-6 4 0 -15,-4 0 4 16,-6 0 0 -16,10 4 0 0,1 -4 0 15,-1 0 16 -15,6 -4 -8 16,-11 0 -4 -16,6 0 0 16,-11 0 4 -16,-5 0 -4 15,5 0 -4 -15,0 0 4 16,0 0 -4 -16,10 0 0 16,-15 0 52 -16,0 -4 -28 15,-10 4 8 -15,-6 -4 -20 16,-10 0 -8 -16,0 0 0 15,-10 0 -16 -15,-5 0 8 16,-6 4 -4 -16,-5 -4 0 16,-10 4 0 -16,-5 0 0 15,-6 0 -28 -15,1 0 20 0,-6 0 -64 16,-10 -4 44 -16,0 4 -152 0,-10 0 108 0,0 -8 32 16,-1 0 36 -16</inkml:trace>
    </iact:actionData>
  </iact:action>
  <iact:action type="add" startTime="56036">
    <iact:property name="dataType"/>
    <iact:actionData xml:id="d6">
      <inkml:trace xmlns:inkml="http://www.w3.org/2003/InkML" xml:id="stk6" contextRef="#ctx0" brushRef="#br0">7576 2023 392 0,'-16'4'148'16,"11"-12"-116"-16,0 4 -8 0,0 4 108 0,0 4 -76 16,0 -4 60 -16,-1 0 -72 0,1 4 24 0,0 -4 -40 15,-5 0 44 -15,5 0 -40 0,-1 4 -8 0,1 4 -12 16,0 4 0 -16,5 8 -8 16,0 8 8 -1,0 12 -8 1,5 8 8 -16,0 12 -8 31,6 0 -12 -31,-1 4 4 0,0 -4 12 0,1 -4 -4 16,-1 0 -12 -16,0 -8 4 15,-4 -4 28 -15,-1 -4 -12 16,0 -8 56 -16,0 -4 -36 16,-5 -4 20 -16,0 -8 -32 15,-5 0 60 -15,5 -4 -44 0,-5 -8 12 16,-6 -8 -12 -16,1 -8 -24 31,0 -4 16 -31,-1 -8 -20 0,1 -8 -4 16,0 -4 0 -1,-1 -8 4 -15,1 -12 -4 0,0 -8 -12 16,-1 -8 4 -16,1 0 12 16,5 4 -4 -16,0 0 -4 15,5 8 4 -15,0 0 12 16,0 8 -8 -16,0 4 24 15,5 8 -20 -15,5 4 12 16,-5 8 -12 -16,6 8 28 16,-6 4 -24 -16,5 8 -12 0,1 8 -8 15,4 8 -24 -15,6 4 16 32,5 16 40 -32,10 8 -16 15,0 4 0 -15,5 4 -8 0,-10 4 -4 16,6 0 0 -16,-1 0 0 15,-5 0 0 -15,0 -4 0 0,5 -8 0 21,-5 -4 -12 -21,0 -8 8 16,-5 -4 -76 -16,0 -8 44 15,-5 -4 -76 -15,-6 0 68 16,-4 -8 -140 -16,-1 0 104 16,-5 -8 -448 -16,0 -4 296 0,-5 -8 108 46</inkml:trace>
    </iact:actionData>
  </iact:action>
  <iact:action type="add" startTime="56760">
    <iact:property name="dataType"/>
    <iact:actionData xml:id="d7">
      <inkml:trace xmlns:inkml="http://www.w3.org/2003/InkML" xml:id="stk7" contextRef="#ctx0" brushRef="#br0">7633 2187 488 0,'-31'12'180'16,"21"-4"-140"-16,-1 0 -12 0,6 -4 172 15,0 0 -116 -15,5 0 36 0,0 0 -72 0,0 -4 -28 0,10 4 -12 0,1 0 0 16,4 -4 -4 0,1 0 16 -16,4 -4 -12 15,6 -4 16 -15,5 0 -16 16,-5 -4 16 -16,5 -4 -16 16,-5 0 -4 -16,0 0 0 15,5 4 -128 -15,-5 0 68 0,0 4 20 16,-6 8 28 15</inkml:trace>
    </iact:actionData>
  </iact:action>
  <iact:action type="add" startTime="58501">
    <iact:property name="dataType"/>
    <iact:actionData xml:id="d8">
      <inkml:trace xmlns:inkml="http://www.w3.org/2003/InkML" xml:id="stk8" contextRef="#ctx0" brushRef="#br0">7705 8591 684 0,'-31'0'252'16,"21"0"-192"-16,-6 -4 -20 0,11 4 92 15,-5 -4 -80 -15,0 0 -4 16,-1 0 -28 -16,1 4 -8 0,0 0 -4 0,-1 0 28 16,6 0 -20 -16,0 4 32 0,0 8 -32 15,5 8 4 1,5 8 -12 -16,5 8 -16 16,6 12 4 -1,-1 8 12 -15,6 8 -4 21,0 4 -12 -21,4 -4 4 15,-9 0 12 -15,-1 -8 -4 0,-4 -4 -4 16,-1 -16 4 -16,-5 -4 4 16,-5 -4 -4 -16,0 -8 40 15,0 -8 -20 -15,-5 -4 -12 0,-5 -12 -8 16,-6 -8 -24 -16,-10 -16 12 16,1 -16 -4 -1,-6 -28 4 -15,-6 -8 8 16,6 -4 0 -16,-5 0 0 15,10 0 0 -15,0 0 8 16,6 4 -4 -16,4 4 8 0,11 4 -8 16,5 12 16 -16,0 12 -12 15,5 8 4 -15,5 12 -4 16,6 8 28 -16,10 24 -20 16,10 20 40 -16,11 20 -32 15,4 8 -4 -15,6 8 -12 16,5 0 -16 -16,-5 0 4 15,-5 0 -16 -15,-5 0 12 16,-11 -4 -48 -16,0 0 28 16,-5 -8 -108 -16,0 -4 76 15,0 -4 -536 -15,-10 -12 328 47,-6 -8 104 -47</inkml:trace>
    </iact:actionData>
  </iact:action>
  <iact:action type="add" startTime="59131">
    <iact:property name="dataType"/>
    <iact:actionData xml:id="d9">
      <inkml:trace xmlns:inkml="http://www.w3.org/2003/InkML" xml:id="stk9" contextRef="#ctx0" brushRef="#br0">7710 8915 1152 0,'-5'0'428'16,"21"-8"-332"-16,25 -12 -28 0,-15 4 -56 0,21 -16 -20 14,4 -20 -56 -14,11 -24 32 0,11 -36 24 47</inkml:trace>
    </iact:actionData>
  </iact:action>
  <iact:action type="add" startTime="66621">
    <iact:property name="dataType"/>
    <iact:actionData xml:id="d10">
      <inkml:trace xmlns:inkml="http://www.w3.org/2003/InkML" xml:id="stk10" contextRef="#ctx0" brushRef="#br0">9066 195 580 0,'-16'-4'216'16,"16"4"-168"-16,0 0 -12 0,0 0 -4 15,0 0 -24 -15,0 0 4 16,0 0 -4 -16,-5 0 20 0,0 0 -16 0,0 0 48 0,0 4 -32 0,-1 -4 48 31,1 0 -44 -31,-5 0 4 0,5 0 -24 0,0 0 20 0,-6 0 -20 32,6 -4 24 -32,-5 0 -24 0,-1 0 32 0,1 0 -28 15,0 0 40 -15,-6 0 -32 16,1 -4 12 -1,-1 4 -20 -15,6 0 8 16,-6 0 -12 -16,1 -4 -16 16,4 4 0 -16,-9 0 12 15,4 0 -4 1,-5 -4 -4 0,-4 4 4 -16,-1 -4 -4 0,0 0 0 0,-5 0 8 15,-5 4 -4 1,-6 -4 32 -16,1 4 -20 15,-6 0 4 -15,1 4 -12 16,-1 0 4 -16,-5 4 -8 16,6 0 -4 -16,-6 4 4 15,6 0 -4 -15,4 4 0 16,1 0 0 -16,-1 4 0 16,6 -4 0 -16,0 4 0 15,-5 0 0 -15,-1 4 0 31,6 0 0 -31,0 4 0 15,0 4 0 -15,-1 4 0 16,1 0 -12 -16,0 0 8 16,0 4 4 -16,0 0 0 15,-1 0 0 -15,6 0 0 0,0 4 0 16,0 0 0 -16,0 0 0 16,5 0 0 -16,0 4 -12 15,1 8 8 -15,-1 4 20 16,5 4 -8 -16,0 0 16 15,1 0 -16 -15,-1 0 -4 16,0 4 0 -16,-10 0 4 16,11 -4 -4 -16,-6 0 16 15,5 4 -12 -15,-5 8 -12 16,11 0 0 -16,-1 0 12 16,1 0 -4 -16,-1 -4 -12 15,1 0 4 -15,4 4 20 16,-4 -4 -8 -16,4 0 -4 0,-4 8 0 15,-1 0 -16 -15,6 4 8 16,-6 -8 12 -16,1 0 -4 16,5 -4 8 -16,-1 -4 -8 15,6 4 8 -15,5 4 -8 16,0 4 -4 -16,0 4 4 16,0 0 -4 -16,0 0 0 15,0 -8 8 -15,0 0 -4 16,0 -4 -4 -16,0 -4 4 31,0 0 12 -31,0 0 -8 16,-5 16 4 -16,5 0 -4 15,-10 12 12 -15,4 -8 -12 0,1 -4 -4 16,5 -8 0 -16,0 -4 4 0,5 4 -4 16,-10 8 -4 -16,10 4 4 15,-10 4 -4 -15,5 -8 0 0,0 0 0 16,11 -4 0 -16,-11 4 8 4,10 -4 -4 -4,-10 4 -4 16,10 8 4 -16,-5 -4 -4 16,6 0 0 -16,-11 -8 8 15,10 4 -4 -15,-5 0 -4 16,6 4 4 -16,-11 8 -4 16,10 8 0 -16,-5 0 0 15,5 -8 0 -15,-10 0 8 16,11 0 -4 -16,-11 -4 -4 0,10 16 4 15,-10 0 4 -15,11 0 -4 16,-17 4 -4 -16,6 -4 4 31,-5 4 4 -31,0 12 -4 0,-11 12 -4 0,11 -4 4 16,-5 0 4 -16,0 0 -4 16,-6 12 16 -16,6 4 -12 15,-1 -8 32 -15,1 0 -24 16,0 0 4 -16,10 12 -12 15,-5 -4 -8 -15,10 -4 4 16,-5 -8 -16 -16,5 16 8 16,-5 4 12 -16,10 -4 -4 15,1 -4 -4 -15,9 4 4 16,-9 8 4 -16,20 0 -4 0,-16 -12 -12 16,11 -8 4 -16,-5 4 20 15,-1 4 -8 -15,-4 -8 -4 16,10 -4 0 -16,-11 -4 4 15,6 4 -4 -15,-11 8 -4 32,6 -12 4 -32,-1 -8 12 0,1 -4 -8 0,-1 0 4 15,11 8 -4 -15,-10 4 -8 16,10 -4 4 -16,-11 -12 4 16,6 0 -4 -16,-6 -4 8 15,1 12 -8 -15,-1 -4 8 0,6 4 -8 16,0 -16 -12 -16,0 -12 4 15,-1 4 4 -15,1 -4 0 16,0 8 8 -16,4 4 -4 21,1 -12 -4 -21,0 -4 4 15,-5 -4 -4 -15,0 -12 0 16,-1 4 0 -16,1 0 0 16,-6 4 0 -16,1 4 0 15,5 -4 0 -15,-1 0 0 16,1 4 0 -16,5 -20 0 15,-5 16 8 -15,5 -4 -4 16,-6 0 -4 -16,1 4 4 16,0 0 -16 -16,4 -8 8 15,6 4 4 -15,6 -8 0 16,4 -4 0 -16,6 0 0 16,10 -4 32 -16,10 -8 -16 0,0 0 -40 15,5 -8 12 -15,6 -4 -8 16,0 -8 12 -16,-6 4 8 15,1 -12 0 -15,9 -4 8 16,11 -12 -4 -16,6 4 -20 16,9 -16 8 -16,-9 -12 12 15,4 -4 0 -15,-10 0 -4 16,-5 -12 4 -16,5 -4 -4 16,16 -8 0 -16,-6 -12 0 15,1 -4 0 -15,-6 -12 0 16,-10 -32 0 -16,-10 4 0 15,-11 -16 0 -15,0 8 0 16,-5 -8 0 -16,-5 -16 -12 16,5 -12 8 -16,-5 0 12 0,-5 -4 -4 15,0 -4 -20 -15,-1 -16 8 16,1 12 4 -16,-11 0 4 16,1 -12 8 -16,-11 -12 -4 15,0 12 8 -15,5 -4 -8 16,-5 -8 8 -1,0 -4 -8 1,-5 16 -4 -16,-5 -8 4 0,-1 -12 -16 0,-4 -4 8 16,5 12 4 -16,-6 -16 0 14,1 -4 8 -14,-1 8 -4 16,-5 0 -4 -16,-4 -8 4 16,4 4 -4 -16,-5 8 0 15,6 -16 8 -15,-11 4 -4 16,0 4 8 -16,-6 -8 -8 15,1 0 -4 -15,0 8 4 0,0 12 28 16,-6 -4 -16 -16,6 12 -12 16,-5 12 -8 -16,0 0 48 15,-1 -16 -24 -15,-4 8 -28 16,-1 4 4 -16,6 4 36 31,-11 -16 -20 -31,6 16 0 0,-6 8 -8 16,0 12 20 -16,1 -12 -12 0,-1 0 12 15,-5 16 -12 -15,0 4 12 16,-5 -4 -16 -16,0 -8 4 16,5 0 -4 -16,-5 12 12 0,5 4 -12 15,-10 0 4 -15,5 -12 -4 32,0 4 4 -32,0 16 -8 0,0 4 -4 0,5 0 4 15,-5 -4 4 -15,10 -4 -4 16,-5 16 16 -16,1 4 -12 15,4 4 24 -15,5 4 -20 16,1 0 12 -16,-1 -12 -12 16,-4 0 0 -16,-6 4 -4 15,10 -4 -8 -15,-20 12 4 16,10 0 -4 -16,-10 -12 0 16,5 -4 0 -16,-5 8 0 15,0 12 8 -15,-6 0 -4 16,1 4 8 -16,-6 0 -8 0,6 0 -4 15,-6 -8 4 -15,11 8 -4 16,0 8 0 0,0 -4 0 -1,-1 0 0 -15,12 4 0 0,-6 -4 0 0,5 0 -12 20,0 4 8 -20,5 8 12 16,-5 12 -4 -16,-5 4 -4 15,0 8 4 -15,0 4 -4 16,-10 0 0 -16,10 8 0 31,-5 0 0 -31,4 4 -12 0,1 -4 8 0,0 4 12 16,-5 -4 -4 -16,5 4 -12 0,0 0 4 15,-5 8 4 -15,5 0 0 16,0 4 8 -16,-5 4 -4 31,5 0 -12 -31,-6 4 4 0,11 0 4 0,-5 0 0 16,6 4 0 -16,-1 0 0 15,0 0 0 -15,0 0 0 16,5 4 -20 -16,-10 0 12 16,5 0 -56 -16,-5 0 32 15,0 0 -72 -15,5 4 60 16,-5 4 -376 -16,11 0 232 16,-6 4 80 -16,-10 4 72 31</inkml:trace>
    </iact:actionData>
  </iact:action>
  <iact:action type="add" startTime="71676">
    <iact:property name="dataType"/>
    <iact:actionData xml:id="d11">
      <inkml:trace xmlns:inkml="http://www.w3.org/2003/InkML" xml:id="stk11" contextRef="#ctx0" brushRef="#br0">9614 13159 1016 0,'-21'28'376'16,"21"-16"-292"-16,0 -4 -20 0,0 -8 52 0,0 0 -76 15,0 0 -16 -15,11 -4 -16 0,-1 -8 0 0,6 -4 -4 14,10 -16 32 2,10 -8 -20 -16,10 -4 48 15,11 -12 -36 -15,5 0 -16 16,11 -12 -4 -16,-1 4 -52 15,1 0 24 -15,-6 4 -108 16,0 0 72 -16,-5 8 -196 16,-5 0 144 -16,-10 12 56 15,-11 12 36 -15</inkml:trace>
    </iact:actionData>
  </iact:action>
  <iact:action type="add" startTime="71987">
    <iact:property name="dataType"/>
    <iact:actionData xml:id="d12">
      <inkml:trace xmlns:inkml="http://www.w3.org/2003/InkML" xml:id="stk12" contextRef="#ctx0" brushRef="#br0">10054 13063 1444 0,'26'20'536'15,"-31"0"-420"-15,-11 -8 -28 0,16 -12 -40 16,0 8 -44 -16,5 -8 -12 15,6 8 4 -15,-1 0 -16 0,0 -4 12 0,6 16 -12 16,-1 4 8 -16,11 8 0 16,5 12 4 -1,0 8 8 -15,0 4 0 0,0 4 0 16,0 4 0 -16,-10 0 -20 16,5 -4 12 -16,-11 -16 -156 31,6 4 92 -31,0 -8 -228 0,-6 -8 172 15,-4 -4 56 -15</inkml:trace>
    </iact:actionData>
  </iact:action>
  <iact:action type="add" startTime="72757">
    <iact:property name="dataType"/>
    <iact:actionData xml:id="d13">
      <inkml:trace xmlns:inkml="http://www.w3.org/2003/InkML" xml:id="stk13" contextRef="#ctx0" brushRef="#br0">10333 423 1484 0,'-5'-4'552'16,"21"0"-432"-16,-1 -8 -32 0,-5 8 -64 15,11 -8 -32 -15,10 -4 4 16,5 -4 4 -16,11 0 -64 16,5 -4 36 -16,5 0 -76 15,5 0 60 -15,-5 0 -96 0,-1 8 80 16,-4 4 -384 -16,0 0 244 0,-11 8 88 16,-5 8 76 -16</inkml:trace>
    </iact:actionData>
  </iact:action>
  <iact:action type="add" startTime="73023">
    <iact:property name="dataType"/>
    <iact:actionData xml:id="d14">
      <inkml:trace xmlns:inkml="http://www.w3.org/2003/InkML" xml:id="stk14" contextRef="#ctx0" brushRef="#br0">10550 691 1536 0,'-46'0'572'15,"46"4"-448"-15,5 -12 -32 0,-5 8 -76 0,10 0 -28 0,6 0 -12 16,5 4 12 -16,5 0 -8 16,5 8 8 -16,5 8 -20 15,10 4 20 -15,-4 12 -76 0,4 12 52 16,-4 8 -56 -16,-1 4 52 16,6 0 -104 -16,-11 -4 84 15,0 0 -344 -15,0 -4 224 16,-5 -8 80 -16,0 0 68 31</inkml:trace>
    </iact:actionData>
  </iact:action>
  <iact:action type="add" startTime="73324">
    <iact:property name="dataType"/>
    <iact:actionData xml:id="d15">
      <inkml:trace xmlns:inkml="http://www.w3.org/2003/InkML" xml:id="stk15" contextRef="#ctx0" brushRef="#br0">11482 1047 1484 0,'-42'20'552'15,"37"-12"-432"-15,-5 4 -32 0,10 -8 -56 0,0 4 -36 16,0 0 4 -16,5 4 0 0,0 4 -56 16,5 -4 32 -16,6 4 -16 15,-1 0 24 -15,6 -4 -8 0,5 0 12 0,5 0 0 16,0 -4 4 -16,0 -8 8 15,10 -4 0 1,-4 -4 0 -16,-6 -4 0 31,0 -8 8 -31,0 -8 -4 0,-5 -4 8 0,-11 -8 -8 16,1 0 24 -16,-6 -4 -16 16,-15 8 12 -16,-5 0 -12 15,-6 8 28 -15,-10 4 -24 16,-15 8 4 -16,5 8 -12 15,-6 8 20 -15,1 4 -16 16,-1 8 -144 -16,1 4 68 16,5 0 -140 -16,5 0 116 15,0 0 40 -15,10 -8 36 32</inkml:trace>
    </iact:actionData>
  </iact:action>
  <iact:action type="add" startTime="73905">
    <iact:property name="dataType"/>
    <iact:actionData xml:id="d16">
      <inkml:trace xmlns:inkml="http://www.w3.org/2003/InkML" xml:id="stk16" contextRef="#ctx0" brushRef="#br0">10012 703 852 0,'-25'-4'316'16,"30"4"-248"-16,-10 0 -16 0,5 0 104 16,0 0 -96 -16,0 0 -8 0,0 0 -32 0,5 -4 4 15,-5 0 -16 -15,5 0 76 16,5 -4 -48 -16,1 4 120 0,4 -4 -88 0,1 -4 36 31,-1 0 -60 -31,6 0 12 0,0 -8 -36 16,4 0 8 -16,6 -4 -16 15,1 -4 20 -15,9 0 -20 32,-5 -8 12 -32,0 -4 -12 0,1 0 -16 15,-1 0 0 -15,5 0 4 16,6 4 0 -16,-1 4 -12 16,1 0 8 -16,-1 4 12 15,1 8 -4 -15,5 0 -12 16,-11 0 4 -16,0 4 12 15,-4 4 -4 -15,-11 0 -4 16,-1 4 4 -16,-4 0 4 0,-5 4 -4 16,-1 -4 16 -16,-5 4 -12 0,-4 0 16 15,-6 4 -16 -15,-6 -4 -4 0,-4 4 0 0,-5 0 -16 16,-6 4 8 0,-5 0 4 -1,-5 0 0 -15,-5 8 -36 16,-6 4 20 -1,-4 8 -20 -15,-11 12 20 16,5 4 -8 -16,-5 8 12 16,6 4 8 -16,-6 -4 4 15,5 0 8 -15,-5 4 -4 30,0 -4 -4 -30,0 -4 4 16,5 -4 4 -16,6 -4 -4 0,5 -4 -12 15,4 -4 4 -15,6 -4 12 16,5 -4 -4 -16,6 -4 8 15,4 -4 -8 -15,6 -4 -20 16,0 -4 8 -16,4 0 20 0,1 0 -4 0,5 -4 -20 16,0 0 4 -16,0 0 12 15,0 0 0 -15,11 0 -4 0,-1 -4 4 0,5 4 -76 32,6 -8 40 -17,5 -4 -164 -15,5 0 112 16,5 -4 36 -16,-5 -8 32 47</inkml:trace>
    </iact:actionData>
  </iact:action>
  <iact:action type="add" startTime="75049">
    <iact:property name="dataType"/>
    <iact:actionData xml:id="d17">
      <inkml:trace xmlns:inkml="http://www.w3.org/2003/InkML" xml:id="stk17" contextRef="#ctx0" brushRef="#br0">11445 2003 1288 0,'-31'4'476'16,"31"-12"-368"-16,0 8 -32 0,0 0 4 15,0 0 -60 -15,0 0 -28 16,6 8 4 -16,-1 4 -28 0,0 8 20 16,0 8 -4 -16,5 12 8 15,6 12 8 -15,-1 8 0 0,6 0 0 31,5 0 0 -31,5 -8 -12 0,5 -4 8 0,0 -12 4 16,6 0 0 0,-1 -12 -12 -16,6 4 8 0,5 -12 4 15,-6 -4 0 -15,6 -12 0 16,0 -4 0 -16,-1 -8 -12 16,6 -4 8 -16,0 -12 -16 15,0 -8 12 -15,-5 -12 -4 16,-1 -4 4 -16,-4 -4 -36 15,-11 4 24 -15,-5 4 -56 0,-10 4 44 32,-11 -4 -124 -32,-10 4 84 0,-10 4 16 0,-11 0 36 47</inkml:trace>
    </iact:actionData>
  </iact:action>
  <iact:action type="add" startTime="75476">
    <iact:property name="dataType"/>
    <iact:actionData xml:id="d18">
      <inkml:trace xmlns:inkml="http://www.w3.org/2003/InkML" xml:id="stk18" contextRef="#ctx0" brushRef="#br0">11430 2195 1328 0,'-31'4'492'16,"36"-4"-380"-16,-5 -4 -32 0,5 0 -28 15,0 -4 -44 -15,11 -8 4 0,5 -8 -4 16,4 -4 -40 -16,6 -4 16 15,6 -4 4 -15,-1 0 12 0,10 -4 -12 16,-4 0 8 -16,-1 -4 -4 16,1 0 0 -16,4 0 8 15,-10 0 0 -15,1 4 -56 16,-12 4 32 -16,1 8 -164 16,-5 4 104 -16,-5 8 -564 31,-6 8 360 -31,0 12 124 0</inkml:trace>
    </iact:actionData>
  </iact:action>
  <iact:action type="add" startTime="75773">
    <iact:property name="dataType"/>
    <iact:actionData xml:id="d19">
      <inkml:trace xmlns:inkml="http://www.w3.org/2003/InkML" xml:id="stk19" contextRef="#ctx0" brushRef="#br0">11730 2351 880 0,'-16'8'328'15,"22"-8"-256"-15,-6 -4 -16 16,15 -4 -8 0,1 -4 36 -16,15 -8 -44 0,5 -12 8 15,-5 -8 -32 -15,5 -4 -24 16,5 -4 0 -16,11 -8 -320 0,5 -4 176 16,5 -8 64 -16,-10 -4 60 31</inkml:trace>
    </iact:actionData>
  </iact:action>
  <iact:action type="add" startTime="76397">
    <iact:property name="dataType"/>
    <iact:actionData xml:id="d20">
      <inkml:trace xmlns:inkml="http://www.w3.org/2003/InkML" xml:id="stk20" contextRef="#ctx0" brushRef="#br0">12620 2815 1008 0,'-5'-12'372'15,"-6"20"-288"-15,11 -4 -24 0,0 -4 36 0,0 0 -64 16,-5 0 -12 -16,5 0 -12 0,-5 8 -20 0,5 8 8 20,-5 8 -4 -20,-1 8 0 15,1 16 8 1,10 8 0 -16,-5 0 24 0,6 8 -12 16,-6 0 4 -16,5 -4 -8 15,0 4 -8 1,0 -4 4 -16,-5 0 -4 0,11 -8 0 15,-11 -4 8 -15,10 -8 -4 16,-10 -8 8 -16,0 -4 -8 16,0 -8 -4 -16,0 -4 4 15,0 -8 -4 -15,5 -4 0 16,-5 -8 8 -16,5 -4 -4 0,-10 -12 16 16,0 -12 -12 -1,0 -4 4 -15,-6 -12 -4 16,1 -8 20 -16,0 -4 -16 15,-6 -4 -4 -15,6 -8 -4 16,-6 -8 4 -16,6 0 -4 0,0 8 16 16,-1 0 -12 -16,1 4 16 15,10 12 -16 -15,0 0 16 16,5 4 -16 -16,-5 12 32 16,5 4 -24 -16,0 8 32 15,6 4 -32 -15,-1 8 40 16,6 8 -32 -16,-1 8 12 0,16 12 -20 15,-5 4 -16 -15,10 12 -4 16,0 8 4 0,6 12 0 -16,4 8 0 15,11 8 0 -15,0 0 0 0,10 0 0 16,-4 -8 0 -16,-1 -4 0 16,-6 0 16 -16,-4 -8 -8 15,0 0 -12 -15,-11 -8 0 16,1 -4 -4 -16,-11 -4 0 15,-5 -4 -44 -15,-6 -4 24 16,-4 -8 -72 -16,-6 0 56 0,1 -4 -132 16,-11 -8 100 -16,0 0 -816 0,-32 -8 488 0</inkml:trace>
    </iact:actionData>
  </iact:action>
  <iact:action type="add" startTime="77165">
    <iact:property name="dataType"/>
    <iact:actionData xml:id="d21">
      <inkml:trace xmlns:inkml="http://www.w3.org/2003/InkML" xml:id="stk21" contextRef="#ctx0" brushRef="#br0">12702 3331 1456 0,'-10'4'536'16,"15"-4"-416"-16,6 0 -32 0,-6 -4 -40 0,5 -4 -44 16,0 -4 -20 -16,6 -12 8 15,5 0 -40 -15,5 -12 28 16,5 -4 -28 -16,0 -8 28 0,10 -4 -60 16,6 -4 44 -16,4 -4 -160 0,1 -4 112 15,5 4 36 -15,-16 0 32 31</inkml:trace>
    </iact:actionData>
  </iact:action>
  <iact:action type="add" startTime="77166">
    <iact:property name="dataType"/>
    <iact:actionData xml:id="d22">
      <inkml:trace xmlns:inkml="http://www.w3.org/2003/InkML" xml:id="stk22" contextRef="#ctx0" brushRef="#brinv">0 0 2048 0</inkml:trace>
    </iact:actionData>
  </iact:action>
  <iact:action type="add" startTime="77167">
    <iact:property name="dataType"/>
    <iact:actionData xml:id="d23">
      <inkml:trace xmlns:inkml="http://www.w3.org/2003/InkML" xml:id="stk23" contextRef="#ctx0" brushRef="#brinv">13507 15027 2048 0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1:44:15.891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7900">
    <iact:property name="dataType"/>
    <iact:actionData xml:id="d0">
      <inkml:trace xmlns:inkml="http://www.w3.org/2003/InkML" xml:id="stk0" contextRef="#ctx0" brushRef="#br0">5398 7796 964 0,'-16'12'360'16,"12"-6"-280"-16,0 -6 -24 0,4 0 48 15,0 0 -68 -15,0 0 -4 0,4 0 -20 0,-4 0 -12 16,8 0 4 -16,0 -6 -4 0,0 6 0 15,4 -6 -12 1,4 -6 8 -16,0 7 4 16,4 -1 0 -16,0 0 8 0,8 0 -4 29,0 0 -4 -13,4 6 4 -16,8 0 4 31,-4 0 -4 -31,4 0 8 0,4 0 -8 0,0 -6 -4 16,0 6 4 -16,0 0 -4 15,0 0 0 -15,0 0 0 16,8 0 0 -16,4 0 0 16,0 0 0 -16,4 0 0 15,0 0 0 -15,0 6 0 16,0 0 0 -16,-8 0 0 16,0 0 0 -16,-4 -6 0 15,0 0 0 -15,4 0 0 0,0 0 0 31,4 0 8 -31,0 -6 -4 16,0 6 16 -16,0 0 -12 0,-4 -6 4 0,4 0 -4 16,-8 0 -8 -16,0 -5 4 15,0 5 -4 -15,8 -6 0 16,-4 1 -12 -16,4 -1 8 31,0 6 4 -31,4 0 0 0,-4 -5 8 16,0 11 -4 -16,-4 -6 -4 0,0 6 4 15,-4 -6 4 -15,-4 0 -4 16,0 1 24 -16,4 5 -16 16,0 0 24 -16,4 0 -24 15,0 5 4 -15,0 -5 -8 16,4 6 4 -16,-4 0 -8 0,0 -6 -4 16,-4 6 4 -16,4 -6 4 15,-4 6 -4 -15,0 -1 -12 16,4 1 4 -16,4 0 12 15,4 0 -4 -15,0 0 -4 16,0 5 4 -16,-4 -5 -4 16,4 0 0 -16,0 0 0 15,-4 0 0 -15,0 -1 0 16,0 1 0 -16,8 -6 8 31,0 6 -4 -31,4 0 -12 0,0 -6 4 0,0 6 4 0,0 0 0 16,-8 -1 0 -16,0 1 0 15,4 -6 0 -15,4 0 0 16,4 0 0 -16,8 6 0 16,-8 0 0 -16,-8 0 0 15,0 -1 8 -15,0 1 -4 16,-4 0 -4 -16,0 0 4 16,4 0 -4 -16,16 0 0 15,-4 -1 0 -15,-4 7 0 16,-4 0 0 -16,-4 -1 0 15,0 1 8 -15,-8 0 -4 16,0 -7 -4 -16,4 -5 4 16,0 0 -4 -16,4 6 0 15,0 -6 0 -15,-4 0 0 16,4 0 0 -16,-4 6 0 16,-4 -6 0 -16,-4 0 0 0,0 0 0 31,4 0 0 -31,4 -6 8 0,8 0 -4 0,0 1 -4 15,0 5 4 -15,-4 0 -24 32,0 0 12 -32,-8 0 4 0,0 0 4 0,0 0 8 15,-4 0 -4 -15,4 0 8 16,4 -6 -8 -16,4 6 -4 16,4 0 4 -16,-4 0 -16 15,4 6 8 -15,-12 -6 12 0,0 5 -4 31,-4 -5 -4 -31,0 0 4 0,4 6 -4 0,4 -6 0 16,4 0 0 -16,0 0 0 16,0 0 0 -16,0 0 0 31,0 0 16 -31,-8 0 -8 0,0 0 -12 0,4 -6 0 16,8 1 12 -16,4 -1 -4 31,4 0 8 -31,0 0 -8 0,-4 0 -12 0,0 0 4 15,-8 6 4 -15,0 -5 0 32,4 -1 0 -32,4 0 0 0,4 0 0 0,0 6 0 15,4 0 8 -15,-8 0 -4 16,0 0 8 -16,-8 0 -8 16,4 0 -4 -16,8 6 4 0,0 -6 12 15,0 6 -8 -15,0 -6 16 16,-4 6 -16 -16,4 -1 -12 15,-8 -5 0 -15,0 0 20 16,4 -5 -8 -16,0 -1 4 16,4 6 -4 -16,0 -6 -8 15,0 6 4 -15,-4 -6 -4 16,-4 0 0 -16,-4 -5 0 16,0 -1 0 -16,4 6 8 15,0 -5 -4 -15,4 5 -12 16,-4 6 4 -16,0 0 20 0,-4 0 -8 15,0 0 -20 -15,-8 0 4 32,-4 0 12 -32,0 0 0 0,0 -6 8 0,4 6 -8 15,0 0 -12 -15,0 0 4 32,0 0 40 -32,0 6 -24 0,-8 0 8 0,0 -1 -12 15,4 1 -8 -15,-8 0 4 16,0 -6 4 -16,4 6 -4 15,0 -6 -20 -15,8 0 8 16,0 0 12 -16,4 0 0 16,0 0 -4 -16,0 0 4 15,-4 0 -16 -15,0 0 8 16,0 0 -4 -16,-4 0 0 16,-4 0 16 -16,4 -6 -4 0,4 6 -12 31,0 -6 4 -31,-4 6 -16 0,-4 0 12 0,0 0 -40 15,-4 0 28 -15,-4 0 -56 16,-4 0 44 -16,-4 6 -36 16,-4 -6 36 -16,0 6 -68 15,-4 -6 56 -15,-4 6 -44 16,-4 -6 52 -16,4 6 -60 16,-8 -6 56 -16,0 0 -44 0,0 0 48 15,-4 5 -96 -15,0 -5 76 16,-4 -5 16 -16,-4 -1 24 0</inkml:trace>
    </iact:actionData>
  </iact:action>
  <iact:action type="add" startTime="31071">
    <iact:property name="dataType"/>
    <iact:actionData xml:id="d1">
      <inkml:trace xmlns:inkml="http://www.w3.org/2003/InkML" xml:id="stk1" contextRef="#ctx0" brushRef="#br0">798 9559 340 0,'-20'12'128'15,"16"-6"-100"-15,-4 5 -8 0,4 -11 104 0,0 0 -72 16,0 0 112 -16,0 0 -92 0,0 0 96 0,-4 6 -96 16,0 -6 8 -16,0 12 -48 15,0 -6 32 -15,4 -1 -36 15,-4 1 12 -15,0 6 -24 0,0 -12 20 16,0 23 -24 -16,0 -17 4 15,4 11 -8 -15,-4 -11 28 16,4 0 -20 -16,0 0 32 0,0 6 -32 15,4 -12 12 -15,0 5 -16 0,0 -5 28 16,0 0 -24 -16,8 6 20 0,0 0 -20 0,0 0 -8 16,4 0 -4 15,4 -6 4 -15,4 0 -4 -16,0 0 -12 15,0 -6 4 -15,0 0 4 16,4 6 0 -16,4 -6 -12 15,0 6 8 1,0 -6 12 -16,0 6 -4 16,0 -11 -4 -16,0 11 4 15,-4 -6 -4 -15,4 6 0 16,-4 0 0 -16,4 6 0 16,-4 -6 0 -16,4 0 0 15,0 0 0 -15,4 0 0 16,0 0 0 -16,0 0 0 15,4 0 -12 -15,0 0 8 16,0 0 12 -16,0 0 -4 31,0 0 -4 -31,0 0 4 0,-4 0 -4 0,4 0 0 0,-4 0 8 16,0 6 -4 -16,0 -1 -12 16,0 -5 4 -16,4 0 4 15,-4 0 0 -15,4 0 8 16,4 6 -4 -16,0 -6 -12 15,4 0 4 -15,4 6 4 16,-4 -6 0 -16,0 6 8 16,-4 -6 -4 -16,0 6 16 0,0 -6 -12 31,-4 0 -4 -31,0 0 0 0,0 5 12 0,0 -5 -8 16,0 0 16 -16,0 0 -16 35,0 0 -4 -35,4 0 0 0,0 6 12 0,4 0 -8 15,-4 0 4 -15,4 0 -4 16,-4 0 4 -16,0 -1 -8 16,0 1 8 -16,-4 -6 -8 15,4 6 16 -15,-8 0 -12 16,-4 -6 24 -16,0 0 -20 16,0 0 12 -16,0 0 -12 15,4 0 20 -15,0 0 -20 16,0 0 12 -16,0 0 -12 15,0 0 -16 -15,0 6 0 0,0 -1 -16 16,4 1 12 -16,-4 0 12 16,0 0 0 -16,-4 0 8 15,0 0 -8 -15,4 -1 8 16,-4 1 -8 -16,0 -6 -4 16,-4 0 4 -16,0 0 -4 15,4 0 0 -15,-4 0 0 16,4 0 0 -16,0 0 0 15,0 0 0 -15,4 0 8 16,0 -6 -4 -16,4 1 -4 16,-4 5 4 -16,4 -6 4 0,0 0 -4 15,0 0 -20 -15,4 0 8 32,-4 0 4 -32,4 1 4 0,-8 -1 16 0,4 -6 -8 15,-8 6 -4 -15,4 -5 0 31,-4 -1 -4 -31,0 0 0 0,0 7 8 0,0 -7 -4 16,0 6 16 -16,4 0 -12 16,0 1 -4 -16,0 -1 0 15,0 0 -4 -15,0 0 0 16,0 6 0 -16,4 -6 0 16,-4 6 0 -16,0 0 0 15,4 0 0 -15,-8 0 0 5,4 0 0 -5,-4 0 0 15,0 0 0 -15,-4 0 0 0,0 0 0 16,0 0 0 -16,0 0 0 31,4 -6 0 -31,0 6 0 0,4 0 0 0,4 -5 32 16,0 5 -16 -16,0 -12 -32 16,0 12 8 -16,0 -6 -8 15,0 6 8 -15,-4 0 16 16,0 0 -4 -16,0 0 -12 15,4 0 4 -15,-4 -11 12 16,4 16 -4 -16,-4 -10 -4 16,0 -7 4 -16,-4 12 -4 15,4 0 0 -15,4 0 8 0,0 0 -4 16,0 0 8 -16,0 0 -8 16,4 0 -20 -16,-4 0 8 15,4 0 12 -15,-4 0 0 16,0 0 8 -16,-4 0 -8 15,4 0 -4 -15,-4 0 4 16,4 0 -4 -16,-4 0 0 16,-4 0 -28 -16,4 0 16 15,-4 0 24 -15,4 0 -8 16,-4 0 -16 -16,4 0 4 16,0 -6 12 -16,0 6 0 15,0 0 16 -15,0 0 -12 16,-4 0 -4 -16,0 0 0 15,0 0 -4 -15,4 0 0 16,-8 0 0 -16,0 0 0 16,-4 -6 8 -16,4 6 -4 0,-4 0 -12 15,0 0 4 -15,0 0 -4 16,0 6 0 -16,-4 -6 16 16,0 0 -4 -16,0 6 -20 15,0 -6 8 -15,0 12 -40 16,-4 -12 28 -16,0 11 -124 15,4 -5 80 -15,0 -6 -456 31,0 17 288 -31,0 1 100 16,0 5 88 -16</inkml:trace>
    </iact:actionData>
  </iact:action>
  <iact:action type="add" startTime="38722">
    <iact:property name="dataType"/>
    <iact:actionData xml:id="d2">
      <inkml:trace xmlns:inkml="http://www.w3.org/2003/InkML" xml:id="stk2" contextRef="#ctx0" brushRef="#br0">5790 75 592 0,'8'-6'220'16,"-12"18"-172"-16,8 -12 -12 0,4 5 92 0,0 -5 -76 15,0 6 52 -15,-4 0 -64 0,-4 -6 60 0,8 6 -60 16,0 5 36 -16,-4 1 -44 0,4 -6 16 16,-4 0 -28 -16,0 0 36 0,0 5 -32 15,4 1 40 -15,0 -1 -36 16,4 1 20 -1,0 0 -28 -15,4 -6 0 16,12 -6 -12 15,0 -6 4 -31,0 6 -8 32,4 0 -12 -32,8 -6 4 0,4 6 4 0,0 -6 0 31,0 6 0 -31,8 0 0 0,0 0 0 0,0 0 0 15,-4 0 0 -15,0 -6 0 16,0 6 0 -16,4 -6 0 31,-4 1 24 -31,8 5 -12 31,8 0 -32 -31,4 0 12 0,-8 0 0 16,0 5 8 -16,0 1 0 15,-4 0 0 -15,0 0 0 31,4 0 0 -31,8 0 0 0,0 5 0 16,4 1 -12 -16,0 5 8 0,-4 7 4 0,0 -1 0 16,-4 6 0 -16,-4 0 0 15,0 0 0 -15,4 6 0 16,4 -6 -12 -16,4 0 8 0,-4 -6 -4 31,4 1 0 -31,-12 -1 -88 0,0 -6 48 16,-12 -5 -680 -16,-4 6 400 15,-8 -18 144 -15</inkml:trace>
    </iact:actionData>
  </iact:action>
  <iact:action type="add" startTime="39725">
    <iact:property name="dataType"/>
    <iact:actionData xml:id="d3">
      <inkml:trace xmlns:inkml="http://www.w3.org/2003/InkML" xml:id="stk3" contextRef="#ctx0" brushRef="#br0">2050 1815 976 0,'-40'5'360'16,"28"-5"-280"-16,-4 6 -20 0,12 -6 44 15,0 6 -68 -15,0 -12 4 0,-4 6 -24 0,4 -6 -12 16,0 1 0 -16,0 -1 -4 0,0 0 0 0,4 -6 24 16,0 6 -12 -16,0 1 32 15,0 -1 -28 -15,0 -6 -4 0,4 6 -8 16,0 6 28 -16,4 0 -16 0,8 -5 12 31,0 -1 -16 -15,8 0 -8 -1,4 0 0 -15,0 0 -4 16,4 6 0 0,0 0 0 -16,0 0 0 0,0 0 0 31,0 0 0 -31,4 6 8 0,4 0 -4 0,0 0 -4 15,4 5 4 -15,4 -5 -4 32,0 0 0 -32,4 -6 -12 0,0 6 8 0,-4 0 12 15,4 -1 -4 -15,-8 -5 -20 16,0 12 8 -16,8 0 20 16,-8 -6 -4 -16,0 -1 -4 15,4 -5 0 -15,0 6 -16 31,4 -6 8 -31,-4 6 4 0,4 0 0 15,-8 5 0 -15,4 -11 0 16,-4 6 -12 -16,0 0 8 16,-4 0 12 -16,0 0 -4 15,-4 5 -4 -15,0 -11 4 32,0 0 4 -32,4 0 -4 0,-4 6 -4 0,0 -6 4 15,4 6 4 -15,-4 0 -4 16,0 0 -4 -16,0 -6 4 15,-4 0 -4 -15,-4 5 0 16,0 1 0 -16,0 -6 0 16,-4 6 0 -16,-4 0 0 15,-4 -6 -28 -15,0 0 16 16,-4 0 -92 -16,-4 6 56 16,0 0 -152 -16,0 -6 112 0,-8 0 48 15,0 5 28 -15</inkml:trace>
    </iact:actionData>
  </iact:action>
  <iact:action type="add" startTime="45178">
    <iact:property name="dataType"/>
    <iact:actionData xml:id="d4">
      <inkml:trace xmlns:inkml="http://www.w3.org/2003/InkML" xml:id="stk4" contextRef="#ctx0" brushRef="#br0">62 4625 664 0,'0'12'244'16,"4"-7"-188"-16,8 7 -16 0,-4 0 -32 15,4 5 -12 -15,0 6 4 0,4 1 0 16,0 -7 0 -16,0 1 0 16,-4 -7 8 -16,0 1 -4 15,-4 5 16 -15,-4 1 -12 0,-4 -7 76 0,-4 1 -48 0,0 0 92 16,-8 -12 -72 -16,0 6 0 16,-4 -1 -36 -1,0 1 40 -15,0 0 -32 31,0 0 28 -31,0 5 -28 15,4 1 0 -15,0 6 -16 16,4 5 -16 -16,0 12 0 16,8 11 4 -1,4 18 0 -15,8 12 -20 16,4 11 12 -16,12 6 12 16,4 6 0 -16,4 6 -4 0,12 6 4 31,0 22 4 -31,0 19 -4 0,4 5 8 0,8 11 -8 15,4 -5 16 -15,8 12 -12 16,-4 0 -4 -16,0 -7 0 16,-8 -22 -4 -16,-8 -7 0 15,-4 -16 16 -15,-4 -7 -8 16,-12 -11 32 -16,0 -6 -24 16,-8 -18 40 -16,0 -5 -32 15,-4 -6 -4 -15,-8 -6 -12 16,4 -18 12 -16,-8 -5 -12 15,-4 -6 16 -15,0 -6 -16 16,-4 -6 24 -16,0 -5 -20 0,-8 -7 48 16,-8 -5 12 -16,-8 -6 -40 31,4 -6 4 -31,-4 -5 -24 0,0 -7 0 0,-4 -5 -4 31,0 0 4 -31,4 -7 -8 0,0 7 24 16,0 0 -16 -16,4 0 4 15,4 5 -8 -15,4 7 -24 16,4 -1 8 -16,8 12 -32 16,12 0 24 -16,4 17 -12 15,12 7 16 -15,4 5 0 16,8 6 4 -16,0 5 8 16,0 1 0 -16,0 6 8 15,4 -12 -4 -15,-4 -1 -4 16,0 -4 4 -16,-4 -7 4 0,-4 -6 -4 4,0 -11 -4 -4,-4 -6 4 16,-4 -12 -32 -16,-4 -17 16 31,-4 -23 -392 -31,-4 -29 224 0,-12 -13 60 0,-8 -34 80 32</inkml:trace>
    </iact:actionData>
  </iact:action>
  <iact:action type="add" startTime="52379">
    <iact:property name="dataType"/>
    <iact:actionData xml:id="d5">
      <inkml:trace xmlns:inkml="http://www.w3.org/2003/InkML" xml:id="stk5" contextRef="#ctx0" brushRef="#br0">8190 9792 372 0,'0'6'140'15,"4"-6"-112"-15,-4 0 -4 0,0 0 64 0,0 0 -52 0,0 0 40 32,8 0 -44 -32,-4 0 24 0,4 0 -28 0,-4 0 8 0,0 0 -20 0,4 0 28 0,0 0 -28 15,0 0 20 -15,4 0 8 16,4 0 -24 15,-4 0 16 -31,0 0 -24 0,0 0 4 16,0 0 -8 -16,4 0 4 15,0 0 -8 -15,4 0 -4 16,0 -6 4 -16,0 0 4 16,4 0 -4 -16,4 -5 8 31,4 -1 -8 -31,4 0 -12 0,4 1 4 0,4 5 -4 31,4 -6 0 -31,-4 1 0 0,4 5 0 0,4 -6 8 31,-4 1 0 -31,0 -7 -12 0,4 -5 8 0,0 0 4 16,0 5 0 -16,4 1 0 16,0 -1 0 -16,4 1 -28 15,-4 5 16 -15,0 6 12 16,0 0 4 -16,-4 1 -20 15,0 5 8 -15,-4 0 12 0,0 0 0 32,-4 5 -12 -32,4 1 4 0,-4 0 4 0,8 6 0 15,-8 -1 8 -15,4 1 -4 16,-4 0 -12 -16,0 5 4 16,-4 1 12 -16,4 -1 -4 15,-4 1 -4 -15,0 -1 4 16,-4 -5 -4 -16,-4 5 0 15,0 1 8 -15,4 -7 -4 16,-4 1 -4 -16,4 -6 4 16,0 -1 -4 -16,4 7 0 15,0 -6 24 -15,4 6 -12 16,-4 -7 12 -16,0 1 -12 16,-4 0 -8 -16,4 0 0 15,-4 0 4 -15,4 -1 -4 16,-8 1 8 -16,0 -6 -8 15,-4 6 -4 -15,4 -6 4 0,0 0 -4 32,8 6 0 -32,0 -6 -12 0,0 6 8 0,0 0 12 15,4 -1 -4 -15,-4 1 -4 16,4 -6 4 -16,0 12 -4 16,0 -1 0 -16,-4 7 16 31,0 -6 -8 -31,0 -1 -4 0,0 1 0 0,0 -1 -16 15,8 -5 8 -15,4 6 12 16,0 0 -4 -16,4 -7 -4 16,0 1 4 -16,0 6 -4 15,-4 -1 0 -15,8 1 8 16,-4 0 -4 -16,-8 -6 8 0,-4 -1 -8 16,4 7 16 -16,0 -6 -12 18,0 5 16 -18,4 -11 -16 16,4 18 -4 -1,0 -12 0 1,4 0 4 -16,-8 -6 -4 0,0 0 8 0,-4 0 -8 16,0 0 16 -16,-4 0 -12 15,0 0 32 -15,4 0 -24 16,0 11 32 -16,4 -5 -32 31,0 0 12 -31,0 0 -16 0,0 -6 12 0,0 0 -16 16,-4 0 4 -16,0 11 -4 15,0 -11 4 -15,-4 0 -8 0,0 6 8 16,-4 0 -8 -16,8 0 -4 31,0 0 4 -31,0 -1 4 0,0 1 -4 16,8 0 8 -16,-4 0 -8 0,4 0 16 16,-8 -1 -12 -16,4 -5 24 15,-8 0 -20 -15,-4 6 12 16,4 0 -12 -16,-8 -6 28 15,12 12 -24 -15,0 -6 4 16,0 -1 -12 -16,4 1 -8 16,0 -6 4 -16,-4 6 -4 0,-4 -6 0 15,-4 -6 16 -15,0 6 -8 16,-8 0 4 -16,-4 -6 -4 16,0 6 12 -16,-4 -5 -12 15,0 5 16 -15,-4 0 -16 16,-4 0 4 -16,0 -6 -4 15,-4 0 -8 -15,-4 0 4 16,4 6 -32 -16,-4 -6 16 0,0 0 -48 16,0 1 -100 -16,0 -1 88 0,0 0 -384 31,-8 -6 256 -31,4 -11 80 0,-8 -6 76 16</inkml:trace>
    </iact:actionData>
  </iact:action>
  <iact:action type="add" startTime="56189">
    <iact:property name="dataType"/>
    <iact:actionData xml:id="d6">
      <inkml:trace xmlns:inkml="http://www.w3.org/2003/InkML" xml:id="stk6" contextRef="#ctx0" brushRef="#br0">17702 9862 956 0,'-8'6'352'16,"12"-6"-272"-16,8 -6 -24 0,0 6 -48 15,4 0 -16 -15,8 -12 12 16,12 12 0 -16,4 0 -4 16,12 0 4 -16,4 0 -16 15,4 0 8 -15,0 12 -4 0,4 -6 0 16,8 -1 8 -16,4 13 0 16,0 -6 0 -16,0 5 0 15,-4 -5 0 -15,0 5 0 5,-12 -5 0 -5,-8 -1 0 15,-8 1 0 -15,-8 0 0 16,-8 -7 16 -16,-4 1 -8 16,-4 0 68 -16,-8 -6 -44 15,-12 0 84 -15,-4 0 -40 0,-12 0 -36 0,-4 -6 -24 16,-8 0 -12 0,-8 -5 4 15,-4 5 -4 -31,-24 -11 32 0,-4 5 -20 31,-4 6 40 -31,4 0 -32 0,0 6 40 0,0 0 -36 16,4 0 40 -16,0 0 -40 0,8 0 4 15,8 0 -20 -15,8 0 -8 16,8 0 0 -16,8 0 -32 16,4 0 16 -16,8 -6 -48 0,12 6 32 0,8 0 -12 31,16 0 24 -31,4 6 0 0,16 0 8 15,0 6 8 -15,12 -1 0 16,12 -5 0 -16,8 0 0 16,4 0 -12 -16,0 0 8 15,-8 -1 -4 -15,0 -5 0 16,-16 0 8 -16,-12 0 0 16,-8 0 0 -16,-8 0 0 15,-8 0 60 -15,-12 0 -32 16,-8 0 24 -16,-8 0 -32 0,-12 6 -16 15,-20 6 -8 1,-12 5 4 -16,-12 7 0 16,-4 -1 8 -16,-4 6 -4 15,12 6 -4 -15,8 0 4 16,8 0 -16 -16,12 -6 8 0,12 -6 -68 16,8 6 40 -16,12 0 -100 15,20 0 72 -15,28 0 -40 16,32 -11 56 -16,20 -6 -108 15,28 -7 88 -15,28 -10 36 31,20 -25 20 -31</inkml:trace>
    </iact:actionData>
  </iact:action>
  <iact:action type="add" startTime="56190">
    <iact:property name="dataType"/>
    <iact:actionData xml:id="d7">
      <inkml:trace xmlns:inkml="http://www.w3.org/2003/InkML" xml:id="stk7" contextRef="#ctx0" brushRef="#brinv">0 0 2048 0</inkml:trace>
    </iact:actionData>
  </iact:action>
  <iact:action type="add" startTime="56191">
    <iact:property name="dataType"/>
    <iact:actionData xml:id="d8">
      <inkml:trace xmlns:inkml="http://www.w3.org/2003/InkML" xml:id="stk8" contextRef="#ctx0" brushRef="#brinv">18988 10489 2048 0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1:47:26.07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6336">
    <iact:property name="dataType"/>
    <iact:actionData xml:id="d0">
      <inkml:trace xmlns:inkml="http://www.w3.org/2003/InkML" xml:id="stk0" contextRef="#ctx0" brushRef="#br0">2354 755 632 0,'-4'16'236'16,"-8"-16"-184"-16,8 -4 -16 0,4 0 44 0,-4 0 -52 0,0 4 16 31,-4 0 -20 -31,0 0 -12 0,0 -4 4 0,4 4 -12 0,0 -4 -4 15,0 4 4 -15,0 0 28 0,0 4 -16 0,4 0 40 0,0 8 -32 16,0 4 20 0,4 4 -24 -1,0 0 8 1,4 4 -16 -16,0 4 -8 16,-4 4 0 -1,4 4 -4 1,0 0 0 -16,0 4 0 0,0 0 0 15,0 -4 8 -15,4 0 -4 16,0 -8 8 -16,0 0 -8 16,4 -8 32 -16,0 0 -20 0,0 -8 32 15,4 0 -32 -15,0 -8 12 16,0 -4 -16 -16,0 0 20 16,4 -8 -20 -16,0 0 12 15,0 -4 -12 -15,4 -4 -8 31,4 0 0 -31,0 -4 -4 0,4 0 0 0,-4 0 -12 16,0 -4 8 -16,0 4 -40 31,4 0 24 -31,-8 4 -160 0,-4 0 100 0,-8 0 32 16,-8 0 36 -16</inkml:trace>
    </iact:actionData>
  </iact:action>
  <iact:action type="add" startTime="26974">
    <iact:property name="dataType"/>
    <iact:actionData xml:id="d1">
      <inkml:trace xmlns:inkml="http://www.w3.org/2003/InkML" xml:id="stk1" contextRef="#ctx0" brushRef="#br0">2386 615 1040 0,'-4'4'384'16,"0"-4"-300"-16,4 -4 -20 0,0 4 -56 0,8 0 -24 31,0 0 8 -31,4 0 -24 0,0 0 20 0,0 -4 4 15,4 0 8 -15,4 0 -20 0,0 0 12 16,0 -4 4 -16,0 0 4 16,0 -4 8 -16,4 0 -4 15,0 -4 -12 -15,4 0 4 16,4 -4 -48 -16,0 -4 24 31,4 0 -160 -31,0 0 104 0,-4 0 24 0,-8 8 40 31</inkml:trace>
    </iact:actionData>
  </iact:action>
  <iact:action type="add" startTime="27400">
    <iact:property name="dataType"/>
    <iact:actionData xml:id="d2">
      <inkml:trace xmlns:inkml="http://www.w3.org/2003/InkML" xml:id="stk2" contextRef="#ctx0" brushRef="#br0">2362 919 1060 0,'-4'-8'392'16,"12"12"-304"-16,0 0 -28 0,-4 -4 -28 0,8 4 -32 16,-4 0 -36 -16,8 0 -8 31,0 -4 24 -31,8 0 0 16,4 -8 24 -16,0 0 -4 0,0 -4 -8 15,4 -4 4 -15,0 0 4 0,0 -4 0 31,4 0 -20 -31,4 0 12 0,0 0 -136 0,4 4 76 16,4 -8 24 -16,-20 0 24 31</inkml:trace>
    </iact:actionData>
  </iact:action>
  <iact:action type="add" startTime="27890">
    <iact:property name="dataType"/>
    <iact:actionData xml:id="d3">
      <inkml:trace xmlns:inkml="http://www.w3.org/2003/InkML" xml:id="stk3" contextRef="#ctx0" brushRef="#br0">2258 583 880 0,'4'0'328'15,"4"-4"-256"-15,4 4 -16 0,-4 0 -52 16,0 0 -12 -16,4 0 12 0,0 0 0 16,4 -4 -20 -16,4 0 8 15,0 -4 -4 -15,8 -4 4 16,0 -4 8 -16,4 -4 0 16,-4 0 0 -16,0 0 0 15,0 -4 0 -15,0 0 0 16,0 4 -12 -16,0 -4 8 15,0 4 4 1,-4 4 0 -16,-4 0 8 0,-4 8 -4 16,-4 0 32 -16,-8 4 -20 0,-4 0 76 15,-4 4 -56 -15,-8 4 -20 0,-4 4 -16 16,-4 4 8 -16,-8 4 -4 16,0 4 -12 -1,-8 4 4 -15,-4 0 -4 16,0 4 0 -16,-8 0 24 15,0 0 -8 -15,0 0 4 16,0 -4 -4 -16,4 -4 -8 16,4 0 4 -16,8 -4 20 15,4 -4 -12 -15,4 -4 -4 16,8 0 -4 -16,4 -4 -24 16,8 0 12 -16,4 -4 -24 0,12 -4 20 0,12 -4 -4 15,8 -4 8 1,12 -8 0 -16,8 -4 0 15,4 0 -20 -15,4 -4 16 16,0 0 -164 -16,4 -4 100 14,4 4 40 -14,0 0 24 31</inkml:trace>
    </iact:actionData>
  </iact:action>
  <iact:action type="add" startTime="29531">
    <iact:property name="dataType"/>
    <iact:actionData xml:id="d4">
      <inkml:trace xmlns:inkml="http://www.w3.org/2003/InkML" xml:id="stk4" contextRef="#ctx0" brushRef="#br0">2654 6807 852 0,'-12'8'316'16,"8"-8"-248"-16,8 4 -16 0,-4 -8 32 16,0 4 -56 -16,0 0 8 0,0 0 -24 0,0 0 -16 15,0 8 0 -15,0 -8 20 0,0 20 20 0,0 4 -20 32,0 0 -8 -17,4 8 -4 -15,0 4 -16 16,4 4 8 -16,0 4 -4 15,0 4 0 -15,4 0 8 16,0 0 0 -16,4 -4 8 31,0 0 -4 -31,4 -4 -4 0,4 -8 4 0,-4 -4 -4 16,8 -4 0 -16,8 -8 -12 16,-4 -4 8 -16,0 -4 12 15,4 -4 -4 -15,-4 -8 -12 16,8 0 4 -16,-4 -4 12 15,-4 -4 -4 -15,0 0 -4 0,-4 -4 4 16,0 0 -4 -16,0 0 0 16,-4 -4 -36 -16,0 0 20 15,0 -4 -84 -15,-4 0 60 16,-4 4 -452 -16,-4 -4 272 52,-4 0 92 -52</inkml:trace>
    </iact:actionData>
  </iact:action>
  <iact:action type="add" startTime="30099">
    <iact:property name="dataType"/>
    <iact:actionData xml:id="d5">
      <inkml:trace xmlns:inkml="http://www.w3.org/2003/InkML" xml:id="stk5" contextRef="#ctx0" brushRef="#br0">2654 6803 1008 0,'4'4'372'16,"-4"-12"-288"-16,8 8 -24 0,-4 0 -24 0,4 0 -32 15,4 0 -20 -15,0 0 8 0,8 0 -32 16,4 -4 24 -16,4 -4 -20 15,4 0 20 -15,8 0 -8 16,-4 -4 12 -16,4 -4 -28 0,4 0 24 16,-4 -4 -84 -16,0 -4 60 15,-4 -4 -540 -15,-4 0 320 47,-4 -4 108 -47</inkml:trace>
    </iact:actionData>
  </iact:action>
  <iact:action type="add" startTime="30490">
    <iact:property name="dataType"/>
    <iact:actionData xml:id="d6">
      <inkml:trace xmlns:inkml="http://www.w3.org/2003/InkML" xml:id="stk6" contextRef="#ctx0" brushRef="#br0">2766 7275 860 0,'0'0'320'15,"0"-8"-248"-15,8 0 -20 0,-8 4 -20 0,4 -4 -28 16,4 0 -12 -16,0 -4 4 0,4 0 12 15,4 -4 -4 -15,4 0 -12 16,4 -4 4 -16,4 -8 12 0,4 0 -4 16,4 0 -12 -16,4 0 4 15,4 -4 4 -15,0 0 0 16,-4 4 -12 -16,8 0 8 16,4 -4 -480 -16,0 4 264 46,-4 4 88 -46</inkml:trace>
    </iact:actionData>
  </iact:action>
  <iact:action type="add" startTime="32673">
    <iact:property name="dataType"/>
    <iact:actionData xml:id="d7">
      <inkml:trace xmlns:inkml="http://www.w3.org/2003/InkML" xml:id="stk7" contextRef="#ctx0" brushRef="#br0">582 3707 676 0,'-12'0'248'16,"12"-4"-192"-16,0 8 -16 0,0 -4 76 15,-8 4 -72 -15,0 0 16 0,-4 4 -36 0,0 0 -12 32,-4 4 -8 -32,4 4 4 0,-8 0 -4 0,4 4 -12 0,0 8 4 15,4 4 20 1,0 8 -8 -16,4 4 4 15,0 8 -4 -15,4 4 -8 16,4 4 4 -16,-8 0 4 16,8 8 -4 -16,0 0 -12 15,-4 -4 4 -15,0 -4 20 16,0 -8 -8 -16,0 -8 -4 16,0 -8 0 -16,4 -8 28 0,-8 -8 -16 15,4 -8 48 -15,-4 -8 -36 16,0 -4 -16 -16,0 -12 -4 15,4 -12 -8 -15,-8 -16 0 32,4 -4 16 -32,0 0 -8 0,0 -4 24 0,4 -4 -20 15,-8 4 40 -15,8 0 -28 16,4 0 -12 -16,-8 0 -8 16,8 8 4 -16,0 4 -4 15,8 8 16 -15,-4 4 -12 16,8 8 -12 -16,0 12 0 0,0 4 -4 15,8 12 0 -15,8 8 0 16,8 12 0 0,4 4 8 -16,-4 8 0 15,8 8 0 -15,0 0 0 0,-4 0 8 16,0 0 -4 -16,-4 -4 -20 16,-4 -4 8 -16,0 -4 -32 31,4 -4 24 -31,-8 -8 -72 0,-8 0 48 0,4 -12 -168 15,0 -4 116 -15,-12 -4 52 16,4 -12 28 -16</inkml:trace>
    </iact:actionData>
  </iact:action>
  <iact:action type="add" startTime="33361">
    <iact:property name="dataType"/>
    <iact:actionData xml:id="d8">
      <inkml:trace xmlns:inkml="http://www.w3.org/2003/InkML" xml:id="stk8" contextRef="#ctx0" brushRef="#br0">474 4643 1172 0,'0'-4'436'15,"0"-4"-340"-15,8 0 -24 0,0 4 -52 16,8 -4 -24 -16,4 -8 -32 15,12 -4 20 -15,0 -4 -172 16,4 -8 108 -16,4 0 20 31,0 0 40 -31</inkml:trace>
    </iact:actionData>
  </iact:action>
  <iact:action type="add" startTime="34096">
    <iact:property name="dataType"/>
    <iact:actionData xml:id="d9">
      <inkml:trace xmlns:inkml="http://www.w3.org/2003/InkML" xml:id="stk9" contextRef="#ctx0" brushRef="#br0">462 10859 1048 0,'-16'28'388'16,"8"-28"-300"-16,8 12 -28 0,0 -12 4 15,0 8 -48 -15,8 4 -4 0,-8 0 -8 16,8 8 -16 -16,4 12 8 15,4 8 -16 1,4 12 12 -16,4 12 4 0,0 4 4 16,0 -8 0 -16,0 12 0 15,-4 -4 8 -15,0 -4 -4 16,-4 0 8 0,-4 -4 -8 -16,0 -4 8 0,-8 0 -8 0,-4 -12 -4 15,4 -4 4 -15,-4 -12 28 16,-4 0 -16 -16,0 -16 20 15,-8 0 -20 -15,4 -16 -16 16,0 -8 -4 -16,-16 -12 4 16,8 -12 0 -16,-8 -8 16 15,0 -4 -8 -15,4 -8 -20 16,0 0 4 -16,4 -4 4 16,4 -8 4 -16,4 0 0 15,8 -4 0 -15,4 4 8 31,8 8 -4 -31,-8 4 8 0,12 16 -8 16,4 0 -12 -16,0 8 4 16,0 -4 -32 -16,8 16 20 0,-8 0 -20 15,0 8 20 -15,0 12 0 16,-4 4 8 -16,4 4 24 0,-8 12 -8 16,-4 0 -12 -16,0 8 0 15,-4 8 -24 -15,4 4 16 16,-8 4 -20 -16,0 -4 16 15,0 0 16 -15,0 -4 4 16,0 -8 -12 -16,0 -4 4 16,0 -4 -4 -16,0 -8 0 15,0 -4 -20 -15,0 -8 16 0,0 0 32 0,0 -4 -12 16,8 -4 16 -16,4 -4 -12 0,8 -4 12 20,-4 4 -16 -5,4 -8 16 -15,4 0 -16 16,4 4 4 15,8 0 -4 -31,-8 0 12 0,4 8 -12 0,0 4 24 16,0 4 -20 -16,-8 4 48 31,4 4 -32 -31,-12 12 12 16,-4 8 -24 -16,-12 4 36 0,0 12 -28 15,-20 0 4 -15,-8 16 -16 16,-4 0 -8 -16,-8 8 0 0,-4 16 12 15,4 -4 -8 -15,-8 -8 -28 0,4 0 8 16,0 -8 -180 -16,-8 -12 104 16,8 -4 40 -16,4 -16 32 31</inkml:trace>
    </iact:actionData>
  </iact:action>
  <iact:action type="add" startTime="44821">
    <iact:property name="dataType"/>
    <iact:actionData xml:id="d10">
      <inkml:trace xmlns:inkml="http://www.w3.org/2003/InkML" xml:id="stk10" contextRef="#ctx0" brushRef="#br0">5462 5563 984 0,'-32'0'368'15,"24"0"-288"-15,0 -4 -20 0,8 4 0 16,-4 0 -44 -16,0 0 -48 0,4 0 16 0,0 0 -164 16,4 0 100 -16,-4 -4 32 0,0 -4 36 0</inkml:trace>
    </iact:actionData>
  </iact:action>
  <iact:action type="add" startTime="46702">
    <iact:property name="dataType"/>
    <iact:actionData xml:id="d11">
      <inkml:trace xmlns:inkml="http://www.w3.org/2003/InkML" xml:id="stk11" contextRef="#ctx0" brushRef="#br0">6614 4587 1048 0,'-36'4'388'16,"28"0"-300"-16,4 -4 -28 0,4 0 -116 16,0 0 16 -16,0 0 -248 0,4 0 160 0,0 4 64 15</inkml:trace>
    </iact:actionData>
  </iact:action>
  <iact:action type="add" startTime="48808">
    <iact:property name="dataType"/>
    <iact:actionData xml:id="d12">
      <inkml:trace xmlns:inkml="http://www.w3.org/2003/InkML" xml:id="stk12" contextRef="#ctx0" brushRef="#br0">7298 3383 756 0,'-12'4'280'15,"8"-4"-216"-15,-12 0 -20 0,12 0 56 0,0 4 -64 16,0 0 12 -16,-4 0 -28 0,0 -4 4 0,0 0 -12 16,0 0 12 -16,-4 0 -16 15,-4 0 16 -15,4 0 -16 16,4 4 48 -16,-4 -4 -28 15,4 0 28 -15,0 0 -28 16,0 0 28 -16,0 -4 -32 16,0 0 64 -16,0 0 -48 0,4 0 52 15,-4 4 -52 -15,4 -4 -4 0,0 4 -20 16,0 -4 -12 -16,4 4 0 16,0 0 -16 -16,0 0 8 0,8 4 4 0,0 0 0 0,8 4 8 31,4 8 -4 -16,4 0 -12 1,4 8 4 0,8 0 -4 -16,-4 8 0 15,4 4 0 1,0 0 0 -16,0 8 8 0,-8 0 0 16,0 0 0 -16,-4 0 0 15,0 -8 0 -15,-4 0 0 16,-4 -8 16 -16,-4 -8 -8 15,0 -4 -4 -15,-4 0 0 16,-4 -8 20 -16,-4 4 -12 0,0 -12 32 16,-4 4 -28 -16,0 -4 20 0,-4 0 -20 0,-4 -8 0 31,0 0 -8 -31,-4 -4 20 0,-4 -4 -16 16,0 -4 4 -16,-8 0 -8 31,4 -4 4 -31,-4 0 -8 0,0 -4 -12 15,0 4 4 -15,0 0 20 31,0 0 -8 -31,0 4 -4 16,-4 0 0 -16,8 4 -16 15,4 0 8 -15,4 0 12 16,0 4 -4 -16,4 -4 -12 16,0 4 4 -16,4 0 -4 0,0 0 0 0,4 0 0 15,4 4 0 -15,4 4 0 16,4 4 0 -16,4 0 0 0,8 8 0 15,4 0 -56 1,4 4 36 0,4 0 -16 -16,0 4 28 15,4 4 0 -15,-4 4 8 16,0 0 0 -16,0 4 0 16,-4 -4 0 -16,0 0 0 15,-4 0 0 -15,-4 0 0 16,0 -4 -12 -16,-4 0 12 15,-4 0 -56 -15,0 0 32 16,0 -4 -80 -16,0 -4 60 0,-4 -4 -332 16,0 0 208 -16,-8 -8 80 0,4 -4 64 15</inkml:trace>
    </iact:actionData>
  </iact:action>
  <iact:action type="add" startTime="49811">
    <iact:property name="dataType"/>
    <iact:actionData xml:id="d13">
      <inkml:trace xmlns:inkml="http://www.w3.org/2003/InkML" xml:id="stk13" contextRef="#ctx0" brushRef="#br0">7154 3199 880 0,'-20'-4'328'15,"16"0"-256"-15,0 0 -16 0,4 4 -52 16,0 0 -12 -16,-4 0 -12 16,4 0 8 -16,-4 4 -20 0,0 4 20 0,4 4 12 15,-4 0 4 -15,4 8 -20 16,0 4 8 -16,0 4 -4 15,-4 4 4 1,0 0 8 -16,0 4 0 16,0 4 0 -16,-4 0 0 15,4 -4 8 -15,0 0 -4 0,-4 -4 8 16,0 -4 -8 -16,4 -4 16 16,0 -4 -12 -16,0 -8 32 15,4 -4 -24 -15,0 -8 12 0,0 0 -16 0,4 -8 -8 31,0 -8 0 -31,4 -4 -4 0,0 -8 0 16,0 -4 24 0,0 -4 -12 -16,0 0 24 15,0 4 -24 -15,0 8 48 16,0 0 -32 -16,0 8 12 16,4 0 -24 -16,0 8 -16 0,0 4 -4 15,4 4 -4 -15,8 8 0 0,0 8 -12 31,8 8 12 -31,0 8 4 0,4 4 4 16,0 0 -28 -16,0 4 16 16,0 0 -152 -16,8 0 88 15,4 0 32 -15,-4 -8 32 47</inkml:trace>
    </iact:actionData>
  </iact:action>
  <iact:action type="add" startTime="50897">
    <iact:property name="dataType"/>
    <iact:actionData xml:id="d14">
      <inkml:trace xmlns:inkml="http://www.w3.org/2003/InkML" xml:id="stk14" contextRef="#ctx0" brushRef="#br0">7662 7179 832 0,'-12'0'308'32,"12"0"-240"-32,-4 -4 -20 0,4 4 28 0,0 0 -52 0,0 -4 -12 15,0 4 -4 -15,0 0 -8 0,0 0 0 0,0 0 8 16,0 4 -4 -16,-4 4 8 0,0 4 -8 0,-4 4 16 16,4 4 -12 -1,-4 4 -4 1,0 4 0 -16,-4 8 12 15,0 0 -8 1,0 4 -4 0,0 4 0 -16,-4 0 -4 0,4 4 0 15,-4 4 8 -15,4 -4 -4 16,-4 -4 -4 -16,4 0 4 16,0 -8 -4 -16,4 -4 0 0,-4 -4 -12 15,4 -8 8 -15,0 -4 -40 16,4 -4 24 -16,4 -4 -92 0,-4 0 64 15,4 -8 -152 -15,4 0 112 0,0 -8 48 0,0 -8 28 16</inkml:trace>
    </iact:actionData>
  </iact:action>
  <iact:action type="add" startTime="51381">
    <iact:property name="dataType"/>
    <iact:actionData xml:id="d15">
      <inkml:trace xmlns:inkml="http://www.w3.org/2003/InkML" xml:id="stk15" contextRef="#ctx0" brushRef="#br0">7306 7475 1144 0,'-24'20'420'15,"20"-20"-324"-15,0 4 -28 0,4 0 -36 16,0 4 -32 -16,0 0 -44 0,8 4 24 0,0 4 -56 16,0 0 44 -1,0 8 -28 -15,0 0 36 16,4 4 12 -16,0 4 8 16,0 0 4 -16,4 0 0 15,-4 4 -12 -15,-4 -4 8 0,4 0 12 31,-4 -4 -4 -31,0 -4 24 0,4 0 -16 0,-4 -4 24 16,0 -4 -24 -16,0 -8 4 0,0 0 -8 16,8 -4 12 -16,0 -4 -12 31,4 -4 -4 -31,0 -4 0 0,4 -4 -4 16,0 0 -56 -16,4 -8 32 15,4 -4 -544 48,-4 0 312 -63,-8 0 104 0</inkml:trace>
    </iact:actionData>
  </iact:action>
  <iact:action type="add" startTime="58124">
    <iact:property name="dataType"/>
    <iact:actionData xml:id="d16">
      <inkml:trace xmlns:inkml="http://www.w3.org/2003/InkML" xml:id="stk16" contextRef="#ctx0" brushRef="#br0">390 5067 664 0,'-8'-4'244'15,"8"4"-188"-15,0 -8 -16 0,0 8 56 0,0 -4 -60 16,0 0 -12 -16,0 0 -16 0,0 0 -8 0,0 0 0 0,0 0 16 0,0 0 -8 16,-4 0 60 -16,4 0 -40 0,0 0 40 0,0 0 -36 15,-8 4 16 -15,4 -4 -28 0,4 4 8 0,0 -4 -16 0,0 4 0 0,0 -4 -4 31,0 4 -16 -31,4 -4 4 0,-4 4 4 0,8 0 0 16,-8 0 16 -16,8 0 -8 0,-4 0 4 0,4 0 -4 78,-8 0 4 -78,8 0 -8 15,-8 0 32 -15,8 0 -20 16,-4 0 12 -16,4 0 -16 16,0 0 12 -1,4 0 -16 1,-4 0 16 -16,12 4 -16 15,-8 0 -12 -15,8 0 0 16,0 0 4 -16,0 0 0 31,4 0 0 -31,0 0 0 0,-4 0 0 0,4 0 0 16,0 0 -12 -16,0 0 8 16,0 -4 4 -16,0 4 0 15,0 -4 0 -15,4 0 0 16,0 0 0 -1,0 0 0 -15,0 0 0 16,4 0 0 -16,0 0 0 16,0 0 0 -16,0 0 16 0,0 0 -8 15,-4 0 -12 -15,8 0 0 16,-8 0 12 -16,4 0 -4 16,-12 0 -12 -16,4 0 4 15,0 0 4 -15,4 0 0 31,-12 0 0 -31,8 0 0 0,-8 0 0 0,4 0 0 16,0 0 0 -16,-4 0 0 16,0 0 8 -16,0 0 -4 15,0 -4 8 -15,4 4 -8 16,4 0 -12 -16,-4 0 4 16,4 -4 4 -16,4 4 0 15,0 -4 0 -15,0 4 0 16,4 -4 0 -16,0 4 0 15,0 0 0 -15,0 0 0 16,0 0 8 -16,0 0 -4 0,0 0 16 16,0 0 -12 -16,-4 0 -4 15,0 0 0 -15,8 -4 12 16,-8 0 -8 -16,12 -4 -12 16,-4 0 0 -16,4 0 12 15,4 4 -4 -15,4 0 24 16,0 0 -16 -16,0 0 12 15,4 0 -12 -15,-4 0 -8 16,0 4 0 -16,8 -4 4 16,0 4 -4 -16,0 0 8 15,4 -4 -8 -15,0 4 -4 0,4 0 4 32,0 0 -4 -32,4 4 0 0,-8 0 16 0,4 -4 -8 15,-12 4 4 -15,0 -4 -4 16,-4 0 4 -16,8 0 -8 15,4 0 8 -15,4 0 -8 16,4 4 -4 -16,-4 0 4 16,0 0 12 -16,0 0 -8 15,-4 0 4 -15,0 -4 -4 16,-4 0 -8 -16,4 0 4 16,4 0 4 -16,4 0 -4 15,0 0 8 -15,0 0 -8 16,-4 0 -12 -16,0 0 4 15,0 4 12 -15,0 -4 -4 16,0 0 -4 -16,8 0 4 0,0 0 12 16,0 0 -8 -16,-8 0 -12 15,0 4 0 -15,-8 -4 12 16,-8 4 -4 -16,-4 0 8 16,-4 -4 -8 -16,-4 0 8 15,0 0 -8 -15,0 0 16 16,4 0 -12 -16,-4 0 -4 15,0 0 0 -15,0 0 -4 16,0 0 0 -16,-4 0 -12 16,4 4 8 -16,-4 -4 -4 15,-4 0 0 -15,-4 4 -44 0,0 0 24 16,0 0 -188 -16,-12 4 120 16,4 4 48 -16,-12 8 36 31</inkml:trace>
    </iact:actionData>
  </iact:action>
  <iact:action type="add" startTime="59959">
    <iact:property name="dataType"/>
    <iact:actionData xml:id="d17">
      <inkml:trace xmlns:inkml="http://www.w3.org/2003/InkML" xml:id="stk17" contextRef="#ctx0" brushRef="#br0">7486 4711 1320 0,'-8'4'488'16,"-4"0"-380"-16,8 0 -28 0,4 -4 -196 0,0 0 48 15,0 0 -456 -15,8 -4 292 0,0 4 100 0</inkml:trace>
    </iact:actionData>
  </iact:action>
  <iact:action type="add" startTime="62891">
    <iact:property name="dataType"/>
    <iact:actionData xml:id="d18">
      <inkml:trace xmlns:inkml="http://www.w3.org/2003/InkML" xml:id="stk18" contextRef="#ctx0" brushRef="#br0">358 12215 560 0,'-8'8'208'16,"8"-8"-164"-16,0 0 -8 0,0 -8 56 45,0 16 -56 -45,0 -8 -4 0,0 0 -20 0,0 0 0 16,0 0 -8 -16,0 0 8 16,0 0 -8 -16,0 0 52 0,0 0 -32 0,0 0 52 15,0 0 -44 -15,0 0 4 0,0 0 -24 0,0 0 0 0,0 0 -4 0,0 0 -8 0,0 0 4 0,8 0 12 16,4 0 -8 -16,8 8 4 47,4 -8 -4 -32,8 4 -8 1,0 0 4 -16,8 -4 -4 16,4 -4 0 -16,-4 0 0 15,8 -4 0 -15,-8 0 8 16,8 0 -4 -16,0 -4 8 15,8 8 -8 -15,4 -12 16 16,8 8 -12 -16,0 -4 4 16,8 0 -4 -16,-16 -4 12 0,4 4 -12 31,0 0 -12 -31,8 0 0 0,0 4 12 0,4 0 -4 16,-4 0 8 -16,0 0 -8 15,-4 4 16 -15,-8 -4 -12 16,-4 8 16 -16,-4 -4 -16 15,0 0 16 -15,4 4 -16 16,0 0 16 -16,0 0 -16 16,0 4 16 -16,0 0 -16 15,-4 -4 24 -15,0 0 -20 16,0 8 4 -16,-4 -4 -8 16,-4 4 -16 -16,0 0 4 15,4 0 12 -15,0 4 -4 16,0 -4 -4 -16,4 4 4 0,0 0 -4 15,-8 -4 0 -15,8 -8 16 16,-8 12 -8 -16,4 -4 24 16,-4 0 -20 -16,-4 4 4 15,0 -4 -8 -15,0 0 -8 16,4 -4 4 -16,4 4 -16 16,4 0 8 -16,0 -4 4 15,4 4 0 -15,0 4 24 16,-4 -4 -12 -16,0 -8 4 15,0 16 -8 -15,-4 -12 20 16,0 8 -16 -16,0 -8 -4 0,-4 0 -4 16,0 4 12 -16,4 -4 -8 15,0 0 16 -15,4 0 -16 16,0 4 -4 -16,0 0 0 31,-4 -4 12 -31,0 -4 -8 0,-4 8 24 0,0 -4 -20 16,-4 0 4 -16,0 0 -8 15,-4 -4 4 -15,4 8 -8 16,4 -4 -4 -16,0 4 4 16,4 -8 -4 -16,8 8 0 15,-8 -8 8 -15,4 8 -4 16,-8 -4 16 -16,0 -4 -12 16,-4 8 -12 -16,0 -8 0 15,-4 0 12 -15,-4 0 -4 16,8 0 -4 -16,0 0 4 15,-4 0 -4 -15,4 0 0 0,0 0 0 16,0 0 0 -16,0 0 -12 16,0 0 8 -16,0 0 20 15,-4 0 -8 -15,-4 0 -12 32,0 8 0 -32,-4 -4 4 0,4 -4 0 0,-4 4 0 15,-4 -4 0 -15,-4 4 16 16,0 -4 -8 -16,0 0 -20 15,-4 8 4 -15,-4 -4 -4 16,4 -4 4 -16,-4 4 -44 16,-4 -4 24 -16,0 0 -56 0,0 4 48 0,0 -4 -140 0,0 0 96 15,-8 0 -756 -15,8 0 464 16,0 8 156 -16</inkml:trace>
    </iact:actionData>
  </iact:action>
  <iact:action type="add" startTime="65007">
    <iact:property name="dataType"/>
    <iact:actionData xml:id="d19">
      <inkml:trace xmlns:inkml="http://www.w3.org/2003/InkML" xml:id="stk19" contextRef="#ctx0" brushRef="#br0">7370 11503 132 0,'-16'16'52'4,"8"-4"-44"-4,12 -12 4 0,-4 -8 -8 0</inkml:trace>
    </iact:actionData>
  </iact:action>
  <iact:action type="add" startTime="70906">
    <iact:property name="dataType"/>
    <iact:actionData xml:id="d20">
      <inkml:trace xmlns:inkml="http://www.w3.org/2003/InkML" xml:id="stk20" contextRef="#ctx0" brushRef="#br0">7510 7755 164 0,'0'-8'60'16,"0"8"-44"-16,4 -8 -8 0,0 8 104 15,-4 -4 -64 -15,4 0 68 0,0 -4 -64 0,-4 0 24 16,4 -4 -44 -16,0 0 8 16,0 -4 -24 -16,0 4 8 15,0 -8 -12 1,0 4 28 -16,4 -8 -24 15,0 0 32 -15,0 -4 -32 16,0 -4 20 0,4 0 -20 -16,0 -4 -8 0,0 -4 -4 15,0 -4 -4 -15,4 -4 0 0,0 -4 0 16,4 0 0 -16,0 4 0 16,0 4 0 -16,0 4 8 15,0 0 -4 -15,-4 4 -12 16,4 0 4 -16,-4 8 4 31,0 -4 0 -31,-4 8 8 0,4 0 -4 0,-4 4 -4 16,0 4 4 -16,-4 0 -32 15,0 4 16 -15,-4 0 -120 16,0 4 76 -16,-4 0 40 0,4 4 12 0</inkml:trace>
    </iact:actionData>
  </iact:action>
  <iact:action type="add" startTime="71862">
    <iact:property name="dataType"/>
    <iact:actionData xml:id="d21">
      <inkml:trace xmlns:inkml="http://www.w3.org/2003/InkML" xml:id="stk21" contextRef="#ctx0" brushRef="#br0">7314 7419 384 0,'-4'8'140'16,"4"-12"-108"-16,-4 4 -8 0,4 0 64 0,-4 0 -52 15,4 0 4 -15,-4 0 -24 0,0 0 16 0,0 0 -20 16,-4 4 76 -16,0 -4 -52 0,4 4 40 16,-4 4 -44 -16,4 0 -8 15,4 4 -16 -15,0 8 -16 16,4 0 4 0,4 0 4 -16,0 4 0 15,4 4 0 -15,0 4 0 16,0 0 0 -1,0 4 0 -15,0 0 0 16,0 -4 0 -16,0 0 0 0,0 0 0 16,0 0 8 -16,0 -4 -4 15,0 -4 -12 -15,-4 -4 4 16,4 -4 12 -16,-8 -4 -4 0,4 0 -4 16,0 -4 4 -16,-4 0 4 0,4 -4 -4 15,-4 0 -4 -15,-4 -4 4 0,8 0 -4 0,0 0 0 16,-8 0 8 -16,8 0 -4 15,-4 -4 -12 -15,0 0 4 16,0 0 12 -16,0 0 -4 0,4 0 -4 31,0 0 4 -15,0 0 -4 -16,0 -4 0 0,0 0 0 0,4 -4 0 16,0 0 8 -1,0 0 -4 -15,0 0 8 31,4 -4 -8 -31,0 0 -4 0,0 0 4 16,4 0 -4 -16,0 0 0 16,0 0 0 -16,0 4 0 15,4 -4 0 -15,0 0 0 16,0 0 8 -16,0 0 -4 16,-4 0 -4 -16,0 4 4 14,0 -4 -24 -14,-8 4 12 16,0 4 -112 -16,0 -4 68 15,0 4 28 -15,0 4 20 0</inkml:trace>
    </iact:actionData>
  </iact:action>
  <iact:action type="add" startTime="72929">
    <iact:property name="dataType"/>
    <iact:actionData xml:id="d22">
      <inkml:trace xmlns:inkml="http://www.w3.org/2003/InkML" xml:id="stk22" contextRef="#ctx0" brushRef="#br0">7374 7291 424 0,'-4'12'156'15,"0"-8"-120"-15,0 -4 -8 0,4 0 72 0,0 0 -60 16,0 0 8 -16,0 0 -28 16,4 4 -4 -16,0 4 -8 0,4 0 36 0,4 4 -20 15,-4 -4 12 -15,8 4 -20 0,0 4 0 31,0 -4 -8 -31,0 8 20 16,4 0 -16 -16,4 4 4 16,4 0 -8 -1,8 0 4 -15,4 0 -8 16,4 0 8 -16,4 0 -8 0,0 -4 -4 16,-4 -4 4 -16,-8 0 -4 15,-4 -4 0 -15,0 0 8 16,-8 0 -4 -16,-4 0 -56 0,-4 -4 28 15,-4 -4 -192 -15,0 -4 120 0,-4 0 32 16,-4 0 40 -16</inkml:trace>
    </iact:actionData>
  </iact:action>
  <iact:action type="add" startTime="74228">
    <iact:property name="dataType"/>
    <iact:actionData xml:id="d23">
      <inkml:trace xmlns:inkml="http://www.w3.org/2003/InkML" xml:id="stk23" contextRef="#ctx0" brushRef="#br0">7430 7347 216 0,'-8'-4'80'15,"12"4"-60"-15,-8 4 -8 0,4 -4 136 0,-4 4 -84 16,-4 0 60 -16,0 0 -68 0,0 -4 44 0,-4 0 -56 15,0 4 32 -15,0 0 -44 16,0 0 16 -16,-4 0 -28 16,0 -4 16 -16,4 4 -20 15,0 -4 28 -15,0 4 -28 0,4 -4 12 16,0 0 -16 -16,0 0 12 0,4 0 -16 16,0 0 -12 -16,4 0 0 0,4 4 -4 0,4 0 0 15,4 0 0 -15,4 0 0 31,4 0 8 -15,4 0 0 -16,4 0 8 16,0 0 -4 -1,0 4 -4 -15,0 0 4 16,0 0 -16 -16,0 4 8 16,0 -4 12 -16,0 0 -4 15,0 0 -4 -15,-4 0 4 16,0 4 -4 -16,0 -4 0 0,-4 0 8 31,-4 0 -4 -31,-4 -4 8 0,-4 4 -8 0,0 -4 16 16,-4 4 -12 -16,-4 -4 16 0,-4 0 -16 0,-4 0 40 15,-4 0 -24 -15,-4 0 4 32,0 0 -16 -32,-4 0 28 0,0 0 -24 15,-4 -4 4 -15,0 0 -12 16,0 -4 4 -16,-4 0 -8 15,-4 4 8 1,-4 -4 -8 -16,0 0 -12 16,0 0 4 -16,0 4 4 15,4 0 0 -15,4 0 0 0,4 -4 0 16,8 4 -20 -16,0 -4 12 16,8 8 -68 -16,8 -4 44 0,8 8 -12 0,8 0 24 15,8 4 -24 1,8 4 28 -1,4 4 -56 -15,4 0 40 16,4 4 -116 -16,4 0 84 16,4 4 36 -16,16 8 20 31</inkml:trace>
    </iact:actionData>
  </iact:action>
  <iact:action type="add" startTime="103932">
    <iact:property name="dataType"/>
    <iact:actionData xml:id="d24">
      <inkml:trace xmlns:inkml="http://www.w3.org/2003/InkML" xml:id="stk24" contextRef="#ctx0" brushRef="#br0">258 6139 1236 0,'-28'-4'456'15,"28"4"-352"-15,0 -4 -32 0,0 4 -56 16,0 0 -24 -16,0 0 20 0,0 0 -4 0,0 0 -4 16,0 0 0 -16,4 0 -4 0,4 4 0 0,0 0 16 15,12 4 -8 1,-4 4 32 -1,8 0 -24 -15,4 4 12 16,12 4 -16 -16,-4 4 -8 16,12 4 0 -1,4 0 4 -15,-4 8 -4 0,4 8 -4 16,12 4 4 -16,4 4 -4 16,20 4 0 -16,4 0 8 15,8 0 -4 -15,0 -4 8 16,12 4 -8 -16,16 0 8 15,4 4 -8 -15,0 0 -12 16,0 8 4 -16,12 8 20 16,8 4 -8 -16,-8 -4 -4 15,8 8 0 -15,8 -4 -4 16,4 4 0 -16,-12 8 8 16,12 12 -4 -16,4 0 -4 15,-8 0 4 -15,-12 -8 4 0,4 0 -4 16,8 4 -4 -16,-12 12 4 15,-8 0 12 -15,8 0 -8 16,8 -4 4 -16,-8 -4 -4 16,-4 0 20 -16,-4 16 -16 15,4 -4 12 -15,4 -8 -12 16,12 20 -16 -16,-20 -16 0 16,-4 -12 12 -16,0 0 -4 15,-12 -4 -4 -15,-4 -4 4 16,-24 -12 12 -16,0 -12 -8 15,-8 -8 -20 -15,0 -4 4 16,-4 -12 -40 -16,-8 -4 28 16,-8 -8 -152 -16,-8 -4 96 15,-8 -12 -532 -15,-12 0 340 0,-8 -24 104 47,-28 -24 108 -47</inkml:trace>
    </iact:actionData>
  </iact:action>
  <iact:action type="add" startTime="104744">
    <iact:property name="dataType"/>
    <iact:actionData xml:id="d25">
      <inkml:trace xmlns:inkml="http://www.w3.org/2003/InkML" xml:id="stk25" contextRef="#ctx0" brushRef="#br0">6390 6103 1496 0,'-40'68'552'16,"16"-44"-428"-16,-8 4 -36 0,16 -12 -124 15,-12 12 0 -15,-12 12 4 16,-12 24 20 -16,-12 12 -16 16,-16 12 16 -16,-4 8 -20 15,-12 12 16 -15,-8 28 -16 0,-16 8 16 16,-4 0 16 -16,-4 0 4 0,12 4 24 16,-20 12 -16 -16,-4 -12 48 15,0 0 -32 -15,4 4 4 19,-12 16 -20 -19,-4 -8 20 15,4 4 -20 -15,4 8 4 32,-12 16 -8 -32,-4 -12 -16 0,4 0 4 0,16 4 12 15,0 -4 -4 -15,4 -16 8 16,4 -8 -8 -16,12 -4 -12 16,8 8 4 -16,8 -16 4 15,4 -12 0 -15,4 -8 8 0,4 -12 -4 31,8 -4 8 -31,8 -12 -8 0,12 4 -4 0,12 -24 4 16,8 0 -32 -16,8 -16 16 16,8 -16 12 -16,8 0 4 15,4 -12 -56 -15,4 -8 28 16,4 0 -112 -16,4 -4 76 16,12 -4 -440 -16,8 0 276 0,16 -20 88 15,0 -16 88 16</inkml:trace>
    </iact:actionData>
  </iact:action>
  <iact:action type="add" startTime="108018">
    <iact:property name="dataType"/>
    <iact:actionData xml:id="d26">
      <inkml:trace xmlns:inkml="http://www.w3.org/2003/InkML" xml:id="stk26" contextRef="#ctx0" brushRef="#br0">7326 6199 1632 0,'-4'8'0'15,"0"-4"-4"-15,4 -4 -4 0,8 0 4 16,0 4 20 -16,8 0 -8 0,0 -8 -12 16,4 4 0 -16,0 0 12 0,4 -4 -4 15,-4 -4 8 -15,4 0 -8 0,-4 -4 24 16,0 0 -16 -16,0 -4 32 16,-4 -4 -28 -16,-4 0 40 15,0 -4 -32 -15,-8 0 12 16,0 0 -20 -16,-8 -4 0 15,0 0 -8 -15,-4 0 -8 16,0 4 4 -16,-8 4 -32 16,-4 4 16 -16,0 8 -56 15,-4 4 36 -15,0 12 -20 16,-4 8 32 0,4 8 0 -16,4 4 12 15,4 4 0 -15,4 8 0 16,4 0 0 -16,8 0 0 15,4 0 0 -15,8 4 0 0,0 0 8 32,8 -4 0 -32,4 0 -12 0,4 -4 8 0,-4 -8 4 15,8 -8 0 -15,4 -8 8 16,8 -12 -4 -16,4 -4 -4 16,8 -8 4 -16,-4 -8 -40 15,0 -4 20 -15,0 -4 -436 16,0 0 252 -16,-8 -16 88 15,-12 -4 76 -15</inkml:trace>
    </iact:actionData>
  </iact:action>
  <iact:action type="add" startTime="108558">
    <iact:property name="dataType"/>
    <iact:actionData xml:id="d27">
      <inkml:trace xmlns:inkml="http://www.w3.org/2003/InkML" xml:id="stk27" contextRef="#ctx0" brushRef="#br0">8050 5791 1224 0,'-16'36'456'15,"8"-24"-356"-15,12 12 -28 0,-4 -12 8 16,12 4 -60 -16,4 4 -28 16,4 0 4 -16,-4 0 -16 15,8 0 8 -15,-4 0 -8 16,8 0 8 -16,0 0 -20 0,4 -4 20 15,4 -4 -84 -15,0 0 56 16,0 0 -160 -16,0 0 112 16,-4 -8 40 -16,-4 0 32 31</inkml:trace>
    </iact:actionData>
  </iact:action>
  <iact:action type="add" startTime="108823">
    <iact:property name="dataType"/>
    <iact:actionData xml:id="d28">
      <inkml:trace xmlns:inkml="http://www.w3.org/2003/InkML" xml:id="stk28" contextRef="#ctx0" brushRef="#br0">8274 6355 1216 0,'-20'8'448'16,"20"-12"-348"-16,-4 -4 -28 0,4 4 40 0,4 -8 -76 0,4 -8 -12 16,0 -12 -16 -16,4 -8 -8 15,0 -4 0 -15,0 -8 0 16,0 -12 0 -16,0 -4 -12 0,4 0 8 15,-4 4 -120 -15,4 4 68 16,0 8 -508 0,0 4 316 -16,0 12 104 0,-4 12 96 31</inkml:trace>
    </iact:actionData>
  </iact:action>
  <iact:action type="add" startTime="109119">
    <iact:property name="dataType"/>
    <iact:actionData xml:id="d29">
      <inkml:trace xmlns:inkml="http://www.w3.org/2003/InkML" xml:id="stk29" contextRef="#ctx0" brushRef="#br0">8994 5603 1132 0,'-8'0'420'16,"8"-4"-328"-16,-4 0 -24 0,4 0 52 15,-4 -4 -80 -15,0 0 -16 0,-4 0 -16 0,-4 0 -72 0,-4 0 36 16,-4 4 20 0,0 -4 8 -16,0 4 44 0,0 4 -20 15,0 8 -4 -15,4 4 -12 16,0 4 -8 -16,4 12 4 0,4 8 -24 16,0 8 12 -1,8 8 -4 1,4 8 4 -16,0 -8 8 0,4 -4 0 15,8 -4 0 -15,4 -8 0 16,4 -4 8 -16,8 -8 -4 16,0 -4 16 -16,8 -8 -12 15,0 -8 -12 -15,4 -8 0 16,0 -8 4 -16,-4 -8 0 16,-4 -12 8 -16,0 -12 -4 15,-8 -12 -4 -15,0 -8 4 16,-8 0 -4 -16,0 -8 0 15,-4 -4 0 -15,-4 -4 0 16,-4 -8 0 -16,-4 -4 0 16,-4 0 8 -16,0 4 -4 0,-4 4 -20 15,0 16 8 -15,-4 8 -4 16,8 12 4 -16,-4 12 -28 16,-4 4 20 -16,4 16 -12 15,0 16 16 -15,0 12 -8 0,-4 12 8 16,12 16 0 -1,-4 24 4 -15,8 16 44 16,4 0 -24 -16,4 4 44 16,4 0 -32 -16,4 -12 4 15,4 -4 -16 -15,4 -4 0 16,8 -8 -4 -16,8 -12 -32 16,8 -8 12 -16,4 -12 -128 15,-4 -8 80 -15,0 -12 24 0,0 -4 24 31</inkml:trace>
    </iact:actionData>
  </iact:action>
  <iact:action type="add" startTime="109994">
    <iact:property name="dataType"/>
    <iact:actionData xml:id="d30">
      <inkml:trace xmlns:inkml="http://www.w3.org/2003/InkML" xml:id="stk30" contextRef="#ctx0" brushRef="#br0">9494 6735 1100 0,'-12'16'408'16,"8"-12"-316"-16,0 -8 -28 0,0 4 168 0,0 -4 -140 0,-4 -8 -8 15,0 0 -56 -15,-4 -8 -56 16,-4 -4 16 -16,0 -4 -8 16,-4 4 12 -16,-4 0 32 0,-4 8 -12 15,-4 4 68 -15,0 8 -48 16,4 4 16 -16,0 12 -32 16,4 4 -16 -16,4 12 -4 15,4 8 -32 -15,8 12 20 19,4 8 -4 -19,4 12 12 15,8 16 16 -15,0 4 -4 16,8 -4 -12 -16,0 -8 4 16,4 -4 -16 -16,0 -4 12 15,-4 -8 -100 -15,4 -8 56 16,-4 -4 -212 -16,-4 -8 144 16,-4 -8 -708 -16,-4 -8 456 15,0 -8 164 -15</inkml:trace>
    </iact:actionData>
  </iact:action>
  <iact:action type="add" startTime="110325">
    <iact:property name="dataType"/>
    <iact:actionData xml:id="d31">
      <inkml:trace xmlns:inkml="http://www.w3.org/2003/InkML" xml:id="stk31" contextRef="#ctx0" brushRef="#br0">9090 7527 1092 0,'-20'-8'404'16,"16"0"-316"-16,0 -4 -24 0,4 8 64 0,4 -8 -84 16,4 -4 0 -16,8 0 -28 15,0 -4 16 -15,4 4 -20 0,4 0 56 16,8 4 -36 -16,4 4 20 0,0 4 -32 31,4 4 0 -31,4 4 -12 0,0 4 4 0,4 4 -8 16,0 0 16 -16,0 0 -12 15,-4 0 -4 -15,-4 0 0 16,-8 -4 12 -16,-4 -4 -8 16,-4 4 -12 -16,-4 -4 0 15,-8 0 40 -15,-4 -4 -24 0,-4 -8 -8 16,-4 -4 -8 -16,-8 -8 12 15,0 -16 -4 1,0 -12 16 -16,0 -12 -12 16,8 4 -12 -16,4 -4 0 15,8 4 20 -15,4 4 -8 16,8 4 -116 -16,4 4 56 16,8 16 -92 -16,0 -4 80 15,4 12 -180 -15,8 8 140 0,4 0 -772 52,4 4 484 -52</inkml:trace>
    </iact:actionData>
  </iact:action>
  <iact:action type="add" startTime="110799">
    <iact:property name="dataType"/>
    <iact:actionData xml:id="d32">
      <inkml:trace xmlns:inkml="http://www.w3.org/2003/InkML" xml:id="stk32" contextRef="#ctx0" brushRef="#br0">10558 6243 1464 0,'-4'4'544'15,"0"0"-424"-15,16 16 -32 0,-8 -8 -40 32,8 12 -44 -32,0 12 -12 0,4 16 4 0,4 8 -4 15,4 8 0 -15,0 -4 24 16,4 4 -8 -16,-8 -4 4 0,0 0 -4 15,-4 -8 -24 -15,-4 0 8 16,0 -8 48 0,-4 -8 -20 -16,0 -12 0 0,-4 -8 -12 15,-4 -8 -8 -15,0 -12 4 0,-8 -12 20 16,-4 -12 -12 -16,-8 -12 -20 16,0 -16 0 -16,-4 -8 4 15,-4 -20 4 -15,8 -16 -12 16,4 -4 8 -16,4 4 -4 15,8 8 0 -15,4 4 0 16,8 12 0 -16,4 4 16 16,4 8 -4 -16,12 12 -4 15,-4 8 4 -15,8 12 -24 16,0 12 12 -16,4 12 -12 16,-4 8 8 -16,0 8 -36 15,-8 8 28 -15,-4 0 -48 16,-8 8 40 -16,-4 4 -28 15,-8 8 32 -15,-8 0 -16 0,0 4 24 46,-8 -4 -28 -46,0 4 28 15,0 -4 -12 -15,0 -4 16 0,0 -4 8 0,8 -4 4 16,0 -8 -36 -16,8 -4 20 16,8 0 48 -16,4 -4 -12 0,8 0 24 15,8 -4 -24 1,4 -4 52 -16,4 0 -40 15,0 0 4 -15,4 0 -24 32,4 0 20 -32,0 4 -20 0,4 4 -4 0,4 0 -4 15,4 -4 -40 -15,0 0 20 16,-4 0 -204 -16,0 0 120 47,-4 -4 40 -47,-8 -8 44 0</inkml:trace>
    </iact:actionData>
  </iact:action>
  <iact:action type="add" startTime="111485">
    <iact:property name="dataType"/>
    <iact:actionData xml:id="d33">
      <inkml:trace xmlns:inkml="http://www.w3.org/2003/InkML" xml:id="stk33" contextRef="#ctx0" brushRef="#br0">11754 5983 1412 0,'-8'0'524'15,"0"-4"-408"-15,8 -4 -32 0,0 4 112 0,-4 0 -124 16,0 -4 8 -16,-4 0 -52 0,0 0 -44 0,-4 4 8 15,-4 4 0 -15,0 8 8 16,-8 0 44 -16,4 8 -24 0,-4 0 36 16,4 4 -32 -16,0 4 -32 15,4 0 4 -15,4 8 -8 16,4 4 4 0,4 0 -12 -1,8 4 12 -15,4 4 4 0,4 4 4 16,4 0 0 -16,8 -4 0 15,4 -4 0 -15,0 -4 0 16,0 -4 8 -16,4 -4 -4 16,0 -8 16 -16,0 -4 -12 15,4 -12 -28 -15,8 -4 8 16,0 -12 -84 -16,4 -8 56 16,0 -12 -188 -16,-4 -4 128 0,0 -8 -528 15,-8 0 352 -15,-12 -20 120 16,-4 0 104 -16</inkml:trace>
    </iact:actionData>
  </iact:action>
  <iact:action type="add" startTime="111875">
    <iact:property name="dataType"/>
    <iact:actionData xml:id="d34">
      <inkml:trace xmlns:inkml="http://www.w3.org/2003/InkML" xml:id="stk34" contextRef="#ctx0" brushRef="#br0">12078 5455 1464 0,'-16'4'544'16,"16"-4"-424"-16,0 0 -32 0,0 0 64 0,0 0 -100 15,8 0 -48 -15,8 0 -4 0,0 0 -16 16,4 0 8 -16,0 0 24 0,8 -4 -8 16,-4 -4 24 -16,8 -4 -20 15,0 0 -4 -15,0 -8 -4 16,0 0 -92 -16,4 -4 48 16,0 -4 -172 -1,4 -4 120 -15,4 0 -564 0,-8 0 364 16,-4 -4 136 -16,-8 8 104 31</inkml:trace>
    </iact:actionData>
  </iact:action>
  <iact:action type="add" startTime="112172">
    <iact:property name="dataType"/>
    <iact:actionData xml:id="d35">
      <inkml:trace xmlns:inkml="http://www.w3.org/2003/InkML" xml:id="stk35" contextRef="#ctx0" brushRef="#br0">12354 5383 1684 0,'-8'24'624'16,"12"-4"-488"-16,4 -4 -36 0,0 0 -80 0,8 4 -32 15,4 8 -64 -15,8 4 40 16,4 4 -44 -16,0 4 44 19,4 8 -8 -19,0 4 28 0,0 8 16 15,0 -4 4 -15,0 0 -468 16,0 0 252 -16,0 0 84 15,-8 4 88 -15</inkml:trace>
    </iact:actionData>
  </iact:action>
  <iact:action type="add" startTime="118165">
    <iact:property name="dataType"/>
    <iact:actionData xml:id="d36">
      <inkml:trace xmlns:inkml="http://www.w3.org/2003/InkML" xml:id="stk36" contextRef="#ctx0" brushRef="#br0">14950 839 372 0,'-20'8'140'16,"8"-4"-112"-16,4 4 -4 0,4 -8 136 15,0 4 -92 -15,0 -4 60 0,-4 0 -72 0,4 0 72 16,0 0 -72 -16,-4 0 88 0,4 0 -84 16,0 0 8 -16,4 -4 -44 0,0 0 -12 0,8 0 -8 15,0 0 4 -15,4 4 -4 0,4 -8 -4 31,8 0 4 -15,8 0 -16 0,8 8 8 -1,8 -8 12 -15,12 0 -4 0,0 0 16 16,0 4 -12 -16,0 -4 -4 16,0 4 0 -16,4 0 4 15,8 0 -4 -15,8 0 8 16,8 4 -8 -16,-4 0 8 15,-4 0 -8 -15,-8 4 8 16,4 0 -8 -16,-4 -4 -4 16,4 0 4 -16,4 4 -4 0,0 4 0 15,-4 -8 0 -15,0 0 0 16,-8 0 0 -16,-4 4 0 16,0 -4 0 -16,4 0 0 15,4 0 16 -15,4 0 -8 16,-4 -4 -4 -16,4 0 0 19,-8 0 -4 -19,0 4 0 16,-4 -4 0 -16,4 0 0 16,0 0 8 -16,8 0 -4 15,-4 -4 -12 -15,4 4 4 16,-4 -4 12 -16,4 0 -4 16,-8 4 -12 -16,4 0 4 15,4 -4 12 -15,8 4 -4 16,0 -4 -4 -16,8 8 4 15,-8 -4 -4 -15,-8 0 0 0,4 0 8 16,4 4 -4 -16,8 0 -4 16,-4 4 4 -16,-4 0 12 15,-4 0 -8 -15,0 -4 4 16,-4 4 -4 -16,4 0 -16 16,8 4 4 -16,4 -4 4 15,4 0 0 -15,0 -4 8 16,-4 0 -4 -16,4 0 -4 15,8 0 4 -15,4 0 -4 16,0 0 0 -16,-8 0 0 16,0 0 0 -16,0 0 0 0,8 0 0 15,-8 0 0 -15,-4 -4 0 16,-4 0 -36 -16,-12 0 20 16,-8 0 -172 -16,-4 4 108 15,0 -8 40 -15,-12 -4 28 31</inkml:trace>
    </iact:actionData>
  </iact:action>
  <iact:action type="remove" startTime="124430">
    <iact:property name="style" value="instant"/>
    <iact:actionData xml:id="d37" ref="#d0"/>
    <iact:actionData xml:id="d38" ref="#d1"/>
    <iact:actionData xml:id="d39" ref="#d2"/>
    <iact:actionData xml:id="d40" ref="#d3"/>
    <iact:actionData xml:id="d41" ref="#d4"/>
    <iact:actionData xml:id="d42" ref="#d5"/>
    <iact:actionData xml:id="d43" ref="#d6"/>
    <iact:actionData xml:id="d44" ref="#d7"/>
    <iact:actionData xml:id="d45" ref="#d8"/>
    <iact:actionData xml:id="d46" ref="#d9"/>
    <iact:actionData xml:id="d47" ref="#d10"/>
    <iact:actionData xml:id="d48" ref="#d11"/>
    <iact:actionData xml:id="d49" ref="#d12"/>
    <iact:actionData xml:id="d50" ref="#d13"/>
    <iact:actionData xml:id="d51" ref="#d14"/>
    <iact:actionData xml:id="d52" ref="#d15"/>
    <iact:actionData xml:id="d53" ref="#d16"/>
    <iact:actionData xml:id="d54" ref="#d17"/>
    <iact:actionData xml:id="d55" ref="#d18"/>
    <iact:actionData xml:id="d56" ref="#d19"/>
    <iact:actionData xml:id="d57" ref="#d20"/>
    <iact:actionData xml:id="d58" ref="#d21"/>
    <iact:actionData xml:id="d59" ref="#d22"/>
    <iact:actionData xml:id="d60" ref="#d23"/>
    <iact:actionData xml:id="d61" ref="#d24"/>
    <iact:actionData xml:id="d62" ref="#d25"/>
    <iact:actionData xml:id="d63" ref="#d26"/>
    <iact:actionData xml:id="d64" ref="#d27"/>
    <iact:actionData xml:id="d65" ref="#d28"/>
    <iact:actionData xml:id="d66" ref="#d29"/>
    <iact:actionData xml:id="d67" ref="#d30"/>
    <iact:actionData xml:id="d68" ref="#d31"/>
    <iact:actionData xml:id="d69" ref="#d32"/>
    <iact:actionData xml:id="d70" ref="#d33"/>
    <iact:actionData xml:id="d71" ref="#d34"/>
    <iact:actionData xml:id="d72" ref="#d35"/>
    <iact:actionData xml:id="d73" ref="#d36"/>
  </iact:action>
  <iact:action type="add" startTime="129711">
    <iact:property name="dataType"/>
    <iact:actionData xml:id="d74">
      <inkml:trace xmlns:inkml="http://www.w3.org/2003/InkML" xml:id="stk37" contextRef="#ctx0" brushRef="#br0">7038 751 800 0,'-24'0'296'16,"16"-12"-232"-16,-4 8 -16 0,4 4 80 15,0 -4 -80 -15,-4 -4 88 0,-8 0 -80 16,4 0 36 -16,-4 0 -56 15,-4 -4 24 -15,4 4 -32 16,-16 -4 36 -16,-4 -4 -36 16,-8 0 4 -16,-12 -4 -20 15,-4 0 0 -15,-4 -4 -4 0,0 0 12 16,0 0 -12 -16,-12 -8 48 16,-12 0 -28 -16,-4 0 12 15,-4 4 -24 -15,4 -4 36 16,-8 4 -28 -16,-4 0 4 31,-12 0 -16 -31,-4 0 12 0,0 4 -16 0,-4 0 -12 16,-16 0 0 -16,0 0 12 15,4 0 -4 -15,-4 4 -12 0,-16 4 4 16,0 -4 12 -16,8 8 -4 16,-8 4 -12 -16,-12 0 4 15,8 4 4 -15,4 8 0 16,-4 -4 16 -16,-8 8 -8 15,12 -4 -20 -15,4 4 4 16,-8 0 32 -16,0 8 -16 14,8 0 -28 -14,4 4 12 15,-36 -4 8 -15,4 8 4 16,28 8 -12 -16,12 0 4 16,0 4 4 -16,-4 16 0 15,12 8 0 -15,8 4 0 16,12 0 -20 -16,4 4 12 15,4 -4 -4 -15,4 8 4 16,4 4 8 -16,12 8 0 0,12 8 -12 16,16 12 8 -16,0 4 -4 31,12 0 0 -31,12 -4 0 0,12 12 0 0,-4 16 0 16,12 0 0 -16,8 -4 0 15,16 -4 0 -15,8 8 -20 16,0 12 16 -16,12 -4 -12 15,8 -4 12 -15,4 -4 -8 16,20 12 8 -16,8 0 16 16,12 -4 0 -16,4 -12 -12 0,8 0 4 31,-12 0 -4 -31,20 8 0 0,16 -8 8 0,12 -4 0 16,-4 -12 -12 -16,8 -8 8 15,16 8 -40 -15,8 0 24 16,-4 -12 -20 -16,20 -8 24 15,16 -12 -16 -15,-12 -4 16 16,12 -16 0 -16,16 -4 8 16,-12 -12 16 -16,16 -4 -4 15,4 -8 -12 -15,-12 -8 4 16,12 -8 4 -16,12 -4 0 16,-20 -12 0 -16,20 0 0 15,-4 -4 0 -15,-8 -12 0 16,4 0 8 -16,-4 -8 -4 15,-16 -4 -12 -15,16 -12 4 16,-20 0 12 -16,-4 -8 -4 0,8 -12 24 16,0 -16 -16 -16,-24 -4 -4 15,0 0 -4 -15,0 0 4 21,-12 0 -4 -21,-16 -4 32 16,-12 -4 -20 -16,-4 -12 40 15,0 -4 -32 -15,-12 0 20 16,-12 8 -24 -16,-12 -8 16 15,-12 0 -20 -15,-12 -16 28 16,0 -8 -28 -16,-12 8 12 16,-8 -4 -16 -16,-8 -8 20 15,-12 -24 -20 -15,-8 0 4 16,-8 4 -8 -16,-12 -8 -8 16,-12 -16 4 -16,-12 12 12 0,-8 0 -8 31,-8 8 40 -31,-12 -8 -24 15,-20 8 32 -15,-20 16 -32 0,-16 4 32 0,-4 12 -32 16,-8 8 56 -16,-24 12 -44 16,-12 20 -44 -16,-4 20 4 31,-4 12 -348 -31,-24 32 196 31,-4 28 52 -31,-20 16 68 0</inkml:trace>
    </iact:actionData>
  </iact:action>
  <iact:action type="add" startTime="131296">
    <iact:property name="dataType"/>
    <iact:actionData xml:id="d75">
      <inkml:trace xmlns:inkml="http://www.w3.org/2003/InkML" xml:id="stk38" contextRef="#ctx0" brushRef="#br0">322 4131 1204 0,'-8'20'448'15,"-4"-16"-348"-15,8 0 -32 0,-4 -4 0 0,8 4 -52 16,-4 0 -12 -16,4 12 -68 0,0 8 32 31,4 12 0 -31,4 16 16 0,4 16 -16 16,-4 16 20 -16,12 8 -4 15,-8 0 8 -15,4 0 8 16,0 4 0 -16,0 0 8 16,0 -8 -4 -16,-4 -8 8 15,0 -16 -8 -15,-4 -12 -4 32,0 -12 4 -32,-4 -12 -16 0,0 -20 20 0,0 -20 -8 0,-4 -24 12 15,-4 -20 -8 16,0 -4 8 -31,-4 -12 -8 16,-4 -4 60 -16,0 -12 -36 0,-4 -12 8 0,0 -8 -24 16,0 12 20 -16,4 8 -20 15,-4 4 32 -15,4 20 -28 32,4 8 40 -32,0 12 -32 0,0 8 -4 0,4 12 -12 15,4 8 -24 -15,8 12 8 31,12 12 -12 -31,8 8 8 15,4 20 8 -15,16 16 4 32,0 20 16 -32,8 12 -8 0,-4 8 4 0,4 0 -4 15,-4 -8 -8 -15,-4 0 4 16,0 -4 4 -16,0 0 -4 16,-4 -4 -4 -16,-4 -4 4 15,-8 -8 -40 -15,-8 -12 20 0,0 -8 -108 16,-12 -12 68 -16,4 -4 -408 15,-16 -8 260 -15,-12 -20 84 16,-4 -8 84 -16</inkml:trace>
    </iact:actionData>
  </iact:action>
  <iact:action type="add" startTime="131951">
    <iact:property name="dataType"/>
    <iact:actionData xml:id="d76">
      <inkml:trace xmlns:inkml="http://www.w3.org/2003/InkML" xml:id="stk39" contextRef="#ctx0" brushRef="#br0">206 4975 1736 0,'-20'4'640'16,"20"0"-496"-16,4 -4 -40 0,-4 0 -68 16,4 -4 -40 -16,8 -4 -16 0,12 -8 12 15,4 -4 -56 1,12 -8 32 -16,0 -8 -64 15,12 -12 56 -15,4 -8 -36 0,4 -8 44 16,4 -8 -96 -16,-4 0 72 16,8 4 -916 -16,0 12 532 15,-12 8 184 17</inkml:trace>
    </iact:actionData>
  </iact:action>
  <iact:action type="add" startTime="133256">
    <iact:property name="dataType"/>
    <iact:actionData xml:id="d77">
      <inkml:trace xmlns:inkml="http://www.w3.org/2003/InkML" xml:id="stk40" contextRef="#ctx0" brushRef="#br0">746 11027 1048 0,'-20'8'388'15,"16"-4"-300"-15,0 4 -28 0,4 -4 32 0,0 0 -64 16,0 4 -12 -16,0 4 -8 0,0 12 -44 16,0 8 20 -1,8 16 -20 -15,4 8 20 0,4 8 0 16,4 4 8 -16,-8 0 8 16,8 0 0 -16,-4 0 0 15,4 -4 0 -15,-8 -8 8 16,-8 -16 -4 -16,0 -4 24 0,0 -8 -16 31,0 -8 24 -31,-8 -20 -48 0,0 -16 4 0,-4 -12 -20 16,-4 -16 12 -1,-4 -4 -8 -15,4 -12 12 16,0 -8 0 -16,0 -8 4 16,8 -4 16 -16,4 8 -4 15,4 -4 16 -15,8 16 -12 16,0 4 4 -16,8 -4 -4 15,4 16 -8 -15,8 0 4 16,4 8 -32 -16,4 12 16 16,-4 4 -32 -16,0 12 28 15,-4 12 -20 -15,0 12 20 16,-12 16 -28 -16,0 20 28 16,-8 20 -56 -16,-8 12 40 15,-8 0 -132 -15,-4 4 88 16,-4 -8 -88 -16,0 -4 96 0,-4 -8 60 15,0 -4 8 -15,0 -12 140 32,4 -12 -76 -32,4 -8 128 15,4 -12 -108 -15,4 -12 -24 0,8 -12 -36 0,8 -8 44 0,8 -8 -40 16,0 -4 32 -16,8 -4 -32 21,-4 -8 8 -6,12 -4 -20 -15,-8 12 -16 31,8 -4 -4 -31,0 12 4 0,12 0 0 0,-8 16 0 16,4 4 0 -16,-4 4 0 16,-4 8 0 -16,-8 8 24 0,-8 8 -12 15,-12 24 32 -15,-12 16 -28 32,-12 16 20 -32,-12 4 -20 0,-8 4 36 0,-8 4 -28 15,-8 -4 20 -15,0 -4 -24 16,-12 4 16 -16,-8 -8 -20 15,-8 -12 -24 -15,0 -12 0 16,-8 -24 -508 -16,12 -24 284 16,-8 -24 92 -16,0 -16 96 31</inkml:trace>
    </iact:actionData>
  </iact:action>
  <iact:action type="add" startTime="134358">
    <iact:property name="dataType"/>
    <iact:actionData xml:id="d78">
      <inkml:trace xmlns:inkml="http://www.w3.org/2003/InkML" xml:id="stk41" contextRef="#ctx0" brushRef="#br0">1642 6843 1620 0,'-44'24'600'16,"48"-16"-464"-16,8 0 -40 0,4 4 -116 0,12 8 -8 31,12 16 20 -31,20 28 8 0,8 20 -8 0,24 12 4 16,24 8 4 -16,12 16 0 0,4 24 -12 15,28 16 8 1,8 8 4 -16,4 24 0 0,12 4 8 16,8 0 -4 -16,-8 8 16 15,12 8 -12 -15,4 -16 16 16,-12 8 -16 -16,-8 0 4 15,4 -8 -4 -15,-12 -16 4 16,-16 0 -8 -16,-12 -4 -28 0,-4 -16 12 16,-4 -20 -416 -16,-16 -12 232 15,-16 -12 80 -15,-20 -24 80 32</inkml:trace>
    </iact:actionData>
  </iact:action>
  <iact:action type="add" startTime="134794">
    <iact:property name="dataType"/>
    <iact:actionData xml:id="d79">
      <inkml:trace xmlns:inkml="http://www.w3.org/2003/InkML" xml:id="stk42" contextRef="#ctx0" brushRef="#br0">4666 6651 1776 0,'-72'40'660'16,"48"-24"-516"-16,-20 32 -36 0,20 -16 -88 0,-12 36 -32 15,-12 44 -128 -15,-12 28 80 16,-12 24 -40 -16,-16 44 60 16,0 8 16 -16,-4 28 12 0,0 8 20 15,-8 16 -4 -15,-4 12 8 16,-8 8 -8 -16,16 0 8 15,12 -8 -8 -15,8 4 -20 16,8 -20 8 -16,8 -20 -128 16,12 -16 76 -16,12 -24 -768 0,8 -36 456 15,12 -36 144 -15</inkml:trace>
    </iact:actionData>
  </iact:action>
  <iact:action type="add" startTime="135278">
    <iact:property name="dataType"/>
    <iact:actionData xml:id="d80">
      <inkml:trace xmlns:inkml="http://www.w3.org/2003/InkML" xml:id="stk43" contextRef="#ctx0" brushRef="#br0">6118 6627 1620 0,'-12'12'600'16,"0"-12"-464"-16,8 4 -40 0,-4 -4 0 0,0 4 -72 16,-4 0 -28 -16,-8 -4 0 0,-4 0 -36 15,-8 0 24 -15,-8 4 -28 16,-8 0 24 -16,0 4 -8 0,-4 8 16 16,0 8 -36 -16,-8 12 28 15,-4 12 -56 -15,0 8 44 16,0 8 -116 -1,-4 16 84 -15,12 0 -72 0,8 -4 80 16,12 -12 4 -16,12 -8 32 16,12 -4 4 -16,12 -8 8 15,16 -16 0 -15,16 -4 0 16,8 -12 16 -16,12 -12 -4 16,4 -8 24 -16,4 -8 -16 15,-4 -8 12 -15,4 -8 -12 16,0 -8 0 -16,0 -4 -4 15,-16 8 -8 -15,4 4 4 32,-16 4 12 -32,-8 8 -8 0,-20 28 4 15,-16 20 -92 -15,-12 16 40 16,-8 12 -96 -16,-8 20 76 0,0 4 -8 16,0 8 44 -16,4 4 48 15,4 0 -12 -15,4 -8 68 16,4 -12 -44 -16,8 -8 56 15,8 -8 -56 -15,8 -16 36 16,16 -4 -40 -16,8 -16 -8 16,8 -12 -16 -16,8 -12 12 0,16 -16 -12 15,8 -20 -4 -15,12 -20 0 16,0 -12 -60 -16,0 -8 32 16,-8 -4 -332 -16,0 -4 196 15,-8 0 56 -15,-8 -4 68 31</inkml:trace>
    </iact:actionData>
  </iact:action>
  <iact:action type="add" startTime="135906">
    <iact:property name="dataType"/>
    <iact:actionData xml:id="d81">
      <inkml:trace xmlns:inkml="http://www.w3.org/2003/InkML" xml:id="stk44" contextRef="#ctx0" brushRef="#br0">6262 6867 1756 0,'8'20'648'16,"-8"-16"-500"-16,16 4 -44 0,-8 -8 -32 0,4 8 -60 16,24 4 -20 -16,12 4 0 15,12 4 -4 -15,8 8 4 16,0 4 0 -16,0 4 0 16,-8 0 0 -16,4 -4 0 0,0 0 -28 15,0 -4 20 -15,-4 -4 -100 16,-4 -4 64 -16,-4 -4 -356 15,-8 -4 228 -15,-8 -4 -688 32,-12 0 484 -32,-16 -8 176 0</inkml:trace>
    </iact:actionData>
  </iact:action>
  <iact:action type="add" startTime="136188">
    <iact:property name="dataType"/>
    <iact:actionData xml:id="d82">
      <inkml:trace xmlns:inkml="http://www.w3.org/2003/InkML" xml:id="stk45" contextRef="#ctx0" brushRef="#br0">6702 7547 1268 0,'-8'0'468'15,"4"0"-364"-15,0 0 -28 0,4 0 12 16,0 0 -64 -16,4 0 -20 0,4 -8 -4 0,4 -8 44 16,0 -8 -24 -1,0 -12 68 1,8 -12 -48 -16,0 -16 52 0,4 -16 -52 15,0 -4 16 -15,0 -8 -36 0,0 -4 0 16,4 -16 -12 0,0 -8 -8 -16,4 4 4 0,0 12 -68 15,0 12 36 -15,0 12 -348 16,-4 12 204 -16,-4 16 -804 31,-4 12 544 -31,-8 12 200 31</inkml:trace>
    </iact:actionData>
  </iact:action>
  <iact:action type="add" startTime="136578">
    <iact:property name="dataType"/>
    <iact:actionData xml:id="d83">
      <inkml:trace xmlns:inkml="http://www.w3.org/2003/InkML" xml:id="stk46" contextRef="#ctx0" brushRef="#br0">7862 6543 1216 0,'-20'-24'448'16,"4"8"-348"-16,-8 -8 -28 0,12 8 -92 16,-8 -4 -4 -16,-4 -4 -128 15,-4 4 80 -15,-4 0 28 16,4 4 24 -16,0 4 124 15,4 8 -56 -15,0 4 68 0,0 8 -64 16,0 8 -28 -16,4 16 -16 16,4 12 -44 -16,0 8 20 0,0 4 -4 15,8 12 12 -15,0 0 8 16,8 4 0 -16,4 8 8 16,4 4 -4 -16,4 0 24 15,4 -8 -16 -15,8 -8 24 16,8 -8 -24 -16,8 -12 32 15,8 -4 -28 -15,8 -20 4 16,8 -12 -12 -16,4 -12 4 16,-4 -16 -8 -16,0 -24 -4 15,4 -12 4 -15,4 -16 12 16,0 -8 -8 -16,-4 -8 -12 16,4 -12 0 -16,-12 -20 4 0,-4 -4 0 34,-8 0 -12 -34,-4 -4 8 0,-12 -8 4 0,-4 -8 0 15,-8 8 -20 -15,-12 0 12 16,-4 8 -40 -16,-8 0 28 16,-8 12 -12 -16,-8 12 20 15,0 16 24 -15,-8 16 -4 16,-4 24 76 -16,-4 16 -48 16,0 20 -4 -16,-4 28 -20 15,-4 24 -20 -15,4 16 4 16,8 20 20 -16,4 28 -8 15,8 20 32 -15,12 20 -24 16,8 0 32 -16,16 24 -32 16,16 -8 20 -16,16 -12 -20 0,12 -16 8 15,12 -8 -12 -15,8 -12 -8 16,16 -12 0 -16,20 -20 -76 31,20 -24 40 -31,8 -28 -4 0,8 -28 20 0</inkml:trace>
    </iact:actionData>
  </iact:action>
  <iact:action type="add" startTime="142228">
    <iact:property name="dataType"/>
    <iact:actionData xml:id="d84">
      <inkml:trace xmlns:inkml="http://www.w3.org/2003/InkML" xml:id="stk47" contextRef="#ctx0" brushRef="#br0">17398 931 924 0,'-16'-4'340'15,"16"-4"-260"-15,4 4 -28 0,4 0 -16 31,4 0 -32 -31,4 -4 -12 0,8 0 4 0,4 -4 40 16,8 0 -24 -16,0 0 60 16,8 4 -40 -16,0 -4 56 0,0 -4 -52 15,0 0 64 -15,4 8 -60 16,0 -4 20 -16,12 4 -40 16,12 -4 0 -1,16 0 -12 -15,4 0 -8 0,0 0 4 16,-4 4 -4 -16,12 4 0 15,8 -4 0 -15,8 0 0 16,-8 0 8 -16,-4 -4 -4 16,4 4 8 -16,12 4 -8 15,4 -4 -4 -15,0 4 4 16,-8 0 -4 -16,-12 4 0 16,4 0 8 -16,4 4 -4 0,-12 0 -4 15,-4 0 4 -15,-12 0 4 16,-8 0 -4 -16,-8 -4 -4 15,-4 0 4 -15,-12 0 4 16,0 0 -4 -16,-12 -4 -4 31,-12 0 4 -31,-4 0 20 0,-8 -4 -12 16,-12 0 24 -16,-4 -4 -24 0,-12 -4 24 0,-4 0 -24 16,-8 -4 4 -16,-12 0 -8 15,-8 -4 -8 -15,-16 4 4 15,-12 0 4 -15,-12 8 -4 15,0 0 16 -15,0 8 -12 16,-8 4 4 -16,-12 4 -4 16,-12 8 4 -16,0 4 -8 15,4 4 16 -15,4 8 -12 16,-4 0 16 -16,-4 0 -16 16,8 0 32 -16,12 0 -24 15,8 -4 -4 -15,4 0 -8 16,4 4 4 -16,4 0 -4 31,8 -4 -20 -31,8 -4 8 0,8 -4 -24 0,8 0 20 16,4 -4 -76 -16,8 0 52 15,8 -4 -284 -15,12 0 176 16,8 -4 -792 -16,12 0 520 16,0 -12 184 -16</inkml:trace>
    </iact:actionData>
  </iact:action>
  <iact:action type="add" startTime="142229">
    <iact:property name="dataType"/>
    <iact:actionData xml:id="d85">
      <inkml:trace xmlns:inkml="http://www.w3.org/2003/InkML" xml:id="stk48" contextRef="#ctx0" brushRef="#brinv">0 0 2048 0</inkml:trace>
    </iact:actionData>
  </iact:action>
  <iact:action type="add" startTime="142230">
    <iact:property name="dataType"/>
    <iact:actionData xml:id="d86">
      <inkml:trace xmlns:inkml="http://www.w3.org/2003/InkML" xml:id="stk49" contextRef="#ctx0" brushRef="#brinv">21040 12627 2048 0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1:50:39.633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1618">
    <iact:property name="dataType"/>
    <iact:actionData xml:id="d0">
      <inkml:trace xmlns:inkml="http://www.w3.org/2003/InkML" xml:id="stk0" contextRef="#ctx0" brushRef="#br0">18686 803 984 0,'4'-12'368'16,"0"8"-288"-16,8 0 -20 0,-4 4 -68 15,0 -4 -8 -15,4 0 -48 16,-4 0 36 -16,4 -4 24 0,0 0 4 16,-4 4 116 -16,4 0 -64 15,-4 0 68 -15,0 4 -68 0,-4 8 -20 0,0 4 -20 16,0 12 -28 0,-4 8 8 -1,0 -4 -12 -15,0 0 8 16,0 -4 8 -16,4 -4 4 0,0 -4 24 15,4 -4 -12 -15,0 -4 120 0,8 -4 -76 32,12 -8 48 -32,12 -4 -60 0,12 -16 -16 31,12 -12 -16 -31,16 -12 -12 0,8 -24 4 0,32 -20 -24 16,16 -4 12 -16,16 -20 -172 15,28 -12 100 -15,16 -16 32 16,20 0 32 -16</inkml:trace>
    </iact:actionData>
  </iact:action>
  <iact:action type="add" startTime="22286">
    <iact:property name="dataType"/>
    <iact:actionData xml:id="d1">
      <inkml:trace xmlns:inkml="http://www.w3.org/2003/InkML" xml:id="stk1" contextRef="#ctx0" brushRef="#br0">386 10183 520 0,'-12'4'192'31,"0"-12"-152"-31,-4 0 -8 0,12 8 -8 0,0 0 -20 0,-4 -4 -4 16,-4 0 4 -16,-4 0 28 16,4 4 -16 -16,-4 0 100 15,4 0 -64 -15,-8 0 108 0,4 0 -88 16,0 0 32 -16,0 4 -60 15,0 -4 48 -15,4 4 -56 16,0 0 28 -16,0 4 -36 0,0 8 -16 16,8 12 -8 -16,-8 8 4 15,8 20 -4 1,0 8 -4 -16,4 12 4 16,0 8 4 -16,0 -4 -4 15,-4 -4 -4 -15,0 -4 4 16,4 -4 4 -16,-12 -8 -4 15,12 -4 8 -15,-12 -4 -8 0,4 -8 8 46,4 -8 -8 -46,0 -8 40 0,4 -8 -20 0,-8 -8 40 15,4 -4 -36 -15,0 -8 -4 0,4 -12 -16 0,0 -4 28 16,0 -8 -20 0,0 -8 -4 -1,4 -12 -8 -15,0 -4 -16 16,4 -12 8 -16,0 -16 12 15,4 -16 -4 -15,0 4 -12 16,0 4 4 -16,0 4 12 16,0 8 -4 -16,0 8 -12 15,4 4 4 -15,-4 4 4 0,-4 8 0 32,4 12 -12 -32,0 8 8 0,0 8 -24 0,12 12 16 15,-12 12 4 -15,12 12 8 16,0 12 0 -16,0 8 0 15,4 8 0 -15,0 4 0 16,0 16 8 -16,8 0 -4 16,-4 4 -4 -16,4 0 4 15,0 -8 -4 -15,-4 -4 0 16,-4 -8 0 -16,0 -8 0 16,-4 -8 -12 -16,-4 0 8 15,4 -8 -68 -15,-12 -4 40 16,0 -4 -84 -16,-4 -8 64 0,4 -4 -192 0,-12 -4 136 15,-4 0 48 -15,-12 -12 40 0</inkml:trace>
    </iact:actionData>
  </iact:action>
  <iact:action type="add" startTime="23086">
    <iact:property name="dataType"/>
    <iact:actionData xml:id="d2">
      <inkml:trace xmlns:inkml="http://www.w3.org/2003/InkML" xml:id="stk2" contextRef="#ctx0" brushRef="#br0">106 10771 1120 0,'-4'32'416'16,"-12"-32"-324"-16,4 0 -24 0,8 0 -4 15,0 4 -48 -15,0 -4 40 0,4 0 -32 0,0 0 -68 16,0 0 24 -16,4 -4 0 0,0 0 8 0,4 0 4 15,4 -4 0 1,0 0 32 -16,12 0 -12 16,-8 0 4 -1,8 -4 -8 -15,-4 0 20 32,8 0 -16 -17,0 -4 -12 -15,4 0 -4 16,-4 -4 -32 -16,0 4 20 0,0 0 -136 15,-4 4 84 -15,0 0 32 0,-4 4 24 32</inkml:trace>
    </iact:actionData>
  </iact:action>
  <iact:action type="add" startTime="23959">
    <iact:property name="dataType"/>
    <iact:actionData xml:id="d3">
      <inkml:trace xmlns:inkml="http://www.w3.org/2003/InkML" xml:id="stk3" contextRef="#ctx0" brushRef="#br0">362 16815 1048 0,'-4'4'388'16,"-8"4"-300"-16,4 -8 -28 0,4 0 76 16,4 0 -88 -16,-4 4 16 0,4 -4 -40 0,-8 8 -12 15,8 0 -8 -15,-4 4 -16 0,8 12 8 31,-4 24 4 -31,8 4 0 16,-4 12 0 -16,4 12 0 16,0 0 0 -16,0 8 0 15,-8 -4 8 -15,12 0 -4 0,-12 -8 -4 16,0 -8 4 -16,0 -4 4 16,0 -8 -4 -16,0 -12 -4 4,0 -8 4 -4,0 -4 -4 16,-8 -8 0 -16,4 -12 0 15,-4 -8 0 -15,0 -8 0 16,0 -12 0 -16,4 -4 24 16,-8 -16 -12 -16,8 -8 4 15,4 -8 -8 -15,0 -16 -16 16,8 -12 4 -16,4 -4 4 0,12 4 0 16,-8 0 -12 -16,8 8 8 15,4 8 4 -15,-4 8 0 16,4 8 0 -16,0 12 0 15,0 8 -20 -15,0 8 12 16,-12 4 -12 -16,-4 16 -16 31,0 8 16 -31,-12 8 -24 0,-8 8 28 16,0 8 -12 -16,-4 4 16 16,0 4 36 -16,-4 0 -16 31,4 -8 36 -31,0 0 -28 15,4 0 20 -15,0 -8 -20 0,8 -8 0 16,0 -4 -8 -16,0 -4 -8 0,12 -4 4 0,4 -4 -4 16,4 -4 0 -16,4 0 32 0,4 0 -16 31,8 -4 4 -31,-4 8 -12 0,4 -4 -8 16,4 0 4 -16,-8 4 4 15,4 4 -4 -15,-8 0 -4 16,4 4 4 -16,-8 4 20 15,-4 4 -12 -15,0 4 4 16,-4 8 -8 -16,-4 4 12 16,-4 8 -12 -16,-8 4 16 15,0 0 -16 -15,-8 4 24 16,-4 -4 -20 -16,-4 0 24 16,-12 0 -24 -16,-8 -4 24 0,-4 4 -24 15,-8 -4 4 -15,0 -4 -8 16,-8 -4 -8 -16,12 0 4 29,4 -4 -76 -29,0 -8 40 16,12 -4 -716 -16,0 0 408 16,-4 -12 140 -16,4 0 136 31</inkml:trace>
    </iact:actionData>
  </iact:action>
  <iact:action type="add" startTime="40630">
    <iact:property name="dataType"/>
    <iact:actionData xml:id="d4">
      <inkml:trace xmlns:inkml="http://www.w3.org/2003/InkML" xml:id="stk4" contextRef="#ctx0" brushRef="#br0">5254 5995 464 0,'-16'-16'176'16,"16"16"-140"-16,-8 0 -8 0,8 0 -32 0,0 0 -4 15,-4 0 -12 -15,4 0 8 0,-4 0 24 0,0 0 -4 16,0 0 76 -16,0 0 -48 0,0 0 84 0,0 0 -68 16,0 0 16 -16,0 4 -36 0,0 0 -12 15,4 4 -12 -15,-4 0 4 0,0 4 -8 32,4 0 16 -17,0 0 -12 -15,-4 4 4 0,4 4 -4 31,0 0 48 -31,-4 8 -32 0,4 4 24 32,0 4 -28 -32,0 4 28 0,0 8 -32 15,0 8 20 -15,4 8 -20 16,-4 4 -8 -16,0 0 -4 16,0 -4 -4 -16,0 0 0 15,-4 -8 0 -15,4 -4 0 16,-4 -8 24 -16,0 -8 -12 15,0 -8 32 -15,0 -4 -28 16,0 0 12 -16,0 -4 -16 16,4 -8 0 -16,0 0 -4 0,-4 -4 -16 0,0 0 4 15,4 -8 -24 -15,0 4 16 16,0 -4 -76 -16,0 0 52 16,0 0 -532 -16,-4 -4 312 31,0 -4 116 -31</inkml:trace>
    </iact:actionData>
  </iact:action>
  <iact:action type="add" startTime="41161">
    <iact:property name="dataType"/>
    <iact:actionData xml:id="d5">
      <inkml:trace xmlns:inkml="http://www.w3.org/2003/InkML" xml:id="stk5" contextRef="#ctx0" brushRef="#br0">5046 6695 1008 0,'-16'-8'372'16,"16"8"-288"-16,4 0 -24 0,-4 0 -52 16,0 0 -16 -16,0 0 -24 0,0 4 20 0,0 4 -20 15,0 0 16 -15,0 0 0 0,0 4 8 16,0 4 16 0,0 4 -4 -16,4 0 -4 15,0 4 4 -15,0 0 -24 16,0 4 12 -16,4 0 4 15,-4 0 4 -15,4 -4 16 16,-4 0 -8 -16,4 -4 -12 16,-4 -4 0 -1,0 -4 20 -15,0 0 -8 0,0 0 4 0,0 -4 -4 16,-4 -8 12 -16,8 8 -12 0,-8 -8 60 0,0 0 -40 16,4 0 52 -16,4 0 -48 0,0 -4 12 15,0 0 -28 1,0 0 8 -16,4 -4 -12 15,0 -8 -16 1,4 4 0 -13,0 -4 -4 -3,0 4 0 15,0 -8 -64 -15,0 4 40 16,0 -4 -120 -16,0 0 88 16,0 4 28 -16,4 0 24 0</inkml:trace>
    </iact:actionData>
  </iact:action>
  <iact:action type="add" startTime="42476">
    <iact:property name="dataType"/>
    <iact:actionData xml:id="d6">
      <inkml:trace xmlns:inkml="http://www.w3.org/2003/InkML" xml:id="stk6" contextRef="#ctx0" brushRef="#br0">6246 5915 580 0,'-8'-20'216'4,"4"8"-168"-4,-4 0 -12 0,8 4 -4 0,0 0 -24 15,0 0 -4 -15,0 4 0 16,-4 0 48 -16,0 0 -28 0,4 0 44 0,0 0 -40 15,0 4 28 -15,0 0 -28 0,0 0 0 0,0 8 -16 0,0 4 36 0,0 16 -24 47,0 12 -12 -31,4 8 -8 -16,0 4 4 16,0 8 -4 -16,0 -4 8 15,0 4 -8 -15,0 -4 -4 16,0 4 4 -16,-4 0 12 0,0 0 -8 15,0 -4 -12 -15,0 -4 0 16,0 -8 -16 -16,-4 -4 12 16,0 -4 -68 -16,4 -4 44 15,-4 -8 -112 -15,0 -4 84 47,-4 -8 24 -47,4 -4 28 0</inkml:trace>
    </iact:actionData>
  </iact:action>
  <iact:action type="add" startTime="42855">
    <iact:property name="dataType"/>
    <iact:actionData xml:id="d7">
      <inkml:trace xmlns:inkml="http://www.w3.org/2003/InkML" xml:id="stk7" contextRef="#ctx0" brushRef="#br0">6026 6587 832 0,'-12'-8'308'15,"12"4"-240"-15,-4 0 -20 0,4 4 44 0,0 0 -60 16,0 0 16 -16,0 0 -32 0,4 8 -8 0,0 0 -4 15,4 4 20 -15,0 4 -12 16,0 4 -4 -16,4 0 -4 16,0 0 -4 -16,0 4 0 15,0 0 -12 -15,4 0 8 16,-4 0 -4 -16,0 0 0 16,0 -4 8 -16,0 0 0 15,0 -4 16 -15,-4 4 -8 21,0 -8 4 -6,0 0 -4 -15,0 -4 -8 0,-4 0 4 0,0 -4 64 16,-4 -4 -36 -16,8 4 32 0,0 0 -36 0,0 -4 8 16,0 -4 -20 -16,4 0 0 15,0 -12 -8 1,0 0 -16 0,0 0 4 -16,4 -4 -48 15,0 0 24 -15,0 -4 -92 16,-4 -4 68 -16,4 -4 -188 15,0 -4 136 1,8 0 44 -16,0 0 44 31</inkml:trace>
    </iact:actionData>
  </iact:action>
  <iact:action type="add" startTime="47373">
    <iact:property name="dataType"/>
    <iact:actionData xml:id="d8">
      <inkml:trace xmlns:inkml="http://www.w3.org/2003/InkML" xml:id="stk8" contextRef="#ctx0" brushRef="#br0">6898 5883 592 0,'0'-16'220'16,"0"12"-172"-16,4 -4 -12 0,0 8 48 15,-4 0 -52 -15,0 -4 40 16,0 0 -40 -16,0 0 44 0,0 4 -44 0,0 0 72 16,0 0 -56 -16,0 0 20 0,0 0 -40 0,0 8 -36 15,0 8 4 -15,0 4 -8 32,0 12 4 -17,-4 4 16 -15,0 8 -4 0,0 0 -20 16,0 4 8 -16,0 0 4 15,-4 0 4 -15,0 -4 8 16,0 4 -4 -16,-4 -4 -12 16,4 0 4 -16,0 0 4 15,4 -4 0 -15,-4 -4 -44 16,4 -4 24 -16,0 -4 -72 16,0 -8 52 -16,0 -4 -124 15,0 0 92 -15,4 -4 28 0,-4 -4 24 0</inkml:trace>
    </iact:actionData>
  </iact:action>
  <iact:action type="add" startTime="47846">
    <iact:property name="dataType"/>
    <iact:actionData xml:id="d9">
      <inkml:trace xmlns:inkml="http://www.w3.org/2003/InkML" xml:id="stk9" contextRef="#ctx0" brushRef="#br0">6606 6451 892 0,'-4'-4'332'16,"8"0"-260"-16,4 4 -20 0,-4 0 -60 0,4 4 -8 31,4 -4 -12 -31,4 4 16 0,0 0 -28 0,0 4 24 15,0 4 4 -15,0 4 12 0,0 4 -12 16,0 4 8 -16,0 4 -4 16,-4 4 0 -16,0 0 16 15,-4 0 -4 -15,-4 -4 -4 16,0 0 4 -16,0 -8 4 16,-4 -4 -4 -16,4 -4 24 15,-4 0 -16 -15,0 -4 40 0,0 0 -28 16,0 -8 32 -16,4 -4 -32 0,4 -4 -12 0,0 -8 -8 0,4 -4 -16 31,8 -4 8 -31,-4 -4 -40 16,0 0 24 -16,0 0 -160 15,0 0 100 -15,0 4 32 16,-4 4 36 -16</inkml:trace>
    </iact:actionData>
  </iact:action>
  <iact:action type="add" startTime="51137">
    <iact:property name="dataType"/>
    <iact:actionData xml:id="d10">
      <inkml:trace xmlns:inkml="http://www.w3.org/2003/InkML" xml:id="stk10" contextRef="#ctx0" brushRef="#br0">8838 10367 780 0,'-8'0'288'15,"16"-4"-224"-15,-8 4 -20 0,0 0 -12 16,0 0 -28 -16,8 0 -20 16,-4 0 8 -16,0 -4 -12 0,-4 4 8 0,8 -4 44 15,-8 4 -20 -15,8 0 36 0,-4 0 -32 0,4 0 12 16,0 0 -16 -16,4 0 0 16,0 4 -4 -1,4 0 -16 1,0 -4 4 -16,4 4 -4 15,4 0 0 -15,8 0 16 16,8 0 -4 0,8 0 8 -16,8 0 -8 0,0 4 8 15,4 0 -8 -15,4 -4 8 16,0 0 -8 -16,4 -4 8 16,4 0 -8 -16,8 0 -4 15,4 4 4 -15,0 -4 4 16,4 4 -4 -16,-8 0 -4 29,4 -4 4 -29,0 0 4 16,4 0 -4 -16,0 4 8 16,0 0 -8 -16,-4 0 8 15,-12 4 -8 -15,0 0 16 16,-8 -4 -12 -16,0 4 -4 0,0 0 0 16,-4 0 4 -16,0 0 -4 15,-4 0 -12 -15,0 0 4 16,-4 0 20 -16,-4 0 -8 15,-4 0 24 -15,4 -4 -20 16,-4 0 12 -16,-8 0 -12 16,0 -4 -8 -16,0 0 0 15,0 -4 -4 -15,0 0 0 16,0 0 -36 -16,0 0 20 16,0 -4 -20 -16,0 4 20 15,-4 -4 -52 -15,0 0 36 16,-8 4 -116 -16,0 -4 84 15,-8 4 28 -15,-4 4 24 32</inkml:trace>
    </iact:actionData>
  </iact:action>
  <iact:action type="add" startTime="53471">
    <iact:property name="dataType"/>
    <iact:actionData xml:id="d11">
      <inkml:trace xmlns:inkml="http://www.w3.org/2003/InkML" xml:id="stk11" contextRef="#ctx0" brushRef="#br0">8870 10259 736 0,'-16'4'272'16,"8"0"-208"-16,4 -4 -20 0,0 4 -16 19,0 0 -24 -19,0 0 -20 16,-4 0 8 -16,0 4 -12 0,-4 0 8 15,4 0 60 -15,-4 8 -24 16,4 4 44 -16,-4 4 -40 0,4 16 4 16,0 16 -20 -1,0 16 -8 -15,0 8 0 16,0 4 -16 -16,0 4 8 16,4 4 12 -16,-4 12 -4 0,0 8 -4 31,-4 0 4 -31,0 0 4 0,0 0 -4 0,-4 4 8 31,4 12 -8 -31,0 -8 16 0,4 8 -12 0,-4 -16 -4 16,4 0 0 -16,4 0 -32 15,0 4 16 -15,0 -12 24 16,0 -12 -8 -16,4 -12 20 16,0 -4 -16 -16,0 -16 24 15,0 -4 -20 -15,0 -12 -4 16,4 -4 -4 -16,4 -8 -4 0,0 -4 0 15,4 -4 24 -15,-4 -4 -12 16,0 -4 4 -16,0 0 -8 16,0 -4 28 -16,4 0 -20 31,-4 -4 4 -31,4 4 -12 0,4 0 -8 0,0 -4 4 16,4 0 12 -16,4 0 -8 15,4 4 4 -15,-4 -4 -4 16,8 0 28 -16,0 4 -20 15,4 0 32 -15,8 4 -32 16,12 0 4 -16,8 4 -12 16,8 0 -8 -16,4 0 4 15,4 0 -4 -15,-8 0 0 16,4 -4 0 -16,12 4 0 16,0 0 8 -16,4 0 -4 15,-12 -8 32 -15,0 4 -20 5,8 0 12 -5,4 -4 -16 15,4 4 12 -15,4 -4 -16 16,0 -4 -12 -16,0 0 0 16,-16 0 12 -16,0 0 -4 0,-4 -4 16 15,0 4 -12 -15,0 0 16 16,4 -4 -16 -16,-8 0 -4 16,-4 -4 0 -16,-8 0 4 15,-4 0 -4 -15,-4 0 16 16,-12 0 -12 -16,-8 -4 16 15,-4 0 -16 -15,-4 0 32 16,-4 0 -24 -16,-4 0 12 0,-8 -4 -16 16,0 0 36 -16,-4 0 -24 15,-4 0 -4 -15,-4 -8 -12 0,-4 0 4 16,0 -8 -8 -16,-4 -12 -12 16,0 -12 4 -1,-4 -4 4 -15,4 -4 0 16,0 0 -12 -16,0 -4 8 15,0 -8 28 -15,4 0 -12 16,-4 -8 12 -16,8 -16 -12 16,0 -12 0 -16,0 4 -4 15,0 -12 -32 -15,4 8 12 16,-4 -12 24 -16,8 -8 -8 16,-4 4 8 -16,4 0 -4 15,0 0 -24 -15,0 -4 8 0,0 -8 4 31,0 0 4 -31,0 12 -20 0,4 -4 12 0,0 12 12 32,-4 0 0 -32,0 0 -28 0,0 12 12 0,0 12 -40 15,0 12 32 -15,0 12 -48 16,0 12 40 -16,0 8 -64 16,0 8 52 -16,0 4 -52 15,0 8 52 -15,0 4 -84 16,-4 4 68 -16,0 4 -96 15,4 4 88 -15,-4 0 -436 0,0 4 276 15</inkml:trace>
    </iact:actionData>
  </iact:action>
  <iact:action type="add" startTime="72325">
    <iact:property name="dataType"/>
    <iact:actionData xml:id="d12">
      <inkml:trace xmlns:inkml="http://www.w3.org/2003/InkML" xml:id="stk12" contextRef="#ctx0" brushRef="#br0">11194 12243 976 0,'-4'12'360'16,"12"-12"-280"-16,0 4 -20 0,0 0 44 16,4 0 -68 -16,0 4 4 19,4 -4 -24 -19,-4 -4 -12 31,12 0 16 -31,-4 0 -12 0,4 0 48 0,0 4 -28 0,0 -4 40 16,4 0 -40 -16,4 0 28 31,12 0 -28 -31,4 -4 28 0,4 4 -32 16,8 0 -24 -16,4 0 0 0,-4 -4 8 16,8 4 -4 -16,-4 -4 -4 15,4 0 4 -15,0 0 -4 16,8 0 0 -16,-4 0 -12 15,-4 0 8 -15,-8 0 -16 16,0 4 12 -16,-12 0 -24 16,-4 -4 20 -16,-4 4 -32 15,-8 -4 28 -15,-4 4 -84 16,-4 0 60 -16,-4 0 -72 0,-4 0 64 16,-8 0 -100 -16,0 -4 84 0,-8 0 -648 15,-16 -4 392 -15,-8 -4 144 47</inkml:trace>
    </iact:actionData>
  </iact:action>
  <iact:action type="add" startTime="72861">
    <iact:property name="dataType"/>
    <iact:actionData xml:id="d13">
      <inkml:trace xmlns:inkml="http://www.w3.org/2003/InkML" xml:id="stk13" contextRef="#ctx0" brushRef="#br0">11814 11943 976 0,'-4'4'360'15,"4"-4"-280"-15,0 0 -20 0,0 0 12 15,0 0 -52 -15,0 0 -8 0,0 0 -8 0,0 0 20 0,0 0 -12 0,-4 4 68 15,0 4 -48 -15,-4 4 60 16,-4 0 -56 -16,0 4 12 16,-4 0 -32 -1,0 4 0 -15,-4 0 -8 0,0 0 -16 16,-4 4 4 -16,-4 0 -16 16,4 4 12 -1,0 -8 -4 -15,0 8 4 16,4 -4 16 -16,0 0 -4 0,4 0 -4 15,4 -4 4 -15,0 0 -4 16,4 0 0 -16,4 -4 0 16,4 0 0 -16,4 0 0 15,8 -4 0 -15,8 0 -12 16,4 0 8 -16,8 0 12 16,12 0 -4 -1,0 0 -4 -15,4 0 4 16,4 0 -32 -16,-4 -4 16 15,0 -4 -56 -15,-4 4 36 16,-8 -4 -88 -16,0 0 64 0,-4 0 -552 31,-4 4 332 -31,-4 0 128 0</inkml:trace>
    </iact:actionData>
  </iact:action>
  <iact:action type="add" startTime="81579">
    <iact:property name="dataType"/>
    <iact:actionData xml:id="d14">
      <inkml:trace xmlns:inkml="http://www.w3.org/2003/InkML" xml:id="stk14" contextRef="#ctx0" brushRef="#br0">5214 10427 676 0,'-16'4'248'16,"4"-8"-192"-16,8 8 -16 0,0 -4 12 16,4 0 -36 -16,-4 0 4 0,0 0 -12 0,0 0 -8 15,0 0 4 -15,0 0 -16 0,0 -4 8 0,0 0 -16 0,-4 -4 20 16,4 4 0 -16,0 -4 36 0,0 4 -20 31,0 0 12 -31,0 0 -16 0,0 0 0 16,4 0 -4 -16,-4 0 20 15,4 0 -16 -15,-4 0 12 16,4 0 -12 -16,0 0 0 16,0 0 -4 -16,0 0 -8 0,4 0 4 0,0 0 4 15,0 0 -12 -15,4 0 0 16,0 -4 12 -1,0 4 -4 14,0 0 -28 -29,-4 -4 12 0,0 0 -64 15,0 4 40 -15,0 0 -80 0,0 4 64 16,0 0 -52 -16,-4 0 60 0,4 -4 -40 0,-4 0 48 16,0 0 12 -16,0 0 12 15,0 -4 48 -15,0 4 -24 0,0 -4 52 31,0 8 -36 -31,-4 -4 48 16,8 4 -44 -16,-4 -4 48 0,0 0 -48 16,0 0 48 -16,0 0 -48 0,-4 0 20 15,4 4 -32 -15,0 0 0 16,0 0 -12 -16,-4 -4 4 0,0 4 -8 0,0 0 16 16,0 0 -12 -16,4 4 -12 0,0 0 0 0,-4 0 4 15,4 4 0 -15,0 0 0 0,0 0 0 0,0 -4 0 78,0 4 0 -78,0 -4 -20 16,0 0 12 -16,4 0 4 16,4 4 4 -16,-4 4 -12 15,8 -4 8 1,-4 -4 4 -16,0 0 0 15,0 -4 16 1,0 0 -8 -16,0 0 4 0,-4 -4 -4 31,0 0 36 -31,0 0 -20 0,-4 -8 4 0,4 8 -16 0,-4 -8 12 16,0 8 -16 -16,-4 -4 16 16,0 0 -16 -16,0 4 4 15,-4 0 -4 -15,0 4 -24 16,0 4 8 -16,-4 0 4 15,4 4 4 1,-4 0 -20 -16,4 4 12 16,-4 4 4 -16,4 -4 4 15,0 0 -20 -15,4 -4 12 21,0 4 -32 -5,4 -4 24 -16,0 0 -48 0,4 -8 36 15,4 0 -4 -15,0 -4 20 0,4 -8 0 16,0 -4 4 -16,0 -4 -12 15,0 -8 12 1,-4 12 4 -16,0 -4 4 16,0 4 68 -16,-8 8 -36 15,0 0 48 -15,0 8 -44 0,-4 -4 -28 16,0 12 -8 -16,0 0 -44 16,4 4 24 -16,-8 0 -36 15,0 4 32 -15,4 4 -96 16,4 4 68 -1,0 0 24 -15,12 0 20 16</inkml:trace>
    </iact:actionData>
  </iact:action>
  <iact:action type="add" startTime="83273">
    <iact:property name="dataType"/>
    <iact:actionData xml:id="d15">
      <inkml:trace xmlns:inkml="http://www.w3.org/2003/InkML" xml:id="stk15" contextRef="#ctx0" brushRef="#br0">6302 10375 560 0,'-4'0'208'16,"4"-4"-164"-16,0 4 -8 0,0 0 32 0,0 0 -44 16,-4 0 0 -16,0 0 -16 15,0 0 36 -15,0 0 -20 0,-4 0 40 0,0 0 -36 16,0 -4 72 -16,4 4 -52 0,-4 -4 28 0,4 0 -44 0,0 0 -8 16,0 0 -16 -16,0 0 -8 0,4 0 4 15,0 0 -24 -15,0 0 12 0,0 0 20 0,0 0 -4 31,0 -4 -4 -31,0 4 0 15,0 -4 4 1,0 4 -4 -16,0 0 -12 16,0 0 4 -16,0 4 -16 15,0 0 12 -15,0 0 -24 0,4 8 20 0,0 4 -12 16,4 -8 12 -16,-4 4 0 0,4 -4 4 47,-4 0 16 -47,-4 -4 -4 15,8 4 16 -15,-4 -4 -12 0,4 0 24 16,-4 0 -20 -16,0 -4 56 16,0 4 -36 -16,-4 -4 48 0,0 0 -48 15,0 -4 4 -15,0 -4 -24 16,0 0 0 15,0 4 -4 -31,0 0 -8 16,0 4 4 -16,-4 -4 -24 15,4 4 12 -15,-4 0 -4 0,0 0 4 0,0 4 -12 16,0 4 12 -16,4 4 -32 0,0 0 24 0,0 0 -4 16,4 4 12 15,-4 -4 8 -31,4 8 0 31,4 -4 0 -31,-4 0 0 0,0 -4 0 16,4 0 24 -16,0 0 -12 15,0 -4 24 -15,0 0 -24 16,-4 -8 32 -16,0 0 -28 16,0 0 56 -16,0 -4 -40 0,-4 -4 -8 15,0 0 -12 1,-4 0 0 -16,0 -4 -8 16,0 8 32 -16,-4 -4 -20 15,-4 8 4 -15,4 0 -12 16,-4 4 -16 -16,4 4 4 3,0 0 -68 -3,0 4 40 0,4 0 -76 32,4 8 64 -32,4 -4 -140 0,4 4 104 0,4 -4 36 15,8 4 32 32</inkml:trace>
    </iact:actionData>
  </iact:action>
  <iact:action type="add" startTime="87697">
    <iact:property name="dataType"/>
    <iact:actionData xml:id="d16">
      <inkml:trace xmlns:inkml="http://www.w3.org/2003/InkML" xml:id="stk16" contextRef="#ctx0" brushRef="#br0">6894 9627 560 0,'-8'-12'208'16,"4"12"-164"-16,0 4 -8 0,4 -4 100 16,0 0 -80 -16,0 0 48 0,0 4 -60 0,-4 -4 64 15,4 0 -60 -15,-4 0 28 0,0 0 -44 0,0 4 36 16,0 0 -40 -16,-4 4 12 0,4 4 -24 15,0 8 -8 1,4 8 -4 0,0 8 4 -1,0 16 -4 -15,4 8 -20 32,0 0 8 -32,4 4 12 0,-4 -4 0 0,0 -8 -4 15,-4 -4 4 -15,0 -8 -40 16,0 -4 20 -16,0 -8 -64 15,0 -4 44 -15,0 -4 -108 16,0 -4 84 -16,0 -4 -424 0,0 -12 268 16,0 -12 96 -16</inkml:trace>
    </iact:actionData>
  </iact:action>
  <iact:action type="add" startTime="88118">
    <iact:property name="dataType"/>
    <iact:actionData xml:id="d17">
      <inkml:trace xmlns:inkml="http://www.w3.org/2003/InkML" xml:id="stk17" contextRef="#ctx0" brushRef="#br0">6762 9611 880 0,'-12'4'328'15,"4"-4"-256"-15,0 0 -16 0,8 0 44 16,-4 0 -64 -16,0 4 -4 0,0 4 -20 0,0 0 -56 0,0 0 28 0,-4 4 -24 15,0 0 24 1,0 8 16 -16,-4 4 4 16,0 0 -4 -16,0 4 4 15,4 0 -24 -15,0 4 12 16,0 -4 -4 0,0 -4 4 -16,4 -4 -12 15,0 -4 12 -15,4 -4 32 0,0 -4 -16 16,0 -8 8 -16,8 -4 -8 15,0 -8 -8 -15,4 -4 4 16,0 -8 4 -16,4 0 -4 0,0 -4 -4 31,0 4 4 -31,0 0 20 0,-4 8 -12 0,0 -4 4 16,0 8 -8 -16,-4 0 12 16,0 8 -12 -16,0 0 -20 0,4 4 4 15,4 4 -12 1,0 4 8 -16,4 4 -8 15,4 8 8 -15,0 0 -28 16,0 4 24 -16,4 0 -100 16,4 0 64 -1,0 0 24 -15,8 0 20 32</inkml:trace>
    </iact:actionData>
  </iact:action>
  <iact:action type="add" startTime="107394">
    <iact:property name="dataType"/>
    <iact:actionData xml:id="d18">
      <inkml:trace xmlns:inkml="http://www.w3.org/2003/InkML" xml:id="stk18" contextRef="#ctx0" brushRef="#br0">5402 16591 476 0,'-8'4'176'15,"8"-4"-136"-15,0 0 -12 0,0 0 76 0,0 0 -64 16,-4 0 0 -16,0 -4 -24 16,0 0 -12 -16,0 0 0 0,-4 0 4 0,4 0 -4 15,-8 0 76 -15,0 0 100 0,4 0 -96 32,-4 0 48 -32,4 0 -76 0,0 0 44 15,0 0 -56 -15,-4 0 60 16,0 0 -64 -16,0 4 36 0,8 -4 -44 15,-4 4 8 -15,4 0 -24 16,0 -4 -8 -16,-4 4 -4 0,4 0 4 16,0 0 -4 -16,0 0 -4 0,4 0 4 15,0 4 -16 -15,4 4 8 16,0 4 -16 -16,0 0 12 31,0 0 -12 -31,4 0 8 16,-4 -4 8 -16,0 0 4 15,0 0 0 -15,4 -4 0 0,-4 0 -12 16,-4 -4 8 -16,4 0 -24 16,4 -4 16 -16,-4 0 12 15,0 -4 4 -15,0 8 -12 0,0 -4 4 16,-4 -4 4 -16,0 0 0 0,0 4 8 16,0 0 -4 -16,0 -4 8 15,0 4 -8 -15,0 0 8 31,-4 0 -8 -31,0 0 -4 0,0 4 4 0,0 0 -4 0,0 4 0 16,-4 4 -36 0,4 4 20 -16,0 0 -12 31,0 4 16 -31,4 4 0 16,0 0 4 -1,0 -4 -12 -15,4 0 12 0,-4 0 -12 16,8 -4 8 -16,-4 0 -8 15,0 -4 8 -15,0 0 16 16,4 -8 0 -16,0 8 -12 0,0 -8 4 16,-4 -8 -84 -16,4 8 48 15,-4 -12 4 -15,4 -8 24 16</inkml:trace>
    </iact:actionData>
  </iact:action>
  <iact:action type="add" startTime="109623">
    <iact:property name="dataType"/>
    <iact:actionData xml:id="d19">
      <inkml:trace xmlns:inkml="http://www.w3.org/2003/InkML" xml:id="stk19" contextRef="#ctx0" brushRef="#br0">6410 16535 436 0,'-4'0'160'16,"4"0"-124"-16,0 0 -8 0,0 0 -72 15,0 0 20 -15,0 0 -140 0,0 -4 92 0,0 0 -40 0,0 0 68 0,0 0 112 16,0 0 -32 -16,0 0 216 0,-4 0 -140 0,4 0 100 16,-4 0 -124 -16,0 0 40 0,0 4 -72 15,4 0 44 -15,-4 -4 -56 0,4 4 4 0,0 0 -28 16,0 0 -4 -16,0 -4 -8 0,0 4 -8 0,-4 0 4 16,4 0 -4 -16,0 0 0 0,-4 4 8 0,4 4 -4 15,0 0 -12 -15,0 4 4 0,0 0 -16 78,4 0 12 -62,0 0 -24 -16,4 0 20 16,-4 -4 4 -16,4 0 8 15,-4 0 -12 -15,4 -4 8 0,-8 -4 12 16,4 4 -4 -16,-4 -4 24 15,0 0 -16 -15,0 0 24 0,4 -4 -24 0,-4 0 24 16,0 -4 -24 -16,0 0 12 0,0 -4 -12 31,0 0 -8 -15,0 0 0 0,-4 0 4 -16,0 4 -4 15,0 0 -12 -15,0 4 4 16,0 0 -32 -16,0 0 20 0,4 4 -4 15,-4 4 12 -15,0 4 8 16,0 0 0 -16,4 4 0 16,0 0 0 -16,0 0 -12 15,0 0 8 -15,0 0 -4 16,4 -4 0 -16,0 0 16 16,0 0 -4 -16,0 -4 8 0,4 4 -8 14,0 -8 8 -14,0 -8 -8 16,-4 8 -4 -16,4 -12 4 15,-4 0 12 -15,4 -4 -8 16,-4 0 16 0,0 0 -16 -16,-4 4 4 15,0 0 -4 -15,-4 0 4 16,4 4 -8 -16,-4 -4 -12 16,0 8 4 -16,0 0 -48 15,0 4 24 -15,-4 0 -56 16,4 8 48 -16,0 8 -380 0,4 0 232 15,0 4 76 32</inkml:trace>
    </iact:actionData>
  </iact:action>
  <iact:action type="add" startTime="112571">
    <iact:property name="dataType"/>
    <iact:actionData xml:id="d20">
      <inkml:trace xmlns:inkml="http://www.w3.org/2003/InkML" xml:id="stk20" contextRef="#ctx0" brushRef="#br0">7166 12439 488 0,'0'-8'180'32,"0"4"-140"-32,0 -4 -12 0,0 8 40 0,0 -4 -44 0,0 0 8 15,0 -4 -20 -15,0 0 12 0,-4 4 -16 0,4 0 92 16,0 -4 -52 -16,0 4 84 0,0 0 -32 0,-4 4 -52 15,0 0 -16 -15,0 8 -24 0,-4 0 -8 0,4 0 4 0,0 0 4 47,0 8 -4 -47,-4 0 24 16,-4 8 -16 0,4 4 40 -16,0 12 -28 45,-4 0 -4 -45,-4 4 -12 0,4 4 4 15,0 0 -8 -15,0 -4 -12 16,0 0 4 -16,4 -4 12 16,0 -4 -4 -16,0 -4 -4 15,0 -4 4 -15,0 0 -4 16,0 -4 0 -16,0 -4 8 16,0 0 -4 -16,4 -4 -12 15,0 0 4 -15,0 0 4 16,0 0 0 -16,0 0 0 0,0 -4 0 0,4 0 -20 15,0 -4 12 -15,0 0 -4 0,-4 -4 4 16,4 0 0 -16,0 -4 0 16,0 0 8 -16,-4 0 0 0,0 0 0 0,0 0 0 15,-4 -4 -12 -15,0 -4 8 16,0 0 -4 0,0 0 0 -16,-4 0 -12 15,0 -4 12 1,-4 -4 4 -1,4 0 4 -15,0 0 -12 16,0 0 8 -16,0 -4 4 31,4 -4 0 -31,0 4 -12 16,0 0 8 -16,0 0 20 0,0 0 -8 0,0 4 32 16,4 4 -24 -16,0 0 32 0,0 8 -32 15,0 0 12 -15,4 0 -16 16,0 4 -16 -16,0 8 0 0,0 4 -4 0,4 4 0 15,0 4 16 1,4 4 -4 0,4 0 -20 -16,0 4 8 15,0 -4 12 -15,4 4 0 16,0 0 -4 -16,-4 0 4 16,4 -4 -4 -16,0 0 0 15,-4 -4 16 -15,0 -4 -8 16,0 -4 16 -16,0 0 -16 15,0 -4 16 -15,0 -4 -16 0,0 -4 -4 16,0 -4 0 -16,4 -4 -32 16,4 -4 16 -16,0 0 -64 15,0 -4 40 -15,4 -4 -300 32,-4 0 184 -32,4 -16 76 0,-4 4 52 31</inkml:trace>
    </iact:actionData>
  </iact:action>
  <iact:action type="add" startTime="118830">
    <iact:property name="dataType"/>
    <iact:actionData xml:id="d21">
      <inkml:trace xmlns:inkml="http://www.w3.org/2003/InkML" xml:id="stk21" contextRef="#ctx0" brushRef="#br0">8166 17639 704 0,'0'12'264'16,"-8"-8"-208"-16,12 0 -12 0,-4 -4 8 0,0 0 -36 16,0 0 12 -16,-4 -8 -16 0,0 0 -16 0,0 8 0 15,4 -8 28 -15,0 4 -12 0,-4 -4 48 0,0 8 -32 16,-4 -8 48 -16,0 -4 -44 0,0 12 56 15,-4 -4 -52 1,0 0 28 0,0 4 -36 -16,0 0 8 15,0 0 -20 -15,0 0 -8 16,4 0 -4 -16,0 -4 12 16,4 4 -8 -16,0 -4 -12 0,0 4 0 15,4 0 12 -15,0 0 -4 0,0 0 -4 0,8 4 4 0,4 0 4 0,4 0 -4 47,0 0 8 -31,4 -4 -8 -16,4 8 8 15,4 -4 -8 1,4 0 -12 -16,-4 0 4 16,8 -4 4 -16,-4 8 0 15,4 -8 0 -15,0 4 0 16,4 0 0 -16,4 0 0 15,4 -4 0 -15,4 0 0 16,4 8 8 -16,4 -8 -4 16,-4 4 8 -16,4 -4 -8 15,-8 4 -12 -15,4 0 4 16,0 -4 4 -16,4 8 0 16,0 -4 -12 -16,4 4 8 0,0 0 12 31,0 0 -4 -31,-4 -4 8 0,0 8 -8 0,-4 -4 -4 15,0 0 4 -15,4 0 4 16,0 4 -4 -16,4 -4 -12 16,4 0 4 -16,0 -4 4 15,-4 12 0 -15,0 -12 0 16,-4 8 0 -16,-4 -4 0 16,0 0 0 -16,-4 0 0 15,4 -4 0 -15,0 -4 8 16,4 8 -4 -16,4 -8 24 0,-4 0 -16 31,-12 0 -4 -31,4 0 -4 16,0 -8 4 -16,4 8 -4 0,-4 -8 -4 15,-4 -4 4 -15,4 8 4 16,4 -12 -4 -16,0 8 16 16,0 -4 -12 -16,4 0 -4 0,0 0 0 15,0 4 -4 -15,-8 0 0 16,4 0 0 -16,-4 0 0 15,4 -4 0 -15,4 8 0 16,4 0 16 -16,4 -8 -8 19,0 8 -12 -19,-4 -4 0 15,0 0 4 -15,0 8 0 16,-4 0 0 -16,4 0 0 16,0 0 8 -16,4 12 -4 15,8 -4 -4 -15,-4 4 4 0,-4 -4 -4 16,0 4 0 -16,-8 -4 0 15,0 0 0 -15,0 4 -12 16,0 -4 8 -16,4 -8 12 16,0 8 -4 -16,-4 0 -4 15,0 -4 4 -15,-4 8 20 16,-4 -4 -12 -16,0 0 -4 16,-8 -4 -4 -16,-4 0 4 15,0 0 -4 -15,-8 -4 16 16,-4 0 -12 -16,-4 0 -4 15,-4 0 0 -15,-4 0 -16 0,-4 0 8 16,-4 0 4 -16,0 0 0 0,-8 0 0 16,0 0 0 -16,-4 0 0 15,0 0 0 -15,-12 8 16 0,0 -4 -8 16,-8 0 -12 0,-4 0 0 -1,0 -4 -68 -15,-4 0 40 31,-8 0 -772 -31,-12 0 444 0,-8 0 128 32</inkml:trace>
    </iact:actionData>
  </iact:action>
  <iact:action type="add" startTime="124127">
    <iact:property name="dataType"/>
    <iact:actionData xml:id="d22">
      <inkml:trace xmlns:inkml="http://www.w3.org/2003/InkML" xml:id="stk22" contextRef="#ctx0" brushRef="#br0">8530 11347 572 0,'-4'0'208'16,"0"-4"-160"-16,4 8 -12 0,0 -4 92 15,0 0 -76 -15,0 0 40 16,0 0 -52 -16,0 0 12 0,0 0 -32 0,0 0 44 16,0 0 -36 -16,0 0 20 0,0 4 -28 0,0 0 -8 15,-4 0 -8 -15,4 4 -24 0,-4 0 12 0,4 0 4 16,0 4 4 0,0 4 0 -1,0 0 0 1,0 4 -12 -16,0 0 8 19,4 8 -4 -19,0 0 0 16,4 8 0 0,0 0 0 -16,0 4 -12 15,4 4 12 -15,0 4 -12 16,0 4 8 -16,0 4 -36 16,4 8 28 -16,-4 -4 -28 15,4 -4 28 -15,-4 0 -8 16,0 4 16 -16,0 -4 -20 15,4 0 20 -15,0 4 -12 0,0 4 12 16,0 8 -20 -16,0 4 20 16,0 0 -20 -16,0 0 16 15,4 -4 -16 -15,-4 4 16 16,0 0 -36 -16,-4 12 32 16,4 8 -92 -16,0 4 64 31,-4 0 -48 -31,0 -4 56 0,4 0 -48 15,-4 -4 48 -15,0 4 4 16,-4 0 20 -16,0 0 12 16,-4 -8 4 -16,4 4 0 15,-4 0 0 -15,0 -4 0 16,4 8 0 -16,-4 4 -12 16,4 0 8 -16,-4 0 -4 0</inkml:trace>
    </iact:actionData>
  </iact:action>
  <iact:action type="add" startTime="124709">
    <iact:property name="dataType"/>
    <iact:actionData xml:id="d23">
      <inkml:trace xmlns:inkml="http://www.w3.org/2003/InkML" xml:id="stk23" contextRef="#ctx0" brushRef="#br0">9082 15831 60 0,'0'84'24'16,"0"-36"-20"-16,0 28 0 0,0 -40 52 0,0 4 -32 16,4 8 32 -16,-4 12 -28 15,0 0 96 -15,0 8 -68 16,0 0 144 -16,0 4 -116 15,0 -8 32 -15,0 -4 -68 0,0 -8 44 22,0 -8 -56 -22,4 -4 0 0,0 -4 -20 0,-4 -8 24 15,0 -4 -24 -15,0 -8 56 0,0 0 -40 16,0 -4 12 -16,0 -4 -28 16,0 -8 -16 -16,0 -8 -4 0,0 0 4 0,-4 -16 0 15,0 -12 -12 1,0 -24 8 -1,-4 -8 4 -15,0 -16 0 16,-4 -12 0 -16,0 -20 0 16,0 -16 0 -16,-4 -8 0 15,0 -4 8 -15,0 -24 -4 16,-4 -8 -12 -16,-8 -8 4 16,0 -8 -4 -16,0 -16 0 0,-4 0 0 31,0 -4 0 -31,-4 -12 -20 0,4 0 16 0,0 -4 -120 15,4 -4 76 -15,0 8 -172 32,0 -8 128 -32,4 16 48 0</inkml:trace>
    </iact:actionData>
  </iact:action>
  <iact:action type="add" startTime="125184">
    <iact:property name="dataType"/>
    <iact:actionData xml:id="d24">
      <inkml:trace xmlns:inkml="http://www.w3.org/2003/InkML" xml:id="stk24" contextRef="#ctx0" brushRef="#br0">8402 11491 364 0,'0'64'132'15,"0"-24"-100"-15,4 20 -12 0,0 -28 80 16,0 24 -60 -16,4 24 -8 16,8 20 -20 -16,0 4 0 15,0 4 -8 -15,4 16 -12 16,4 20 4 -1,0 -4 4 -15,4 16 0 0,4 24 44 16,4 8 -24 -16,4 0 8 16,-4 20 -16 -16,0 -8 36 28,-8 -8 -24 -28,-4 -16 32 32,0 4 -32 -32,0 20 48 0,-4 -8 -40 0,0 8 36 15,0 4 -36 -15,-4 -16 36 16,0 -4 -40 -16,0 -4 4 0,-4 -12 -20 0,4 -16 -8 15,-4 -16 0 -15,0 -8 -4 16,-4 -16 0 -16,0 -8 16 31,0 -12 -8 -31,-4 -12 -12 0,0 -20 0 0,0 -8 -16 16,0 -12 12 -16,0 -12 -92 16,0 -8 52 -16,0 -8 -524 31,-4 -12 316 -31,8 -12 108 0</inkml:trace>
    </iact:actionData>
  </iact:action>
  <iact:action type="add" startTime="128775">
    <iact:property name="dataType"/>
    <iact:actionData xml:id="d25">
      <inkml:trace xmlns:inkml="http://www.w3.org/2003/InkML" xml:id="stk25" contextRef="#ctx0" brushRef="#br0">10574 15595 600 0,'8'4'224'16,"-4"0"-176"-16,0 0 -12 0,4 -4 36 16,4 8 -32 -16,4 -8 -16 15,0 0 -8 -15,4 -4 -8 16,-4 0 12 -16,4 0 -12 0,0 4 48 16,0 -8 -28 -16,0 4 4 15,0 -4 -20 -15,4 0 20 16,4 -4 -20 -16,4 0 32 15,4 -8 -28 -15,4 0 12 16,4 -8 -16 -16,4 -8 0 16,0 -8 -4 -16,0 -4 4 15,-4 -4 -8 -15,0 0 -12 16,0 0 4 -16,-4 0 20 16,-4 0 -8 -16,-4 -4 -4 19,-4 0 0 -19,-4 -4 4 0,-4 4 -4 16,-4 0 8 -16,-4 8 -8 15,-4 4 8 -15,-4 4 -8 16,-4 8 8 -16,-4 4 -8 16,-4 4 32 -16,0 4 -20 15,0 4 4 -15,0 0 -12 16,-4 4 -24 -16,4 0 8 0,0 4 4 16,-4 0 4 -16,8 4 -12 0,-4 0 8 15,0 0 20 -15,8 0 -8 16,-4 0 -20 -16,4 4 4 0,0 -4 4 0,0 0 4 15,4 0 0 -15,8 0 0 16,0 0 0 0,0 0 0 -1,0 -4 0 -15,0 0 0 16,4 0 8 -16,4 -4 -4 16,0 0 8 -16,4 0 -8 15,-4 0 -12 -15,4 0 4 16,0 0 12 -16,0 -4 -4 15,-4 0 -12 -15,4 4 4 32,-4 0 -16 -32,-4 4 12 0,0 0 -4 0,-4 0 4 15,0 0 -28 -15,0 0 20 16,-4 4 -92 -16,-4 4 60 0,0 -4 -204 16,-4 4 136 -16,0 0 56 0</inkml:trace>
    </iact:actionData>
  </iact:action>
  <iact:action type="add" startTime="131380">
    <iact:property name="dataType"/>
    <iact:actionData xml:id="d26">
      <inkml:trace xmlns:inkml="http://www.w3.org/2003/InkML" xml:id="stk26" contextRef="#ctx0" brushRef="#br0">10622 15375 164 0,'-12'12'60'16,"12"-8"-44"-16,4 0 -8 0,-4 -4 -20 15,4 8 4 -15,0 0 4 0,0 0 4 0,0 0 112 16,0 0 -60 -16,0 0 184 16,0 0 -136 -16,0 0 96 15,0 0 -112 -15,4 0 68 16,-4 0 -88 -16,4 0 28 16,0 -4 -52 -16,0 0 4 15,4 0 -28 -15,0 0 28 0,0 0 -28 0,8 -4 32 16,4 4 12 15,0 -8 -28 -31,-4 4 16 0,4 0 -28 16,0 -4 16 -16,4 0 -20 15,0 -4 20 1,0 0 -24 -16,-4 -4 40 16,0 0 -28 -16,0 -8 12 15,-4 -4 -20 -15,0 -4 28 16,0 0 -28 -16,-4 -4 40 15,-4 -4 -32 -15,-4 0 4 16,-4 0 -16 -16,-4 4 -8 16,-4 -4 0 -16,0 4 -4 0,-4 -4 0 15,-4 4 -12 -15,-4 0 8 16,0 0 -16 -16,-4 0 12 16,0 0 -32 -16,-4 4 24 15,0 4 -12 -15,0 0 16 16,4 8 0 -16,4 0 4 15,0 8 0 -15,0 4 0 16,4 4 0 -16,4 12 -16 0,0 8 12 31,4 8 8 -31,8 0 4 0,0 4 8 16,4 8 -4 0,4 -4 8 -16,8 4 -8 15,4 4 -4 -15,8 4 4 16,4 4 28 -16,8 -4 -16 0,8 0 -4 15,0 -4 -8 -15,-4 -8 -4 16,4 0 0 -16,-8 -8 -12 16,0 -4 8 -16,-8 0 -24 15,0 -4 16 -15,0 0 -64 16,-4 -8 40 -16,-4 0 -132 16,0 -4 92 -16,0 -4 -608 31,-8 -4 380 -31,-4 -4 136 0</inkml:trace>
    </iact:actionData>
  </iact:action>
  <iact:action type="add" startTime="132935">
    <iact:property name="dataType"/>
    <iact:actionData xml:id="d27">
      <inkml:trace xmlns:inkml="http://www.w3.org/2003/InkML" xml:id="stk27" contextRef="#ctx0" brushRef="#br0">10902 14795 268 0,'-4'4'100'15,"4"4"-76"-15,-4 0 -8 0,4 -8 0 32</inkml:trace>
    </iact:actionData>
  </iact:action>
  <iact:action type="remove" startTime="134172">
    <iact:property name="style" value="instant"/>
    <iact:actionData xml:id="d28" ref="#d0"/>
    <iact:actionData xml:id="d29" ref="#d1"/>
    <iact:actionData xml:id="d30" ref="#d2"/>
    <iact:actionData xml:id="d31" ref="#d3"/>
    <iact:actionData xml:id="d32" ref="#d4"/>
    <iact:actionData xml:id="d33" ref="#d5"/>
    <iact:actionData xml:id="d34" ref="#d6"/>
    <iact:actionData xml:id="d35" ref="#d7"/>
    <iact:actionData xml:id="d36" ref="#d8"/>
    <iact:actionData xml:id="d37" ref="#d9"/>
    <iact:actionData xml:id="d38" ref="#d10"/>
    <iact:actionData xml:id="d39" ref="#d11"/>
    <iact:actionData xml:id="d40" ref="#d12"/>
    <iact:actionData xml:id="d41" ref="#d13"/>
    <iact:actionData xml:id="d42" ref="#d14"/>
    <iact:actionData xml:id="d43" ref="#d15"/>
    <iact:actionData xml:id="d44" ref="#d16"/>
    <iact:actionData xml:id="d45" ref="#d17"/>
    <iact:actionData xml:id="d46" ref="#d18"/>
    <iact:actionData xml:id="d47" ref="#d19"/>
    <iact:actionData xml:id="d48" ref="#d20"/>
    <iact:actionData xml:id="d49" ref="#d21"/>
    <iact:actionData xml:id="d50" ref="#d22"/>
    <iact:actionData xml:id="d51" ref="#d23"/>
    <iact:actionData xml:id="d52" ref="#d24"/>
    <iact:actionData xml:id="d53" ref="#d25"/>
    <iact:actionData xml:id="d54" ref="#d26"/>
    <iact:actionData xml:id="d55" ref="#d27"/>
  </iact:action>
  <iact:action type="add" startTime="135289">
    <iact:property name="dataType"/>
    <iact:actionData xml:id="d56">
      <inkml:trace xmlns:inkml="http://www.w3.org/2003/InkML" xml:id="stk28" contextRef="#ctx0" brushRef="#br0">6446 13427 1248 0,'-128'36'460'16,"52"-20"-356"-16,-44 8 -32 0,64 -8 -28 15,-12 0 -40 -15,-28 4 8 16,-8 -8 -8 -16,-4 4 -12 16,0 0 4 -16,0 -8 28 0,-8 0 -12 15,-4 -8 12 -15,4 0 -12 0,4 0 56 16,4 -4 -40 -16,-4 4 16 15,-8 0 -28 -15,0 4 28 16,8 4 -28 -16,4 4 40 16,0 4 -32 -16,-4 0 -12 15,0 4 -8 -15,0 8 -16 16,8 12 8 -16,4 16 -4 16,0 16 0 -16,0 8 16 15,4 12 -4 -15,0 4 -12 16,12 16 4 -16,12 16 -4 0,12 8 0 31,12 0 8 -31,8 16 0 0,12 16 -20 0,12 0 12 16,16 -4 4 -16,12 16 4 15,20 4 -12 -15,16 -8 8 16,20 -8 -16 -16,12 4 12 16,4 -8 -4 -16,20 -8 4 15,12 -16 16 -15,16 -4 -4 16,0 4 -12 -16,20 0 4 15,52 20 -4 -15,-8 -12 0 16,0 -24 8 -16,16 4 0 16,-16 0 -20 -16,24 -8 12 15,-8 -20 -4 -15,4 4 4 16,8 -12 16 -16,4 -4 -4 16,-8 -8 -12 -16,16 12 4 15,-16 -8 12 -15,16 0 -4 0,-4 -8 -4 16,-12 -8 4 -16,12 -8 4 15,0 -8 -4 -15,-8 -8 -4 16,16 -4 4 -16,-16 -12 4 30,12 -4 -4 -30,0 -4 16 15,-12 -8 -12 -15,12 -4 4 16,0 -8 -4 -16,0 0 4 16,12 -8 -8 -16,-12 -8 -4 15,8 -8 4 -15,-8 -8 4 16,0 0 -4 -16,4 -16 32 15,-12 -12 -20 -15,4 -8 4 0,-8 -8 -12 16,-16 -4 20 -16,-4 0 -16 31,-8 4 4 -31,-16 -8 -8 0,-16 -12 12 0,-8 -12 -12 16,-12 -4 24 -16,-16 -4 -20 16,-24 8 32 -16,-16 0 -28 15,-20 -8 76 -15,-20 -8 -56 16,-20 8 68 -16,-20 0 -64 15,-20 8 52 -15,-28 -8 -52 16,-32 -8 40 -16,-28 -4 -44 16,-8 0 -28 -16,-36 12 -8 15,-28 -12 0 -15,-16 -4 0 16,-12 -8 -12 -16,-16 12 8 16,4 8 -4 -16,-32 0 0 0,20 0 8 31,-24 -12 0 -31,12 4 8 0,-16 4 -4 0,-8 0 -12 15,20 -4 4 -15,-16 -16 20 16,4 8 -8 -16,12 4 -12 16,-20 0 0 -16,28 0 -16 15,-16 -16 12 -15,12 16 4 16,4 8 4 -16,-16 12 0 16,20 8 0 -16,4 12 -20 15,-16 -4 12 -15,24 12 4 16,-16 4 4 -16,12 24 -20 15,4 16 12 -15,0 16 -32 0,8 24 24 16,12 24 -84 -16,-4 28 60 16,8 12 -196 -16,28 20 132 4,8 12 -516 -4,16 24 344 16,20 20 140 -16,24 0 92 31</inkml:trace>
    </iact:actionData>
  </iact:action>
  <iact:action type="add" startTime="136853">
    <iact:property name="dataType"/>
    <iact:actionData xml:id="d57">
      <inkml:trace xmlns:inkml="http://www.w3.org/2003/InkML" xml:id="stk29" contextRef="#ctx0" brushRef="#br0">11906 14955 1152 0,'-16'-20'428'16,"16"16"-332"-16,0 -4 -28 0,0 8 96 0,0 0 -104 31,0 4 8 -31,0 4 -40 0,-4 8 -24 0,4 8 -8 15,4 8 4 -15,8 16 0 0,4 20 0 16,8 12 0 -16,0 8 0 16,4 4 0 -16,-4 0 0 15,4 -4 0 1,0 0 8 -16,0 -8 -4 0,-4 -8 8 16,-4 -16 -8 -16,-4 -8 8 15,-4 -16 -8 -15,-4 -4 16 16,0 -12 -12 -16,-8 -16 48 0,-4 -8 -28 15,-8 -16 48 -15,-4 -12 -44 16,0 -8 20 0,-4 -16 -32 -16,-4 0 8 0,-4 -8 -16 15,4 0 20 -15,0 -8 -20 16,0 0 12 -16,0 4 -12 16,4 4 12 -16,4 8 -16 15,8 12 -4 -15,0 4 0 16,4 8 -16 -16,8 4 8 15,4 12 -24 -15,12 4 16 16,4 12 -12 -16,12 12 12 16,12 8 8 -16,24 12 4 15,12 12 -28 -15,0 4 16 16,4 8 -32 -16,-8 -4 28 16,4 0 4 -16,0 -8 12 15,0 -4 -20 -15,-12 -8 12 16,-12 -4 12 -16,-12 -4 0 0,-8 -4 8 15,-12 -8 -8 -15,0 0 24 16,-16 -12 -16 -16,-8 -8 32 0,-16 -20 -28 16,-20 -20 12 -1,-8 -20 -16 -15,-8 -4 -8 16,-8 -16 0 -16,0 -8 -16 16,-8 -12 8 -16,4 0 -120 15,4 20 68 -15,8 16 -392 16,4 12 248 -16,8 20 80 15,4 16 76 -15</inkml:trace>
    </iact:actionData>
  </iact:action>
  <iact:action type="add" startTime="137587">
    <iact:property name="dataType"/>
    <iact:actionData xml:id="d58">
      <inkml:trace xmlns:inkml="http://www.w3.org/2003/InkML" xml:id="stk30" contextRef="#ctx0" brushRef="#br0">13210 15391 1372 0,'0'4'508'16,"8"-4"-396"-16,8 -12 -32 0,-8 8 4 16,4 -12 -64 -16,4 -8 0 15,0 -12 -12 -15,0 -8 4 0,0 -4 -8 31,0 -4 -36 -31,-4 -4 16 0,0 0 16 0,0 0 0 0,-8 -4 12 16,0 12 -8 -16,-8 8 16 16,0 4 -12 -16,-4 8 24 15,-4 4 -20 -15,-4 12 -12 16,-4 12 -4 -16,0 12 -24 16,-4 12 16 -16,0 16 4 15,8 8 8 1,4 8 8 -16,4 8 -4 0,4 4 8 15,8 0 -8 -15,4 -4 -4 16,4 -4 4 -16,8 -8 -4 16,8 -8 0 -16,8 -4 32 15,8 -12 -16 -15,4 -4 -56 0,4 -12 16 16,-4 -8 -32 -16,0 -8 32 16,-4 -4 -16 -16,-8 -12 24 15,-4 -4 -36 -15,-4 -8 32 16,-4 -4 8 -16,-4 -4 8 18,-8 0 4 -18,0 -4 0 16,-8 0 8 -16,0 8 -4 16,-4 0 32 -16,0 4 -20 15,-4 4 48 -15,8 8 -36 16,-4 4 4 -16,4 8 -20 16,0 8 -16 -16,8 4 0 0,4 8 4 15,4 4 0 -15,4 4 0 16,4 8 0 -1,4 0 0 -15,4 4 0 16,4 -4 0 -16,0 -4 0 16,4 0 0 -16,-4 -8 0 0,-4 -8 8 15,-4 -8 -4 -15,-4 -8 -4 16,-4 -12 4 -16,-4 -4 -32 31,-8 -8 16 -31,-8 -8 -20 0,-8 -8 16 0,-8 0 0 16,-4 -8 8 -16,-4 -8 16 15,0 8 -4 -15,0 4 -4 16,4 12 4 -16,0 8 20 16,4 8 -12 -16,4 4 32 15,4 8 -28 -15,4 8 -12 0,8 8 -8 16,4 4 12 -16,12 4 -4 16,4 4 -4 -16,4 4 4 15,0 -4 -4 -15,8 0 0 16,-4 -4 8 -16,0 0 -4 15,-4 -4 16 -15,0 0 -12 16,0 -4 -20 -16,0 -4 4 16,-4 -4 40 -16,0 -8 -20 15,-4 0 0 -15,-4 -4 -8 16,-8 -4 -24 -16,0 -4 12 16,-8 0 20 -16,-8 -4 -4 15,-4 -4 -12 -15,-4 0 0 16,-8 0 12 -16,0 0 -4 15,-4 4 -72 -15,0 4 36 0,-4 8 -68 16,4 12 60 -16,0 12 -28 16,4 16 44 -16,0 12 -24 15,8 16 28 -15,4 8 20 16,8 0 0 -16,8 8 0 16,8 -4 4 -16,0 0 4 15,12 -8 -4 -15,0 -4 8 16,8 -8 -8 -16,8 -12 -4 15,0 -4 4 -15,0 -12 -4 16,4 -8 0 -16,0 -12 16 16,-4 -4 -8 -16,-8 -8 -4 15,-4 -8 0 -15,-4 -8 -4 0,-8 -4 0 16,-4 -4 8 -16,-4 -4 -4 16,-4 8 60 -16,-4 0 -36 15,0 4 32 -15,-4 8 -32 16,0 4 16 -16,0 4 -24 15,0 8 -8 -15,0 8 -8 16,8 16 -24 -16,0 8 12 16,4 8 4 -16,4 0 4 15,0 4 -20 -15,4 -4 12 16,0 8 12 -16,0 -12 0 16,-4 0 -4 -16,0 -8 4 15,-8 -4 20 -15,4 -4 -12 0,-8 -4 12 16,-4 -8 -12 -16,-4 0 28 0,0 -12 -24 0,-8 -8 12 31,0 -8 -16 -31,-8 -12 28 16,8 -12 -24 -16,-8 -8 20 15,8 -12 -20 -15,0 -4 -8 16,4 8 -4 -16,0 8 -40 16,8 4 20 -16,4 4 -108 15,8 4 68 -15,4 8 -660 16,8 12 392 -16,4 8 136 15,4 12 128 -15</inkml:trace>
    </iact:actionData>
  </iact:action>
  <iact:action type="add" startTime="139203">
    <iact:property name="dataType"/>
    <iact:actionData xml:id="d59">
      <inkml:trace xmlns:inkml="http://www.w3.org/2003/InkML" xml:id="stk31" contextRef="#ctx0" brushRef="#br0">15006 16031 1424 0,'8'16'528'16,"-12"-8"-412"-16,12 4 -32 0,-4 0 -20 0,4 8 -52 16,4 8 -20 -16,0 8 0 15,0 12 -12 -15,4 0 8 16,0 -4 8 -16,-4 0 4 0,0 -4 8 15,0 -4 -4 -15,-4 -4 -4 16,-4 -8 4 -16,0 0 4 16,0 -12 -4 -16,-4 -12 -4 0,0 -4 4 15,0 -12 -4 -15,-4 -12 0 16,0 -8 0 0,0 -8 0 -16,0 -4 -12 0,4 0 8 31,-4 8 28 -31,4 4 -12 0,0 4 -4 0,8 12 4 31,4 16 -8 -31,4 4 -4 0,4 4 4 16,0 16 -4 -16,4 4 0 15,0 4 -20 -15,0 -4 12 16,-4 0 4 -16,0 -4 4 20,-4 -4 16 -20,-4 -4 -8 15,0 -4 -12 -15,0 -8 0 0,0 -8 20 16,-4 -12 -8 -16,4 0 -4 15,-8 -8 0 -15,0 -8 -24 16,0 -8 12 0,0 0 64 -16,0 4 -28 0,0 4 40 15,0 8 -36 -15,4 8 0 16,4 8 -20 -16,4 12 -8 16,4 12 0 -16,8 8 -4 15,8 16 0 -15,8 4 -20 16,4 4 12 -16,4 0 -156 15,8 -4 92 -15,4 -4 -288 16,0 -8 200 -16,-4 -4 -92 16,-4 -8 148 -16,-4 -8 56 15,-8 -8 36 -15,-4 -8 64 16,-4 -12 -28 -16,-4 0 24 0,-4 -8 -28 31,-4 0 60 -31,-12 -8 -44 0,-4 0 88 0,-4 -4 -68 16,-4 -4 124 -16,-8 0 -104 15,-4 4 88 -15,-8 4 -96 16,0 8 28 -16,-8 4 -56 16,0 8 20 -16,0 12 -32 15,0 12 28 -15,0 12 -32 16,8 12 -4 -16,8 12 -12 16,8 0 -24 -16,8 -4 8 15,8 0 -12 -15,4 -4 8 16,4 -4 -20 -16,0 -8 20 15,4 -8 -4 -15,0 -4 8 16,-4 -12 16 -16,4 -4 -4 16,-4 -4 24 -16,-4 -8 -16 15,0 -4 12 -15,-4 -4 -12 0,-4 -8 20 16,-4 -4 -20 -16,-4 -8 24 16,0 -4 -24 -16,-4 8 12 4,-4 0 -12 -4,4 4 -8 16,0 8 0 -16,4 8 -24 15,0 4 12 -15,0 12 -24 16,8 12 20 -16,4 12 -48 0,8 12 32 16,8 4 -36 -1,4 0 32 -15,4 0 -24 16,4 -4 32 -16,8 -8 -8 16,-4 -8 20 -16,-4 -8 16 0,0 -8 0 15,-4 -12 -12 -15,0 -16 4 16,-8 -12 -32 -16,0 -12 20 15,-8 -8 -40 -15,-4 -16 36 16,-12 -4 -56 -16,0 -20 44 16,-12 -12 -20 -16,-8 -8 32 15,-8 4 8 -15,-16 -8 12 16,-8 -4 0 -16,-4 4 0 16,8 24 8 -16,4 24 -4 15,4 20 16 -15,0 20 -12 16,12 28 16 -16,4 32 -16 15,12 24 24 -15,4 24 -20 16,8 16 32 -16,16 28 -28 16,8 8 -4 -16,12 0 -8 15,0 -4 4 -15,4 -8 -4 16,0 -4 8 -16,0 -4 -8 0,-8 -12 32 16,0 -12 -20 -16,-8 -16 4 15,4 -12 -12 -15,-8 -12 4 16,0 -8 -8 -16,-8 -12 -4 15,0 -8 4 -15,-8 -12 20 16,4 -16 -12 -16,-12 -16 12 16,4 -8 -12 -16,-8 -12 -8 15,4 -12 0 -15,-8 -4 -16 16,8 -4 8 -16,0 4 -4 16,4 0 0 -16,0 0 0 15,8 0 0 -15,0 8 -12 0,4 4 12 16,0 8 4 -16,0 8 4 29,0 12 -20 -29,0 8 12 16,0 12 -56 -16,-4 8 32 16,0 12 -36 -16,-4 16 36 15,-8 12 -24 -15,-8 4 32 16,0 4 20 -16,-4 4 4 16,-8 4 20 -16,4 -4 -12 15,0 -4 -12 -15,4 0 0 16,0 -8 12 -16,4 -8 -4 15,4 -8 -4 -15,4 -4 4 16,4 -8 28 -16,8 0 -16 0,4 -8 4 16,12 -4 -12 -1,8 -8 12 -15,8 0 -12 16,8 -4 -4 -16,0 -4 0 0,0 -4 -4 31,0 -4 0 -31,-4 0 0 0,4 -8 0 0,-8 4 32 16,-4 -8 -16 -16,-4 4 40 15,-4 -4 -32 -15,-8 -4 -4 16,-8 0 -12 -16,-8 -4 -8 16,-4 0 4 -16,-8 4 12 15,-4 0 -8 -15,-12 4 -4 16,0 4 0 -16,-8 4 -24 16,0 8 12 -16,-4 8 4 15,0 4 4 -15,4 8 -12 16,4 12 8 -16,4 8 -16 15,8 12 12 -15,12 12 20 0,12 4 -4 16,8 4 16 -16,8 -4 -16 16,4 -8 -4 -16,12 -4 0 15,8 -8 4 -15,12 -8 -4 16,8 -8 -92 -16,8 -16 52 16,0 -8 -720 -16,-4 -16 416 15,-8 -12 140 -15,-4 -8 136 31</inkml:trace>
    </iact:actionData>
  </iact:action>
  <iact:action type="add" startTime="145160">
    <iact:property name="dataType"/>
    <iact:actionData xml:id="d60">
      <inkml:trace xmlns:inkml="http://www.w3.org/2003/InkML" xml:id="stk32" contextRef="#ctx0" brushRef="#br0">18494 14851 248 0,'-20'4'92'16,"16"-4"-72"-16,-4 -8 -4 0,8 4 -8 31</inkml:trace>
    </iact:actionData>
  </iact:action>
  <iact:action type="add" startTime="145446">
    <iact:property name="dataType"/>
    <iact:actionData xml:id="d61">
      <inkml:trace xmlns:inkml="http://www.w3.org/2003/InkML" xml:id="stk33" contextRef="#ctx0" brushRef="#br0">18526 14515 1100 0,'-12'24'408'16,"16"-8"-316"-16,16 12 -28 0,-8 -8 -24 0,8 4 -36 16,4 8 -4 -16,4 4 4 15,0 4 -4 -15,0 0 0 0,-4 8 -20 16,-4 -8 12 -16,4 4 -76 15,-8 -8 48 -15,0 -4 -460 0,-4 -12 272 16,4 -12 92 -16,-8 -20 92 0</inkml:trace>
    </iact:actionData>
  </iact:action>
  <iact:action type="add" startTime="145681">
    <iact:property name="dataType"/>
    <iact:actionData xml:id="d62">
      <inkml:trace xmlns:inkml="http://www.w3.org/2003/InkML" xml:id="stk34" contextRef="#ctx0" brushRef="#br0">18142 14311 1392 0,'-48'60'516'15,"36"-44"-400"-15,4 -8 -36 0,4 -8 -16 16,4 0 -52 -16,12 0 -232 0,4 -4 116 0,0 -4 -184 31,4 -4 160 -31,0 0 68 0,12 -8 40 0</inkml:trace>
    </iact:actionData>
  </iact:action>
  <iact:action type="add" startTime="145882">
    <iact:property name="dataType"/>
    <iact:actionData xml:id="d63">
      <inkml:trace xmlns:inkml="http://www.w3.org/2003/InkML" xml:id="stk35" contextRef="#ctx0" brushRef="#br0">18870 13623 1464 0,'-16'16'544'16,"12"-8"-424"-16,4 -8 -32 0,4 16 -48 31,4 4 -40 -31,0 12 0 0,4 20 -12 16,4 16 8 -16,4 12 12 15,8 4 -4 -15,4 -4 -4 0,8 0 4 16,8 -4 -32 -16,8 -4 16 16,-4 -12 -48 -16,4 -4 32 15,-4 -12 -48 -15,4 -16 44 16,4 -12 -36 -16,0 -16 36 15,4 -12 -8 -15,-4 -12 24 16,-8 -4 -60 -16,0 -16 40 16,-12 -4 -344 -16,-8 -12 208 15,-12 -12 76 -15,-16 -4 64 32</inkml:trace>
    </iact:actionData>
  </iact:action>
  <iact:action type="add" startTime="146242">
    <iact:property name="dataType"/>
    <iact:actionData xml:id="d64">
      <inkml:trace xmlns:inkml="http://www.w3.org/2003/InkML" xml:id="stk36" contextRef="#ctx0" brushRef="#br0">18818 14531 1484 0,'4'8'552'15,"12"-24"-432"-15,20 -20 -32 0,-8 16 -100 0,16 -12 -12 0,12 -4 28 16,12 -12 0 -16,4 -4 -44 15,-4 0 24 -15,0 -8 -316 5,8 -8 184 -5,8 -4 64 0,8 8 56 31</inkml:trace>
    </iact:actionData>
  </iact:action>
  <iact:action type="add" startTime="146512">
    <iact:property name="dataType"/>
    <iact:actionData xml:id="d65">
      <inkml:trace xmlns:inkml="http://www.w3.org/2003/InkML" xml:id="stk37" contextRef="#ctx0" brushRef="#br0">20790 13363 1848 0,'-28'48'684'15,"24"-40"-528"-15,0 -4 -48 0,12 4 -68 16,8 8 -112 -16,0 0 36 16,4 4 -20 -16,0 4 36 15,0 4 -80 -15,-4 4 60 0,4 0 -364 16,0 -4 224 -16,0 -4 -892 47,0 -12 600 -47,-8 -8 216 0</inkml:trace>
    </iact:actionData>
  </iact:action>
  <iact:action type="add" startTime="146746">
    <iact:property name="dataType"/>
    <iact:actionData xml:id="d66">
      <inkml:trace xmlns:inkml="http://www.w3.org/2003/InkML" xml:id="stk38" contextRef="#ctx0" brushRef="#br0">20614 13039 1248 0,'-8'20'460'16,"8"-24"-356"-16,20 -8 -32 0,-4 12 -532 15,12 -16 236 -15,8 4 92 36</inkml:trace>
    </iact:actionData>
  </iact:action>
  <iact:action type="add" startTime="146891">
    <iact:property name="dataType"/>
    <iact:actionData xml:id="d67">
      <inkml:trace xmlns:inkml="http://www.w3.org/2003/InkML" xml:id="stk39" contextRef="#ctx0" brushRef="#br0">21510 13199 1060 0,'12'52'392'15,"-4"-32"-304"-15,4 4 -28 0,-8 -16 40 0,4 0 -68 16,-4 0 40 -16,0 0 -40 0,-4 0 44 0,-4 0 -44 16,-4 4 92 -16,-4 -4 -72 15,0 0 40 -15,0 0 -56 0,0 -4 44 16,4 -4 -48 -16,0 -4 20 16,0 0 -32 -16,0 -8 28 15,-4 -4 -32 -15,0 -8 20 16,4 -4 -20 -1,0 -8 -8 -15,0 0 -4 16,4 0 -16 0,0 0 8 -16,4 0 4 0,4 0 0 15,4 0 8 -15,8 0 -4 16,4 4 -12 -16,8 0 4 16,4 0 -4 -16,4 4 0 15,0 4 8 -15,8 8 0 16,-8 8 -36 -16,12 12 20 15,-12 8 -56 -15,4 8 40 16,-4 4 -20 -16,0 8 32 16,-4 0 -96 -16,0 0 64 15,0 -4 -144 -15,0 -4 112 16,-4 -12 -772 -16,0 -12 472 47,-4 -16 156 -47</inkml:trace>
    </iact:actionData>
  </iact:action>
  <iact:action type="add" startTime="147343">
    <iact:property name="dataType"/>
    <iact:actionData xml:id="d68">
      <inkml:trace xmlns:inkml="http://www.w3.org/2003/InkML" xml:id="stk40" contextRef="#ctx0" brushRef="#br0">22182 12083 1664 0,'-12'36'616'16,"24"-20"-480"-16,8 16 -40 0,-8 -12 -48 0,8 12 -48 15,4 4 0 -15,4 16 0 16,0 12 0 -16,0 4 0 15,0 4 -44 -15,0 -4 24 0,0 -8 -124 0,0 -8 80 16,-4 -12 -448 -16,0 -8 284 47,-4 -8 88 -47,-8 -12 92 0</inkml:trace>
    </iact:actionData>
  </iact:action>
  <iact:action type="add" startTime="147515">
    <iact:property name="dataType"/>
    <iact:actionData xml:id="d69">
      <inkml:trace xmlns:inkml="http://www.w3.org/2003/InkML" xml:id="stk41" contextRef="#ctx0" brushRef="#br0">22346 12715 1256 0,'-40'-8'464'15,"28"8"-360"-15,-4 -8 -28 0,12 4 136 16,0 -4 -132 -16,8 -8 -32 0,0 -4 -32 16,8 -4 -8 -16,4 0 -4 15,4 -4 16 -15,4 -4 -12 16,0 4 32 -16,4 0 -24 16,4 -4 12 -16,4 4 -16 15,8 4 -8 -15,4 4 0 0,4 4 -32 31,-4 12 16 -31,-4 4 -12 0,-4 4 12 0,-4 4 16 16,-4 8 0 -16,-4 4 32 16,-4 4 -20 -16,0 0 -24 15,0 0 4 -15,0 -4 -8 16,-4 -4 4 -16,-4 -8 8 16,0 -8 0 -16,-4 -8 8 15,-4 -4 -4 -15,0 -8 -12 16,-8 -4 4 -16,-4 -4 -32 15,-8 -4 20 -15,-12 -4 -40 0,-8 4 36 32,-20 4 -468 -32,-20 16 268 0,-8 24 100 0,-24 32 80 31</inkml:trace>
    </iact:actionData>
  </iact:action>
  <iact:action type="add" startTime="148034">
    <iact:property name="dataType"/>
    <iact:actionData xml:id="d70">
      <inkml:trace xmlns:inkml="http://www.w3.org/2003/InkML" xml:id="stk42" contextRef="#ctx0" brushRef="#br0">22102 14871 1756 0,'-40'4'648'16,"24"-12"-500"-16,-16 -4 -44 0,16 4 -56 0,-8 0 -48 31,-4 4 44 -31,-12 8 -24 0,-4 8 16 0,-4 12 -20 16,0 8 28 -16,0 12 -28 0,4 8 -32 16,12 16 8 -16,16 16 -36 15,8 4 28 -15,8 0 -28 16,16 0 24 -1,4 0 -16 -15,12 -8 20 0,4 -4 -104 16,4 -12 64 -16,4 -12 -124 0,12 -20 100 31,12 -20 -92 -31,8 -20 100 0,0 -12 -44 0,0 -24 68 16,-8 -8 -8 -16,-8 -8 32 16,-12 -4 4 -16,-8 -8 12 15,-12 4 24 -15,-8 8 -8 16,-4 12 136 -16,-8 12 -76 15,-4 12 128 -15,-8 12 -112 16,0 12 -12 -16,-4 12 -48 0,-4 12 -44 16,-4 12 12 -1,0 4 -16 -15,4 8 12 16,4 0 52 -16,4 -4 -20 16,4 -4 8 -16,4 -12 -16 15,8 0 -60 -15,4 -12 24 16,0 -4 -16 -16,0 -12 24 15,0 -8 36 -15,0 -4 -12 16,0 -4 28 -16,-4 -8 -24 0,-4 0 4 16,0 -8 -8 -16,-4 -4 4 15,-4 -8 -8 -15,0 -4 -4 16,-4 -4 4 -16,0 4 -24 16,0 8 12 -16,4 4 4 31,0 4 4 -31,4 8 -20 15,0 0 12 -15,8 8 -4 0,4 0 4 0,4 4 -12 16,8 0 12 -16,4 0 20 16,0 0 -4 -16,0 -4 -4 15,4 -4 0 -15,0 -4 12 16,-4 -8 -8 -16,-4 -8 24 0,-4 -4 -20 31,0 -12 12 -31,-8 -8 -12 0,-8 -8 -8 16,-8 -4 0 -16,-8 4 4 0,-8 0 -4 15,-8 4 24 -15,-4 12 -16 16,0 12 40 -16,0 8 -28 16,0 12 12 -16,4 12 -20 15,4 12 -52 -15,8 20 20 16,8 20 -40 -16,12 24 32 16,8 24 20 -16,4 4 4 15,8 -4 44 -15,0 -4 -20 16,0 -4 4 -16,4 -8 -16 15,0 -4 -8 -15,-8 -8 0 16,0 -16 -4 -16,-4 -12 0 0,0 -8 16 16,0 -12 -8 -16,-4 -12 16 15,0 -8 -16 -15,0 -8 32 16,-4 -16 -24 -16,-4 -8 4 16,0 -8 -12 -16,0 -8 -16 15,0 4 4 -15,0 4 4 16,4 8 0 -16,4 12 -20 15,4 12 12 -15,12 16 12 21,12 12 0 -21,8 8 -12 16,4 8 4 -16,4 0 4 15,0 4 0 -15,0 -4 -56 16,0 -4 32 -16,0 -8 -316 0,8 -8 188 16,8 -8 -736 -16,8 -24 492 46,-8 -24 180 -46</inkml:trace>
    </iact:actionData>
  </iact:action>
  <iact:action type="add" startTime="151331">
    <iact:property name="dataType"/>
    <iact:actionData xml:id="d71">
      <inkml:trace xmlns:inkml="http://www.w3.org/2003/InkML" xml:id="stk43" contextRef="#ctx0" brushRef="#br0">10582 10699 464 0,'-20'-4'176'16,"12"0"-140"-16,0 0 -8 0,4 0 48 0,0 0 -48 0,-4 0 40 16,-4 0 -36 -16,0 0 44 0,-4 0 -44 15,0 0 36 -15,0 -4 -36 16,-4 0 8 -16,0 0 -24 0,0 -4 28 15,-4 0 -28 -15,0 0 4 16,-4 0 -12 0,4 0 20 -16,-4 0 -16 15,0 -4 24 -15,0 0 -24 16,-4 0 40 -16,-4 0 -28 16,-4 0 -12 -16,-4 4 -8 0,-4 0 -4 15,-4 0 0 -15,-4 4 -12 16,0 4 8 -16,4 0 20 15,0 0 -8 -15,4 4 16 16,-4 0 -16 -16,8 0 -4 16,-4 0 0 -16,4 0 -16 15,-8 4 8 -15,4 0 -24 16,0 0 16 -16,0 4 24 16,0 0 -8 -16,0 4 -8 15,0 0 0 -15,4 4 4 16,0 0 0 -16,0 4 24 15,0 4 -12 -15,4 0 12 16,0 0 -12 -16,0 4 0 0,0 4 -4 16,0 0 -24 -16,0 0 8 15,0 0 4 -15,0 4 4 16,0 0 8 -16,-16 12 -4 16,8 0 -4 -16,8 -4 4 15,0 0 -16 -15,8 8 8 16,0 8 20 -16,4 8 -8 15,0 4 4 -15,4 4 -4 16,4 0 -8 -16,4 4 4 16,4 -8 -24 -16,4 0 12 15,0 0 12 -15,4 -4 0 16,0 4 -12 -16,12 0 4 16,0 -4 12 -16,8 4 -4 0,4 -4 8 15,4 4 -8 -15,8 -8 -4 16,4 4 4 -16,8 0 -4 15,8 0 0 -15,4 0 -20 16,4 -4 12 -16,8 -8 12 31,-4 -4 0 -31,0 -4 8 0,0 4 -8 0,0 0 8 16,8 0 -8 -16,8 -4 -12 16,8 0 4 -16,-4 0 12 15,4 0 -4 -15,-8 0 8 16,0 -8 -8 -16,0 0 24 15,8 -4 -16 -15,8 -8 24 35,-8 -4 -24 -35,0 -4 12 15,-4 -4 -12 -15,0 -4 20 0,4 -4 -20 0,4 0 24 0,8 -8 -24 16,-8 -8 24 -16,-4 -4 -24 16,-8 -4 24 -16,-8 -8 -24 15,0 -8 32 -15,0 -4 -28 16,-4 -8 56 -16,0 0 -40 31,-8 0 20 -31,0 -4 -32 0,-12 -12 28 0,0 -4 -32 16,0 -8 -4 -16,-8 -16 -8 15,-4 -4 4 -15,-4 0 -4 16,-4 4 -4 -16,-8 -4 4 16,0 4 -4 -16,-8 0 0 15,-4 0 8 -15,-4 -4 -4 16,0 4 24 -16,-4 4 -16 0,-8 4 12 15,-4 0 -12 -15,-8 4 20 16,-8 0 -20 -16,-8 -4 40 16,-8 -8 -28 -16,-12 0 32 15,-12 4 -32 -15,-4 4 4 16,0 8 -16 -16,0 4 -8 16,-4 0 0 -16,-8 4 -40 15,-16 8 20 -15,-8 4 -64 16,4 4 44 -16,8 8 -300 47,-16 8 184 -47,-8 0 68 0,0 8 56 0</inkml:trace>
    </iact:actionData>
  </iact:action>
  <iact:action type="add" startTime="154092">
    <iact:property name="dataType"/>
    <iact:actionData xml:id="d72">
      <inkml:trace xmlns:inkml="http://www.w3.org/2003/InkML" xml:id="stk44" contextRef="#ctx0" brushRef="#br0">11730 10347 684 0,'-4'4'252'16,"4"-8"-192"-16,0 8 -20 0,0 -4 -32 0,0 0 -12 0,0 0 -16 15,0 0 12 -15,-4 4 40 0,-4 0 104 0,0 0 -68 16,-4 4 20 -16,4 0 -52 0,-8 0 -24 29,0 4 -4 -13,-4 8 0 -16,-4 8 -4 16,-8 8 -12 -1,0 8 4 -15,0 4 40 32,0 -4 -24 -32,0 4 52 0,0 -4 -36 0,0 0 4 15,0 -4 -20 -15,4 0 -8 16,0 -8 0 -16,0 -4 -16 15,4 -4 8 -15,8 0 -48 16,-4 -8 24 -16,8 -4 -36 16,0 0 32 -16,8 -4 -88 0,0 -4 68 15,4 -4 -548 -15,4 -4 332 0,-4 -16 112 0</inkml:trace>
    </iact:actionData>
  </iact:action>
  <iact:action type="add" startTime="154528">
    <iact:property name="dataType"/>
    <iact:actionData xml:id="d73">
      <inkml:trace xmlns:inkml="http://www.w3.org/2003/InkML" xml:id="stk45" contextRef="#ctx0" brushRef="#br0">11234 10587 1380 0,'-16'12'512'15,"16"-8"-396"-15,0 -4 -36 0,0 0 -96 16,0 0 -8 -16,8 4 -128 0,-8 4 80 0,0 0 -80 0,-12 8 88 31,4 4 52 -31,-8 4 8 0,0 4 72 0,-4 4 -40 16,0 0 32 0,-4 4 -32 -16,0 0 -16 15,4 4 -8 -15,0 -4 -24 16,0 4 12 -1,4 0 -32 -15,0 0 24 0,8 -4 -4 16,0 -4 12 -16,4 -4 16 16,4 -4 -4 -16,4 -4 24 0,8 -4 -16 31,4 -4 -4 -31,4 -4 -4 0,4 -8 -32 0,4 -4 16 16,4 -4 -48 -16,4 -4 32 15,-4 0 -92 -15,0 -4 68 16,4 0 -224 -16,-8 0 156 15,0 -4 60 -15,-4 4 44 32</inkml:trace>
    </iact:actionData>
  </iact:action>
  <iact:action type="add" startTime="154529">
    <iact:property name="dataType"/>
    <iact:actionData xml:id="d74">
      <inkml:trace xmlns:inkml="http://www.w3.org/2003/InkML" xml:id="stk46" contextRef="#ctx0" brushRef="#brinv">0 0 2048 0</inkml:trace>
    </iact:actionData>
  </iact:action>
  <iact:action type="add" startTime="154530">
    <iact:property name="dataType"/>
    <iact:actionData xml:id="d75">
      <inkml:trace xmlns:inkml="http://www.w3.org/2003/InkML" xml:id="stk47" contextRef="#ctx0" brushRef="#brinv">23940 19083 2048 0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01:59:57.304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2612">
    <iact:property name="dataType"/>
    <iact:actionData xml:id="d0">
      <inkml:trace xmlns:inkml="http://www.w3.org/2003/InkML" xml:id="stk0" contextRef="#ctx0" brushRef="#br0">26535 879 904 0,'-10'4'332'15,"-1"-4"-256"-15,1 -8 -24 0,10 8 88 0,0 -4 -88 16,0 0 8 -16,0 -8 -40 0,0 0 4 0,5 -4 -12 16,0 0 0 -1,-5 0 -4 -15,6 0 36 0,-1 4 -20 16,0 0 48 -16,-5 4 -40 15,5 4 20 -15,5 4 -32 0,-4 4 16 0,-1 8 -20 16,5 8 0 0,6 8 -8 -16,-1 12 12 15,6 0 -12 1,0 0 -12 0,-1 -4 0 -16,1 0 12 15,-6 -4 -4 -15,1 -4 32 0,5 -4 -20 16,-11 -4 56 -16,5 -8 -40 15,1 0 72 -15,0 -12 -56 16,9 -4 44 -16,6 -12 -52 0,16 -20 52 16,10 -36 -56 -1,10 -16 12 -15,6 -20 -32 16,9 -4 -44 -16,17 -16 16 31,9 -8 -516 -31,6 8 288 0,5 0 96 0,-16 4 100 31</inkml:trace>
    </iact:actionData>
  </iact:action>
  <iact:action type="add" startTime="27724">
    <iact:property name="dataType"/>
    <iact:actionData xml:id="d1">
      <inkml:trace xmlns:inkml="http://www.w3.org/2003/InkML" xml:id="stk1" contextRef="#ctx0" brushRef="#br0">19789 2395 904 0,'-20'0'332'16,"15"-4"-256"-16,15 0 -24 0,-10 4 8 0,15 -8 -44 15,1 0 -4 -15,-1 0 0 0,1 -4 -8 15,0 4 52 -15,4 0 -32 16,1 0 52 -16,0 4 -44 0,10 0 36 15,-5 0 -36 -15,5 4 36 16,0 0 -40 -16,5 0 20 15,5 0 -28 1,16 0 16 -16,10 0 -20 16,11 0 8 -16,10 4 -12 15,5 -4 -16 -15,0 0 0 16,-10 0 4 -16,5 0 0 16,0 0 -12 -16,0 0 8 15,5 -4 -24 -15,0 4 16 0,-15 -4 -32 16,-6 4 28 -16,-10 -4 -84 15,-5 0 60 -15,-11 -4 -108 16,-14 0 84 -16,-12 0 -192 16,-4 -4 148 -16,-37 -12 48 47</inkml:trace>
    </iact:actionData>
  </iact:action>
  <iact:action type="add" startTime="28239">
    <iact:property name="dataType"/>
    <iact:actionData xml:id="d2">
      <inkml:trace xmlns:inkml="http://www.w3.org/2003/InkML" xml:id="stk2" contextRef="#ctx0" brushRef="#br0">19986 1959 1008 0,'-10'-4'372'15,"20"4"-288"-15,11 0 -24 0,-16 0 28 16,-5 0 -60 -16,10 0 8 16,1 4 -24 -16,-1 -4 0 0,0 8 -4 0,1 0 -8 19,-6 4 4 -19,-5 0 4 0,-5 8 -4 16,-1 12 16 -1,-9 -4 -12 -15,-6 4 4 16,-5 8 -4 -16,-5 4 12 16,-10 -4 -12 -1,5 0 -12 -15,-6 -4 0 0,6 -4 4 16,0 -4 0 -16,5 0 32 16,5 0 -16 -16,0 -8 4 15,5 4 -12 -15,6 -4 -8 16,5 0 4 -16,4 -8 -16 15,6 4 8 -15,11 0 4 16,9 -4 0 -16,6 0 -12 31,5 4 8 -31,16 -4 -4 0,-1 0 0 0,6 0 0 16,5 -4 0 -16,0 0 -20 16,0 -4 16 -16,5 -4 -92 15,10 -4 56 -15,6 0 -160 0,10 -4 112 16,0 -4 48 -16,5 0 32 31</inkml:trace>
    </iact:actionData>
  </iact:action>
  <iact:action type="add" startTime="28805">
    <iact:property name="dataType"/>
    <iact:actionData xml:id="d3">
      <inkml:trace xmlns:inkml="http://www.w3.org/2003/InkML" xml:id="stk3" contextRef="#ctx0" brushRef="#br0">22505 2095 1380 0,'-15'12'512'16,"15"-8"-396"-16,5 12 -36 0,0 -4 -40 0,0 8 -40 15,0 4 -36 -15,1 12 20 16,-1 8 -56 -16,0 8 40 16,-5 4 8 -16,0 4 12 0,0 0 20 0,0 0 -4 15,0 0 16 -15,5 0 -12 16,5 -4 16 -16,1 0 -16 16,4 -8 4 -1,6 -4 -4 -15,10 -12 12 0,5 -4 -12 16,11 -8 4 -16,5 -12 -4 15,4 -12 4 -15,12 -8 -8 16,-1 -8 -4 -16,0 -8 4 16,-5 -4 -24 -16,0 -4 12 15,-10 -4 -100 -15,0 0 56 16,-6 -4 -188 -16,1 0 136 16,-11 0 44 -16,-5 -4 44 31</inkml:trace>
    </iact:actionData>
  </iact:action>
  <iact:action type="add" startTime="29211">
    <iact:property name="dataType"/>
    <iact:actionData xml:id="d4">
      <inkml:trace xmlns:inkml="http://www.w3.org/2003/InkML" xml:id="stk4" contextRef="#ctx0" brushRef="#br0">22557 2151 1256 0,'-31'4'464'16,"31"-8"-360"-16,0 0 -28 0,15 -8 48 16,6 -4 -84 -16,10 -8 -16 15,5 -4 -28 -15,16 -4 0 16,5 0 -16 -16,5 0 12 0,5 -4 -12 0,6 0 8 16,-11 0 -124 -16,0 0 76 15,-5 4 -224 -15,-5 4 160 16,-6 8 56 -16,-4 4 48 35</inkml:trace>
    </iact:actionData>
  </iact:action>
  <iact:action type="add" startTime="29512">
    <iact:property name="dataType"/>
    <iact:actionData xml:id="d5">
      <inkml:trace xmlns:inkml="http://www.w3.org/2003/InkML" xml:id="stk5" contextRef="#ctx0" brushRef="#br0">22717 2695 1308 0,'0'0'484'16,"16"-8"-376"-16,25 -8 -28 0,-10 8 -36 0,16 -8 -40 16,15 -12 -92 -16,10 -8 52 15,6 -12 -836 -15,0 -12 480 16,-6 0 164 -16</inkml:trace>
    </iact:actionData>
  </iact:action>
  <iact:action type="add" startTime="30599">
    <iact:property name="dataType"/>
    <iact:actionData xml:id="d6">
      <inkml:trace xmlns:inkml="http://www.w3.org/2003/InkML" xml:id="stk6" contextRef="#ctx0" brushRef="#br0">23649 1779 664 0,'-6'-12'244'16,"1"12"-188"-16,0 -8 -16 0,5 4 100 15,-5 0 -84 -15,0 0 76 0,-1 0 -76 0,1 0 84 0,0 4 -80 0,0 4 52 16,0 8 -68 -16,5 8 24 16,0 12 -40 -1,5 8 -16 1,10 20 -8 -16,1 8 -4 15,5 8 0 1,10 16 0 -16,0 -4 0 16,0 -8 0 -16,0 -8 0 15,0 -4 -28 -15,-5 -8 16 16,-6 -8 -64 -16,1 -8 40 0,0 -8 -336 16,-6 -12 208 -16,1 -8 68 0,5 -12 64 46</inkml:trace>
    </iact:actionData>
  </iact:action>
  <iact:action type="add" startTime="30925">
    <iact:property name="dataType"/>
    <iact:actionData xml:id="d7">
      <inkml:trace xmlns:inkml="http://www.w3.org/2003/InkML" xml:id="stk7" contextRef="#ctx0" brushRef="#br0">24166 2411 1508 0,'-16'24'556'16,"16"-12"-432"-16,11 12 -36 0,-1 -8 -56 15,6 0 -36 -15,9 4 -304 16,6 -4 168 -16,6 -4 -852 16,-1 -4 552 -16,-10 -8 184 31</inkml:trace>
    </iact:actionData>
  </iact:action>
  <iact:action type="add" startTime="31128">
    <iact:property name="dataType"/>
    <iact:actionData xml:id="d8">
      <inkml:trace xmlns:inkml="http://www.w3.org/2003/InkML" xml:id="stk8" contextRef="#ctx0" brushRef="#br0">24088 2163 1236 0,'-5'12'456'16,"5"-12"-352"-16,16 4 -32 0,-1 -4 -864 0,16 -8 416 16,11 0 148 -16</inkml:trace>
    </iact:actionData>
  </iact:action>
  <iact:action type="add" startTime="31300">
    <iact:property name="dataType"/>
    <iact:actionData xml:id="d9">
      <inkml:trace xmlns:inkml="http://www.w3.org/2003/InkML" xml:id="stk9" contextRef="#ctx0" brushRef="#br0">25180 2011 1588 0,'-57'4'588'16,"46"-8"-456"-16,-14 8 -36 0,14 -4 -96 15,-4 0 -20 -15,-6 0 -124 16,0 4 80 -16,-5 8 -52 16,-5 8 68 -16,0 4 60 15,0 12 -4 -15,0 8 12 0,5 8 -12 16,1 -4 4 -16,9 8 -8 16,6 -4 -28 -16,10 -4 12 0,10 0 -40 15,6 -12 32 -10,-1 -4 -12 -5,6 -8 20 0,0 -12 44 15,-1 -4 -20 -15,1 -12 36 16,0 -8 -32 -16,-1 -4 32 16,1 -4 -32 -16,0 -4 12 15,-1 0 -16 -15,-4 0 20 16,-6 0 -20 -16,1 0 -4 16,-6 0 -4 -16,0 4 12 15,5 4 -8 -15,1 4 -28 0,4 4 8 0,6 8 -20 31,10 8 16 -31,5 4 -36 0,11 12 32 16,15 4 -64 -16,10 16 48 16,1 4 -72 -16,-1 8 64 15,6 8 -124 -15,-6 16 96 16,-10 4 -16 -16,-10 -4 48 16,-21 0 8 -16,-16 -4 20 15,-20 -4 16 -15,-16 0 0 16,-15 -8 120 -16,-10 -8 -68 15,-22 -4 76 -15,-25 -8 -76 16,-10 -8 120 -16,-1 -12 -100 16,6 -12 140 -16,15 -12 -120 15,11 -12 56 -15,15 -8 -88 16,21 -8 -8 -16,15 -16 -36 16,21 -16 -20 -16,36 -24 -4 15,42 -28 -92 -15,31 -16 48 16,30 -20 -644 -16,47 -32 376 0,27 4 136 15,9 -32 120 -15</inkml:trace>
    </iact:actionData>
  </iact:action>
  <iact:action type="add" startTime="33094">
    <iact:property name="dataType"/>
    <iact:actionData xml:id="d10">
      <inkml:trace xmlns:inkml="http://www.w3.org/2003/InkML" xml:id="stk10" contextRef="#ctx0" brushRef="#br0">298 18559 1060 0,'-37'24'392'31,"22"-16"-304"-31,-1 8 -28 0,11 -8 60 0,0 4 -80 0,-5 -4 -28 16,-1 12 -8 -16,1 0 -12 16,0 0 0 -16,4 8 8 15,1 12 0 -15,0 8 8 0,10 12 -4 16,-5 8 8 -16,5 4 -8 15,11 -4 8 -15,-6 8 -8 16,11 -8 -12 0,-5 -4 4 -16,-1 0 -4 0,1 -4 0 15,-1 -16 -36 -15,-5 0 24 16,1 -12 -108 -16,-6 -8 72 16,0 -8 -220 -16,-5 -16 152 0,0 -8 48 15,0 -16 48 -15</inkml:trace>
    </iact:actionData>
  </iact:action>
  <iact:action type="add" startTime="33438">
    <iact:property name="dataType"/>
    <iact:actionData xml:id="d11">
      <inkml:trace xmlns:inkml="http://www.w3.org/2003/InkML" xml:id="stk11" contextRef="#ctx0" brushRef="#br0">117 18811 1068 0,'-26'20'396'15,"10"-8"-308"-15,11 0 -24 0,0 -4 20 0,5 0 -60 0,-5 0 -20 32,5 -8 -4 -32,-6 4 0 0,6 -4 0 0,0 0 0 0,6 0 0 0,-1 -4 8 0,5 -4 -4 0,0 -8 8 15,6 -4 -8 1,0 0 -4 -2,9 -12 4 1,1 8 12 -15,0 -16 -8 16,0 -4 -12 -16,0 4 0 15,-5 12 4 -15,4 -4 0 16,-4 4 0 -16,0 4 0 16,-1 4 0 -16,-4 4 0 15,0 8 8 -15,-1 4 -4 16,6 4 32 -16,-1 4 -20 16,6 4 4 -16,0 12 -12 15,5 0 4 -15,0 8 -8 0,0 -4 -56 31,0 0 28 -31,-5 0 -52 0,0 0 44 0,0 -4 -388 16,-5 0 228 -16,-1 -4 76 47,-15 -4 72 -47</inkml:trace>
    </iact:actionData>
  </iact:action>
  <iact:action type="add" startTime="51726">
    <iact:property name="dataType"/>
    <iact:actionData xml:id="d12">
      <inkml:trace xmlns:inkml="http://www.w3.org/2003/InkML" xml:id="stk12" contextRef="#ctx0" brushRef="#br0">3469 15139 904 0,'-21'-4'332'16,"16"12"-256"-16,0 -8 -24 0,5 0 -8 0,0 0 -36 15,0 0 -28 -15,0 0 8 16,-6 0 12 -16,6 0 4 0,-5 4 68 0,5 4 -40 16,0 4 24 -16,5 12 -36 15,1 8 8 1,9 12 -16 -16,1 12 28 15,4 20 -24 -15,11 8 12 16,11 4 -16 -16,4 -8 0 16,6 0 -4 -16,5 -8 -8 4,0 -4 4 -4,-5 -4 -16 0,-1 -8 8 16,-4 -4 -112 -16,-6 -4 64 31,-5 -8 -444 -31,-10 -8 272 0,0 -8 96 0</inkml:trace>
    </iact:actionData>
  </iact:action>
  <iact:action type="add" startTime="52137">
    <iact:property name="dataType"/>
    <iact:actionData xml:id="d13">
      <inkml:trace xmlns:inkml="http://www.w3.org/2003/InkML" xml:id="stk13" contextRef="#ctx0" brushRef="#br0">3531 15155 1112 0,'-21'16'412'16,"26"-12"-320"-16,6 8 -28 0,-6 0 -44 0,0 4 -24 15,5 12 -48 -15,6 4 24 16,-6 8 -48 -16,-5 8 44 15,0 12 44 -15,1 0 -8 0,-6 0 56 16,0 -4 -32 -16,0 -4 28 16,-6 -8 -28 -16,1 -4 28 15,0 -12 -32 -15,0 -8 20 16,0 -4 -24 -16,0 -8 0 0,-6 -12 -12 16,1 -8 -8 -16,0 -16 4 15,-1 -12 4 -15,1 -12 -4 16,-6 -8 8 -16,6 0 -8 15,0 4 24 1,4 8 -16 -16,6 -4 -4 0,0 8 -4 16,6 8 -4 -16,-1 8 0 15,5 4 8 -15,0 8 -4 16,6 4 32 -16,5 16 -20 30,10 8 48 -30,10 8 -36 15,11 4 4 -15,10 8 -20 16,5 0 -8 -16,-5 0 0 15,0 -4 -84 -15,6 0 44 16,-12 -4 -136 -16,-4 -8 96 16,0 -4 36 -16,-16 -4 28 31</inkml:trace>
    </iact:actionData>
  </iact:action>
  <iact:action type="add" startTime="52138">
    <iact:property name="dataType"/>
    <iact:actionData xml:id="d14">
      <inkml:trace xmlns:inkml="http://www.w3.org/2003/InkML" xml:id="stk14" contextRef="#ctx0" brushRef="#brinv">0 0 2048 0</inkml:trace>
    </iact:actionData>
  </iact:action>
  <iact:action type="add" startTime="52139">
    <iact:property name="dataType"/>
    <iact:actionData xml:id="d15">
      <inkml:trace xmlns:inkml="http://www.w3.org/2003/InkML" xml:id="stk15" contextRef="#ctx0" brushRef="#brinv">27769 19619 2048 0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02:02:19.755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6726">
    <iact:property name="dataType"/>
    <iact:actionData xml:id="d0">
      <inkml:trace xmlns:inkml="http://www.w3.org/2003/InkML" xml:id="stk0" contextRef="#ctx0" brushRef="#br0">6118 10071 676 0,'-12'12'248'16,"-4"-6"-192"-16,16 -6 -16 0,-4 6 92 16,-4 -6 -80 -16,0 11 -4 0,4 -5 -28 0,0 0 -8 15,0 0 -4 -15,0 -1 36 16,0 1 -20 -16,-4 -6 92 16,4 0 -64 -16,0 0 92 0,0 6 -84 0,0 -6 60 0,4 0 -68 19,-4 6 -12 -19,4 -6 -24 0,0 0 -20 0,0 0 0 0,4 0 12 0,4 -6 -4 16,0 0 8 -16,4 0 -8 0,-4 1 24 62,4 -7 -16 -62,0 6 24 16,0 -5 -24 -16,4 5 24 16,0 0 -24 -1,0 0 32 -15,0 0 -28 16,-4 0 32 -1,0 -5 -32 -15,0 5 4 0,0 0 -12 16,0 6 20 -16,4 0 -16 16,-4 0 4 -16,4 0 -8 0,-4 0 4 31,4 0 -8 -31,0 6 -4 16,0 -6 4 -16,0 6 -4 0,0 0 0 15,0 -1 16 -15,4 1 -8 0,-4 0 16 16,4 0 -16 -16,-4 -6 -4 15,4 6 0 -15,0 0 -4 16,0 -1 0 -16,0 -5 16 16,4 0 -8 -16,0 6 -12 31,0 0 0 -31,0 0 4 16,0 -6 0 -16,0 6 8 0,4 -1 -4 15,-4 -5 -4 -15,0 0 4 16,-4 0 -16 -16,4 0 8 15,-4 0 4 -15,0 0 0 16,4 0 0 -16,0 0 0 0,0 6 0 47,4 -6 0 -47,0 6 0 0,4 0 0 0,0 0 0 0,0 0 0 0,4 -1 8 16,0 1 -4 -16,0 6 -4 15,-4 -12 4 -15,4 11 -4 30,-8 -16 0 -30,8 10 0 0,-8 -5 0 16,0 12 -12 -16,0 0 8 0,0 -6 -4 16,-4 5 0 -16,4 1 16 15,4 -1 -4 -15,0 7 -4 0,4 -6 4 16,0 -1 -16 -16,4 1 8 31,0 -1 4 -31,-4 1 0 16,4 -6 0 -16,0 0 0 0,0 5 8 0,-4 1 -4 15,4 0 -12 -15,-4 -7 4 16,0 1 12 -16,-4 0 -4 16,0 0 -4 -16,4 0 4 15,0 0 -16 -15,0 -1 8 32,4 -5 12 -32,4 0 -4 0,-4 0 -4 0,4 0 4 15,0 0 -4 -15,0 0 0 16,0 0 8 -16,0 0 -4 15,-4 0 -4 -15,-4 6 4 32,0 -6 -4 -32,-4 0 0 0,0 0 -12 15,4 0 8 -15,4 0 12 0,0 0 -4 0,4 0 -4 16,0 0 4 -16,0 6 4 16,-4 0 -4 -16,0 0 -12 31,0 -1 4 -31,0 1 4 15,-4 0 0 -15,0 0 0 0,0 0 0 0,4 0 0 16,-8 -1 0 -16,0 1 0 16,0 0 0 -16,4 0 0 15,0 0 0 -15,0 -6 -12 32,4 0 8 -32,-4 0 -4 0,4 0 0 0,-4 0 16 0,0 0 -4 15,0 0 8 -15,0 5 -8 16,0 1 -4 -16,-4 0 4 36,0 0 -4 -36,-4 0 0 16,-4 0 0 -16,0 -1 0 0,0 1 8 0,0 0 -4 15,-4 -6 -12 -15,4 0 4 16,0 6 12 -16,4 0 -4 16,-4 -6 8 -16,4 11 -8 15,0 -5 8 -15,0 0 -8 16,0 -6 -4 -16,4 6 4 15,-4 -6 12 -15,0 0 -8 16,0 0 -4 -16,-8 0 0 0,0 0 20 16,4 0 -12 -16,-4 -6 -4 31,4 6 -4 -31,-4 0 -16 16,-4 0 8 -16,0 -6 20 0,-4 0 -8 0,4 -5 -12 31,-4 11 0 -31,4 0 4 0,-4 -6 8 15,0 0 -4 -15,-12 6 -48 0,4 -6 28 0,-4 6 -104 32,0 0 68 -32,0 0 -320 0,0 0 208 0,-4 0 60 0</inkml:trace>
    </iact:actionData>
  </iact:action>
  <iact:action type="add" startTime="9491">
    <iact:property name="dataType"/>
    <iact:actionData xml:id="d1">
      <inkml:trace xmlns:inkml="http://www.w3.org/2003/InkML" xml:id="stk1" contextRef="#ctx0" brushRef="#br0">4874 21173 444 0,'4'-5'164'16,"-4"5"-124"-16,4 -12 -16 0,-4 12 112 0,0 0 -80 0,0 -12 40 0,0 -5 -56 15,0 5 40 -15,0 -5 -48 0,-4 5 56 16,4 -5 -52 -16,-4 -1 20 0,0 -5 -36 16,4 11 28 -16,-4 -11 -32 15,0 0 48 -15,4 17 -36 16,0 0 56 -16,-4 6 -48 0,0 0 12 0,0 12 -32 15,4 11 -8 -15,0 12 -4 32,4 17 4 -17,4 12 -4 -15,0 6 8 16,-4 17 -8 -16,0 6 16 16,0 -17 -12 -16,0 0 16 15,0 -6 -16 -15,0 -12 4 0,4 -6 -4 16,-4 -17 12 -16,4 6 -12 15,-8 -12 -20 -15,0 -12 4 16,0 -17 4 -16,4 -5 4 0,0 -7 16 0,-4 -17 -8 16,0 -12 24 -1,0 -5 -20 1,-4 -13 -4 -16,0 -16 -4 16,0 -7 4 -16,0 1 -4 15,0 -7 -4 -15,0 13 4 16,0 -1 4 -16,0 12 -4 15,0 0 -12 -15,0 12 4 16,0 11 12 -16,0 -5 -4 16,0 16 8 -16,4 13 -8 15,0 -6 52 -15,-4 17 -32 0,4 -6 44 0,-4 12 -40 0,4 0 -16 16,4 18 -4 -16,0 11 -8 16,0 6 0 -1,4 0 0 -15,-4 17 0 21,4 -5 0 -6,-4 11 0 -15,0 -6 -12 16,0 6 8 -16,0 -11 4 16,-4 -1 0 -16,0 -5 -20 15,4 0 12 -15,-4 -24 -68 16,4 7 44 -16,0 -19 -200 0,-4 -5 132 16,8 12 -652 -16,-4 -6 416 15</inkml:trace>
    </iact:actionData>
  </iact:action>
  <iact:action type="add" startTime="10309">
    <iact:property name="dataType"/>
    <iact:actionData xml:id="d2">
      <inkml:trace xmlns:inkml="http://www.w3.org/2003/InkML" xml:id="stk2" contextRef="#ctx0" brushRef="#br0">5042 21400 944 0,'-16'24'352'15,"12"-19"-276"-15,4 -5 -20 0,0 0 -28 0,0 0 -28 16,0 0 -36 -16,0 0 20 31,0 0 -28 -31,0 0 24 0,0 0 52 0,4 0 -12 0,0 0 68 0,0 -5 -48 0,0 -1 44 0,4 -12 -48 0,0 7 24 16,4 -7 -32 -1,4 1 0 1,4 -7 -16 0,4 -5 0 -16,4 0 -4 15,4 -6 -8 1,8 6 4 -16,0 -6 12 0,0 0 -8 14,4 6 -12 -14,4 0 0 16,-4 0 4 -16,-4 0 0 16,0 6 24 -16,0 -6 -12 31,-4 11 -20 -31,4 1 0 16,8 5 20 -16,4 1 -4 0,0 -7 24 15,0 6 -20 -15,0 1 -4 16,-4 5 -4 -16,4 -6 -4 15,-4 1 0 -15,-4 5 0 0,-8 -6 0 16,0 12 8 -16,0 -11 -4 16,4 5 8 -16,-4 0 -8 15,0 0 -12 -15,4 -5 4 0,0 5 12 16,0 -6 -4 -16,0 0 -4 16,4 1 4 -16,-4 -7 4 15,-4 13 -4 -15,0 -7 -4 16,4 0 4 -16,-8 1 -4 15,-4 -7 0 -15,-4 18 8 16,0 -11 -4 -16,-4 11 -4 16,-4 -6 4 -16,0 6 4 15,0 0 -4 -15,-4 0 -4 16,-4 0 4 -16,-4 0 20 0,0 0 -12 0,0 0 40 16,-4 0 -28 -16,0 -12 20 0,-4 12 -24 0,0 -12 0 15,-4 1 -12 -15,-4 -7 4 16,-4 1 -8 -1,0 -6 -12 1,-4 -1 4 -16,4 1 4 16,0 -6 0 -16,0 11 16 15,0 -5 -8 -15,0 6 -20 16,0 5 4 -16,0 6 12 16,0 -5 0 -16,0 -1 -20 15,4 6 8 -15,0 -5 12 16,4 -1 0 -16,4 12 8 15,0 -6 -8 -15,0 6 -20 0,0 0 8 0,4 0 4 16,0 0 4 -16,4 6 -20 0,8 -6 12 0,0 12 -4 20,8 -1 4 11,0 7 8 -31,0 -1 0 16,4 -5 -12 -16,0 17 8 31,4 -6 12 -31,0 0 -4 0,-4 1 -4 15,0 -7 4 -15,-4 6 4 16,-4 -5 -4 -16,0 -1 16 16,-4 7 -12 -16,0 -7 16 0,-4 1 -16 15,-4 11 32 -15,-4 -6 -24 16,-4 -6 4 -16,-4 12 -12 16,-8 12 28 -16,0 0 -20 15,0 -6 32 -15,-4 6 -32 16,-4 -12 12 -16,8 11 -16 0,0 -5 -16 15,-4 0 0 -15,4 -6 -40 16,0 0 24 -16,4 -11 -64 16,4 11 48 -16,4 -17 -176 15,4 -1 116 -15,4 -5 -456 16,12 -6 304 -16,4 -6 112 16,8 -5 92 15</inkml:trace>
    </iact:actionData>
  </iact:action>
  <iact:action type="add" startTime="11630">
    <iact:property name="dataType"/>
    <iact:actionData xml:id="d3">
      <inkml:trace xmlns:inkml="http://www.w3.org/2003/InkML" xml:id="stk3" contextRef="#ctx0" brushRef="#br0">7306 21150 716 0,'-12'-6'264'15,"20"-11"-204"-15,-8 5 -16 0,0 12 88 16,0 -6 -80 -16,-4 -5 24 0,0 -1 -44 0,0 6 48 16,0 -5 -44 -16,-4 -1 80 0,0 6 -64 15,0 -5 44 -15,0 -1 -56 31,-8 12 60 -31,0 -6 -60 16,0 0 28 -16,-4 6 -40 16,4 0 8 -16,-4 6 -20 15,0 -6 20 -15,0 6 -24 16,0 6 -12 -16,0 5 -4 0,4 12 -4 16,0 0 0 -16,4 12 -12 15,4 17 12 -15,4 0 12 31,4 12 0 -31,4 -12 -12 0,4 12 4 0,4 -12 4 16,4 -5 0 -16,0 -18 0 16,8 5 0 -16,-4 -11 -20 15,4 -11 12 -15,0 -6 -4 16,0 -12 4 -16,0 -12 24 16,0 -17 -8 -16,-4 -6 4 15,-4 -29 -4 -15,0 -12 -8 16,-4 -5 4 -16,-4 -7 -16 15,-4 1 8 -15,-4 17 -24 16,-4 -5 16 -16,-4 17 -4 0,0 11 8 16,4 6 -20 -16,-4 1 16 15,0 22 -164 -15,4 -5 100 45,-4 5 -816 -45,8 18 492 0,0 12 172 0</inkml:trace>
    </iact:actionData>
  </iact:action>
  <iact:action type="add" startTime="12221">
    <iact:property name="dataType"/>
    <iact:actionData xml:id="d4">
      <inkml:trace xmlns:inkml="http://www.w3.org/2003/InkML" xml:id="stk4" contextRef="#ctx0" brushRef="#br0">7202 21313 1424 0,'12'17'528'15,"-24"7"-412"-15,4 -13 -32 0,8 -11 -36 0,0 6 -44 16,0 -6 -64 -16,0 0 32 0,8 -6 -24 0,0 6 32 16,4 0 0 -16,4 6 12 15,0 6 24 -15,4 5 -8 16,8 7 -4 0,0 5 0 -16,4 6 -4 15,0 5 0 -15,0 -11 8 16,4 12 -4 -16,0 -6 -12 15,0 -6 4 -15,0 -6 20 0,0 -5 -8 16,-4 -6 -100 -16,-4 -12 48 31,0 0 -148 -31,0 0 108 0,-8 -12 -536 0,-4 -6 348 47,-8 -11 104 -47</inkml:trace>
    </iact:actionData>
  </iact:action>
  <iact:action type="add" startTime="12569">
    <iact:property name="dataType"/>
    <iact:actionData xml:id="d5">
      <inkml:trace xmlns:inkml="http://www.w3.org/2003/InkML" xml:id="stk5" contextRef="#ctx0" brushRef="#br0">7690 20882 1412 0,'-16'41'524'16,"12"-23"-408"-16,0 5 -32 0,8 -17 -36 0,0 23 -44 15,4 -12 112 -15,0 7 -64 0,4 -7 -188 32,0 6 72 -32,0 -5 0 0,4 -1 40 0,4 18 28 0,0 0 0 15,4 -6 -4 -15,0 12 4 16,0 -12 -40 -16,-4 -12 20 16,0 7 -100 -16,0 -7 64 15,0 -5 -212 -15,4 -6 144 16,-8 -6 56 -16,-4 -6 44 47</inkml:trace>
    </iact:actionData>
  </iact:action>
  <iact:action type="add" startTime="12850">
    <iact:property name="dataType"/>
    <iact:actionData xml:id="d6">
      <inkml:trace xmlns:inkml="http://www.w3.org/2003/InkML" xml:id="stk6" contextRef="#ctx0" brushRef="#br0">7938 20580 800 0,'8'0'296'16,"-16"6"-232"-16,4 5 -16 0,4 -11 160 16,0 18 -124 -16,0 -7 8 15,0 1 -52 -15,0 6 -48 0,-4 5 4 16,0 6 16 -16,-4 6 -4 16,0 0 40 -16,-4 0 -24 0,4 17 20 15,-4 -5 -24 1,0 5 0 -16,4 0 -12 0,0 1 -84 15,4 16 40 1,0 1 -136 -16,0 -6 96 0,4 -6 -652 31,4 6 404 -31,4 -17 128 0</inkml:trace>
    </iact:actionData>
  </iact:action>
  <iact:action type="add" startTime="18059">
    <iact:property name="dataType"/>
    <iact:actionData xml:id="d7">
      <inkml:trace xmlns:inkml="http://www.w3.org/2003/InkML" xml:id="stk7" contextRef="#ctx0" brushRef="#br0">3214 18031 560 0,'-12'47'208'15,"4"-41"-164"-15,4 11 -8 0,0 -5 76 0,0 -1 -68 16,0 -5 8 -16,-4 6 -32 0,4 -1 -4 31,0 1 -8 -31,-4 -6 72 0,8 11 -44 0,-4 -11 76 0,0 -6 -64 0,4 0 -24 0,0 0 -16 16,0 0 8 -16,0 -6 -8 0,0 1 40 0,8 -7 -24 0,-4 12 32 0,4 -12 -32 15,0 -5 12 17,4 -1 -20 -17,0 -5 -8 -15,0 -6 -4 16,4 6 4 -1,4 -6 -4 -15,0 -6 8 16,4 17 -8 -16,0 -5 -12 16,4 0 4 15,4 -1 12 -31,0 13 -4 0,0 -7 -4 0,4 1 4 16,0 -1 4 -16,4 7 -4 15,4 -1 -4 -15,-4 6 4 16,-4 1 4 -16,0 5 -4 15,0 0 8 -15,4 0 -8 0,0 5 -4 32,0 1 4 -32,0 -6 -4 0,0 0 0 0,0 0 0 15,-4 6 0 -15,-4 -6 -12 16,-4 0 8 -16,-4 0 20 16,-4 0 -8 -16,-8 0 16 15,0 0 -16 -15,-12 0 68 0,4 0 -44 0,-8 6 16 16,-12 0 -12 -16,-4 -1 -24 31,-4 1 -4 -15,0 0 4 -16,-4 0 -8 15,-4 0 -4 1,4 0 4 -16,-4 -1 4 0,4 1 -4 16,0 0 -4 -16,0 0 4 31,0 0 -4 -31,0 -1 0 0,-4 -5 0 0,4 0 0 15,-4 12 0 -15,-4 -12 0 16,0 0 0 -16,0 0 0 16,-4 0 8 -16,4 0 -4 15,0 -12 -4 -15,4 12 4 16,4 -5 -16 -16,4 -1 8 16,0 -6 4 -16,4 6 0 15,4 1 -12 -15,4 -1 8 16,0 0 -24 -16,4 6 16 15,4 0 -40 -15,0 0 32 0,4 0 -72 0,0 0 52 16,8 0 -60 -16,4 6 56 0,4 0 -92 16,4 -1 76 15,4 1 -700 -31,4 6 416 16,0 -1 144 -16</inkml:trace>
    </iact:actionData>
  </iact:action>
  <iact:action type="add" startTime="23883">
    <iact:property name="dataType"/>
    <iact:actionData xml:id="d8">
      <inkml:trace xmlns:inkml="http://www.w3.org/2003/InkML" xml:id="stk8" contextRef="#ctx0" brushRef="#br0">3042 19864 832 0,'-24'29'308'15,"20"-17"-240"-15,-8 0 -20 0,12 -7 0 0,-4 -5 -36 0,0 12 24 16,0 -12 -24 -16,-4 6 4 0,0 0 -8 0,4 -1 -8 16,0 7 4 -16,4 0 -4 15,-4 5 0 -15,4 12 -44 16,4 12 24 -16,4 6 8 15,0 11 8 1,4 0 12 -16,-4 23 -4 16,4 -5 -4 -16,-4 5 4 15,4 -5 -16 -15,0 0 8 16,0 -6 12 -16,0 -1 -4 16,0 -10 -12 -16,0 10 4 15,4 -16 12 -15,-4 -7 -4 16,4 -5 -12 -16,0 -6 4 19,0 -6 12 -19,0 -6 -4 0,0 -17 8 16,4 6 -8 -16,0 -12 16 16,4 -12 -12 -16,0 -5 4 15,0 -12 -4 -15,-4 0 -8 32,4 -1 4 -32,-4 -10 -32 0,0 -1 16 0,-4 -6 -108 15,0 1 64 -15,-4 -6 -528 31,-4 -7 320 -31,-4 1 112 0</inkml:trace>
    </iact:actionData>
  </iact:action>
  <iact:action type="add" startTime="24418">
    <iact:property name="dataType"/>
    <iact:actionData xml:id="d9">
      <inkml:trace xmlns:inkml="http://www.w3.org/2003/InkML" xml:id="stk9" contextRef="#ctx0" brushRef="#br0">3038 19835 1080 0,'-20'18'400'16,"16"-7"-312"-16,8 -17 -24 0,0 6 -52 15,4 -5 -20 -15,0 -1 -24 16,4 -12 20 -16,0 -5 -48 0,4 -6 32 31,0 6 -28 -31,4 -6 32 0,-4 -1 -96 0,0 1 68 0,0 0 -116 16,0 6 92 -16,-4 0 -480 62,0 11 308 -62</inkml:trace>
    </iact:actionData>
  </iact:action>
  <iact:action type="add" startTime="24719">
    <iact:property name="dataType"/>
    <iact:actionData xml:id="d10">
      <inkml:trace xmlns:inkml="http://www.w3.org/2003/InkML" xml:id="stk10" contextRef="#ctx0" brushRef="#br0">3158 20539 1060 0,'-8'18'392'16,"16"-18"-304"-16,4 -6 -28 0,-4 -6 -56 16,4 1 -16 -16,4 -19 -48 15,4 -16 32 -15,4 -1 -92 16,8 -11 68 -16,0 -6 -644 16,0 0 380 -16,0 -6 144 31</inkml:trace>
    </iact:actionData>
  </iact:action>
  <iact:action type="add" startTime="27584">
    <iact:property name="dataType"/>
    <iact:actionData xml:id="d11">
      <inkml:trace xmlns:inkml="http://www.w3.org/2003/InkML" xml:id="stk11" contextRef="#ctx0" brushRef="#br0">62 75 808 0,'-20'0'300'16,"24"0"-232"-16,0 -6 -20 0,-4 6 72 0,0 0 -76 15,0 0 8 -15,0 0 -40 0,12 0 -8 0,-8 6 -4 32,4 0 0 -32,0 -1 8 0,0 1 -4 0,4 6 16 15,-4 -1 -12 -15,4 1 32 16,0 6 -24 -16,0 -7 32 16,0 7 -32 -16,0 -1 40 15,4 -5 -32 -15,4 -1 20 31,4 1 -24 -31,0 0 16 0,4 -1 -20 20,4 1 8 -20,4 0 -12 0,4 -7 0 0,0 1 -4 15,8 -6 -8 1,-4 6 4 0,0 -6 4 -16,0 0 -4 0,-8 0 8 0,4 6 -8 15,-4 -6 -4 -15,4 0 4 16,4 6 -4 -16,0 -6 0 15,0 5 -12 -15,8 1 8 16,0 0 4 -16,0 6 0 16,-4 -6 0 -16,0 11 0 15,-4 6 0 -15,-4 -5 0 16,0 5 0 -16,-4 -6 0 0,4 1 0 31,0 -1 0 -31,0 1 0 0,4 -1 0 0,0 -5 0 16,4 0 0 -16,0 -1 0 31,0 1 0 -31,0 -1 8 0,4 1 -4 0,-8 0 -4 16,4 -1 4 -16,-8 -5 -4 15,4 6 0 -15,4 -6 8 16,4 5 -4 -16,0 -5 -12 16,4 0 4 -16,0 0 4 15,4 5 0 -15,-4 -5 0 16,0 0 0 -16,-8 0 -12 15,4 0 8 -15,-4 0 4 0,4 -1 0 16,4 1 16 -16,4 0 -8 16,4 0 -4 -16,0 0 0 15,-4 -1 -4 -15,4 7 0 16,-8 -6 8 -16,0 0 -4 16,0 -6 -4 -16,4 0 4 15,8 0 12 -15,4 0 -8 16,0 0 16 -16,0 -6 -16 31,0 6 4 -31,0 0 -4 0,-12 0 -8 0,0 -6 4 16,4 6 -4 -16,8 0 0 15,0 6 0 -15,8 0 0 5,-8 0 -12 -5,4 5 8 16,-12 1 -4 -16,4 -6 0 15,0 -1 16 -15,8 -5 -4 16,4 6 -12 -16,4 -6 4 15,12 0 4 -15,-12 0 0 0,-4 0 0 16,-4 0 0 -16,4 0 0 16,4 0 0 -16,0 0 8 31,0 0 -4 -31,4 6 -4 0,-8 -6 4 0,-4 0 4 16,0 -6 -4 -16,8 0 -4 15,4 1 4 -15,4 -1 -4 16,-4 0 0 -16,-4 0 0 15,-4 6 0 -15,-4 -6 0 0,12 1 0 47,4 -1 8 -47,4 6 -4 0,0 0 -12 0,-4 0 4 16,-12 0 4 -16,0 0 0 0,4 0 0 0,8 0 0 16,-4 0 0 -16,12 6 0 15,-16 -1 8 -15,-8 -5 -4 31,0 0 -12 -31,0 0 4 0,4 0 28 0,4 6 -12 16,0 0 -4 -16,-8 -6 -4 16,-4 6 -4 -16,-4 -6 0 15,0 0 8 -15,0 0 -4 16,4 0 -4 -16,8 -6 4 16,4 6 4 -16,-8 0 -4 15,0 0 -12 -15,0 -6 4 16,-8 0 4 -16,4 1 0 15,8 -1 16 -15,12 0 -8 0,-4 0 -4 16,0 0 0 -16,-4 0 -16 16,-4 -11 8 -16,0 5 4 15,12 1 0 -15,0 5 8 16,4 0 -4 -16,-4 12 -12 16,0 0 4 -16,-12 -6 12 29,4 0 -4 -29,4 0 -12 16,8 0 4 -16,-8 0 12 15,-4 0 -4 -15,-4 0 8 16,-4 0 -8 -16,0 -6 -12 16,4 0 4 -1,8 6 12 1,0 0 -4 -16,-4 0 -4 0,-4 0 4 0,-4 6 -4 0,0 -6 0 16,0 -6 -12 -16,8 0 8 15,0 0 4 -15,0 1 0 16,8 -1 8 -16,-8 -6 -4 15,-8 6 -4 -15,4 -5 4 32,4 5 -4 -32,8 0 0 15,0 -6 0 -15,0 12 0 0,-8 0 24 0,0 -5 -12 16,8 -1 -4 -16,4 0 -4 16,0 0 -4 -16,4 6 0 15,-8 0 -12 -15,-4 6 8 31,0 -6 12 -31,8 0 -4 0,0 6 -12 0,0 5 4 0,0 7 4 16,-4 -1 0 -16,-8 1 -12 16,4 -1 8 -16,0 7 4 31,8 -7 0 -31,-4 0 0 0,-4 1 0 0,-8 -6 8 16,-4 -7 -4 -16,4 1 8 15,-4 -6 -8 -15,4 0 -4 31,4 -6 4 -31,0 6 -4 0,0 -5 0 0,-12 5 -20 16,-4 -6 12 -16,0 0 4 0,8 -6 4 31,4 1 0 -31,8 -1 0 0,-8 6 0 0,4 0 0 32,-8 1 -12 -32,4 -1 8 0,4 0 -4 0,4 -6 0 15,4 6 8 -15,4 6 0 5,-12 0 -12 -5,4 -5 8 15,-12 -1 4 -15,8 0 0 16,4 0 8 -16,8 6 -4 16,-8 0 -4 -16,4 0 4 31,-12 0 -4 -31,4 0 0 0,0 0 8 0,8 0 -4 16,0 6 -12 -16,-8 0 4 15,4 5 12 -15,-12 -5 -4 31,0 0 -4 -31,4 -6 4 0,0 0 4 0,4 0 -4 16,-4 6 -12 -16,0 6 4 0,0 -1 12 16,-8 1 -4 -16,-4 -1 -12 31,4 -5 4 -31,4 0 -4 0,4 -6 0 0,0 6 -12 16,4 -6 12 -16,-8 0 -4 15,0 0 4 -15,-4 -6 0 16,8 0 0 -16,0 0 0 15,4 1 0 -15,0 5 16 16,0 0 -4 -16,-4 0 -4 16,-4 5 4 -16,0 -5 -4 15,4 0 0 -15,4 6 8 16,0 0 -4 -16,4 6 -4 0,-8 -6 4 16,0 5 -4 -16,-8 1 0 15,4 -1 -12 -15,8 1 8 16,-4 0 4 -16,4 -1 0 15,-4 1 -20 -15,-4 -6 12 16,-8 0 4 -16,0 -6 4 16,-4 0 8 -16,4 0 -4 15,4 0 -4 -15,4 -6 4 16,-4 0 -24 -16,0 0 12 16,-8 0 -12 -16,0 1 8 15,-4 -1 16 -15,4 0 0 16,0 0 8 -16,4 0 -8 30,4 0 -12 -30,0 1 4 16,-4 5 12 -16,4 0 -4 0,-8 0 -12 16,-4 5 4 -16,-8 -5 4 15,4 0 0 -15,4 0 0 16,4 0 0 -16,0 0 0 16,8 6 0 -16,-8 0 0 15,4 -6 0 -15,0 6 0 16,-8 0 0 -16,0 -6 0 15,4 0 0 -15,4 6 -12 32,0 -1 8 -32,0 -5 4 0,0 6 0 0,-4 -6 8 15,0 0 -4 -15,-4 0 -4 0,0 0 4 32,0 -6 -4 -32,8 6 0 0,-8 -5 0 15,4 5 0 -15,0 0 -12 0,0 0 8 16,-8 0 12 -16,0 5 -4 15,-4 1 -4 -15,-4 0 4 16,0 0 -16 -16,0 0 8 16,4 -1 4 -16,0 7 0 15,4 0 16 -15,0 -1 -8 16,0 1 24 -16,4 0 -20 16,-12 -1 24 -16,4 7 -24 15,-4 -1 4 -15,0 -5 -8 16,0 -1 -8 -16,0 1 4 15,4 6 -4 -15,4 -7 0 0,4 7 8 32,8 -7 -4 -32,-4 1 32 0,0 -6 -20 0,0 0 32 15,4 5 -32 -15,8 1 -4 16,8 -6 -8 -16,0 5 -4 16,4 -5 0 -16,-8 -6 -20 31,-4 0 12 -31,-4 6 12 0,0 6 0 0,4 -7 -28 15,4 1 12 -15,0 0 -84 16,8 0 56 -16,-12 0 -380 4,-8 -6 232 -4,0 -6 88 15,-12 -6 68 -15</inkml:trace>
    </iact:actionData>
  </iact:action>
  <iact:action type="add" startTime="36094">
    <iact:property name="dataType"/>
    <iact:actionData xml:id="d12">
      <inkml:trace xmlns:inkml="http://www.w3.org/2003/InkML" xml:id="stk12" contextRef="#ctx0" brushRef="#br0">4942 12422 436 0,'-4'12'160'16,"-4"-7"-124"-16,0 1 -8 0,8 -6 104 0,0 0 -76 16,0 0 24 -16,0 0 -48 0,0 0 -4 0,0 0 -16 29,-4 0 0 -29,4 0 -4 0,0 0 -8 0,0 0 4 0,8 0 4 0,0 0 -4 16,-8 0 -12 -16,4 6 24 0,4 -6 -12 16,0 6 36 -1,-8 -6 -24 -15,0 0 32 31,4 12 -32 -31,0 -1 4 0,0 12 -12 32,-4 7 4 -17,0 5 -8 -15,0 5 -4 16,0 7 4 0,0 5 -16 -1,0 1 8 -15,4 5 4 0,0 0 0 16,-4 0 0 -16,8 -6 0 15,-8 -5 8 -15,4 -6 -4 16,0 -12 -12 -16,0 -6 4 16,0 -11 4 -16,4 -6 0 0,0 -6 16 15,0 -6 -8 -15,0 -6 16 16,0 -11 -16 -16,0 -6 24 0,0 -6 -20 31,0 -12 4 -31,4 -11 -8 0,0 -12 -16 16,0 -17 4 -16,4 0 -4 15,4 5 0 -15,0 7 16 32,0 5 -4 -32,-4 6 8 0,0 6 -8 0,0 11 -12 15,-4 12 4 -15,0 12 4 16,-4 11 0 -16,-8 24 0 0,0 17 8 0,-4 12 -4 31,-4 17 -4 -31,0 12 4 16,-4 11 4 -16,4 1 -4 15,-4 -1 24 -15,0 -11 -16 16,4 -6 24 -16,0 0 -24 31,0 -18 -12 -31,4 -5 -4 0,0 -12 12 0,4 -5 -4 5,0 -13 -4 -5,0 -11 4 0,8 0 -4 0,4 -6 0 16,4 -11 8 -1,0 -6 -4 1,4 -6 -4 -1,0 -6 4 -15,0 -6 -4 0,4 0 0 0,0 -5 -12 16,4 5 8 0,-4 6 12 -16,-4 0 -4 15,0 12 -12 -15,0 5 4 16,-4 7 4 -16,0 11 0 16,0 11 -20 -16,-4 13 12 0,0 11 4 15,-4 5 4 -15,0 7 0 16,-4 5 0 -16,0 -5 8 15,0 -7 -4 -15,4 1 -4 32,-4 -12 4 -32,4 0 -4 0,0 -11 0 0,0 -7 8 0,0 -11 -4 15,4 -5 8 -15,0 -19 -8 0,0 -5 8 16,4 -17 -8 0,0 -12 -12 15,4 -12 4 -31,0 0 20 0,0 0 -8 0,0 0 -12 0,0 12 0 15,0 11 20 -15,-4 13 -8 16,-4 4 -4 -16,0 13 0 31,-12 17 12 -31,4 29 0 0,-4 12 -8 16,-4 11 -12 -16,0 6 0 16,0 1 12 -16,0 -13 -4 15,0 1 8 -15,4 -12 -8 31,0 -6 -12 -31,4 -6 4 16,4 -11 12 -16,4 -12 -4 0,8 -12 -4 0,4 -29 4 16,4 -5 -4 -16,4 -12 0 15,0 -6 0 -15,8 5 0 16,-12 1 0 -16,4 12 0 0,-4 5 0 16,-4 6 0 -16,-4 12 -12 29,-4 11 8 -29,-4 6 4 16,0 12 0 -16,-8 11 8 0,0 18 -4 15,-12 12 32 1,0 11 -20 -16,0 6 48 16,-4 0 -36 -16,4 -6 28 15,0 -11 -28 -15,0 -6 8 16,8 -12 -20 -16,0 -6 -36 16,8 -23 20 -16,8 -23 -4 15,0 -6 4 1,8 0 4 -16,0 -24 -24 15,8 -5 12 -15,-4 0 12 16,-4 0 0 -16,0 11 -12 31,0 6 4 -31,0 6 -4 0,-8 12 0 0,0 11 0 0,-8 12 0 0,0 12 16 16,-4 11 -4 -16,-4 12 8 16,-4 12 -8 -1,0 -1 -4 -15,0 7 4 16,0 -7 12 -16,0 1 -8 15,0 -6 16 -15,4 -6 -16 16,0 -6 -20 -16,0 -12 4 16,4 -5 4 -16,0 5 4 0,4 -5 -12 15,0 -6 8 -15,4 -6 4 16,4 -12 0 -16,4 0 0 16,4 -11 0 -16,4 0 0 15,-4 -6 0 -15,0 0 0 16,0 0 0 -16,-4 -1 0 15,0 7 0 -15,-4 0 16 32,0 11 -8 -32,-4 1 -12 0,-4 -1 0 15,0 6 4 -15,0 0 0 0,0 6 -12 0,-8 0 8 16,4 12 4 -16,0 5 0 16,-4 13 -12 -16,0 16 8 15,-4 12 4 -10,4 6 0 -5,-4 6 -20 0,4 -6 12 15,0 0 -56 -15,4 -12 32 16,4 -5 -616 -16,0 -18 352 31,-8 -29 132 -31</inkml:trace>
    </iact:actionData>
  </iact:action>
  <iact:action type="add" startTime="41433">
    <iact:property name="dataType"/>
    <iact:actionData xml:id="d13">
      <inkml:trace xmlns:inkml="http://www.w3.org/2003/InkML" xml:id="stk13" contextRef="#ctx0" brushRef="#br0">5878 7080 944 0,'-24'12'352'15,"16"-12"-276"-15,0 -6 -20 0,4 6 -4 0,0 0 -40 16,-4 0 -4 -16,0 0 -4 0,4 0 64 0,0 0 -36 15,-4 0 92 -15,4 0 -68 0,0 0 24 16,0 0 -44 -16,0 0 -4 0,4 6 -20 0,0 -6 -8 0,4 12 0 16,0 -6 4 -16,4 -1 -4 0,0 -5 16 0,4 6 -12 47,4 0 24 -32,4 0 -20 -15,0 -6 12 16,4 6 -12 -16,4 -6 12 31,4 0 -16 -31,0 0 -4 0,4 -6 0 16,0 0 -4 -16,0 6 0 15,-4 -6 0 -15,-4 6 0 16,4 -6 0 -16,4 6 0 16,4 -5 8 -16,4 -1 -4 15,0 0 8 -15,4 0 -8 16,0 -6 16 -16,4 7 -12 15,-4 -7 -20 -15,0 6 4 16,0 -5 32 -16,-4 5 -16 0,0 -6 -16 16,-4 6 0 -16,-4 0 4 15,4 1 4 -15,-4 -1 16 16,4 6 -8 -16,-4 0 4 16,4 -6 -4 -16,0 0 12 15,4 0 -12 -15,-4 1 -4 16,-4 -1 0 -16,0 0 -16 15,0 0 8 -15,-4 6 12 16,-4 -6 -4 -16,4 6 8 16,-4 0 -8 -16,0 0 -4 4,-4 0 4 -4,0 0 4 16,0 0 -4 -16,4 0 8 0,0 6 -8 16,4 0 -12 -16,0 0 4 15,4 0 12 -15,4 -1 -4 16,0 1 -4 -16,-4 6 4 15,4 -6 -24 -15,0 5 12 16,4 -5 12 -16,0 6 0 16,-8 -1 -4 -16,4 1 4 15,-8 0 -4 -15,0 -1 0 16,4 -5 0 -16,0 6 0 16,0 -6 0 -16,4 5 0 15,0 -5 0 -15,0 0 0 16,-4 -6 16 -16,4 0 -8 15,0 0 -4 -15,-4 6 0 16,0 -6 -4 -16,0 0 0 0,0 5 16 16,-8 1 -8 -16,0 0 -4 15,4 0 0 -15,-4 -6 -16 16,-4 6 8 -16,4 -6 20 16,0 11 -8 -16,0 -11 4 15,0 6 -4 -15,4 0 4 16,8 6 -8 -16,0 -12 16 15,0 5 -12 -15,0 -5 -4 16,0 6 0 -16,-4 -12 -16 16,-4 6 8 -16,4 -5 12 15,-4 5 -4 -15,0 -12 -4 16,-4 6 4 -16,0 -5 4 16,-4 5 -4 -16,0 0 -12 0,-8 -6 4 15,4 1 12 -15,-8 11 -4 16,0 -6 -20 -16,-4 0 8 15,0 6 -84 -15,-8 0 52 16,0 0 -416 -16,0 0 252 16,0 17 84 -16,-12 13 84 45</inkml:trace>
    </iact:actionData>
  </iact:action>
  <iact:action type="add" startTime="54741">
    <iact:property name="dataType"/>
    <iact:actionData xml:id="d14">
      <inkml:trace xmlns:inkml="http://www.w3.org/2003/InkML" xml:id="stk14" contextRef="#ctx0" brushRef="#br0">5474 11642 1008 0,'-36'-17'372'16,"24"5"-288"-16,-16 -5 -24 0,16 5 20 15,-4 -11 -56 -15,-4 -6 0 16,-12 0 -16 -16,0 -6 -8 0,-4 -6 4 16,-4 6 12 -16,0 -6 -8 15,-4 -11 32 -15,0 0 -24 0,-12 -1 20 16,-8 -5 -20 -16,-8 -6 36 15,-4 -12 -28 -15,-4 1 48 32,4 -7 -40 -32,-4 -5 36 0,0 0 -36 0,-12 5 24 15,-4 -11 -28 -15,0 6 8 16,4 0 -20 -16,4 -1 20 16,-8 -11 -24 -16,-4 1 -4 15,-8 4 -4 -15,0 7 40 0,0 12 -24 16,16 11 36 -16,-8 11 -32 15,-4 12 -24 -15,-12 12 0 31,4 18 -8 -31,8 17 0 16,0 11 8 -16,-8 18 0 15,0 11 -20 -15,4 7 12 16,8 5 -4 -16,16 0 4 16,12 0 0 -16,8 -5 0 15,12 -7 -72 -15,8 -11 44 16,12 0 -488 -16,12 -12 288 15,4 6 100 -15,16 -17 92 32</inkml:trace>
    </iact:actionData>
  </iact:action>
  <iact:action type="add" startTime="55397">
    <iact:property name="dataType"/>
    <iact:actionData xml:id="d15">
      <inkml:trace xmlns:inkml="http://www.w3.org/2003/InkML" xml:id="stk15" contextRef="#ctx0" brushRef="#br0">2626 8972 1152 0,'-32'11'428'15,"28"1"-332"-15,-4 -6 -28 0,8 -1 -56 16,-4 7 -20 -16,-8 6 -100 0,4 5 56 16,-12 6 -64 -16,-8 0 68 15,-8 18 -12 1,-8 5 36 -16,-4 6 56 0,-8 12 -12 15,0 23 -20 -15,4 12 0 16,4 5 16 -16,4 -5 -8 16,8 0 32 -1,8 -6 -24 -15,4 -12 -12 0,4 -11 -8 16,8 -1 12 -16,8 1 -4 16,8 -12 -28 -16,8 0 12 0,12 -6 -12 15,16 -11 12 -15,16 -7 -96 16,20 1 56 -16,4 -12 24 47,12 0 20 -47</inkml:trace>
    </iact:actionData>
  </iact:action>
  <iact:action type="add" startTime="56078">
    <iact:property name="dataType"/>
    <iact:actionData xml:id="d16">
      <inkml:trace xmlns:inkml="http://www.w3.org/2003/InkML" xml:id="stk16" contextRef="#ctx0" brushRef="#br0">5778 11811 1144 0,'-12'23'420'16,"0"-23"-324"-16,0 -17 -28 0,12 5 -12 0,-4 -23 -44 15,-4 -17 32 -15,0 -18 -28 16,0 -11 4 -16,0 -24 -12 0,-4 -6 -16 16,-4 -22 4 -16,-4 -19 48 0,-12 -11 -24 15,-8 6 24 -15,-12 -6 -24 16,-8 -11 52 -16,-8 -18 -40 16,-12 6 56 -16,8 -1 -52 15,-8 7 88 -15,-8 0 -68 16,-12 -12 44 -16,-12 5 -60 15,4 13 32 -15,4 11 -40 16,-8 6 -36 -16,-20 5 0 16,0 -5 28 -16,4 12 -16 15,0 5 -28 -15,-12 12 12 16,-8 24 -36 -16,4 16 28 16,-8 7 -4 -16,-8 17 12 15,4 11 8 -15,12 18 0 16,4 12 -64 -16,0 12 36 0,8 11 -84 15,12 11 60 -15,20 7 -352 32,16 17 224 -32,16 11 68 0,20 12 72 0</inkml:trace>
    </iact:actionData>
  </iact:action>
  <iact:action type="add" startTime="56606">
    <iact:property name="dataType"/>
    <iact:actionData xml:id="d17">
      <inkml:trace xmlns:inkml="http://www.w3.org/2003/InkML" xml:id="stk17" contextRef="#ctx0" brushRef="#br0">2518 6854 1276 0,'-52'64'472'16,"16"-41"-364"-16,-4 18 -32 0,20 -18 -40 16,-4 6 -36 -16,-8 12 -36 15,-4 11 20 -15,0 6 -72 16,0 6 48 -16,4 0 -52 16,0 12 52 -16,4 5 12 0,4 7 16 15,8 -1 -8 -15,8 0 12 0,12 6 -40 16,12 0 28 -16,12 6 16 31,20 0 4 -31,16 12 -24 0,12 5 12 0,4 -17 -40 16,20 -12 32 -16,24 -11 -488 31,16 -18 280 -31,0 -17 96 0</inkml:trace>
    </iact:actionData>
  </iact:action>
  <iact:action type="add" startTime="66413">
    <iact:property name="dataType"/>
    <iact:actionData xml:id="d18">
      <inkml:trace xmlns:inkml="http://www.w3.org/2003/InkML" xml:id="stk18" contextRef="#ctx0" brushRef="#br0">16138 7610 976 0,'-20'17'360'16,"12"-17"-280"-16,8 0 -20 0,0 0 -16 0,0 -5 -36 16,0 -7 4 -16,0 0 -4 15,0 1 28 -15,4 -1 -20 0,0 0 84 0,4 1 -56 16,0 -1 40 -16,4 0 -48 0,8 1 8 15,4 5 -28 -15,8 -6 20 16,4 7 -24 0,8 -1 4 -16,4 0 -8 15,0 0 12 -15,4 0 -12 16,0 -5 24 -16,0 5 -20 16,4 -6 40 -16,4 6 -28 15,12 -5 20 -15,0 5 -24 16,4 0 8 -16,0 0 -16 15,-4 -5 0 -15,0 5 -4 16,4 -6 -8 -16,4 6 4 16,0 -5 -16 -16,4 5 8 15,0 -6 20 -15,0 12 -8 16,-12 -11 -12 -16,4 5 0 16,0 -6 20 -16,4 6 -8 15,4 -11 -4 -15,0 5 0 0,-4 -5 12 16,0 5 -8 -16,-4 6 -4 15,4 6 0 -15,4 -5 4 16,0 5 -4 -16,4 -6 16 16,-8 0 -12 -16,4 0 16 15,-8 0 -16 -15,-4 6 -12 16,0 6 0 -16,4 -6 20 16,8 6 -8 -16,4 -6 -4 15,-4 6 0 -15,-4 0 -4 16,0 5 0 -16,0 7 0 15,0 5 0 -15,4 -6 16 16,0 1 -8 -16,-4 5 -12 0,0 -5 0 16,-8 -1 4 -16,0 6 0 15,8 -5 0 -15,4 -7 0 16,4 7 8 -16,0 -1 -4 16,-4 1 -12 -16,0 -7 4 15,-8 1 4 -15,4 0 0 16,4 -7 8 -16,4 -5 -4 15,8 0 -4 -15,-8 6 4 16,0 -6 -4 -16,0 0 0 16,8 -6 0 -16,4 6 0 15,4 -5 -12 -15,0 5 8 3,-8 0 4 -3,4 0 0 16,0 0 -12 -16,4 0 8 15,0 0 4 -15,4 5 0 16,-8 1 8 -16,4 0 -4 15,4 0 -20 -15,4 6 8 0,0 -7 -4 16,-8 7 4 -16,-12 0 -28 16,-8 -1 20 -16,-12 1 -28 31,12 0 24 -31,-12 -1 0 0,-12 7 12 0,-8 -7 -152 16,-8 1 88 -16,-12 0 -1036 31,-12 -1 608 -31</inkml:trace>
    </iact:actionData>
  </iact:action>
  <iact:action type="add" startTime="66414">
    <iact:property name="dataType"/>
    <iact:actionData xml:id="d19">
      <inkml:trace xmlns:inkml="http://www.w3.org/2003/InkML" xml:id="stk19" contextRef="#ctx0" brushRef="#brinv">0 0 2048 0</inkml:trace>
    </iact:actionData>
  </iact:action>
  <iact:action type="add" startTime="66415">
    <iact:property name="dataType"/>
    <iact:actionData xml:id="d20">
      <inkml:trace xmlns:inkml="http://www.w3.org/2003/InkML" xml:id="stk20" contextRef="#ctx0" brushRef="#brinv">25764 21917 2048 0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2:13:48.805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47410">
    <iact:property name="dataType"/>
    <iact:actionData xml:id="d0">
      <inkml:trace xmlns:inkml="http://www.w3.org/2003/InkML" xml:id="stk0" contextRef="#ctx0" brushRef="#br0">14990 623 236 0,'-4'-4'88'16,"4"-4"-68"-16,0 8 -4 0,0 0 0 0,4 0 -12 15,0 -4 8 -15,0 4 -8 0,0 -4 -4 0,4 0 4 16,0 0 28 -16,0 0 -16 16,0 -4 48 -16,0 4 -36 15,0 -4 56 -15,0 4 -48 16,0 0 36 -16,0 0 -40 16,0 0 60 -16,0 0 -52 15,0 0 64 -15,8 0 -64 0,0 0 52 16,0 0 -52 -1,4 0 24 -15,4 0 -36 0,4 0 0 16,4 4 -16 0,8 -4 0 -16,4 0 -4 15,8 -4 12 -15,8 0 -12 16,8 4 -4 -16,4 0 0 16,4 0 4 -16,-8 0 -4 15,4 0 8 -15,-4 0 -8 16,8 4 -12 -16,4 0 4 15,-4 0 12 -15,0 0 -4 16,-8 4 -12 -16,-4 0 4 20,-8 0 4 -20,-8 0 0 15,-4 -4 -44 -15,4 4 24 16,-16 -4 -80 -16,-4 0 56 0,-4 4 -88 31,-4 0 76 -31,-4 0 28 0,-4 -8 20 0</inkml:trace>
    </iact:actionData>
  </iact:action>
  <iact:action type="add" startTime="48164">
    <iact:property name="dataType"/>
    <iact:actionData xml:id="d1">
      <inkml:trace xmlns:inkml="http://www.w3.org/2003/InkML" xml:id="stk1" contextRef="#ctx0" brushRef="#br0">15410 75 612 0,'-8'-24'228'16,"16"20"-180"-16,4 8 -12 0,-8 -4 -36 0,-4 0 -8 15,0 0 -12 -15,0 0 8 0,4 4 -8 0,-4 4 8 16,-4 0 24 -16,0 4 -4 16,-4 4 40 -16,-4 4 -24 15,-4 4 12 -15,4 4 -20 32,-8 16 0 -32,0 4 -8 15,0 0 -8 -15,0 8 4 16,0 -4 4 -16,-4 -4 -4 15,0 -4 -12 -15,0 -4 4 0,0 0 12 0,4 -8 -4 16,4 -4 -4 -16,4 -4 4 16,0 -4 12 -16,4 -4 -8 15,0 0 24 -15,0 -4 -20 16,4 -4 48 -16,4 0 -32 0,4 0 40 0,4 0 -40 16,4 4 -16 -16,4 0 -4 15,4 0 0 1,0 0 -4 -16,8 0 8 15,0 0 -8 1,8 0 -4 -16,0 -4 4 16,8 0 -4 -16,0 -4 0 15,4 0 -20 -15,4 0 12 16,0 0 -68 -16,4 0 44 16,4 0 -156 -16,-12 -4 108 15,0 0 24 -15,-12 -4 36 0</inkml:trace>
    </iact:actionData>
  </iact:action>
  <iact:action type="add" startTime="51049">
    <iact:property name="dataType"/>
    <iact:actionData xml:id="d2">
      <inkml:trace xmlns:inkml="http://www.w3.org/2003/InkML" xml:id="stk2" contextRef="#ctx0" brushRef="#br0">13642 1879 508 0,'4'-12'188'15,"4"12"-148"-15,4 0 -8 0,-12 0 -36 16,4 0 -4 -16,0 0 -12 0,-4 0 8 0,4 0 8 16,-4 0 4 -16,0 0 52 0,4 -4 -28 0,-4 0 32 15,4 0 -28 -15,-4 4 -16 0,0 0 -8 0,0 0 -4 16,0 4 0 -16,-4 4 0 0,4 0 0 0,0 -8 -12 16,4 8 8 -16,0 -4 4 0,4 0 0 31,0 0 16 -16,4 0 -8 1,4 -4 16 0,0 0 -16 -1,-4 0 -4 -15,0 -4 0 16,0 -4 -4 -16,-4 0 0 16,0 0 8 -16,-12 -4 12 15,-4 4 -8 -15,-8 0 -16 31,-4 4 0 -31,-4 0 4 0,0 4 0 16,0 0 0 -16,0 4 0 16,4 0 0 -16,0 -4 0 15,4 4 0 -15,4 0 0 16,4 -4 0 -16,4 4 0 20,0 -4 8 -20,4 0 -4 0,4 4 32 0,8 -4 -20 0,4 0 -4 31,8 0 -8 -31,0 0 -16 15,4 0 8 1,-4 0 4 -16,0 0 0 16,-4 0 0 -16,-4 -4 0 31,-8 4 -20 -31,0 0 12 0,-8 -4 -4 16,-4 4 4 -16,-4 4 -20 0,-8 0 16 15,-4 4 -40 -15,0 0 32 16,0 -4 -424 -16,0 8 244 15,4 0 80 -15</inkml:trace>
    </iact:actionData>
  </iact:action>
  <iact:action type="add" startTime="52901">
    <iact:property name="dataType"/>
    <iact:actionData xml:id="d3">
      <inkml:trace xmlns:inkml="http://www.w3.org/2003/InkML" xml:id="stk3" contextRef="#ctx0" brushRef="#br0">9514 3395 600 0,'-20'-16'224'15,"12"8"-176"-15,4 8 -12 0,4 0 -8 0,0 0 -24 0,0 0 -36 16,0 0 16 -16,0 0 -20 0,0 0 20 0,0 0 16 15,4 0 4 -15,4 -4 8 0,0 4 -8 0,0 0 16 16,8 0 -12 0,4 4 -4 -1,4 0 0 -15,0 -4 -4 16,4 4 0 0,0 0 8 -16,4 0 -4 15,-8 -4 8 -15,4 0 -8 16,-4 0 -4 -16,0 0 4 15,-4 0 -4 -15,0 -4 0 16,0 4 0 -16,-8 0 0 16,-4 0 0 -16,0 0 0 0,-4 0 0 15,-4 0 0 -15,-4 -4 16 0,-4 4 -8 0,-4 0 -4 16,-8 0 0 0,0 0 -16 -16,-4 0 8 15,0 0 28 -15,-4 4 -12 31,0 -4 32 -31,4 4 -28 0,0 -4 48 16,8 4 -36 -16,4 0 -68 16,8 4 20 -16,4 0 -108 15,8 4 72 -15,8 0 -152 32,8 0 120 -32,4 -4 28 0</inkml:trace>
    </iact:actionData>
  </iact:action>
  <iact:action type="add" startTime="58545">
    <iact:property name="dataType"/>
    <iact:actionData xml:id="d4">
      <inkml:trace xmlns:inkml="http://www.w3.org/2003/InkML" xml:id="stk4" contextRef="#ctx0" brushRef="#br0">17634 1059 696 0,'0'-20'256'15,"-4"12"-196"-15,4 -4 -20 0,0 8 -20 0,0 0 -20 16,0 0 -12 -16,0 0 8 0,0 0 20 0,0 0 -8 16,0 0 4 -16,-4 0 -4 0,4 4 28 0,0 0 -20 15,0 4 4 -15,-4 4 -12 0,-4 12 28 0,0 8 -20 32,-4 8 20 -1,-4 8 -20 -31,0 0 8 15,0 0 -12 -15,4 4 -8 0,0 -4 0 16,0 4 12 -16,0 0 -8 16,4 -4 24 -16,0 0 -20 29,0 -4 48 -29,0 -4 -32 16,4 -8 28 -16,0 -4 -28 16,0 -8 8 -16,4 -4 -20 0,0 -4 64 15,0 -4 -48 -15,0 -4 60 0,0 -8 -56 0,0 -8 12 16,0 -4 -32 -1,0 -8 28 1,4 -4 -28 0,4 -4 48 -16,0 0 -36 15,4 0 4 -15,0 -4 -20 0,0 -4 20 16,4 -4 -20 -16,0 0 -4 31,0 -8 -4 -31,4 0 -4 0,-4 0 0 0,4 4 0 16,-4 0 0 -16,4 4 0 15,0 4 0 -15,-4 4 0 16,0 8 0 -16,0 0 0 16,-4 8 0 -16,0 4 0 15,0 4 0 -15,0 4 0 0,-4 8 0 16,0 4 0 -16,-4 8 0 16,0 8 -12 -16,0 12 8 15,4 20 -4 1,0 16 0 -16,-4 8 0 15,4 0 0 -15,0 0 16 0,0 0 -4 16,0 0 -12 -16,0 0 4 16,0 0 4 -16,4 0 0 15,0 -4 8 -15,0 -8 -4 32,-4 -8 -4 -32,0 -4 4 0,4 -12 -16 0,-4 -4 8 15,0 -8 -60 -15,-4 -4 36 16,0 -4 -76 -16,0 -4 60 15,-4 -12 -112 -15,0 0 88 0,0 -12 -200 0,0 -4 152 16,0 -12 -508 0,-4 -8 348 20,-4 -4 132 -36</inkml:trace>
    </iact:actionData>
  </iact:action>
  <iact:action type="add" startTime="59345">
    <iact:property name="dataType"/>
    <iact:actionData xml:id="d5">
      <inkml:trace xmlns:inkml="http://www.w3.org/2003/InkML" xml:id="stk5" contextRef="#ctx0" brushRef="#br0">17550 1395 280 0,'-28'0'104'15,"16"8"-84"-15,-4 0 0 0,12 -4 -12 0,-4 4 -8 16,0 0 16 -16,0 4 -8 16,4 -4 40 -16,0 0 -24 15,0 0 172 -15,4 -4 -108 16,0 -4 128 -16,0 0 -124 0,0 0 104 0,8 4 -112 15,4 -4 28 -15,4 0 -68 16,4 -4 12 -16,4 4 -36 0,0 -4 8 16,4 0 -16 -1,0 -4 0 1,4 4 -4 -16,0 0 -8 0,-4 0 4 16,0 -4 -16 -16,0 4 8 15,-4 0 -48 -15,0 -4 24 16,0 4 -124 -16,0 -4 80 15,-4 0 -432 -15,0 0 280 47,0 0 116 -47</inkml:trace>
    </iact:actionData>
  </iact:action>
  <iact:action type="add" startTime="59827">
    <iact:property name="dataType"/>
    <iact:actionData xml:id="d6">
      <inkml:trace xmlns:inkml="http://www.w3.org/2003/InkML" xml:id="stk6" contextRef="#ctx0" brushRef="#br0">18498 903 1100 0,'-8'-32'408'16,"4"32"-316"-16,8 0 -28 0,-4 0 -104 0,0 0 8 0,0 -4 -32 16,-4 4 40 -16,0 -4 -8 0,-4 0 20 0,-4 -4 24 15,-4 0 -4 1,-4 0 -4 -16,-4 4 0 0,0 0 -4 16,0 4 0 -16,-8 4 -20 15,4 4 12 1,-4 4 -4 -16,0 8 4 15,-4 4 0 1,8 4 0 -16,4 0 8 0,4 0 0 16,4 0 8 -16,8 0 -4 15,4 -4 24 -15,8 0 -16 16,4 0 4 -16,8 -4 -8 16,0 0 4 -16,8 0 -8 15,0 0 -12 -15,0 0 4 16,4 0 12 -16,4 -4 -4 0,-4 0 -4 15,0 -4 4 -15,-4 0 4 16,0 0 -4 -16,-4 0 -12 16,-4 0 4 -16,-4 0 4 31,0 4 0 -31,-4 4 -20 0,-4 0 12 0,0 0 -12 16,-4 0 8 -16,-4 0 -36 15,-4 4 28 -15,-4 -4 -4 16,-4 0 16 -16,0 0 16 15,-4 0 -4 -15,-4 -4 -4 16,-4 0 4 -16,0 -4 4 0,-4 0 -4 16,0 0 -36 -16,-4 -4 16 31,8 -4 -92 -31,0 0 60 0,4 -8 24 0,-4 -4 16 31</inkml:trace>
    </iact:actionData>
  </iact:action>
  <iact:action type="add" startTime="60484">
    <iact:property name="dataType"/>
    <iact:actionData xml:id="d7">
      <inkml:trace xmlns:inkml="http://www.w3.org/2003/InkML" xml:id="stk7" contextRef="#ctx0" brushRef="#br0">18934 1067 1204 0,'-8'-12'448'15,"20"12"-348"-15,-12 20 -32 0,0 -8 -164 0,-4 8 36 16,-4 8 -12 -16,-8 12 44 16,-4 4 8 -16,-12 0 12 15,-4 4 8 -15,0 4 0 0,-4 4 8 16,0 4 -4 -16,4 -4 -4 15,4 -4 4 -15,4 -8 4 16,4 -4 -4 -16,4 -8 -4 0,4 -8 4 16,4 -8 20 -16,4 0 -12 15,0 -4 48 -15,4 -4 -32 16,0 -4 64 -16,4 -24 -16 31,0 -8 -36 -31,4 -8 20 0,4 -8 -36 16,0 -4 32 -16,4 -4 -32 15,0 0 4 -15,8 -4 -16 16,0 0 0 -16,4 -8 -4 16,4 -4 4 -16,4 -8 -8 15,0 0 24 -15,0 4 -16 16,0 8 -4 -16,0 4 -4 16,0 12 -4 -16,-4 4 0 15,0 4 0 -15,0 8 0 0,-4 4 0 31,-4 12 0 -31,-4 0 -12 0,4 8 8 0,-4 8 -16 16,0 8 12 -16,-4 4 -4 31,0 12 4 -31,0 12 0 0,0 20 0 0,-4 12 0 16,4 8 0 -16,-4 4 16 16,4 -4 -4 -16,0 0 -12 15,0 0 4 -15,0 0 4 16,0 0 0 -16,0 0 0 15,0 -4 0 -15,0 -12 -12 16,0 -8 8 -16,-4 -12 -48 16,0 -4 24 -16,-4 -8 -48 15,0 -4 44 -15,-4 -12 -124 0,0 0 84 0,0 -12 -228 16,0 -4 168 -16,-4 -20 48 16,0 -8 56 15</inkml:trace>
    </iact:actionData>
  </iact:action>
  <iact:action type="add" startTime="61202">
    <iact:property name="dataType"/>
    <iact:actionData xml:id="d8">
      <inkml:trace xmlns:inkml="http://www.w3.org/2003/InkML" xml:id="stk8" contextRef="#ctx0" brushRef="#br0">18710 1375 1068 0,'-4'0'396'16,"12"0"-308"-16,0 8 -24 0,0 -4 -52 0,4 4 -20 16,4 0 12 -16,4 0 0 15,8 0 32 -15,0 0 -20 16,0 -4 32 -16,4 0 -32 0,-4 -4 48 16,4 0 -36 -16,-4 -4 12 15,4 -4 -24 -15,0 0 -8 16,4 -4 -4 -16,8 4 -16 15,-4 -8 8 1,0 4 -84 -16,0 0 48 0,0 4 -356 8,0 -8 220 -8,-4 4 76 0,-4 -16 68 47</inkml:trace>
    </iact:actionData>
  </iact:action>
  <iact:action type="add" startTime="62293">
    <iact:property name="dataType"/>
    <iact:actionData xml:id="d9">
      <inkml:trace xmlns:inkml="http://www.w3.org/2003/InkML" xml:id="stk9" contextRef="#ctx0" brushRef="#br0">19894 1279 904 0,'-8'-28'332'15,"4"24"-256"-15,0 -12 -24 0,4 12 -36 16,0 0 -20 -16,0 0 -4 0,0 0 0 0,0 0 16 16,0 0 -4 -16,0 4 -4 0,0 0 4 0,0 0 12 15,0 8 -8 -15,-4 4 -4 0,0 8 0 32,0 4 -4 -32,0 8 0 29,0 8 8 -13,0 8 -4 -16,0 8 16 15,4 4 -12 -15,4 -4 32 16,0 -4 -24 -16,4 -8 12 16,0 -4 -16 -16,0 -12 28 15,4 -4 -24 -15,0 -8 40 16,0 -4 -32 -16,0 -8 76 0,4 -8 -56 16,-4 -4 24 -16,0 -8 -40 15,8 -8 -8 -15,-8 -4 -12 16,0 -4 4 -16,0 -4 -8 15,0 -4 8 -15,-4 4 -8 16,4 0 -4 -16,-4 4 4 16,0 4 -4 -16,-4 0 0 15,0 8 0 -15,0 4 0 16,0 4 0 -16,-4 0 0 16,0 8 -20 -16,0 0 12 0,0 12 -12 0,0 4 8 15,0 0 8 -15,4 8 4 31,0 0 0 -31,4 4 0 16,4 4 0 -16,-4 4 0 16,8 -4 0 -16,-4 0 0 15,8 0 0 -15,-4 -4 8 16,4 -4 -4 -16,0 -4 -4 16,0 -4 4 -16,0 -4 4 15,4 -4 -4 -15,0 -8 8 16,4 -8 -8 -16,4 -8 -4 15,0 -4 4 -15,-4 -8 -16 16,0 -4 8 -16,0 0 4 16,-4 0 0 -16,0 0 -12 15,-8 4 8 -15,0 4 4 16,-4 0 0 -16,-4 -4 -20 16,0 8 12 -16,0 4 -4 0,-4 4 4 15,0 0 0 -15,0 8 0 5,0 4 -36 -5,-4 4 24 15,8 8 -4 -15,4 8 16 0,0 4 0 16,0 4 0 -16,4 0 8 16,0 4 0 -16,-4 4 0 15,0 4 0 1,0 0 0 -16,0 4 0 16,0 8 0 -16,-8 -4 0 15,0 0 -12 -15,-4 -4 8 16,0 -4 -32 -16,-8 -8 20 15,-4 -4 -28 -15,-4 -4 24 16,-4 -8 -8 -16,-8 0 16 16,-4 -8 0 -16,-4 -4 4 15,0 -8 8 -15,0 0 0 16,4 -4 24 -16,4 -4 -12 0,4 0 24 16,4 0 -24 -16,4 0 48 15,4 4 -32 -15,0 0 40 16,8 4 -40 -16,0 4 -4 0,8 0 -16 0,0 4 -16 15,8 0 4 -15,0 0 4 16,8 8 0 0,4 0 8 -16,4 4 -4 15,8 0 -4 1,4 0 4 -16,0 0 -4 16,0 -4 0 -16,4 4 0 0,-4 -4 0 31,0 -4 8 -31,0 -4 -4 0,8 0 -4 0,0 0 4 15,4 -4 -4 -15,0 -4 0 16,0 -4 0 -16,-4 -4 0 16,0 -4 0 -16,-8 -4 0 15,-4 0 0 -15,-8 -4 0 16,-4 -4 0 -16,-4 -4 0 16,-4 4 0 -16,-4 0 0 15,-4 0 -12 -15,-4 0 8 16,-4 8 -4 -16,-8 0 0 15,-4 0 -12 -15,-4 8 12 31,-4 8 -12 -31,-8 0 8 16,-4 4 8 -16,0 4 4 15,0 0 -12 -15,0 8 8 16,0 4 12 -16,4 0 -4 0,0 8 8 16,8 4 -8 -16,4 8 8 15,4 4 -8 -15,4 4 24 16,12 4 -16 -16,8 -4 12 15,8 0 -12 -15,8 -4 0 16,12 0 -4 -16,4 -8 20 16,8 0 -16 -16,0 -8 -48 15,8 0 20 -15,0 -8 -632 16,8 -12 356 -16,0 -20 136 47,-4 -16 108 -47</inkml:trace>
    </iact:actionData>
  </iact:action>
  <iact:action type="add" startTime="76142">
    <iact:property name="dataType"/>
    <iact:actionData xml:id="d10">
      <inkml:trace xmlns:inkml="http://www.w3.org/2003/InkML" xml:id="stk10" contextRef="#ctx0" brushRef="#br0">1982 8871 372 0,'-4'-4'140'15,"0"0"-112"-15,0 0 -4 0,4 4 12 16,0 0 -24 -16,0 0 40 0,0 0 -28 0,0 -4 48 0,-4 0 -40 0,4 0 72 15,0 0 -56 -15,0 0 72 0,-4 0 -68 0,4 0 60 16,0 0 -60 -16,0 0 24 0,-4 0 -44 16,4 0 24 -16,0 0 -28 15,0 4 0 -15,0 0 -16 0,0 0 -32 0,0 0 8 0,0 4 -20 0,0 -4 16 16,0 8 0 -16,4 0 8 16,0 0 -12 -16,4 0 12 0,0 0 -32 62,4 0 24 -46,8 0 -20 -1,4 0 20 -15,0 -4 8 16,4 -8 8 0,0 0 0 -16,4 -4 0 15,0 -4 0 -15,0 0 0 16,-4 -4 0 -16,-4 4 0 15,0 -4 8 -15,-4 0 -4 16,-8 0 16 -16,-4 4 -12 0,0 0 32 16,-4 4 -24 -16,-4 0 4 15,-8 -4 -12 -15,-4 4 4 0,0 4 -8 16,-4 0 -4 0,-4 4 4 -16,4 4 4 15,0 0 -4 -15,0 0 -4 16,0 4 4 -16,4 0 -16 0,0 0 8 29,4 0 4 -29,0 0 0 16,4 0 0 -16,4 0 0 0,0 0 0 16,4 0 0 -16,0 0 8 15,4 0 -4 -15,0 -4 32 16,0 0 -20 -16,0 -4 12 16,4 0 -16 -16,-4 0 0 15,4 0 -4 -15,-4 -4 20 16,-4 0 -16 -16,0 0 12 15,0 0 -12 -15,-4 0 0 16,-4 0 -4 -16,0 0 12 0,-4 -4 -12 16,0 4 -4 -16,0 0 0 0,-4 0 -16 15,0 4 8 17,0 4 -16 -32,-4 0 12 15,4 0 -12 -15,-4 4 8 0,4 4 -20 16,4 -4 20 -16,4 0 -4 0,0 0 8 15,4 0 8 -15,0 -8 0 16,0 0 32 -16,8 0 -16 0,4 0 -4 0,0 -4 -8 31,0 0 -4 -31,4 -4 0 16,-4 0 16 0,0 0 -8 -16,0 0 -4 15,-4 0 0 -15,-4 0 28 0,-4 0 -16 16,0 4 4 -16,-4 -4 -12 15,0 4 -24 -15,0 0 8 16,-4 4 -24 -16,0 0 20 0,0 0 -4 16,4 4 8 -16,-4 0 8 15,4 0 0 -15,0 0 0 0,0 0 0 16,0 4 -12 -16,4 0 8 0,0 -4 4 31,0 -4 0 -31,0 0 16 0,0 0 -8 0,0 0 16 16,0 0 -16 -16,0 0 16 15,0 0 -16 -15,4 0 4 0,0 -4 -4 0,0 0 -8 0,0 0 4 0,-4 -4 4 16,0 0 -4 -16,-4 0 16 47,0 0 -12 -47,-4 0 4 16,0 0 -4 -16,-4 4 -16 15,-4 4 4 1,-4 4 -16 15,0 4 12 -31,-4 0 -4 16,4 4 4 -16,4 0 -36 0,0 4 24 0,4 -4 -36 15,4 4 32 -15,0 -4 -8 16,4 0 20 -16,0 -4 8 31,4 0 4 -31,0 -8 16 16,0 0 -8 -16,8 0 4 0,0 -4 -4 0,4 0 4 15,0 -4 -8 -15,4 -4 -4 16,-4 0 4 -16,0 0 -4 0,-4 0 0 16,0 4 24 -16,-8 0 -12 15,0 0 -20 1,-4 4 0 -16,0 4 -56 0,-4 0 32 0,0 8 -688 16,0 4 396 -16,0 4 132 31</inkml:trace>
    </iact:actionData>
  </iact:action>
  <iact:action type="add" startTime="78460">
    <iact:property name="dataType"/>
    <iact:actionData xml:id="d11">
      <inkml:trace xmlns:inkml="http://www.w3.org/2003/InkML" xml:id="stk11" contextRef="#ctx0" brushRef="#br0">4718 8903 208 0,'-16'-8'76'16,"16"12"-60"-16,0 -8 -4 0,0 4 -4 0</inkml:trace>
    </iact:actionData>
  </iact:action>
  <iact:action type="add" startTime="78554">
    <iact:property name="dataType"/>
    <iact:actionData xml:id="d12">
      <inkml:trace xmlns:inkml="http://www.w3.org/2003/InkML" xml:id="stk12" contextRef="#ctx0" brushRef="#br0">4666 8867 416 0,'0'0'152'15,"0"0"-116"-15,0 0 -12 0,0 0 108 0,0 0 -76 16,0 0 60 -16,0 0 -72 0,4 -4 4 0,0 4 -28 16,0 0 -4 -16,4 0 -8 0,0 0 -8 15,0 0 4 -15,0 0 4 0,0 0 -4 0,0 -4 16 32,0 0 -12 -32,0 0 16 0,4 0 -16 19,-4 0 16 -19,4 0 -16 16,-4 0 -4 -16,0 4 0 15,0 0 -4 -15,0 -4 0 32,0 0 -12 -32,0 4 8 0,0 -4 4 0,0 0 0 15,0 4 0 -15,-4 0 0 16,0 0 -12 -16,0 -4 8 16,0 4 -4 -16,-4 0 0 0,4 -4 16 0,-4 4 -4 0,0 0 -4 15,-4 0 4 -15,0 0 12 0,-4 0 -8 0,0 0 16 16,-4 0 -16 31,-4 0 4 -47,-4 4 -4 15,-4 0 4 -15,-4 0 -8 16,-4 0 40 0,0 0 -20 -16,0 0 12 15,0 0 -20 -15,0 4 36 16,4 0 -28 -16,4 -4 -4 15,4 0 -12 -15,4 0 -8 16,4 0 4 -16,0 0 20 0,8 -4 -12 16,0 0 4 -16,4 0 8 15,12 0 -12 -15,4 -4 -8 0,8 0 0 16,4 0 -4 15,8 -4 0 -31,4 0 -12 0,0 4 8 16,-4 0 4 -16,0 -4 0 15,0 4 8 -15,-4 0 -4 16,-4 0 -4 -16,-4 0 4 16,0 0 -4 -16,-4 0 0 15,-4 0 0 -15,-8 0 0 16,0 4 -28 -16,0 -4 16 0,-8 4 -4 0,0 0 8 16,0 0 8 -16,-8 0 0 0,0 0 -20 0,-4 0 12 31,-4 4 -4 -16,0 -4 4 -15,0 4 16 16,-8 -4 -4 -16,0 0 8 16,0 0 -8 -16,-4 4 8 15,0 0 -8 -15,4 -4 16 16,4 4 -12 -16,0 -4 -20 16,4 4 4 -16,4 -4 -4 15,4 4 4 -15,0 -4 -56 0,4 4 36 16,0 0 28 -16,4 -4 4 0,0 0 0 0,0 0 0 15,8 0 -16 -15,4 0 8 0,-4 0 -4 32,4 0 0 -32,0 0 16 15,4 0 -4 -15,-4 0 -12 16,0 0 4 -16,0 0 4 16,-4 0 0 -16,0 0 0 15,-4 0 0 -15,0 -4 8 31,0 4 -4 -31,-4 0 8 0,-4 -4 -8 0,0 4 16 16,-8 0 -12 -16,0 0 -20 16,-4 0 4 -16,0 0 12 15,-4 0 0 -15,0 0 -12 16,0 0 4 -16,0 0 -4 16,0 0 0 -16,4 4 0 15,0 0 0 -15,4 0 -100 16,0 0 60 -16,4 0 20 15</inkml:trace>
    </iact:actionData>
  </iact:action>
  <iact:action type="add" startTime="81553">
    <iact:property name="dataType"/>
    <iact:actionData xml:id="d13">
      <inkml:trace xmlns:inkml="http://www.w3.org/2003/InkML" xml:id="stk13" contextRef="#ctx0" brushRef="#br0">4582 8783 144 0,'-4'0'52'15,"4"-4"-40"-15,-4 0 0 0,4 4 36 0,0 0 -28 16,0 0 24 -16,0 0 -24 16,0 0 96 -16,0 -4 -64 0,0 4 72 0,0 -4 -68 15,0 0 76 -15,0 0 -76 0,0 0 68 0,-4 0 -68 16,0 4 68 -16,0 -4 -72 0,4 0 44 0,-4 0 -56 16,4 4 -36 -16,-4 -4 -8 0,4 0 52 0,0 0 -24 15,0 0 24 -15,0 4 -28 0,0 0 16 16,0 0 -20 -16,0 0 -36 0,0 0 12 15,0 0 -36 -15,0 0 28 0,0 0 4 0,0 4 12 0,-4 0 -12 0,4 0 8 16,0 0 4 -16,0 4 0 0,0 -4 -12 0,0 4 8 78,0 -4 -24 -63,4 4 16 0,-4 -8 4 -15,4 8 8 16,0 -4 8 -16,4 -4 -4 0,0 0 16 16,4 0 -12 15,0 0 16 -31,4 -4 -16 16,0 0 4 -1,0 0 -4 -15,-4 0 12 0,0 -4 -12 16,0 0 4 -16,0 0 -4 15,-4 0 4 -15,-4 0 -8 0,0 -4 16 16,-4 4 -12 -16,0 -4 24 16,-4 0 -20 -16,-4 4 -12 15,-4 0 -4 -15,0 0 -16 16,0 4 12 -16,0 4 -24 16,-4 0 20 -1,0 0 -12 -15,0 4 12 16,4 4 0 -16,0 0 4 15,4 4 0 -15,4 -4 0 16,0 0 -12 -16,4 4 12 0,0 -4 -12 16,4 0 8 -16,4 0 44 0,4 0 -20 15,4 0 0 1,4 0 -8 -16,0 -8 4 16,4 4 -4 -16,-4 -4 8 15,4 0 -8 -15,-4 -4 -4 16,0 0 4 -16,-4 0 4 15,0 0 -4 -15,-8 0 16 16,0 0 -12 -16,-4 0 -4 0,-4 0 0 16,-8 -4 -4 -16,-4 4 -28 15,-4 0 16 17,-4 4 -48 -32,-4 0 32 0,-4 4 -80 15,0 4 56 1,-4 0 36 -16,0 8 12 36</inkml:trace>
    </iact:actionData>
  </iact:action>
  <iact:action type="add" startTime="119771">
    <iact:property name="dataType"/>
    <iact:actionData xml:id="d14">
      <inkml:trace xmlns:inkml="http://www.w3.org/2003/InkML" xml:id="stk14" contextRef="#ctx0" brushRef="#br0">5314 8487 580 0,'-8'-8'216'15,"8"8"-168"-15,0 0 -12 0,0 0 24 16,0 0 -40 -16,-4 0 36 0,4 -4 -32 0,0 0 84 15,0 0 -60 -15,0 0 56 0,-4 4 -60 0,4 0 76 16,0 0 -68 -16,0 0 52 0,-4 0 -60 0,4 4 4 16,-4 4 -28 -16,4 4 -12 0,0 4 -4 47,0 4 -4 -32,4 8 0 -15,0 0 0 16,0 0 0 -16,4 4 16 31,0 4 -8 -31,4 0 -12 0,-4 0 0 16,4 0 12 -16,-4 0 -4 0,4 0 -4 31,-4 -4 4 -31,4 -4 -24 0,-4 0 12 0,4 -4 -56 16,-8 -4 32 -16,4 0 -108 15,0 -4 80 -15,4 -4 -140 0,-4 -4 112 16,0 -4 -168 -16,-4 -4 144 0,4 -4 52 15,0 -12 44 -15</inkml:trace>
    </iact:actionData>
  </iact:action>
  <iact:action type="add" startTime="120212">
    <iact:property name="dataType"/>
    <iact:actionData xml:id="d15">
      <inkml:trace xmlns:inkml="http://www.w3.org/2003/InkML" xml:id="stk15" contextRef="#ctx0" brushRef="#br0">5606 8655 1092 0,'-8'-4'404'16,"0"12"-316"-16,8 -8 -24 0,4 8 -24 15,-4 -8 -36 -15,8 12 -4 0,4 0 4 0,0 0 -4 16,4 4 0 0,4 0 0 -16,0 4 0 0,4 0 0 0,0 0 0 31,0 0 0 -31,4 4 0 0,0 0 -28 15,0 0 16 -15,0 0 -120 16,-4 -4 76 -16,0 -4 -180 16,0 -4 132 -16,-4 -4 40 15,-4 -8 40 -15</inkml:trace>
    </iact:actionData>
  </iact:action>
  <iact:action type="add" startTime="120478">
    <iact:property name="dataType"/>
    <iact:actionData xml:id="d16">
      <inkml:trace xmlns:inkml="http://www.w3.org/2003/InkML" xml:id="stk16" contextRef="#ctx0" brushRef="#br0">5950 8671 904 0,'-8'-4'332'15,"4"8"-256"-15,-4 0 -24 16,8 -4 52 -16,-4 12 -84 0,4 4 -8 0,0 4 -8 16,-4 8 -4 -1,4 8 0 1,0 8 0 -16,-4 12 0 0,4 4 0 15,0 0 8 -15,0 -4 -4 16,4 0 -12 -16,0 -8 4 16,4 -4 -60 -16,0 -8 36 15,0 -4 -164 -10,0 -4 108 -5,-4 -8 44 0,0 -4 28 31</inkml:trace>
    </iact:actionData>
  </iact:action>
  <iact:action type="add" startTime="120795">
    <iact:property name="dataType"/>
    <iact:actionData xml:id="d17">
      <inkml:trace xmlns:inkml="http://www.w3.org/2003/InkML" xml:id="stk17" contextRef="#ctx0" brushRef="#br0">6150 8791 1144 0,'-4'0'420'15,"4"4"-324"-15,0 4 -28 0,4 0 -48 0,0 4 -24 16,0 8 -16 -16,4 4 12 0,0 4 -4 16,-4 0 4 -16,4 0 0 15,0 0 0 -15,-4 -4 8 0,4 -4 0 16,-4 -4 0 -16,0 -4 0 16,0 0 24 -16,-4 -12 -12 0,0 0 12 0,0 -8 -12 15,-4 -8 0 -15,0 -8 -4 16,0 -4 4 -1,-4 0 -8 -15,4 -4 32 16,-4 4 -20 0,0 0 12 -16,4 0 -16 15,-4 0 12 -15,4 4 -16 0,4 0 -12 16,0 4 0 -16,8 4 -24 16,0 -8 16 -16,4 8 -40 15,0 0 32 -15,4 4 -12 16,4 0 20 -16,4 4 -80 15,4 4 52 -15,0 4 -480 16,0 0 288 -16,-4 0 108 16,-4 -8 84 -16</inkml:trace>
    </iact:actionData>
  </iact:action>
  <iact:action type="add" startTime="121340">
    <iact:property name="dataType"/>
    <iact:actionData xml:id="d18">
      <inkml:trace xmlns:inkml="http://www.w3.org/2003/InkML" xml:id="stk18" contextRef="#ctx0" brushRef="#br0">6950 8935 1248 0,'-20'-8'460'16,"16"8"-356"-16,4 0 -32 0,0 0 -100 15,4 8 0 -15,0 0 -40 16,-4 8 36 -16,4 8 -32 16,-4 8 32 -16,4 8 20 15,0 0 8 -15,0 4 4 0,4 0 0 16,0 -4 0 -16,4 -4 0 0,0 -4 -20 15,0 -4 12 -15,4 -8 -4 16,0 -4 4 -16,0 -4 16 16,-4 -8 -4 -16,0 -8 24 0,-4 -4 -16 15,-4 -12 32 -15,-4 -8 -28 16,0 -4 -4 0,-8 -16 -8 -16,0 -8 -4 15,-4 -4 0 -15,0 0 44 16,0 0 -24 -16,4 8 60 15,4 4 -44 -15,4 4 -16 16,4 8 -12 -16,4 4 -20 31,4 0 8 -31,-4 8 -16 0,8 4 12 16,4 0 -32 -16,0 8 24 0,0 4 -20 16,0 4 20 -16,0 4 -16 15,0 8 16 -15,-4 0 -36 21,-4 4 32 -21,-8 8 -36 0,-12 4 32 15,-8 4 -24 -15,-12 8 28 16,-8 8 -24 -16,-4 4 24 16,0 -4 -24 -16,8 0 24 15,0 -4 -440 -15,8 -8 252 47,0 -4 88 -47</inkml:trace>
    </iact:actionData>
  </iact:action>
  <iact:action type="add" startTime="121939">
    <iact:property name="dataType"/>
    <iact:actionData xml:id="d19">
      <inkml:trace xmlns:inkml="http://www.w3.org/2003/InkML" xml:id="stk19" contextRef="#ctx0" brushRef="#br0">7354 8763 1288 0,'-24'16'476'15,"20"-4"-368"-15,-8 16 -32 0,12 -8 -96 0,0 8 -4 16,4 4 -84 -16,0 8 56 16,8 0 20 -16,0 0 16 0,4 -4 16 15,4 -4 0 -15,4 -4 32 0,8 -8 -16 16,4 -8 12 -16,8 -8 -16 16,0 -8 0 -16,0 -8 -4 15,0 -8 20 1,-4 -4 -16 -16,-4 -8 -4 0,-4 -4 -4 47,-12 0 4 -47,-8 0 -4 0,-8 0 -12 0,0 8 4 15,-12 0 -40 -15,-12 4 24 0,-12 8 -20 16,0 4 24 -16,-8 4 -36 16,4 4 32 -16,-4 4 -12 15,8 0 20 -15,4 4 -80 0,4 0 52 16,8 -4 -224 -16,0 4 148 15,12 -4 60 -15,4 0 40 0</inkml:trace>
    </iact:actionData>
  </iact:action>
  <iact:action type="add" startTime="122314">
    <iact:property name="dataType"/>
    <iact:actionData xml:id="d20">
      <inkml:trace xmlns:inkml="http://www.w3.org/2003/InkML" xml:id="stk20" contextRef="#ctx0" brushRef="#br0">8110 8691 780 0,'32'-12'288'15,"-16"12"-224"-15,8 0 -20 0,-16 0 84 0,4 0 -80 16,-4 0 16 -16,0 0 -40 0,-8 0 32 16,-4 0 -32 -16,-4 4 4 0,-12 8 -16 0,-8 4 -16 15,0 0 0 1,0 4 4 -16,0 -4 0 16,0 0 8 -16,4 4 -4 15,8 -4 24 -15,4 0 -16 16,4 0 32 -16,8 0 -28 15,4 0 48 -15,8 0 -36 16,0 0 28 -16,8 -4 -28 16,4 0 -8 -16,8 0 -12 15,0 -4 -8 -15,0 4 4 16,-4 0 -16 -16,0 0 8 16,-8 4 -68 -16,0 0 40 15,-8 4 -48 -15,-8 4 44 16,-12 4 -68 -16,-8 0 60 15,-8 -4 -60 -15,-4 0 60 16,-4 0 -112 -16,-8 0 92 0,4 -4 -484 31,-4 -12 304 -31,-4 -4 104 0</inkml:trace>
    </iact:actionData>
  </iact:action>
  <iact:action type="add" startTime="122770">
    <iact:property name="dataType"/>
    <iact:actionData xml:id="d21">
      <inkml:trace xmlns:inkml="http://www.w3.org/2003/InkML" xml:id="stk21" contextRef="#ctx0" brushRef="#br0">8606 8375 1380 0,'-4'4'512'15,"-4"12"-396"-15,16 24 -36 0,-8 -16 -60 16,0 12 -28 -16,4 12 -32 15,0 4 24 -15,0 0 -72 16,4 0 48 -16,0 0 -52 16,0 0 52 -16,0 -4 -92 0,0 -4 72 15,4 -4 -544 -15,0 -8 336 47,-4 -12 112 -47</inkml:trace>
    </iact:actionData>
  </iact:action>
  <iact:action type="add" startTime="123004">
    <iact:property name="dataType"/>
    <iact:actionData xml:id="d22">
      <inkml:trace xmlns:inkml="http://www.w3.org/2003/InkML" xml:id="stk22" contextRef="#ctx0" brushRef="#br0">8218 8743 1372 0,'-12'-8'508'16,"20"8"-396"-16,12 4 -32 0,-4 -4 -68 0,12 4 -24 15,12 0 -76 -15,12 0 52 16,4 0 -152 -16,8 -4 104 15,4 0 -368 -15,12 -8 252 0,0 0 84 16,-4 -4 72 -16</inkml:trace>
    </iact:actionData>
  </iact:action>
  <iact:action type="add" startTime="123223">
    <iact:property name="dataType"/>
    <iact:actionData xml:id="d23">
      <inkml:trace xmlns:inkml="http://www.w3.org/2003/InkML" xml:id="stk23" contextRef="#ctx0" brushRef="#br0">9166 8699 1704 0,'-12'-8'632'15,"20"20"-492"-15,0 4 -40 0,4 -4 -416 21,8 4 152 -21,0 -4 -204 16,8 0 208 -16,4 -4 -140 15,8 0 168 -15,8 -4 80 16,8 0 36 -16,4 -4 0 0,12 0 8 15,-8 0 4 -15,4 -8 4 32</inkml:trace>
    </iact:actionData>
  </iact:action>
  <iact:action type="add" startTime="123462">
    <iact:property name="dataType"/>
    <iact:actionData xml:id="d24">
      <inkml:trace xmlns:inkml="http://www.w3.org/2003/InkML" xml:id="stk24" contextRef="#ctx0" brushRef="#br0">9886 8731 1528 0,'-12'8'564'16,"4"-4"-436"-16,4 12 -40 0,4 -4 -108 0,0 8 -8 15,0 12 -68 -15,4 4 56 16,-4 4 -52 -16,4 4 52 16,0 0 12 -16,8 -4 16 0,0 4 28 0,8 -8 -8 15,4 -4 4 -15,4 -4 -4 16,4 -12 20 -16,4 -4 -16 15,4 -4 12 -15,0 -8 -12 16,0 -8 0 -16,0 -12 -4 16,-8 -4 -16 -16,-4 -8 4 15,-8 -8 4 -15,-4 0 0 16,-8 -4 -44 -16,-8 4 24 16,-12 4 -116 -16,-12 4 76 15,-8 8 -160 -15,-12 4 124 16,0 8 -208 -16,-4 8 172 15,4 4 60 -15,4 4 52 32</inkml:trace>
    </iact:actionData>
  </iact:action>
  <iact:action type="add" startTime="123835">
    <iact:property name="dataType"/>
    <iact:actionData xml:id="d25">
      <inkml:trace xmlns:inkml="http://www.w3.org/2003/InkML" xml:id="stk25" contextRef="#ctx0" brushRef="#br0">10634 8843 1224 0,'24'16'456'16,"-8"4"-356"-16,8 20 -28 0,-12 -12 -4 0,0 12 -52 15,-4 8 -12 -15,0 4 -8 16,-4 4 4 -16,0 -4 0 16,0 -4 0 -16,0 -4 0 0,0 -4 0 0,0 0 0 15,0 -8 8 -15,0 -4 -4 16,0 -4 16 -16,0 -8 -12 15,-4 -4 32 -15,0 -12 40 0,-4 -4 -44 0,-4 -8 12 32,-4 -4 -32 -32,-4 -8 8 15,0 -8 -12 1,-4 -8 0 -16,0 -8 -4 16,0 -12 -24 -1,0 -12 8 -15,4 0 32 0,4 0 -16 16,4 8 8 -16,4 0 -8 15,4 8 -16 -15,8 4 4 16,4 0 12 -16,4 8 -4 16,12 4 -4 -16,4 4 4 15,12 4 -16 -15,0 8 8 0,0 8 4 16,0 8 0 -16,-4 4 -12 16,0 12 8 -16,0 4 -4 15,-4 4 0 -15,-8 4 -12 16,-8 4 12 -16,-4 0 4 15,-12 4 4 -15,-8 0 0 16,-16 0 0 -16,-8 0 -36 16,-16 0 20 -16,-20 4 -136 15,-12 4 84 -15,-8 -4 24 16,-8 -8 24 -16</inkml:trace>
    </iact:actionData>
  </iact:action>
  <iact:action type="add" startTime="134508">
    <iact:property name="dataType"/>
    <iact:actionData xml:id="d26">
      <inkml:trace xmlns:inkml="http://www.w3.org/2003/InkML" xml:id="stk26" contextRef="#ctx0" brushRef="#br0">2858 7539 840 0,'-8'-8'312'16,"-4"0"-244"-16,4 0 -16 0,8 8 24 0,-4 -4 -52 15,4 0 0 -15,-4 0 -16 0,0 -4 -8 0,0 0 4 16,0 -4 4 -16,-4 -4 -4 15,4 0 68 -15,-4 -4 -40 16,0 -4 60 -16,0 0 -56 16,0 -8 28 -1,0 -8 -36 -15,-4 -8 52 16,0 -12 -44 0,-4 -8 28 -16,-4 -4 -36 0,0 0 8 15,-4 4 -20 -15,-4 -4 28 0,0 -8 -28 16,-4 -8 48 -16,-4 -12 -36 15,-8 0 28 -15,-4 4 -28 16,-8 4 -16 -16,-8 -4 -8 16,-4 0 4 -16,-4 0 -4 15,0 -4 -12 -15,-4 8 4 16,-4 8 -16 -16,-4 12 12 16,-8 8 -4 -16,0 16 4 15,0 8 -12 -15,8 12 12 20,0 4 -4 -20,4 4 4 15,0 4 -20 -15,0 12 16 16,4 0 -32 -16,8 8 28 16,4 0 -64 -16,16 8 44 15,8 0 -132 -15,4 0 92 0,4 0 -192 16,8 0 148 -16,4 -4 60 16,16 0 40 -16</inkml:trace>
    </iact:actionData>
  </iact:action>
  <iact:action type="add" startTime="135121">
    <iact:property name="dataType"/>
    <iact:actionData xml:id="d27">
      <inkml:trace xmlns:inkml="http://www.w3.org/2003/InkML" xml:id="stk27" contextRef="#ctx0" brushRef="#br0">1394 5039 1008 0,'-28'-24'372'16,"24"20"-288"-16,0 0 -24 0,-4 4 -44 16,-4 0 -20 -16,0 0 4 15,-4 0 0 -15,-8 4 -12 16,-4 4 8 -16,-4 -4 12 15,0 4 -4 -15,-4 0 -4 0,0 4 4 16,0 0 -4 -16,0 0 0 16,0 0 -20 -16,4 4 12 15,0 4 4 -15,4 4 4 16,0 0 -12 0,8 12 8 -16,0 -8 -4 0,8 0 0 0,4 0 16 15,8 0 -4 -15,4 -4 -4 16,8 4 4 -16,4 -4 -16 15,4 4 8 -15,4 0 4 16,8 4 0 -16,0 4 16 16,4 0 -8 -16,-4 0 -64 15,0 -4 28 -15,-4 -4 -180 16,0 0 112 -16,-8 -12 44 16,0 -12 36 -16</inkml:trace>
    </iact:actionData>
  </iact:action>
  <iact:action type="add" startTime="135699">
    <iact:property name="dataType"/>
    <iact:actionData xml:id="d28">
      <inkml:trace xmlns:inkml="http://www.w3.org/2003/InkML" xml:id="stk28" contextRef="#ctx0" brushRef="#br0">250 4071 912 0,'-16'-12'340'16,"16"12"-264"-16,4 4 -24 0,-4 4 -36 0,4 4 -20 16,0 8 -24 -16,4 16 16 15,4 12 12 -15,4 16 4 16,0 4 -12 -16,4 4 4 0,0 -4 12 16,4 -8 -4 -16,-4 -4 -12 15,4 -4 4 -15,-4 -8 20 16,0 -4 -8 -16,-4 -8 -56 0,0 -4 24 15,0 -8 -624 1,-8 -8 356 -16,-8 -12 120 0</inkml:trace>
    </iact:actionData>
  </iact:action>
  <iact:action type="add" startTime="135984">
    <iact:property name="dataType"/>
    <iact:actionData xml:id="d29">
      <inkml:trace xmlns:inkml="http://www.w3.org/2003/InkML" xml:id="stk29" contextRef="#ctx0" brushRef="#br0">62 4263 1060 0,'-20'-4'392'15,"20"-8"-304"-15,4 4 -28 0,4 4 -40 16,4 0 -24 -16,8 0 -16 16,12 -4 12 -16,12 0 -40 0,16 -4 28 15,4 0 -4 -15,4 0 16 0,-4 0 0 16,0 4 0 -16,-8 0 8 15,0 0 0 -15,-4 4 0 16,-4 4 0 -16,-4 0 -12 16,-4 4 8 -16,-12 8 -16 15,-12 4 12 -15,-12 8 -24 16,-12 12 20 -16,-12 8 -4 16,-8 12 8 -16,-16 4 0 15,4 4 0 -15,-8 -4 -12 16,4 -4 12 -16,0 0 -84 15,4 -8 52 -15,4 -4 -392 16,4 -4 240 -16,8 -8 92 31</inkml:trace>
    </iact:actionData>
  </iact:action>
  <iact:action type="add" startTime="136374">
    <iact:property name="dataType"/>
    <iact:actionData xml:id="d30">
      <inkml:trace xmlns:inkml="http://www.w3.org/2003/InkML" xml:id="stk30" contextRef="#ctx0" brushRef="#br0">958 4359 904 0,'-4'8'332'16,"8"0"-256"-16,4 8 -24 0,0 -4 -44 16,0 12 -16 -16,4 8 -4 0,0 4 4 15,0 0 8 -15,0 8 0 31,0 -4 -36 -31,4 -4 20 0,0 -4 -100 0,0 -4 64 0,0 -8 -160 16,-4 -4 116 -16,0 -8 48 0,-4 -12 32 16</inkml:trace>
    </iact:actionData>
  </iact:action>
  <iact:action type="add" startTime="136609">
    <iact:property name="dataType"/>
    <iact:actionData xml:id="d31">
      <inkml:trace xmlns:inkml="http://www.w3.org/2003/InkML" xml:id="stk31" contextRef="#ctx0" brushRef="#br0">730 4171 1048 0,'-28'-12'388'15,"24"12"-300"-15,12 4 -28 0,-8 -4 -248 16,8 8 88 -16</inkml:trace>
    </iact:actionData>
  </iact:action>
  <iact:action type="add" startTime="136796">
    <iact:property name="dataType"/>
    <iact:actionData xml:id="d32">
      <inkml:trace xmlns:inkml="http://www.w3.org/2003/InkML" xml:id="stk32" contextRef="#ctx0" brushRef="#br0">1222 4291 1068 0,'-4'-8'396'16,"0"12"-308"-16,16 8 -24 0,-8 -4 -68 0,4 0 -12 15,4 0 -4 -15,0 0 12 0,4 -4 16 32,4 -4 -4 -32,8 -4 -4 0,4 -4 4 0,0 -4 -4 15,0 -4 0 -15,0 -4 0 16,0 0 0 -16,-4 0 0 16,-8 0 0 -16,-4 0 8 15,-4 0 -4 -15,-8 0 -20 16,-8 4 8 -16,-8 4 -32 0,-8 4 24 15,-8 0 -28 1,-4 12 24 -16,0 0 8 0,0 8 12 16,4 4 -20 -16,0 4 12 15,4 8 4 1,0 4 4 -16,4 4 0 0,8 4 0 16,4 0 0 -16,4 0 0 31,4 -4 8 -31,8 0 -4 0,4 -4 16 0,4 -4 -12 15,4 -8 -4 -15,8 0 0 16,8 -4 -40 -16,8 -4 20 16,0 -12 -328 -16,4 -4 188 15,0 -12 56 -15,-4 -12 64 32</inkml:trace>
    </iact:actionData>
  </iact:action>
  <iact:action type="add" startTime="137281">
    <iact:property name="dataType"/>
    <iact:actionData xml:id="d33">
      <inkml:trace xmlns:inkml="http://www.w3.org/2003/InkML" xml:id="stk33" contextRef="#ctx0" brushRef="#br0">1910 3643 1216 0,'-4'-16'448'15,"8"20"-348"-15,4 12 -28 0,-8 -4 -92 0,8 16 -4 16,-4 4 -8 -16,4 8 20 15,0 4 -8 -15,4 4 8 16,0 -4 -20 -16,4 0 20 0,0 -4 -12 0,0 -4 12 31,0 -8 16 -31,0 0 0 0,0 -4 -12 0,0 -4 4 16,0 -4 -4 -16,-4 -4 0 16,-4 -4 0 -16,0 0 0 0,-4 -8 -20 15,-4 0 16 -15,0 -4 -56 0,-4 0 36 0,-4 -4 -64 18,-8 0 56 -3,-8 4 -60 1,-4 0 56 0,0 4 -12 -16,-8 4 32 15,-4 4 4 -15,0 4 12 16,0 4 16 -16,0 8 -4 16,0 8 8 -16,4 0 -8 15,4 0 8 -15,8 0 -8 0,8 -4 8 16,8 -4 -8 -16,4 -4 52 31,12 0 -32 -31,8 -4 24 0,4 -4 -28 0,8 -8 -8 31,12 -4 -8 -31,4 -8 -136 0,8 -12 72 0,4 -8 24 16,4 -8 24 -16</inkml:trace>
    </iact:actionData>
  </iact:action>
  <iact:action type="add" startTime="137814">
    <iact:property name="dataType"/>
    <iact:actionData xml:id="d34">
      <inkml:trace xmlns:inkml="http://www.w3.org/2003/InkML" xml:id="stk34" contextRef="#ctx0" brushRef="#br0">2398 3439 1360 0,'0'-36'504'15,"8"28"-392"-15,16 0 -32 0,-4 4 -68 16,4 -4 -24 -16,12 0 -32 16,12 0 28 -16,8 0 -92 15,8 -4 60 -15,0 0 -48 16,-4 -4 56 -16,-4 0 -16 0,-12 8 36 16,-4 -4 -8 -16,-12 8 16 15,-4 4 -36 -15,-12 12 28 16,-12 4 -64 -16,-12 12 48 0,-12 4 16 15,-12 20 16 -15,-8 12 -60 32,-8 12 36 -32,4 0 -164 0,4 4 108 0,4 -12 36 15,8 0 32 -15</inkml:trace>
    </iact:actionData>
  </iact:action>
  <iact:action type="add" startTime="138142">
    <iact:property name="dataType"/>
    <iact:actionData xml:id="d35">
      <inkml:trace xmlns:inkml="http://www.w3.org/2003/InkML" xml:id="stk35" contextRef="#ctx0" brushRef="#br0">2626 4475 1248 0,'-8'-8'460'16,"8"16"-356"-16,8 12 -32 0,0 -8 -512 0,8 4 224 31,4 -12 84 -31</inkml:trace>
    </iact:actionData>
  </iact:action>
  <iact:action type="add" startTime="138423">
    <iact:property name="dataType"/>
    <iact:actionData xml:id="d36">
      <inkml:trace xmlns:inkml="http://www.w3.org/2003/InkML" xml:id="stk36" contextRef="#ctx0" brushRef="#br0">646 3411 216 0,'-16'-20'80'16,"40"28"-60"-16,32 0 -8 0,-16 -4 -4 0</inkml:trace>
    </iact:actionData>
  </iact:action>
  <iact:action type="add" startTime="138424">
    <iact:property name="dataType"/>
    <iact:actionData xml:id="d37">
      <inkml:trace xmlns:inkml="http://www.w3.org/2003/InkML" xml:id="stk37" contextRef="#ctx0" brushRef="#brinv">0 0 2048 0</inkml:trace>
    </iact:actionData>
  </iact:action>
  <iact:action type="add" startTime="138425">
    <iact:property name="dataType"/>
    <iact:actionData xml:id="d38">
      <inkml:trace xmlns:inkml="http://www.w3.org/2003/InkML" xml:id="stk38" contextRef="#ctx0" brushRef="#brinv">21612 9527 2048 0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2:16:00.109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7020">
    <iact:property name="dataType"/>
    <iact:actionData xml:id="d0">
      <inkml:trace xmlns:inkml="http://www.w3.org/2003/InkML" xml:id="stk0" contextRef="#ctx0" brushRef="#br0">10658 92 2048 0,'36'-23'0'31,"-36"23"0"-31,0 0 0 16,-28 169 0 -16,24 -41 0 16,4 23 0 -16,8 18 0 31,-12 5 0 -16,8 -5 0 -15,-4 -6 0 0,-8 -23 0 16,4 -36 0 -16,-4 1 0 16,8 -12 0 -16,0 -17 0 31,4 -6 0 -31,4 -24 0 16,-4 -17 0 -16,0 -5 0 15,0 -13 0 -15,0 1 0 16,0 -12 0 -16,4 0 0 31,-8 0 0 -31,4 -47 0 16,-8 36 0 -16,0 -1 0 0,4 0 0 14,0 7 0 -14,-8 -7 0 0,4 -6 0 32,0 13 0 -32,8 -13 0 15,-12 7 0 -15,8 -1 0 16,-8 -6 0 -16,4 7 0 15,0 -7 0 -15,-4 -11 0 32,0 12 0 -17,4 5 0 -15,-12 -5 0 16,4 -1 0 -16,4 -5 0 31,-16 -24 0 -31,24 47 0 31,0 0 0 -31,0 0 0 0</inkml:trace>
    </iact:actionData>
  </iact:action>
  <iact:action type="add" startTime="32931">
    <iact:property name="dataType"/>
    <iact:actionData xml:id="d1">
      <inkml:trace xmlns:inkml="http://www.w3.org/2003/InkML" xml:id="stk1" contextRef="#ctx0" brushRef="#br0">3734 16588 612 0,'-4'-17'228'16,"4"17"-180"-16,0 -6 -12 0,0 6 36 15,4 -6 -48 -15,-4 0 0 16,0 1 -16 -16,0 -1 20 0,0 -6 -16 0,0 0 48 0,-4 1 -32 0,4 -7 84 15,0 1 -64 -15,-4 -1 40 16,-4 -5 -52 -16,4 6 24 16,-4 -1 -32 -16,0 1 0 15,-4 -1 -16 -15,-4 7 -8 16,0 -1 0 14,0 0 -4 -30,0 7 0 15,-4 -1 8 -15,0 6 -4 16,-4 6 8 -16,0 5 -8 15,0 12 8 -15,0 7 -8 16,4 10 -12 -16,0 13 4 16,8 11 -24 -1,4 0 16 -15,4 0 -4 0,8 0 8 16,4 -6 -12 -16,8 -6 12 16,4 1 12 -16,4 -7 0 15,8 -11 8 -15,-4 -6 -8 16,4 -11 -4 -16,0 -1 4 15,4 -11 4 -15,0 -18 -4 16,0 -11 8 -16,4 -6 -8 16,0 -6 16 -16,0 -17 -12 15,-4 -7 4 -15,-8 -10 -4 16,-4 -7 28 -16,-8 0 -20 16,-4 1 40 -16,-8 5 -32 15,-4 6 -4 -15,-8 11 -12 0,-4 7 -8 16,-4 5 4 -16,-8 6 -24 15,0 12 12 -15,0 6 -40 16,0 11 28 -16,0 0 -56 31,4 6 44 -31,0 0 -64 0,0 6 56 0,0 5 -104 16,0 7 80 -16,4 5 28 16,-8 12 28 -16</inkml:trace>
    </iact:actionData>
  </iact:action>
  <iact:action type="add" startTime="33621">
    <iact:property name="dataType"/>
    <iact:actionData xml:id="d2">
      <inkml:trace xmlns:inkml="http://www.w3.org/2003/InkML" xml:id="stk2" contextRef="#ctx0" brushRef="#br0">3526 16722 1352 0,'16'23'500'16,"-20"-28"-392"-16,4 -1 -28 0,8 6 -96 31,4 6 -16 -31,0 5 16 0,8 1 -12 16,4 5 20 -16,-4 7 -4 16,4 5 4 -16,0 -6 8 0,4 6 0 15,4 0 0 -15,4 0 0 16,4 0 -12 -16,4 0 8 0,0 0 12 15,4 1 -4 1,-4 -1 -12 -16,0 -6 4 0,-4 0 -84 16,-4 0 48 -16,-4 -5 -160 15,0 -1 112 -15,-8 -11 -428 32,-4 0 288 -32,0 -6 92 0</inkml:trace>
    </iact:actionData>
  </iact:action>
  <iact:action type="add" startTime="33950">
    <iact:property name="dataType"/>
    <iact:actionData xml:id="d3">
      <inkml:trace xmlns:inkml="http://www.w3.org/2003/InkML" xml:id="stk3" contextRef="#ctx0" brushRef="#br0">4214 16606 1080 0,'0'-24'400'15,"0"19"-312"-15,-4 5 -24 0,4 0 -16 0,0 0 -40 0,0 0 -20 31,8 17 -4 -31,0 12 8 0,4 0 -4 16,4 6 4 -16,0 0 8 0,0 12 0 16,4 -7 0 -16,4 1 0 15,4 6 0 -15,4 -1 0 16,4 -5 -20 -16,4 -6 12 16,0 -6 -100 -1,0 0 56 -15,0 -6 -180 0,-8 -5 132 16,-4 -7 44 -16,-4 -5 40 0</inkml:trace>
    </iact:actionData>
  </iact:action>
  <iact:action type="add" startTime="34262">
    <iact:property name="dataType"/>
    <iact:actionData xml:id="d4">
      <inkml:trace xmlns:inkml="http://www.w3.org/2003/InkML" xml:id="stk4" contextRef="#ctx0" brushRef="#br0">4566 16460 1092 0,'-8'6'404'31,"8"-6"-316"-31,0 6 -24 0,0 5 -148 0,0 13 32 0,0 5 4 16,-4 12 28 -16,-4 11 16 16,0 6 4 -16,-4 0 -20 15,0 6 12 -15,-4 -5 32 0,4 -1 -16 16,0 0 -8 -16,0 -6 -4 15,0 -5 -32 -15,0 5 20 16,0 1 -372 -16,0 -7 212 16,0 1 72 15,4 -7 72 -31</inkml:trace>
    </iact:actionData>
  </iact:action>
  <iact:action type="add" startTime="34890">
    <iact:property name="dataType"/>
    <iact:actionData xml:id="d5">
      <inkml:trace xmlns:inkml="http://www.w3.org/2003/InkML" xml:id="stk5" contextRef="#ctx0" brushRef="#br0">5190 16355 1308 0,'-8'-23'484'16,"12"23"-376"-16,0 0 -28 0,-4 0 -168 0,8 18 32 31,0 11 -4 -31,0 11 36 0,0 24 0 0,0 12 12 16,0 6 16 -16,4 5 0 0,0 -6 -12 15,0 -5 4 -15,0 -6 20 16,-4 0 -8 -16,0 -12 4 15,-4 -6 -4 -15,0 -11 -8 16,0 -12 4 -16,-4 -12 20 16,0 -5 -12 -16,-4 -12 40 0,-4 -12 -28 0,-4 -11 4 0,-4 -6 -16 31,-4 -12 -8 -31,-4 -11 0 16,0 -18 20 -16,0 -11 -12 15,4 -18 12 -15,4 -12 -12 16,4 7 -16 -16,12 5 0 15,4 11 -4 -15,8 1 0 16,8 6 -28 -16,8 5 20 16,8 6 -48 -16,0 12 36 4,4 6 -48 -4,0 17 44 16,0 6 -28 -16,-4 17 36 16,-4 12 -24 -16,-8 12 28 15,-4 11 -16 -15,-12 12 20 16,-4 5 -16 -16,-12 7 16 15,-4 0 8 -15,-16 11 8 32,-8 6 16 -32,-8 6 -8 0,-8 5 -12 0,4 -5 0 0,0 -6 12 15,8 -6 -4 -15,8 -11 8 16,4 -12 -8 -16,12 -6 24 31,8 0 -16 -31,8 -12 4 0,8 1 -8 0,12 -1 28 16,12 1 -20 -16,8 -7 20 31,4 7 -20 -31,0 -7 0 0,0 7 -8 0,4 -1 -8 16,-4 1 4 -16,0 5 -16 15,-4 6 8 -15,-4 6 4 16,0 0 0 -16,0 0 0 0,-4 6 0 31,0 -6 -12 -31,-4 -6 8 0,-4 0 4 0,-4 -12 0 16,0 1 8 -16,-4 -7 -4 15,-4 -5 16 -15,4 -6 -12 16,-4 -6 -4 -16,4 -5 0 16,-4 -7 -16 -16,4 -5 8 0,4 -6 4 15,-8 -12 0 -15,0 -5 -28 16,-4 -1 16 0,-4 0 -4 -16,0 7 8 15,-4 5 16 -15,-4 6 -4 16,-4 5 -12 -16,-8 13 4 0,-4 11 -24 15,-4 11 16 -15,0 7 12 16,0 11 4 -16,4 0 -12 16,4 12 4 -16,0 0 12 0,4 -1 -4 15,8 1 16 -15,8 -6 -12 16,8 0 4 -16,8 -6 -4 30,8 0 4 -15,8 -6 -8 -15,4 -5 -64 16,8 -7 32 -16,-4 -11 -464 15,0 -5 272 -15,0 -13 88 16,-8 -11 92 -16</inkml:trace>
    </iact:actionData>
  </iact:action>
  <iact:action type="add" startTime="35893">
    <iact:property name="dataType"/>
    <iact:actionData xml:id="d6">
      <inkml:trace xmlns:inkml="http://www.w3.org/2003/InkML" xml:id="stk6" contextRef="#ctx0" brushRef="#br0">6170 16175 1496 0,'-4'-12'552'16,"8"18"-428"-16,-4 6 -36 0,4 -6 -80 15,0 11 -24 -15,4 6 -20 0,0 18 20 16,4 23 -28 0,0 18 28 -16,0 11 -28 15,4 6 24 -15,0 -6 -24 0,4 0 24 16,0 -6 -112 -16,0 -5 72 15,0 -7 -196 -15,0 1 148 16,-4 -12 64 -16,-4 0 32 31</inkml:trace>
    </iact:actionData>
  </iact:action>
  <iact:action type="add" startTime="36143">
    <iact:property name="dataType"/>
    <iact:actionData xml:id="d7">
      <inkml:trace xmlns:inkml="http://www.w3.org/2003/InkML" xml:id="stk7" contextRef="#ctx0" brushRef="#br0">5986 16757 1392 0,'-12'-17'516'16,"8"-1"-400"-16,0 6 -36 0,4 12 -52 0,0 0 -32 15,8 0 -40 -15,4 6 24 0,8 0 -48 16,8 6 40 -16,0 -6 -12 16,8 -1 24 -16,4 1 8 0,4 -6 8 4,8 0 -12 -4,4 -11 8 16,0 -1 -16 -16,0 -6 12 15,-4 1 -32 17,-8 0 24 -32,-12 -1 24 0,4 6 -4 15,-12 -5 20 -15,-4 5 -16 0,-4 1 4 16,-4 5 -4 -16,-4 18 12 31,0 17 -20 -31,-4 0 0 0,-4 6 0 0,0 0 0 16,4 5 0 -16,0 -5 0 15,4 0 0 -15,4 -6 8 32,0 -6 32 -32,0 -5 -24 0,4 -18 12 15,0 -6 -16 -15,0 -6 -32 0,8 -5 8 16,-4 -6 -32 -16,0 -6 28 16,-4 -6 -4 -16,0 0 12 15,-4 0 16 -15,0 12 -4 16,-4 -1 -12 -16,0 13 4 15,-4 5 -40 -15,0 12 24 16,-4 5 -4 -16,4 7 16 0,4 5 16 16,4 6 -4 -1,0 -6 -12 -15,4 1 4 16,4 -7 -4 -16,0 1 0 16,4 -13 24 -16,0 1 -8 15,4 -6 4 16,-4 -6 -4 -31,-4 -11 -8 0,0 5 4 16,0 -11 20 -16,0 -12 -12 16,0 0 -4 -16,-4 -5 -4 0,0 -1 4 15,-4 -6 -4 -15,0 1 -4 16,0 5 4 -16,4 6 -16 0,-4 0 8 16,0 12 12 -16,4 5 -4 15,0 7 -28 -15,0 5 12 16,0 6 -12 -16,-4 12 12 29,0 5 0 -29,-4 12 4 16,-4 6 8 -16,0 6 0 16,0 5 16 -16,0 7 -8 15,-4 -7 -4 -15,4 1 0 16,0 -6 20 -16,0 -7 -12 0,0 -4 4 16,8 -7 8 -16,4 0 -12 31,0 -11 -8 -31,4 -1 0 0,0 -11 20 15,4 0 -12 -15,0 -11 4 16,0 -1 -8 -16,0 -5 -8 16,-4 -7 4 -16,4 -5 20 15,-4 -6 -12 -15,0 -5 24 16,0 -7 -24 -16,0 1 4 16,0 5 -8 -16,-4 6 4 15,0 0 -8 -15,0 6 8 0,-4 6 -8 16,0 5 -28 -16,4 6 12 15,-4 1 -4 -15,0 11 8 16,0 6 -12 -16,0 5 12 16,-8 13 4 -16,4 5 4 15,-8 6 0 -15,8 5 0 16,-8 1 0 -16,4 -6 0 16,0 -6 0 -16,0 -6 0 15,0 -11 16 -15,0 0 -8 16,0 -7 4 -16,4 -5 -4 0,4 -11 4 0,0 -7 -8 15,4 -5 -4 1,4 -12 4 -16,-4 0 12 16,4 0 -8 -16,0 -5 24 15,4 10 -20 -15,0 7 48 16,0 12 -32 -16,4 5 12 31,4 17 -24 -31,12 13 -36 0,8 11 12 0,8 5 8 16,8 1 4 -16,8 0 -28 15,24 0 12 -15,8 -7 -796 16,0 -16 440 -16,8 -36 152 16,-8 -22 144 -16</inkml:trace>
    </iact:actionData>
  </iact:action>
  <iact:action type="add" startTime="45776">
    <iact:property name="dataType"/>
    <iact:actionData xml:id="d8">
      <inkml:trace xmlns:inkml="http://www.w3.org/2003/InkML" xml:id="stk8" contextRef="#ctx0" brushRef="#br0">2662 17950 600 0,'-8'-18'224'15,"4"30"-176"-15,-4 -18 -12 0,4 0 28 32,8 12 -44 -32,-8 -6 -20 0,4 0 0 0,-4 0 -8 0,4 0 0 0,0 -6 8 0,0 6 0 0,-4 -5 24 15,0 5 -12 -15,0 0 48 0,4 0 -32 0,0 0 -4 16,-4 0 -16 -16,4 -6 -16 0,-4 6 4 0,0 -6 4 15,0 0 0 -15,4 0 52 0,-4 0 -28 0,0 1 52 16,0 -7 -44 0,0 6 -16 -1,0 -5 -8 1,0 5 8 0,0 0 -8 -16,0 0 4 15,0 0 -4 -15,0 6 -8 16,0 -6 4 -16,0 6 -24 15,0 0 12 -15,4 0 -24 16,0 12 20 -16,4 0 -32 0,-4 -1 28 0,4 1 -12 0,-4 -12 16 0,4 6 0 31,4 0 4 -15,0 -6 8 -16,0 0 0 31,0 -6 16 -31,0 0 -8 16,0 0 -12 -16,0 0 0 15,0 -5 28 -15,-4 -1 -12 16,0 6 32 -16,0 0 -28 16,-4 1 20 -16,0 -1 -20 0,0 0 28 15,0 6 -28 -15,0 0 -12 0,-4 0 -8 0,0 6 -32 0,0 5 20 0,0 1 -4 31,4 0 12 -31,0 -1 -12 0,0 1 12 47,0 0 20 -32,4 -1 -4 -15,0 1 24 16,0 -6 -20 -16,4 0 4 16,4 -1 -8 -16,0 -5 4 15,0 0 -8 1,-4 0 -4 -16,0 0 4 16,0 -5 20 -16,0 -1 -12 15,-4 0 48 -15,0 0 -32 0,0 -6 28 16,-4 7 -28 -16,0 -1 16 0,0 0 -24 0,0 0 -8 15,0 0 -8 -15,-4 1 -4 16,4 5 0 -16,-4 0 -12 0,0 0 8 0,0 0 4 0,0 0 0 0,0 0 8 16,4 0 -4 -16,-4 0 -20 15,4 5 8 -15,0 -5 -48 0,0 0 28 16,0 0 -80 -16,0 0 56 0,0 0 -728 0,8 0 424 16,0 -17 160 -16</inkml:trace>
    </iact:actionData>
  </iact:action>
  <iact:action type="add" startTime="46966">
    <iact:property name="dataType"/>
    <iact:actionData xml:id="d9">
      <inkml:trace xmlns:inkml="http://www.w3.org/2003/InkML" xml:id="stk9" contextRef="#ctx0" brushRef="#br0">3854 17688 932 0,'0'0'348'16,"8"6"-272"-16,20 -6 -20 15,-12 6 -100 -15,8 -1 12 0,12 -5 -4 16,4 0 20 -16,8 -5 -24 16,-4 -1 24 -16,4 -6 -4 15,4 1 12 -15,-8 -1 16 0,4 0 -4 16,4 6 24 -16,8 6 -16 16,8 0 4 -16,0 0 -8 15,0 6 -16 1,0 0 4 -16,-4 0 4 0,4 0 0 15,-4 5 8 -15,8 -5 -4 16,4 0 16 -16,8 6 -12 16,-4 -12 4 -16,-4 5 -4 15,0 -5 -16 -15,-4 0 4 0,4 0 4 16,8 0 0 -16,4 -5 8 16,0 -1 -4 -16,-8 -6 -12 15,4 6 4 -15,-8 -5 40 15,0 -1 -24 -15,4 6 0 15,8 0 -8 -15,0 -5 48 16,0 5 -28 -16,-8 -6 0 16,0 1 -16 -16,0 5 4 15,4 -6 -8 -15,8 1 16 16,0 -1 -12 -16,-4 0 -4 16,-4 -5 0 -16,0 -1 4 15,16 -5 -4 -15,0 -6 8 0,4 6 -8 16,-4 -1 -4 -16,-4 7 4 15,-8 0 4 -15,-4 5 -4 16,0 0 -12 -16,4 -5 4 16,-4 5 12 -16,0 1 -4 15,-4 5 -12 -15,-4 0 4 16,-8 0 4 -16,-12 6 0 16,0 -6 8 -16,-4 6 -4 15,-8 -6 8 -15,-4 6 -8 16,-4 -5 16 -16,-4 5 -12 15,-4 -6 40 -15,-8 6 -24 16,-4 -6 12 -16,-4 6 -20 16,-4 0 8 -16,-4 0 -12 0,-4 0 -16 0,-4 0 0 15,0 -6 -4 -15,-4 6 0 0,-8 0 0 32,0 0 0 -32,-4 0 0 0,0 0 0 15,0 0 -12 -15,-4 0 12 16,4 6 -68 -16,-4 -6 44 15,-4 6 -444 1,0 0 260 -16,-12 -1 92 16,-8 -5 84 -16</inkml:trace>
    </iact:actionData>
  </iact:action>
  <iact:action type="add" startTime="57793">
    <iact:property name="dataType"/>
    <iact:actionData xml:id="d10">
      <inkml:trace xmlns:inkml="http://www.w3.org/2003/InkML" xml:id="stk10" contextRef="#ctx0" brushRef="#br0">710 17991 676 0,'-16'-18'248'16,"12"18"-192"-16,0 -12 -16 0,4 12 40 16,0 -5 -52 -16,-4 -7 60 0,4 6 -52 0,0 0 56 15,0 1 -56 -15,-4 5 36 0,4 -6 -40 0,-4 6 44 16,4 0 -44 -16,-4 0 12 0,0 0 -28 0,4 17 -8 15,-4 6 -4 -15,-4 7 -4 47,8 -1 0 -47,0 11 0 16,0 -11 -12 -16,0 6 8 16,-8 0 12 -16,0 6 -4 31,0 6 8 -31,4 5 -8 0,0 0 24 15,-4 6 -16 -15,-4 6 4 16,-4 1 -8 -16,0 4 -8 16,0 -5 4 -16,-4 6 4 15,0 -6 -4 -15,0 0 -12 16,-4 -11 4 -16,0 -1 4 16,-4 0 0 -16,4 -5 -12 0,0 -1 8 15,0 -11 -16 -15,4 0 12 16,0 -6 -48 -16,4 0 28 15,4 -5 -48 -15,0 -7 44 0,4 1 -132 16,4 -7 88 -16,0 -5 -492 0,0 -6 316 16,4 -6 116 -16</inkml:trace>
    </iact:actionData>
  </iact:action>
  <iact:action type="add" startTime="58611">
    <iact:property name="dataType"/>
    <iact:actionData xml:id="d11">
      <inkml:trace xmlns:inkml="http://www.w3.org/2003/InkML" xml:id="stk11" contextRef="#ctx0" brushRef="#br0">54 19015 1016 0,'-12'0'376'15,"16"-6"-292"-15,0 12 -20 0,-4 -6 -92 16,8 0 4 -16,0 5 -8 0,0 1 20 0,0 0 0 16,0 6 4 -16,0 5 0 15,0 1 0 -15,-8 11 0 0,0 6 0 32,0 5 16 -32,-4 7 -4 0,0 5 -12 15,0 6 4 -15,0 -5 4 16,0 -1 0 -16,4 -5 8 31,-4 -1 -4 -31,4 -5 -12 0,0 -6 4 0,4 -6 4 16,8 -6 0 -16,0 1 0 15,4 -7 0 -15,8 -5 0 16,4 -6 0 -16,4 -6 0 16,8 -6 0 -16,4 -6 -80 0,0 -11 44 15,0 -12 -584 1,4 -6 340 15,0 -5 124 -31</inkml:trace>
    </iact:actionData>
  </iact:action>
  <iact:action type="add" startTime="59142">
    <iact:property name="dataType"/>
    <iact:actionData xml:id="d12">
      <inkml:trace xmlns:inkml="http://www.w3.org/2003/InkML" xml:id="stk12" contextRef="#ctx0" brushRef="#br0">1426 18031 1080 0,'-20'12'400'16,"12"-12"-312"-16,8 -6 -24 0,0 6 -76 0,0 6 -8 15,0 0 -12 -15,-4 11 20 0,4 6 -20 16,0 7 20 -16,0 10 -4 16,0 13 8 -16,-4 11 8 15,0 17 0 -15,0 6 -12 0,-4 -11 8 16,0 6 20 -16,-4 -7 -8 15,0 1 24 1,0 -6 -20 -16,-4 -1 32 0,0 -5 -28 16,-4 -5 4 -16,-4 -1 -12 15,0 0 -16 -15,-8 0 4 19,0 6 -32 -19,0 -6 20 16,0 1 -20 -16,0 -1 20 15,0 -6 -52 -15,4 -5 36 16,4 -7 -108 -16,4 -5 80 15,4 -6 36 -15,0 -5 16 32</inkml:trace>
    </iact:actionData>
  </iact:action>
  <iact:action type="add" startTime="59551">
    <iact:property name="dataType"/>
    <iact:actionData xml:id="d13">
      <inkml:trace xmlns:inkml="http://www.w3.org/2003/InkML" xml:id="stk13" contextRef="#ctx0" brushRef="#br0">1002 19009 1276 0,'0'6'472'16,"-8"-1"-364"-16,8 -5 -32 0,0 0 -76 0,0 0 -16 16,0 0 -72 -16,0 12 48 0,0 6 -80 0,0 -1 68 15,-4 12 -16 1,-4 6 40 -16,0 12 16 0,0 17 8 15,0 5 4 -15,-4 1 0 16,0 0 0 -16,0 0 0 16,4 -6 16 -16,0 -12 -8 31,4 1 16 -31,4 -13 -16 0,0 -5 24 0,4 -6 -20 16,4 0 4 -16,4 -11 -8 15,0 -1 -8 -15,8 -5 4 16,0 -12 4 -16,8 -6 -4 15,4 -11 -92 -15,8 -7 52 16,-4 -16 -676 -16,12 -13 392 47,8 -11 132 -47</inkml:trace>
    </iact:actionData>
  </iact:action>
  <iact:action type="add" startTime="61278">
    <iact:property name="dataType"/>
    <iact:actionData xml:id="d14">
      <inkml:trace xmlns:inkml="http://www.w3.org/2003/InkML" xml:id="stk14" contextRef="#ctx0" brushRef="#br0">3054 18770 144 0,'16'-17'52'31,"0"-6"-40"-31</inkml:trace>
    </iact:actionData>
  </iact:action>
  <iact:action type="add" startTime="61279">
    <iact:property name="dataType"/>
    <iact:actionData xml:id="d15">
      <inkml:trace xmlns:inkml="http://www.w3.org/2003/InkML" xml:id="stk15" contextRef="#ctx0" brushRef="#brinv">0 0 2048 0</inkml:trace>
    </iact:actionData>
  </iact:action>
  <iact:action type="add" startTime="61280">
    <iact:property name="dataType"/>
    <iact:actionData xml:id="d16">
      <inkml:trace xmlns:inkml="http://www.w3.org/2003/InkML" xml:id="stk16" contextRef="#ctx0" brushRef="#brinv">10736 19939 2048 0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02:23:44.999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6082">
    <iact:property name="dataType"/>
    <iact:actionData xml:id="d0">
      <inkml:trace xmlns:inkml="http://www.w3.org/2003/InkML" xml:id="stk0" contextRef="#ctx0" brushRef="#br0">21916 8227 1144 0,'-31'4'420'16,"15"-8"-324"-16,-10 0 -28 0,16 0 -80 0,-1 -4 -8 16,-4 0 8 -16,-1 -8 8 0,-4 4 100 15,-6 0 -52 -15,0 0 140 16,-10 4 -104 -16,-6 0 52 0,1 4 -76 15,-11 0 20 -15,1 0 -44 16,-12 0 36 -16,-4 4 -40 16,0 0 28 -16,0 4 -28 31,-1 0 28 -31,6 4 -32 0,-10 8 4 16,0 4 -16 -16,-11 4 12 0,-5 4 -16 15,0 0 -12 -15,-5 8 0 16,0 4 4 -16,10 4 0 15,5 8 -12 -15,-4 12 8 21,4 12 4 -21,-5 8 0 0,0 4 -12 16,-5 0 8 -16,6 8 4 31,-1 8 0 -31,5 12 0 0,11 4 0 16,5 -4 -20 -16,5 4 12 0,11 12 12 15,-1 12 0 -15,6 0 -12 31,10 8 4 -31,0 8 4 0,10 16 0 0,0 -12 0 16,11 0 0 -16,-1 8 -12 16,11 4 8 -16,11 -4 12 31,4 -4 -4 -31,6 8 -12 0,10 0 4 0,0 -4 20 16,10 -12 -8 -16,11 8 -4 0,5 -4 0 15,10 -16 -4 -15,6 -12 0 16,4 -12 8 -16,6 0 -4 15,0 -4 -4 -15,0 -12 4 16,10 4 4 -16,10 -16 -4 31,11 -12 -28 -31,5 -20 12 0,0 4 12 0,-10 -8 4 16,-6 -20 -4 -16,11 0 4 16,5 -12 -16 -16,5 -8 8 15,0 -4 4 -15,0 -16 0 16,-10 0 -12 -16,5 -16 8 15,10 4 20 -15,1 -24 -8 16,-6 4 -20 -16,-5 -16 4 16,-10 -12 4 -16,-6 -12 4 15,0 -20 16 -15,6 -4 -8 16,0 -8 4 -16,-1 -8 -4 0,1 -20 12 16,-21 -8 -12 -16,0 0 4 15,-5 -4 -4 -15,-16 -16 4 16,-5 0 -8 -16,-10 0 8 15,-11 -4 -8 -15,-5 -24 16 16,-15 12 -12 -16,-5 8 24 16,-16 -56 -20 -16,-16 16 4 31,-15 8 -8 -31,-16 12 48 0,-25 -12 -32 0,-16 12 16 16,-26 12 -24 -16,0 0 8 15,-5 -4 -12 -15,16 16 0 16,-6 12 -4 -16,-10 16 4 0,-10 0 -8 15,0 4 -36 -15,5 12 16 16,10 24 -20 0,5 20 20 15,11 12 -52 -31,-11 12 36 0,6 12 -116 0,4 4 84 0,6 4 -456 0,0 8 288 16,0 -4 100 -16,0 8 88 31</inkml:trace>
    </iact:actionData>
  </iact:action>
  <iact:action type="add" startTime="7637">
    <iact:property name="dataType"/>
    <iact:actionData xml:id="d1">
      <inkml:trace xmlns:inkml="http://www.w3.org/2003/InkML" xml:id="stk1" contextRef="#ctx0" brushRef="#br0">19795 215 1268 0,'-16'-16'468'16,"11"8"-364"-16,5 -12 -28 0,0 12 -68 0,5 -8 -20 0,5 0 -64 15,1 -4 40 -15,-1 4 16 16,-5 4 16 -16,0 0 124 0,-5 4 -64 16,0 4 148 -16,0 0 -120 0,0 0 16 0,0 0 -60 0,0 4 -8 15,0 0 -20 -15,6 4 -24 0,9 0 4 0,1 4 4 32,4 0 4 -17,1 0 8 1,5 4 -4 -16,0 0 24 15,10 -4 -16 1,5 4 -4 0,6 -4 -4 -16,10 0 4 0,10 0 -4 15,16 0 -4 -15,15 -4 4 16,0 0 -4 -16,11 0 0 4,-11 0 -12 -4,11 0 8 0,5 0 12 15,10 0 -4 -15,0 0 -12 16,-5 -4 4 -16,-10 0 20 15,-1 0 -8 -15,1 0 -12 16,10 0 0 -16,-5 0 4 16,0 -4 0 -16,-11 4 8 15,-5 -4 -4 -15,-15 0 -4 16,-5 -4 4 -16,-11 0 -4 16,-10 0 0 -16,-5 0 8 15,-11 0 -4 -15,-10 4 8 0,-5 0 -8 31,-11 0 16 -31,-9 0 -12 0,-12 0 24 0,-4 0 -20 0,-11 0 12 0,-15 0 -12 47,-10 4 -8 -47,-16 4 0 0,-21 4 12 0,-16 0 -8 16,-4 0 4 -16,-6 0 -4 16,6 8 4 -16,-11 -4 -8 15,-15 0 8 -15,-11 4 -8 16,11 -4 8 -16,10 0 -8 15,0 -4 16 -15,0 -4 -12 16,-5 0 -4 -16,-6 -4 0 16,6 0 12 -16,0 0 -8 15,10 0 -4 -15,6 -4 0 16,-1 4 -16 -16,-5 -8 8 0,0 4 12 16,1 -4 -4 -16,9 4 24 15,16 0 -16 -15,16 0 -20 16,10 0 0 -16,15 0 -24 15,6 4 20 -15,5 0 -56 16,10 0 36 -16,15 0 -64 16,11 0 56 -16,31 8 -52 0,21 -4 52 15,31 4 -4 1,31 0 24 -16,10 0 12 16,21 0 8 -16,31 4 -12 15,10 0 8 -15,0 0 12 0,26 0 -4 20,0 4 -4 -20,-10 0 4 31,-11 0 -32 -31,11 -4 16 0,-5 0 -4 0,-16 0 8 16,-16 0 -56 -16,-10 -8 36 15,-5 0 -192 -15,0 0 124 32,-31 0 -936 -32,-5 0 568 31</inkml:trace>
    </iact:actionData>
  </iact:action>
  <iact:action type="add" startTime="19375">
    <iact:property name="dataType"/>
    <iact:actionData xml:id="d2">
      <inkml:trace xmlns:inkml="http://www.w3.org/2003/InkML" xml:id="stk2" contextRef="#ctx0" brushRef="#br0">3882 9915 624 0,'-15'0'228'21,"15"0"-176"-21,0 -4 -16 0,0 4 0 15,0 0 -28 -15,0 -4 -28 0,-5 0 8 0,0 0 -4 0,-1 -4 8 0,1 0 16 16,-5 0 -4 -16,5 0 16 16,-6 0 -12 -16,1 0 24 15,5 4 -20 -15,-5 -4 48 0,-1 0 -32 16,1 0 40 -16,-1 0 -40 16,-4 0 64 -1,-1 4 -52 -15,1 0 28 0,-1 0 -40 31,1 0 8 -31,5 0 -20 0,-6 0 -8 0,6 0 -4 32,-6 4 4 -32,1 0 -4 0,4 0 -4 0,1 4 4 15,-6 4 4 1,11 0 -4 -16,-5 4 -4 0,5 0 4 31,0 0 -16 -31,5 4 8 16,0 -4 4 -16,0 0 0 0,5 0 -12 0,5 -4 8 15,0 0 4 -15,11 -4 0 16,-5 -4 0 0,-6 0 0 -16,6 -4 -12 15,-1 -4 8 -15,-5 0 20 0,1 -4 -8 16,-6 0 16 -16,0 -4 -16 16,-5 0 4 -1,0 4 -4 -15,-5 -4 20 0,-5 4 -16 31,-1 0 24 -31,1 0 -24 0,-6 8 24 0,6 -8 -24 16,-6 8 24 -16,1 4 -24 16,-6 0 12 -16,11 4 -12 15,0 0 12 -15,4 4 -16 32,1 0 -20 -32,0 0 4 0,5 4 -12 0,0 0 8 15,0 0 -8 -15,10 0 8 16,1 -4 -28 -16,4 0 24 4,6 -4 -12 -4,5 -4 16 16,0 -4 8 -16,5 -4 4 0,0 0 0 16,0 -8 0 -16,-5 0 0 15,0 -4 0 -15,-1 0 24 32,-4 -4 -12 -32,-5 0 -4 15,-6 0 -4 -15,-10 4 12 0,0 0 -8 0,-5 4 16 16,-6 0 -16 -16,-4 4 16 15,-6 0 -16 -15,-5 8 48 32,0 4 -28 -32,1 4 -4 0,4 4 -16 0,-5 4 -16 15,5 4 4 -15,6 8 4 16,5 0 0 -16,-6 4 -28 16,11 0 16 -16,0 0 4 31,5 -4 8 -31,5 0 0 0,5 -4 0 0,1 -4 -12 0,4 -4 8 15,1 0 -4 -15,4 -4 0 16,1 0 8 -16,0 -8 0 31,-1 0 8 -31,-4 -4 -4 0,-1 0 40 0,-4 0 -20 16,-1 0 4 -16,-5 0 -16 0,-5 0 44 16,-5 -4 -28 -16,0 4 -4 0,-5 -8 -16 31,-6 4 4 -31,0 -4 -8 0,-4 4 8 15,-1 0 -8 1,0 0 8 -16,6 4 -8 16,-6 0 -12 -16,11 4 4 0,-6 8 -40 31,11 0 24 -31,0 4 -108 0,5 4 72 0,5 0 -416 16,11 0 264 -16,4 4 88 15,6 -4 80 -15</inkml:trace>
    </iact:actionData>
  </iact:action>
  <iact:action type="add" startTime="20805">
    <iact:property name="dataType"/>
    <iact:actionData xml:id="d3">
      <inkml:trace xmlns:inkml="http://www.w3.org/2003/InkML" xml:id="stk3" contextRef="#ctx0" brushRef="#br0">4296 9795 1060 0,'-10'4'392'16,"0"-4"-304"-16,4 -4 -28 0,6 4 60 15,0 0 -80 -15,0 0 28 16,-5 4 -40 -16,5 -4 28 0,-5 8 -32 0,10 4 64 16,-5 8 -48 -1,5 8 0 -15,1 12 -24 16,4 12 -20 -16,5 4 0 15,6 4 12 -15,0 -4 -4 0,0 0 -20 32,-1 -4 8 -32,6 0 -48 0,-5 -8 28 0,0 -4 -92 4,4 -4 68 -4,1 -8 -388 16,-5 -8 240 -16,0 -4 96 16,-11 -8 72 -16</inkml:trace>
    </iact:actionData>
  </iact:action>
  <iact:action type="add" startTime="21107">
    <iact:property name="dataType"/>
    <iact:actionData xml:id="d4">
      <inkml:trace xmlns:inkml="http://www.w3.org/2003/InkML" xml:id="stk4" contextRef="#ctx0" brushRef="#br0">4757 10011 1068 0,'-11'12'396'15,"11"-8"-308"-15,6 4 -24 0,4 0 -8 16,0 8 -44 -16,6 4 -4 15,4 0 -4 -15,1 4 -4 16,-5 4 0 -16,4 0 -20 16,-4 0 12 -16,5 -4 4 0,-6 0 4 15,-5 -4 16 -15,1 -4 -8 16,-1 -4 4 -16,0 -4 -4 0,-4 0 -8 16,-6 -8 4 -16,0 0 12 0,0 0 -8 0,0 -8 4 15,-6 -4 -4 -15,6 -4 12 16,-5 -4 -12 -1,-5 0 32 -15,10 4 -24 47,0 -4 4 -47,-5 4 -12 0,5 0 -8 0,0 4 4 0,5 4 -32 16,0 4 16 -16,5 4 -12 0,1 8 12 0,9 0 0 16,1 4 4 -1,-5 4 16 -15,-1 0 -4 16,1 0 -12 -16,-1 0 4 15,1 -4 12 -15,-1 0 -4 0,1 0 -12 16,-6 -4 4 -16,1 0 12 16,-11 -8 -4 -16,10 4 8 15,-5 -8 -8 -15,-5 -4 24 0,5 4 -16 36,-5 -12 -4 -36,0 4 -4 15,0 -12 4 1,0 -4 -4 -16,0 -4 -4 15,0 0 4 -15,0 0 -4 16,0 8 0 -16,0 0 8 16,5 4 -4 -16,1 4 -4 0,9 8 4 0,-5 4 -16 15,6 4 8 -15,5 4 4 16,4 8 0 -16,1 4 0 16,5 0 0 -16,0 4 0 15,6 0 0 1,-1 0 -44 -16,0 -4 24 15,0 -4 -100 -15,-5 -4 68 16,-5 -4 -416 -16,-5 -4 260 0,-11 -12 96 0,-10 -8 76 16</inkml:trace>
    </iact:actionData>
  </iact:action>
  <iact:action type="add" startTime="21861">
    <iact:property name="dataType"/>
    <iact:actionData xml:id="d5">
      <inkml:trace xmlns:inkml="http://www.w3.org/2003/InkML" xml:id="stk5" contextRef="#ctx0" brushRef="#br0">5915 9551 1300 0,'11'40'480'15,"-6"-24"-372"-15,11 8 -32 0,-6 -12 -40 0,5 8 -36 0,11 4 -12 16,10 4 8 -16,6 0 -16 15,4 8 12 -15,1 4 -24 16,5 8 20 -16,-11 0 4 0,0 0 8 16,-10 0 0 -16,1 -8 0 15,-7 -8 16 -15,-4 -4 -8 16,-11 -8 -4 -16,1 -8 0 16,-6 -8 4 -16,-10 -4 -4 0,-6 -8 24 0,-4 -8 -16 15,-11 -8 4 1,-10 -8 -8 -1,-6 -8 20 -15,1 -4 -16 16,-6 0 -20 -16,6 4 0 16,0 -4 32 -16,10 4 -16 0,0 4 8 31,10 0 -8 -31,0 0 -16 0,11 0 4 0,0 0 -24 16,10 -4 16 -16,5 0 4 15,10 0 8 -15,6 4 0 16,10 0 0 -16,5 4 -12 15,11 4 8 -15,-6 4 -48 16,6 8 24 -16,-11 4 -20 31,5 8 28 -31,-4 8 -16 0,-6 8 20 16,-6 0 0 -16,-4 8 8 0,-5 4 8 16,-11 4 0 -16,-5 0 -28 15,-5 0 16 -15,-1 -4 -64 0,-4 0 40 16,-5 -4 -372 -16,-1 -4 228 15,-5 -4 72 -15,6 -4 76 32</inkml:trace>
    </iact:actionData>
  </iact:action>
  <iact:action type="add" startTime="22470">
    <iact:property name="dataType"/>
    <iact:actionData xml:id="d6">
      <inkml:trace xmlns:inkml="http://www.w3.org/2003/InkML" xml:id="stk6" contextRef="#ctx0" brushRef="#br0">6748 9643 1276 0,'-20'60'472'16,"4"-48"-364"-16,16 4 -32 0,0 -8 -16 0,0 0 -48 15,10 -4 -128 -15,-4 8 64 0,4 -4 -44 0,0 0 56 16,1 0 8 -16,4 0 16 18,6 -4 20 -18,0 -4 0 16,4 -4 8 -16,1 -4 -8 16,5 -4 -4 -16,0 0 4 15,0 -12 4 -15,0 0 -4 16,-10 0 16 -16,-5 -8 -12 16,-6 0 40 -16,-10 0 -24 15,-5 0 56 -15,-6 0 -44 16,-9 4 0 -16,-11 4 -20 15,0 4 8 -15,0 8 -16 16,0 8 4 -16,0 4 -4 16,5 4 -8 -16,5 4 4 15,0 4 -60 -15,11 0 32 16,0 0 -148 -16,10 0 96 0,0 0 -204 16,10 -4 156 -16,6 -4 60 15,9 -8 44 -15</inkml:trace>
    </iact:actionData>
  </iact:action>
  <iact:action type="add" startTime="22879">
    <iact:property name="dataType"/>
    <iact:actionData xml:id="d7">
      <inkml:trace xmlns:inkml="http://www.w3.org/2003/InkML" xml:id="stk7" contextRef="#ctx0" brushRef="#br0">7581 8991 1144 0,'-15'20'420'16,"9"-4"-324"-16,-9 12 -28 0,5 -8 76 15,-1 4 -92 -15,-4 4 -12 0,-1 8 -24 16,-4 8 -32 -16,-6 0 8 16,0 4 4 -16,5 -4 4 0,0 -4 32 15,11 -8 -16 -15,0 -4 4 16,10 -8 -12 -16,0 -8 -32 16,10 -8 12 -16,6 -4 12 0,9 -8 4 15,1 -4 -12 -15,5 -4 4 16,0 -4 12 -16,11 -4 -4 15,-1 0 -4 -15,1 4 4 15,-1 4 -16 -15,-5 4 8 31,0 4 4 -31,-10 8 0 0,-5 8 8 0,-6 8 -4 16,-4 8 8 -16,-11 8 -8 16,-11 4 -4 -16,-4 4 4 15,-11 0 4 -15,0 0 -4 16,-10 0 -20 -16,5 -4 8 15,0 -8 -92 -15,5 -8 52 16,0 -12 -312 -16,5 -8 200 0,1 -12 68 47,9 -16 64 -47</inkml:trace>
    </iact:actionData>
  </iact:action>
  <iact:action type="add" startTime="23331">
    <iact:property name="dataType"/>
    <iact:actionData xml:id="d8">
      <inkml:trace xmlns:inkml="http://www.w3.org/2003/InkML" xml:id="stk8" contextRef="#ctx0" brushRef="#br0">7809 8599 1464 0,'-11'36'544'16,"11"-16"-424"-16,6 8 -32 0,4 -8 -24 0,5 8 -52 0,6 4 -20 31,5 8 0 -31,5 8 12 0,5 0 0 0,0 0 -12 16,1 4 4 -16,4 4 -24 0,0 -4 16 15,1 -4 -100 -15,-11 -4 60 16,0 -4 -196 -16,-5 -8 140 16,-6 -8 -824 -16,-4 -12 516 47,-6 -8 188 -47</inkml:trace>
    </iact:actionData>
  </iact:action>
  <iact:action type="add" startTime="23566">
    <iact:property name="dataType"/>
    <iact:actionData xml:id="d9">
      <inkml:trace xmlns:inkml="http://www.w3.org/2003/InkML" xml:id="stk9" contextRef="#ctx0" brushRef="#br0">7762 9299 1456 0,'-20'20'536'19,"20"-20"-416"-19,5 -4 -32 0,5 0 -48 0,11 -4 -40 16,5 -8 0 -16,5 -12 0 16,10 0 -20 -16,0 -4 12 15,1 -4 -12 -15,4 -4 8 0,-4 0 -132 16,4 -4 76 -16,1 0 -568 15,-11 0 352 -15,0 4 120 16,-5 4 112 -16</inkml:trace>
    </iact:actionData>
  </iact:action>
  <iact:action type="add" startTime="23804">
    <iact:property name="dataType"/>
    <iact:actionData xml:id="d10">
      <inkml:trace xmlns:inkml="http://www.w3.org/2003/InkML" xml:id="stk10" contextRef="#ctx0" brushRef="#br0">8450 8915 1372 0,'-10'8'508'16,"15"-4"-396"-16,0 -8 -32 0,6 4 -40 0,4 -4 -40 0,6 -8 0 15,-1 -4 0 -15,1 0 -20 16,0 -8 12 -16,0 -4 -56 16,4 0 32 -16,1 0 -452 0,5 -8 268 15,-5 8 88 -15,-10 0 88 31</inkml:trace>
    </iact:actionData>
  </iact:action>
  <iact:action type="add" startTime="24023">
    <iact:property name="dataType"/>
    <iact:actionData xml:id="d11">
      <inkml:trace xmlns:inkml="http://www.w3.org/2003/InkML" xml:id="stk11" contextRef="#ctx0" brushRef="#br0">9092 8435 1528 0,'-21'44'564'15,"21"-32"-436"-15,0 16 -40 0,0 -12 -56 0,-5 8 -36 16,0 12 -92 -16,-1 4 48 16,6 4 -4 -16,0 4 32 15,-5 -4 48 -15,5 -4 -16 0,0 -4 24 5,5 -12 -20 -5,6 -4 -8 16,-1 -12 -4 -16,6 -4 -16 0,-1 -12 8 15,6 -12 -4 -15,5 -12 0 16,0 -16 24 -16,-6 0 -8 31,1 -8 24 -31,-5 8 -20 0,-1 0 -12 0,-15 8 -4 16,-5 4 20 -16,-11 8 -8 15,1 0 -28 -15,-6 12 8 16,0 4 4 -16,-4 8 8 16,-1 0 16 -16,0 8 -8 15,0 0 -92 -15,0 4 48 16,-5 -4 -192 -16,10 8 128 15,1 -8 -844 -15,9 4 520 16,1 -8 184 15</inkml:trace>
    </iact:actionData>
  </iact:action>
  <iact:action type="add" startTime="24481">
    <iact:property name="dataType"/>
    <iact:actionData xml:id="d12">
      <inkml:trace xmlns:inkml="http://www.w3.org/2003/InkML" xml:id="stk12" contextRef="#ctx0" brushRef="#br0">9335 8555 1424 0,'-26'32'528'15,"26"-20"-412"-15,5 4 -32 0,0 -4 -72 0,6 4 -24 16,4 4 -84 -16,1 4 56 0,4 8 24 15,6 4 12 -15,0 4 16 16,5 0 -8 -16,5 4 8 0,1 -4 -8 16,-1 -4 8 -16,0 0 -8 15,-10 -4 -4 -15,0 0 4 16,-6 -4 4 -16,-4 0 -4 16,-1 -8 16 -16,1 -4 -12 19,-11 -4 40 -19,5 -4 -24 16,-15 0 32 -16,5 -8 -32 0,-10 0 32 0,5 -4 -32 15,-16 -4 -12 -15,0 -8 -8 16,-15 -4 12 0,5 -8 -8 -1,-10 -4 -4 -15,-1 -8 0 16,1 -4 -4 -16,0 -12 0 0,-1 -8 -12 16,6 -8 8 -16,5 0 20 15,0 8 -8 -15,5 0 -4 16,5 4 0 -16,6 0 4 15,-1 4 -4 -15,16 0 -4 16,6 0 4 -16,9 0 -4 16,1 4 0 -16,4 0 -28 15,11 8 16 -15,0 4 -4 16,11 8 8 -16,-1 4 8 16,6 12 0 -16,-6 8 -20 15,6 4 12 -15,-11 8 4 0,5 8 4 31,-15 4 0 -31,5 4 0 0,-5 4 0 0,-5 4 0 16,-11 0 0 -16,6 0 0 16,-16 0 24 -16,0 4 -12 15,-11 -4 -4 -15,-4 8 -4 16,-11 -4 -24 -16,0 4 12 16,-10 -8 -112 -16,0 4 68 15,-6 -8 -368 -15,6 0 236 16,-5 8 76 -16,-1 -4 76 31</inkml:trace>
    </iact:actionData>
  </iact:action>
  <iact:action type="add" startTime="37733">
    <iact:property name="dataType"/>
    <iact:actionData xml:id="d13">
      <inkml:trace xmlns:inkml="http://www.w3.org/2003/InkML" xml:id="stk13" contextRef="#ctx0" brushRef="#br0">106 9523 1060 0,'-26'8'392'15,"16"-8"-304"-15,5 0 -28 0,0 4 92 16,5 -4 -96 -16,0 0 -12 0,0 0 -28 15,0 0 -24 -15,5 4 4 0,5 4 12 0,-5 0 -4 16,6 0 -4 -16,-6 4 4 0,5 8 56 16,6 8 -32 -1,4 8 52 1,6 8 -48 -16,0 4 20 16,5 8 -32 -1,-5 4 0 -15,0 4 -12 0,0 -4 -8 16,-6 -4 4 -16,1 -8 -4 15,0 -4 0 -15,-6 -8 0 16,-4 -4 0 -16,-1 -4 -28 16,0 -8 16 -16,-4 -4 -76 15,-1 -4 52 -15,-5 -4 -164 0,0 -4 116 0,0 -4 -228 0,-11 -4 176 16,1 -4 64 -16,0 -8 48 16</inkml:trace>
    </iact:actionData>
  </iact:action>
  <iact:action type="add" startTime="38076">
    <iact:property name="dataType"/>
    <iact:actionData xml:id="d14">
      <inkml:trace xmlns:inkml="http://www.w3.org/2003/InkML" xml:id="stk14" contextRef="#ctx0" brushRef="#br0">117 9871 664 0,'-26'-16'244'16,"20"12"-188"-16,1 4 -16 0,0 0 120 16,0 -4 -96 -16,0 -4 16 0,0 0 -44 0,-1 -8 -8 15,6 -4 -16 1,6 0 36 -16,4 -4 -24 15,0 0 32 -15,6 -4 -32 0,5 4 20 0,10 -4 -24 32,0 0 28 -32,5 0 -32 0,0 0 12 15,5 4 -16 -15,1 4 12 16,-1 4 -16 -16,6 4 24 19,10 4 -20 -19,0 8 40 15,-6 4 -28 -15,-4 8 -4 16,-1 4 -12 -16,-4 4 -8 15,-6 4 4 -15,-10 4 20 16,0 8 -12 -16,-16 0 4 16,0 4 -8 -16,-4 4 4 15,-12 4 -8 -15,-4 8 8 0,-5 4 -8 16,-6 0 -4 -16,-5 -4 4 16,-5 0 4 -16,0 -8 -4 15,-5 -4 -12 -15,-1 -8 4 16,1 -4 -16 -16,5 -4 12 31,0 -8 -40 -31,0 -4 28 0,5 -4 -64 0,0 -4 48 16,6 0 -80 -16,4 -4 64 15,6 0 -124 -15,5 0 100 0,0 -4 -660 0,-1 0 408 16,6 -4 136 -16</inkml:trace>
    </iact:actionData>
  </iact:action>
  <iact:action type="add" startTime="38751">
    <iact:property name="dataType"/>
    <iact:actionData xml:id="d15">
      <inkml:trace xmlns:inkml="http://www.w3.org/2003/InkML" xml:id="stk15" contextRef="#ctx0" brushRef="#br0">965 9931 1016 0,'-10'-4'376'16,"10"4"-292"-16,0 -4 -20 0,0 4 -56 0,0 0 -16 0,5 0 12 15,0 0 0 -15,-5 -4 68 0,5 4 -40 0,-5 0 104 16,10 0 -80 -16,1 0 80 16,4 4 -76 -16,1 0 32 0,4 8 -56 15,1 4 8 1,10 4 -28 -16,0 0 0 16,5 4 -8 -1,6 0 -8 -15,-1 0 4 16,6 -4 -4 -16,5 0 0 15,-6 -4 -12 -15,1 0 8 16,-1 -4 -32 -16,-4 0 20 16,-6 -4 -56 -16,-5 0 40 0,-5 -4 -88 15,-6 0 64 -15,1 -4 -164 16,-11 0 120 -16,1 -4 -144 0,-6 -4 136 16,-15 -4 -576 -16,4 4 376 62</inkml:trace>
    </iact:actionData>
  </iact:action>
  <iact:action type="add" startTime="39157">
    <iact:property name="dataType"/>
    <iact:actionData xml:id="d16">
      <inkml:trace xmlns:inkml="http://www.w3.org/2003/InkML" xml:id="stk16" contextRef="#ctx0" brushRef="#br0">1203 10303 984 0,'-21'24'368'16,"16"-20"-288"-16,5 0 -20 0,0 -4 64 16,0 0 -80 -16,0 0 -20 15,0 0 -12 -15,0 -4 -4 0,0 0 -4 0,0 -4 76 16,0 -4 -44 -16,0 -4 56 16,0 -8 -52 -16,0 -4 52 15,0 -8 -56 1,0 -4 28 -16,0 -8 -36 18,5 -4 0 -18,0 0 -16 16,1 4 0 -16,4 -4 -4 16,0 8 -32 -16,6 -4 12 0,-6 4 -84 15,6 4 56 -15,-1 4 -152 16,1 4 108 -16,-1 0 -516 16,-5 4 332 -16,1 4 116 15,4 4 104 -15</inkml:trace>
    </iact:actionData>
  </iact:action>
  <iact:action type="add" startTime="45764">
    <iact:property name="dataType"/>
    <iact:actionData xml:id="d17">
      <inkml:trace xmlns:inkml="http://www.w3.org/2003/InkML" xml:id="stk17" contextRef="#ctx0" brushRef="#br0">173 14711 808 0,'-36'20'300'15,"26"-16"-232"-15,0 4 -20 0,10 -8 28 16,-6 0 -52 -16,1 0 -28 0,0 -8 0 0,0 4 0 16,-6 -12 4 -16,6 8 -12 15,5 -4 8 -15,0 0 48 16,5 -4 -24 -16,1 4 8 0,4 4 -16 0,6 -12 44 31,4 8 -28 -31,11 -16 12 0,0 4 -24 16,16 -4 8 -1,-1 -8 -12 1,1 -4 12 -16,15 8 -16 0,5 -8 4 16,11 -8 -4 -16,-1 0 -8 15,6 -12 4 -15,-5 8 4 16,-6 -8 -4 -16,-10 4 8 16,0 8 -8 -16,-10 4 -4 15,-10 0 4 -15,-6 12 -32 0,-5 0 16 31,-5 4 -56 -31,-6 8 36 0,-9 8 -132 0,-1 -4 88 0,-5 4 36 16,0 4 28 -16</inkml:trace>
    </iact:actionData>
  </iact:action>
  <iact:action type="add" startTime="46269">
    <iact:property name="dataType"/>
    <iact:actionData xml:id="d18">
      <inkml:trace xmlns:inkml="http://www.w3.org/2003/InkML" xml:id="stk18" contextRef="#ctx0" brushRef="#br0">913 14271 1132 0,'-5'20'420'15,"-5"-8"-328"-15,20 -4 -24 0,-10 -8 -48 0,5 12 -24 16,6 -4 -4 -16,-1 0 0 16,5 12 -12 -16,11 8 12 15,-5 4 -4 -15,5 8 4 0,-6 8 16 16,1 4 -4 -16,0 4 -4 16,0 -4 4 -16,-1 4 -32 15,1 -8 16 -15,0 -4 -84 16,-1 -8 56 -1,-4 -4 -216 -15,-1 -12 144 0,1 0 52 0,-1 -12 40 32</inkml:trace>
    </iact:actionData>
  </iact:action>
  <iact:action type="add" startTime="46566">
    <iact:property name="dataType"/>
    <iact:actionData xml:id="d19">
      <inkml:trace xmlns:inkml="http://www.w3.org/2003/InkML" xml:id="stk19" contextRef="#ctx0" brushRef="#br0">1394 14379 800 0,'0'0'296'15,"0"8"-232"-15,0 -16 -16 0,0 8 20 16,0 0 -48 -16,0 0 0 0,0 0 -12 0,5 12 28 0,6 -4 -20 0,-1 4 12 14,6 -4 -16 1,4 12 36 -15,11 -4 -24 16,6 0 -24 -1,-1 0 0 -15,5 -4 8 16,1 4 -4 -16,-1 -12 8 16,-5 4 -8 -16,0 0 24 15,1 -8 -16 -15,-6 -8 24 16,-6 -4 -24 -16,-4 -4 4 16,-5 -4 -8 -16,-1 -4 20 15,-4 -4 -16 -15,-6 -4 -4 16,-10 -4 -4 -16,-1 -4 4 0,-4 0 -4 31,-11 0 -4 -31,-5 0 4 0,1 4 -16 0,-12 16 8 16,-4 8 12 -16,0 4 -4 15,-6 20 8 -15,6 4 -8 16,4 4 -20 -16,1 4 8 16,10 4 -56 -16,6 0 32 15,9 0 -168 -15,11 4 108 16,16 4 44 -16,5 -4 32 31</inkml:trace>
    </iact:actionData>
  </iact:action>
  <iact:action type="add" startTime="51004">
    <iact:property name="dataType"/>
    <iact:actionData xml:id="d20">
      <inkml:trace xmlns:inkml="http://www.w3.org/2003/InkML" xml:id="stk20" contextRef="#ctx0" brushRef="#br0">872 8955 260 0,'0'-12'96'16,"-5"12"-76"-16,-1 -4 -4 0,6 4 88 0,6 0 -60 0,-6 -4 -28 15,5 -4 -12 -15,0 0 -4 16,0 -4 0 -16,0 0 -20 16,-5 -4 12 -16,5 0 -12 15,1 0 8 -15,-1 -4 36 16,0 4 -16 -16,0 0 96 16,-5 4 -56 -16,0 0 92 0,5 4 -80 15,-5 0 68 -15,6 4 -72 16,-12 0 40 -16,1 4 -56 0,0 4 -12 0,-5 4 -16 15,-1 8 0 -15,1 4 -8 16,-6 4 40 0,-4 8 -20 -1,-1 -4 12 -15,6 4 -20 16,-6 -4 0 -16,5 -4 -8 0,6 4 -8 16,0 -4 4 -16,4 -4 12 0,1 -4 -8 15,5 -4 -28 -15,5 -4 8 16,6 0 4 -16,-1 -4 8 0,6 -4 8 15,10 0 -4 1,-6 -8 -4 -16,6 -8 4 16,5 -4 -16 -16,-5 -4 8 19,5 0 4 -19,5 -4 0 16,-5 0 8 0,0 -4 -4 -16,-5 0 -12 0,0 -4 4 15,-5 8 12 -15,-1 4 -4 16,-4 4 -12 -16,-1 4 4 15,-4 4 12 -15,-6 4 -4 0,-5 8 -12 16,5 8 4 -16,-5 8 48 0,-5 4 -24 16,0 8 44 -1,-6 0 -36 -15,1 8 12 16,0 -4 -24 0,-1 0 28 -16,1 -4 -28 15,0 0 4 -15,-1 -4 -12 16,6 0 4 -16,0 -8 -8 15,5 0 -20 -15,5 -4 8 0,0 -4 -12 16,6 -4 8 -16,-1 -8 0 0,6 -8 4 16,4 -4 8 -1,1 -8 0 -15,5 0 0 16,5 -4 0 -16,5 0 0 16,0 -4 0 -16,6 0 -12 15,-6 0 8 -15,-5 0 -4 16,-5 8 0 -16,0 8 8 15,-6 4 0 -15,-4 4 0 16,-6 8 0 -16,-5 4 8 16,-5 8 -4 -16,-5 4 8 0,-5 4 -8 15,0 8 8 -15,-6 -4 -8 16,1 -4 8 -16,4 0 -8 16,1 0 8 -16,-1 -8 -8 15,6 -4 -4 -15,5 0 4 16,0 -8 -32 -16,11 -4 16 0,4 -4 -4 15,11 -8 8 -15,0 -8 8 32,10 -12 0 -32,0 -8 -20 0,6 0 12 15,-1 0 4 -15,0 4 4 16,1 4 -20 -16,-11 8 12 16,-5 4 4 -16,-6 8 4 15,-4 4 0 -15,-6 4 0 0,-5 4 8 16,-5 4 -4 -16,-5 12 8 0,-5 12 -8 15,0 4 16 1,-6 8 -12 0,-5 0 4 -16,1 0 -4 15,-1 0 12 -15,0 -4 -12 16,6 -4 4 -16,4 0 -4 16,1 -12 -24 -16,0 -4 8 0,10 -4 -12 15,0 -4 8 -15,0 -4 8 16,15 -8 4 -16,1 -4 0 31,10 -8 0 -31,0 -12 -12 0,-1 4 8 0,1 -4 4 16,0 0 0 -16,-5 4 -12 15,0 0 8 -15,-6 8 12 16,1 4 -4 -16,-11 4 -12 0,5 4 4 16,-5 0 28 -16,-5 8 -12 0,0 4 12 0,-5 8 -12 15,-5 8 12 -15,-1 4 -16 16,-4 4 4 -1,-1 4 -4 1,1 0 4 -16,-6 0 -8 16,0 0 24 -16,1 4 -16 15,-1 -8 12 -15,6 -4 -12 16,-1 -4 36 -16,6 -4 -24 16,-1 0 -4 -16,1 -4 -12 0,5 -4 -32 15,5 0 12 -15,0 -8 -20 16,10 0 16 -16,6 -4 0 15,-1 -4 8 -15,6 -4 0 16,0 -4 0 -16,4 0 0 16,1 -8 0 -16,0 0 8 15,-5 4 0 -15,-6 0 -12 16,1 4 8 -16,-1 -4 4 16,-4 8 0 -16,-6 8 8 0,0 0 -4 18,-5 4 8 -18,-5 4 16 31,5 8 -12 -31,-5 12 28 16,-6 -4 -28 -16,-4 4 12 16,-1 0 -16 -16,1 4 -16 15,5 -4 0 -15,-6 0 12 16,6 -8 -4 -16,-1 0 -4 0,6 -4 4 16,0 -4 -40 -16,15 -4 -16 0,1 -8 28 15,4 -4 0 -15,6 -8 16 16,0 -4 8 -1,-1 0 0 -15,6 -8 -12 32,0 0 8 -32,0 -4 -4 0,0 4 0 15,-6 -4 8 -15,1 8 0 16,-5 8 0 -16,-1 4 0 16,-5 4 8 -16,-4 4 -4 0,-6 4 52 0,0 4 -32 31,-6 8 8 -31,-4 8 -20 15,0 0 20 -15,-1 4 -20 16,1 -4 4 -16,0 0 -8 16,-1 0 4 -16,6 -4 -8 15,0 -4 -12 -15,0 -4 4 0,5 0 -24 16,0 -8 16 -16,5 4 -12 0,11 -4 12 0,-1 -4 8 16,6 -4 4 -1,5 -4 -12 1,0 -4 8 -16,5 0 -32 0,5 0 20 15,-5 0 -4 1,5 0 12 -16,-5 -4 0 16,-5 8 0 -16,0 4 8 15,-6 0 0 -15,-9 8 0 16,-1 0 0 -16,-5 8 24 0,1 4 -12 0,-6 4 24 16,-6 12 -24 -1,-4 -4 12 -15,0 4 -12 16,-1 0 20 -16,1 0 -20 15,-6 -4 -12 -15,6 0 -4 0,0 -4 4 16,5 -4 0 -16,-1 -4 0 16,6 -4 0 -16,6 -4 -20 15,4 0 12 -15,5 -8 -4 0,6 0 4 16,5 -8 8 0,0 -4 0 -16,15 0 -12 15,-10 -4 8 1,5 -4 -4 -16,-4 4 0 31,-12 0 0 -31,1 8 0 16,-6 -4 8 -16,1 8 0 0,-1 0 16 15,-4 4 -8 -15,-1 4 32 0,-10 0 -24 0,0 8 12 16,0 4 -16 -16,-10 4 28 16,5 4 -24 -1,-6 -4 12 -15,6 8 -16 0,-5 -4 12 0,-1 -4 -16 16,6 0 -20 -16,0 -4 4 15,5 -4 -24 -15,5 0 20 16,0 -4 4 -16,6 0 8 0,-1 -8 8 0,11 -4 -4 16,-6 -4 -4 -1,6 0 4 1,0 0 -4 -16,-1 -4 0 16,1 0 -12 -16,0 0 8 15,-1 0 12 -15,6 4 -4 16,-5 0 -4 -16,0 4 4 15,-6 0 4 -15,1 0 -4 16,-6 4 8 -16,0 4 -8 16,1 0 -12 -16,-1 0 4 0,1 4 -24 0,-1 0 16 15,0 0 12 -15,1 0 4 16,-1 0 -12 -16,0 0 4 16,-5 0 28 -16,6 0 -12 15,-1 0 -12 -15,0 0 -4 31,1 0 4 -31,-1 0 0 0,0 0 0 0,1 4 0 16,-1 0 0 -16,1 -4 0 16,-1 0 -12 -16,5 0 8 15,-4 4 4 -15,-1 0 0 16,0 -8 0 -16,1 0 0 16,-1 4 0 -16,0 -4 0 15,1 4 0 -15,4 -8 0 0,1 0 0 31,-1 0 -12 -31,1 -4 8 16,-1 0 12 -16,1 0 -12 0,-1 -4 0 16,1 0 12 -16,-6 4 -4 31,-5 -4 -4 -31,6 0 4 0,-1 4 -4 16,1 0 0 -16,-6 0 0 15,0 0 0 -15,0 0 0 31,0 4 0 -31,0 0 0 0,-5 4 8 16,0 0 -4 -16,0 0 -4 0,0 4 4 0,0 -4 -40 0,0 0 20 0,6 8 -92 16,-6 0 -60 -16,5 0 84 15,-5 -8 -400 -15,5 4 276 0,0 0 76 16,5 -8 88 -16</inkml:trace>
    </iact:actionData>
  </iact:action>
  <iact:action type="add" startTime="54159">
    <iact:property name="dataType"/>
    <iact:actionData xml:id="d21">
      <inkml:trace xmlns:inkml="http://www.w3.org/2003/InkML" xml:id="stk21" contextRef="#ctx0" brushRef="#br0">2936 8635 780 0,'-21'20'288'16,"16"-16"-224"-16,-5 4 -20 0,10 -8 92 16,0 0 -84 -16,0 0 -12 0,0 0 -24 0,-6 -8 12 15,1 -4 80 -15,5 -4 -56 32,0 -4 48 -32,5 -4 -60 0,-5 -8 24 15,6 -8 -36 1,4 -8 -8 -16,11 -12 -12 0,-1 -20 -8 15,17 -16 4 1,4 -4 12 -16,11 -4 -8 0,5 0 -4 16,5 -4 0 -16,5 -4 -16 15,0 0 8 -15,0 8 20 16,6 12 -8 -16,4 12 16 16,11 4 -16 -16,0 16 -12 15,0 12 0 -15,0 12 12 16,-5 12 -4 -16,-16 4 -20 15,-5 12 8 -15,-10 8 4 16,-11 0 4 -16,-4 12 -12 0,-1 4 8 31,-10 0 4 -31,0 4 0 0,-11 0 -80 0,1 -4 44 21,-6 0 -152 -21,-5 -4 104 0,0 -4 -656 16,0 0 408 -16,-5 -8 140 0</inkml:trace>
    </iact:actionData>
  </iact:action>
  <iact:action type="add" startTime="54696">
    <iact:property name="dataType"/>
    <iact:actionData xml:id="d22">
      <inkml:trace xmlns:inkml="http://www.w3.org/2003/InkML" xml:id="stk22" contextRef="#ctx0" brushRef="#br0">4808 6627 1352 0,'-5'-4'500'15,"5"4"-392"-15,11 -8 -28 0,-1 4 -40 0,5 -4 -40 32,6 0 -12 -32,0 -4 8 0,5 0 12 0,10 0 -4 15,-5 0 68 -15,0 0 -40 0,5 0 16 16,0 0 -32 -16,6 0 -8 15,-1 -4 -4 -15,6 0 12 16,4 0 -8 -16,1 0 -28 16,0 -4 8 -1,-5 4 12 -15,-1 4 4 0,-5 0 -80 0,-4 0 40 32,-17 0 -144 -32,6 8 100 15,-10 0 -440 -15,-1 0 292 0</inkml:trace>
    </iact:actionData>
  </iact:action>
  <iact:action type="add" startTime="54981">
    <iact:property name="dataType"/>
    <iact:actionData xml:id="d23">
      <inkml:trace xmlns:inkml="http://www.w3.org/2003/InkML" xml:id="stk23" contextRef="#ctx0" brushRef="#br0">5248 6531 1248 0,'-26'8'460'15,"21"0"-356"-15,0 0 -32 0,0 -4 60 16,5 -4 -88 -16,0 0 0 15,5 8 -28 -15,-5 0 -28 0,5 4 4 0,0 4 12 16,6 8 0 -16,-6 8 8 16,5 8 -8 -16,6 8 8 15,-1 4 -8 -15,1 4 -4 16,-1 0 4 -16,1 -4 4 16,4 0 -4 -16,-4 -4 -28 15,-1 -4 12 -15,1 -4 -76 16,0 -8 52 -16,-6 -4 -436 15,0 -8 260 -15,-10 -4 92 16,-5 -4 80 -16</inkml:trace>
    </iact:actionData>
  </iact:action>
  <iact:action type="add" startTime="55293">
    <iact:property name="dataType"/>
    <iact:actionData xml:id="d24">
      <inkml:trace xmlns:inkml="http://www.w3.org/2003/InkML" xml:id="stk24" contextRef="#ctx0" brushRef="#br0">5108 7339 1496 0,'-15'8'552'16,"15"-8"-428"-16,5 -4 -36 0,5 0 -56 15,6 -4 -36 -15,5 -4 -4 16,5 -8 0 -16,5 -4 24 16,5 0 -8 -16,5 0 16 15,11 0 -16 -15,5 0 -56 0,5 -4 24 16,0 8 20 -16,5 -4 4 15,-5 0 -60 -15,0 -4 32 16,-5 4 -136 0,0 0 88 -16,0 4 -360 0,-5 -4 244 0,-11 0 84 15,-5 -4 72 -15</inkml:trace>
    </iact:actionData>
  </iact:action>
  <iact:action type="add" startTime="55621">
    <iact:property name="dataType"/>
    <iact:actionData xml:id="d25">
      <inkml:trace xmlns:inkml="http://www.w3.org/2003/InkML" xml:id="stk25" contextRef="#ctx0" brushRef="#br0">5978 6611 1424 0,'-16'16'528'15,"6"-4"-412"-15,10 -4 -32 0,0 0 -36 0,5 4 -44 0,5 8 -48 16,6 8 28 -16,-1 4 -96 15,6 4 64 -15,-6 0 -4 16,1 0 32 -16,-1 0 12 0,1 -4 8 16,-6 -4 24 -16,1 0 -12 15,-6 -8 4 -15,5 -4 -8 16,-5 -8 4 -16,1 -4 -8 16,-6 -4 8 -16,5 -4 -8 0,-5 -4 24 0,0 -4 -16 15,0 -4 12 -15,0 -8 -12 16,0 0 20 -1,0 -4 -20 -15,-5 0 12 16,5 -4 -12 -16,-6 0 12 16,6 0 -16 -1,0 4 -4 -15,6 0 0 0,-1 4 -16 16,0 0 8 -16,5 4 12 16,1 4 -4 -16,4 8 -20 15,1 8 8 -15,4 8 -4 16,1 12 4 -16,5 4 -12 15,0 8 12 -15,0 0 4 16,-1 0 4 -16,-4 -4 0 16,0 0 0 -16,-6 -4 24 15,1 -8 -12 -15,-1 0 -12 16,1 -4 -4 -16,-6 -4 4 0,1 -4 0 16,-1 0 0 -16,0 -8 -12 0,1 -20 -8 15,4 -12 8 5,-4 -4 8 -20,-1 -4 4 16,-5 4 8 -16,11 0 -4 16,-6 4 -4 -16,5 4 4 15,-4 4 -16 -15,4 4 8 16,-10 8 4 -16,11 0 0 16,-6 8 16 -16,6 4 -8 0,-6 12 -4 15,6 4 0 -15,-1 8 -16 16,6 4 8 -16,0 4 4 15,-1 0 0 -15,1 0 -12 16,5 -4 8 -16,-5 -4 -40 16,4 -4 24 -16,-4 -4 -124 15,0 -4 80 -15,-6 0 -624 0,-4 -8 380 32,-6 -8 128 -32</inkml:trace>
    </iact:actionData>
  </iact:action>
  <iact:action type="add" startTime="59312">
    <iact:property name="dataType"/>
    <iact:actionData xml:id="d26">
      <inkml:trace xmlns:inkml="http://www.w3.org/2003/InkML" xml:id="stk26" contextRef="#ctx0" brushRef="#br0">6841 6419 612 0,'-10'0'228'15,"15"-4"-180"-15,-5 4 -12 0,0 0 72 0,0 0 -68 16,0 0 52 -16,0 -4 -52 0,0 0 16 0,5 0 -36 16,-5 4 52 -16,6 -4 -40 15,-6 4 92 -15,0 0 -72 0,5 8 20 16,5 -4 -40 -16,0 8 -20 15,6 4 -8 -15,0 4 -16 16,4 4 8 0,-4 4 12 -16,-1 0 -4 0,1 0 -4 15,4 0 4 1,-9 -4 40 -16,-1 -4 -24 16,-5 0 60 -16,0 -8 -44 0,1 0 36 15,-6 -4 -40 -15,0 -8 24 0,0 0 -28 16,0 -8 0 -16,-6 -8 -16 15,1 -4 -24 1,5 -4 4 -16,0 0 4 16,0 -4 4 -16,0 0 0 15,0 0 0 -15,5 0 0 16,1 -4 0 0,4 4 -12 -16,6 4 8 15,-6 4 4 -15,5 0 0 16,1 4 -12 -16,5 4 8 15,-1 4 20 -15,6 0 -8 0,-5 8 -12 32,5 8 0 -32,0 8 12 0,-1 0 -4 0,-4 8 -4 29,0 0 4 -29,-6 0 4 16,1 4 -4 -16,-6 0 8 31,1 0 -8 -31,-6 0 8 0,5 -4 -8 0,-10 0 24 16,5 -4 -16 -16,-5 -4 24 15,0 -4 -24 -15,0 -4 40 0,0 0 -28 16,0 -8 12 -16,0 0 -20 0,0 -4 -8 0,0 -12 -4 16,0 -4 -24 -1,5 -8 12 -15,-5 0 12 16,11 -8 0 0,-1 0 -20 -16,6 -8 8 15,-6 8 -4 -15,5 -4 4 16,1 8 24 -16,0 4 -8 15,-1 4 -12 -15,6 4 0 16,-6 8 4 -16,6 4 0 16,0 12 0 -16,5 8 0 15,-1 12 0 -15,6 -4 0 16,0 12 -20 -16,0 -4 12 16,1 0 20 -16,-1 -4 -4 15,-6 0 -12 -15,1 -4 0 16,-5 0 -60 -16,0 -8 36 15,-1 0 -200 -15,-4 -8 128 0,-6 0 52 0,-10 -4 32 16</inkml:trace>
    </iact:actionData>
  </iact:action>
  <iact:action type="add" startTime="61583">
    <iact:property name="dataType"/>
    <iact:actionData xml:id="d27">
      <inkml:trace xmlns:inkml="http://www.w3.org/2003/InkML" xml:id="stk27" contextRef="#ctx0" brushRef="#br0">8264 5611 1008 0,'-5'12'372'16,"5"-8"-288"-16,0 4 -24 0,0 0 -16 0,0 12 -36 16,5 4 -4 -16,5 12 0 15,6 12 -4 -15,-1 12 0 16,6 12 -12 -16,5 0 8 0,-5 0 12 15,-1 -8 -4 -15,1 0 16 16,-5 -8 -12 -16,-6 -8 60 16,-5 -12 -40 -16,0 -4 96 15,-5 -8 -72 -15,-10 -4 28 16,0 -8 -44 -16,-11 -4 32 16,0 -8 -40 -16,0 -12 20 0,-10 -8 -28 15,0 -4 44 -15,-5 -8 -36 16,5 -8 20 -16,-10 -4 -28 15,10 -4 28 -15,0 0 -32 5,5 0 20 -5,5 4 -20 16,11 -4 -24 -16,5 4 0 15,10 0 4 -15,5 4 4 16,11 -8 -12 -16,15 8 8 16,-5 0 -16 -16,5 4 12 15,0 8 -32 -15,6 8 24 16,-1 4 -72 -16,1 8 48 15,-1 12 -16 -15,-5 8 32 16,0 8 24 -16,-10 4 0 16,0 4 20 -16,-10 4 -12 15,-6 0 -4 -15,-5 0 0 16,-5 -4 -4 -16,-5 4 0 0,-5 -4 -152 16,-1 -4 84 -16,-4 -4 -632 15,-1 -4 388 -15,-4 -4 132 16,4 -12 120 -16</inkml:trace>
    </iact:actionData>
  </iact:action>
  <iact:action type="add" startTime="62135">
    <iact:property name="dataType"/>
    <iact:actionData xml:id="d28">
      <inkml:trace xmlns:inkml="http://www.w3.org/2003/InkML" xml:id="stk28" contextRef="#ctx0" brushRef="#br0">8693 5551 1568 0,'-5'4'580'15,"16"-4"-448"-15,4 0 -40 0,1 -4 -40 32,9 0 -48 -32,6 -8 -28 0,1 -4 12 0,4 -4 -20 15,-5 0 16 -15,5 -4 16 16,-5 -4 4 -16,0 0 -20 0,0 -4 8 16,0 0 -24 -16,0 4 20 15,0 -4 -128 -15,0 4 80 16,0 4 -400 -16,0 4 256 15,-10 4 96 -15,-5 4 76 46</inkml:trace>
    </iact:actionData>
  </iact:action>
  <iact:action type="add" startTime="62430">
    <iact:property name="dataType"/>
    <iact:actionData xml:id="d29">
      <inkml:trace xmlns:inkml="http://www.w3.org/2003/InkML" xml:id="stk29" contextRef="#ctx0" brushRef="#br0">8942 5535 1536 0,'-11'12'572'16,"16"-8"-448"-16,-10 4 -32 0,5 -8 -60 0,16 8 -36 15,-6 0 -4 -15,6 8 0 0,-1 0 8 16,6 12 0 -16,0 8 24 16,-1 12 -12 -16,6 12 12 15,0 4 -12 -15,0 8 0 0,0 0 -4 16,0 -4 -16 -16,-1 -12 4 15,1 -4 -48 1,5 -4 24 -16,-5 -8 -356 0,0 -12 212 16,-5 -4 72 -16</inkml:trace>
    </iact:actionData>
  </iact:action>
  <iact:action type="add" startTime="62431">
    <iact:property name="dataType"/>
    <iact:actionData xml:id="d30">
      <inkml:trace xmlns:inkml="http://www.w3.org/2003/InkML" xml:id="stk30" contextRef="#ctx0" brushRef="#brinv">0 0 2048 0</inkml:trace>
    </iact:actionData>
  </iact:action>
  <iact:action type="add" startTime="62432">
    <iact:property name="dataType"/>
    <iact:actionData xml:id="d31">
      <inkml:trace xmlns:inkml="http://www.w3.org/2003/InkML" xml:id="stk31" contextRef="#ctx0" brushRef="#brinv">23434 14979 2048 0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21666" y="355600"/>
            <a:ext cx="5984874" cy="4487172"/>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68313" y="5086350"/>
            <a:ext cx="6357937" cy="3777456"/>
          </a:xfrm>
          <a:prstGeom prst="rect">
            <a:avLst/>
          </a:prstGeom>
        </p:spPr>
        <p:txBody>
          <a:bodyPr vert="horz" lIns="0" tIns="0" rIns="0" bIns="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739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85000" lnSpcReduction="20000"/>
          </a:bodyPr>
          <a:lstStyle/>
          <a:p>
            <a:r>
              <a:rPr lang="en-US" dirty="0" smtClean="0"/>
              <a:t>Emulation 1</a:t>
            </a:r>
            <a:r>
              <a:rPr lang="en-US" baseline="0" dirty="0" smtClean="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smtClean="0"/>
              <a:t>bc</a:t>
            </a:r>
            <a:r>
              <a:rPr lang="en-US" baseline="0" dirty="0" smtClean="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smtClean="0"/>
              <a:t>yr</a:t>
            </a:r>
            <a:r>
              <a:rPr lang="en-US" baseline="0" dirty="0" smtClean="0"/>
              <a:t> after surgery. However, this could cause selection bias </a:t>
            </a:r>
            <a:r>
              <a:rPr lang="en-US" baseline="0" dirty="0" err="1" smtClean="0"/>
              <a:t>bc</a:t>
            </a:r>
            <a:r>
              <a:rPr lang="en-US" baseline="0" dirty="0" smtClean="0"/>
              <a:t> you are omitting the folks who die or get lost during that first year, and that could happen for reasons associated with ASA use. </a:t>
            </a:r>
          </a:p>
          <a:p>
            <a:endParaRPr lang="en-US" baseline="0" dirty="0" smtClean="0"/>
          </a:p>
          <a:p>
            <a:r>
              <a:rPr lang="en-US" baseline="0" dirty="0" smtClean="0"/>
              <a:t>Emulation 2 </a:t>
            </a:r>
            <a:r>
              <a:rPr lang="mr-IN" baseline="0" dirty="0" smtClean="0"/>
              <a:t>–</a:t>
            </a:r>
            <a:r>
              <a:rPr lang="en-US" baseline="0" dirty="0" smtClean="0"/>
              <a:t> similar to 1, but now maybe instead of using med records, they decide to survey all the patients to get the med </a:t>
            </a:r>
            <a:r>
              <a:rPr lang="en-US" baseline="0" dirty="0" err="1" smtClean="0"/>
              <a:t>hx</a:t>
            </a:r>
            <a:r>
              <a:rPr lang="en-US" baseline="0" dirty="0" smtClean="0"/>
              <a:t>, so patients have to also turn in the survey to be in the study. The survey asks about “regular use” in the past 12 months. T0 starts at the time of the interview. Bias may occur </a:t>
            </a:r>
            <a:r>
              <a:rPr lang="en-US" baseline="0" dirty="0" err="1" smtClean="0"/>
              <a:t>bc</a:t>
            </a:r>
            <a:r>
              <a:rPr lang="en-US" baseline="0" dirty="0" smtClean="0"/>
              <a:t> we are now conditioning on surviving a certain amount of time AFTER initiation of the </a:t>
            </a:r>
            <a:r>
              <a:rPr lang="en-US" baseline="0" dirty="0" err="1" smtClean="0"/>
              <a:t>tx</a:t>
            </a:r>
            <a:r>
              <a:rPr lang="en-US" baseline="0" dirty="0" smtClean="0"/>
              <a:t> assignment has occurred AND filling out the survey</a:t>
            </a:r>
            <a:r>
              <a:rPr lang="mr-IN" baseline="0" dirty="0" smtClean="0"/>
              <a:t>…</a:t>
            </a:r>
            <a:r>
              <a:rPr lang="en-US" baseline="0" dirty="0" smtClean="0"/>
              <a:t> and this could occur for reasons related to ASA use.</a:t>
            </a:r>
          </a:p>
          <a:p>
            <a:endParaRPr lang="en-US" baseline="0" dirty="0" smtClean="0"/>
          </a:p>
          <a:p>
            <a:r>
              <a:rPr lang="en-US" baseline="0" dirty="0" smtClean="0"/>
              <a:t>Emulation 3 and 4 both depict instances of immortal person time. In emulation 3, imagine you identify all those folks who are alive at 1 month post-op</a:t>
            </a:r>
            <a:r>
              <a:rPr lang="mr-IN" baseline="0" dirty="0" smtClean="0"/>
              <a:t>…</a:t>
            </a:r>
            <a:r>
              <a:rPr lang="en-US" baseline="0" dirty="0" smtClean="0"/>
              <a:t> then go back to the </a:t>
            </a:r>
            <a:r>
              <a:rPr lang="en-US" baseline="0" dirty="0" err="1" smtClean="0"/>
              <a:t>medchart</a:t>
            </a:r>
            <a:r>
              <a:rPr lang="en-US" baseline="0" dirty="0" smtClean="0"/>
              <a:t> and classify their exposure status based on aspirin use at the time of dx, and start follow up at the time of dx (since that’s when the exposure starts, right?). Unwittingly, you have created immortal person time </a:t>
            </a:r>
            <a:r>
              <a:rPr lang="en-US" baseline="0" dirty="0" err="1" smtClean="0"/>
              <a:t>bc</a:t>
            </a:r>
            <a:r>
              <a:rPr lang="en-US" baseline="0" dirty="0" smtClean="0"/>
              <a:t> by definition, no one could have died between dx and 1 month post-op in your sample. </a:t>
            </a:r>
          </a:p>
          <a:p>
            <a:endParaRPr lang="en-US" baseline="0" dirty="0" smtClean="0"/>
          </a:p>
          <a:p>
            <a:r>
              <a:rPr lang="en-US" baseline="0" dirty="0" smtClean="0"/>
              <a:t>In emulation 4, maybe you define usage of ASA as having had 3 prescriptions for ASA in the first year after surgery. So, you wait until everyone has at least 1 </a:t>
            </a:r>
            <a:r>
              <a:rPr lang="en-US" baseline="0" dirty="0" err="1" smtClean="0"/>
              <a:t>yr’s</a:t>
            </a:r>
            <a:r>
              <a:rPr lang="en-US" baseline="0" dirty="0" smtClean="0"/>
              <a:t> worth of data, then classify exposure, start follow-up at 1 month post-op. However, you’ve not created immortal person time for all the aspirin “users” </a:t>
            </a:r>
            <a:r>
              <a:rPr lang="en-US" baseline="0" dirty="0" err="1" smtClean="0"/>
              <a:t>bc</a:t>
            </a:r>
            <a:r>
              <a:rPr lang="en-US" baseline="0" dirty="0" smtClean="0"/>
              <a:t> by definition, they had to live one year. This creates immortal PT bias.</a:t>
            </a:r>
          </a:p>
        </p:txBody>
      </p:sp>
    </p:spTree>
    <p:extLst>
      <p:ext uri="{BB962C8B-B14F-4D97-AF65-F5344CB8AC3E}">
        <p14:creationId xmlns:p14="http://schemas.microsoft.com/office/powerpoint/2010/main" val="95600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85000" lnSpcReduction="20000"/>
          </a:bodyPr>
          <a:lstStyle/>
          <a:p>
            <a:r>
              <a:rPr lang="en-US" dirty="0" smtClean="0"/>
              <a:t>Emulation 1</a:t>
            </a:r>
            <a:r>
              <a:rPr lang="en-US" baseline="0" dirty="0" smtClean="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smtClean="0"/>
              <a:t>bc</a:t>
            </a:r>
            <a:r>
              <a:rPr lang="en-US" baseline="0" dirty="0" smtClean="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smtClean="0"/>
              <a:t>yr</a:t>
            </a:r>
            <a:r>
              <a:rPr lang="en-US" baseline="0" dirty="0" smtClean="0"/>
              <a:t> after surgery. However, this could cause selection bias </a:t>
            </a:r>
            <a:r>
              <a:rPr lang="en-US" baseline="0" dirty="0" err="1" smtClean="0"/>
              <a:t>bc</a:t>
            </a:r>
            <a:r>
              <a:rPr lang="en-US" baseline="0" dirty="0" smtClean="0"/>
              <a:t> you are omitting the folks who die or get lost during that first year, and that could happen for reasons associated with ASA use. </a:t>
            </a:r>
          </a:p>
          <a:p>
            <a:endParaRPr lang="en-US" baseline="0" dirty="0" smtClean="0"/>
          </a:p>
          <a:p>
            <a:r>
              <a:rPr lang="en-US" baseline="0" dirty="0" smtClean="0"/>
              <a:t>Emulation 2 </a:t>
            </a:r>
            <a:r>
              <a:rPr lang="mr-IN" baseline="0" dirty="0" smtClean="0"/>
              <a:t>–</a:t>
            </a:r>
            <a:r>
              <a:rPr lang="en-US" baseline="0" dirty="0" smtClean="0"/>
              <a:t> similar to 1, but now maybe instead of using med records, they decide to survey all the patients to get the med </a:t>
            </a:r>
            <a:r>
              <a:rPr lang="en-US" baseline="0" dirty="0" err="1" smtClean="0"/>
              <a:t>hx</a:t>
            </a:r>
            <a:r>
              <a:rPr lang="en-US" baseline="0" dirty="0" smtClean="0"/>
              <a:t>, so patients have to also turn in the survey to be in the study. The survey asks about “regular use” in the past 12 months. T0 starts at the time of the interview. Bias may occur </a:t>
            </a:r>
            <a:r>
              <a:rPr lang="en-US" baseline="0" dirty="0" err="1" smtClean="0"/>
              <a:t>bc</a:t>
            </a:r>
            <a:r>
              <a:rPr lang="en-US" baseline="0" dirty="0" smtClean="0"/>
              <a:t> we are now conditioning on surviving a certain amount of time AFTER initiation of the </a:t>
            </a:r>
            <a:r>
              <a:rPr lang="en-US" baseline="0" dirty="0" err="1" smtClean="0"/>
              <a:t>tx</a:t>
            </a:r>
            <a:r>
              <a:rPr lang="en-US" baseline="0" dirty="0" smtClean="0"/>
              <a:t> assignment has occurred AND filling out the survey</a:t>
            </a:r>
            <a:r>
              <a:rPr lang="mr-IN" baseline="0" dirty="0" smtClean="0"/>
              <a:t>…</a:t>
            </a:r>
            <a:r>
              <a:rPr lang="en-US" baseline="0" dirty="0" smtClean="0"/>
              <a:t> and this could occur for reasons related to ASA use.</a:t>
            </a:r>
          </a:p>
          <a:p>
            <a:endParaRPr lang="en-US" baseline="0" dirty="0" smtClean="0"/>
          </a:p>
          <a:p>
            <a:r>
              <a:rPr lang="en-US" baseline="0" dirty="0" smtClean="0"/>
              <a:t>Emulation 3 and 4 both depict instances of immortal person time. In emulation 3, imagine you identify all those folks who are alive at 1 month post-op</a:t>
            </a:r>
            <a:r>
              <a:rPr lang="mr-IN" baseline="0" dirty="0" smtClean="0"/>
              <a:t>…</a:t>
            </a:r>
            <a:r>
              <a:rPr lang="en-US" baseline="0" dirty="0" smtClean="0"/>
              <a:t> then go back to the </a:t>
            </a:r>
            <a:r>
              <a:rPr lang="en-US" baseline="0" dirty="0" err="1" smtClean="0"/>
              <a:t>medchart</a:t>
            </a:r>
            <a:r>
              <a:rPr lang="en-US" baseline="0" dirty="0" smtClean="0"/>
              <a:t> and classify their exposure status based on aspirin use at the time of dx, and start follow up at the time of dx (since that’s when the exposure starts, right?). Unwittingly, you have created immortal person time </a:t>
            </a:r>
            <a:r>
              <a:rPr lang="en-US" baseline="0" dirty="0" err="1" smtClean="0"/>
              <a:t>bc</a:t>
            </a:r>
            <a:r>
              <a:rPr lang="en-US" baseline="0" dirty="0" smtClean="0"/>
              <a:t> by definition, no one could have died between dx and 1 month post-op in your sample. </a:t>
            </a:r>
          </a:p>
          <a:p>
            <a:endParaRPr lang="en-US" baseline="0" dirty="0" smtClean="0"/>
          </a:p>
          <a:p>
            <a:r>
              <a:rPr lang="en-US" baseline="0" dirty="0" smtClean="0"/>
              <a:t>In emulation 4, maybe you define usage of ASA as having had 3 prescriptions for ASA in the first year after surgery. So, you wait until everyone has at least 1 </a:t>
            </a:r>
            <a:r>
              <a:rPr lang="en-US" baseline="0" dirty="0" err="1" smtClean="0"/>
              <a:t>yr’s</a:t>
            </a:r>
            <a:r>
              <a:rPr lang="en-US" baseline="0" dirty="0" smtClean="0"/>
              <a:t> worth of data, then classify exposure, start follow-up at 1 month post-op. However, you’ve not created immortal person time for all the aspirin “users” </a:t>
            </a:r>
            <a:r>
              <a:rPr lang="en-US" baseline="0" dirty="0" err="1" smtClean="0"/>
              <a:t>bc</a:t>
            </a:r>
            <a:r>
              <a:rPr lang="en-US" baseline="0" dirty="0" smtClean="0"/>
              <a:t> by definition, they had to live one year. This creates immortal PT bias.</a:t>
            </a:r>
          </a:p>
        </p:txBody>
      </p:sp>
    </p:spTree>
    <p:extLst>
      <p:ext uri="{BB962C8B-B14F-4D97-AF65-F5344CB8AC3E}">
        <p14:creationId xmlns:p14="http://schemas.microsoft.com/office/powerpoint/2010/main" val="4261282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77500" lnSpcReduction="20000"/>
          </a:bodyPr>
          <a:lstStyle/>
          <a:p>
            <a:r>
              <a:rPr lang="en-US" dirty="0" smtClean="0"/>
              <a:t>Emulation 1</a:t>
            </a:r>
            <a:r>
              <a:rPr lang="en-US" baseline="0" dirty="0" smtClean="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smtClean="0"/>
              <a:t>bc</a:t>
            </a:r>
            <a:r>
              <a:rPr lang="en-US" baseline="0" dirty="0" smtClean="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smtClean="0"/>
              <a:t>yr</a:t>
            </a:r>
            <a:r>
              <a:rPr lang="en-US" baseline="0" dirty="0" smtClean="0"/>
              <a:t> after surgery. However, this could cause selection bias </a:t>
            </a:r>
            <a:r>
              <a:rPr lang="en-US" baseline="0" dirty="0" err="1" smtClean="0"/>
              <a:t>bc</a:t>
            </a:r>
            <a:r>
              <a:rPr lang="en-US" baseline="0" dirty="0" smtClean="0"/>
              <a:t> you are omitting the folks who die or get lost during that first year, and that could happen for reasons associated with ASA use. </a:t>
            </a:r>
          </a:p>
          <a:p>
            <a:endParaRPr lang="en-US" baseline="0" dirty="0" smtClean="0"/>
          </a:p>
          <a:p>
            <a:r>
              <a:rPr lang="en-US" baseline="0" dirty="0" smtClean="0"/>
              <a:t>Emulation 2 </a:t>
            </a:r>
            <a:r>
              <a:rPr lang="mr-IN" baseline="0" dirty="0" smtClean="0"/>
              <a:t>–</a:t>
            </a:r>
            <a:r>
              <a:rPr lang="en-US" baseline="0" dirty="0" smtClean="0"/>
              <a:t> similar to 1, but now maybe instead of using med records, they decide to survey all the patients to get the med </a:t>
            </a:r>
            <a:r>
              <a:rPr lang="en-US" baseline="0" dirty="0" err="1" smtClean="0"/>
              <a:t>hx</a:t>
            </a:r>
            <a:r>
              <a:rPr lang="en-US" baseline="0" dirty="0" smtClean="0"/>
              <a:t>, so patients have to also turn in the survey to be in the study. The survey asks about “regular use” in the past 12 months. T0 starts at the time of the interview. Bias may occur </a:t>
            </a:r>
            <a:r>
              <a:rPr lang="en-US" baseline="0" dirty="0" err="1" smtClean="0"/>
              <a:t>bc</a:t>
            </a:r>
            <a:r>
              <a:rPr lang="en-US" baseline="0" dirty="0" smtClean="0"/>
              <a:t> we are now conditioning on surviving a certain amount of time AFTER initiation of the </a:t>
            </a:r>
            <a:r>
              <a:rPr lang="en-US" baseline="0" dirty="0" err="1" smtClean="0"/>
              <a:t>tx</a:t>
            </a:r>
            <a:r>
              <a:rPr lang="en-US" baseline="0" dirty="0" smtClean="0"/>
              <a:t> assignment has occurred AND filling out the survey</a:t>
            </a:r>
            <a:r>
              <a:rPr lang="mr-IN" baseline="0" dirty="0" smtClean="0"/>
              <a:t>…</a:t>
            </a:r>
            <a:r>
              <a:rPr lang="en-US" baseline="0" dirty="0" smtClean="0"/>
              <a:t> and this could occur for reasons related to ASA use.</a:t>
            </a:r>
          </a:p>
          <a:p>
            <a:endParaRPr lang="en-US" baseline="0" dirty="0" smtClean="0"/>
          </a:p>
          <a:p>
            <a:r>
              <a:rPr lang="en-US" baseline="0" dirty="0" smtClean="0"/>
              <a:t>Emulation 3 and 4 both depict instances of immortal person time. In emulation 3, imagine you identify all those folks who are alive at 1 month post-op</a:t>
            </a:r>
            <a:r>
              <a:rPr lang="mr-IN" baseline="0" dirty="0" smtClean="0"/>
              <a:t>…</a:t>
            </a:r>
            <a:r>
              <a:rPr lang="en-US" baseline="0" dirty="0" smtClean="0"/>
              <a:t> then go back to the </a:t>
            </a:r>
            <a:r>
              <a:rPr lang="en-US" baseline="0" dirty="0" err="1" smtClean="0"/>
              <a:t>medchart</a:t>
            </a:r>
            <a:r>
              <a:rPr lang="en-US" baseline="0" dirty="0" smtClean="0"/>
              <a:t> and classify their exposure status based on aspirin use at the time of dx, and start follow up at the time of dx (since that’s when the exposure starts, right?). Unwittingly, you have created immortal person time </a:t>
            </a:r>
            <a:r>
              <a:rPr lang="en-US" baseline="0" dirty="0" err="1" smtClean="0"/>
              <a:t>bc</a:t>
            </a:r>
            <a:r>
              <a:rPr lang="en-US" baseline="0" dirty="0" smtClean="0"/>
              <a:t> by definition, no one could have died between dx and 1 month post-op in your sample. The cohort does not include people who may have died between dx and 1 </a:t>
            </a:r>
            <a:r>
              <a:rPr lang="en-US" baseline="0" dirty="0" err="1" smtClean="0"/>
              <a:t>mo</a:t>
            </a:r>
            <a:r>
              <a:rPr lang="en-US" baseline="0" dirty="0" smtClean="0"/>
              <a:t> post-op, and one can imagine that these individuals may have died for reasons associated with ASA use, and this can create a bias.</a:t>
            </a:r>
          </a:p>
          <a:p>
            <a:endParaRPr lang="en-US" baseline="0" dirty="0" smtClean="0"/>
          </a:p>
          <a:p>
            <a:r>
              <a:rPr lang="en-US" baseline="0" dirty="0" smtClean="0"/>
              <a:t>In emulation 4, maybe you define usage of ASA as having had 3 prescriptions for ASA in the first year after surgery. So, you wait until everyone has at least 1 </a:t>
            </a:r>
            <a:r>
              <a:rPr lang="en-US" baseline="0" dirty="0" err="1" smtClean="0"/>
              <a:t>yr’s</a:t>
            </a:r>
            <a:r>
              <a:rPr lang="en-US" baseline="0" dirty="0" smtClean="0"/>
              <a:t> worth of data, then classify exposure, start follow-up at 1 month post-op. However, you’ve not created immortal person time for all the aspirin “users” </a:t>
            </a:r>
            <a:r>
              <a:rPr lang="en-US" baseline="0" dirty="0" err="1" smtClean="0"/>
              <a:t>bc</a:t>
            </a:r>
            <a:r>
              <a:rPr lang="en-US" baseline="0" dirty="0" smtClean="0"/>
              <a:t> by definition, they had to live one year. This creates immortal PT bias.</a:t>
            </a:r>
          </a:p>
        </p:txBody>
      </p:sp>
    </p:spTree>
    <p:extLst>
      <p:ext uri="{BB962C8B-B14F-4D97-AF65-F5344CB8AC3E}">
        <p14:creationId xmlns:p14="http://schemas.microsoft.com/office/powerpoint/2010/main" val="59075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85000" lnSpcReduction="20000"/>
          </a:bodyPr>
          <a:lstStyle/>
          <a:p>
            <a:r>
              <a:rPr lang="en-US" dirty="0" smtClean="0"/>
              <a:t>Emulation 1</a:t>
            </a:r>
            <a:r>
              <a:rPr lang="en-US" baseline="0" dirty="0" smtClean="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smtClean="0"/>
              <a:t>bc</a:t>
            </a:r>
            <a:r>
              <a:rPr lang="en-US" baseline="0" dirty="0" smtClean="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smtClean="0"/>
              <a:t>yr</a:t>
            </a:r>
            <a:r>
              <a:rPr lang="en-US" baseline="0" dirty="0" smtClean="0"/>
              <a:t> after surgery. However, this could cause selection bias </a:t>
            </a:r>
            <a:r>
              <a:rPr lang="en-US" baseline="0" dirty="0" err="1" smtClean="0"/>
              <a:t>bc</a:t>
            </a:r>
            <a:r>
              <a:rPr lang="en-US" baseline="0" dirty="0" smtClean="0"/>
              <a:t> you are omitting the folks who die or get lost during that first year, and that could happen for reasons associated with ASA use. </a:t>
            </a:r>
          </a:p>
          <a:p>
            <a:endParaRPr lang="en-US" baseline="0" dirty="0" smtClean="0"/>
          </a:p>
          <a:p>
            <a:r>
              <a:rPr lang="en-US" baseline="0" dirty="0" smtClean="0"/>
              <a:t>Emulation 2 </a:t>
            </a:r>
            <a:r>
              <a:rPr lang="mr-IN" baseline="0" dirty="0" smtClean="0"/>
              <a:t>–</a:t>
            </a:r>
            <a:r>
              <a:rPr lang="en-US" baseline="0" dirty="0" smtClean="0"/>
              <a:t> similar to 1, but now maybe instead of using med records, they decide to survey all the patients to get the med </a:t>
            </a:r>
            <a:r>
              <a:rPr lang="en-US" baseline="0" dirty="0" err="1" smtClean="0"/>
              <a:t>hx</a:t>
            </a:r>
            <a:r>
              <a:rPr lang="en-US" baseline="0" dirty="0" smtClean="0"/>
              <a:t>, so patients have to also turn in the survey to be in the study. The survey asks about “regular use” in the past 12 months. T0 starts at the time of the interview. Bias may occur </a:t>
            </a:r>
            <a:r>
              <a:rPr lang="en-US" baseline="0" dirty="0" err="1" smtClean="0"/>
              <a:t>bc</a:t>
            </a:r>
            <a:r>
              <a:rPr lang="en-US" baseline="0" dirty="0" smtClean="0"/>
              <a:t> we are now conditioning on surviving a certain amount of time AFTER initiation of the </a:t>
            </a:r>
            <a:r>
              <a:rPr lang="en-US" baseline="0" dirty="0" err="1" smtClean="0"/>
              <a:t>tx</a:t>
            </a:r>
            <a:r>
              <a:rPr lang="en-US" baseline="0" dirty="0" smtClean="0"/>
              <a:t> assignment has occurred AND filling out the survey</a:t>
            </a:r>
            <a:r>
              <a:rPr lang="mr-IN" baseline="0" dirty="0" smtClean="0"/>
              <a:t>…</a:t>
            </a:r>
            <a:r>
              <a:rPr lang="en-US" baseline="0" dirty="0" smtClean="0"/>
              <a:t> and this could occur for reasons related to ASA use.</a:t>
            </a:r>
          </a:p>
          <a:p>
            <a:endParaRPr lang="en-US" baseline="0" dirty="0" smtClean="0"/>
          </a:p>
          <a:p>
            <a:r>
              <a:rPr lang="en-US" baseline="0" dirty="0" smtClean="0"/>
              <a:t>Emulation 3 and 4 both depict instances of immortal person time. In emulation 3, imagine you identify all those folks who are alive at 1 month post-op</a:t>
            </a:r>
            <a:r>
              <a:rPr lang="mr-IN" baseline="0" dirty="0" smtClean="0"/>
              <a:t>…</a:t>
            </a:r>
            <a:r>
              <a:rPr lang="en-US" baseline="0" dirty="0" smtClean="0"/>
              <a:t> then go back to the </a:t>
            </a:r>
            <a:r>
              <a:rPr lang="en-US" baseline="0" dirty="0" err="1" smtClean="0"/>
              <a:t>medchart</a:t>
            </a:r>
            <a:r>
              <a:rPr lang="en-US" baseline="0" dirty="0" smtClean="0"/>
              <a:t> and classify their exposure status based on aspirin use at the time of dx, and start follow up at the time of dx (since that’s when the exposure starts, right?). Unwittingly, you have created immortal person time </a:t>
            </a:r>
            <a:r>
              <a:rPr lang="en-US" baseline="0" dirty="0" err="1" smtClean="0"/>
              <a:t>bc</a:t>
            </a:r>
            <a:r>
              <a:rPr lang="en-US" baseline="0" dirty="0" smtClean="0"/>
              <a:t> by definition, no one could have died between dx and 1 month post-op in your sample. </a:t>
            </a:r>
          </a:p>
          <a:p>
            <a:endParaRPr lang="en-US" baseline="0" dirty="0" smtClean="0"/>
          </a:p>
          <a:p>
            <a:r>
              <a:rPr lang="en-US" baseline="0" dirty="0" smtClean="0"/>
              <a:t>In emulation 4, maybe you define usage of ASA as having had 3 prescriptions for ASA in the first year after surgery. So, you wait until everyone has at least 1 </a:t>
            </a:r>
            <a:r>
              <a:rPr lang="en-US" baseline="0" dirty="0" err="1" smtClean="0"/>
              <a:t>yr’s</a:t>
            </a:r>
            <a:r>
              <a:rPr lang="en-US" baseline="0" dirty="0" smtClean="0"/>
              <a:t> worth of data, then classify exposure, start follow-up at 1 month post-op. However, you’ve not created immortal person time for all the aspirin “users” </a:t>
            </a:r>
            <a:r>
              <a:rPr lang="en-US" baseline="0" dirty="0" err="1" smtClean="0"/>
              <a:t>bc</a:t>
            </a:r>
            <a:r>
              <a:rPr lang="en-US" baseline="0" dirty="0" smtClean="0"/>
              <a:t> by definition, they had to live one year. This creates immortal PT bias.</a:t>
            </a:r>
          </a:p>
        </p:txBody>
      </p:sp>
    </p:spTree>
    <p:extLst>
      <p:ext uri="{BB962C8B-B14F-4D97-AF65-F5344CB8AC3E}">
        <p14:creationId xmlns:p14="http://schemas.microsoft.com/office/powerpoint/2010/main" val="1928518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baseline="0" dirty="0" smtClean="0"/>
              <a:t>To avoid these issues, the key is to go back to the target trial idea:</a:t>
            </a:r>
          </a:p>
          <a:p>
            <a:r>
              <a:rPr lang="en-US" baseline="0" dirty="0" smtClean="0"/>
              <a:t>- identify eligibility participants at 1 </a:t>
            </a:r>
            <a:r>
              <a:rPr lang="en-US" baseline="0" dirty="0" err="1" smtClean="0"/>
              <a:t>mo</a:t>
            </a:r>
            <a:r>
              <a:rPr lang="en-US" baseline="0" dirty="0" smtClean="0"/>
              <a:t> post-op</a:t>
            </a:r>
          </a:p>
          <a:p>
            <a:r>
              <a:rPr lang="en-US" baseline="0" dirty="0" smtClean="0"/>
              <a:t>- exclude individuals who were regular ASA users prior to this point to avoid prevalent use</a:t>
            </a:r>
          </a:p>
          <a:p>
            <a:r>
              <a:rPr lang="en-US" baseline="0" dirty="0" smtClean="0"/>
              <a:t>- then ideally, you would be able to classify exposure status (or assign </a:t>
            </a:r>
            <a:r>
              <a:rPr lang="en-US" baseline="0" dirty="0" err="1" smtClean="0"/>
              <a:t>Tx</a:t>
            </a:r>
            <a:r>
              <a:rPr lang="en-US" baseline="0" dirty="0" smtClean="0"/>
              <a:t>) at this same time-point. Say you had med-chart data that allowed you to classify usage of ASA right at the point of eligibility.</a:t>
            </a:r>
          </a:p>
          <a:p>
            <a:r>
              <a:rPr lang="en-US" baseline="0" dirty="0" smtClean="0"/>
              <a:t>Then you also start follow-up at this </a:t>
            </a:r>
            <a:r>
              <a:rPr lang="en-US" baseline="0" dirty="0" err="1" smtClean="0"/>
              <a:t>timepoint</a:t>
            </a:r>
            <a:r>
              <a:rPr lang="en-US" baseline="0" dirty="0" smtClean="0"/>
              <a:t>, so T0, E, and A are all aligned.  So the key to avoid the types of selection and IM PT biases we’ve just discussed is to align T0, E, and A.</a:t>
            </a:r>
          </a:p>
          <a:p>
            <a:r>
              <a:rPr lang="en-US" baseline="0" dirty="0" smtClean="0"/>
              <a:t>That is the key.</a:t>
            </a:r>
          </a:p>
          <a:p>
            <a:r>
              <a:rPr lang="en-US" baseline="0" dirty="0" smtClean="0"/>
              <a:t>If you are interested, in the paper, Hernan et al goes over some reasons for why this doesn’t always happen in practice and puts forwards some suggestions/solutions to address these challenges. Many of the methods discussed in the 2</a:t>
            </a:r>
            <a:r>
              <a:rPr lang="en-US" baseline="30000" dirty="0" smtClean="0"/>
              <a:t>nd</a:t>
            </a:r>
            <a:r>
              <a:rPr lang="en-US" baseline="0" dirty="0" smtClean="0"/>
              <a:t> half of the Hernan paper will be covered in Bio 215.</a:t>
            </a:r>
          </a:p>
        </p:txBody>
      </p:sp>
    </p:spTree>
    <p:extLst>
      <p:ext uri="{BB962C8B-B14F-4D97-AF65-F5344CB8AC3E}">
        <p14:creationId xmlns:p14="http://schemas.microsoft.com/office/powerpoint/2010/main" val="886996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3505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1446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862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987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630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1503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smtClean="0"/>
              <a:t>To help imagine how to structure a cohort study examining ASA</a:t>
            </a:r>
            <a:r>
              <a:rPr lang="en-US" baseline="0" dirty="0" smtClean="0"/>
              <a:t> use after dx/</a:t>
            </a:r>
            <a:r>
              <a:rPr lang="en-US" baseline="0" dirty="0" err="1" smtClean="0"/>
              <a:t>tx</a:t>
            </a:r>
            <a:r>
              <a:rPr lang="en-US" baseline="0" dirty="0" smtClean="0"/>
              <a:t> for CRC, imagine a Target Trial.</a:t>
            </a:r>
          </a:p>
          <a:p>
            <a:r>
              <a:rPr lang="en-US" baseline="0" dirty="0" smtClean="0"/>
              <a:t>What would you do to test this if you were doing a RCT?</a:t>
            </a:r>
          </a:p>
          <a:p>
            <a:endParaRPr lang="en-US" dirty="0" smtClean="0"/>
          </a:p>
          <a:p>
            <a:r>
              <a:rPr lang="en-US" dirty="0" smtClean="0"/>
              <a:t>Why is it important to exclude individuals w/o prior usage of ASA?... Segue to prevalent</a:t>
            </a:r>
            <a:r>
              <a:rPr lang="en-US" baseline="0" dirty="0" smtClean="0"/>
              <a:t> vs. incident users and selection bias</a:t>
            </a:r>
            <a:endParaRPr lang="en-US" dirty="0"/>
          </a:p>
        </p:txBody>
      </p:sp>
    </p:spTree>
    <p:extLst>
      <p:ext uri="{BB962C8B-B14F-4D97-AF65-F5344CB8AC3E}">
        <p14:creationId xmlns:p14="http://schemas.microsoft.com/office/powerpoint/2010/main" val="1177615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baseline="0" dirty="0" smtClean="0"/>
              <a:t>Importance of excluding prior users</a:t>
            </a:r>
          </a:p>
        </p:txBody>
      </p:sp>
    </p:spTree>
    <p:extLst>
      <p:ext uri="{BB962C8B-B14F-4D97-AF65-F5344CB8AC3E}">
        <p14:creationId xmlns:p14="http://schemas.microsoft.com/office/powerpoint/2010/main" val="81440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smtClean="0"/>
              <a:t>This is an</a:t>
            </a:r>
            <a:r>
              <a:rPr lang="en-US" baseline="0" dirty="0" smtClean="0"/>
              <a:t> example of Emulation Failure 1  in Hernan J </a:t>
            </a:r>
            <a:r>
              <a:rPr lang="en-US" baseline="0" dirty="0" err="1" smtClean="0"/>
              <a:t>Clin</a:t>
            </a:r>
            <a:r>
              <a:rPr lang="en-US" baseline="0" dirty="0" smtClean="0"/>
              <a:t> </a:t>
            </a:r>
            <a:r>
              <a:rPr lang="en-US" baseline="0" dirty="0" err="1" smtClean="0"/>
              <a:t>Epid</a:t>
            </a:r>
            <a:r>
              <a:rPr lang="en-US" baseline="0" dirty="0" smtClean="0"/>
              <a:t> 2016</a:t>
            </a:r>
          </a:p>
        </p:txBody>
      </p:sp>
    </p:spTree>
    <p:extLst>
      <p:ext uri="{BB962C8B-B14F-4D97-AF65-F5344CB8AC3E}">
        <p14:creationId xmlns:p14="http://schemas.microsoft.com/office/powerpoint/2010/main" val="145431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18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smtClean="0"/>
              <a:t>Emulation Failure</a:t>
            </a:r>
            <a:r>
              <a:rPr lang="en-US" baseline="0" dirty="0" smtClean="0"/>
              <a:t> 3, Hernan, J </a:t>
            </a:r>
            <a:r>
              <a:rPr lang="en-US" baseline="0" dirty="0" err="1" smtClean="0"/>
              <a:t>Clin</a:t>
            </a:r>
            <a:r>
              <a:rPr lang="en-US" baseline="0" dirty="0" smtClean="0"/>
              <a:t> </a:t>
            </a:r>
            <a:r>
              <a:rPr lang="en-US" baseline="0" dirty="0" err="1" smtClean="0"/>
              <a:t>Epid</a:t>
            </a:r>
            <a:r>
              <a:rPr lang="en-US" baseline="0" dirty="0" smtClean="0"/>
              <a:t> 2016</a:t>
            </a:r>
            <a:endParaRPr lang="en-US" dirty="0"/>
          </a:p>
        </p:txBody>
      </p:sp>
    </p:spTree>
    <p:extLst>
      <p:ext uri="{BB962C8B-B14F-4D97-AF65-F5344CB8AC3E}">
        <p14:creationId xmlns:p14="http://schemas.microsoft.com/office/powerpoint/2010/main" val="274510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87291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FD93E-9A2D-48D0-A98A-243DFC448438}" type="datetimeFigureOut">
              <a:rPr lang="en-US" smtClean="0">
                <a:solidFill>
                  <a:prstClr val="black">
                    <a:tint val="75000"/>
                  </a:prstClr>
                </a:solidFill>
              </a:rPr>
              <a:pPr/>
              <a:t>1/16/2018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AAD6A-5074-4BF0-89D1-38D102FA571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315" r:id="rId27"/>
  </p:sldLayoutIdLst>
  <p:transition>
    <p:fade/>
  </p:transition>
  <p:timing>
    <p:tnLst>
      <p:par>
        <p:cTn id="1" dur="indefinite" restart="never" nodeType="tmRoot"/>
      </p:par>
    </p:tnLst>
  </p:timing>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64FD93E-9A2D-48D0-A98A-243DFC448438}" type="datetimeFigureOut">
              <a:rPr lang="en-US" smtClean="0">
                <a:solidFill>
                  <a:prstClr val="black">
                    <a:tint val="75000"/>
                  </a:prstClr>
                </a:solidFill>
                <a:latin typeface="Calibri"/>
              </a:rPr>
              <a:pPr eaLnBrk="1" fontAlgn="auto" hangingPunct="1">
                <a:spcBef>
                  <a:spcPts val="0"/>
                </a:spcBef>
                <a:spcAft>
                  <a:spcPts val="0"/>
                </a:spcAft>
              </a:pPr>
              <a:t>1/16/2018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5FAAD6A-5074-4BF0-89D1-38D102FA571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5144893"/>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4.jpg"/><Relationship Id="rId5" Type="http://schemas.openxmlformats.org/officeDocument/2006/relationships/notesSlide" Target="../notesSlides/notesSlide1.xml"/><Relationship Id="rId4"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8.mp4"/><Relationship Id="rId7" Type="http://schemas.openxmlformats.org/officeDocument/2006/relationships/image" Target="../media/image22.png"/><Relationship Id="rId2" Type="http://schemas.openxmlformats.org/officeDocument/2006/relationships/tags" Target="../tags/tag16.xml"/><Relationship Id="rId1" Type="http://schemas.openxmlformats.org/officeDocument/2006/relationships/video" Target="NULL" TargetMode="External"/><Relationship Id="rId6" Type="http://schemas.openxmlformats.org/officeDocument/2006/relationships/notesSlide" Target="../notesSlides/notesSlide10.xml"/><Relationship Id="rId11" Type="http://schemas.openxmlformats.org/officeDocument/2006/relationships/image" Target="../media/image23.png"/><Relationship Id="rId5" Type="http://schemas.openxmlformats.org/officeDocument/2006/relationships/slideLayout" Target="../slideLayouts/slideLayout12.xml"/><Relationship Id="rId4" Type="http://schemas.openxmlformats.org/officeDocument/2006/relationships/tags" Target="../tags/tag17.xml"/><Relationship Id="rId9" Type="http://schemas.microsoft.com/office/2011/relationships/inkAction" Target="../ink/inkAction7.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9.mp4"/><Relationship Id="rId7" Type="http://schemas.openxmlformats.org/officeDocument/2006/relationships/image" Target="../media/image22.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notesSlide" Target="../notesSlides/notesSlide11.xml"/><Relationship Id="rId11" Type="http://schemas.openxmlformats.org/officeDocument/2006/relationships/image" Target="../media/image24.png"/><Relationship Id="rId5" Type="http://schemas.openxmlformats.org/officeDocument/2006/relationships/slideLayout" Target="../slideLayouts/slideLayout12.xml"/><Relationship Id="rId4" Type="http://schemas.openxmlformats.org/officeDocument/2006/relationships/tags" Target="../tags/tag19.xml"/><Relationship Id="rId9" Type="http://schemas.microsoft.com/office/2011/relationships/inkAction" Target="../ink/inkAction8.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0.mp4"/><Relationship Id="rId7" Type="http://schemas.openxmlformats.org/officeDocument/2006/relationships/image" Target="../media/image22.png"/><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notesSlide" Target="../notesSlides/notesSlide12.xml"/><Relationship Id="rId11" Type="http://schemas.openxmlformats.org/officeDocument/2006/relationships/image" Target="../media/image25.png"/><Relationship Id="rId5" Type="http://schemas.openxmlformats.org/officeDocument/2006/relationships/slideLayout" Target="../slideLayouts/slideLayout12.xml"/><Relationship Id="rId4" Type="http://schemas.openxmlformats.org/officeDocument/2006/relationships/tags" Target="../tags/tag21.xml"/><Relationship Id="rId9" Type="http://schemas.microsoft.com/office/2011/relationships/inkAction" Target="../ink/inkAction9.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1.mp4"/><Relationship Id="rId7" Type="http://schemas.openxmlformats.org/officeDocument/2006/relationships/image" Target="../media/image22.png"/><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notesSlide" Target="../notesSlides/notesSlide13.xml"/><Relationship Id="rId11" Type="http://schemas.openxmlformats.org/officeDocument/2006/relationships/image" Target="../media/image26.png"/><Relationship Id="rId5" Type="http://schemas.openxmlformats.org/officeDocument/2006/relationships/slideLayout" Target="../slideLayouts/slideLayout12.xml"/><Relationship Id="rId4" Type="http://schemas.openxmlformats.org/officeDocument/2006/relationships/tags" Target="../tags/tag23.xml"/><Relationship Id="rId9" Type="http://schemas.microsoft.com/office/2011/relationships/inkAction" Target="../ink/inkAction10.xml"/></Relationships>
</file>

<file path=ppt/slides/_rels/slide14.xml.rels><?xml version="1.0" encoding="UTF-8" standalone="yes"?>
<Relationships xmlns="http://schemas.openxmlformats.org/package/2006/relationships"><Relationship Id="rId8" Type="http://schemas.microsoft.com/office/2011/relationships/inkAction" Target="../ink/inkAction11.xml"/><Relationship Id="rId3" Type="http://schemas.microsoft.com/office/2007/relationships/media" Target="../media/media12.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54.xml"/><Relationship Id="rId10" Type="http://schemas.openxmlformats.org/officeDocument/2006/relationships/image" Target="../media/image27.png"/><Relationship Id="rId4"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microsoft.com/office/2007/relationships/media" Target="../media/media13.mp4"/><Relationship Id="rId2" Type="http://schemas.openxmlformats.org/officeDocument/2006/relationships/tags" Target="../tags/tag26.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3.xml"/><Relationship Id="rId4"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microsoft.com/office/2011/relationships/inkAction" Target="../ink/inkAction1.xml"/><Relationship Id="rId3" Type="http://schemas.microsoft.com/office/2007/relationships/media" Target="../media/media3.mp4"/><Relationship Id="rId7" Type="http://schemas.openxmlformats.org/officeDocument/2006/relationships/image" Target="../media/image15.pn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notesSlide" Target="../notesSlides/notesSlide4.xml"/><Relationship Id="rId5" Type="http://schemas.openxmlformats.org/officeDocument/2006/relationships/slideLayout" Target="../slideLayouts/slideLayout54.xml"/><Relationship Id="rId10" Type="http://schemas.openxmlformats.org/officeDocument/2006/relationships/image" Target="../media/image16.png"/><Relationship Id="rId4"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microsoft.com/office/2011/relationships/inkAction" Target="../ink/inkAction2.xml"/><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54.xml"/><Relationship Id="rId10" Type="http://schemas.openxmlformats.org/officeDocument/2006/relationships/image" Target="../media/image17.png"/><Relationship Id="rId4" Type="http://schemas.openxmlformats.org/officeDocument/2006/relationships/tags" Target="../tags/tag7.xml"/></Relationships>
</file>

<file path=ppt/slides/_rels/slide6.xml.rels><?xml version="1.0" encoding="UTF-8" standalone="yes"?>
<Relationships xmlns="http://schemas.openxmlformats.org/package/2006/relationships"><Relationship Id="rId8" Type="http://schemas.microsoft.com/office/2011/relationships/inkAction" Target="../ink/inkAction3.xml"/><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54.xml"/><Relationship Id="rId10" Type="http://schemas.openxmlformats.org/officeDocument/2006/relationships/image" Target="../media/image18.png"/><Relationship Id="rId4" Type="http://schemas.openxmlformats.org/officeDocument/2006/relationships/tags" Target="../tags/tag9.xml"/></Relationships>
</file>

<file path=ppt/slides/_rels/slide7.xml.rels><?xml version="1.0" encoding="UTF-8" standalone="yes"?>
<Relationships xmlns="http://schemas.openxmlformats.org/package/2006/relationships"><Relationship Id="rId8" Type="http://schemas.microsoft.com/office/2011/relationships/inkAction" Target="../ink/inkAction4.xml"/><Relationship Id="rId3" Type="http://schemas.microsoft.com/office/2007/relationships/media" Target="../media/media5.mp4"/><Relationship Id="rId7" Type="http://schemas.openxmlformats.org/officeDocument/2006/relationships/image" Target="../media/image15.png"/><Relationship Id="rId2" Type="http://schemas.openxmlformats.org/officeDocument/2006/relationships/tags" Target="../tags/tag10.xml"/><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54.xml"/><Relationship Id="rId10" Type="http://schemas.openxmlformats.org/officeDocument/2006/relationships/image" Target="../media/image19.png"/><Relationship Id="rId4" Type="http://schemas.openxmlformats.org/officeDocument/2006/relationships/tags" Target="../tags/tag11.xml"/></Relationships>
</file>

<file path=ppt/slides/_rels/slide8.xml.rels><?xml version="1.0" encoding="UTF-8" standalone="yes"?>
<Relationships xmlns="http://schemas.openxmlformats.org/package/2006/relationships"><Relationship Id="rId8" Type="http://schemas.microsoft.com/office/2011/relationships/inkAction" Target="../ink/inkAction5.xml"/><Relationship Id="rId3" Type="http://schemas.microsoft.com/office/2007/relationships/media" Target="../media/media6.mp4"/><Relationship Id="rId7" Type="http://schemas.openxmlformats.org/officeDocument/2006/relationships/image" Target="../media/image15.png"/><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54.xml"/><Relationship Id="rId10" Type="http://schemas.openxmlformats.org/officeDocument/2006/relationships/image" Target="../media/image20.png"/><Relationship Id="rId4" Type="http://schemas.openxmlformats.org/officeDocument/2006/relationships/tags" Target="../tags/tag13.xml"/></Relationships>
</file>

<file path=ppt/slides/_rels/slide9.xml.rels><?xml version="1.0" encoding="UTF-8" standalone="yes"?>
<Relationships xmlns="http://schemas.openxmlformats.org/package/2006/relationships"><Relationship Id="rId8" Type="http://schemas.microsoft.com/office/2011/relationships/inkAction" Target="../ink/inkAction6.xml"/><Relationship Id="rId3" Type="http://schemas.microsoft.com/office/2007/relationships/media" Target="../media/media7.mp4"/><Relationship Id="rId7" Type="http://schemas.openxmlformats.org/officeDocument/2006/relationships/image" Target="../media/image15.png"/><Relationship Id="rId2" Type="http://schemas.openxmlformats.org/officeDocument/2006/relationships/tags" Target="../tags/tag14.xml"/><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54.xml"/><Relationship Id="rId10" Type="http://schemas.openxmlformats.org/officeDocument/2006/relationships/image" Target="../media/image21.png"/><Relationship Id="rId4"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smtClean="0"/>
              <a:t>June M. Chan, ScD</a:t>
            </a:r>
          </a:p>
          <a:p>
            <a:r>
              <a:rPr lang="en-US" dirty="0" smtClean="0"/>
              <a:t>Professor, Epidemiology &amp; Biostatistics and Urology</a:t>
            </a:r>
          </a:p>
          <a:p>
            <a:r>
              <a:rPr lang="en-US" dirty="0"/>
              <a:t>Steven &amp; Christine </a:t>
            </a:r>
            <a:r>
              <a:rPr lang="en-US" dirty="0" err="1" smtClean="0"/>
              <a:t>Burd</a:t>
            </a:r>
            <a:r>
              <a:rPr lang="en-US" dirty="0"/>
              <a:t>-</a:t>
            </a:r>
            <a:r>
              <a:rPr lang="en-US" dirty="0" smtClean="0"/>
              <a:t>Safeway </a:t>
            </a:r>
            <a:r>
              <a:rPr lang="en-US" dirty="0"/>
              <a:t>Distinguished Professor</a:t>
            </a:r>
            <a:endParaRPr lang="en-US" dirty="0" smtClean="0"/>
          </a:p>
        </p:txBody>
      </p:sp>
      <p:sp>
        <p:nvSpPr>
          <p:cNvPr id="3" name="Title 2"/>
          <p:cNvSpPr>
            <a:spLocks noGrp="1"/>
          </p:cNvSpPr>
          <p:nvPr>
            <p:ph type="title"/>
          </p:nvPr>
        </p:nvSpPr>
        <p:spPr/>
        <p:txBody>
          <a:bodyPr/>
          <a:lstStyle/>
          <a:p>
            <a:r>
              <a:rPr lang="en-US" dirty="0" smtClean="0"/>
              <a:t>Cohort</a:t>
            </a:r>
            <a:endParaRPr lang="en-US" i="1" dirty="0"/>
          </a:p>
        </p:txBody>
      </p:sp>
      <p:sp>
        <p:nvSpPr>
          <p:cNvPr id="6" name="Text Placeholder 5"/>
          <p:cNvSpPr>
            <a:spLocks noGrp="1"/>
          </p:cNvSpPr>
          <p:nvPr>
            <p:ph type="body" sz="quarter" idx="15"/>
          </p:nvPr>
        </p:nvSpPr>
        <p:spPr/>
        <p:txBody>
          <a:bodyPr/>
          <a:lstStyle/>
          <a:p>
            <a:r>
              <a:rPr lang="en-US" sz="3200" i="1" dirty="0" smtClean="0"/>
              <a:t>Person Time</a:t>
            </a:r>
            <a:r>
              <a:rPr lang="en-US" sz="3200" i="1" dirty="0"/>
              <a:t> </a:t>
            </a:r>
            <a:r>
              <a:rPr lang="en-US" sz="3200" i="1" dirty="0" smtClean="0"/>
              <a:t>&amp; Bias</a:t>
            </a:r>
            <a:endParaRPr lang="en-US" sz="3200" i="1"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645" y="1309064"/>
            <a:ext cx="1255168" cy="1894992"/>
          </a:xfrm>
          <a:prstGeom prst="rect">
            <a:avLst/>
          </a:prstGeom>
          <a:noFill/>
          <a:ln>
            <a:noFill/>
          </a:ln>
        </p:spPr>
      </p:pic>
      <p:pic>
        <p:nvPicPr>
          <p:cNvPr id="7" name="tmp44D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32042808"/>
      </p:ext>
    </p:extLst>
  </p:cSld>
  <p:clrMapOvr>
    <a:masterClrMapping/>
  </p:clrMapOvr>
  <p:transition advTm="84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10</a:t>
            </a:fld>
            <a:endParaRPr lang="en-US" altLang="en-US">
              <a:solidFill>
                <a:srgbClr val="052049"/>
              </a:solidFill>
            </a:endParaRPr>
          </a:p>
        </p:txBody>
      </p:sp>
      <p:sp>
        <p:nvSpPr>
          <p:cNvPr id="5" name="Title 4"/>
          <p:cNvSpPr>
            <a:spLocks noGrp="1"/>
          </p:cNvSpPr>
          <p:nvPr>
            <p:ph type="title"/>
          </p:nvPr>
        </p:nvSpPr>
        <p:spPr/>
        <p:txBody>
          <a:bodyPr/>
          <a:lstStyle/>
          <a:p>
            <a:r>
              <a:rPr lang="en-US" sz="3200" dirty="0" smtClean="0"/>
              <a:t>4 examples of emulation failure of target trial using observational data</a:t>
            </a:r>
            <a:endParaRPr lang="en-US" sz="3200" dirty="0"/>
          </a:p>
        </p:txBody>
      </p:sp>
      <p:pic>
        <p:nvPicPr>
          <p:cNvPr id="9" name="Content Placeholder 7"/>
          <p:cNvPicPr>
            <a:picLocks noChangeAspect="1"/>
          </p:cNvPicPr>
          <p:nvPr/>
        </p:nvPicPr>
        <p:blipFill rotWithShape="1">
          <a:blip r:embed="rId7">
            <a:extLst>
              <a:ext uri="{28A0092B-C50C-407E-A947-70E740481C1C}">
                <a14:useLocalDpi xmlns:a14="http://schemas.microsoft.com/office/drawing/2010/main" val="0"/>
              </a:ext>
            </a:extLst>
          </a:blip>
          <a:srcRect l="17883" r="15043" b="15424"/>
          <a:stretch/>
        </p:blipFill>
        <p:spPr>
          <a:xfrm>
            <a:off x="272108" y="1609461"/>
            <a:ext cx="8459814" cy="4636594"/>
          </a:xfrm>
          <a:prstGeom prst="rect">
            <a:avLst/>
          </a:prstGeom>
        </p:spPr>
      </p:pic>
      <p:sp>
        <p:nvSpPr>
          <p:cNvPr id="10" name="TextBox 9"/>
          <p:cNvSpPr txBox="1"/>
          <p:nvPr/>
        </p:nvSpPr>
        <p:spPr bwMode="auto">
          <a:xfrm>
            <a:off x="4783015" y="861291"/>
            <a:ext cx="4571999" cy="923330"/>
          </a:xfrm>
          <a:prstGeom prst="rect">
            <a:avLst/>
          </a:prstGeom>
          <a:noFill/>
          <a:ln w="19050" algn="ctr">
            <a:noFill/>
            <a:miter lim="800000"/>
            <a:headEnd/>
            <a:tailEnd/>
          </a:ln>
        </p:spPr>
        <p:txBody>
          <a:bodyPr wrap="square" lIns="0" tIns="0" rIns="0" bIns="0" rtlCol="0">
            <a:spAutoFit/>
          </a:bodyPr>
          <a:lstStyle/>
          <a:p>
            <a:r>
              <a:rPr lang="en-US" sz="2000" dirty="0" smtClean="0"/>
              <a:t>T0: time zero</a:t>
            </a:r>
          </a:p>
          <a:p>
            <a:r>
              <a:rPr lang="en-US" sz="2000" dirty="0" smtClean="0"/>
              <a:t>E: eligibility</a:t>
            </a:r>
          </a:p>
          <a:p>
            <a:r>
              <a:rPr lang="en-US" sz="2000" dirty="0" smtClean="0"/>
              <a:t>A: period during which </a:t>
            </a:r>
            <a:r>
              <a:rPr lang="en-US" sz="2000" dirty="0" err="1"/>
              <a:t>T</a:t>
            </a:r>
            <a:r>
              <a:rPr lang="en-US" sz="2000" dirty="0" err="1" smtClean="0"/>
              <a:t>x</a:t>
            </a:r>
            <a:r>
              <a:rPr lang="en-US" sz="2000" dirty="0" smtClean="0"/>
              <a:t> assigned</a:t>
            </a:r>
          </a:p>
        </p:txBody>
      </p:sp>
      <p:pic>
        <p:nvPicPr>
          <p:cNvPr id="7" name="tmpF13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5378.0498"/>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1935013" y="881488"/>
              <a:ext cx="6632394" cy="2599148"/>
            </p14:xfrm>
          </p:contentPart>
        </mc:Choice>
        <mc:Fallback xmlns="">
          <p:pic>
            <p:nvPicPr>
              <p:cNvPr id="8" name="Ink 7"/>
              <p:cNvPicPr>
                <a:picLocks noGrp="1" noRot="1" noChangeAspect="1" noMove="1" noResize="1" noEditPoints="1" noAdjustHandles="1" noChangeArrowheads="1" noChangeShapeType="1"/>
              </p:cNvPicPr>
              <p:nvPr/>
            </p:nvPicPr>
            <p:blipFill>
              <a:blip r:embed="rId11"/>
              <a:stretch>
                <a:fillRect/>
              </a:stretch>
            </p:blipFill>
            <p:spPr>
              <a:xfrm>
                <a:off x="1926013" y="872487"/>
                <a:ext cx="6650394" cy="2617150"/>
              </a:xfrm>
              <a:prstGeom prst="rect">
                <a:avLst/>
              </a:prstGeom>
            </p:spPr>
          </p:pic>
        </mc:Fallback>
      </mc:AlternateContent>
    </p:spTree>
    <p:extLst>
      <p:ext uri="{BB962C8B-B14F-4D97-AF65-F5344CB8AC3E}">
        <p14:creationId xmlns:p14="http://schemas.microsoft.com/office/powerpoint/2010/main" val="661779474"/>
      </p:ext>
    </p:extLst>
  </p:cSld>
  <p:clrMapOvr>
    <a:masterClrMapping/>
  </p:clrMapOvr>
  <p:transition advTm="1526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11</a:t>
            </a:fld>
            <a:endParaRPr lang="en-US" altLang="en-US">
              <a:solidFill>
                <a:srgbClr val="052049"/>
              </a:solidFill>
            </a:endParaRPr>
          </a:p>
        </p:txBody>
      </p:sp>
      <p:sp>
        <p:nvSpPr>
          <p:cNvPr id="5" name="Title 4"/>
          <p:cNvSpPr>
            <a:spLocks noGrp="1"/>
          </p:cNvSpPr>
          <p:nvPr>
            <p:ph type="title"/>
          </p:nvPr>
        </p:nvSpPr>
        <p:spPr/>
        <p:txBody>
          <a:bodyPr/>
          <a:lstStyle/>
          <a:p>
            <a:r>
              <a:rPr lang="en-US" sz="3200" dirty="0" smtClean="0"/>
              <a:t>4 examples of emulation failure of target trial using observational data</a:t>
            </a:r>
            <a:endParaRPr lang="en-US" sz="3200" dirty="0"/>
          </a:p>
        </p:txBody>
      </p:sp>
      <p:pic>
        <p:nvPicPr>
          <p:cNvPr id="9" name="Content Placeholder 7"/>
          <p:cNvPicPr>
            <a:picLocks noChangeAspect="1"/>
          </p:cNvPicPr>
          <p:nvPr/>
        </p:nvPicPr>
        <p:blipFill rotWithShape="1">
          <a:blip r:embed="rId7">
            <a:extLst>
              <a:ext uri="{28A0092B-C50C-407E-A947-70E740481C1C}">
                <a14:useLocalDpi xmlns:a14="http://schemas.microsoft.com/office/drawing/2010/main" val="0"/>
              </a:ext>
            </a:extLst>
          </a:blip>
          <a:srcRect l="17883" r="15043" b="15424"/>
          <a:stretch/>
        </p:blipFill>
        <p:spPr>
          <a:xfrm>
            <a:off x="272108" y="1609461"/>
            <a:ext cx="8459814" cy="4636594"/>
          </a:xfrm>
          <a:prstGeom prst="rect">
            <a:avLst/>
          </a:prstGeom>
        </p:spPr>
      </p:pic>
      <p:sp>
        <p:nvSpPr>
          <p:cNvPr id="10" name="TextBox 9"/>
          <p:cNvSpPr txBox="1"/>
          <p:nvPr/>
        </p:nvSpPr>
        <p:spPr bwMode="auto">
          <a:xfrm>
            <a:off x="4783015" y="861291"/>
            <a:ext cx="4571999" cy="923330"/>
          </a:xfrm>
          <a:prstGeom prst="rect">
            <a:avLst/>
          </a:prstGeom>
          <a:noFill/>
          <a:ln w="19050" algn="ctr">
            <a:noFill/>
            <a:miter lim="800000"/>
            <a:headEnd/>
            <a:tailEnd/>
          </a:ln>
        </p:spPr>
        <p:txBody>
          <a:bodyPr wrap="square" lIns="0" tIns="0" rIns="0" bIns="0" rtlCol="0">
            <a:spAutoFit/>
          </a:bodyPr>
          <a:lstStyle/>
          <a:p>
            <a:r>
              <a:rPr lang="en-US" sz="2000" dirty="0" smtClean="0"/>
              <a:t>T0: time zero</a:t>
            </a:r>
          </a:p>
          <a:p>
            <a:r>
              <a:rPr lang="en-US" sz="2000" dirty="0" smtClean="0"/>
              <a:t>E: eligibility</a:t>
            </a:r>
          </a:p>
          <a:p>
            <a:r>
              <a:rPr lang="en-US" sz="2000" dirty="0" smtClean="0"/>
              <a:t>A: period during which </a:t>
            </a:r>
            <a:r>
              <a:rPr lang="en-US" sz="2000" dirty="0" err="1"/>
              <a:t>T</a:t>
            </a:r>
            <a:r>
              <a:rPr lang="en-US" sz="2000" dirty="0" err="1" smtClean="0"/>
              <a:t>x</a:t>
            </a:r>
            <a:r>
              <a:rPr lang="en-US" sz="2000" dirty="0" smtClean="0"/>
              <a:t> assigned</a:t>
            </a:r>
          </a:p>
        </p:txBody>
      </p:sp>
      <p:pic>
        <p:nvPicPr>
          <p:cNvPr id="8" name="tmp323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2.8548"/>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1" name="Ink 10"/>
              <p14:cNvContentPartPr/>
              <p14:nvPr>
                <p:custDataLst>
                  <p:tags r:id="rId4"/>
                </p:custDataLst>
                <p:extLst>
                  <p:ext uri="{42D2F446-02D8-4167-A562-619A0277C38B}">
                    <p15:isNarration xmlns:p15="http://schemas.microsoft.com/office/powerpoint/2012/main" val="1"/>
                  </p:ext>
                </p:extLst>
              </p14:nvPr>
            </p14:nvContentPartPr>
            <p14:xfrm>
              <a:off x="2502082" y="598840"/>
              <a:ext cx="3296300" cy="3739563"/>
            </p14:xfrm>
          </p:contentPart>
        </mc:Choice>
        <mc:Fallback xmlns="">
          <p:pic>
            <p:nvPicPr>
              <p:cNvPr id="11" name="Ink 10"/>
              <p:cNvPicPr>
                <a:picLocks noGrp="1" noRot="1" noChangeAspect="1" noMove="1" noResize="1" noEditPoints="1" noAdjustHandles="1" noChangeArrowheads="1" noChangeShapeType="1"/>
              </p:cNvPicPr>
              <p:nvPr/>
            </p:nvPicPr>
            <p:blipFill>
              <a:blip r:embed="rId11"/>
              <a:stretch>
                <a:fillRect/>
              </a:stretch>
            </p:blipFill>
            <p:spPr>
              <a:xfrm>
                <a:off x="2494407" y="594151"/>
                <a:ext cx="3311650" cy="3748940"/>
              </a:xfrm>
              <a:prstGeom prst="rect">
                <a:avLst/>
              </a:prstGeom>
            </p:spPr>
          </p:pic>
        </mc:Fallback>
      </mc:AlternateContent>
    </p:spTree>
    <p:extLst>
      <p:ext uri="{BB962C8B-B14F-4D97-AF65-F5344CB8AC3E}">
        <p14:creationId xmlns:p14="http://schemas.microsoft.com/office/powerpoint/2010/main" val="304130064"/>
      </p:ext>
    </p:extLst>
  </p:cSld>
  <p:clrMapOvr>
    <a:masterClrMapping/>
  </p:clrMapOvr>
  <p:transition advTm="705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12</a:t>
            </a:fld>
            <a:endParaRPr lang="en-US" altLang="en-US">
              <a:solidFill>
                <a:srgbClr val="052049"/>
              </a:solidFill>
            </a:endParaRPr>
          </a:p>
        </p:txBody>
      </p:sp>
      <p:sp>
        <p:nvSpPr>
          <p:cNvPr id="5" name="Title 4"/>
          <p:cNvSpPr>
            <a:spLocks noGrp="1"/>
          </p:cNvSpPr>
          <p:nvPr>
            <p:ph type="title"/>
          </p:nvPr>
        </p:nvSpPr>
        <p:spPr/>
        <p:txBody>
          <a:bodyPr/>
          <a:lstStyle/>
          <a:p>
            <a:r>
              <a:rPr lang="en-US" sz="3200" dirty="0" smtClean="0"/>
              <a:t>4 examples of emulation failure of target trial using observational data</a:t>
            </a:r>
            <a:endParaRPr lang="en-US" sz="3200" dirty="0"/>
          </a:p>
        </p:txBody>
      </p:sp>
      <p:pic>
        <p:nvPicPr>
          <p:cNvPr id="9" name="Content Placeholder 7"/>
          <p:cNvPicPr>
            <a:picLocks noChangeAspect="1"/>
          </p:cNvPicPr>
          <p:nvPr/>
        </p:nvPicPr>
        <p:blipFill rotWithShape="1">
          <a:blip r:embed="rId7">
            <a:extLst>
              <a:ext uri="{28A0092B-C50C-407E-A947-70E740481C1C}">
                <a14:useLocalDpi xmlns:a14="http://schemas.microsoft.com/office/drawing/2010/main" val="0"/>
              </a:ext>
            </a:extLst>
          </a:blip>
          <a:srcRect l="17883" r="15043" b="15424"/>
          <a:stretch/>
        </p:blipFill>
        <p:spPr>
          <a:xfrm>
            <a:off x="272108" y="1609461"/>
            <a:ext cx="8459814" cy="4636594"/>
          </a:xfrm>
          <a:prstGeom prst="rect">
            <a:avLst/>
          </a:prstGeom>
        </p:spPr>
      </p:pic>
      <p:sp>
        <p:nvSpPr>
          <p:cNvPr id="10" name="TextBox 9"/>
          <p:cNvSpPr txBox="1"/>
          <p:nvPr/>
        </p:nvSpPr>
        <p:spPr bwMode="auto">
          <a:xfrm>
            <a:off x="4783015" y="861291"/>
            <a:ext cx="4571999" cy="923330"/>
          </a:xfrm>
          <a:prstGeom prst="rect">
            <a:avLst/>
          </a:prstGeom>
          <a:noFill/>
          <a:ln w="19050" algn="ctr">
            <a:noFill/>
            <a:miter lim="800000"/>
            <a:headEnd/>
            <a:tailEnd/>
          </a:ln>
        </p:spPr>
        <p:txBody>
          <a:bodyPr wrap="square" lIns="0" tIns="0" rIns="0" bIns="0" rtlCol="0">
            <a:spAutoFit/>
          </a:bodyPr>
          <a:lstStyle/>
          <a:p>
            <a:r>
              <a:rPr lang="en-US" sz="2000" dirty="0" smtClean="0"/>
              <a:t>T0: time zero</a:t>
            </a:r>
          </a:p>
          <a:p>
            <a:r>
              <a:rPr lang="en-US" sz="2000" dirty="0" smtClean="0"/>
              <a:t>E: eligibility</a:t>
            </a:r>
          </a:p>
          <a:p>
            <a:r>
              <a:rPr lang="en-US" sz="2000" dirty="0" smtClean="0"/>
              <a:t>A: period during which </a:t>
            </a:r>
            <a:r>
              <a:rPr lang="en-US" sz="2000" dirty="0" err="1"/>
              <a:t>T</a:t>
            </a:r>
            <a:r>
              <a:rPr lang="en-US" sz="2000" dirty="0" err="1" smtClean="0"/>
              <a:t>x</a:t>
            </a:r>
            <a:r>
              <a:rPr lang="en-US" sz="2000" dirty="0" smtClean="0"/>
              <a:t> assigned</a:t>
            </a:r>
          </a:p>
        </p:txBody>
      </p:sp>
      <p:pic>
        <p:nvPicPr>
          <p:cNvPr id="14" name="tmp41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3.630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5" name="Ink 14"/>
              <p14:cNvContentPartPr/>
              <p14:nvPr>
                <p:custDataLst>
                  <p:tags r:id="rId4"/>
                </p:custDataLst>
                <p:extLst>
                  <p:ext uri="{42D2F446-02D8-4167-A562-619A0277C38B}">
                    <p15:isNarration xmlns:p15="http://schemas.microsoft.com/office/powerpoint/2012/main" val="1"/>
                  </p:ext>
                </p:extLst>
              </p14:nvPr>
            </p14:nvContentPartPr>
            <p14:xfrm>
              <a:off x="3190774" y="2414774"/>
              <a:ext cx="5560762" cy="4086599"/>
            </p14:xfrm>
          </p:contentPart>
        </mc:Choice>
        <mc:Fallback xmlns="">
          <p:pic>
            <p:nvPicPr>
              <p:cNvPr id="15" name="Ink 14"/>
              <p:cNvPicPr>
                <a:picLocks noGrp="1" noRot="1" noChangeAspect="1" noMove="1" noResize="1" noEditPoints="1" noAdjustHandles="1" noChangeArrowheads="1" noChangeShapeType="1"/>
              </p:cNvPicPr>
              <p:nvPr/>
            </p:nvPicPr>
            <p:blipFill>
              <a:blip r:embed="rId11"/>
              <a:stretch>
                <a:fillRect/>
              </a:stretch>
            </p:blipFill>
            <p:spPr>
              <a:xfrm>
                <a:off x="3181774" y="2405773"/>
                <a:ext cx="5578761" cy="4104600"/>
              </a:xfrm>
              <a:prstGeom prst="rect">
                <a:avLst/>
              </a:prstGeom>
            </p:spPr>
          </p:pic>
        </mc:Fallback>
      </mc:AlternateContent>
    </p:spTree>
    <p:extLst>
      <p:ext uri="{BB962C8B-B14F-4D97-AF65-F5344CB8AC3E}">
        <p14:creationId xmlns:p14="http://schemas.microsoft.com/office/powerpoint/2010/main" val="280630460"/>
      </p:ext>
    </p:extLst>
  </p:cSld>
  <p:clrMapOvr>
    <a:masterClrMapping/>
  </p:clrMapOvr>
  <p:transition advTm="783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13</a:t>
            </a:fld>
            <a:endParaRPr lang="en-US" altLang="en-US">
              <a:solidFill>
                <a:srgbClr val="052049"/>
              </a:solidFill>
            </a:endParaRPr>
          </a:p>
        </p:txBody>
      </p:sp>
      <p:sp>
        <p:nvSpPr>
          <p:cNvPr id="5" name="Title 4"/>
          <p:cNvSpPr>
            <a:spLocks noGrp="1"/>
          </p:cNvSpPr>
          <p:nvPr>
            <p:ph type="title"/>
          </p:nvPr>
        </p:nvSpPr>
        <p:spPr/>
        <p:txBody>
          <a:bodyPr/>
          <a:lstStyle/>
          <a:p>
            <a:r>
              <a:rPr lang="en-US" sz="3200" dirty="0" smtClean="0"/>
              <a:t>4 examples of emulation failure of target trial using observational data</a:t>
            </a:r>
            <a:endParaRPr lang="en-US" sz="3200" dirty="0"/>
          </a:p>
        </p:txBody>
      </p:sp>
      <p:pic>
        <p:nvPicPr>
          <p:cNvPr id="9" name="Content Placeholder 7"/>
          <p:cNvPicPr>
            <a:picLocks noChangeAspect="1"/>
          </p:cNvPicPr>
          <p:nvPr/>
        </p:nvPicPr>
        <p:blipFill rotWithShape="1">
          <a:blip r:embed="rId7">
            <a:extLst>
              <a:ext uri="{28A0092B-C50C-407E-A947-70E740481C1C}">
                <a14:useLocalDpi xmlns:a14="http://schemas.microsoft.com/office/drawing/2010/main" val="0"/>
              </a:ext>
            </a:extLst>
          </a:blip>
          <a:srcRect l="17883" r="15043" b="15424"/>
          <a:stretch/>
        </p:blipFill>
        <p:spPr>
          <a:xfrm>
            <a:off x="272108" y="1609461"/>
            <a:ext cx="8459814" cy="4636594"/>
          </a:xfrm>
          <a:prstGeom prst="rect">
            <a:avLst/>
          </a:prstGeom>
        </p:spPr>
      </p:pic>
      <p:sp>
        <p:nvSpPr>
          <p:cNvPr id="10" name="TextBox 9"/>
          <p:cNvSpPr txBox="1"/>
          <p:nvPr/>
        </p:nvSpPr>
        <p:spPr bwMode="auto">
          <a:xfrm>
            <a:off x="4783015" y="861291"/>
            <a:ext cx="4571999" cy="923330"/>
          </a:xfrm>
          <a:prstGeom prst="rect">
            <a:avLst/>
          </a:prstGeom>
          <a:noFill/>
          <a:ln w="19050" algn="ctr">
            <a:noFill/>
            <a:miter lim="800000"/>
            <a:headEnd/>
            <a:tailEnd/>
          </a:ln>
        </p:spPr>
        <p:txBody>
          <a:bodyPr wrap="square" lIns="0" tIns="0" rIns="0" bIns="0" rtlCol="0">
            <a:spAutoFit/>
          </a:bodyPr>
          <a:lstStyle/>
          <a:p>
            <a:r>
              <a:rPr lang="en-US" sz="2000" dirty="0" smtClean="0"/>
              <a:t>T0: time zero</a:t>
            </a:r>
          </a:p>
          <a:p>
            <a:r>
              <a:rPr lang="en-US" sz="2000" dirty="0" smtClean="0"/>
              <a:t>E: eligibility</a:t>
            </a:r>
          </a:p>
          <a:p>
            <a:r>
              <a:rPr lang="en-US" sz="2000" dirty="0" smtClean="0"/>
              <a:t>A: period during which </a:t>
            </a:r>
            <a:r>
              <a:rPr lang="en-US" sz="2000" dirty="0" err="1"/>
              <a:t>T</a:t>
            </a:r>
            <a:r>
              <a:rPr lang="en-US" sz="2000" dirty="0" err="1" smtClean="0"/>
              <a:t>x</a:t>
            </a:r>
            <a:r>
              <a:rPr lang="en-US" sz="2000" dirty="0" smtClean="0"/>
              <a:t> assigned</a:t>
            </a:r>
          </a:p>
        </p:txBody>
      </p:sp>
      <p:pic>
        <p:nvPicPr>
          <p:cNvPr id="8" name="tmpB0C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297"/>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1" name="Ink 10"/>
              <p14:cNvContentPartPr/>
              <p14:nvPr>
                <p:custDataLst>
                  <p:tags r:id="rId4"/>
                </p:custDataLst>
                <p:extLst>
                  <p:ext uri="{42D2F446-02D8-4167-A562-619A0277C38B}">
                    <p15:isNarration xmlns:p15="http://schemas.microsoft.com/office/powerpoint/2012/main" val="1"/>
                  </p:ext>
                </p:extLst>
              </p14:nvPr>
            </p14:nvContentPartPr>
            <p14:xfrm>
              <a:off x="3202102" y="2594840"/>
              <a:ext cx="2334693" cy="3985106"/>
            </p14:xfrm>
          </p:contentPart>
        </mc:Choice>
        <mc:Fallback xmlns="">
          <p:pic>
            <p:nvPicPr>
              <p:cNvPr id="11" name="Ink 10"/>
              <p:cNvPicPr>
                <a:picLocks noGrp="1" noRot="1" noChangeAspect="1" noMove="1" noResize="1" noEditPoints="1" noAdjustHandles="1" noChangeArrowheads="1" noChangeShapeType="1"/>
              </p:cNvPicPr>
              <p:nvPr/>
            </p:nvPicPr>
            <p:blipFill>
              <a:blip r:embed="rId11"/>
              <a:stretch>
                <a:fillRect/>
              </a:stretch>
            </p:blipFill>
            <p:spPr>
              <a:xfrm>
                <a:off x="3194427" y="2590151"/>
                <a:ext cx="2350043" cy="3994483"/>
              </a:xfrm>
              <a:prstGeom prst="rect">
                <a:avLst/>
              </a:prstGeom>
            </p:spPr>
          </p:pic>
        </mc:Fallback>
      </mc:AlternateContent>
    </p:spTree>
    <p:extLst>
      <p:ext uri="{BB962C8B-B14F-4D97-AF65-F5344CB8AC3E}">
        <p14:creationId xmlns:p14="http://schemas.microsoft.com/office/powerpoint/2010/main" val="2085495982"/>
      </p:ext>
    </p:extLst>
  </p:cSld>
  <p:clrMapOvr>
    <a:masterClrMapping/>
  </p:clrMapOvr>
  <p:transition advTm="660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199919"/>
            <a:ext cx="8173580" cy="611449"/>
          </a:xfrm>
        </p:spPr>
        <p:txBody>
          <a:bodyPr>
            <a:normAutofit/>
          </a:bodyPr>
          <a:lstStyle/>
          <a:p>
            <a:r>
              <a:rPr lang="en-US" dirty="0" smtClean="0"/>
              <a:t>How do we avoid these problems?</a:t>
            </a:r>
            <a:endParaRPr lang="en-US" dirty="0"/>
          </a:p>
        </p:txBody>
      </p:sp>
      <p:sp>
        <p:nvSpPr>
          <p:cNvPr id="6" name="Content Placeholder 5"/>
          <p:cNvSpPr>
            <a:spLocks noGrp="1"/>
          </p:cNvSpPr>
          <p:nvPr>
            <p:ph idx="1"/>
          </p:nvPr>
        </p:nvSpPr>
        <p:spPr>
          <a:xfrm>
            <a:off x="453585" y="983539"/>
            <a:ext cx="8137665" cy="2000785"/>
          </a:xfrm>
        </p:spPr>
        <p:txBody>
          <a:bodyPr/>
          <a:lstStyle/>
          <a:p>
            <a:r>
              <a:rPr lang="en-US" dirty="0"/>
              <a:t>Try to simulate the Target Trial</a:t>
            </a:r>
          </a:p>
          <a:p>
            <a:r>
              <a:rPr lang="en-US" dirty="0"/>
              <a:t>Eligibility, T</a:t>
            </a:r>
            <a:r>
              <a:rPr lang="en-US" baseline="-25000" dirty="0"/>
              <a:t>0</a:t>
            </a:r>
            <a:r>
              <a:rPr lang="en-US" dirty="0"/>
              <a:t>, and Exposure assessment should be </a:t>
            </a:r>
            <a:r>
              <a:rPr lang="en-US" dirty="0" smtClean="0"/>
              <a:t>aligned</a:t>
            </a:r>
          </a:p>
          <a:p>
            <a:r>
              <a:rPr lang="en-US" sz="1800" i="1" dirty="0" smtClean="0"/>
              <a:t>For further details, see Hernan et al, J </a:t>
            </a:r>
            <a:r>
              <a:rPr lang="en-US" sz="1800" i="1" dirty="0" err="1" smtClean="0"/>
              <a:t>Clin</a:t>
            </a:r>
            <a:r>
              <a:rPr lang="en-US" sz="1800" i="1" dirty="0" smtClean="0"/>
              <a:t> </a:t>
            </a:r>
            <a:r>
              <a:rPr lang="en-US" sz="1800" i="1" dirty="0" err="1" smtClean="0"/>
              <a:t>Epid</a:t>
            </a:r>
            <a:r>
              <a:rPr lang="en-US" sz="1800" i="1" dirty="0" smtClean="0"/>
              <a:t>, 2016</a:t>
            </a:r>
            <a:endParaRPr lang="en-US" i="1"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14</a:t>
            </a:fld>
            <a:endParaRPr lang="en-US" dirty="0">
              <a:solidFill>
                <a:srgbClr val="052049"/>
              </a:solidFill>
            </a:endParaRPr>
          </a:p>
        </p:txBody>
      </p:sp>
      <p:grpSp>
        <p:nvGrpSpPr>
          <p:cNvPr id="7" name="Group 6"/>
          <p:cNvGrpSpPr/>
          <p:nvPr/>
        </p:nvGrpSpPr>
        <p:grpSpPr>
          <a:xfrm>
            <a:off x="369888" y="4950953"/>
            <a:ext cx="8520111" cy="1114610"/>
            <a:chOff x="369888" y="4792695"/>
            <a:chExt cx="8520111" cy="1114610"/>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cxnSp>
        <p:nvCxnSpPr>
          <p:cNvPr id="13" name="Straight Connector 12"/>
          <p:cNvCxnSpPr/>
          <p:nvPr/>
        </p:nvCxnSpPr>
        <p:spPr>
          <a:xfrm>
            <a:off x="5618758" y="4950953"/>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4364" y="4950953"/>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70619" y="4913877"/>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flipH="1">
            <a:off x="1564573" y="4905288"/>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a:xfrm flipH="1">
            <a:off x="869818" y="4913877"/>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1240384" y="4913877"/>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545626" y="490528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nvGrpSpPr>
          <p:cNvPr id="26" name="Group 25"/>
          <p:cNvGrpSpPr/>
          <p:nvPr/>
        </p:nvGrpSpPr>
        <p:grpSpPr>
          <a:xfrm>
            <a:off x="353475" y="3190147"/>
            <a:ext cx="8520111" cy="1114610"/>
            <a:chOff x="369888" y="4792695"/>
            <a:chExt cx="8520111" cy="1114610"/>
          </a:xfrm>
        </p:grpSpPr>
        <p:cxnSp>
          <p:nvCxnSpPr>
            <p:cNvPr id="27" name="Straight Arrow Connector 26"/>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30" name="TextBox 29"/>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31" name="TextBox 30"/>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cxnSp>
        <p:nvCxnSpPr>
          <p:cNvPr id="32" name="Straight Connector 31"/>
          <p:cNvCxnSpPr/>
          <p:nvPr/>
        </p:nvCxnSpPr>
        <p:spPr>
          <a:xfrm flipH="1">
            <a:off x="2354206" y="315307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1548160" y="3130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9" name="Straight Connector 38"/>
          <p:cNvCxnSpPr/>
          <p:nvPr/>
        </p:nvCxnSpPr>
        <p:spPr>
          <a:xfrm flipH="1">
            <a:off x="853405" y="315307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0" name="Straight Connector 39"/>
          <p:cNvCxnSpPr/>
          <p:nvPr/>
        </p:nvCxnSpPr>
        <p:spPr>
          <a:xfrm flipH="1">
            <a:off x="1223971" y="315307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1" name="Straight Connector 40"/>
          <p:cNvCxnSpPr/>
          <p:nvPr/>
        </p:nvCxnSpPr>
        <p:spPr>
          <a:xfrm flipH="1">
            <a:off x="529213" y="3144482"/>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a:off x="5616412"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82018"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311400" y="4792543"/>
            <a:ext cx="7133" cy="90852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bwMode="auto">
          <a:xfrm>
            <a:off x="1914479" y="5542917"/>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cxnSp>
        <p:nvCxnSpPr>
          <p:cNvPr id="47" name="Straight Connector 46"/>
          <p:cNvCxnSpPr/>
          <p:nvPr/>
        </p:nvCxnSpPr>
        <p:spPr>
          <a:xfrm>
            <a:off x="2272792" y="3102133"/>
            <a:ext cx="7570" cy="8095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bwMode="auto">
          <a:xfrm>
            <a:off x="1840602" y="3754033"/>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grpSp>
        <p:nvGrpSpPr>
          <p:cNvPr id="37" name="Group 36"/>
          <p:cNvGrpSpPr/>
          <p:nvPr/>
        </p:nvGrpSpPr>
        <p:grpSpPr>
          <a:xfrm>
            <a:off x="2948792" y="6317541"/>
            <a:ext cx="2892573" cy="485005"/>
            <a:chOff x="5463636" y="1206746"/>
            <a:chExt cx="2892573" cy="485005"/>
          </a:xfrm>
        </p:grpSpPr>
        <p:cxnSp>
          <p:nvCxnSpPr>
            <p:cNvPr id="38" name="Straight Connector 37"/>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2" name="Straight Connector 41"/>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9" name="TextBox 4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sp>
        <p:nvSpPr>
          <p:cNvPr id="50" name="TextBox 49"/>
          <p:cNvSpPr txBox="1"/>
          <p:nvPr/>
        </p:nvSpPr>
        <p:spPr bwMode="auto">
          <a:xfrm>
            <a:off x="2431421" y="5948529"/>
            <a:ext cx="571500" cy="307777"/>
          </a:xfrm>
          <a:prstGeom prst="rect">
            <a:avLst/>
          </a:prstGeom>
          <a:noFill/>
          <a:ln w="19050" algn="ctr">
            <a:noFill/>
            <a:miter lim="800000"/>
            <a:headEnd/>
            <a:tailEnd/>
          </a:ln>
        </p:spPr>
        <p:txBody>
          <a:bodyPr wrap="square" lIns="0" tIns="0" rIns="0" bIns="0" rtlCol="0">
            <a:spAutoFit/>
          </a:bodyPr>
          <a:lstStyle/>
          <a:p>
            <a:r>
              <a:rPr lang="en-US" sz="2000" dirty="0" smtClean="0"/>
              <a:t>T</a:t>
            </a:r>
            <a:r>
              <a:rPr lang="en-US" sz="2000" baseline="-25000" dirty="0" smtClean="0"/>
              <a:t>0</a:t>
            </a:r>
          </a:p>
        </p:txBody>
      </p:sp>
      <p:cxnSp>
        <p:nvCxnSpPr>
          <p:cNvPr id="51" name="Straight Connector 50"/>
          <p:cNvCxnSpPr>
            <a:endCxn id="50" idx="1"/>
          </p:cNvCxnSpPr>
          <p:nvPr/>
        </p:nvCxnSpPr>
        <p:spPr>
          <a:xfrm>
            <a:off x="2431421" y="2518116"/>
            <a:ext cx="0" cy="3584302"/>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52" name="TextBox 51"/>
          <p:cNvSpPr txBox="1"/>
          <p:nvPr/>
        </p:nvSpPr>
        <p:spPr bwMode="auto">
          <a:xfrm>
            <a:off x="405229" y="3446567"/>
            <a:ext cx="7870865"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86    88    90    92   94   96    98    00     02   04    06   08    10   12    14    16   </a:t>
            </a:r>
          </a:p>
        </p:txBody>
      </p:sp>
      <p:sp>
        <p:nvSpPr>
          <p:cNvPr id="53" name="TextBox 52"/>
          <p:cNvSpPr txBox="1"/>
          <p:nvPr/>
        </p:nvSpPr>
        <p:spPr bwMode="auto">
          <a:xfrm>
            <a:off x="433642" y="5241791"/>
            <a:ext cx="7870865"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86    88    90    92   94   96    98    00     02   04    06   08    10   12    14    16   </a:t>
            </a:r>
          </a:p>
        </p:txBody>
      </p:sp>
      <p:pic>
        <p:nvPicPr>
          <p:cNvPr id="17" name="tmp2AB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0.8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8" name="Ink 17"/>
              <p14:cNvContentPartPr/>
              <p14:nvPr>
                <p:custDataLst>
                  <p:tags r:id="rId4"/>
                </p:custDataLst>
                <p:extLst>
                  <p:ext uri="{42D2F446-02D8-4167-A562-619A0277C38B}">
                    <p15:isNarration xmlns:p15="http://schemas.microsoft.com/office/powerpoint/2012/main" val="1"/>
                  </p:ext>
                </p:extLst>
              </p14:nvPr>
            </p14:nvContentPartPr>
            <p14:xfrm>
              <a:off x="441113" y="2335109"/>
              <a:ext cx="3205138" cy="4099694"/>
            </p14:xfrm>
          </p:contentPart>
        </mc:Choice>
        <mc:Fallback xmlns="">
          <p:pic>
            <p:nvPicPr>
              <p:cNvPr id="18" name="Ink 17"/>
              <p:cNvPicPr>
                <a:picLocks noGrp="1" noRot="1" noChangeAspect="1" noMove="1" noResize="1" noEditPoints="1" noAdjustHandles="1" noChangeArrowheads="1" noChangeShapeType="1"/>
              </p:cNvPicPr>
              <p:nvPr/>
            </p:nvPicPr>
            <p:blipFill>
              <a:blip r:embed="rId10"/>
              <a:stretch>
                <a:fillRect/>
              </a:stretch>
            </p:blipFill>
            <p:spPr>
              <a:xfrm>
                <a:off x="432113" y="2326109"/>
                <a:ext cx="3223138" cy="4117694"/>
              </a:xfrm>
              <a:prstGeom prst="rect">
                <a:avLst/>
              </a:prstGeom>
            </p:spPr>
          </p:pic>
        </mc:Fallback>
      </mc:AlternateContent>
    </p:spTree>
    <p:extLst>
      <p:ext uri="{BB962C8B-B14F-4D97-AF65-F5344CB8AC3E}">
        <p14:creationId xmlns:p14="http://schemas.microsoft.com/office/powerpoint/2010/main" val="282942571"/>
      </p:ext>
    </p:extLst>
  </p:cSld>
  <p:clrMapOvr>
    <a:masterClrMapping/>
  </p:clrMapOvr>
  <p:transition advTm="985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smtClean="0"/>
              <a:t>How </a:t>
            </a:r>
            <a:r>
              <a:rPr lang="en-US" dirty="0" smtClean="0"/>
              <a:t>failure to emulate a target trial may lead to:</a:t>
            </a:r>
          </a:p>
          <a:p>
            <a:pPr lvl="1"/>
            <a:r>
              <a:rPr lang="en-US" dirty="0" smtClean="0"/>
              <a:t>Selection Bias</a:t>
            </a:r>
          </a:p>
          <a:p>
            <a:pPr lvl="1"/>
            <a:r>
              <a:rPr lang="en-US" dirty="0" smtClean="0"/>
              <a:t>Immortal PT Bias</a:t>
            </a:r>
          </a:p>
          <a:p>
            <a:r>
              <a:rPr lang="en-US" dirty="0" smtClean="0"/>
              <a:t>Importance of aligning T</a:t>
            </a:r>
            <a:r>
              <a:rPr lang="en-US" baseline="-25000" dirty="0" smtClean="0"/>
              <a:t>0</a:t>
            </a:r>
            <a:r>
              <a:rPr lang="en-US" dirty="0" smtClean="0"/>
              <a:t>, eligibility, and “</a:t>
            </a:r>
            <a:r>
              <a:rPr lang="en-US" dirty="0" err="1" smtClean="0"/>
              <a:t>Tx</a:t>
            </a:r>
            <a:r>
              <a:rPr lang="en-US" dirty="0" smtClean="0"/>
              <a:t> assignment” in observational studies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15</a:t>
            </a:fld>
            <a:endParaRPr lang="en-US" altLang="en-US">
              <a:solidFill>
                <a:srgbClr val="052049"/>
              </a:solidFill>
            </a:endParaRPr>
          </a:p>
        </p:txBody>
      </p:sp>
      <p:pic>
        <p:nvPicPr>
          <p:cNvPr id="6" name="tmpC43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0.266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563232826"/>
      </p:ext>
    </p:extLst>
  </p:cSld>
  <p:clrMapOvr>
    <a:masterClrMapping/>
  </p:clrMapOvr>
  <p:transition advTm="372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rgbClr val="052049"/>
                </a:solidFill>
              </a:rPr>
              <a:t>Presentation Title</a:t>
            </a:r>
            <a:endParaRPr lang="en-US" dirty="0">
              <a:solidFill>
                <a:srgbClr val="052049"/>
              </a:solidFill>
            </a:endParaRPr>
          </a:p>
        </p:txBody>
      </p:sp>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16</a:t>
            </a:fld>
            <a:endParaRPr lang="en-US" dirty="0">
              <a:solidFill>
                <a:srgbClr val="052049"/>
              </a:solidFill>
            </a:endParaRPr>
          </a:p>
        </p:txBody>
      </p:sp>
      <p:sp>
        <p:nvSpPr>
          <p:cNvPr id="4" name="Title 3"/>
          <p:cNvSpPr>
            <a:spLocks noGrp="1"/>
          </p:cNvSpPr>
          <p:nvPr>
            <p:ph type="title"/>
          </p:nvPr>
        </p:nvSpPr>
        <p:spPr/>
        <p:txBody>
          <a:bodyPr/>
          <a:lstStyle/>
          <a:p>
            <a:r>
              <a:rPr lang="en-US" dirty="0" smtClean="0"/>
              <a:t>Extra Slides</a:t>
            </a:r>
            <a:endParaRPr lang="en-US" dirty="0"/>
          </a:p>
        </p:txBody>
      </p:sp>
    </p:spTree>
    <p:extLst>
      <p:ext uri="{BB962C8B-B14F-4D97-AF65-F5344CB8AC3E}">
        <p14:creationId xmlns:p14="http://schemas.microsoft.com/office/powerpoint/2010/main" val="133710189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20" y="211015"/>
            <a:ext cx="8173580" cy="1063506"/>
          </a:xfrm>
        </p:spPr>
        <p:txBody>
          <a:bodyPr>
            <a:normAutofit fontScale="90000"/>
          </a:bodyPr>
          <a:lstStyle/>
          <a:p>
            <a:r>
              <a:rPr lang="en-US" dirty="0" smtClean="0"/>
              <a:t>Selection Bias in a Cohort of Patients with Colorectal Cancer based on conditioning on some censoring that occurs AFTER </a:t>
            </a:r>
            <a:r>
              <a:rPr lang="en-US" dirty="0" err="1" smtClean="0"/>
              <a:t>Tx</a:t>
            </a:r>
            <a:r>
              <a:rPr lang="en-US" dirty="0" smtClean="0"/>
              <a:t> has been assigned</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17</a:t>
            </a:fld>
            <a:endParaRPr lang="en-US" altLang="en-US">
              <a:solidFill>
                <a:srgbClr val="052049"/>
              </a:solidFill>
            </a:endParaRPr>
          </a:p>
        </p:txBody>
      </p:sp>
      <p:cxnSp>
        <p:nvCxnSpPr>
          <p:cNvPr id="6" name="Straight Arrow Connector 5"/>
          <p:cNvCxnSpPr/>
          <p:nvPr/>
        </p:nvCxnSpPr>
        <p:spPr>
          <a:xfrm flipV="1">
            <a:off x="3831701" y="3263705"/>
            <a:ext cx="0" cy="173240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220308" y="3263705"/>
            <a:ext cx="1899138" cy="174439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auto">
          <a:xfrm>
            <a:off x="2257865" y="2729132"/>
            <a:ext cx="548640" cy="430887"/>
          </a:xfrm>
          <a:prstGeom prst="rect">
            <a:avLst/>
          </a:prstGeom>
          <a:noFill/>
          <a:ln w="19050" algn="ctr">
            <a:noFill/>
            <a:miter lim="800000"/>
            <a:headEnd/>
            <a:tailEnd/>
          </a:ln>
        </p:spPr>
        <p:txBody>
          <a:bodyPr wrap="square" lIns="0" tIns="0" rIns="0" bIns="0" rtlCol="0">
            <a:spAutoFit/>
          </a:bodyPr>
          <a:lstStyle/>
          <a:p>
            <a:r>
              <a:rPr lang="en-US" sz="2800" dirty="0" smtClean="0"/>
              <a:t>A</a:t>
            </a:r>
          </a:p>
        </p:txBody>
      </p:sp>
      <p:sp>
        <p:nvSpPr>
          <p:cNvPr id="10" name="TextBox 9"/>
          <p:cNvSpPr txBox="1"/>
          <p:nvPr/>
        </p:nvSpPr>
        <p:spPr bwMode="auto">
          <a:xfrm>
            <a:off x="5969392" y="2729132"/>
            <a:ext cx="548640" cy="430887"/>
          </a:xfrm>
          <a:prstGeom prst="rect">
            <a:avLst/>
          </a:prstGeom>
          <a:noFill/>
          <a:ln w="19050" algn="ctr">
            <a:noFill/>
            <a:miter lim="800000"/>
            <a:headEnd/>
            <a:tailEnd/>
          </a:ln>
        </p:spPr>
        <p:txBody>
          <a:bodyPr wrap="square" lIns="0" tIns="0" rIns="0" bIns="0" rtlCol="0">
            <a:spAutoFit/>
          </a:bodyPr>
          <a:lstStyle/>
          <a:p>
            <a:r>
              <a:rPr lang="en-US" sz="2800" dirty="0"/>
              <a:t>Y</a:t>
            </a:r>
            <a:endParaRPr lang="en-US" sz="2800" dirty="0" smtClean="0"/>
          </a:p>
        </p:txBody>
      </p:sp>
      <p:sp>
        <p:nvSpPr>
          <p:cNvPr id="11" name="TextBox 10"/>
          <p:cNvSpPr txBox="1"/>
          <p:nvPr/>
        </p:nvSpPr>
        <p:spPr bwMode="auto">
          <a:xfrm>
            <a:off x="3831701" y="4996114"/>
            <a:ext cx="548640" cy="430887"/>
          </a:xfrm>
          <a:prstGeom prst="rect">
            <a:avLst/>
          </a:prstGeom>
          <a:noFill/>
          <a:ln w="19050" algn="ctr">
            <a:noFill/>
            <a:miter lim="800000"/>
            <a:headEnd/>
            <a:tailEnd/>
          </a:ln>
        </p:spPr>
        <p:txBody>
          <a:bodyPr wrap="square" lIns="0" tIns="0" rIns="0" bIns="0" rtlCol="0">
            <a:spAutoFit/>
          </a:bodyPr>
          <a:lstStyle/>
          <a:p>
            <a:r>
              <a:rPr lang="en-US" sz="2800" dirty="0" smtClean="0"/>
              <a:t>U</a:t>
            </a:r>
          </a:p>
        </p:txBody>
      </p:sp>
      <p:sp>
        <p:nvSpPr>
          <p:cNvPr id="13" name="TextBox 12"/>
          <p:cNvSpPr txBox="1"/>
          <p:nvPr/>
        </p:nvSpPr>
        <p:spPr bwMode="auto">
          <a:xfrm>
            <a:off x="3676957" y="2780975"/>
            <a:ext cx="548640" cy="430887"/>
          </a:xfrm>
          <a:prstGeom prst="rect">
            <a:avLst/>
          </a:prstGeom>
          <a:noFill/>
          <a:ln w="19050" algn="ctr">
            <a:solidFill>
              <a:schemeClr val="tx2"/>
            </a:solidFill>
            <a:miter lim="800000"/>
            <a:headEnd/>
            <a:tailEnd/>
          </a:ln>
        </p:spPr>
        <p:txBody>
          <a:bodyPr wrap="square" lIns="0" tIns="0" rIns="0" bIns="0" rtlCol="0">
            <a:spAutoFit/>
          </a:bodyPr>
          <a:lstStyle/>
          <a:p>
            <a:pPr algn="ctr"/>
            <a:r>
              <a:rPr lang="en-US" sz="2800" dirty="0"/>
              <a:t>C</a:t>
            </a:r>
            <a:endParaRPr lang="en-US" sz="2800" dirty="0" smtClean="0"/>
          </a:p>
        </p:txBody>
      </p:sp>
      <p:cxnSp>
        <p:nvCxnSpPr>
          <p:cNvPr id="15" name="Straight Arrow Connector 14"/>
          <p:cNvCxnSpPr/>
          <p:nvPr/>
        </p:nvCxnSpPr>
        <p:spPr>
          <a:xfrm>
            <a:off x="2686929" y="2944575"/>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auto">
          <a:xfrm>
            <a:off x="622300" y="1420837"/>
            <a:ext cx="7255608" cy="1231106"/>
          </a:xfrm>
          <a:prstGeom prst="rect">
            <a:avLst/>
          </a:prstGeom>
          <a:noFill/>
          <a:ln w="19050" algn="ctr">
            <a:noFill/>
            <a:miter lim="800000"/>
            <a:headEnd/>
            <a:tailEnd/>
          </a:ln>
        </p:spPr>
        <p:txBody>
          <a:bodyPr wrap="square" lIns="0" tIns="0" rIns="0" bIns="0" rtlCol="0">
            <a:spAutoFit/>
          </a:bodyPr>
          <a:lstStyle/>
          <a:p>
            <a:r>
              <a:rPr lang="en-US" sz="2000" dirty="0"/>
              <a:t>A: aspirin use prior to study start or eligibility </a:t>
            </a:r>
            <a:r>
              <a:rPr lang="en-US" sz="2000" dirty="0" smtClean="0"/>
              <a:t>assessment (T</a:t>
            </a:r>
            <a:r>
              <a:rPr lang="en-US" sz="2000" baseline="-25000" dirty="0" smtClean="0"/>
              <a:t>0</a:t>
            </a:r>
            <a:r>
              <a:rPr lang="en-US" sz="2000" dirty="0" smtClean="0"/>
              <a:t>)</a:t>
            </a:r>
            <a:endParaRPr lang="en-US" sz="2000" baseline="-25000" dirty="0" smtClean="0"/>
          </a:p>
          <a:p>
            <a:r>
              <a:rPr lang="en-US" sz="2000" dirty="0" smtClean="0"/>
              <a:t>Y: Death</a:t>
            </a:r>
          </a:p>
          <a:p>
            <a:r>
              <a:rPr lang="en-US" sz="2000" dirty="0" smtClean="0"/>
              <a:t>C: Censoring, we condition on C=0</a:t>
            </a:r>
          </a:p>
          <a:p>
            <a:r>
              <a:rPr lang="en-US" sz="2000" dirty="0" smtClean="0"/>
              <a:t>U: Non-cancer, co-morbid conditions (e.g., history of MI, diabetes, </a:t>
            </a:r>
            <a:r>
              <a:rPr lang="en-US" sz="2000" dirty="0" err="1" smtClean="0"/>
              <a:t>etc</a:t>
            </a:r>
            <a:r>
              <a:rPr lang="en-US" sz="2000" dirty="0" smtClean="0"/>
              <a:t>)</a:t>
            </a:r>
          </a:p>
        </p:txBody>
      </p:sp>
      <p:sp>
        <p:nvSpPr>
          <p:cNvPr id="3" name="TextBox 2"/>
          <p:cNvSpPr txBox="1"/>
          <p:nvPr/>
        </p:nvSpPr>
        <p:spPr bwMode="auto">
          <a:xfrm>
            <a:off x="759655" y="4797083"/>
            <a:ext cx="2644727" cy="923330"/>
          </a:xfrm>
          <a:prstGeom prst="rect">
            <a:avLst/>
          </a:prstGeom>
          <a:noFill/>
          <a:ln w="19050" algn="ctr">
            <a:noFill/>
            <a:miter lim="800000"/>
            <a:headEnd/>
            <a:tailEnd/>
          </a:ln>
        </p:spPr>
        <p:txBody>
          <a:bodyPr wrap="square" lIns="0" tIns="0" rIns="0" bIns="0" rtlCol="0">
            <a:spAutoFit/>
          </a:bodyPr>
          <a:lstStyle/>
          <a:p>
            <a:r>
              <a:rPr lang="en-US" sz="2000" dirty="0" smtClean="0"/>
              <a:t>Selection Bias occurs when you condition on a collider</a:t>
            </a:r>
          </a:p>
        </p:txBody>
      </p:sp>
    </p:spTree>
    <p:extLst>
      <p:ext uri="{BB962C8B-B14F-4D97-AF65-F5344CB8AC3E}">
        <p14:creationId xmlns:p14="http://schemas.microsoft.com/office/powerpoint/2010/main" val="2050999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Prevalent Users Bias</a:t>
            </a:r>
            <a:endParaRPr lang="en-US" dirty="0"/>
          </a:p>
        </p:txBody>
      </p:sp>
      <p:sp>
        <p:nvSpPr>
          <p:cNvPr id="5" name="Content Placeholder 4"/>
          <p:cNvSpPr>
            <a:spLocks noGrp="1"/>
          </p:cNvSpPr>
          <p:nvPr>
            <p:ph idx="1"/>
          </p:nvPr>
        </p:nvSpPr>
        <p:spPr>
          <a:xfrm>
            <a:off x="457200" y="1371600"/>
            <a:ext cx="8229600" cy="4525963"/>
          </a:xfrm>
        </p:spPr>
        <p:txBody>
          <a:bodyPr>
            <a:normAutofit/>
          </a:bodyPr>
          <a:lstStyle/>
          <a:p>
            <a:r>
              <a:rPr lang="en-US" sz="1800" dirty="0" smtClean="0"/>
              <a:t>Analyses are restricted to eligible </a:t>
            </a:r>
            <a:r>
              <a:rPr lang="en-US" sz="1800" dirty="0"/>
              <a:t>individuals who </a:t>
            </a:r>
            <a:r>
              <a:rPr lang="en-US" sz="1800" dirty="0" smtClean="0"/>
              <a:t>initiate </a:t>
            </a:r>
            <a:r>
              <a:rPr lang="en-US" sz="1800" dirty="0"/>
              <a:t>a treatment strategy and remain under follow-up through </a:t>
            </a:r>
            <a:r>
              <a:rPr lang="en-US" sz="1800" dirty="0" smtClean="0"/>
              <a:t>time T</a:t>
            </a:r>
            <a:r>
              <a:rPr lang="en-US" sz="1800" baseline="-25000" dirty="0" smtClean="0"/>
              <a:t>0</a:t>
            </a:r>
            <a:r>
              <a:rPr lang="en-US" sz="1800" dirty="0" smtClean="0"/>
              <a:t>, and only time after T</a:t>
            </a:r>
            <a:r>
              <a:rPr lang="en-US" sz="1800" baseline="-25000" dirty="0" smtClean="0"/>
              <a:t>0  </a:t>
            </a:r>
            <a:r>
              <a:rPr lang="en-US" sz="1800" dirty="0" smtClean="0"/>
              <a:t>is included in the analysis. </a:t>
            </a:r>
          </a:p>
          <a:p>
            <a:r>
              <a:rPr lang="en-US" sz="1800" dirty="0" smtClean="0"/>
              <a:t>Arises </a:t>
            </a:r>
            <a:r>
              <a:rPr lang="en-US" sz="1800" dirty="0"/>
              <a:t>in studies that include individuals who initiated one of the treatment strategies of </a:t>
            </a:r>
            <a:r>
              <a:rPr lang="en-US" sz="1800" dirty="0" smtClean="0"/>
              <a:t>interest before </a:t>
            </a:r>
            <a:r>
              <a:rPr lang="en-US" sz="1800" dirty="0"/>
              <a:t>the start of follow-up and who continue to follow the same strategy during the </a:t>
            </a:r>
            <a:r>
              <a:rPr lang="en-US" sz="1800" dirty="0" smtClean="0"/>
              <a:t>follow-up, i.e., prevalent</a:t>
            </a:r>
            <a:r>
              <a:rPr lang="en-US" sz="1800" dirty="0"/>
              <a:t>, current, or persistent users. </a:t>
            </a:r>
            <a:endParaRPr lang="en-US" sz="1800" dirty="0" smtClean="0"/>
          </a:p>
          <a:p>
            <a:r>
              <a:rPr lang="en-US" sz="1800" dirty="0" smtClean="0"/>
              <a:t>This creates a potential collider bias because exposed individuals who do not have the event prior to T</a:t>
            </a:r>
            <a:r>
              <a:rPr lang="en-US" sz="1800" baseline="-25000" dirty="0" smtClean="0"/>
              <a:t>0</a:t>
            </a:r>
            <a:r>
              <a:rPr lang="en-US" sz="1800" dirty="0" smtClean="0"/>
              <a:t> may have other characteristics (U) that protected them from an early event and also bias associations with later event rates.</a:t>
            </a:r>
            <a:endParaRPr lang="en-US" sz="1800" dirty="0"/>
          </a:p>
        </p:txBody>
      </p:sp>
      <p:sp>
        <p:nvSpPr>
          <p:cNvPr id="7" name="TextBox 6"/>
          <p:cNvSpPr txBox="1"/>
          <p:nvPr/>
        </p:nvSpPr>
        <p:spPr>
          <a:xfrm>
            <a:off x="1295400" y="4144490"/>
            <a:ext cx="304892"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8" name="TextBox 7"/>
          <p:cNvSpPr txBox="1"/>
          <p:nvPr/>
        </p:nvSpPr>
        <p:spPr>
          <a:xfrm>
            <a:off x="2095477" y="4955252"/>
            <a:ext cx="1371600" cy="646331"/>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Event prior to </a:t>
            </a:r>
            <a:r>
              <a:rPr lang="en-US" dirty="0">
                <a:solidFill>
                  <a:prstClr val="black"/>
                </a:solidFill>
                <a:latin typeface="Calibri"/>
              </a:rPr>
              <a:t>T</a:t>
            </a:r>
            <a:r>
              <a:rPr lang="en-US" baseline="-25000" dirty="0">
                <a:solidFill>
                  <a:prstClr val="black"/>
                </a:solidFill>
                <a:latin typeface="Calibri"/>
              </a:rPr>
              <a:t>0</a:t>
            </a:r>
            <a:endParaRPr lang="en-US" dirty="0">
              <a:solidFill>
                <a:prstClr val="black"/>
              </a:solidFill>
              <a:latin typeface="Calibri"/>
            </a:endParaRPr>
          </a:p>
        </p:txBody>
      </p:sp>
      <p:sp>
        <p:nvSpPr>
          <p:cNvPr id="9" name="TextBox 8"/>
          <p:cNvSpPr txBox="1"/>
          <p:nvPr/>
        </p:nvSpPr>
        <p:spPr>
          <a:xfrm>
            <a:off x="6400801" y="5093751"/>
            <a:ext cx="1752600" cy="369332"/>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Event after </a:t>
            </a:r>
            <a:r>
              <a:rPr lang="en-US" dirty="0">
                <a:solidFill>
                  <a:prstClr val="black"/>
                </a:solidFill>
                <a:latin typeface="Calibri"/>
              </a:rPr>
              <a:t>T</a:t>
            </a:r>
            <a:r>
              <a:rPr lang="en-US" baseline="-25000" dirty="0">
                <a:solidFill>
                  <a:prstClr val="black"/>
                </a:solidFill>
                <a:latin typeface="Calibri"/>
              </a:rPr>
              <a:t>0</a:t>
            </a:r>
            <a:endParaRPr lang="en-US" dirty="0">
              <a:solidFill>
                <a:prstClr val="black"/>
              </a:solidFill>
              <a:latin typeface="Calibri"/>
            </a:endParaRPr>
          </a:p>
        </p:txBody>
      </p:sp>
      <p:sp>
        <p:nvSpPr>
          <p:cNvPr id="10" name="TextBox 9"/>
          <p:cNvSpPr txBox="1"/>
          <p:nvPr/>
        </p:nvSpPr>
        <p:spPr>
          <a:xfrm>
            <a:off x="3892457" y="4955252"/>
            <a:ext cx="1676400" cy="646331"/>
          </a:xfrm>
          <a:prstGeom prst="rect">
            <a:avLst/>
          </a:prstGeom>
          <a:noFill/>
          <a:ln>
            <a:solidFill>
              <a:schemeClr val="tx1"/>
            </a:solidFill>
          </a:ln>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Included in the analyses</a:t>
            </a:r>
            <a:endParaRPr lang="en-US" dirty="0">
              <a:solidFill>
                <a:prstClr val="black"/>
              </a:solidFill>
              <a:latin typeface="Calibri"/>
            </a:endParaRPr>
          </a:p>
        </p:txBody>
      </p:sp>
      <p:sp>
        <p:nvSpPr>
          <p:cNvPr id="11" name="TextBox 10"/>
          <p:cNvSpPr txBox="1"/>
          <p:nvPr/>
        </p:nvSpPr>
        <p:spPr>
          <a:xfrm>
            <a:off x="1281775" y="6107716"/>
            <a:ext cx="332142"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U</a:t>
            </a:r>
            <a:endParaRPr lang="en-US" dirty="0">
              <a:solidFill>
                <a:prstClr val="black"/>
              </a:solidFill>
              <a:latin typeface="Calibri"/>
            </a:endParaRPr>
          </a:p>
        </p:txBody>
      </p:sp>
      <p:cxnSp>
        <p:nvCxnSpPr>
          <p:cNvPr id="12" name="Straight Arrow Connector 11"/>
          <p:cNvCxnSpPr>
            <a:stCxn id="7" idx="2"/>
            <a:endCxn id="8" idx="1"/>
          </p:cNvCxnSpPr>
          <p:nvPr/>
        </p:nvCxnSpPr>
        <p:spPr>
          <a:xfrm>
            <a:off x="1447846" y="4513822"/>
            <a:ext cx="647631" cy="764596"/>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0"/>
            <a:endCxn id="8" idx="1"/>
          </p:cNvCxnSpPr>
          <p:nvPr/>
        </p:nvCxnSpPr>
        <p:spPr>
          <a:xfrm flipV="1">
            <a:off x="1447846" y="5278418"/>
            <a:ext cx="647631" cy="829298"/>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20"/>
          <p:cNvCxnSpPr>
            <a:stCxn id="7" idx="3"/>
            <a:endCxn id="9" idx="0"/>
          </p:cNvCxnSpPr>
          <p:nvPr/>
        </p:nvCxnSpPr>
        <p:spPr>
          <a:xfrm>
            <a:off x="1600292" y="4329156"/>
            <a:ext cx="5676809" cy="764595"/>
          </a:xfrm>
          <a:prstGeom prst="curved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0" idx="1"/>
          </p:cNvCxnSpPr>
          <p:nvPr/>
        </p:nvCxnSpPr>
        <p:spPr>
          <a:xfrm>
            <a:off x="3467077" y="5278418"/>
            <a:ext cx="425380" cy="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stCxn id="11" idx="3"/>
            <a:endCxn id="9" idx="2"/>
          </p:cNvCxnSpPr>
          <p:nvPr/>
        </p:nvCxnSpPr>
        <p:spPr>
          <a:xfrm flipV="1">
            <a:off x="1613917" y="5463083"/>
            <a:ext cx="5663184" cy="829299"/>
          </a:xfrm>
          <a:prstGeom prst="curvedConnector2">
            <a:avLst/>
          </a:prstGeom>
          <a:ln>
            <a:tailEnd type="stealt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737412" y="6292382"/>
            <a:ext cx="3137647" cy="369332"/>
          </a:xfrm>
          <a:prstGeom prst="rect">
            <a:avLst/>
          </a:prstGeom>
          <a:noFill/>
        </p:spPr>
        <p:txBody>
          <a:bodyPr wrap="square" rtlCol="0">
            <a:spAutoFit/>
          </a:bodyPr>
          <a:lstStyle/>
          <a:p>
            <a:r>
              <a:rPr lang="en-US" dirty="0" smtClean="0"/>
              <a:t>Provided by: M. </a:t>
            </a:r>
            <a:r>
              <a:rPr lang="en-US" dirty="0" err="1" smtClean="0"/>
              <a:t>Glymour</a:t>
            </a:r>
            <a:endParaRPr lang="en-US" dirty="0"/>
          </a:p>
        </p:txBody>
      </p:sp>
    </p:spTree>
    <p:extLst>
      <p:ext uri="{BB962C8B-B14F-4D97-AF65-F5344CB8AC3E}">
        <p14:creationId xmlns:p14="http://schemas.microsoft.com/office/powerpoint/2010/main" val="58415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Prevalent Users Bias</a:t>
            </a:r>
            <a:endParaRPr lang="en-US" dirty="0"/>
          </a:p>
        </p:txBody>
      </p:sp>
      <p:sp>
        <p:nvSpPr>
          <p:cNvPr id="5" name="Content Placeholder 4"/>
          <p:cNvSpPr>
            <a:spLocks noGrp="1"/>
          </p:cNvSpPr>
          <p:nvPr>
            <p:ph idx="1"/>
          </p:nvPr>
        </p:nvSpPr>
        <p:spPr>
          <a:xfrm>
            <a:off x="457200" y="1371600"/>
            <a:ext cx="8229600" cy="4525963"/>
          </a:xfrm>
        </p:spPr>
        <p:txBody>
          <a:bodyPr>
            <a:normAutofit/>
          </a:bodyPr>
          <a:lstStyle/>
          <a:p>
            <a:r>
              <a:rPr lang="en-US" sz="1800" dirty="0" smtClean="0"/>
              <a:t>Analyses are restricted to eligible </a:t>
            </a:r>
            <a:r>
              <a:rPr lang="en-US" sz="1800" dirty="0"/>
              <a:t>individuals who </a:t>
            </a:r>
            <a:r>
              <a:rPr lang="en-US" sz="1800" dirty="0" smtClean="0"/>
              <a:t>initiate </a:t>
            </a:r>
            <a:r>
              <a:rPr lang="en-US" sz="1800" dirty="0"/>
              <a:t>a treatment strategy and remain under follow-up through </a:t>
            </a:r>
            <a:r>
              <a:rPr lang="en-US" sz="1800" dirty="0" smtClean="0"/>
              <a:t>time T</a:t>
            </a:r>
            <a:r>
              <a:rPr lang="en-US" sz="1800" baseline="-25000" dirty="0" smtClean="0"/>
              <a:t>0</a:t>
            </a:r>
            <a:r>
              <a:rPr lang="en-US" sz="1800" dirty="0" smtClean="0"/>
              <a:t>, and only time after T</a:t>
            </a:r>
            <a:r>
              <a:rPr lang="en-US" sz="1800" baseline="-25000" dirty="0" smtClean="0"/>
              <a:t>0  </a:t>
            </a:r>
            <a:r>
              <a:rPr lang="en-US" sz="1800" dirty="0" smtClean="0"/>
              <a:t>is included in the analysis. </a:t>
            </a:r>
          </a:p>
          <a:p>
            <a:r>
              <a:rPr lang="en-US" sz="1800" dirty="0" smtClean="0"/>
              <a:t>Arises </a:t>
            </a:r>
            <a:r>
              <a:rPr lang="en-US" sz="1800" dirty="0"/>
              <a:t>in studies that include individuals who initiated one of the treatment strategies of </a:t>
            </a:r>
            <a:r>
              <a:rPr lang="en-US" sz="1800" dirty="0" smtClean="0"/>
              <a:t>interest before </a:t>
            </a:r>
            <a:r>
              <a:rPr lang="en-US" sz="1800" dirty="0"/>
              <a:t>the start of follow-up and who continue to follow the same strategy during the </a:t>
            </a:r>
            <a:r>
              <a:rPr lang="en-US" sz="1800" dirty="0" smtClean="0"/>
              <a:t>follow-up, i.e., prevalent</a:t>
            </a:r>
            <a:r>
              <a:rPr lang="en-US" sz="1800" dirty="0"/>
              <a:t>, current, or persistent users. </a:t>
            </a:r>
            <a:endParaRPr lang="en-US" sz="1800" dirty="0" smtClean="0"/>
          </a:p>
          <a:p>
            <a:r>
              <a:rPr lang="en-US" sz="1800" dirty="0" smtClean="0"/>
              <a:t>This may also create a bias if people who experience side effects alter treatment status before T</a:t>
            </a:r>
            <a:r>
              <a:rPr lang="en-US" sz="1800" baseline="-25000" dirty="0" smtClean="0"/>
              <a:t>0.</a:t>
            </a:r>
            <a:endParaRPr lang="en-US" sz="1800" dirty="0"/>
          </a:p>
        </p:txBody>
      </p:sp>
      <p:sp>
        <p:nvSpPr>
          <p:cNvPr id="7" name="TextBox 6"/>
          <p:cNvSpPr txBox="1"/>
          <p:nvPr/>
        </p:nvSpPr>
        <p:spPr>
          <a:xfrm>
            <a:off x="1295400" y="4144490"/>
            <a:ext cx="505267"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X</a:t>
            </a:r>
            <a:r>
              <a:rPr lang="en-US" baseline="-25000" dirty="0" smtClean="0">
                <a:solidFill>
                  <a:prstClr val="black"/>
                </a:solidFill>
                <a:latin typeface="Calibri"/>
              </a:rPr>
              <a:t>T-1</a:t>
            </a:r>
            <a:endParaRPr lang="en-US" baseline="-25000" dirty="0">
              <a:solidFill>
                <a:prstClr val="black"/>
              </a:solidFill>
              <a:latin typeface="Calibri"/>
            </a:endParaRPr>
          </a:p>
        </p:txBody>
      </p:sp>
      <p:sp>
        <p:nvSpPr>
          <p:cNvPr id="8" name="TextBox 7"/>
          <p:cNvSpPr txBox="1"/>
          <p:nvPr/>
        </p:nvSpPr>
        <p:spPr>
          <a:xfrm>
            <a:off x="2095477" y="4955252"/>
            <a:ext cx="1371600" cy="646331"/>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Side effects of X</a:t>
            </a:r>
            <a:endParaRPr lang="en-US" dirty="0">
              <a:solidFill>
                <a:prstClr val="black"/>
              </a:solidFill>
              <a:latin typeface="Calibri"/>
            </a:endParaRPr>
          </a:p>
        </p:txBody>
      </p:sp>
      <p:sp>
        <p:nvSpPr>
          <p:cNvPr id="9" name="TextBox 8"/>
          <p:cNvSpPr txBox="1"/>
          <p:nvPr/>
        </p:nvSpPr>
        <p:spPr>
          <a:xfrm>
            <a:off x="6400801" y="5093751"/>
            <a:ext cx="1752600" cy="369332"/>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Event after </a:t>
            </a:r>
            <a:r>
              <a:rPr lang="en-US" dirty="0">
                <a:solidFill>
                  <a:prstClr val="black"/>
                </a:solidFill>
                <a:latin typeface="Calibri"/>
              </a:rPr>
              <a:t>T</a:t>
            </a:r>
            <a:r>
              <a:rPr lang="en-US" baseline="-25000" dirty="0">
                <a:solidFill>
                  <a:prstClr val="black"/>
                </a:solidFill>
                <a:latin typeface="Calibri"/>
              </a:rPr>
              <a:t>0</a:t>
            </a:r>
            <a:endParaRPr lang="en-US" dirty="0">
              <a:solidFill>
                <a:prstClr val="black"/>
              </a:solidFill>
              <a:latin typeface="Calibri"/>
            </a:endParaRPr>
          </a:p>
        </p:txBody>
      </p:sp>
      <p:sp>
        <p:nvSpPr>
          <p:cNvPr id="11" name="TextBox 10"/>
          <p:cNvSpPr txBox="1"/>
          <p:nvPr/>
        </p:nvSpPr>
        <p:spPr>
          <a:xfrm>
            <a:off x="1281775" y="6107716"/>
            <a:ext cx="332142"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U</a:t>
            </a:r>
            <a:endParaRPr lang="en-US" dirty="0">
              <a:solidFill>
                <a:prstClr val="black"/>
              </a:solidFill>
              <a:latin typeface="Calibri"/>
            </a:endParaRPr>
          </a:p>
        </p:txBody>
      </p:sp>
      <p:cxnSp>
        <p:nvCxnSpPr>
          <p:cNvPr id="12" name="Straight Arrow Connector 11"/>
          <p:cNvCxnSpPr>
            <a:stCxn id="7" idx="2"/>
            <a:endCxn id="8" idx="1"/>
          </p:cNvCxnSpPr>
          <p:nvPr/>
        </p:nvCxnSpPr>
        <p:spPr>
          <a:xfrm>
            <a:off x="1548034" y="4513822"/>
            <a:ext cx="547443" cy="764596"/>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0"/>
            <a:endCxn id="8" idx="1"/>
          </p:cNvCxnSpPr>
          <p:nvPr/>
        </p:nvCxnSpPr>
        <p:spPr>
          <a:xfrm flipV="1">
            <a:off x="1447846" y="5278418"/>
            <a:ext cx="647631" cy="829298"/>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20"/>
          <p:cNvCxnSpPr>
            <a:stCxn id="7" idx="3"/>
            <a:endCxn id="17" idx="1"/>
          </p:cNvCxnSpPr>
          <p:nvPr/>
        </p:nvCxnSpPr>
        <p:spPr>
          <a:xfrm>
            <a:off x="1800667" y="4329156"/>
            <a:ext cx="1786898" cy="12700"/>
          </a:xfrm>
          <a:prstGeom prst="curvedConnector3">
            <a:avLst>
              <a:gd name="adj1" fmla="val 50000"/>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20"/>
          <p:cNvCxnSpPr>
            <a:stCxn id="11" idx="3"/>
            <a:endCxn id="9" idx="2"/>
          </p:cNvCxnSpPr>
          <p:nvPr/>
        </p:nvCxnSpPr>
        <p:spPr>
          <a:xfrm flipV="1">
            <a:off x="1613917" y="5463083"/>
            <a:ext cx="5663184" cy="829299"/>
          </a:xfrm>
          <a:prstGeom prst="curvedConnector2">
            <a:avLst/>
          </a:prstGeom>
          <a:ln>
            <a:tailEnd type="stealt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87565" y="4144490"/>
            <a:ext cx="458780"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X</a:t>
            </a:r>
            <a:r>
              <a:rPr lang="en-US" baseline="-25000" dirty="0" smtClean="0">
                <a:solidFill>
                  <a:prstClr val="black"/>
                </a:solidFill>
                <a:latin typeface="Calibri"/>
              </a:rPr>
              <a:t>T0</a:t>
            </a:r>
            <a:endParaRPr lang="en-US" dirty="0">
              <a:solidFill>
                <a:prstClr val="black"/>
              </a:solidFill>
              <a:latin typeface="Calibri"/>
            </a:endParaRPr>
          </a:p>
        </p:txBody>
      </p:sp>
      <p:cxnSp>
        <p:nvCxnSpPr>
          <p:cNvPr id="18" name="Straight Arrow Connector 20"/>
          <p:cNvCxnSpPr>
            <a:stCxn id="17" idx="3"/>
            <a:endCxn id="9" idx="0"/>
          </p:cNvCxnSpPr>
          <p:nvPr/>
        </p:nvCxnSpPr>
        <p:spPr>
          <a:xfrm>
            <a:off x="4046345" y="4329156"/>
            <a:ext cx="3230756" cy="764595"/>
          </a:xfrm>
          <a:prstGeom prst="curved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3"/>
            <a:endCxn id="17" idx="2"/>
          </p:cNvCxnSpPr>
          <p:nvPr/>
        </p:nvCxnSpPr>
        <p:spPr>
          <a:xfrm flipV="1">
            <a:off x="3467077" y="4513822"/>
            <a:ext cx="349878" cy="764596"/>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37412" y="6292382"/>
            <a:ext cx="3137647" cy="369332"/>
          </a:xfrm>
          <a:prstGeom prst="rect">
            <a:avLst/>
          </a:prstGeom>
          <a:noFill/>
        </p:spPr>
        <p:txBody>
          <a:bodyPr wrap="square" rtlCol="0">
            <a:spAutoFit/>
          </a:bodyPr>
          <a:lstStyle/>
          <a:p>
            <a:r>
              <a:rPr lang="en-US" dirty="0" smtClean="0"/>
              <a:t>Provided by: M. </a:t>
            </a:r>
            <a:r>
              <a:rPr lang="en-US" dirty="0" err="1" smtClean="0"/>
              <a:t>Glymour</a:t>
            </a:r>
            <a:endParaRPr lang="en-US" dirty="0"/>
          </a:p>
        </p:txBody>
      </p:sp>
    </p:spTree>
    <p:extLst>
      <p:ext uri="{BB962C8B-B14F-4D97-AF65-F5344CB8AC3E}">
        <p14:creationId xmlns:p14="http://schemas.microsoft.com/office/powerpoint/2010/main" val="1724292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dirty="0" smtClean="0">
                <a:solidFill>
                  <a:schemeClr val="bg1">
                    <a:lumMod val="75000"/>
                  </a:schemeClr>
                </a:solidFill>
              </a:rPr>
              <a:t>Open vs. Fixed Cohorts </a:t>
            </a:r>
          </a:p>
          <a:p>
            <a:r>
              <a:rPr lang="en-US" dirty="0" smtClean="0">
                <a:solidFill>
                  <a:schemeClr val="bg1">
                    <a:lumMod val="75000"/>
                  </a:schemeClr>
                </a:solidFill>
              </a:rPr>
              <a:t>What do we calculate in Cohorts? </a:t>
            </a:r>
          </a:p>
          <a:p>
            <a:r>
              <a:rPr lang="en-US" dirty="0" smtClean="0">
                <a:solidFill>
                  <a:schemeClr val="bg1">
                    <a:lumMod val="75000"/>
                  </a:schemeClr>
                </a:solidFill>
              </a:rPr>
              <a:t>Assignment of Person Time</a:t>
            </a:r>
          </a:p>
          <a:p>
            <a:r>
              <a:rPr lang="en-US" dirty="0" smtClean="0">
                <a:solidFill>
                  <a:schemeClr val="bg1">
                    <a:lumMod val="75000"/>
                  </a:schemeClr>
                </a:solidFill>
              </a:rPr>
              <a:t>Survivor Cohorts</a:t>
            </a:r>
          </a:p>
          <a:p>
            <a:r>
              <a:rPr lang="en-US" dirty="0" smtClean="0">
                <a:solidFill>
                  <a:schemeClr val="bg1">
                    <a:lumMod val="75000"/>
                  </a:schemeClr>
                </a:solidFill>
              </a:rPr>
              <a:t>Bias </a:t>
            </a:r>
          </a:p>
          <a:p>
            <a:pPr lvl="1"/>
            <a:r>
              <a:rPr lang="en-US" dirty="0" smtClean="0">
                <a:solidFill>
                  <a:schemeClr val="bg1">
                    <a:lumMod val="75000"/>
                  </a:schemeClr>
                </a:solidFill>
              </a:rPr>
              <a:t>Measurement Error</a:t>
            </a:r>
          </a:p>
          <a:p>
            <a:pPr lvl="1"/>
            <a:r>
              <a:rPr lang="en-US" dirty="0" smtClean="0">
                <a:solidFill>
                  <a:schemeClr val="bg1">
                    <a:lumMod val="75000"/>
                  </a:schemeClr>
                </a:solidFill>
              </a:rPr>
              <a:t>Reverse Causation</a:t>
            </a:r>
          </a:p>
          <a:p>
            <a:pPr lvl="1"/>
            <a:r>
              <a:rPr lang="en-US" dirty="0" smtClean="0">
                <a:solidFill>
                  <a:schemeClr val="bg1">
                    <a:lumMod val="75000"/>
                  </a:schemeClr>
                </a:solidFill>
              </a:rPr>
              <a:t>Confounding by Indication</a:t>
            </a:r>
          </a:p>
          <a:p>
            <a:pPr lvl="1"/>
            <a:r>
              <a:rPr lang="en-US" dirty="0" smtClean="0">
                <a:solidFill>
                  <a:schemeClr val="bg1">
                    <a:lumMod val="75000"/>
                  </a:schemeClr>
                </a:solidFill>
              </a:rPr>
              <a:t>Residual Confounding</a:t>
            </a:r>
          </a:p>
          <a:p>
            <a:pPr lvl="1"/>
            <a:r>
              <a:rPr lang="en-US" b="1" dirty="0" smtClean="0"/>
              <a:t>Selection bias</a:t>
            </a:r>
          </a:p>
          <a:p>
            <a:pPr lvl="1"/>
            <a:r>
              <a:rPr lang="en-US" b="1" dirty="0" smtClean="0"/>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a:t>
            </a:fld>
            <a:endParaRPr lang="en-US" altLang="en-US">
              <a:solidFill>
                <a:srgbClr val="052049"/>
              </a:solidFill>
            </a:endParaRPr>
          </a:p>
        </p:txBody>
      </p:sp>
      <p:pic>
        <p:nvPicPr>
          <p:cNvPr id="5" name="tmp87D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8859" end="160526.294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912830193"/>
      </p:ext>
    </p:extLst>
  </p:cSld>
  <p:clrMapOvr>
    <a:masterClrMapping/>
  </p:clrMapOvr>
  <p:transition advTm="76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Immortal time bias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 span of time in the observation or follow-up period of a cohort during which the outcome under study could not have occurred.”</a:t>
            </a:r>
          </a:p>
          <a:p>
            <a:r>
              <a:rPr lang="en-US" dirty="0" smtClean="0"/>
              <a:t>Example: comparing effect of heart transplant receipt on survival time, beginning follow up at the time patient is placed on the wait list.  The time from wait list placement to receipt of the transplant is “immortal time” for transplant recipients in that, had they died during this period, they would not have received the transplant (organ donation rules being limited to living recipients). </a:t>
            </a:r>
          </a:p>
          <a:p>
            <a:r>
              <a:rPr lang="en-US" dirty="0" smtClean="0"/>
              <a:t>Sometimes called “survivor treatment selection bias” but that is a very confusing label. </a:t>
            </a:r>
            <a:endParaRPr lang="en-US" dirty="0"/>
          </a:p>
        </p:txBody>
      </p:sp>
      <p:sp>
        <p:nvSpPr>
          <p:cNvPr id="4" name="TextBox 3"/>
          <p:cNvSpPr txBox="1"/>
          <p:nvPr/>
        </p:nvSpPr>
        <p:spPr>
          <a:xfrm>
            <a:off x="5737412" y="6292382"/>
            <a:ext cx="3137647" cy="369332"/>
          </a:xfrm>
          <a:prstGeom prst="rect">
            <a:avLst/>
          </a:prstGeom>
          <a:noFill/>
        </p:spPr>
        <p:txBody>
          <a:bodyPr wrap="square" rtlCol="0">
            <a:spAutoFit/>
          </a:bodyPr>
          <a:lstStyle/>
          <a:p>
            <a:r>
              <a:rPr lang="en-US" dirty="0" smtClean="0"/>
              <a:t>Provided by: M. </a:t>
            </a:r>
            <a:r>
              <a:rPr lang="en-US" dirty="0" err="1" smtClean="0"/>
              <a:t>Glymour</a:t>
            </a:r>
            <a:endParaRPr lang="en-US" dirty="0"/>
          </a:p>
        </p:txBody>
      </p:sp>
    </p:spTree>
    <p:extLst>
      <p:ext uri="{BB962C8B-B14F-4D97-AF65-F5344CB8AC3E}">
        <p14:creationId xmlns:p14="http://schemas.microsoft.com/office/powerpoint/2010/main" val="2034655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DAGs for the most innocuous variant of immortal time bias</a:t>
            </a:r>
            <a:endParaRPr lang="en-US" dirty="0"/>
          </a:p>
        </p:txBody>
      </p:sp>
      <p:sp>
        <p:nvSpPr>
          <p:cNvPr id="3" name="Content Placeholder 2"/>
          <p:cNvSpPr>
            <a:spLocks noGrp="1"/>
          </p:cNvSpPr>
          <p:nvPr>
            <p:ph idx="1"/>
          </p:nvPr>
        </p:nvSpPr>
        <p:spPr>
          <a:xfrm>
            <a:off x="457200" y="1600200"/>
            <a:ext cx="7391400" cy="4724400"/>
          </a:xfrm>
        </p:spPr>
        <p:txBody>
          <a:bodyPr>
            <a:normAutofit/>
          </a:bodyPr>
          <a:lstStyle/>
          <a:p>
            <a:pPr>
              <a:spcBef>
                <a:spcPts val="0"/>
              </a:spcBef>
            </a:pPr>
            <a:r>
              <a:rPr lang="en-US" sz="2000" dirty="0" smtClean="0"/>
              <a:t>The immortal time is equal for the exposed and unexposed, i.e., neither exposed nor unexposed who had the event during the immortal period are included. </a:t>
            </a:r>
          </a:p>
          <a:p>
            <a:pPr>
              <a:spcBef>
                <a:spcPts val="0"/>
              </a:spcBef>
            </a:pPr>
            <a:r>
              <a:rPr lang="en-US" sz="2000" dirty="0" smtClean="0"/>
              <a:t>This attenuates all rate estimates (because there’s too much time in the denominator). It will therefore typically bias effect estimates based on the ratios of event rates. </a:t>
            </a:r>
          </a:p>
          <a:p>
            <a:pPr>
              <a:spcBef>
                <a:spcPts val="0"/>
              </a:spcBef>
            </a:pPr>
            <a:r>
              <a:rPr lang="en-US" sz="2000" dirty="0" smtClean="0"/>
              <a:t>If there is any unmeasured cause of the event which persists from the immortal time to the follow-up time (e.g., U in the DAG), it will also induce collider bias and affect any comparison (e.g., risk differences).  </a:t>
            </a:r>
          </a:p>
          <a:p>
            <a:pPr>
              <a:spcBef>
                <a:spcPts val="0"/>
              </a:spcBef>
            </a:pPr>
            <a:endParaRPr lang="en-US" sz="2000" dirty="0" smtClean="0"/>
          </a:p>
          <a:p>
            <a:pPr>
              <a:spcBef>
                <a:spcPts val="0"/>
              </a:spcBef>
            </a:pPr>
            <a:endParaRPr lang="en-US" sz="2000" dirty="0" smtClean="0"/>
          </a:p>
          <a:p>
            <a:pPr>
              <a:spcBef>
                <a:spcPts val="0"/>
              </a:spcBef>
            </a:pPr>
            <a:endParaRPr lang="en-US" sz="2000" dirty="0"/>
          </a:p>
          <a:p>
            <a:pPr>
              <a:spcBef>
                <a:spcPts val="0"/>
              </a:spcBef>
            </a:pPr>
            <a:endParaRPr lang="en-US" sz="2000" dirty="0" smtClean="0"/>
          </a:p>
          <a:p>
            <a:pPr>
              <a:spcBef>
                <a:spcPts val="0"/>
              </a:spcBef>
            </a:pPr>
            <a:endParaRPr lang="en-US" sz="2000" dirty="0"/>
          </a:p>
          <a:p>
            <a:pPr>
              <a:spcBef>
                <a:spcPts val="0"/>
              </a:spcBef>
            </a:pPr>
            <a:endParaRPr lang="en-US" sz="2000" dirty="0" smtClean="0"/>
          </a:p>
        </p:txBody>
      </p:sp>
      <p:grpSp>
        <p:nvGrpSpPr>
          <p:cNvPr id="14" name="Group 13"/>
          <p:cNvGrpSpPr/>
          <p:nvPr/>
        </p:nvGrpSpPr>
        <p:grpSpPr>
          <a:xfrm>
            <a:off x="2438400" y="4572000"/>
            <a:ext cx="6438877" cy="1969532"/>
            <a:chOff x="1485923" y="4278868"/>
            <a:chExt cx="6438877" cy="1969532"/>
          </a:xfrm>
        </p:grpSpPr>
        <p:sp>
          <p:nvSpPr>
            <p:cNvPr id="15" name="TextBox 14"/>
            <p:cNvSpPr txBox="1"/>
            <p:nvPr/>
          </p:nvSpPr>
          <p:spPr>
            <a:xfrm>
              <a:off x="1499548" y="4278868"/>
              <a:ext cx="304892"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16" name="TextBox 15"/>
            <p:cNvSpPr txBox="1"/>
            <p:nvPr/>
          </p:nvSpPr>
          <p:spPr>
            <a:xfrm>
              <a:off x="2286000" y="4842020"/>
              <a:ext cx="1371600" cy="923330"/>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Event during immortal period</a:t>
              </a:r>
              <a:endParaRPr lang="en-US" dirty="0">
                <a:solidFill>
                  <a:prstClr val="black"/>
                </a:solidFill>
                <a:latin typeface="Calibri"/>
              </a:endParaRPr>
            </a:p>
          </p:txBody>
        </p:sp>
        <p:sp>
          <p:nvSpPr>
            <p:cNvPr id="17" name="TextBox 16"/>
            <p:cNvSpPr txBox="1"/>
            <p:nvPr/>
          </p:nvSpPr>
          <p:spPr>
            <a:xfrm>
              <a:off x="6248400" y="4996708"/>
              <a:ext cx="1676400" cy="646331"/>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Event during follow-up</a:t>
              </a:r>
              <a:endParaRPr lang="en-US" dirty="0">
                <a:solidFill>
                  <a:prstClr val="black"/>
                </a:solidFill>
                <a:latin typeface="Calibri"/>
              </a:endParaRPr>
            </a:p>
          </p:txBody>
        </p:sp>
        <p:sp>
          <p:nvSpPr>
            <p:cNvPr id="18" name="TextBox 17"/>
            <p:cNvSpPr txBox="1"/>
            <p:nvPr/>
          </p:nvSpPr>
          <p:spPr>
            <a:xfrm>
              <a:off x="4082980" y="4980520"/>
              <a:ext cx="1676400" cy="646331"/>
            </a:xfrm>
            <a:prstGeom prst="rect">
              <a:avLst/>
            </a:prstGeom>
            <a:noFill/>
            <a:ln>
              <a:solidFill>
                <a:schemeClr val="tx1"/>
              </a:solidFill>
            </a:ln>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Participate in the study</a:t>
              </a:r>
              <a:endParaRPr lang="en-US" dirty="0">
                <a:solidFill>
                  <a:prstClr val="black"/>
                </a:solidFill>
                <a:latin typeface="Calibri"/>
              </a:endParaRPr>
            </a:p>
          </p:txBody>
        </p:sp>
        <p:sp>
          <p:nvSpPr>
            <p:cNvPr id="19" name="TextBox 18"/>
            <p:cNvSpPr txBox="1"/>
            <p:nvPr/>
          </p:nvSpPr>
          <p:spPr>
            <a:xfrm>
              <a:off x="1485923" y="5879068"/>
              <a:ext cx="332142"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U</a:t>
              </a:r>
              <a:endParaRPr lang="en-US" dirty="0">
                <a:solidFill>
                  <a:prstClr val="black"/>
                </a:solidFill>
                <a:latin typeface="Calibri"/>
              </a:endParaRPr>
            </a:p>
          </p:txBody>
        </p:sp>
        <p:cxnSp>
          <p:nvCxnSpPr>
            <p:cNvPr id="20" name="Straight Arrow Connector 19"/>
            <p:cNvCxnSpPr>
              <a:stCxn id="15" idx="2"/>
              <a:endCxn id="16" idx="1"/>
            </p:cNvCxnSpPr>
            <p:nvPr/>
          </p:nvCxnSpPr>
          <p:spPr>
            <a:xfrm>
              <a:off x="1651994" y="4648200"/>
              <a:ext cx="634006" cy="655485"/>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0"/>
              <a:endCxn id="16" idx="1"/>
            </p:cNvCxnSpPr>
            <p:nvPr/>
          </p:nvCxnSpPr>
          <p:spPr>
            <a:xfrm flipV="1">
              <a:off x="1651994" y="5303685"/>
              <a:ext cx="634006" cy="575383"/>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0"/>
            <p:cNvCxnSpPr>
              <a:stCxn id="15" idx="3"/>
              <a:endCxn id="17" idx="0"/>
            </p:cNvCxnSpPr>
            <p:nvPr/>
          </p:nvCxnSpPr>
          <p:spPr>
            <a:xfrm>
              <a:off x="1804440" y="4463534"/>
              <a:ext cx="5282160" cy="533174"/>
            </a:xfrm>
            <a:prstGeom prst="curvedConnector2">
              <a:avLst/>
            </a:prstGeom>
            <a:ln>
              <a:prstDash val="dash"/>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8" idx="1"/>
            </p:cNvCxnSpPr>
            <p:nvPr/>
          </p:nvCxnSpPr>
          <p:spPr>
            <a:xfrm>
              <a:off x="3657600" y="5303685"/>
              <a:ext cx="425380" cy="1"/>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0"/>
            <p:cNvCxnSpPr>
              <a:stCxn id="19" idx="3"/>
              <a:endCxn id="17" idx="2"/>
            </p:cNvCxnSpPr>
            <p:nvPr/>
          </p:nvCxnSpPr>
          <p:spPr>
            <a:xfrm flipV="1">
              <a:off x="1818065" y="5643039"/>
              <a:ext cx="5268535" cy="420695"/>
            </a:xfrm>
            <a:prstGeom prst="curvedConnector2">
              <a:avLst/>
            </a:prstGeom>
            <a:ln>
              <a:tailEnd type="stealth"/>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279776" y="6373054"/>
            <a:ext cx="3137647" cy="369332"/>
          </a:xfrm>
          <a:prstGeom prst="rect">
            <a:avLst/>
          </a:prstGeom>
          <a:noFill/>
        </p:spPr>
        <p:txBody>
          <a:bodyPr wrap="square" rtlCol="0">
            <a:spAutoFit/>
          </a:bodyPr>
          <a:lstStyle/>
          <a:p>
            <a:r>
              <a:rPr lang="en-US" dirty="0" smtClean="0"/>
              <a:t>Provided by: M. </a:t>
            </a:r>
            <a:r>
              <a:rPr lang="en-US" dirty="0" err="1" smtClean="0"/>
              <a:t>Glymour</a:t>
            </a:r>
            <a:endParaRPr lang="en-US" dirty="0"/>
          </a:p>
        </p:txBody>
      </p:sp>
    </p:spTree>
    <p:extLst>
      <p:ext uri="{BB962C8B-B14F-4D97-AF65-F5344CB8AC3E}">
        <p14:creationId xmlns:p14="http://schemas.microsoft.com/office/powerpoint/2010/main" val="2080860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DAGs for the most innocuous variant of immortal time bias</a:t>
            </a:r>
            <a:endParaRPr lang="en-US" dirty="0"/>
          </a:p>
        </p:txBody>
      </p:sp>
      <p:sp>
        <p:nvSpPr>
          <p:cNvPr id="3" name="Content Placeholder 2"/>
          <p:cNvSpPr>
            <a:spLocks noGrp="1"/>
          </p:cNvSpPr>
          <p:nvPr>
            <p:ph idx="1"/>
          </p:nvPr>
        </p:nvSpPr>
        <p:spPr>
          <a:xfrm>
            <a:off x="457200" y="1600200"/>
            <a:ext cx="7391400" cy="4724400"/>
          </a:xfrm>
        </p:spPr>
        <p:txBody>
          <a:bodyPr>
            <a:normAutofit/>
          </a:bodyPr>
          <a:lstStyle/>
          <a:p>
            <a:pPr>
              <a:spcBef>
                <a:spcPts val="0"/>
              </a:spcBef>
            </a:pPr>
            <a:r>
              <a:rPr lang="en-US" sz="2000" dirty="0" smtClean="0"/>
              <a:t>Under the null hypothesis that exposure doesn’t influence the outcome, this type of immortal time shouldn’t create a bias though, because there is no collider. </a:t>
            </a:r>
          </a:p>
          <a:p>
            <a:pPr>
              <a:spcBef>
                <a:spcPts val="0"/>
              </a:spcBef>
            </a:pPr>
            <a:r>
              <a:rPr lang="en-US" sz="2000" dirty="0" smtClean="0"/>
              <a:t>Note that you would still be calculating event rates incorrectly, but the effect estimate for X should be null regardless.</a:t>
            </a:r>
            <a:endParaRPr lang="en-US" sz="2000" dirty="0"/>
          </a:p>
        </p:txBody>
      </p:sp>
      <p:sp>
        <p:nvSpPr>
          <p:cNvPr id="15" name="TextBox 14"/>
          <p:cNvSpPr txBox="1"/>
          <p:nvPr/>
        </p:nvSpPr>
        <p:spPr>
          <a:xfrm>
            <a:off x="1156625" y="3428804"/>
            <a:ext cx="304892"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16" name="TextBox 15"/>
          <p:cNvSpPr txBox="1"/>
          <p:nvPr/>
        </p:nvSpPr>
        <p:spPr>
          <a:xfrm>
            <a:off x="1943077" y="3991956"/>
            <a:ext cx="1371600" cy="923330"/>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Event during immortal period</a:t>
            </a:r>
            <a:endParaRPr lang="en-US" dirty="0">
              <a:solidFill>
                <a:prstClr val="black"/>
              </a:solidFill>
              <a:latin typeface="Calibri"/>
            </a:endParaRPr>
          </a:p>
        </p:txBody>
      </p:sp>
      <p:sp>
        <p:nvSpPr>
          <p:cNvPr id="17" name="TextBox 16"/>
          <p:cNvSpPr txBox="1"/>
          <p:nvPr/>
        </p:nvSpPr>
        <p:spPr>
          <a:xfrm>
            <a:off x="5905477" y="4146644"/>
            <a:ext cx="1676400" cy="646331"/>
          </a:xfrm>
          <a:prstGeom prst="rect">
            <a:avLst/>
          </a:prstGeom>
          <a:noFill/>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Event during follow-up</a:t>
            </a:r>
            <a:endParaRPr lang="en-US" dirty="0">
              <a:solidFill>
                <a:prstClr val="black"/>
              </a:solidFill>
              <a:latin typeface="Calibri"/>
            </a:endParaRPr>
          </a:p>
        </p:txBody>
      </p:sp>
      <p:sp>
        <p:nvSpPr>
          <p:cNvPr id="18" name="TextBox 17"/>
          <p:cNvSpPr txBox="1"/>
          <p:nvPr/>
        </p:nvSpPr>
        <p:spPr>
          <a:xfrm>
            <a:off x="3740057" y="4130456"/>
            <a:ext cx="1676400" cy="646331"/>
          </a:xfrm>
          <a:prstGeom prst="rect">
            <a:avLst/>
          </a:prstGeom>
          <a:noFill/>
          <a:ln>
            <a:solidFill>
              <a:schemeClr val="tx1"/>
            </a:solidFill>
          </a:ln>
        </p:spPr>
        <p:txBody>
          <a:bodyPr wrap="square" rtlCol="0">
            <a:spAutoFit/>
          </a:bodyPr>
          <a:lstStyle/>
          <a:p>
            <a:pPr algn="ctr" eaLnBrk="1" fontAlgn="auto" hangingPunct="1">
              <a:spcBef>
                <a:spcPts val="0"/>
              </a:spcBef>
              <a:spcAft>
                <a:spcPts val="0"/>
              </a:spcAft>
            </a:pPr>
            <a:r>
              <a:rPr lang="en-US" dirty="0" smtClean="0">
                <a:solidFill>
                  <a:prstClr val="black"/>
                </a:solidFill>
                <a:latin typeface="Calibri"/>
              </a:rPr>
              <a:t>Participate in the study</a:t>
            </a:r>
            <a:endParaRPr lang="en-US" dirty="0">
              <a:solidFill>
                <a:prstClr val="black"/>
              </a:solidFill>
              <a:latin typeface="Calibri"/>
            </a:endParaRPr>
          </a:p>
        </p:txBody>
      </p:sp>
      <p:sp>
        <p:nvSpPr>
          <p:cNvPr id="19" name="TextBox 18"/>
          <p:cNvSpPr txBox="1"/>
          <p:nvPr/>
        </p:nvSpPr>
        <p:spPr>
          <a:xfrm>
            <a:off x="1143000" y="5029004"/>
            <a:ext cx="332142"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U</a:t>
            </a:r>
            <a:endParaRPr lang="en-US" dirty="0">
              <a:solidFill>
                <a:prstClr val="black"/>
              </a:solidFill>
              <a:latin typeface="Calibri"/>
            </a:endParaRPr>
          </a:p>
        </p:txBody>
      </p:sp>
      <p:cxnSp>
        <p:nvCxnSpPr>
          <p:cNvPr id="21" name="Straight Arrow Connector 20"/>
          <p:cNvCxnSpPr>
            <a:stCxn id="19" idx="0"/>
            <a:endCxn id="16" idx="1"/>
          </p:cNvCxnSpPr>
          <p:nvPr/>
        </p:nvCxnSpPr>
        <p:spPr>
          <a:xfrm flipV="1">
            <a:off x="1309071" y="4453621"/>
            <a:ext cx="634006" cy="575383"/>
          </a:xfrm>
          <a:prstGeom prst="straightConnector1">
            <a:avLst/>
          </a:prstGeom>
          <a:ln>
            <a:tailEnd type="stealth"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8" idx="1"/>
          </p:cNvCxnSpPr>
          <p:nvPr/>
        </p:nvCxnSpPr>
        <p:spPr>
          <a:xfrm>
            <a:off x="3314677" y="4453621"/>
            <a:ext cx="425380" cy="1"/>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0"/>
          <p:cNvCxnSpPr>
            <a:stCxn id="19" idx="3"/>
            <a:endCxn id="17" idx="2"/>
          </p:cNvCxnSpPr>
          <p:nvPr/>
        </p:nvCxnSpPr>
        <p:spPr>
          <a:xfrm flipV="1">
            <a:off x="1475142" y="4792975"/>
            <a:ext cx="5268535" cy="420695"/>
          </a:xfrm>
          <a:prstGeom prst="curvedConnector2">
            <a:avLst/>
          </a:prstGeom>
          <a:ln>
            <a:tailEnd type="stealt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37412" y="6292382"/>
            <a:ext cx="3137647" cy="369332"/>
          </a:xfrm>
          <a:prstGeom prst="rect">
            <a:avLst/>
          </a:prstGeom>
          <a:noFill/>
        </p:spPr>
        <p:txBody>
          <a:bodyPr wrap="square" rtlCol="0">
            <a:spAutoFit/>
          </a:bodyPr>
          <a:lstStyle/>
          <a:p>
            <a:r>
              <a:rPr lang="en-US" dirty="0" smtClean="0"/>
              <a:t>Provided by: M. </a:t>
            </a:r>
            <a:r>
              <a:rPr lang="en-US" dirty="0" err="1" smtClean="0"/>
              <a:t>Glymour</a:t>
            </a:r>
            <a:endParaRPr lang="en-US" dirty="0"/>
          </a:p>
        </p:txBody>
      </p:sp>
    </p:spTree>
    <p:extLst>
      <p:ext uri="{BB962C8B-B14F-4D97-AF65-F5344CB8AC3E}">
        <p14:creationId xmlns:p14="http://schemas.microsoft.com/office/powerpoint/2010/main" val="125365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a:t>
            </a:fld>
            <a:endParaRPr lang="en-US" dirty="0">
              <a:solidFill>
                <a:srgbClr val="052049"/>
              </a:solidFill>
            </a:endParaRPr>
          </a:p>
        </p:txBody>
      </p:sp>
      <p:sp>
        <p:nvSpPr>
          <p:cNvPr id="4" name="Title 3"/>
          <p:cNvSpPr>
            <a:spLocks noGrp="1"/>
          </p:cNvSpPr>
          <p:nvPr>
            <p:ph type="title"/>
          </p:nvPr>
        </p:nvSpPr>
        <p:spPr/>
        <p:txBody>
          <a:bodyPr/>
          <a:lstStyle/>
          <a:p>
            <a:r>
              <a:rPr lang="en-US" dirty="0" smtClean="0"/>
              <a:t>Selection &amp; Immortal PT Bias</a:t>
            </a:r>
            <a:endParaRPr lang="en-US" dirty="0"/>
          </a:p>
        </p:txBody>
      </p:sp>
      <p:pic>
        <p:nvPicPr>
          <p:cNvPr id="2" name="tmp87D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6484" end="159064.294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363929076"/>
      </p:ext>
    </p:extLst>
  </p:cSld>
  <p:clrMapOvr>
    <a:masterClrMapping/>
  </p:clrMapOvr>
  <p:transition advTm="14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Questions used in Healthy vs. Patient cohorts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3485266"/>
              </p:ext>
            </p:extLst>
          </p:nvPr>
        </p:nvGraphicFramePr>
        <p:xfrm>
          <a:off x="453585" y="1166495"/>
          <a:ext cx="7928415" cy="3845560"/>
        </p:xfrm>
        <a:graphic>
          <a:graphicData uri="http://schemas.openxmlformats.org/drawingml/2006/table">
            <a:tbl>
              <a:tblPr firstRow="1" bandRow="1">
                <a:tableStyleId>{5C22544A-7EE6-4342-B048-85BDC9FD1C3A}</a:tableStyleId>
              </a:tblPr>
              <a:tblGrid>
                <a:gridCol w="2022915">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tblGrid>
              <a:tr h="370840">
                <a:tc>
                  <a:txBody>
                    <a:bodyPr/>
                    <a:lstStyle/>
                    <a:p>
                      <a:r>
                        <a:rPr lang="en-US" dirty="0" smtClean="0"/>
                        <a:t>Question</a:t>
                      </a:r>
                      <a:endParaRPr lang="en-US" dirty="0"/>
                    </a:p>
                  </a:txBody>
                  <a:tcPr/>
                </a:tc>
                <a:tc>
                  <a:txBody>
                    <a:bodyPr/>
                    <a:lstStyle/>
                    <a:p>
                      <a:r>
                        <a:rPr lang="en-US" dirty="0" smtClean="0"/>
                        <a:t>Population</a:t>
                      </a:r>
                      <a:endParaRPr lang="en-US" dirty="0"/>
                    </a:p>
                  </a:txBody>
                  <a:tcPr/>
                </a:tc>
                <a:tc>
                  <a:txBody>
                    <a:bodyPr/>
                    <a:lstStyle/>
                    <a:p>
                      <a:r>
                        <a:rPr lang="en-US" dirty="0" smtClean="0"/>
                        <a:t>Exposure</a:t>
                      </a:r>
                      <a:endParaRPr lang="en-US" dirty="0"/>
                    </a:p>
                  </a:txBody>
                  <a:tcPr/>
                </a:tc>
                <a:tc>
                  <a:txBody>
                    <a:bodyPr/>
                    <a:lstStyle/>
                    <a:p>
                      <a:r>
                        <a:rPr lang="en-US" dirty="0" smtClean="0"/>
                        <a:t>Outcome</a:t>
                      </a:r>
                      <a:endParaRPr lang="en-US" dirty="0"/>
                    </a:p>
                  </a:txBody>
                  <a:tcPr/>
                </a:tc>
                <a:extLst>
                  <a:ext uri="{0D108BD9-81ED-4DB2-BD59-A6C34878D82A}">
                    <a16:rowId xmlns:a16="http://schemas.microsoft.com/office/drawing/2014/main" val="10000"/>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Is usage</a:t>
                      </a:r>
                      <a:r>
                        <a:rPr lang="en-US" baseline="0" dirty="0" smtClean="0"/>
                        <a:t> of aspirin associated with risk of colorectal cancer (CRC)?</a:t>
                      </a:r>
                      <a:endParaRPr lang="en-US" dirty="0" smtClean="0"/>
                    </a:p>
                    <a:p>
                      <a:endParaRPr lang="en-US" dirty="0"/>
                    </a:p>
                  </a:txBody>
                  <a:tcPr/>
                </a:tc>
                <a:tc>
                  <a:txBody>
                    <a:bodyPr/>
                    <a:lstStyle/>
                    <a:p>
                      <a:r>
                        <a:rPr lang="en-US" dirty="0" smtClean="0"/>
                        <a:t>General</a:t>
                      </a:r>
                      <a:r>
                        <a:rPr lang="en-US" baseline="0" dirty="0" smtClean="0"/>
                        <a:t> healthy adults from fixed cohort (e.g., NHS)</a:t>
                      </a:r>
                      <a:endParaRPr lang="en-US" dirty="0"/>
                    </a:p>
                  </a:txBody>
                  <a:tcPr/>
                </a:tc>
                <a:tc>
                  <a:txBody>
                    <a:bodyPr/>
                    <a:lstStyle/>
                    <a:p>
                      <a:r>
                        <a:rPr lang="en-US" dirty="0" smtClean="0"/>
                        <a:t>Aspirin use</a:t>
                      </a:r>
                      <a:r>
                        <a:rPr lang="en-US" baseline="0" dirty="0" smtClean="0"/>
                        <a:t> during adulthood, prior to diagnosis of CRC</a:t>
                      </a:r>
                      <a:endParaRPr lang="en-US" dirty="0"/>
                    </a:p>
                  </a:txBody>
                  <a:tcPr/>
                </a:tc>
                <a:tc>
                  <a:txBody>
                    <a:bodyPr/>
                    <a:lstStyle/>
                    <a:p>
                      <a:r>
                        <a:rPr lang="en-US" dirty="0" smtClean="0"/>
                        <a:t>Incidence</a:t>
                      </a:r>
                      <a:r>
                        <a:rPr lang="en-US" baseline="0" dirty="0" smtClean="0"/>
                        <a:t> of CRC, or time to CRC diagnosis</a:t>
                      </a:r>
                      <a:endParaRPr lang="en-US" dirty="0"/>
                    </a:p>
                  </a:txBody>
                  <a:tcPr/>
                </a:tc>
                <a:extLst>
                  <a:ext uri="{0D108BD9-81ED-4DB2-BD59-A6C34878D82A}">
                    <a16:rowId xmlns:a16="http://schemas.microsoft.com/office/drawing/2014/main" val="10001"/>
                  </a:ext>
                </a:extLst>
              </a:tr>
              <a:tr h="370840">
                <a:tc>
                  <a:txBody>
                    <a:bodyPr/>
                    <a:lstStyle/>
                    <a:p>
                      <a:r>
                        <a:rPr lang="en-US" dirty="0" smtClean="0"/>
                        <a:t>Does aspirin</a:t>
                      </a:r>
                      <a:r>
                        <a:rPr lang="en-US" baseline="0" dirty="0" smtClean="0"/>
                        <a:t> prevent cancer progression or death, in patients with CRC who had Surgery</a:t>
                      </a:r>
                      <a:endParaRPr lang="en-US" dirty="0"/>
                    </a:p>
                  </a:txBody>
                  <a:tcPr/>
                </a:tc>
                <a:tc>
                  <a:txBody>
                    <a:bodyPr/>
                    <a:lstStyle/>
                    <a:p>
                      <a:r>
                        <a:rPr lang="en-US" dirty="0" smtClean="0"/>
                        <a:t>Cases diagnosed</a:t>
                      </a:r>
                      <a:r>
                        <a:rPr lang="en-US" baseline="0" dirty="0" smtClean="0"/>
                        <a:t> with CRC, 2000 -2010, using hospital cancer registry</a:t>
                      </a:r>
                      <a:endParaRPr lang="en-US" dirty="0"/>
                    </a:p>
                  </a:txBody>
                  <a:tcPr/>
                </a:tc>
                <a:tc>
                  <a:txBody>
                    <a:bodyPr/>
                    <a:lstStyle/>
                    <a:p>
                      <a:r>
                        <a:rPr lang="en-US" dirty="0" smtClean="0">
                          <a:solidFill>
                            <a:schemeClr val="accent4"/>
                          </a:solidFill>
                        </a:rPr>
                        <a:t>Aspirin use </a:t>
                      </a:r>
                      <a:r>
                        <a:rPr lang="en-US" baseline="0" dirty="0" smtClean="0">
                          <a:solidFill>
                            <a:schemeClr val="accent4"/>
                          </a:solidFill>
                        </a:rPr>
                        <a:t>after</a:t>
                      </a:r>
                      <a:r>
                        <a:rPr lang="en-US" dirty="0" smtClean="0">
                          <a:solidFill>
                            <a:schemeClr val="accent4"/>
                          </a:solidFill>
                        </a:rPr>
                        <a:t> surgery</a:t>
                      </a:r>
                      <a:endParaRPr lang="en-US" baseline="0" dirty="0" smtClean="0">
                        <a:solidFill>
                          <a:schemeClr val="accent4"/>
                        </a:solidFill>
                      </a:endParaRPr>
                    </a:p>
                  </a:txBody>
                  <a:tcPr/>
                </a:tc>
                <a:tc>
                  <a:txBody>
                    <a:bodyPr/>
                    <a:lstStyle/>
                    <a:p>
                      <a:r>
                        <a:rPr lang="en-US" dirty="0" smtClean="0"/>
                        <a:t>Time to</a:t>
                      </a:r>
                      <a:r>
                        <a:rPr lang="en-US" baseline="0" dirty="0" smtClean="0"/>
                        <a:t> </a:t>
                      </a:r>
                      <a:r>
                        <a:rPr lang="en-US" dirty="0" smtClean="0"/>
                        <a:t>progression or death</a:t>
                      </a:r>
                      <a:endParaRPr lang="en-US" dirty="0"/>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a:t>
            </a:fld>
            <a:endParaRPr lang="en-US" altLang="en-US"/>
          </a:p>
        </p:txBody>
      </p:sp>
      <p:sp>
        <p:nvSpPr>
          <p:cNvPr id="6" name="TextBox 5"/>
          <p:cNvSpPr txBox="1"/>
          <p:nvPr/>
        </p:nvSpPr>
        <p:spPr bwMode="auto">
          <a:xfrm>
            <a:off x="2971800" y="5067300"/>
            <a:ext cx="3416300" cy="615553"/>
          </a:xfrm>
          <a:prstGeom prst="rect">
            <a:avLst/>
          </a:prstGeom>
          <a:noFill/>
          <a:ln w="9525" algn="ctr">
            <a:solidFill>
              <a:schemeClr val="tx1"/>
            </a:solidFill>
            <a:miter lim="800000"/>
            <a:headEnd/>
            <a:tailEnd/>
          </a:ln>
        </p:spPr>
        <p:txBody>
          <a:bodyPr wrap="square" lIns="0" tIns="0" rIns="0" bIns="0" rtlCol="0">
            <a:spAutoFit/>
          </a:bodyPr>
          <a:lstStyle/>
          <a:p>
            <a:r>
              <a:rPr lang="en-US" sz="2000" dirty="0" smtClean="0"/>
              <a:t>What about aspirin use before surgery? Lifetime use?  </a:t>
            </a:r>
          </a:p>
        </p:txBody>
      </p:sp>
      <p:sp>
        <p:nvSpPr>
          <p:cNvPr id="7" name="TextBox 6"/>
          <p:cNvSpPr txBox="1"/>
          <p:nvPr/>
        </p:nvSpPr>
        <p:spPr bwMode="auto">
          <a:xfrm>
            <a:off x="6722164" y="5067299"/>
            <a:ext cx="2129735" cy="615553"/>
          </a:xfrm>
          <a:prstGeom prst="rect">
            <a:avLst/>
          </a:prstGeom>
          <a:noFill/>
          <a:ln w="9525" algn="ctr">
            <a:solidFill>
              <a:schemeClr val="tx1"/>
            </a:solidFill>
            <a:miter lim="800000"/>
            <a:headEnd/>
            <a:tailEnd/>
          </a:ln>
        </p:spPr>
        <p:txBody>
          <a:bodyPr wrap="square" lIns="0" tIns="0" rIns="0" bIns="0" rtlCol="0">
            <a:spAutoFit/>
          </a:bodyPr>
          <a:lstStyle/>
          <a:p>
            <a:r>
              <a:rPr lang="en-US" sz="2000" dirty="0" smtClean="0"/>
              <a:t>When do I </a:t>
            </a:r>
            <a:r>
              <a:rPr lang="en-US" sz="2000" smtClean="0"/>
              <a:t>start follow-up?</a:t>
            </a:r>
            <a:endParaRPr lang="en-US" sz="2000" dirty="0" smtClean="0"/>
          </a:p>
        </p:txBody>
      </p:sp>
      <p:cxnSp>
        <p:nvCxnSpPr>
          <p:cNvPr id="8" name="Straight Arrow Connector 7"/>
          <p:cNvCxnSpPr/>
          <p:nvPr/>
        </p:nvCxnSpPr>
        <p:spPr>
          <a:xfrm flipV="1">
            <a:off x="4417792" y="4419600"/>
            <a:ext cx="814608" cy="6476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0"/>
          </p:cNvCxnSpPr>
          <p:nvPr/>
        </p:nvCxnSpPr>
        <p:spPr>
          <a:xfrm flipH="1" flipV="1">
            <a:off x="7607300" y="4305300"/>
            <a:ext cx="179732" cy="7619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tmp3A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718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2" name="Ink 11"/>
              <p14:cNvContentPartPr/>
              <p14:nvPr>
                <p:custDataLst>
                  <p:tags r:id="rId4"/>
                </p:custDataLst>
                <p:extLst>
                  <p:ext uri="{42D2F446-02D8-4167-A562-619A0277C38B}">
                    <p15:isNarration xmlns:p15="http://schemas.microsoft.com/office/powerpoint/2012/main" val="1"/>
                  </p:ext>
                </p:extLst>
              </p14:nvPr>
            </p14:nvContentPartPr>
            <p14:xfrm>
              <a:off x="75310" y="3577015"/>
              <a:ext cx="8325154" cy="1446728"/>
            </p14:xfrm>
          </p:contentPart>
        </mc:Choice>
        <mc:Fallback xmlns="">
          <p:pic>
            <p:nvPicPr>
              <p:cNvPr id="12" name="Ink 11"/>
              <p:cNvPicPr>
                <a:picLocks noGrp="1" noRot="1" noChangeAspect="1" noMove="1" noResize="1" noEditPoints="1" noAdjustHandles="1" noChangeArrowheads="1" noChangeShapeType="1"/>
              </p:cNvPicPr>
              <p:nvPr/>
            </p:nvPicPr>
            <p:blipFill>
              <a:blip r:embed="rId10"/>
              <a:stretch>
                <a:fillRect/>
              </a:stretch>
            </p:blipFill>
            <p:spPr>
              <a:xfrm>
                <a:off x="66310" y="3568016"/>
                <a:ext cx="8343154" cy="1464727"/>
              </a:xfrm>
              <a:prstGeom prst="rect">
                <a:avLst/>
              </a:prstGeom>
            </p:spPr>
          </p:pic>
        </mc:Fallback>
      </mc:AlternateContent>
    </p:spTree>
    <p:extLst>
      <p:ext uri="{BB962C8B-B14F-4D97-AF65-F5344CB8AC3E}">
        <p14:creationId xmlns:p14="http://schemas.microsoft.com/office/powerpoint/2010/main" val="94008616"/>
      </p:ext>
    </p:extLst>
  </p:cSld>
  <p:clrMapOvr>
    <a:masterClrMapping/>
  </p:clrMapOvr>
  <p:transition advTm="815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Questions used in Healthy vs. Patient cohorts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05219128"/>
              </p:ext>
            </p:extLst>
          </p:nvPr>
        </p:nvGraphicFramePr>
        <p:xfrm>
          <a:off x="453585" y="1166495"/>
          <a:ext cx="7928415" cy="3296920"/>
        </p:xfrm>
        <a:graphic>
          <a:graphicData uri="http://schemas.openxmlformats.org/drawingml/2006/table">
            <a:tbl>
              <a:tblPr firstRow="1" bandRow="1">
                <a:tableStyleId>{5C22544A-7EE6-4342-B048-85BDC9FD1C3A}</a:tableStyleId>
              </a:tblPr>
              <a:tblGrid>
                <a:gridCol w="2486563">
                  <a:extLst>
                    <a:ext uri="{9D8B030D-6E8A-4147-A177-3AD203B41FA5}">
                      <a16:colId xmlns:a16="http://schemas.microsoft.com/office/drawing/2014/main" val="20000"/>
                    </a:ext>
                  </a:extLst>
                </a:gridCol>
                <a:gridCol w="2254152">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tblGrid>
              <a:tr h="370840">
                <a:tc>
                  <a:txBody>
                    <a:bodyPr/>
                    <a:lstStyle/>
                    <a:p>
                      <a:r>
                        <a:rPr lang="en-US" dirty="0" smtClean="0"/>
                        <a:t>Question</a:t>
                      </a:r>
                      <a:endParaRPr lang="en-US" dirty="0"/>
                    </a:p>
                  </a:txBody>
                  <a:tcPr/>
                </a:tc>
                <a:tc>
                  <a:txBody>
                    <a:bodyPr/>
                    <a:lstStyle/>
                    <a:p>
                      <a:r>
                        <a:rPr lang="en-US" dirty="0" smtClean="0"/>
                        <a:t>Population</a:t>
                      </a:r>
                      <a:endParaRPr lang="en-US" dirty="0"/>
                    </a:p>
                  </a:txBody>
                  <a:tcPr/>
                </a:tc>
                <a:tc>
                  <a:txBody>
                    <a:bodyPr/>
                    <a:lstStyle/>
                    <a:p>
                      <a:r>
                        <a:rPr lang="en-US" dirty="0" smtClean="0"/>
                        <a:t>Exposure</a:t>
                      </a:r>
                      <a:endParaRPr lang="en-US" dirty="0"/>
                    </a:p>
                  </a:txBody>
                  <a:tcPr/>
                </a:tc>
                <a:tc>
                  <a:txBody>
                    <a:bodyPr/>
                    <a:lstStyle/>
                    <a:p>
                      <a:r>
                        <a:rPr lang="en-US" dirty="0" smtClean="0"/>
                        <a:t>Outcome</a:t>
                      </a:r>
                      <a:endParaRPr lang="en-US" dirty="0"/>
                    </a:p>
                  </a:txBody>
                  <a:tcPr/>
                </a:tc>
                <a:extLst>
                  <a:ext uri="{0D108BD9-81ED-4DB2-BD59-A6C34878D82A}">
                    <a16:rowId xmlns:a16="http://schemas.microsoft.com/office/drawing/2014/main" val="10000"/>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Is usage</a:t>
                      </a:r>
                      <a:r>
                        <a:rPr lang="en-US" baseline="0" dirty="0" smtClean="0"/>
                        <a:t> of aspirin associated with risk of colorectal cancer (CRC)?</a:t>
                      </a:r>
                      <a:endParaRPr lang="en-US" dirty="0" smtClean="0"/>
                    </a:p>
                    <a:p>
                      <a:endParaRPr lang="en-US" dirty="0"/>
                    </a:p>
                  </a:txBody>
                  <a:tcPr/>
                </a:tc>
                <a:tc>
                  <a:txBody>
                    <a:bodyPr/>
                    <a:lstStyle/>
                    <a:p>
                      <a:r>
                        <a:rPr lang="en-US" dirty="0" smtClean="0"/>
                        <a:t>General</a:t>
                      </a:r>
                      <a:r>
                        <a:rPr lang="en-US" baseline="0" dirty="0" smtClean="0"/>
                        <a:t> healthy adults from fixed cohort (e.g., NHS)</a:t>
                      </a:r>
                      <a:endParaRPr lang="en-US" dirty="0"/>
                    </a:p>
                  </a:txBody>
                  <a:tcPr/>
                </a:tc>
                <a:tc>
                  <a:txBody>
                    <a:bodyPr/>
                    <a:lstStyle/>
                    <a:p>
                      <a:r>
                        <a:rPr lang="en-US" dirty="0" smtClean="0"/>
                        <a:t>Aspirin use</a:t>
                      </a:r>
                      <a:r>
                        <a:rPr lang="en-US" baseline="0" dirty="0" smtClean="0"/>
                        <a:t> during adulthood, prior to diagnosis of CRC</a:t>
                      </a:r>
                      <a:endParaRPr lang="en-US" dirty="0"/>
                    </a:p>
                  </a:txBody>
                  <a:tcPr/>
                </a:tc>
                <a:tc>
                  <a:txBody>
                    <a:bodyPr/>
                    <a:lstStyle/>
                    <a:p>
                      <a:r>
                        <a:rPr lang="en-US" dirty="0" smtClean="0"/>
                        <a:t>Incidence</a:t>
                      </a:r>
                      <a:r>
                        <a:rPr lang="en-US" baseline="0" dirty="0" smtClean="0"/>
                        <a:t> of CRC, or time to CRC diagnosis</a:t>
                      </a:r>
                      <a:endParaRPr lang="en-US" dirty="0"/>
                    </a:p>
                  </a:txBody>
                  <a:tcPr/>
                </a:tc>
                <a:extLst>
                  <a:ext uri="{0D108BD9-81ED-4DB2-BD59-A6C34878D82A}">
                    <a16:rowId xmlns:a16="http://schemas.microsoft.com/office/drawing/2014/main" val="10001"/>
                  </a:ext>
                </a:extLst>
              </a:tr>
              <a:tr h="370840">
                <a:tc>
                  <a:txBody>
                    <a:bodyPr/>
                    <a:lstStyle/>
                    <a:p>
                      <a:r>
                        <a:rPr lang="en-US" dirty="0" smtClean="0"/>
                        <a:t>Does aspirin</a:t>
                      </a:r>
                      <a:r>
                        <a:rPr lang="en-US" baseline="0" dirty="0" smtClean="0"/>
                        <a:t> prevent cancer progression or death, in patients with CRC who had Surgery</a:t>
                      </a:r>
                      <a:endParaRPr lang="en-US" dirty="0"/>
                    </a:p>
                  </a:txBody>
                  <a:tcPr/>
                </a:tc>
                <a:tc>
                  <a:txBody>
                    <a:bodyPr/>
                    <a:lstStyle/>
                    <a:p>
                      <a:r>
                        <a:rPr lang="en-US" dirty="0" smtClean="0"/>
                        <a:t>Cases diagnosed</a:t>
                      </a:r>
                      <a:r>
                        <a:rPr lang="en-US" baseline="0" dirty="0" smtClean="0"/>
                        <a:t> with CRC, 2000 -2010, using hospital cancer registry</a:t>
                      </a:r>
                      <a:endParaRPr lang="en-US" dirty="0"/>
                    </a:p>
                  </a:txBody>
                  <a:tcPr/>
                </a:tc>
                <a:tc>
                  <a:txBody>
                    <a:bodyPr/>
                    <a:lstStyle/>
                    <a:p>
                      <a:r>
                        <a:rPr lang="en-US" dirty="0" smtClean="0">
                          <a:solidFill>
                            <a:schemeClr val="accent4"/>
                          </a:solidFill>
                        </a:rPr>
                        <a:t>Aspirin use </a:t>
                      </a:r>
                      <a:r>
                        <a:rPr lang="en-US" baseline="0" dirty="0" smtClean="0">
                          <a:solidFill>
                            <a:schemeClr val="accent4"/>
                          </a:solidFill>
                        </a:rPr>
                        <a:t>after</a:t>
                      </a:r>
                      <a:r>
                        <a:rPr lang="en-US" dirty="0" smtClean="0">
                          <a:solidFill>
                            <a:schemeClr val="accent4"/>
                          </a:solidFill>
                        </a:rPr>
                        <a:t> surgery</a:t>
                      </a:r>
                      <a:endParaRPr lang="en-US" baseline="0" dirty="0" smtClean="0">
                        <a:solidFill>
                          <a:schemeClr val="accent4"/>
                        </a:solidFill>
                      </a:endParaRPr>
                    </a:p>
                  </a:txBody>
                  <a:tcPr/>
                </a:tc>
                <a:tc>
                  <a:txBody>
                    <a:bodyPr/>
                    <a:lstStyle/>
                    <a:p>
                      <a:r>
                        <a:rPr lang="en-US" dirty="0" smtClean="0"/>
                        <a:t>Time to</a:t>
                      </a:r>
                      <a:r>
                        <a:rPr lang="en-US" baseline="0" dirty="0" smtClean="0"/>
                        <a:t> </a:t>
                      </a:r>
                      <a:r>
                        <a:rPr lang="en-US" dirty="0" smtClean="0"/>
                        <a:t>progression or death</a:t>
                      </a:r>
                      <a:endParaRPr lang="en-US" dirty="0"/>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5</a:t>
            </a:fld>
            <a:endParaRPr lang="en-US" altLang="en-US"/>
          </a:p>
        </p:txBody>
      </p:sp>
      <p:sp>
        <p:nvSpPr>
          <p:cNvPr id="3" name="TextBox 2"/>
          <p:cNvSpPr txBox="1"/>
          <p:nvPr/>
        </p:nvSpPr>
        <p:spPr bwMode="auto">
          <a:xfrm>
            <a:off x="874713" y="4903534"/>
            <a:ext cx="7484012" cy="1107996"/>
          </a:xfrm>
          <a:prstGeom prst="rect">
            <a:avLst/>
          </a:prstGeom>
          <a:noFill/>
          <a:ln w="19050" algn="ctr">
            <a:noFill/>
            <a:miter lim="800000"/>
            <a:headEnd/>
            <a:tailEnd/>
          </a:ln>
        </p:spPr>
        <p:txBody>
          <a:bodyPr wrap="square" lIns="0" tIns="0" rIns="0" bIns="0" rtlCol="0">
            <a:spAutoFit/>
          </a:bodyPr>
          <a:lstStyle/>
          <a:p>
            <a:r>
              <a:rPr lang="en-US" sz="2400" b="1" dirty="0" smtClean="0"/>
              <a:t>Target Trial:</a:t>
            </a:r>
            <a:r>
              <a:rPr lang="en-US" sz="2400" dirty="0" smtClean="0"/>
              <a:t> Individuals w/o prior history of regular ASA use, who had surgery for CRC; at 1 month post-op, randomize them to daily ASA or not, then follow for death</a:t>
            </a:r>
          </a:p>
        </p:txBody>
      </p:sp>
      <p:pic>
        <p:nvPicPr>
          <p:cNvPr id="6" name="tmp87D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00455" end="61.294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2380606" y="3814921"/>
              <a:ext cx="5827136" cy="1967281"/>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2372934" y="3810233"/>
                <a:ext cx="5842479" cy="1976658"/>
              </a:xfrm>
              <a:prstGeom prst="rect">
                <a:avLst/>
              </a:prstGeom>
            </p:spPr>
          </p:pic>
        </mc:Fallback>
      </mc:AlternateContent>
    </p:spTree>
    <p:extLst>
      <p:ext uri="{BB962C8B-B14F-4D97-AF65-F5344CB8AC3E}">
        <p14:creationId xmlns:p14="http://schemas.microsoft.com/office/powerpoint/2010/main" val="624663139"/>
      </p:ext>
    </p:extLst>
  </p:cSld>
  <p:clrMapOvr>
    <a:masterClrMapping/>
  </p:clrMapOvr>
  <p:transition advTm="764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199919"/>
            <a:ext cx="8173580" cy="611449"/>
          </a:xfrm>
        </p:spPr>
        <p:txBody>
          <a:bodyPr>
            <a:normAutofit/>
          </a:bodyPr>
          <a:lstStyle/>
          <a:p>
            <a:r>
              <a:rPr lang="en-US" dirty="0" smtClean="0"/>
              <a:t>Prevalent </a:t>
            </a:r>
            <a:r>
              <a:rPr lang="en-US" dirty="0"/>
              <a:t>or long-term users vs. incident </a:t>
            </a:r>
            <a:r>
              <a:rPr lang="en-US" dirty="0" smtClean="0"/>
              <a:t>users</a:t>
            </a:r>
            <a:endParaRPr lang="en-US" dirty="0"/>
          </a:p>
        </p:txBody>
      </p:sp>
      <p:sp>
        <p:nvSpPr>
          <p:cNvPr id="6" name="Content Placeholder 5"/>
          <p:cNvSpPr>
            <a:spLocks noGrp="1"/>
          </p:cNvSpPr>
          <p:nvPr>
            <p:ph idx="1"/>
          </p:nvPr>
        </p:nvSpPr>
        <p:spPr>
          <a:xfrm>
            <a:off x="453585" y="983539"/>
            <a:ext cx="8137665" cy="2000785"/>
          </a:xfrm>
        </p:spPr>
        <p:txBody>
          <a:bodyPr/>
          <a:lstStyle/>
          <a:p>
            <a:r>
              <a:rPr lang="en-US" dirty="0" smtClean="0"/>
              <a:t>Both individuals below are categorized as a post-dx user of ASA, when assessing outcome of Progression or Death</a:t>
            </a:r>
          </a:p>
          <a:p>
            <a:r>
              <a:rPr lang="en-US" dirty="0"/>
              <a:t>A</a:t>
            </a:r>
            <a:r>
              <a:rPr lang="en-US" dirty="0" smtClean="0"/>
              <a:t>re these two types of individuals really the same?</a:t>
            </a:r>
          </a:p>
          <a:p>
            <a:r>
              <a:rPr lang="en-US" dirty="0" smtClean="0"/>
              <a:t>Are the tumors arising in these individuals the same?</a:t>
            </a:r>
          </a:p>
          <a:p>
            <a:r>
              <a:rPr lang="en-US" dirty="0" smtClean="0"/>
              <a:t>Inclusion of prevalent users </a:t>
            </a:r>
            <a:r>
              <a:rPr lang="en-US" dirty="0" smtClean="0">
                <a:sym typeface="Wingdings"/>
              </a:rPr>
              <a:t> </a:t>
            </a:r>
            <a:r>
              <a:rPr lang="en-US" b="1" dirty="0" smtClean="0">
                <a:sym typeface="Wingdings"/>
              </a:rPr>
              <a:t>Selection Bias</a:t>
            </a:r>
            <a:endParaRPr lang="en-US" b="1" dirty="0" smtClean="0"/>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grpSp>
        <p:nvGrpSpPr>
          <p:cNvPr id="7" name="Group 6"/>
          <p:cNvGrpSpPr/>
          <p:nvPr/>
        </p:nvGrpSpPr>
        <p:grpSpPr>
          <a:xfrm>
            <a:off x="369888" y="4950953"/>
            <a:ext cx="8520111" cy="1114610"/>
            <a:chOff x="369888" y="4792695"/>
            <a:chExt cx="8520111" cy="1114610"/>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cxnSp>
        <p:nvCxnSpPr>
          <p:cNvPr id="13" name="Straight Connector 12"/>
          <p:cNvCxnSpPr/>
          <p:nvPr/>
        </p:nvCxnSpPr>
        <p:spPr>
          <a:xfrm>
            <a:off x="5618758" y="4950953"/>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4364" y="4950953"/>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70619" y="491387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flipH="1">
            <a:off x="1564573" y="4905288"/>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869818" y="491387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1240384" y="491387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545626" y="4905288"/>
            <a:ext cx="3" cy="451632"/>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26" name="Group 25"/>
          <p:cNvGrpSpPr/>
          <p:nvPr/>
        </p:nvGrpSpPr>
        <p:grpSpPr>
          <a:xfrm>
            <a:off x="353475" y="3190147"/>
            <a:ext cx="8520111" cy="1114610"/>
            <a:chOff x="369888" y="4792695"/>
            <a:chExt cx="8520111" cy="1114610"/>
          </a:xfrm>
        </p:grpSpPr>
        <p:cxnSp>
          <p:nvCxnSpPr>
            <p:cNvPr id="27" name="Straight Arrow Connector 26"/>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30" name="TextBox 29"/>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31" name="TextBox 30"/>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cxnSp>
        <p:nvCxnSpPr>
          <p:cNvPr id="32" name="Straight Connector 31"/>
          <p:cNvCxnSpPr/>
          <p:nvPr/>
        </p:nvCxnSpPr>
        <p:spPr>
          <a:xfrm flipH="1">
            <a:off x="2354206" y="315307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1548160" y="3130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9" name="Straight Connector 38"/>
          <p:cNvCxnSpPr/>
          <p:nvPr/>
        </p:nvCxnSpPr>
        <p:spPr>
          <a:xfrm flipH="1">
            <a:off x="853405" y="315307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0" name="Straight Connector 39"/>
          <p:cNvCxnSpPr/>
          <p:nvPr/>
        </p:nvCxnSpPr>
        <p:spPr>
          <a:xfrm flipH="1">
            <a:off x="1223971" y="315307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1" name="Straight Connector 40"/>
          <p:cNvCxnSpPr/>
          <p:nvPr/>
        </p:nvCxnSpPr>
        <p:spPr>
          <a:xfrm flipH="1">
            <a:off x="529213" y="3144482"/>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a:off x="5616412"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82018"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172117" y="4762264"/>
            <a:ext cx="7133" cy="90852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bwMode="auto">
          <a:xfrm>
            <a:off x="1914479" y="5542917"/>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cxnSp>
        <p:nvCxnSpPr>
          <p:cNvPr id="47" name="Straight Connector 46"/>
          <p:cNvCxnSpPr/>
          <p:nvPr/>
        </p:nvCxnSpPr>
        <p:spPr>
          <a:xfrm>
            <a:off x="2133508" y="3102133"/>
            <a:ext cx="7570" cy="8095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bwMode="auto">
          <a:xfrm>
            <a:off x="1840602" y="3754033"/>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grpSp>
        <p:nvGrpSpPr>
          <p:cNvPr id="37" name="Group 36"/>
          <p:cNvGrpSpPr/>
          <p:nvPr/>
        </p:nvGrpSpPr>
        <p:grpSpPr>
          <a:xfrm>
            <a:off x="2948792" y="6317541"/>
            <a:ext cx="2892573" cy="485005"/>
            <a:chOff x="5463636" y="1206746"/>
            <a:chExt cx="2892573" cy="485005"/>
          </a:xfrm>
        </p:grpSpPr>
        <p:cxnSp>
          <p:nvCxnSpPr>
            <p:cNvPr id="38" name="Straight Connector 37"/>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2" name="Straight Connector 41"/>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9" name="TextBox 4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sp>
        <p:nvSpPr>
          <p:cNvPr id="50" name="TextBox 49"/>
          <p:cNvSpPr txBox="1"/>
          <p:nvPr/>
        </p:nvSpPr>
        <p:spPr bwMode="auto">
          <a:xfrm>
            <a:off x="405229" y="3524060"/>
            <a:ext cx="7870865"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86    88    90    92   94   96    98    00     02   04    06   08    10   12    14    16   </a:t>
            </a:r>
          </a:p>
        </p:txBody>
      </p:sp>
      <p:sp>
        <p:nvSpPr>
          <p:cNvPr id="51" name="TextBox 50"/>
          <p:cNvSpPr txBox="1"/>
          <p:nvPr/>
        </p:nvSpPr>
        <p:spPr bwMode="auto">
          <a:xfrm>
            <a:off x="418144" y="5365775"/>
            <a:ext cx="7870865"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86    88    90    92   94   96    98    00     02   04    06   08    10   12    14    16   </a:t>
            </a:r>
          </a:p>
        </p:txBody>
      </p:sp>
      <p:pic>
        <p:nvPicPr>
          <p:cNvPr id="2" name="tmpEB3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1.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225174" y="2836019"/>
              <a:ext cx="6459900" cy="344491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217499" y="2829199"/>
                <a:ext cx="6475251" cy="3458550"/>
              </a:xfrm>
              <a:prstGeom prst="rect">
                <a:avLst/>
              </a:prstGeom>
            </p:spPr>
          </p:pic>
        </mc:Fallback>
      </mc:AlternateContent>
    </p:spTree>
    <p:extLst>
      <p:ext uri="{BB962C8B-B14F-4D97-AF65-F5344CB8AC3E}">
        <p14:creationId xmlns:p14="http://schemas.microsoft.com/office/powerpoint/2010/main" val="203718887"/>
      </p:ext>
    </p:extLst>
  </p:cSld>
  <p:clrMapOvr>
    <a:masterClrMapping/>
  </p:clrMapOvr>
  <p:transition advTm="1461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Selection Bias</a:t>
            </a:r>
            <a:endParaRPr lang="en-US" dirty="0"/>
          </a:p>
        </p:txBody>
      </p:sp>
      <p:sp>
        <p:nvSpPr>
          <p:cNvPr id="6" name="Content Placeholder 5"/>
          <p:cNvSpPr>
            <a:spLocks noGrp="1"/>
          </p:cNvSpPr>
          <p:nvPr>
            <p:ph idx="1"/>
          </p:nvPr>
        </p:nvSpPr>
        <p:spPr>
          <a:xfrm>
            <a:off x="453585" y="1195860"/>
            <a:ext cx="8157167" cy="1436407"/>
          </a:xfrm>
        </p:spPr>
        <p:txBody>
          <a:bodyPr/>
          <a:lstStyle/>
          <a:p>
            <a:r>
              <a:rPr lang="en-US" dirty="0" smtClean="0"/>
              <a:t>Assume we get rid of the prevalent users</a:t>
            </a:r>
          </a:p>
          <a:p>
            <a:r>
              <a:rPr lang="en-US" dirty="0" smtClean="0"/>
              <a:t>Now, someone chooses ASA after surgery or not</a:t>
            </a:r>
          </a:p>
          <a:p>
            <a:r>
              <a:rPr lang="en-US" dirty="0" smtClean="0"/>
              <a:t>We assess this via </a:t>
            </a:r>
            <a:r>
              <a:rPr lang="en-US" dirty="0" err="1" smtClean="0"/>
              <a:t>Qx</a:t>
            </a:r>
            <a:r>
              <a:rPr lang="en-US" dirty="0" smtClean="0"/>
              <a:t> and start T</a:t>
            </a:r>
            <a:r>
              <a:rPr lang="en-US" baseline="-25000" dirty="0" smtClean="0"/>
              <a:t>0</a:t>
            </a:r>
            <a:r>
              <a:rPr lang="en-US" dirty="0" smtClean="0"/>
              <a:t> at return of the </a:t>
            </a:r>
            <a:r>
              <a:rPr lang="en-US" dirty="0" err="1" smtClean="0"/>
              <a:t>Qx</a:t>
            </a:r>
            <a:endParaRPr lang="en-US" dirty="0" smtClean="0"/>
          </a:p>
          <a:p>
            <a:r>
              <a:rPr lang="en-US" dirty="0"/>
              <a:t>P</a:t>
            </a:r>
            <a:r>
              <a:rPr lang="en-US" dirty="0" smtClean="0"/>
              <a:t>erson must survive to return the </a:t>
            </a:r>
            <a:r>
              <a:rPr lang="en-US" dirty="0" err="1" smtClean="0"/>
              <a:t>Qx</a:t>
            </a:r>
            <a:r>
              <a:rPr lang="en-US" dirty="0" smtClean="0"/>
              <a:t> </a:t>
            </a:r>
            <a:r>
              <a:rPr lang="en-US" dirty="0" smtClean="0">
                <a:sym typeface="Wingdings"/>
              </a:rPr>
              <a:t> Selection Bias</a:t>
            </a:r>
            <a:endParaRPr lang="en-US" dirty="0" smtClean="0"/>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pPr/>
              <a:t>7</a:t>
            </a:fld>
            <a:endParaRPr lang="en-US" dirty="0"/>
          </a:p>
        </p:txBody>
      </p:sp>
      <p:grpSp>
        <p:nvGrpSpPr>
          <p:cNvPr id="7" name="Group 6"/>
          <p:cNvGrpSpPr/>
          <p:nvPr/>
        </p:nvGrpSpPr>
        <p:grpSpPr>
          <a:xfrm>
            <a:off x="369888" y="4950953"/>
            <a:ext cx="4266058" cy="1114610"/>
            <a:chOff x="369888" y="4792695"/>
            <a:chExt cx="4266058" cy="1114610"/>
          </a:xfrm>
        </p:grpSpPr>
        <p:cxnSp>
          <p:nvCxnSpPr>
            <p:cNvPr id="8" name="Straight Arrow Connector 7"/>
            <p:cNvCxnSpPr/>
            <p:nvPr/>
          </p:nvCxnSpPr>
          <p:spPr>
            <a:xfrm flipV="1">
              <a:off x="369888" y="4934247"/>
              <a:ext cx="2475946" cy="18754"/>
            </a:xfrm>
            <a:prstGeom prst="straightConnector1">
              <a:avLst/>
            </a:prstGeom>
            <a:ln w="285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12" name="TextBox 11"/>
            <p:cNvSpPr txBox="1"/>
            <p:nvPr/>
          </p:nvSpPr>
          <p:spPr bwMode="auto">
            <a:xfrm>
              <a:off x="2578547" y="5486984"/>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cxnSp>
        <p:nvCxnSpPr>
          <p:cNvPr id="15" name="Straight Connector 14"/>
          <p:cNvCxnSpPr/>
          <p:nvPr/>
        </p:nvCxnSpPr>
        <p:spPr>
          <a:xfrm flipH="1">
            <a:off x="2426891" y="4913877"/>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nvGrpSpPr>
          <p:cNvPr id="26" name="Group 25"/>
          <p:cNvGrpSpPr/>
          <p:nvPr/>
        </p:nvGrpSpPr>
        <p:grpSpPr>
          <a:xfrm>
            <a:off x="353475" y="3190147"/>
            <a:ext cx="8520111" cy="1114610"/>
            <a:chOff x="369888" y="4792695"/>
            <a:chExt cx="8520111" cy="1114610"/>
          </a:xfrm>
        </p:grpSpPr>
        <p:cxnSp>
          <p:nvCxnSpPr>
            <p:cNvPr id="27" name="Straight Arrow Connector 26"/>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30" name="TextBox 29"/>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31" name="TextBox 30"/>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cxnSp>
        <p:nvCxnSpPr>
          <p:cNvPr id="32" name="Straight Connector 31"/>
          <p:cNvCxnSpPr/>
          <p:nvPr/>
        </p:nvCxnSpPr>
        <p:spPr>
          <a:xfrm flipH="1">
            <a:off x="2396410" y="315307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3" name="Straight Connector 42"/>
          <p:cNvCxnSpPr/>
          <p:nvPr/>
        </p:nvCxnSpPr>
        <p:spPr>
          <a:xfrm>
            <a:off x="5616412"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82018"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79256" y="4792543"/>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bwMode="auto">
          <a:xfrm>
            <a:off x="1886343" y="5922744"/>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cxnSp>
        <p:nvCxnSpPr>
          <p:cNvPr id="47" name="Straight Connector 46"/>
          <p:cNvCxnSpPr/>
          <p:nvPr/>
        </p:nvCxnSpPr>
        <p:spPr>
          <a:xfrm>
            <a:off x="2151674" y="3102133"/>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bwMode="auto">
          <a:xfrm>
            <a:off x="1840602" y="4232334"/>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sp>
        <p:nvSpPr>
          <p:cNvPr id="42" name="TextBox 41"/>
          <p:cNvSpPr txBox="1"/>
          <p:nvPr/>
        </p:nvSpPr>
        <p:spPr bwMode="auto">
          <a:xfrm>
            <a:off x="3062812" y="4105910"/>
            <a:ext cx="1081432" cy="615553"/>
          </a:xfrm>
          <a:prstGeom prst="rect">
            <a:avLst/>
          </a:prstGeom>
          <a:noFill/>
          <a:ln w="19050" algn="ctr">
            <a:noFill/>
            <a:miter lim="800000"/>
            <a:headEnd/>
            <a:tailEnd/>
          </a:ln>
        </p:spPr>
        <p:txBody>
          <a:bodyPr wrap="square" lIns="0" tIns="0" rIns="0" bIns="0" rtlCol="0">
            <a:spAutoFit/>
          </a:bodyPr>
          <a:lstStyle/>
          <a:p>
            <a:r>
              <a:rPr lang="en-US" sz="2000" dirty="0" smtClean="0"/>
              <a:t>T</a:t>
            </a:r>
            <a:r>
              <a:rPr lang="en-US" sz="2000" baseline="-25000" dirty="0" smtClean="0"/>
              <a:t>0</a:t>
            </a:r>
            <a:r>
              <a:rPr lang="en-US" sz="2000" dirty="0" smtClean="0"/>
              <a:t>, </a:t>
            </a:r>
            <a:r>
              <a:rPr lang="en-US" sz="2000" dirty="0" err="1" smtClean="0"/>
              <a:t>Qx</a:t>
            </a:r>
            <a:r>
              <a:rPr lang="en-US" sz="2000" dirty="0" smtClean="0"/>
              <a:t> return</a:t>
            </a:r>
            <a:endParaRPr lang="en-US" sz="2000" baseline="-25000" dirty="0" smtClean="0"/>
          </a:p>
        </p:txBody>
      </p:sp>
      <p:cxnSp>
        <p:nvCxnSpPr>
          <p:cNvPr id="49" name="Straight Connector 48"/>
          <p:cNvCxnSpPr/>
          <p:nvPr/>
        </p:nvCxnSpPr>
        <p:spPr>
          <a:xfrm flipH="1">
            <a:off x="2948395" y="3033865"/>
            <a:ext cx="2885" cy="1113043"/>
          </a:xfrm>
          <a:prstGeom prst="line">
            <a:avLst/>
          </a:prstGeom>
          <a:ln>
            <a:prstDash val="dash"/>
          </a:ln>
        </p:spPr>
        <p:style>
          <a:lnRef idx="3">
            <a:schemeClr val="accent2"/>
          </a:lnRef>
          <a:fillRef idx="0">
            <a:schemeClr val="accent2"/>
          </a:fillRef>
          <a:effectRef idx="2">
            <a:schemeClr val="accent2"/>
          </a:effectRef>
          <a:fontRef idx="minor">
            <a:schemeClr val="tx1"/>
          </a:fontRef>
        </p:style>
      </p:cxnSp>
      <p:grpSp>
        <p:nvGrpSpPr>
          <p:cNvPr id="52" name="Group 51"/>
          <p:cNvGrpSpPr/>
          <p:nvPr/>
        </p:nvGrpSpPr>
        <p:grpSpPr>
          <a:xfrm>
            <a:off x="2948792" y="6317541"/>
            <a:ext cx="2892573" cy="485005"/>
            <a:chOff x="5463636" y="1206746"/>
            <a:chExt cx="2892573" cy="485005"/>
          </a:xfrm>
        </p:grpSpPr>
        <p:cxnSp>
          <p:nvCxnSpPr>
            <p:cNvPr id="53" name="Straight Connector 52"/>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4" name="Straight Connector 53"/>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5" name="TextBox 54"/>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cxnSp>
        <p:nvCxnSpPr>
          <p:cNvPr id="56" name="Straight Connector 55"/>
          <p:cNvCxnSpPr/>
          <p:nvPr/>
        </p:nvCxnSpPr>
        <p:spPr>
          <a:xfrm>
            <a:off x="2861055" y="4913877"/>
            <a:ext cx="0" cy="843909"/>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bwMode="auto">
          <a:xfrm>
            <a:off x="405229" y="3524060"/>
            <a:ext cx="7870865"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86    88    90    92   94   96    98    00     02   04    06   08    10   12    14    16   </a:t>
            </a:r>
          </a:p>
        </p:txBody>
      </p:sp>
      <p:sp>
        <p:nvSpPr>
          <p:cNvPr id="34" name="TextBox 33"/>
          <p:cNvSpPr txBox="1"/>
          <p:nvPr/>
        </p:nvSpPr>
        <p:spPr bwMode="auto">
          <a:xfrm>
            <a:off x="480139" y="5303778"/>
            <a:ext cx="2882993" cy="307777"/>
          </a:xfrm>
          <a:prstGeom prst="rect">
            <a:avLst/>
          </a:prstGeom>
          <a:noFill/>
          <a:ln w="19050" algn="ctr">
            <a:noFill/>
            <a:miter lim="800000"/>
            <a:headEnd/>
            <a:tailEnd/>
          </a:ln>
        </p:spPr>
        <p:txBody>
          <a:bodyPr wrap="square" lIns="0" tIns="0" rIns="0" bIns="0" rtlCol="0">
            <a:spAutoFit/>
          </a:bodyPr>
          <a:lstStyle/>
          <a:p>
            <a:r>
              <a:rPr lang="en-US" sz="2000" dirty="0" smtClean="0"/>
              <a:t>86    88    90    92   </a:t>
            </a:r>
            <a:r>
              <a:rPr lang="en-US" sz="2000" smtClean="0"/>
              <a:t>94   96 </a:t>
            </a:r>
            <a:endParaRPr lang="en-US" sz="2000" dirty="0" smtClean="0"/>
          </a:p>
        </p:txBody>
      </p:sp>
      <p:pic>
        <p:nvPicPr>
          <p:cNvPr id="2" name="tmpA37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0.799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32019" y="1171776"/>
              <a:ext cx="7350276" cy="5206279"/>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324344" y="1164956"/>
                <a:ext cx="7365627" cy="5219919"/>
              </a:xfrm>
              <a:prstGeom prst="rect">
                <a:avLst/>
              </a:prstGeom>
            </p:spPr>
          </p:pic>
        </mc:Fallback>
      </mc:AlternateContent>
    </p:spTree>
    <p:extLst>
      <p:ext uri="{BB962C8B-B14F-4D97-AF65-F5344CB8AC3E}">
        <p14:creationId xmlns:p14="http://schemas.microsoft.com/office/powerpoint/2010/main" val="1795494184"/>
      </p:ext>
    </p:extLst>
  </p:cSld>
  <p:clrMapOvr>
    <a:masterClrMapping/>
  </p:clrMapOvr>
  <p:transition advTm="1615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a:xfrm>
            <a:off x="453585" y="185849"/>
            <a:ext cx="8173580" cy="611449"/>
          </a:xfrm>
        </p:spPr>
        <p:txBody>
          <a:bodyPr/>
          <a:lstStyle/>
          <a:p>
            <a:r>
              <a:rPr lang="en-US" dirty="0" smtClean="0"/>
              <a:t>Immortal Person Time</a:t>
            </a:r>
            <a:endParaRPr lang="en-US" dirty="0"/>
          </a:p>
        </p:txBody>
      </p:sp>
      <p:sp>
        <p:nvSpPr>
          <p:cNvPr id="6" name="Content Placeholder 5"/>
          <p:cNvSpPr>
            <a:spLocks noGrp="1"/>
          </p:cNvSpPr>
          <p:nvPr>
            <p:ph idx="1"/>
          </p:nvPr>
        </p:nvSpPr>
        <p:spPr>
          <a:xfrm>
            <a:off x="473087" y="903974"/>
            <a:ext cx="8416912" cy="2678365"/>
          </a:xfrm>
        </p:spPr>
        <p:txBody>
          <a:bodyPr/>
          <a:lstStyle/>
          <a:p>
            <a:r>
              <a:rPr lang="en-US" dirty="0" smtClean="0"/>
              <a:t>Imagine we restrict only to individuals w/o ASA use before </a:t>
            </a:r>
            <a:r>
              <a:rPr lang="en-US" dirty="0" err="1" smtClean="0"/>
              <a:t>Dx</a:t>
            </a:r>
            <a:endParaRPr lang="en-US" dirty="0" smtClean="0"/>
          </a:p>
          <a:p>
            <a:r>
              <a:rPr lang="en-US" dirty="0" smtClean="0"/>
              <a:t>We start follow-up at 1 month after Surgery (T</a:t>
            </a:r>
            <a:r>
              <a:rPr lang="en-US" baseline="-25000" dirty="0" smtClean="0"/>
              <a:t>0</a:t>
            </a:r>
            <a:r>
              <a:rPr lang="en-US" dirty="0" smtClean="0"/>
              <a:t>)</a:t>
            </a:r>
          </a:p>
          <a:p>
            <a:r>
              <a:rPr lang="en-US" dirty="0" smtClean="0"/>
              <a:t>Exposure assessed on </a:t>
            </a:r>
            <a:r>
              <a:rPr lang="en-US" dirty="0" err="1" smtClean="0"/>
              <a:t>Qx</a:t>
            </a:r>
            <a:r>
              <a:rPr lang="en-US" dirty="0" smtClean="0"/>
              <a:t> returned after Surgery</a:t>
            </a:r>
            <a:endParaRPr lang="en-US" dirty="0"/>
          </a:p>
          <a:p>
            <a:r>
              <a:rPr lang="en-US" dirty="0" smtClean="0"/>
              <a:t>Limit analyses to those with complete data &amp; return the survey</a:t>
            </a:r>
          </a:p>
          <a:p>
            <a:r>
              <a:rPr lang="en-US" dirty="0" smtClean="0"/>
              <a:t>Is this OK?</a:t>
            </a:r>
          </a:p>
          <a:p>
            <a:endParaRPr lang="en-US" dirty="0"/>
          </a:p>
        </p:txBody>
      </p:sp>
      <p:sp>
        <p:nvSpPr>
          <p:cNvPr id="3" name="Slide Number Placeholder 2"/>
          <p:cNvSpPr>
            <a:spLocks noGrp="1"/>
          </p:cNvSpPr>
          <p:nvPr>
            <p:ph type="sldNum" sz="quarter" idx="10"/>
          </p:nvPr>
        </p:nvSpPr>
        <p:spPr>
          <a:xfrm>
            <a:off x="369888" y="6395375"/>
            <a:ext cx="504825" cy="304800"/>
          </a:xfrm>
        </p:spPr>
        <p:txBody>
          <a:bodyPr/>
          <a:lstStyle/>
          <a:p>
            <a:fld id="{7BCC8D0D-EAEC-449D-9161-023DFF90F2E2}" type="slidenum">
              <a:rPr lang="en-US" smtClean="0"/>
              <a:pPr/>
              <a:t>8</a:t>
            </a:fld>
            <a:endParaRPr lang="en-US" dirty="0"/>
          </a:p>
        </p:txBody>
      </p:sp>
      <p:grpSp>
        <p:nvGrpSpPr>
          <p:cNvPr id="7" name="Group 6"/>
          <p:cNvGrpSpPr/>
          <p:nvPr/>
        </p:nvGrpSpPr>
        <p:grpSpPr>
          <a:xfrm>
            <a:off x="369888" y="4163160"/>
            <a:ext cx="8520111" cy="1114610"/>
            <a:chOff x="369888" y="4792695"/>
            <a:chExt cx="8520111" cy="1114610"/>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cxnSp>
        <p:nvCxnSpPr>
          <p:cNvPr id="13" name="Straight Connector 12"/>
          <p:cNvCxnSpPr/>
          <p:nvPr/>
        </p:nvCxnSpPr>
        <p:spPr>
          <a:xfrm>
            <a:off x="5618758" y="416316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4364" y="416316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bwMode="auto">
          <a:xfrm>
            <a:off x="2235498" y="5526499"/>
            <a:ext cx="571500" cy="307777"/>
          </a:xfrm>
          <a:prstGeom prst="rect">
            <a:avLst/>
          </a:prstGeom>
          <a:noFill/>
          <a:ln w="19050" algn="ctr">
            <a:noFill/>
            <a:miter lim="800000"/>
            <a:headEnd/>
            <a:tailEnd/>
          </a:ln>
        </p:spPr>
        <p:txBody>
          <a:bodyPr wrap="square" lIns="0" tIns="0" rIns="0" bIns="0" rtlCol="0">
            <a:spAutoFit/>
          </a:bodyPr>
          <a:lstStyle/>
          <a:p>
            <a:r>
              <a:rPr lang="en-US" sz="2000" dirty="0" smtClean="0"/>
              <a:t>T</a:t>
            </a:r>
            <a:r>
              <a:rPr lang="en-US" sz="2000" baseline="-25000" dirty="0" smtClean="0"/>
              <a:t>0</a:t>
            </a:r>
          </a:p>
        </p:txBody>
      </p:sp>
      <p:cxnSp>
        <p:nvCxnSpPr>
          <p:cNvPr id="46" name="Straight Connector 45"/>
          <p:cNvCxnSpPr/>
          <p:nvPr/>
        </p:nvCxnSpPr>
        <p:spPr>
          <a:xfrm flipH="1">
            <a:off x="2868415" y="410956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p:cNvCxnSpPr/>
          <p:nvPr/>
        </p:nvCxnSpPr>
        <p:spPr>
          <a:xfrm>
            <a:off x="2160711" y="4004750"/>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bwMode="auto">
          <a:xfrm>
            <a:off x="1819357" y="5160939"/>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cxnSp>
        <p:nvCxnSpPr>
          <p:cNvPr id="56" name="Straight Connector 55"/>
          <p:cNvCxnSpPr>
            <a:endCxn id="42" idx="1"/>
          </p:cNvCxnSpPr>
          <p:nvPr/>
        </p:nvCxnSpPr>
        <p:spPr>
          <a:xfrm>
            <a:off x="2235498" y="3582339"/>
            <a:ext cx="0" cy="2098049"/>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59" name="TextBox 58"/>
          <p:cNvSpPr txBox="1"/>
          <p:nvPr/>
        </p:nvSpPr>
        <p:spPr bwMode="auto">
          <a:xfrm>
            <a:off x="2798074" y="4577715"/>
            <a:ext cx="1313235" cy="369332"/>
          </a:xfrm>
          <a:prstGeom prst="rect">
            <a:avLst/>
          </a:prstGeom>
          <a:noFill/>
          <a:ln w="19050" algn="ctr">
            <a:noFill/>
            <a:miter lim="800000"/>
            <a:headEnd/>
            <a:tailEnd/>
          </a:ln>
        </p:spPr>
        <p:txBody>
          <a:bodyPr wrap="square" lIns="0" tIns="0" rIns="0" bIns="0" rtlCol="0">
            <a:spAutoFit/>
          </a:bodyPr>
          <a:lstStyle/>
          <a:p>
            <a:r>
              <a:rPr lang="en-US" sz="2400" dirty="0" err="1" smtClean="0"/>
              <a:t>Qx</a:t>
            </a:r>
            <a:endParaRPr lang="en-US" sz="2400" baseline="-25000" dirty="0" smtClean="0"/>
          </a:p>
        </p:txBody>
      </p:sp>
      <p:sp>
        <p:nvSpPr>
          <p:cNvPr id="19" name="TextBox 18"/>
          <p:cNvSpPr txBox="1"/>
          <p:nvPr/>
        </p:nvSpPr>
        <p:spPr bwMode="auto">
          <a:xfrm>
            <a:off x="405229" y="4422967"/>
            <a:ext cx="7870865"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86    88    90    92   94   96    98    00     02   04    06   08    10   12    14    16   </a:t>
            </a:r>
          </a:p>
        </p:txBody>
      </p:sp>
      <p:pic>
        <p:nvPicPr>
          <p:cNvPr id="2" name="tmpCCE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5.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2261536" y="901132"/>
              <a:ext cx="6589429" cy="5352514"/>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2252536" y="892132"/>
                <a:ext cx="6607429" cy="5370514"/>
              </a:xfrm>
              <a:prstGeom prst="rect">
                <a:avLst/>
              </a:prstGeom>
            </p:spPr>
          </p:pic>
        </mc:Fallback>
      </mc:AlternateContent>
    </p:spTree>
    <p:extLst>
      <p:ext uri="{BB962C8B-B14F-4D97-AF65-F5344CB8AC3E}">
        <p14:creationId xmlns:p14="http://schemas.microsoft.com/office/powerpoint/2010/main" val="1042283383"/>
      </p:ext>
    </p:extLst>
  </p:cSld>
  <p:clrMapOvr>
    <a:masterClrMapping/>
  </p:clrMapOvr>
  <p:transition advTm="568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a:xfrm>
            <a:off x="453585" y="185849"/>
            <a:ext cx="8173580" cy="611449"/>
          </a:xfrm>
        </p:spPr>
        <p:txBody>
          <a:bodyPr/>
          <a:lstStyle/>
          <a:p>
            <a:r>
              <a:rPr lang="en-US" dirty="0" smtClean="0"/>
              <a:t>Immortal Person Time</a:t>
            </a:r>
            <a:endParaRPr lang="en-US" dirty="0"/>
          </a:p>
        </p:txBody>
      </p:sp>
      <p:sp>
        <p:nvSpPr>
          <p:cNvPr id="6" name="Content Placeholder 5"/>
          <p:cNvSpPr>
            <a:spLocks noGrp="1"/>
          </p:cNvSpPr>
          <p:nvPr>
            <p:ph idx="1"/>
          </p:nvPr>
        </p:nvSpPr>
        <p:spPr>
          <a:xfrm>
            <a:off x="473087" y="903974"/>
            <a:ext cx="8416912" cy="2678365"/>
          </a:xfrm>
        </p:spPr>
        <p:txBody>
          <a:bodyPr/>
          <a:lstStyle/>
          <a:p>
            <a:r>
              <a:rPr lang="en-US" dirty="0"/>
              <a:t>Imagine we restrict only to individuals w/o ASA use before </a:t>
            </a:r>
            <a:r>
              <a:rPr lang="en-US" dirty="0" err="1"/>
              <a:t>Dx</a:t>
            </a:r>
            <a:endParaRPr lang="en-US" dirty="0"/>
          </a:p>
          <a:p>
            <a:r>
              <a:rPr lang="en-US" dirty="0"/>
              <a:t>We start follow-up at 1 month after Surgery (T</a:t>
            </a:r>
            <a:r>
              <a:rPr lang="en-US" baseline="-25000" dirty="0"/>
              <a:t>0</a:t>
            </a:r>
            <a:r>
              <a:rPr lang="en-US" dirty="0"/>
              <a:t>)</a:t>
            </a:r>
          </a:p>
          <a:p>
            <a:r>
              <a:rPr lang="en-US" dirty="0"/>
              <a:t>Exposure assessed on </a:t>
            </a:r>
            <a:r>
              <a:rPr lang="en-US" dirty="0" err="1"/>
              <a:t>Qx</a:t>
            </a:r>
            <a:r>
              <a:rPr lang="en-US" dirty="0"/>
              <a:t> </a:t>
            </a:r>
            <a:r>
              <a:rPr lang="en-US" dirty="0" smtClean="0"/>
              <a:t>returned after Surgery</a:t>
            </a:r>
            <a:endParaRPr lang="en-US" dirty="0"/>
          </a:p>
          <a:p>
            <a:r>
              <a:rPr lang="en-US" dirty="0"/>
              <a:t>Limit analyses to those with complete data &amp; return the survey</a:t>
            </a:r>
          </a:p>
          <a:p>
            <a:r>
              <a:rPr lang="en-US" dirty="0"/>
              <a:t>Is this OK?</a:t>
            </a:r>
          </a:p>
          <a:p>
            <a:pPr lvl="1"/>
            <a:r>
              <a:rPr lang="en-US" dirty="0" smtClean="0"/>
              <a:t>NO </a:t>
            </a:r>
            <a:r>
              <a:rPr lang="mr-IN" dirty="0" smtClean="0"/>
              <a:t>–</a:t>
            </a:r>
            <a:r>
              <a:rPr lang="en-US" dirty="0" smtClean="0"/>
              <a:t> we have created immortal PT </a:t>
            </a:r>
            <a:r>
              <a:rPr lang="en-US" dirty="0" err="1" smtClean="0"/>
              <a:t>bt</a:t>
            </a:r>
            <a:r>
              <a:rPr lang="en-US" dirty="0" smtClean="0"/>
              <a:t> T</a:t>
            </a:r>
            <a:r>
              <a:rPr lang="en-US" baseline="-25000" dirty="0" smtClean="0"/>
              <a:t>0</a:t>
            </a:r>
            <a:r>
              <a:rPr lang="en-US" dirty="0" smtClean="0"/>
              <a:t> and return of </a:t>
            </a:r>
            <a:r>
              <a:rPr lang="en-US" dirty="0" err="1" smtClean="0"/>
              <a:t>Qx</a:t>
            </a:r>
            <a:endParaRPr lang="en-US" dirty="0" smtClean="0"/>
          </a:p>
          <a:p>
            <a:pPr lvl="1"/>
            <a:r>
              <a:rPr lang="en-US" dirty="0" smtClean="0"/>
              <a:t>Forced risk to be 0 during this interval </a:t>
            </a:r>
            <a:r>
              <a:rPr lang="en-US" dirty="0" smtClean="0">
                <a:sym typeface="Wingdings"/>
              </a:rPr>
              <a:t> Immortal PT Bias</a:t>
            </a:r>
            <a:endParaRPr lang="en-US" dirty="0"/>
          </a:p>
        </p:txBody>
      </p:sp>
      <p:sp>
        <p:nvSpPr>
          <p:cNvPr id="3" name="Slide Number Placeholder 2"/>
          <p:cNvSpPr>
            <a:spLocks noGrp="1"/>
          </p:cNvSpPr>
          <p:nvPr>
            <p:ph type="sldNum" sz="quarter" idx="10"/>
          </p:nvPr>
        </p:nvSpPr>
        <p:spPr>
          <a:xfrm>
            <a:off x="369888" y="6395375"/>
            <a:ext cx="504825" cy="304800"/>
          </a:xfrm>
        </p:spPr>
        <p:txBody>
          <a:bodyPr/>
          <a:lstStyle/>
          <a:p>
            <a:fld id="{7BCC8D0D-EAEC-449D-9161-023DFF90F2E2}" type="slidenum">
              <a:rPr lang="en-US" smtClean="0"/>
              <a:pPr/>
              <a:t>9</a:t>
            </a:fld>
            <a:endParaRPr lang="en-US" dirty="0"/>
          </a:p>
        </p:txBody>
      </p:sp>
      <p:grpSp>
        <p:nvGrpSpPr>
          <p:cNvPr id="7" name="Group 6"/>
          <p:cNvGrpSpPr/>
          <p:nvPr/>
        </p:nvGrpSpPr>
        <p:grpSpPr>
          <a:xfrm>
            <a:off x="369888" y="4683665"/>
            <a:ext cx="8520111" cy="1114610"/>
            <a:chOff x="369888" y="4792695"/>
            <a:chExt cx="8520111" cy="1114610"/>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cxnSp>
        <p:nvCxnSpPr>
          <p:cNvPr id="13" name="Straight Connector 12"/>
          <p:cNvCxnSpPr/>
          <p:nvPr/>
        </p:nvCxnSpPr>
        <p:spPr>
          <a:xfrm>
            <a:off x="5618758" y="4669597"/>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4364" y="4669597"/>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868415" y="4615998"/>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TextBox 48"/>
          <p:cNvSpPr txBox="1"/>
          <p:nvPr/>
        </p:nvSpPr>
        <p:spPr bwMode="auto">
          <a:xfrm>
            <a:off x="1970750" y="6012547"/>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sp>
        <p:nvSpPr>
          <p:cNvPr id="60" name="Left Brace 59"/>
          <p:cNvSpPr/>
          <p:nvPr/>
        </p:nvSpPr>
        <p:spPr>
          <a:xfrm rot="5400000">
            <a:off x="2319340" y="4253328"/>
            <a:ext cx="465234" cy="632917"/>
          </a:xfrm>
          <a:prstGeom prst="leftBrace">
            <a:avLst>
              <a:gd name="adj1" fmla="val 10371"/>
              <a:gd name="adj2" fmla="val 4601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1" name="TextBox 60"/>
          <p:cNvSpPr txBox="1"/>
          <p:nvPr/>
        </p:nvSpPr>
        <p:spPr bwMode="auto">
          <a:xfrm>
            <a:off x="2572991" y="4044891"/>
            <a:ext cx="2326376" cy="307777"/>
          </a:xfrm>
          <a:prstGeom prst="rect">
            <a:avLst/>
          </a:prstGeom>
          <a:noFill/>
          <a:ln w="19050" algn="ctr">
            <a:noFill/>
            <a:miter lim="800000"/>
            <a:headEnd/>
            <a:tailEnd/>
          </a:ln>
        </p:spPr>
        <p:txBody>
          <a:bodyPr wrap="square" lIns="0" tIns="0" rIns="0" bIns="0" rtlCol="0">
            <a:spAutoFit/>
          </a:bodyPr>
          <a:lstStyle/>
          <a:p>
            <a:r>
              <a:rPr lang="en-US" sz="2000" b="1" dirty="0" smtClean="0"/>
              <a:t>Immortal PT</a:t>
            </a:r>
          </a:p>
        </p:txBody>
      </p:sp>
      <p:sp>
        <p:nvSpPr>
          <p:cNvPr id="22" name="TextBox 21"/>
          <p:cNvSpPr txBox="1"/>
          <p:nvPr/>
        </p:nvSpPr>
        <p:spPr bwMode="auto">
          <a:xfrm>
            <a:off x="2708309" y="5066431"/>
            <a:ext cx="1313235" cy="369332"/>
          </a:xfrm>
          <a:prstGeom prst="rect">
            <a:avLst/>
          </a:prstGeom>
          <a:noFill/>
          <a:ln w="19050" algn="ctr">
            <a:noFill/>
            <a:miter lim="800000"/>
            <a:headEnd/>
            <a:tailEnd/>
          </a:ln>
        </p:spPr>
        <p:txBody>
          <a:bodyPr wrap="square" lIns="0" tIns="0" rIns="0" bIns="0" rtlCol="0">
            <a:spAutoFit/>
          </a:bodyPr>
          <a:lstStyle/>
          <a:p>
            <a:r>
              <a:rPr lang="en-US" sz="2400" dirty="0" err="1" smtClean="0"/>
              <a:t>Qx</a:t>
            </a:r>
            <a:endParaRPr lang="en-US" sz="2400" baseline="-25000" dirty="0" smtClean="0"/>
          </a:p>
        </p:txBody>
      </p:sp>
      <p:sp>
        <p:nvSpPr>
          <p:cNvPr id="23" name="TextBox 22"/>
          <p:cNvSpPr txBox="1"/>
          <p:nvPr/>
        </p:nvSpPr>
        <p:spPr bwMode="auto">
          <a:xfrm>
            <a:off x="451724" y="4965405"/>
            <a:ext cx="7870865"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86    88    90    92   94   96   98    00     02   04    06   08    10   12    14    16   </a:t>
            </a:r>
          </a:p>
        </p:txBody>
      </p:sp>
      <p:sp>
        <p:nvSpPr>
          <p:cNvPr id="25" name="TextBox 24"/>
          <p:cNvSpPr txBox="1"/>
          <p:nvPr/>
        </p:nvSpPr>
        <p:spPr bwMode="auto">
          <a:xfrm>
            <a:off x="2235498" y="5526499"/>
            <a:ext cx="571500" cy="307777"/>
          </a:xfrm>
          <a:prstGeom prst="rect">
            <a:avLst/>
          </a:prstGeom>
          <a:noFill/>
          <a:ln w="19050" algn="ctr">
            <a:noFill/>
            <a:miter lim="800000"/>
            <a:headEnd/>
            <a:tailEnd/>
          </a:ln>
        </p:spPr>
        <p:txBody>
          <a:bodyPr wrap="square" lIns="0" tIns="0" rIns="0" bIns="0" rtlCol="0">
            <a:spAutoFit/>
          </a:bodyPr>
          <a:lstStyle/>
          <a:p>
            <a:r>
              <a:rPr lang="en-US" sz="2000" dirty="0" smtClean="0"/>
              <a:t>T</a:t>
            </a:r>
            <a:r>
              <a:rPr lang="en-US" sz="2000" baseline="-25000" dirty="0" smtClean="0"/>
              <a:t>0</a:t>
            </a:r>
          </a:p>
        </p:txBody>
      </p:sp>
      <p:cxnSp>
        <p:nvCxnSpPr>
          <p:cNvPr id="26" name="Straight Connector 25"/>
          <p:cNvCxnSpPr/>
          <p:nvPr/>
        </p:nvCxnSpPr>
        <p:spPr>
          <a:xfrm>
            <a:off x="2160711" y="4319641"/>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35498" y="3897230"/>
            <a:ext cx="0" cy="2098049"/>
          </a:xfrm>
          <a:prstGeom prst="line">
            <a:avLst/>
          </a:prstGeom>
          <a:ln>
            <a:prstDash val="dash"/>
          </a:ln>
        </p:spPr>
        <p:style>
          <a:lnRef idx="3">
            <a:schemeClr val="accent2"/>
          </a:lnRef>
          <a:fillRef idx="0">
            <a:schemeClr val="accent2"/>
          </a:fillRef>
          <a:effectRef idx="2">
            <a:schemeClr val="accent2"/>
          </a:effectRef>
          <a:fontRef idx="minor">
            <a:schemeClr val="tx1"/>
          </a:fontRef>
        </p:style>
      </p:cxnSp>
      <p:pic>
        <p:nvPicPr>
          <p:cNvPr id="17" name="tmpC92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3.011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8" name="Ink 17"/>
              <p14:cNvContentPartPr/>
              <p14:nvPr>
                <p:custDataLst>
                  <p:tags r:id="rId4"/>
                </p:custDataLst>
                <p:extLst>
                  <p:ext uri="{42D2F446-02D8-4167-A562-619A0277C38B}">
                    <p15:isNarration xmlns:p15="http://schemas.microsoft.com/office/powerpoint/2012/main" val="1"/>
                  </p:ext>
                </p:extLst>
              </p14:nvPr>
            </p14:nvContentPartPr>
            <p14:xfrm>
              <a:off x="798700" y="2421322"/>
              <a:ext cx="7910292" cy="4110606"/>
            </p14:xfrm>
          </p:contentPart>
        </mc:Choice>
        <mc:Fallback xmlns="">
          <p:pic>
            <p:nvPicPr>
              <p:cNvPr id="18" name="Ink 17"/>
              <p:cNvPicPr>
                <a:picLocks noGrp="1" noRot="1" noChangeAspect="1" noMove="1" noResize="1" noEditPoints="1" noAdjustHandles="1" noChangeArrowheads="1" noChangeShapeType="1"/>
              </p:cNvPicPr>
              <p:nvPr/>
            </p:nvPicPr>
            <p:blipFill>
              <a:blip r:embed="rId10"/>
              <a:stretch>
                <a:fillRect/>
              </a:stretch>
            </p:blipFill>
            <p:spPr>
              <a:xfrm>
                <a:off x="789700" y="2412322"/>
                <a:ext cx="7928292" cy="4128607"/>
              </a:xfrm>
              <a:prstGeom prst="rect">
                <a:avLst/>
              </a:prstGeom>
            </p:spPr>
          </p:pic>
        </mc:Fallback>
      </mc:AlternateContent>
    </p:spTree>
    <p:extLst>
      <p:ext uri="{BB962C8B-B14F-4D97-AF65-F5344CB8AC3E}">
        <p14:creationId xmlns:p14="http://schemas.microsoft.com/office/powerpoint/2010/main" val="1143330647"/>
      </p:ext>
    </p:extLst>
  </p:cSld>
  <p:clrMapOvr>
    <a:masterClrMapping/>
  </p:clrMapOvr>
  <p:transition advTm="695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433|recordLength=8466|start=0|end=8433|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61539|recordLength=161599|start=0|end=161539|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8AAAA0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kyAAAADREFBAAAAAtQZW5TdHJva2VWMQQAAAAKQXR0cmlidXRlcwVUcmFjZQlTdGFydFRpbWUEVHlwZQQEAAQPUGVuQXR0cmlidXRlc1YxAgAAAApJbmtUcmFjZVYxAgAAABAMQWN0aW9uVHlwZVYxAgAAAAIAAAAJMwAAAAk0AAAAYi0AAAAAAAAFy////wxBY3Rpb25UeXBlVjEBAAAAB3ZhbHVlX18ACAIAAAAAAAAAAQUAAAAEAAAACTYAAAAJNwAAAA5XAAAAAAAAAcj////L////AAAAAAEGAAAABAAAAAk5AAAACToAAAAuWgAAAAAAAAHF////y////wAAAAABBwAAAAQAAAAJPAAAAAk9AAAAl10AAAAAAAABwv///8v///8AAAAAAQgAAAAEAAAACT8AAAAJQAAAALaeAAAAAAAAAb/////L////AAAAAAEJAAAABAAAAAlCAAAACUMAAADJoAAAAAAAAAG8////y////wAAAAABCgAAAAQAAAAJRQAAAAlGAAAA7KUAAAAAAAABuf///8v///8AAAAAAQsAAAAEAAAACUgAAAAJSQAAAGenAAAAAAAAAbb////L////AAAAAAEMAAAABAAAAAlLAAAACUwAAAANuQAAAAAAAAGz////y////wAAAAABDQAAAAQAAAAJTgAAAAlPAAAA5roAAAAAAAABsP///8v///8AAAAAAQ4AAAAEAAAACVEAAAAJUgAAAMHHAAAAAAAAAa3////L////AAAAAAEPAAAABAAAAAlUAAAACVUAAADf0AAAAAAAAAGq////y////wAAAAABEAAAAAQAAAAJVwAAAAlYAAAAhRoBAAAAAAABp////8v///8AAAAAAREAAAAEAAAACVoAAAAJWwAAAJ0cAQAAAAAAAaT////L////AAAAAAESAAAABAAAAAldAAAACV4AAACrPgEAAAAAAAGh////y////wAAAAABEwAAAAQAAAAJYAAAAAlhAAAASUUBAAAAAAABnv///8v///8AAAAAARQAAAAEAAAACWMAAAAJZAAAAJFWAQAAAAAAAZv////L////AAAAAAEVAAAABAAAAAlmAAAACWcAAAA2WAEAAAAAAAGY////y////wAAAAABFgAAAAQAAAAJaQAAAAlqAAAAgqMBAAAAAAABlf///8v///8AAAAAARcAAAAEAAAACWwAAAAJbQAAADesAQAAAAAAAZL////L////AAAAAAEYAAAABAAAAAlvAAAACXAAAAC7twEAAAAAAAGP////y////wAAAAABGQAAAAQAAAAJcgAAAAlzAAAALtABAAAAAAABjP///8v///8AAAAAARoAAAAEAAAACXUAAAAJdgAAAN/kAQAAAAAAAYn////L////AAAAAAEbAAAABAAAAAl4AAAACXkAAAAl5wEAAAAAAAGG////y////wAAAAABHAAAAAQAAAAJewAAAAl8AAAAAOkBAAAAAAABg////8v///8AAAAAAR0AAAAEAAAACX4AAAAJfwAAAAf3AQAAAAAAAYD////L////AAAAAAEeAAAABAAAAAmBAAAACYIAAAA0AQIAAAAAAAF9////y////wAAAAABHwAAAAQAAAAJhAAAAAmFAAAARwcCAAAAAAABev///8v///8AAAAABSAAAAANQ2xlYXJDYW52YXNWMQIAAAAJU3RhcnRUaW1lBFR5cGUABBAMQWN0aW9uVHlwZVYxAgAAAAIAAAAcDAIAAAAAAAF5////y////wAAAAABIQAAAAQAAAAJiAAAAAmJAAAAeRACAAAAAAABdv///8v///8AAAAAASIAAAAEAAAACYsAAAAJjAAAAJUWAgAAAAAAAXP////L////AAAAAAEjAAAABAAAAAmOAAAACY8AAABzGQIAAAAAAAFw////y////wAAAAABJAAAAAQAAAAJkQAAAAmSAAAAwx8CAAAAAAABbf///8v///8AAAAAASUAAAAEAAAACZQAAAAJlQAAAAg3AgAAAAAAAWr////L////AAAAAAEmAAAABAAAAAmXAAAACZgAAAAmOAIAAAAAAAFn////y////wAAAAABJwAAAAQAAAAJmgAAAAmbAAAAETkCAAAAAAABZP///8v///8AAAAAASgAAAAEAAAACZ0AAAAJngAAANo5AgAAAAAAAWH////L////AAAAAAEpAAAABAAAAAmgAAAACaEAAABCOwIAAAAAAAFe////y////wAAAAABKgAAAAQAAAAJowAAAAmkAAAAUDwCAAAAAAABW////8v///8AAAAAASsAAAAEAAAACaYAAAAJpwAAADo9AgAAAAAAAVj////L////AAAAAAEsAAAABAAAAAmpAAAACaoAAADLPQIAAAAAAAFV////y////wAAAAABLQAAAAQAAAAJrAAAAAmtAAAAjz8CAAAAAAABUv///8v///8AAAAAAS4AAAAEAAAACa8AAAAJsAAAADtAAgAAAAAAAU/////L////AAAAAAEvAAAABAAAAAmyAAAACbMAAABCQgIAAAAAAAFM////y////wAAAAABMAAAAAQAAAAJtQAAAAm2AAAAI08CAAAAAAABSf///8v///8AAAAAATEAAAAEAAAACbgAAAAJuQAAAOxZAgAAAAAAAUb////L////AAAAAAEyAAAABAAAAAm7AAAACbwAAACgWwIAAAAAAAFD////y////wAAAAAFMwAAAA9QZW5BdHRyaWJ1dGVzVjEKAAAAB19jb2xvckEHX2NvbG9yUgdfY29sb3JHB19jb2xvckIKRml0VG9DdXJ2ZQZIZWlnaHQOSWdub3JlUHJlc3N1cmUNSXNIaWdobGlnaHRlcgVTaGFwZQVXaWR0aAAAAAAAAAAABAACAgICAQYBAQxCcnVzaFNoYXBlVjECAAAABgIAAAD/AAD/AAAAAAAAAAhAAAAFQv///wxCcnVzaFNoYXBlVjEBAAAAB3ZhbHVlX18ACAIAAAABAAAAAAAAAAAACEAFNAAAAApJbmtUcmFjZVYxAwAAAA1MaXN0YDErX2l0ZW1zDExpc3RgMStfc2l6ZQ9MaXN0YDErX3ZlcnNpb24EAAAYU2hhcmVkLklua2luZy5JbmtQb2ludFtdAgAAAAgIAgAAAAm/AAAAJgAAACYAAAABNgAAADMAAAD/AAD/AAAAAAAAAAhAAAABQP///0L///8BAAAAAAAAAAAACEABNwAAADQAAAAJwQAAAFYAAABWAAAAATkAAAAzAAAA/wAA/wAAAAAAAAAIQAAAAT7///9C////AQAAAAAAAAAAAAhAAToAAAA0AAAACcMAAAAcAAAAHAAAAAE8AAAAMwAAAP8AAP8AAAAAAAAACEAAAAE8////Qv///wEAAAAAAAAAAAAIQAE9AAAANAAAAAnFAAAAZQAAAGUAAAABPwAAADMAAAD/AAD/AAAAAAAAAAhAAAABOv///0L///8BAAAAAAAAAAAACEABQAAAADQAAAAJxwAAADcAAAA3AAAAAUIAAAAzAAAA/wAA/wAAAAAAAAAIQAAAATj///9C////AQAAAAAAAAAAAAhAAUMAAAA0AAAACckAAAAwAAAAMAAAAAFFAAAAMwAAAP8AAP8AAAAAAAAACEAAAAE2////Qv///wEAAAAAAAAAAAAIQAFGAAAANAAAAAnLAAAAJgAAACYAAAABSAAAADMAAAD/AAD/AAAAAAAAAAhAAAABNP///0L///8BAAAAAAAAAAAACEABSQAAADQAAAAJzQAAAC4AAAAuAAAAAUsAAAAzAAAA/wAA/wAAAAAAAAAIQAAAATL///9C////AQAAAAAAAAAAAAhAAUwAAAA0AAAACc8AAAAmAAAAJgAAAAFOAAAAMwAAAP8AAP8AAAAAAAAACEAAAAEw////Qv///wEAAAAAAAAAAAAIQAFPAAAANAAAAAnRAAAAJgAAACYAAAABUQAAADMAAAD/AAD/AAAAAAAAAAhAAAABLv///0L///8BAAAAAAAAAAAACEABUgAAADQAAAAJ0wAAAEgAAABIAAAAAVQAAAAzAAAA/wAA/wAAAAAAAAAIQAAAASz///9C////AQAAAAAAAAAAAAhAAVUAAAA0AAAACdUAAACSAAAAkgAAAAFXAAAAMwAAAP8AAP8AAAAAAAAACEAAAAEq////Qv///wEAAAAAAAAAAAAIQAFYAAAANAAAAAnXAAAALAAAACwAAAABWgAAADMAAAD/AAD/AAAAAAAAAAhAAAABKP///0L///8BAAAAAAAAAAAACEABWwAAADQAAAAJ2QAAADEAAAAxAAAAAV0AAAAzAAAA/wAA/wAAAAAAAAAIQAAAASb///9C////AQAAAAAAAAAAAAhAAV4AAAA0AAAACdsAAACCAAAAggAAAAFgAAAAMwAAAP8AAP8AAAAAAAAACEAAAAEk////Qv///wEAAAAAAAAAAAAIQAFhAAAANAAAAAndAAAAXwAAAF8AAAABYwAAADMAAAD/AAD/AAAAAAAAAAhAAAABIv///0L///8BAAAAAAAAAAAACEABZAAAADQAAAAJ3wAAACMAAAAjAAAAAWYAAAAzAAAA/wAA/wAAAAAAAAAIQAAAASD///9C////AQAAAAAAAAAAAAhAAWcAAAA0AAAACeEAAAAyAAAAMgAAAAFpAAAAMwAAAP8AAP8AAAAAAAAACEAAAAEe////Qv///wEAAAAAAAAAAAAIQAFqAAAANAAAAAnjAAAAUQAAAFEAAAABbAAAADMAAAD/AAD/AAAAAAAAAAhAAAABHP///0L///8BAAAAAAAAAAAACEABbQAAADQAAAAJ5QAAAF0AAABdAAAAAW8AAAAzAAAA/wAA/wAAAAAAAAAIQAAAARr///9C////AQAAAAAAAAAAAAhAAXAAAAA0AAAACecAAABrAAAAawAAAAFyAAAAMwAAAP8AAP8AAAAAAAAACEAAAAEY////Qv///wEAAAAAAAAAAAAIQAFzAAAANAAAAAnpAAAAkwAAAJMAAAABdQAAADMAAAD/AAD/AAAAAAAAAAhAAAABFv///0L///8BAAAAAAAAAAAACEABdgAAADQAAAAJ6wAAAEMAAABDAAAAAXgAAAAzAAAA/wAA/wAAAAAAAAAIQAAAART///9C////AQAAAAAAAAAAAAhAAXkAAAA0AAAACe0AAAAzAAAAMwAAAAF7AAAAMwAAAP8AAP8AAAAAAAAACEAAAAES////Qv///wEAAAAAAAAAAAAIQAF8AAAANAAAAAnvAAAALQAAAC0AAAABfgAAADMAAAD/AAD/AAAAAAAAAAhAAAABEP///0L///8BAAAAAAAAAAAACEABfwAAADQAAAAJ8QAAAFIAAABSAAAAAYEAAAAzAAAA/wAA/wAAAAAAAAAIQAAAAQ7///9C////AQAAAAAAAAAAAAhAAYIAAAA0AAAACfMAAABVAAAAVQAAAAGEAAAAMwAAAP8AAP8AAAAAAAAACEAAAAEM////Qv///wEAAAAAAAAAAAAIQAGFAAAANAAAAAn1AAAABQAAAAUAAAABiAAAADMAAAD/AAD/AAAAAAAAAAhAAAABCv///0L///8BAAAAAAAAAAAACEABiQAAADQAAAAJ9wAAAJAAAACQAAAAAYsAAAAzAAAA/wAA/wAAAAAAAAAIQAAAAQj///9C////AQAAAAAAAAAAAAhAAYwAAAA0AAAACfkAAABOAAAATgAAAAGOAAAAMwAAAP8AAP8AAAAAAAAACEAAAAEG////Qv///wEAAAAAAAAAAAAIQAGPAAAANAAAAAn7AAAAtAAAALQAAAABkQAAADMAAAD/AAD/AAAAAAAAAAhAAAABBP///0L///8BAAAAAAAAAAAACEABkgAAADQAAAAJ/QAAAPMAAADzAAAAAZQAAAAzAAAA/wAA/wAAAAAAAAAIQAAAAQL///9C////AQAAAAAAAAAAAAhAAZUAAAA0AAAACf8AAAAFAAAABQAAAAGXAAAAMwAAAP8AAP8AAAAAAAAACEAAAAEA////Qv///wEAAAAAAAAAAAAIQAGYAAAANAAAAAkBAQAAEgAAABIAAAABmgAAADMAAAD/AAD/AAAAAAAAAAhAAAAB/v7//0L///8BAAAAAAAAAAAACEABmwAAADQAAAAJAwEAAAwAAAAMAAAAAZ0AAAAzAAAA/wAA/wAAAAAAAAAIQAAAAfz+//9C////AQAAAAAAAAAAAAhAAZ4AAAA0AAAACQUBAAAdAAAAHQAAAAGgAAAAMwAAAP8AAP8AAAAAAAAACEAAAAH6/v//Qv///wEAAAAAAAAAAAAIQAGhAAAANAAAAAkHAQAADgAAAA4AAAABowAAADMAAAD/AAD/AAAAAAAAAAhAAAAB+P7//0L///8BAAAAAAAAAAAACEABpAAAADQAAAAJCQEAABAAAAAQAAAAAaYAAAAzAAAA/wAA/wAAAAAAAAAIQAAAAfb+//9C////AQAAAAAAAAAAAAhAAacAAAA0AAAACQsBAAAHAAAABwAAAAGpAAAAMwAAAP8AAP8AAAAAAAAACEAAAAH0/v//Qv///wEAAAAAAAAAAAAIQAGqAAAANAAAAAkNAQAAMQAAADEAAAABrAAAADMAAAD/AAD/AAAAAAAAAAhAAAAB8v7//0L///8BAAAAAAAAAAAACEABrQAAADQAAAAJDwEAABIAAAASAAAAAa8AAAAzAAAA/wAA/wAAAAAAAAAIQAAAAfD+//9C////AQAAAAAAAAAAAAhAAbAAAAA0AAAACREBAAAsAAAALAAAAAGyAAAAMwAAAP8AAP8AAAAAAAAACEAAAAHu/v//Qv///wEAAAAAAAAAAAAIQAGzAAAANAAAAAkTAQAAhQAAAIUAAAABtQAAADMAAAD/AAD/AAAAAAAAAAhAAAAB7P7//0L///8BAAAAAAAAAAAACEABtgAAADQAAAAJFQEAAJYAAACWAAAAAbgAAAAzAAAA/wAA/wAAAAAAAAAIQAAAAer+//9C////AQAAAAAAAAAAAAhAAbkAAAA0AAAACRcBAAAmAAAAJgAAAAG7AAAAMwAAAP8AAP8AAAAAAAAACEAAAAHo/v//Qv///wEAAAAAAAAAAAAIQAG8AAAANAAAAAkZAQAAKAAAACgAAAAHvwAAAAABAAAAQAAAAAQKSW5rUG9pbnRWMQIAAAAJGgEAAAkbAQAACRwBAAAJHQEAAAkeAQAACR8BAAAJIAEAAAkhAQAACSIBAAAJIwEAAAkkAQAACSUBAAAJJgEAAAknAQAACSgBAAAJKQEAAAkqAQAACSsBAAAJLAEAAAktAQAACS4BAAAJLwEAAAkwAQAACTEBAAAJMgEAAAkzAQAACTQBAAAJNQEAAAk2AQAACTcBAAAJOAEAAAk5AQAACToBAAAJOwEAAAk8AQAACT0BAAAJPgEAAAk/AQAADRoHwQAAAAABAAAAgAAAAAQKSW5rUG9pbnRWMQIA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DSoHwwAAAAABAAAAIAAAAAQKSW5rUG9pbnRWMQIAAAAJlgEAAAmXAQAACZgBAAAJmQEAAAmaAQAACZsBAAAJnAEAAAmdAQAACZ4BAAAJnwEAAAmgAQAACaEBAAAJogEAAAmjAQAACaQBAAAJpQEAAAmmAQAACacBAAAJqAEAAAmpAQAACaoBAAAJqwEAAAmsAQAACa0BAAAJrgEAAAmvAQAACbABAAAJsQEAAA0EB8UAAAAAAQAAAIAAAAAECklua1BvaW50VjECAA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0bB8cAAAAAAQAAAEAAAAAECklua1BvaW50VjECAA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NCQfJAAAAAAEAAABAAAAABApJbmtQb2ludFYxAgA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0QB8sAAAAAAQAAAEAAAAAECklua1BvaW50VjECAAAACX4CAAAJfwIAAAmAAgAACYECAAAJggIAAAmDAgAACYQCAAAJhQIAAAmGAgAACYcCAAAJiAIAAAmJAgAACYoCAAAJiwIAAAmMAgAACY0CAAAJjgIAAAmPAgAACZACAAAJkQIAAAmSAgAACZMCAAAJlAIAAAmVAgAACZYCAAAJlwIAAAmYAgAACZkCAAAJmgIAAAmbAgAACZwCAAAJnQIAAAmeAgAACZ8CAAAJoAIAAAmhAgAACaICAAAJowIAAA0aB80AAAAAAQAAAEAAAAAECklua1BvaW50VjECAA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NEgfPAAAAAAEAAABAAAAABApJbmtQb2ludFYxAgAAAAnSAgAACdMCAAAJ1AIAAAnVAgAACdYCAAAJ1wIAAAnYAgAACdkCAAAJ2gIAAAnbAgAACdwCAAAJ3QIAAAneAgAACd8CAAAJ4AIAAAnhAgAACeICAAAJ4wIAAAnkAgAACeUCAAAJ5gIAAAnnAgAACegCAAAJ6QIAAAnqAgAACesCAAAJ7AIAAAntAgAACe4CAAAJ7wIAAAnwAgAACfECAAAJ8gIAAAnzAgAACfQCAAAJ9QIAAAn2AgAACfcCAAANGgfRAAAAAAEAAABAAAAABApJbmtQb2ludFYxAgAAAAn4AgAACfkCAAAJ+gIAAAn7AgAACfwCAAAJ/QIAAAn+AgAACf8CAAAJAAMAAAkBAwAACQIDAAAJAwMAAAkEAwAACQUDAAAJBgMAAAkHAwAACQgDAAAJCQMAAAkKAwAACQsDAAAJDAMAAAkNAwAACQ4DAAAJDwMAAAkQAwAACREDAAAJEgMAAAkTAwAACRQDAAAJFQMAAAkWAwAACRcDAAAJGAMAAAkZAwAACRoDAAAJGwMAAAkcAwAACR0DAAANGgfTAAAAAAEAAACAAAAABApJbmtQb2ludFYxAgA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04B9UAAAAAAQAAAAABAAAECklua1BvaW50VjECAA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1uB9cAAAAAAQAAAEAAAAAECklua1BvaW50VjECAA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0UB9kAAAAAAQAAAEAAAAAECklua1BvaW50VjECA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NDwfbAAAAAAEAAAAAAQAABApJbmtQb2ludFYxAgA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DX4H3QAAAAABAAAAgAAAAAQKSW5rUG9pbnRWMQIA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DSEH3wAAAAABAAAAQAAAAAQKSW5rUG9pbnRWMQIAAAAJNgUAAAk3BQAACTgFAAAJOQUAAAk6BQAACTsFAAAJPAUAAAk9BQAACT4FAAAJPwUAAAlABQAACUEFAAAJQgUAAAlDBQAACUQFAAAJRQUAAAlGBQAACUcFAAAJSAUAAAlJBQAACUoFAAAJSwUAAAlMBQAACU0FAAAJTgUAAAlPBQAACVAFAAAJUQUAAAlSBQAACVMFAAAJVAUAAAlVBQAACVYFAAAJVwUAAAlYBQAADR0H4QAAAAABAAAAQAAAAAQKSW5rUG9pbnRWMQIAAAAJWQUAAAlaBQAACVsFAAAJXAUAAAldBQAACV4FAAAJXwUAAAlgBQ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DQ4H4wAAAAABAAAAgAAAAAQKSW5rUG9pbnRWMQIA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NLwflAAAAAAEAAACAAAAABApJbmtQb2ludFYxAgA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0jB+cAAAAAAQAAAIAAAAAECklua1BvaW50VjECAA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0VB+kAAAAAAQAAAAABAAAECklua1BvaW50VjECAAAACaQGAAAJpQYAAAmmBgAACacGAAAJqAYAAAmpBgAACaoGAAAJqwYAAAmsBgAACa0GAAAJrgYAAAmvBgAACbAGAAAJsQYAAAmyBgAACbMGAAAJtAYAAAm1BgAACbYGAAAJtwYAAAm4BgAACbkGAAAJugYAAAm7BgAACbwGAAAJvQYAAAm+BgAACb8GAAAJwAYAAAnBBgAACcIGAAAJwwYAAAnEBgAACcUGAAAJxgYAAAnHBgAACcgGAAAJyQYAAAnKBgAACcsGAAAJzAYAAAnNBgAACc4GAAAJzwYAAAnQBgAACdEGAAAJ0gYAAAnTBgAACdQGAAAJ1QYAAAnWBgAACdcGAAAJ2AY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DW0H6wAAAAABAAAAgAAAAAQKSW5rUG9pbnRWMQIA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09B+0AAAAAAQAAAEAAAAAECklua1BvaW50VjECAA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JpQcAAAmmBwAACacHAAAJqAcAAAmpBwAACaoHAAAJqwcAAAmsBwAADQ0H7wAAAAABAAAAQAAAAAQKSW5rUG9pbnRWMQIA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NEwfxAAAAAAEAAACAAAAABApJbmtQb2ludFYxAgA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JEggAAAkTCAAACRQIAAAJFQgAAAkWCAAACRcIAAAJGAgAAAkZCAAACRoIAAAJGwgAAAkcCAAACR0IAAAJHggAAAkfCAAACSAIAAAJIQgAAAkiCAAACSMIAAAJJAgAAAklCAAACSYIAAAJJwgAAAkoCAAACSkIAAAJKggAAAkrCAAADS4H8wAAAAABAAAAgAAAAAQKSW5rUG9pbnRWMQIA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JcQgAAAlyCAAACXMIAAAJdAgAAAl1CAAACXYIAAAJdwgAAAl4CAAACXkIAAAJeggAAAl7CAAACXwIAAAJfQgAAAl+CAAACX8IAAAJgAgAAA0rB/UAAAAAAQAAAAgAAAAECklua1BvaW50VjECAAAACYEIAAAJgggAAAmDCAAACYQIAAAJhQgAAA0DB/cAAAAAAQAAAAABAAAECklua1BvaW50VjECA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CQEJAAAJAgkAAAkDCQAACQQJAAAJBQkAAAkGCQAACQcJAAAJCAkAAAkJCQAACQoJAAAJCwkAAAkMCQAACQ0JAAAJDgkAAAkPCQAACRAJAAAJEQkAAAkSCQAACRMJAAAJFAkAAAkVCQAADXAH+QAAAAABAAAAgAAAAAQKSW5rUG9pbnRWMQIAAAAJFgkAAAkXCQAACRgJAAAJGQkAAAkaCQAACRsJAAAJHAkAAAkdCQAACR4JAAAJHwkAAAkgCQAACSEJAAAJIgkAAAkjCQAACSQJAAAJJQkAAAkmCQAACScJAAAJKAkAAAkpCQAACSoJAAAJKwkAAAksCQAACS0JAAAJLgkAAAkvCQAACTAJAAAJMQkAAAkyCQAACTMJAAAJNAkAAAk1CQAACTYJAAAJNwkAAAk4CQAACTkJAAAJOgkAAAk7CQAACTwJAAAJPQkAAAk+CQAACT8JAAAJQAkAAAlBCQAACUIJAAAJQwkAAAlECQAACUUJAAAJRgkAAAlHCQAACUgJAAAJSQkAAAlKCQAACUsJAAAJTAkAAAlNCQAACU4JAAAJTwkAAAlQCQAACVEJAAAJUgkAAAlTCQAACVQJAAAJVQkAAAlWCQAACVcJAAAJWAkAAAlZCQAACVoJAAAJWwkAAAlcCQAACV0JAAAJXgkAAAlfCQAACWAJAAAJYQkAAAliCQAACWMJAAANMgf7AAAAAAEAAAAAAQAABApJbmtQb2ludFYxAgAAAAlkCQAACWUJAAAJZgkAAAlnCQAACWgJAAAJaQkAAAlqCQAACWsJAAAJbAkAAAltCQAACW4JAAAJbwkAAAlwCQAACXEJAAAJcgkAAAlzCQAACXQJAAAJdQkAAAl2CQAACXcJAAAJeAkAAAl5CQ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mmCQAACacJAAAJqAkAAAmpCQAACaoJAAAJqwkAAAmsCQAACa0JAAAJrgkAAAmvCQAACbAJAAAJsQkAAAmyCQAACbMJAAAJtAkAAAm1CQAACbYJAAAJtwkAAAm4CQAACbkJAAAJugkAAAm7CQAACbwJAAAJvQkAAAm+CQAACb8JAAAJwAkAAAnBCQAACcIJAAAJwwkAAAnECQAACcUJAAAJxgkAAAnHCQAACcgJAAAJyQkAAAnKCQAACcsJAAAJzAkAAAnNCQAACc4JAAAJzwkAAAnQCQAACdEJAAAJ0gkAAAnTCQAACdQJAAAJ1QkAAAnWCQAACdcJAAAJ2AkAAAnZCQ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1MB/0AAAAAAQAAAAABAAAECklua1BvaW50VjECAAAACRgKAAAJGQoAAAkaCgAACRsKAAAJHAoAAAkdCgAACR4KAAAJHwoAAAkgCgAACSEKAAAJIgoAAAkjCgAACSQKAAAJJQoAAAkmCgAACScKAAAJKAoAAAkpCgAACSoKAAAJKwoAAAksCgAACS0KAAAJLgoAAAkvCgAACTAKAAAJMQoAAAkyCgAACTMKAAAJNAoAAAk1CgAACTYKAAAJNwoAAAk4CgAACTkKAAAJOgoAAAk7CgAACTwKAAAJPQoAAAk+CgAACT8KAAAJQAoAAAlBCgAACUIKAAAJQwoAAAlECgAACUUKAAAJRgoAAAlHCgAACUgKAAAJSQoAAAlKCgAACUsKAAAJTAoAAAlNCgAACU4KAAAJTwoAAAlQCgAACVEKAAAJUgoAAAlTCgAACVQKAAAJVQoAAAlWCgAACVcKAAAJWAoAAAlZCgAACVoKAAAJWwoAAAlcCgAACV0KAAAJXgoAAAlfCgAACWAKAAAJYQoAAAliCgAACWMKAAAJZAoAAAllCgAACWYKAAAJZwoAAAloCgAACWkKAAAJagoAAAlrCgAACWwKAAAJbQoAAAluCgAACW8KAAAJcAoAAAlxCgAACXIKAAAJcwoAAAl0CgAACXUKAAAJdgoAAAl3CgAACXgKAAAJeQoAAAl6CgAACXsKAAAJfAoAAAl9CgAACX4KAAAJfwoAAAmACgAACYEKAAAJggoAAAmDCgAACYQKAAAJhQo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JsgoAAAmzCgAACbQKAAAJtQoAAAm2CgAACbcKAAAJuAoAAAm5CgAACboKAAAJuwoAAAm8CgAACb0KAAAJvgoAAAm/CgAACcAKAAAJwQoAAAnCCgAACcMKAAAJxAoAAAnFCgAACcYKAAAJxwoAAAnICgAACckKAAAJygoAAAnLCgAACcwKAAAJzQoAAAnOCgAACc8KAAAJ0AoAAAnRCgAACdIKAAAJ0woAAAnUCgAACdUKAAAJ1goAAAnXCgAACdgKAAAJ2QoAAAnaCgAACdsKAAAJ3AoAAAndCgAACd4KAAAJ3woAAAngCgAACeEKAAAJ4goAAAnjCgAACeQKAAAJ5QoAAAnmCgAACecKAAAJ6AoAAAnpCgAACeoKAAAJ6woAAAnsCgAACe0KAAAJ7goAAAnvCgAACfAKAAAJ8QoAAAnyCgAACfMKAAAJ9AoAAAn1CgAACfYKAAAJ9woAAAn4CgAACfkKAAAJ+goAAAn7CgAACfwKAAAJ/QoAAAn+CgAACf8KAAAJAAsAAAkBCwAACQILAAAJAwsAAAkECwAACQULAAAJBgsAAAkHCwAACQgLAAAJCQsAAAkKCwAADQ0H/wAAAAABAAAACAAAAAQKSW5rUG9pbnRWMQIAAAAJCwsAAAkMCwAACQ0LAAAJDgsAAAkPCwAADQMHAQEAAAABAAAAIAAAAAQKSW5rUG9pbnRWMQIAAAAJEAsAAAkRCwAACRILAAAJEwsAAAkUCwAACRULAAAJFgsAAAkXCwAACRgLAAAJGQsAAAkaCwAACRsLAAAJHAsAAAkdCwAACR4LAAAJHwsAAAkgCwAACSELAAANDgcDAQAAAAEAAAAQAAAABApJbmtQb2ludFYxAgAAAAkiCwAACSMLAAAJJAsAAAklCwAACSYLAAAJJwsAAAkoCwAACSkLAAAJKgsAAAkrCwAACSwLAAAJLQsAAA0EBwUBAAAAAQAAACAAAAAECklua1BvaW50VjECAAAACS4LAAAJLwsAAAkwCwAACTELAAAJMgsAAAkzCwAACTQLAAAJNQsAAAk2CwAACTcLAAAJOAsAAAk5CwAACToLAAAJOwsAAAk8CwAACT0LAAAJPgsAAAk/CwAACUALAAAJQQsAAAlCCwAACUMLAAAJRAsAAAlFCwAACUYLAAAJRwsAAAlICwAACUkLAAAJSgsAAA0DBwcBAAAAAQAAABAAAAAECklua1BvaW50VjECAAAACUsLAAAJTAsAAAlNCwAACU4LAAAJTwsAAAlQCwAACVELAAAJUgsAAAlTCwAACVQLAAAJVQsAAAlWCwAACVcLAAAJWAsAAA0CBwkBAAAAAQAAABAAAAAECklua1BvaW50VjECAAAACVkLAAAJWgsAAAlbCwAACVwLAAAJXQsAAAleCwAACV8LAAAJYAsAAAlhCwAACWILAAAJYwsAAAlkCwAACWULAAAJZgsAAAlnCwAACWgLAAAHCwEAAAABAAAACAAAAAQKSW5rUG9pbnRWMQIAAAAJaQsAAAlqCwAACWsLAAAJbAsAAAltCwAACW4LAAAJbwsAAAoHDQEAAAABAAAAQAAAAAQKSW5rUG9pbnRWMQIAAAAJcAsAAAlxCwAACXILAAAJcwsAAAl0CwAACXULAAAJdgsAAAl3CwAACXgLAAAJeQsAAAl6CwAACXsLAAAJfAsAAAl9CwAACX4LAAAJfwsAAAmACwAACYELAAAJggsAAAmDCwAACYQLAAAJhQsAAAmGCwAACYcLAAAJiAsAAAmJCwAACYoLAAAJiwsAAAmMCwAACY0LAAAJjgsAAAmPCwAACZALAAAJkQsAAAmSCwAACZMLAAAJlAsAAAmVCwAACZYLAAAJlwsAAAmYCwAACZkLAAAJmgsAAAmbCwAACZwLAAAJnQsAAAmeCwAACZ8LAAAJoAsAAA0PBw8BAAAAAQAAACAAAAAECklua1BvaW50VjECAAAACaELAAAJogsAAAmjCwAACaQLAAAJpQsAAAmmCwAACacLAAAJqAsAAAmpCwAACaoLAAAJqwsAAAmsCwAACa0LAAAJrgsAAAmvCwAACbALAAAJsQsAAAmyCwAADQ4HEQEAAAABAAAAQAAAAAQKSW5rUG9pbnRWMQIAAAAJswsAAAm0CwAACbULAAAJtgsAAAm3CwAACbgLAAAJuQsAAAm6CwAACbsLAAAJvAsAAAm9CwAACb4LAAAJvwsAAAnACwAACcELAAAJwgsAAAnDCwAACcQLAAAJxQsAAAnGCwAACccLAAAJyAsAAAnJCwAACcoLAAAJywsAAAnMCwAACc0LAAAJzgsAAAnPCwAACdALAAAJ0QsAAAnSCwAACdMLAAAJ1AsAAAnVCwAACdYLAAAJ1wsAAAnYCwAACdkLAAAJ2gsAAAnbCwAACdwLAAAJ3QsAAAneCwAADRQHEwEAAAABAAAAAAEAAAQKSW5rUG9pbnRWMQIAAAAJ3wsAAAngCwAACeELAAAJ4gsAAAnjCwAACeQLAAAJ5QsAAAnmCwAACecLAAAJ6AsAAAnpCwAACeoLAAAJ6wsAAAnsCwAACe0LAAAJ7gsAAAnvCwAACfALAAAJ8QsAAAnyCwAACfMLAAAJ9AsAAAn1CwAACfYLAAAJ9wsAAAn4CwAACfkLAAAJ+gsAAAn7CwAACfwLAAAJ/QsAAAn+CwAACf8LAAAJAAwAAAkBDAAACQIMAAAJAwwAAAkEDAAACQUMAAAJBgwAAAkHDAAACQgMAAAJCQwAAAkKDAAACQsMAAAJDAwAAAkNDAAACQ4MAAAJDwwAAAkQDAAACREMAAAJEgwAAAkTDAAACRQMAAAJFQwAAAkWDAAACRcMAAAJGAwAAAkZDAAACRoMAAAJGwwAAAkcDAAACR0MAAAJHgwAAAkfDAAACSAMAAAJIQwAAAkiDAAACSMMAAAJJAwAAAklDAAACSYMAAAJJwwAAAkoDAAACSkMAAAJKgwAAAkrDAAACSwMAAAJLQwAAAkuDAAACS8MAAAJMAwAAAkxDAAACTIMAAAJMwwAAAk0DAAACTUMAAAJNgwAAAk3DAAACTgMAAAJOQwAAAk6DAAACTsMAAAJPAwAAAk9DAAACT4MAAAJPwwAAAlADAAACUEMAAAJQgwAAAlDDAAACUQMAAAJRQwAAAlGDAAACUcMAAAJSAwAAAlJDAAACUoMAAAJSwwAAAlMDAAACU0MAAAJTgwAAAlPDAAACVAMAAAJUQwAAAlSDAAACVMMAAAJVAwAAAlVDAAACVYMAAAJVwwAAAlYDAAACVkMAAAJWgwAAAlbDAAACVwMAAAJXQwAAAleDAAACV8MAAAJYAwAAAlhDAAACWIMAAAJYwwAAA17BxUBAAAAAQAAAAABAAAECklua1BvaW50VjECAAAACWQMAAAJZQwAAAlmDAAACWcMAAAJaAwAAAlpDAAACWoMAAAJawwAAAlsDAAACW0MAAAJbgwAAAlvDAAACXAMAAAJcQwAAAlyDAAACXMMAAAJdAwAAAl1DAAACXYMAAAJdwwAAAl4DAAACXkMAAAJegwAAAl7DAAACXwMAAAJfQwAAAl+DAAACX8MAAAJgAwAAAmBDAAACYIMAAAJgwwAAAmEDAAACYUMAAAJhgwAAAmHDAAACYgMAAAJiQwAAAmKDAAACYsMAAAJjAwAAAmNDAAACY4MAAAJjwwAAAmQDAAACZEMAAAJkgwAAAmTDAAACZQMAAAJlQwAAAmWDAAACZcMAAAJmAwAAAmZDAAACZoMAAAJmwwAAAmcDAAACZ0MAAAJngwAAAmfDAAACaAMAAAJoQwAAAmiDAAACaMMAAAJpAwAAAmlDAAACaYMAAAJpwwAAAmoDAAACakMAAAJqgwAAAmrDAAACawMAAAJrQwAAAmuDAAACa8MAAAJsAwAAAmxDAAACbIMAAAJswwAAAm0DAAACbUMAAAJtgwAAAm3DAAACbgMAAAJuQwAAAm6DAAACbsMAAAJvAwAAAm9DAAACb4MAAAJvwwAAAnADAAACcEMAAAJwgwAAAnDDAAACcQMAAAJxQwAAAnGDAAACccMAAAJyAwAAAnJDAAACcoMAAAJywwAAAnMDAAACc0MAAAJzgwAAAnPDAAACdAMAAAJ0QwAAAnSDAAACdMMAAAJ1AwAAAnVDAAACdYMAAAJ1wwAAAnYDAAACdkMAAAJ2gwAAAnbDAAACdwMAAAJ3QwAAAneDAAACd8MAAAJ4AwAAAnhDAAACeIMAAAJ4wwAAAnkDAAACeUMAAAJ5gwAAAnnDAAACegMAAAJ6QwAAAnqDAAACesMAAAJ7AwAAAntDAAACe4MAAAJ7wwAAAnwDAAACfEMAAAJ8gwAAAnzDAAACfQMAAAJ9QwAAAn2DAAACfcMAAAJ+AwAAAn5DAAADWoHFwEAAAABAAAAQAAAAAQKSW5rUG9pbnRWMQIAAAAJ+gwAAAn7DAAACfwMAAAJ/QwAAAn+DAAACf8MAAAJAA0AAAkBDQAACQINAAAJAw0AAAkEDQAACQUNAAAJBg0AAAkHDQAACQgNAAAJCQ0AAAkKDQAACQsNAAAJDA0AAAkNDQAACQ4NAAAJDw0AAAkQDQAACRENAAAJEg0AAAkTDQAACRQNAAAJFQ0AAAkWDQAACRcNAAAJGA0AAAkZDQAACRoNAAAJGw0AAAkcDQAACR0NAAAJHg0AAAkfDQAADRoHGQEAAAABAAAAQAAAAAQKSW5rUG9pbnRWMQIAAAAJIA0AAAkhDQAACSINAAAJIw0AAAkkDQAACSUNAAAJJg0AAAknDQAACSgNAAAJKQ0AAAkqDQAACSsNAAAJLA0AAAktDQAACS4NAAAJLw0AAAkwDQAACTENAAAJMg0AAAkzDQAACTQNAAAJNQ0AAAk2DQAACTcNAAAJOA0AAAk5DQAACToNAAAJOw0AAAk8DQAACT0NAAAJPg0AAAk/DQAACUANAAAJQQ0AAAlCDQAACUMNAAAJRA0AAAlFDQAACUYNAAAJRw0AAA0YBRoBAAAKSW5rUG9pbnRWMQQAAAABWAFZDlByZXNzdXJlRmFjdG9yCVRpbWVTdGFtcAAAAAAGBgsQAgAAALTtr6se+ug/KBE6kAeOpT8AAHY+AAAAAAAAAAABGwEAABoBAADw/KMRffvoP8hhdiybO6U/AACpPhAAAAAAAAAAARwBAAAaAQAALQyYd9v86D8A0t+1ISClPwAAsz4QAAAAAAAAAAEdAQAAGgEAAOM5dKn2AOk/OEJJP6gEpT8AgLo+EAAAAAAAAAABHgEAABoBAABbWFx1swPpPzhCST+oBKU/AIC5Ph8AAAAAAAAAAR8BAAAaAQAA1HZEQXAG6T9wsrLILumkPwCAtz4fAAAAAAAAAAEgAQAAGgEAAIqkIHOLCuk/qCIcUrXNpD8AgK8+LwAAAAAAAAABIQEAABoBAAAEwwg/SA3pP+CShds7sqQ/AACsPi8AAAAAAAAAASIBAAAaAQAAt/DkcGMR6T9Qc1juSHukPwCAqz4vAAAAAAAAAAEjAQAAGgEAAG4ewaJ+Fek/uFMrAVZEpD8AgKs+PwAAAAAAAAABJAEAABoBAADnPKluOxjpP/DDlIrcKKQ/AAC6Pj8AAAAAAAAAASUBAAAaAQAAnGqFoFYc6T8oNP4TYw2kPwCAwD5OAAAAAAAAAAEmAQAAGgEAABaJbWwTH+k/YKRnnenxoz8AgM8+TgAAAAAAAAABJwEAABoBAACOp1U40CHpP2CkZ53p8aM/AADWPk4AAAAAAAAAASgBAAAaAQAAy7ZJni4j6T/ww5SK3CikPwAA2j5OAAAAAAAAAAEpAQAAGgEAAAfGPQSNJOk/UHNY7kh7pD8AgNs+XgAAAAAAAAABKgEAABoBAABD1TFq6yXpPwDS37UhIKU/AIDZPm4AAAAAAAAAASsBAAAaAQAAQ9Uxausl6T9AUJRq7fulPwCA2D59AAAAAAAAAAEsAQAAGgEAAEPVMWrrJek/yD6yqD+8pj8AANY+fQAAAAAAAAABLQEAABoBAABD1TFq6yXpPzgt0OaRfKc/AIDUPo0AAAAAAAAAAS4BAAAaAQAAQ9Uxausl6T/oi1euaiGoPwAA1D6NAAAAAAAAAAEvAQAAGgEAAIDkJdBJJ+k/2FpI/8mqqD8AANQ+jQAAAAAAAAABMAEAABoBAAC98xk2qCjpP/iZotmvGKk/AADXPpwAAAAAAAAAATEBAAAaAQAANhICAmUr6T9QSWY9HGupPwCA2D6cAAAAAAAAAAEyAQAAGgEAAK8w6s0hLuk/8GiTKg+iqT8AAOk+nAAAAAAAAAABMwEAABoBAAChbbplmzPpP7j4KaGIvak/AADwPrwAAAAAAAAAATQBAAAaAQAASNhmLzA96T/waJMqD6KpPwAA/T68AAAAAAAAAAE1AQAAGgEAAKVw7yrgSuk/UElmPRxrqT8AQAE/vAAAAAAAAAABNgEAABoBAAC3NlRYq1zpP6Dq3nVDxqg/AAADP9sAAAAAAAAAATcBAAAaAQAAfyqVt5Fy6T+Q3JNK/s6nPwDAAz/bAAAAAAAAAAE4AQAAGgEAADlbpq7xjek/OB+Fu0yFpj8AwAM/2wAAAAAAAAABOQEAABoBAABsqp9xDqzpPxgD72TClqQ/AAAEP9sAAAAAAAAAAToBAAAaAQAAgXM5ZB7V6T8QGGi92B6iPwDAAj/rAAAAAAAAAAE7AQAAGgEAAIt5o+6nA+o/gDqVPusWnz8AQAI/6wAAAAAAAAABPAEAABoBAACFvN0QqzfqPxCneGBm3Zg/AADuPvoAAAAAAAAAAT0BAAAaAQAAJ2rE/EJ16j/4tNS6CP+RPwAA5D76AAAAAAAAAAE+AQAAGgEAALpUe4BUuOo/EIn4wL6JhD8AAN4+CgEAAAAAAAABPwEAABoBAAB9i/YBPgLrPwChHjGwVWQ/AADcPgoBAAAAAAAAAUABAAAaAQAAIHh04tSDkD9UUpZtmhPhPwAAAj4AAAAAAAAAAAFBAQAAGgEAAHTB7qZuAJA/ULv/BFIV4T8AADI+HwAAAAAAAAABQgEAABoBAACIFdLWEPqOP1fpLNbiEeE/AAA8Ph8AAAAAAAAAAUMBAAAaAQAAENnC4qqbjT9eF1qncw7hPwAARD4fAAAAAAAAAAFEAQAAGgEAAOgJv2URRI0/Xhdap3MO4T8AAEo+HwAAAAAAAAABRQEAABoBAADUOrvod+yMP14XWqdzDuE/AABLPh8AAAAAAAAAAUYBAAAaAQAAmJyz7kQ9jD9irvAPvAzhPwAASz4vAAAAAAAAAAFHAQAAGgEAADQvqHd4Nos/ZUWHeAQL4T8AAEw+LwAAAAAAAAABSAEAABoBAAC88piDEtiJP2ncHeFMCeE/AABUPj8AAAAAAAAAAUkBAAAaAQAAXIWNDEbRiD9p3B3hTAnhPwAAWD4/AAAAAAAAAAFKAQAAGgEAAORIfhjgcoc/adwd4UwJ4T8AAHU+TgAAAAAAAAABSwEAABoBAACA23KhE2yGP2ncHeFMCeE/AACBPk4AAAAAAAAAAUwBAAAaAQAA4M9fMBS2hD9p3B3hTAnhPwAAlT5OAAAAAAAAAAFNAQAAGgEAAGyTUDyuV4M/adwd4UwJ4T8AAJ4+XgAAAAAAAAABTgEAABoBAADsVkFISPmBP2ncHeFMCeE/AACrPl4AAAAAAAAAAU8BAAAaAQAAeBoyVOKagD9lRYd4BAvhPwCAsD5tAAAAAAAAAAFQAQAAGgEAANi7RcD4eH4/ZUWHeAQL4T8AALw+bQAAAAAAAAABUQEAABoBAAA44S7SX2t8P2Ku8A+8DOE/AIDAPn0AAAAAAAAAAVIBAAAaAQAAcAYY5MZdej9eF1qncw7hPwCAyD59AAAAAAAAAAFTAQAAGgEAAKgrAfYtUHg/V+ks1uIR4T8AAMw+fQAAAAAAAAABVAEAABoBAAAQUeoHlUJ2P0mN0jPBGOE/AIDNPo0AAAAAAAAAAVUBAAAaAQAAwLLiDWKTdT8xbLRXxiThPwAAzj6NAAAAAAAAAAFWAQAAGgEAAPjXyx/JhXM/Ex1pqjo04T8AAM8+nAAAAAAAAAABVwEAABoBAADQOcQlltZyP+LaLPJETOE/AIDPPqwAAAAAAAAAAVgBAAAaAQAAgJu8K2Mncj+rasNovmfhPwCAzz6sAAAAAAAAAAFZAQAAGgEAAICbvCtjJ3I/aDWWpV6I4T8AANA+vAAAAAAAAAABWgEAABoBAACAm7wrYydyPx7SOxFurOE/AADRPrwAAAAAAAAAAVsBAAAaAQAAgJu8K2Mncj/bBXjlxc7hPwCA0T7LAAAAAAAAAAFcAQAAGgEAAFj9tDEweHE/mdBKImbv4T8AgNE+ywAAAAAAAAABXQEAABoBAAAIX603/chwP1kytMdODuI/AADSPtsAAAAAAAAAAV4BAAAaAQAACF+tN/3IcD8eK7TVfyviPwAA0z7bAAAAAAAAAAFfAQAAGgEAAIAILZPIdm0/7FHhtEFF4j8AgNM+6gAAAAAAAAABYAEAABoBAACACC2TyHZtP7oPpfxLXeI/AADVPuoAAAAAAAAAAWEBAAAaAQAAQFP/tpZbaT+NZP+snnPiPwCA1T7qAAAAAAAAAAFiAQAAGgEAAEDa4M7KnmY/ZueGLoKG4j8AANc+GAEAAAAAAAABYwEAABoBAADAndHaZEBlP0eYO4H2leI/AIDXPhgBAAAAAAAAAWQBAAAaAQAAUGHC5v7hYz8vdx2l+6HiPwAA3T4YAQAAAAAAAAFlAQAAGgEAAFBhwub+4WM/HYQsmpGq4j8AAOA+GAEAAAAAAAABZgEAABoBAAAQ6KP+MiVhPxO/aGC4r+I/AADoPicBAAAAAAAAAWcBAAAaAQAAgFcpFZqNXz8MkTuPJ7PiPwCA6z4nAQAAAAAAAAFoAQAAGgEAAGDeCi3O0Fw/DJE7jyez4j8AgO4+JwEAAAAAAAABaQEAABoBAABg3gotztBcPxZW/8gAruI/AIDvPicBAAAAAAAAAWoBAAAaAQAAYN4KLc7QXD8ksllrIqfiPwAA9D43AQAAAAAAAAFrAQAAGgEAAGDeCi3O0Fw/OTzh3tSc4j8AAPY+RwEAAAAAAAABbAEAABoBAABg3gotztBcP1X0lSMYj+I/AID3PlYBAAAAAAAAAW0BAAAaAQAAgFcpFZqNXz97cQ6iNHziPwAA+D5WAQAAAAAAAAFuAQAAGgEAABDoo/4yJWE/pYUdiZln4j8AgPY+ZgEAAAAAAAABbwEAABoBAABQYcLm/uFjP9te8KnXTeI/AAD2PmYBAAAAAAAAAXABAAAaAQAAQNrgzsqeZj8alB1tNy3iPwAA9z51AQAAAAAAAAFxAQAAGgEAAJCPDqv8uWo/aiWl0rgF4j8AgPc+dQEAAAAAAAABcgEAABoBAAAgRTyHLtVuP7gfls/x3+E/AID2PoUBAAAAAAAAAXMBAAAaAQAAWP20MTB4cT8Bg/Bj4rvhPwAA9j6FAQAAAAAAAAF0AQAAGgEAAPjXyx/JhXM/RE+0j4qZ4T8AAPc+lQEAAAAAAAABdQEAABoBAADAsuINYpN1P4TtSuqheuE/AID3PpUBAAAAAAAAAXYBAAAaAQAAgI35+/qgdz+8XbRzKF/hPwCA9j6kAQAAAAAAAAF3AQAAGgEAAHAGGOTGXXo/8DaHlGZF4T8AAPY+pAEAAAAAAAABeAEAABoBAAA44S7SX2t8PyB5w0xcLeE/AAD2PqQBAAAAAAAAAXkBAAAaAQAAsB0+xsXJfT9JjdIzwRjhPwAA9j7EAQAAAAAAAAF6AQAAGgEAAFD4VLRe138/adwd4UwJ4T8AgPQ+xAEAAAAAAAABewEAABoBAACM6TXRe/KAP4H9O71H/eA/AAD0PsQBAAAAAAAAAXwBAAAaAQAA7FZBSEj5gT+T8CzIsfTgPwCA8D7EAQAAAAAAAAF9AQAAGgEAAKQxWDbhBoQ/mR5amULx4D8AAO8+0wEAAAAAAAABfgEAABoBAAAIn2OtrQ2FP5aHwzD68uA/AADuPtMBAAAAAAAAAX8BAAAaAQAAvHl6m0Ybhz+IK2mO2PngPwAA7j7jAQAAAAAAAAGAAQAAGgEAAIRUkYnfKIk/cApLst0F4T8AAO4+4wEAAAAAAAABgQEAABoBAAA0L6h3eDaLP1C7/wRSFeE/AADuPvIBAAAAAAAAAYIBAAAaAQAAENnC4qqbjT8qPoeGNSjhPwAA7j7yAQAAAAAAAAGDAQAAGgEAAHTB7qZuAJA/Aip4n9A84T8AAO4+AgIAAAAAAAABhAEAABoBAABkFnzcBzORP8q5DhZKWOE/AADvPgICAAAAAAAAAYUBAAAaAQAAcDoNjzq9kj+SSaWMw3PhPwCA7z4SAgAAAAAAAAGGAQAAGgEAAOh2HIOgG5Q/V0KlmvSQ4T8AgO8+EgIAAAAAAAABhwEAABoBAADwmq0106WVPxs7paglruE/AADwPiECAAAAAAAAAYgBAAAaAQAAAL8+6AUwlz/pYdKH58fhPwAA8D4hAgAAAAAAAAGJAQAAGgEAAID7Tdxrjpg/uB+Wz/Hf4T8AAPA+MQIAAAAAAAABigEAABoBAABsUNsRBcGZP44Lh+iM9OE/AADwPjECAAAAAAAAAYsBAAAaAQAAXKVoR57zmj9qJaXSuAXiPwAA8D5BAgAAAAAAAAGMAQAAGgEAALQSdL5q+ps/Tm3wjXUT4j8AgO4+QQIAAAAAAAABjQEAABoBAACEmP12atWcPzO1O0kyIeI/AADuPlACAAAAAAAAAY4BAAAaAQAA4AUJ7jbcnT8eK7TVfyviPwAA5T5QAgAAAAAAAAGPAQAAGgEAAJC8jimdX54/DzjDyhU04j8AAOE+YAIAAAAAAAABkAEAABoBAAA4cxRlA+OePwHcaCj0OuI/AIDSPmACAAAAAAAAAZEBAAAaAQAAYEIY4pw6nz/6rTtXYz7iPwAAzD5gAgAAAAAAAAGSAQAAGgEAAAj5nR0Dvp8/9xal7hpA4j8AgK0+YAIAAAAAAAABkwEAABoBAAAI+Z0dA76fP/cWpe4aQOI/AACgPm8CAAAAAAAAAZQBAAAaAQAAgBEcXzaSnz/3FqXuGkDiPwCAmD5vAgAAAAAAAAGVAQAAGgEAADhzFGUD454/AdxoKPQ64j8AAJY+bwIAAAAAAAABlgEAABoBAACAm7wrYydyP1WbHV8GEOI/AACMPgAAAAAAAAAAAZcBAAAaAQAAWP20MTB4cT8642gawx3iPwAAwD4QAAAAAAAAAAGYAQAAGgEAAIAILZPIdm0/OuNoGsMd4j8AgMs+EAAAAAAAAAABmQEAABoBAABAU/+2lltpPzrjaBrDHeI/AADUPhAAAAAAAAAAAZoBAAAaAQAAoBbwwjD9Zz8642gawx3iPwAA3D4fAAAAAAAAAAGbAQAAGgEAAEDa4M7KnmY/NkzSsXof4j8AAN4+HwAAAAAAAAABnAEAABoBAADAndHaZEBlPzZM0rF6H+I/AADlPh8AAAAAAAAAAZ0BAAAaAQAAwJ3R2mRAZT82TNKxeh/iPwAA6D4fAAAAAAAAAAGeAQAAGgEAAMCd0dpkQGU/NkzSsXof4j8AgOI+LwAAAAAAAAABnwEAABoBAADAndHaZEBlPzZM0rF6H+I/AADgPi8AAAAAAAAAAaABAAAaAQAAQNrgzsqeZj8642gawx3iPwCA3T4vAAAAAAAAAAGhAQAAGgEAAKAW8MIw/Wc/PXr/ggsc4j8AANw+LwAAAAAAAAABogEAABoBAACQjw6r/LlqP0ARlutTGuI/AADbPj4AAAAAAAAAAaMBAAAaAQAAIEU8hy7Vbj9HP8O85BbiPwAA2j5OAAAAAAAAAAGkAQAAGgEAAFj9tDEweHE/Tm3wjXUT4j8AAN0+TgAAAAAAAAABpQEAABoBAADAsuINYpN1P1WbHV8GEOI/AIDePl4AAAAAAAAAAaYBAAAaAQAAqCsB9i1QeD9cyUowlwziPwCA4D5tAAAAAAAAAAGnAQAAGgEAADjhLtJfa3w/Z44OanAH4j8AgOE+bQAAAAAAAAABqAEAABoBAABQ+FS0Xtd/P3FT0qNJAuI/AADlPo0AAAAAAAAAAakBAAAaAQAACCZFxeFQgj98GJbdIv3hPwCA5j6cAAAAAAAAAAGqAQAAGgEAAODPXzAUtoQ/i3Twf0T24T8AgOY+nAAAAAAAAAABqwEAABoBAADkSH4Y4HKHP5nQSiJm7+E/AADmPqwAAAAAAAAAAawBAAAaAQAAvPKYgxLYiT+qwzst0ObhPwCA4T6sAAAAAAAAAAGtAQAAGgEAAJics+5EPYw/uB+Wz/Hf4T8AgN8+rAAAAAAAAAABrgEAABoBAAB0Rs5Zd6KOP8Z78HET2eE/AIDMPrsAAAAAAAAAAa8BAAAaAQAAkpDyIwhYkD/RQLSr7NPhPwAAxD67AAAAAAAAAAGwAQAAGgEAAO79/ZrUXpE/2wV45cXO4T8AgL8+uwAAAAAAAAABsQEAABoBAAC8g4dT1DmSP+IzpbZWy+E/AAC+PtsAAAAAAAAAAbIBAAAaAQAAiBXS1hD6jj/kRUgOpTLsPwAAgz4AAAAAAAAAAAGzAQAAGgEAAHRGzll3oo4/4K6xpVw07D8AgLM+EAAAAAAAAAABtAEAABoBAAAQ2cLiqpuNP9iAhNTLN+w/AIC+PhAAAAAAAAAAAbUBAAAaAQAA1Dq76HfsjD/YgITUyzfsPwAAxj4QAAAAAAAAAAG2AQAAGgEAAKxrt2velIw/2ICE1Ms37D8AANc+IAAAAAAAAAABtwEAABoBAACsa7dr3pSMP9iAhNTLN+w/AADdPiAAAAAAAAAAAbgBAAAaAQAAmJyz7kQ9jD/W6e1rgznsPwAA5T4gAAAAAAAAAAG5AQAAGgEAAJics+5EPYw/1unta4M57D8AAOg+IAAAAAAAAAABugEAABoBAABI/qv0EY6LP867wJryPOw/AIDpPi8AAAAAAAAAAbsBAAAaAQAASP6r9BGOiz/IjZPJYUDsPwAA6j4vAAAAAAAAAAG8AQAAGgEAADQvqHd4Nos/vMjPj4hF7D8AgOg+LwAAAAAAAAABvQEAABoBAABI/qv0EY6LP6g+SBzWT+w/AADoPk4AAAAAAAAAAb4BAAAaAQAASP6r9BGOiz9+Kjk1cWTsPwAA6D5OAAAAAAAAAAG/AQAAGgEAAJics+5EPYw/UH+T5cN67D8AAOg+XgAAAAAAAAABwAEAABoBAACsa7dr3pSMPxoPKlw9luw/AADoPl4AAAAAAAAAAcEBAAAaAQAA6Am/ZRFEjT/Y2fyY3bbsPwAA6D5uAAAAAAAAAAHCAQAAGgEAACSoxl9E840/lqTP1X3X7D8AAOg+bgAAAAAAAAABwwEAABoBAAB0Rs5Zd6KOP05BdUGN++w/AADoPn0AAAAAAAAAAcQBAAAaAQAAdEbOWXeijj8GdbEV5R3tPwAA6T59AAAAAAAAAAHFAQAAGgEAAMSz2dBDqY8/xKjt6TxA7T8AgOk+fQAAAAAAAAABxgEAABoBAADEs9nQQ6mPP4QKV48lX+0/AIDpPo0AAAAAAAAAAccBAAAaAQAAxLPZ0EOpjz9Mmu0Fn3rtPwAA6j6NAAAAAAAAAAHIAQAAGgEAAMSz2dBDqY8/GMEa5WCU7T8AAOs+nQAAAAAAAAAByQEAABoBAADEs9nQQ6mPP+oVdZWzqu0/AIDrPp0AAAAAAAAAAcoBAAAaAQAAxLPZ0EOpjz/KL5N/37vtPwCA6z6hAAAAAAAAAAHLAQAAGgEAAMSz2dBDqY8/rnfeOpzJ7T8AAOw+oQAAAAAAAAABzAEAABoBAADEs9nQQ6mPP5ZWwF6h1e0/AADsPrEAAAAAAAAAAc0BAAAaAQAAiBXS1hD6jj+EY89TN97tPwAA7D6xAAAAAAAAAAHOAQAAGgEAAHRGzll3oo4/fDWigqbh7T8AAOw+wAAAAAAAAAABzwEAABoBAAAkqMZfRPONP3w1ooKm4e0/AADsPsAAAAAAAAAAAdABAAAaAQAA6Am/ZRFEjT+EY89TN97tPwAA7D7QAAAAAAAAAAHRAQAAGgEAAKxrt2velIw/llbAXqHV7T8AAOw+0AAAAAAAAAAB0gEAABoBAACYnLPuRD2MP6rgR9JTy+0/AADvPuAAAAAAAAAAAdMBAAAaAQAANC+od3g2iz/OxinoJ7rtPwCA8D7gAAAAAAAAAAHUAQAAGgEAAAxgpPre3oo/9No4z4yl7T8AgPI+7wAAAAAAAAAB1QEAABoBAAAMYKT63t6KPyYddYeCje0/AIDzPu8AAAAAAAAAAdYBAAAaAQAADGCk+t7eij9muwvimW7tPwCA8j7/AAAAAAAAAAHXAQAAGgEAAEj+q/QRjos/rh5mdopK7T8AAPI+/wAAAAAAAAAB2AEAABoBAACsa7dr3pSMP/gYV3PDJO0/AADyPv8AAAAAAAAAAdkBAAAaAQAAdEbOWXeijj9CfLEHtADtPwAA8j4PAQAAAAAAAAHaAQAAGgEAAHTB7qZuAJA/jN8LnKTc7D8AgPA+DwEAAAAAAAAB2wEAABoBAADQLvodOweRP84UOV8EvOw/AADwPh4BAAAAAAAAAdwBAAAaAQAAvIOHU9Q5kj8IHDlR057sPwAA8D4eAQAAAAAAAAHdAQAAGgEAABjxksqgQJM/PPULchGF7D8AAPA+LgEAAAAAAAAB3gEAABoBAAAERiAAOnOUP2qgscG+buw/AADwPi4BAAAAAAAAAd8BAAAaAQAA8JqtNdOllT+MhpPXkl3sPwAA8D49AQAAAAAAAAHgAQAAGgEAAODvOmts2JY/qD5IHNZP7D8AgO0+PQEAAAAAAAAB4QEAABoBAADQRMigBQuYP7zIz4+IRew/AIDsPk0BAAAAAAAAAeIBAAAaAQAADOPPmji6mD/Ou8Ca8jzsPwAA6j5NAQAAAAAAAAHjAQAAGgEAALyZVdaePZk/0lJXAzs77D8AgOU+bAEAAAAAAAAB5AEAABoBAABsUNsRBcGZP867wJryPOw/AADjPmwBAAAAAAAAAeUBAAAaAQAAbFDbEQXBmT/E9vxgGULsPwCA3T5sAQAAAAAAAAHmAQAAGgEAAFCB15RraZk/sgMMVq9K7D8AgNs+fAEAAAAAAAAB5wEAABoBAAAostMX0hGZP5ri7Xm0Vuw/AADYPnwBAAAAAAAAAegBAAAaAQAAgPtN3GuOmD9+Kjk1cWTsPwCA1j6MAQAAAAAAAAHpAQAAGgEAANBEyKAFC5g/Xtvth+Vz7D8AgNk+jAEAAAAAAAAB6gEAABoBAACUpsCm0luXP0CMotpZg+w/AIDaPqsBAAAAAAAAAesBAAAaAQAA4O86a2zYlj8oa4T+Xo/sPwAA4D6rAQAAAAAAAAHsAQAAGgEAACw5tS8GVZY/DkpmImSb7D8AAOI+ugEAAAAAAAAB7QEAABoBAAAQarGybP2VP/YoSEZpp+w/AIDmProBAAAAAAAAAe4BAAAaAQAA8JqtNdOllT/kNVc7/6/sPwCA6D66AQAAAAAAAAHvAQAAGgEAAPCarTXTpZU/3HCTASa17D8AgOo+ygEAAAAAAAAB8AEAABoBAADwmq0106WVP9RCZjCVuOw/AIDrPsoBAAAAAAAAAfEBAAAaAQAA8JqtNdOllT/Sq8/HTLrsPwCA6z7KAQAAAAAAAAHyAQAAGgEAAKRRM3E5KZY/0qvPx0y67D8AAOw+ygEAAAAAAAAB8wEAABoBAADg7zprbNiWP9RCZjCVuOw/AADsPtoBAAAAAAAAAfQBAAAaAQAAsHXEI2yzlz/ccJMBJrXsPwAA7D7aAQAAAAAAAAH1AQAAGgEAAAzjz5o4upg/4p7A0rax7D8AAPA+2gEAAAAAAAAB9gEAABoBAAD4N13Q0eyZP+jM7aNHruw/AADyPvkBAAAAAAAAAfcBAAAaAQAABFzuggR3mz/ykbHdIKnsPwCA9D75AQAAAAAAAAH4AQAAGgEAAISY/XZq1Zw/9ihIRmmn7D8AgPU++QEAAAAAAAAB+QEAABoBAACQvI4pnV+eP/5WdRf6o+w/AID1PgkCAAAAAAAAAfoBAAAaAQAAFORQTc4KoD8EhaLoiqDsPwAA9j4JAgAAAAAAAAH7AQAAGgEAAFSCWEcBuqA/CBw5UdOe7D8AAPc+GAIAAAAAAAAB/AEAABoBAABaFKGgGn+hPwgcOVHTnuw/AID3PhgCAAAAAAAAAf0BAAAaAQAA0L5nO2cYoj8IHDlR057sPwCA9z4oAgAAAAAAAAH+AQAAGgEAAAxdbzWax6I/BIWi6Iqg7D8AAPg+KAIAAAAAAAAB/wEAABoBAAC+E/VwAEujP/5WdRf6o+w/AAD7PjcCAAAAAAAAAQACAAAaAQAAoNY5TYC4oz/ykbHdIKnsPwCA/D43AgAAAAAAAAEBAgAAGgEAAIiZfikAJqQ/5DVXO/+v7D8AgP4+RwIAAAAAAAABAgIAABoBAACmaIKmmX2kP9Krz8dMuuw/AID/PkcCAAAAAAAAAQMCAAAaAQAAAERFxEy/pD+4irHrUcbsPwAAAT9XAgAAAAAAAAEEAgAAGgEAAI4rx4IZ66Q/mjtmPsbV7D8AgAE/VwIAAAAAAAABBQIAABoBAACOK8eCGeukP3ZVhCjy5uw/AAADP2YCAAAAAAAAAQYCAAAaAQAAjivHghnrpD9Ub6ISHvjsPwCAAz9mAgAAAAAAAAEHAgAAGgEAAABERcRMv6Q/LvIplAEL7T8AgAU/dgIAAAAAAAABCAIAABoBAACmaIKmmX2kPwoMSH4tHO0/AEAGP3YCAAAAAAAAAQkCAAAaAQAAiJl+KQAmpD/mJWZoWS3tPwCACD+GAgAAAAAAAAEKAgAAGgEAABLvt46zjKM/xj+EUoU+7T8AQAk/hgIAAAAAAAABCwIAABoBAAAMXW81mseiP6jwOKX5Te0/AIALP4YCAAAAAAAAAQwCAAAaAQAAQtflfJrsoT+EClePJV/tPwBADD+VAgAAAAAAAAENAgAAGgEAAORp2gXO5aA/ZrsL4plu7T8AQA0/lQIAAAAAAAABDgIAABoBAAAI+Z0dA76fP0oDV51WfO0/AMANP6UCAAAAAAAAAQ8CAAAaAQAALE+DstBYnT8w4jjBW4jtPwDADT+lAgAAAAAAAAEQAgAAGgEAAARc7oIEd5s/GMEa5WCU7T8AAA4/wgIAAAAAAAABEQIAABoBAABsUNsRBcGZPwI3k3Gunu0/AIAJP8ICAAAAAAAAARICAAAaAQAA0ETIoAULmD/02jjPjKXtPwCABz/SAgAAAAAAAAETAgAAGgEAAODvOmts2JY/6hV1lbOq7T8AgLE+0gIAAAAAAAABFAIAABoBAADwmq0106WVP+BQsVvar+0/AACHPuICAAAAAAAAARUCAAAaAQAAfF6eQW1HlD/gULFb2q/tPwAAXD7iAgAAAAAAAAEWAgAAGgEAAIwJEQzUFJM/4FCxW9qv7T8AAEw+AQMAAAAAAAABFwIAABoBAAAzSUBRhRfMPwDj81p8G9Q/AADoPQAAAAAAAAAAARgCAAAaAQAAa1X/8Z4BzD8cm6ifvw3UPwAAID4QAAAAAAAAAAEZAgAAGgEAAGtV//GeAcw/HJuon78N1D8AACk+EAAAAAAAAAABGgIAABoBAACH217Cq/bLPxybqJ+/DdQ/AAAwPhAAAAAAAAAAARsCAAAaAQAAh9tewqv2yz8cm6ifvw3UPwAALz4QAAAAAAAAAAEcAgAAGgEAAIfbXsKr9ss/HJuon78N1D8AAC0+HwAAAAAAAAABHQIAABoBAACVno4qMvHLPxybqJ+/DdQ/AAAoPh8AAAAAAAAAAR4CAAAaAQAAlZ6OKjLxyz8cm6ifvw3UPwAAJT4fAAAAAAAAAAEfAgAAGgEAAKFhvpK468s/HJuon78N1D8AACg+HwAAAAAAAAABIAIAABoBAACvJO76PubLPxybqJ+/DdQ/AAAqPi8AAAAAAAAAASECAAAaAQAAv+cdY8Xgyz8cm6ifvw3UPwAAPz4vAAAAAAAAAAEiAgAAGgEAAM2qTctL28s/HJuon78N1D8AAEg+LwAAAAAAAAABIwIAABoBAADZbX0z0tXLPxybqJ+/DdQ/AABmPi8AAAAAAAAAASQCAAAaAQAA5zCtm1jQyz8cm6ifvw3UPwAAcz4/AAAAAAAAAAElAgAAGgEAAPfz3APfyss/HJuon78N1D8AAII+PwAAAAAAAAABJgIAABoBAAAFtwxsZcXLPxRte84uEdQ/AACGPj8AAAAAAAAAAScCAAAaAQAAE3o81Ou/yz8OP079nRTUPwCAiD5OAAAAAAAAAAEoAgAAGgEAABN6PNTrv8s/AOPzWnwb1D8AgIk+TgAAAAAAAAABKQIAABoBAAAhPWw8crrLP/KGmbhaItQ/AACLPk4AAAAAAAAAASoCAAAaAQAALwCcpPi0yz/e/BFFqCzUPwCAiz5uAAAAAAAAAAErAgAAGgEAAC8AnKT4tMs/ynKK0fU21D8AAI4+fQAAAAAAAAABLAIAABoBAAAvAJyk+LTLP7ToAl5DQdQ/AACPPn0AAAAAAAAAAS0CAAAaAQAAO8PLDH+vyz+YME4ZAE/UPwCAkD59AAAAAAAAAAEuAgAAGgEAADvDywx/r8s/dkpsAyxg1D8AgJE+nAAAAAAAAAABLwIAABoBAAA7w8sMf6/LP1Rkiu1XcdQ/AICYPpwAAAAAAAAAATACAAAaAQAAS4b7dAWqyz8iIk41YonUPwCAmz6cAAAAAAAAAAExAgAAGgEAAEuG+3QFqss/6rHkq9uk1D8AgKE+vAAAAAAAAAABMgIAABoBAABLhvt0BarLP64TTlHEw9Q/AACkPrwAAAAAAAAAATMCAAAaAQAAS4b7dAWqyz9oR4olHObUPwAAqj68AAAAAAAAAAE0AgAAGgEAAEuG+3QFqss/FB9sV1IP1T8AAKw+ywAAAAAAAAABNQIAABoBAABLhvt0BarLP7Sa8+ZmP9U/AICwPssAAAAAAAAAATYCAAAaAQAAO8PLDH+vyz9EuiDUWXbVPwCAsj7bAAAAAAAAAAE3AgAAGgEAADvDywx/r8s/0Ksg8Luw1T8AgLM+2wAAAAAAAAABOAIAABoBAAA7w8sMf6/LP1idIAwe69U/AAC0PusAAAAAAAAAATkCAAAaAQAAO8PLDH+vyz/ovE35ECLWPwAAtD7rAAAAAAAAAAE6AgAAGgEAADvDywx/r8s/etx65gNZ1j8AALQ++gAAAAAAAAABOwIAABoBAABLhvt0BarLPxhYAnYYidY/AAC0PvoAAAAAAAAAATwCAAAaAQAAS4b7dAWqyz/AAbfWvbXWPwAAtD4KAQAAAAAAAAE9AgAAGgEAAFlJK92LpMs/dAfG2YTb1j8AALc+CgEAAAAAAAABPgIAABoBAABpDFtFEp/LPzRpL39t+tY/AIC4PhkBAAAAAAAAAT8CAAAaAQAAc8+KrZiZyz8EJ/PGdxLXPwAAvj4ZAQAAAAAAAAFAAgAAGgEAAIOSuhUflMs/2hLk3xIn1z8AAMA+KQEAAAAAAAABQQIAABoBAACRVep9pY7LP7L+1PitO9c/AIDDPikBAAAAAAAAAUICAAAaAQAAnxga5iuJyz+OGPPi2UzXPwAAxT45AQAAAAAAAAFDAgAAGgEAAJ8YGuYrics/eo5rbydX1z8AgMY+OQEAAAAAAAABRAIAABoBAACfGBrmK4nLP2QE5Pt0Ydc/AIDHPjkBAAAAAAAAAUUCAAAaAQAArdtJTrKDyz9WqIlZU2jXPwCAxj45AQAAAAAAAAFGAgAAGgEAALueebY4fss/SEwvtzFv1z8AAMY+SAEAAAAAAAABRwIAABoBAAC7nnm2OH7LP0hML7cxb9c/AIDCPkgBAAAAAAAAAUgCAAAaAQAAu555tjh+yz9CHgLmoHLXPwAAwT5YAQAAAAAAAAFJAgAAGgEAALueebY4fss/Qh4C5qBy1z8AALY+WAEAAAAAAAABSgIAABoBAAC7nnm2OH7LP0IeAuagctc/AICxPmgBAAAAAAAAAUsCAAAaAQAAu555tjh+yz9CHgLmoHLXPwAAVT5oAQAAAAAAAAFMAgAAGgEAAMthqR6/eMs/SEwvtzFv1z8AABU+hwEAAAAAAAABTQIAABoBAADXJNmGRXPLP1aoiVlTaNc/AADkPYcBAAAAAAAAAU4CAAAaAQAAC+jzetL6yj9CbBFdfXTWPwAAfD4AAAAAAAAAAAFPAgAAGgEAAEX0shvs5Mo/UMhr/55t1j8AgKw+EAAAAAAAAAABUAIAABoBAABF9LIb7OTKP1DIa/+ebdY/AAC3PhAAAAAAAAAAAVECAAAaAQAANTGDs2Xqyj9QyGv/nm3WPwCAvj4QAAAAAAAAAAFSAgAAGgEAADUxg7Nl6so/UMhr/55t1j8AgL8+IAAAAAAAAAABUwIAABoBAAA1MYOzZerKP1DIa/+ebdY/AIC+PiAAAAAAAAAAAVQCAAAaAQAANTGDs2Xqyj9QyGv/nm3WPwCAuj4gAAAAAAAAAAFVAgAAGgEAADUxg7Nl6so/Spo+Lg5x1j8AALk+IAAAAAAAAAABVgIAABoBAAA1MYOzZerKPzw+5Ivsd9Y/AAC1Pi8AAAAAAAAAAVcCAAAaAQAANTGDs2Xqyj8u4onpyn7WPwAAsz4vAAAAAAAAAAFYAgAAGgEAADUxg7Nl6so/IIYvR6mF1j8AALE+LwAAAAAAAAABWQIAABoBAAA1MYOzZerKPwr8p9P2j9Y/AACwPj8AAAAAAAAAAVoCAAAaAQAANTGDs2Xqyj/wQ/OOs53WPwAAsT5PAAAAAAAAAAFbAgAAGgEAADUxg7Nl6so/zl0Red+u1j8AgLE+TwAAAAAAAAABXAIAABoBAAApblNL3+/KP6p3L2MLwNY/AICxPl4AAAAAAAAAAV0CAAAaAQAAG6sj41j1yj+AYyB8ptTWPwAAsj5eAAAAAAAAAAFeAgAAGgEAAAvo83rS+so/WE8RlUHp1j8AgK8+bgAAAAAAAAABXwIAABoBAAD9JMQSTADLPyYN1dxLAdc/AICuPm4AAAAAAAAAAWACAAAaAQAA455kQj8Lyz/2ypgkVhnXPwAArj59AAAAAAAAAAFhAgAAGgEAANXbNNq4EMs/xohcbGAx1z8AAK4+fQAAAAAAAAABYgIAABoBAAC3VdUJrBvLP5x0TYX7Rdc/AACwPo0AAAAAAAAAAWMCAAAaAQAAqZKloSUhyz9yYD6ellrXPwAAsT6NAAAAAAAAAAFkAgAAGgEAAI8MRtEYLMs/UHpciMJr1z8AgLA+nQAAAAAAAAABZQIAABoBAACBSRZpkjHLPzTCp0N/edc/AACwPqwAAAAAAAAAAWYCAAAaAQAAcYbmAAw3yz8gOCDQzIPXPwAAsj6sAAAAAAAAAAFnAgAAGgEAAGXDtpiFPMs/Cq6YXBqO1z8AALM+rAAAAAAAAAABaAIAABoBAABXAIcw/0HLP/YjEelnmNc/AIC0PqwAAAAAAAAAAWkCAAAaAQAAST1XyHhHyz/ox7ZGRp/XPwCAtT68AAAAAAAAAAFqAgAAGgEAAEk9V8h4R8s/6Me2Rkaf1z8AALg+vAAAAAAAAAABawIAABoBAAAtt/f3a1LLP9prXKQkptc/AAC5PrwAAAAAAAAAAWwCAAAaAQAALbf392tSyz/aa1ykJKbXPwCAwT68AAAAAAAAAAFtAgAAGgEAAC239/drUss/2mtcpCSm1z8AAMU+zAAAAAAAAAABbgIAABoBAAAd9MeP5VfLP9prXKQkptc/AADPPswAAAAAAAAAAW8CAAAaAQAAAW5ov9hiyz/aa1ykJKbXPwAA0z7MAAAAAAAAAAFwAgAAGgEAAOXnCO/Lbcs/4JmJdbWi1z8AgNg+2wAAAAAAAAABcQIAABoBAADLYakev3jLP+jHtkZGn9c/AIDaPusAAAAAAAAAAXICAAAaAQAArdtJTrKDyz/u9eMX15vXPwCA3T7rAAAAAAAAAAFzAgAAGgEAAIOSuhUflMs//FE+uviU1z8AAN8++gAAAAAAAAABdAIAABoBAABZSSvdi6TLPxgK8/47h9c/AIDePgoBAAAAAAAAAXUCAAAaAQAAIT1sPHK6yz8ulHpy7nzXPwAA3j4NAQAAAAAAAAF2AgAAGgEAAOcwrZtY0Ms/SEwvtzFv1z8AAN0+DQEAAAAAAAABdwIAABoBAACvJO76PubLP17WtirkZNc/AADcPhwBAAAAAAAAAXgCAAAaAQAAdxgvWiX8yz+AvJhAuFPXPwAA0z4cAQAAAAAAAAF5AgAAGgEAAD8McLkLEsw/nHRNhftF1z8AAM8+LAEAAAAAAAABegIAABoBAAAJALEY8ifMP8BaL5vPNNc/AAC8PiwBAAAAAAAAAXsCAAAaAQAAz/Pxd9g9zD/gQBGxoyPXPwAAtD48AQAAAAAAAAF8AgAAGgEAAJfnMte+U8w//PjF9eYV1z8AgK8+PAEAAAAAAAABfQIAABoBAABRGETOHm/MPxixejoqCNc/AACuPjwBAAAAAAAAAX4CAAAaAQAAyql9Maiy0D+Me3uyzNbTPwAAET4AAAAAAAAAAAF/AgAAGgEAANhsrZkurdA/rmFdyKDF0z8AAEc+BAAAAAAAAAABgAIAABoBAABeTsXNcarQP8Lr5DtTu9M/AABTPgQAAAAAAAAAAYECAAAaAQAAbhH1Nfik0D/YdWyvBbHTPwAAXD4EAAAAAAAAAAGCAgAAGgEAAG4R9TX4pNA/5NHGUSeq0z8AAGQ+BAAAAAAAAAABgwIAABoBAABuEfU1+KTQP/ItIfRIo9M/AABmPhMAAAAAAAAAAYQCAAAaAQAAbhH1Nfik0D8AinuWapzTPwAAZz4TAAAAAAAAAAGFAgAAGgEAAG4R9TX4pNA/CLioZ/uY0z8AAGg+IwAAAAAAAAABhgIAABoBAAD08gxqO6LQPw7m1TiMldM/AAB1PiMAAAAAAAAAAYcCAAAaAQAAetQknn6f0D8WFAMKHZLTPwAAez4jAAAAAAAAAAGIAgAAGgEAAHrUJJ5+n9A/HEIw262O0z8AAIY+IwAAAAAAAAABiQIAABoBAAB61CSefp/QPyRwXaw+i9M/AICJPjIAAAAAAAAAAYoCAAAaAQAAetQknn6f0D8kcF2sPovTPwCAkD4yAAAAAAAAAAGLAgAAGgEAAHrUJJ5+n9A/JHBdrD6L0z8AAJQ+MgAAAAAAAAABjAIAABoBAAB61CSefp/QPyRwXaw+i9M/AICXPjIAAAAAAAAAAY0CAAAaAQAAetQknn6f0D8WFAMKHZLTPwAAmT4yAAAAAAAAAAGOAgAAGgEAAHrUJJ5+n9A/AIp7lmqc0z8AAJ8+MgAAAAAAAAABjwIAABoBAAB61CSefp/QP9BHP950tNM/AACiPmEAAAAAAAAAAZACAAAaAQAAetQknn6f0D+Me3uyzNbTPwCAoz5xAAAAAAAAAAGRAgAAGgEAAPTyDGo7otA/OFNd5AIA1D8AAKQ+cQAAAAAAAAABkgIAABoBAABuEfU1+KTQP978EUWoLNQ/AAClPoEAAAAAAAAAAZMCAAAaAQAA5i/dAbWn0D92SmwDLGDUPwCApT6BAAAAAAAAAAGUAgAAGgEAAF5Oxc1xqtA/FMbzkkCQ1D8AAKc+kAAAAAAAAAABlQIAABoBAADYbK2ZLq3QP64TTlHEw9Q/AICnPpAAAAAAAAAAAZYCAAAaAQAAUouVZeuv0D9Mj9Xg2PPUPwCApz6gAAAAAAAAAAGXAgAAGgEAAMqpfTGostA/4twvn1wn1T8AAKg+oAAAAAAAAAABmAIAABoBAADKqX0xqLLQP3wqil3gWtU/AACqPqAAAAAAAAAAAZkCAAAaAQAAyql9Maiy0D8SeOQbZI7VPwAAqz6vAAAAAAAAAAGaAgAAGgEAAMqpfTGostA/tPNrq3i+1T8AgKo+rwAAAAAAAAABmwIAABoBAADKqX0xqLLQP1idIAwe69U/AACqPr8AAAAAAAAAAZwCAAAaAQAAyql9Maiy0D8Moy8P5RDWPwCApz6/AAAAAAAAAAGdAgAAGgEAAFKLlWXrr9A/yNZr4zwz1j8AgKY+zwAAAAAAAAABngIAABoBAADYbK2ZLq3QP4g41YglUtY/AACdPs8AAAAAAAAAAZ8CAAAaAQAA2GytmS6t0D9QyGv/nm3WPwAAmT7eAAAAAAAAAAGgAgAAGgEAAF5Oxc1xqtA/JrRcGDqC1j8AAIc+3gAAAAAAAAABoQIAABoBAADmL90BtafQPwTOegJmk9Y/AAB/Pg0BAAAAAAAAAaICAAAaAQAA9PIMajui0D/wQ/OOs53WPwAAdj4NAQAAAAAAAAGjAgAAGgEAAHrUJJ5+n9A/4ueY7JGk1j8AAHQ+DQEAAAAAAAABpAIAABoBAADMHZ9iGBzQP/5G1WzDF9Y/AABQPgAAAAAAAAAAAaUCAAAaAQAAYsLm/uET0D8Moy8P5RDWPwCAjj4PAAAAAAAAAAGmAgAAGgEAAGLC5v7hE9A/EtFc4HUN1j8AAJc+DwAAAAAAAAABpwIAABoBAADoo/4yJRHQPxr/ibEGCtY/AACdPg8AAAAAAAAAAagCAAAaAQAA6KP+MiUR0D8a/4mxBgrWPwCAqD4PAAAAAAAAAAGpAgAAGgEAAOij/jIlEdA/Gv+JsQYK1j8AgKw+HwAAAAAAAAABqgIAABoBAADoo/4yJRHQPxr/ibEGCtY/AICyPh8AAAAAAAAAAasCAAAaAQAA6KP+MiUR0D8a/4mxBgrWPwCAtD4fAAAAAAAAAAGsAgAAGgEAAGLC5v7hE9A/DKMvD+UQ1j8AgLU+HwAAAAAAAAABrQIAABoBAADa4M7KnhbQP/5G1WzDF9Y/AAC2Pi4AAAAAAAAAAa4CAAAaAQAAzB2fYhgc0D/ovE35ECLWPwAAuT4uAAAAAAAAAAGvAgAAGgEAAL5ab/qRIdA/0ASZtM0v1j8AgLo+PgAAAAAAAAABsAIAABoBAACwlz+SCyfQP6wet575QNY/AIC7Pj4AAAAAAAAAAbECAAAaAQAAHPP39UEv0D+IONWIJVLWPwAAvD5OAAAAAAAAAAGyAgAAGgEAAIZOsFl4N9A/ZlLzclFj1j8AALw+TgAAAAAAAAABswIAABoBAADwqWi9rj/QPzw+5Ivsd9Y/AAC8Pl0AAAAAAAAAAbQCAAAaAQAAXAUhIeVH0D8SKtWkh4zWPwCAuj5dAAAAAAAAAAG1AgAAGgEAAEB/wVDYUtA/6BXGvSKh1j8AALo+bQAAAAAAAAABtgIAABoBAACq2nm0DlvQP8ABt9a9tdY/AAC5Pm0AAAAAAAAAAbcCAAAaAQAAFjYyGEVj0D+W7afvWMrWPwAAuD59AAAAAAAAAAG4AgAAGgEAAICR6nt7a9A/dAfG2YTb1j8AALg+fQAAAAAAAAABuQIAABoBAADs7KLfsXPQP1Ah5MOw7NY/AAC4PowAAAAAAAAAAboCAAAaAQAAVkhbQ+h70D80aS9/bfrWPwAAuj6MAAAAAAAAAAG7AgAAGgEAAEiFK9thgdA/EoNNaZkL1z8AALs+oQAAAAAAAAABvAIAABoBAAA6wvty24bQP/z4xfXmFdc/AIC8PrAAAAAAAAAAAb0CAAAaAQAALP/LClWM0D/obj6CNCDXPwCAvT6wAAAAAAAAAAG+AgAAGgEAAB48nKLOkdA/2hLk3xIn1z8AgL0+sAAAAAAAAAABvwIAABoBAACYWoRui5TQP862iT3xLdc/AAC+PrAAAAAAAAAAAcACAAAaAQAAEHlsOkiX0D/GiFxsYDHXPwCAxj7AAAAAAAAAAAHBAgAAGgEAABB5bDpIl9A/xohcbGAx1z8AgMo+wAAAAAAAAAABwgIAABoBAAACtjzSwZzQP8BaL5vPNNc/AIDSPsAAAAAAAAAAAcMCAAAaAQAA9PIMajui0D+4LALKPjjXPwAA1j7AAAAAAAAAAAHEAgAAGgEAAOYv3QG1p9A/uCwCyj441z8AgNo+0AAAAAAAAAABxQIAABoBAADYbK2ZLq3QP8BaL5vPNNc/AIDcPtAAAAAAAAAAAcYCAAAaAQAAQshl/WS10D/GiFxsYDHXPwCA3j7fAAAAAAAAAAHHAgAAGgEAAK4jHmGbvdA/4EARsaMj1z8AgN8+7wAAAAAAAAAByAIAABoBAAAYf9bE0cXQP/z4xfXmFdc/AIDePv8AAAAAAAAAAckCAAAaAQAAhNqOKAjO0D8YsXo6KgjXPwAA3j7/AAAAAAAAAAHKAgAAGgEAAGhUL1j72NA/PJdcUP721j8AgNc+DgEAAAAAAAABywIAABoBAABKzs+H7uPQP159PmbS5dY/AADUPg4BAAAAAAAAAcwCAAAaAQAALkhwt+Hu0D+IkU1NN9HWPwAAxT4eAQAAAAAAAAHNAgAAGgEAAJqjKBsY99A/uNOJBS251j8AgL4+HgEAAAAAAAABzgIAABoBAAB+HclKCwLRP/BD846zndY/AICgPi0BAAAAAAAAAc8CAAAaAQAAYpdpev4M0T8u4onpyn7WPwCAkz49AQAAAAAAAAHQAgAAGgEAADhO2kFrHdE/bIAgROJf1j8AAIw+PQEAAAAAAAAB0QIAABoBAAAOBUsJ2C3RP6wet575QNY/AACKPlwBAAAAAAAAAdICAAAaAQAA0BBJBt5w0j/C6+Q7U7vTPwAAFD4AAAAAAAAAAAHTAgAAGgEAANAQSQbecNI/3qOZgJat0z8AAEs+EAAAAAAAAAAB1AIAABoBAADQEEkG3nDSP+TRxlEnqtM/AABXPhAAAAAAAAAAAdUCAAAaAQAASi8x0ppz0j/yLSH0SKPTPwAAYD4QAAAAAAAAAAHWAgAAGgEAAMJNGZ5XdtI/8i0h9Eij0z8AAHU+HwAAAAAAAAAB1wIAABoBAADCTRmeV3bSP/ItIfRIo9M/AAB9Ph8AAAAAAAAAAdgCAAAaAQAAwk0Znld20j/6W07F2Z/TPwCAhz4vAAAAAAAAAAHZAgAAGgEAAMJNGZ5XdtI/AIp7lmqc0z8AgIs+LwAAAAAAAAAB2gIAABoBAADCTRmeV3bSPwi4qGf7mNM/AACVPi8AAAAAAAAAAdsCAAAaAQAAwk0Znld20j8IuKhn+5jTPwAAmT4vAAAAAAAAAAHcAgAAGgEAAMJNGZ5XdtI/CLioZ/uY0z8AAKY+PwAAAAAAAAAB3QIAABoBAADCTRmeV3bSPwi4qGf7mNM/AACsPj8AAAAAAAAAAd4CAAAaAQAAwk0Znld20j8IuKhn+5jTPwCAtD4/AAAAAAAAAAHfAgAAGgEAAMJNGZ5XdtI/CLioZ/uY0z8AALg+PwAAAAAAAAAB4AIAABoBAADCTRmeV3bSP/pbTsXZn9M/AAC3Pk4AAAAAAAAAAeECAAAaAQAAwk0Znld20j/eo5mAlq3TPwCAtj5OAAAAAAAAAAHiAgAAGgEAAMJNGZ5XdtI/vL23asK+0z8AALU+bgAAAAAAAAAB4wIAABoBAADCTRmeV3bSP4RNTuE72tM/AAC0Pn0AAAAAAAAAAeQCAAAaAQAASi8x0ppz0j9Gr7eGJPnTPwAAtT59AAAAAAAAAAHlAgAAGgEAANAQSQbecNI/+LTGiese1D8AgLU+fQAAAAAAAAAB5gIAABoBAABW8mA6IW7SP6661YyyRNQ/AICzPo0AAAAAAAAAAecCAAAaAQAA3tN4bmRr0j9akre+6G3UPwCAsj6NAAAAAAAAAAHoAgAAGgEAAGa1kKKnaNI/BmqZ8B6X1D8AALI+nAAAAAAAAAAB6QIAABoBAAByeMAKLmPSP7RBeyJVwNQ/AACyPpwAAAAAAAAAAeoCAAAaAQAAgjvwcrRd0j9oR4olHObUPwAAsz6sAAAAAAAAAAHrAgAAGgEAAI7+H9s6WNI/FB9sV1IP1T8AgLM+rAAAAAAAAAAB7AIAABoBAAAko2d3BFDSP8gke1oZNdU/AICyPrwAAAAAAAAAAe0CAAAaAQAAMmaX34pK0j98Kopd4FrVPwAAsj68AAAAAAAAAAHuAgAAGgEAAEApx0cRRdI/LjCZYKeA1T8AALI+ywAAAAAAAAAB7wIAABoBAADICt97VELSP+hj1TT/otU/AACyPssAAAAAAAAAAfACAAAaAQAA1s0O5No80j+sxT7a58HVPwCArD7bAAAAAAAAAAHxAgAAGgEAAFyvJhgeOtI/dFXVUGHd1T8AAKo+2wAAAAAAAAAB8gIAABoBAADkkD5MYTfSP0ITmZhr9dU/AICePusAAAAAAAAAAfMCAAAaAQAAbHJWgKQ00j8gLbeClwbWPwCAmT7rAAAAAAAAAAH0AgAAGgEAAPJTbrTnMdI/BHUCPlQU1j8AAIU++gAAAAAAAAAB9QIAABoBAAB4NYboKi/SP+i8TfkQItY/AAB4PvoAAAAAAAAAAfYCAAAaAQAAeDWG6Cov0j/WMsaFXizWPwAAbT76AAAAAAAAAAH3AgAAGgEAAAAXnhxuLNI/yNZr4zwz1j8AAGg++gAAAAAAAAAB+AIAABoBAABQYBjhB6nRP+hj1TT/otU/AABfPgAAAAAAAAAAAfkCAAAaAQAA2EEwFUum0T/wkQIGkJ/VPwAAmT4QAAAAAAAAAAH6AgAAGgEAAFBgGOEHqdE/9r8v1yCc1T8AAKI+EAAAAAAAAAAB+wIAABoBAABCneh4ga7RP/a/L9cgnNU/AICoPhAAAAAAAAAAAfwCAAAaAQAAvLvQRD6x0T/2vy/XIJzVPwCApz4QAAAAAAAAAAH9AgAAGgEAAK74oNy3ttE/8JECBpCf1T8AgKU+LwAAAAAAAAAB/gIAABoBAAAaVFlA7r7RP/CRAgaQn9U/AACiPi8AAAAAAAAAAf8CAAAaAQAA/s35b+HJ0T/oY9U0/6LVPwCAoD4vAAAAAAAAAAEAAwAAGgEAAOJHmp/U1NE/4jWoY26m1T8AgJs+LwAAAAAAAAABAQMAABoBAADEwTrPx9/RP9bZTcFMrdU/AICZPj4AAAAAAAAAAQIDAAAaAQAAqDvb/rrq0T/CT8ZNmrfVPwAAmD4+AAAAAAAAAAEDAwAAGgEAAIy1ey6u9dE/ppcRCVfF1T8AAJg+PgAAAAAAAAABBAMAABoBAABwLxxeoQDSP4KxL/OC1tU/AICWPk4AAAAAAAAAAQUDAAAaAQAAVKm8jZQL0j9YnSAMHuvVPwAAlj5OAAAAAAAAAAEGAwAAGgEAADgjXb2HFtI/KFvkUygD1j8AAJU+XgAAAAAAAAABBwMAABoBAACifhUhvh7SP/DqesqhHtY/AACUPl4AAAAAAAAAAQgDAAAaAQAADtrNhPQm0j+6ehFBGzrWPwAAlT5tAAAAAAAAAAEJAwAAGgEAAAAXnhxuLNI/ggqot5RV1j8AgJU+bQAAAAAAAAABCgMAABoBAAB4NYboKi/SP1DIa/+ebdY/AICVPn0AAAAAAAAAAQsDAAAaAQAA8lNutOcx0j8ghi9HqYXWPwAAlj59AAAAAAAAAAEMAwAAGgEAAGxyVoCkNNI//J9NMdWW1j8AAJc+jQAAAAAAAAABDQMAABoBAABsclaApDTSP+LnmOyRpNY/AICXPo0AAAAAAAAAAQ4DAAAaAQAA5JA+TGE30j/OXRF5367WPwAAmz6cAAAAAAAAAAEPAwAAGgEAAOSQPkxhN9I/uNOJBS251j8AgJw+nAAAAAAAAAABEAMAABoBAADkkD5MYTfSP6p3L2MLwNY/AACjPpwAAAAAAAAAAREDAAAaAQAA5JA+TGE30j+cG9XA6cbWPwAApj6sAAAAAAAAAAESAwAAGgEAAOSQPkxhN9I/nBvVwOnG1j8AAK0+rAAAAAAAAAABEwMAABoBAABcryYYHjrSP6RJApJ6w9Y/AACwPqwAAAAAAAAAARQDAAAaAQAAUOz2r5c/0j+ypVw0nLzWPwCAsT6sAAAAAAAAAAEVAwAAGgEAAEApx0cRRdI/zl0Red+u1j8AALI+rAAAAAAAAAABFgMAABoBAACshH+rR03SP/BD846zndY/AICwPssAAAAAAAAAARcDAAAaAQAACB0Ip/da0j8YWAJ2GInWPwAAsD7LAAAAAAAAAAEYAwAAGgEAAOyWqNbqZdI/Spo+Lg5x1j8AgKo+2wAAAAAAAAABGQMAABoBAADQEEkG3nDSP3rceuYDWdY/AACoPtsAAAAAAAAAARoDAAAaAQAAtIrpNdF70j+sHree+UDWPwCAkT7qAAAAAAAAAAEbAwAAGgEAAJgEimXEhtI/2mDzVu8o1j8AgIc+6gAAAAAAAAABHAMAABoBAAB8fiqVt5HSPwR1Aj5UFNY/AICBPvoAAAAAAAAAAR0DAAAaAQAA5tni+O2Z0j8oW+RTKAPWPwAAgD76AAAAAAAAAAEeAwAAGgEAAP7LClWMoNc/tS+Hopdi4T8AAEM+AAAAAAAAAAABHwMAABoBAAAOjzq9EpvXP7Uvh6KXYuE/AICFPg8AAAAAAAAAASADAAAaAQAA/ssKVYyg1z+5xh0L4GDhPwCAjT4PAAAAAAAAAAEhAwAAGgEAAP7LClWMoNc/ucYdC+Bg4T8AAJM+DwAAAAAAAAABIgMAABoBAAD+ywpVjKDXP7nGHQvgYOE/AACXPh8AAAAAAAAAASMDAAAaAQAA/ssKVYyg1z+5xh0L4GDhPwCAlz4fAAAAAAAAAAEkAwAAGgEAAPII2+wFptc/ucYdC+Bg4T8AgJU+LwAAAAAAAAABJQMAABoBAABqJ8O4wqjXP7nGHQvgYOE/AICUPi8AAAAAAAAAASYDAAAaAQAA5EWrhH+r1z+8XbRzKF/hPwAAkj4vAAAAAAAAAAEnAwAAGgEAAORFq4R/q9c/vF20cyhf4T8AgJA+LwAAAAAAAAABKAMAABoBAADWgnsc+bDXP7/0StxwXeE/AICUPj4AAAAAAAAAASkDAAAaAQAA1oJ7HPmw1z+/9ErccF3hPwAAlj4+AAAAAAAAAAEqAwAAGgEAAMi/S7Ryttc/v/RK3HBd4T8AAJw+PgAAAAAAAAABKwMAABoBAABA3jOAL7nXP7/0StxwXeE/AACePj4AAAAAAAAAASwDAAAaAQAAMhsEGKm+1z+/9ErccF3hPwCAoT5OAAAAAAAAAAEtAwAAGgEAACRY1K8ixNc/v/RK3HBd4T8AAKM+TgAAAAAAAAABLgMAABoBAACOs4wTWczXP7/0StxwXeE/AICkPl4AAAAAAAAAAS8DAAAaAQAA+g5Fd4/U1z+8XbRzKF/hPwCApT5tAAAAAAAAAAEwAwAAGgEAAN6I5aaC39c/ucYdC+Bg4T8AgKQ+fQAAAAAAAAABMQMAABoBAADCAobWderXP7nGHQvgYOE/AACkPn0AAAAAAAAAATIDAAAaAQAAHpsO0iX41z+1L4eil2LhPwAAoz6MAAAAAAAAAAEzAwAAGgEAAPRRf5mSCNg/spjwOU9k4T8AAKI+jAAAAAAAAAABNAMAABoBAAC8RcD4eB7YP64BWtEGZuE/AACjPpwAAAAAAAAAATUDAAAaAQAAdnbR79g52D+rasNovmfhPwCAoz6sAAAAAAAAAAE2AwAAGgEAACDksn6yWtg/p9MsAHZp4T8AAKU+rAAAAAAAAAABNwMAABoBAAC+jmSlBYHYP6Q8lpcta+E/AIClPqwAAAAAAAAAATgDAAAaAQAAXjkWzFin2D+dDmnGnG7hPwAApz67AAAAAAAAAAE5AwAAGgEAAHICsL5o0Ng/luA79Qty4T8AgKc+uwAAAAAAAAABOgMAABoBAAAC6jF9NfzYP5JJpYzDc+E/AACpPssAAAAAAAAAATsDAAAaAQAAktGzOwIo2T+Psg4ke3XhPwCAqT7LAAAAAAAAAAE8AwAAGgEAAJzXHcaLVtk/j7IOJHt14T8AAKs+2wAAAAAAAAABPQMAABoBAAAc/G8c0ofZP4+yDiR7deE/AICrPtsAAAAAAAAAAT4DAAAaAQAAkF2SCpK+2T+Psg4ke3XhPwCAqz7qAAAAAAAAAAE/AwAAGgEAAH7dnMQO+Nk/ixt4uzJ34T8AAKw+6gAAAAAAAAABQAMAABoBAABqXad+izHaP4sbeLsyd+E/AACtPvoAAAAAAAAAAUEDAAAaAQAAzvuZBMVt2j+IhOFS6njhPwCArT76AAAAAAAAAAFCAwAAGgEAAEJdvPKEpNo/hO1K6qF64T8AgK0+FwEAAAAAAAABQwMAABoBAAAu3casAd7aP4TtSuqheuE/AACuPhcBAAAAAAAAAUQDAAAaAQAAHF3RZn4X2z+E7UrqoXrhPwAArz4nAQAAAAAAAAFFAwAAGgEAAID7w+y3U9s/hO1K6qF64T8AgK8+JwEAAAAAAAABRgMAABoBAADmmbZy8Y/bP4FWtIFZfOE/AACxPjcBAAAAAAAAAUcDAAAaAQAATDip+CrM2z99vx0ZEX7hPwCAsT43AQAAAAAAAAFIAwAAGgEAADa4s7KnBdw/eiiHsMh/4T8AALM+RgEAAAAAAAABSQMAABoBAAC63AUJ7jbcP3P6Wd83g+E/AICzPkYBAAAAAAAAAUoDAAAaAQAAOAFYXzRo3D9szCwOp4bhPwAAtj5WAQAAAAAAAAFLAwAAGgEAAMjo2R0BlNw/aDWWpV6I4T8AALc+VgEAAAAAAAABTAMAABoBAABa0Fvczb/cP2EHadTNi+E/AIC3PlYBAAAAAAAAAU0DAAAaAQAA6rfdmprr3D9a2TsDPY/hPwAAuD5mAQAAAAAAAAFOAwAAGgEAAACBd42qFN0/VKsOMqyS4T8AALk+ZgEAAAAAAAABTwMAABoBAAAWShGAuj3dP0194WAbluE/AIC5PnUBAAAAAAAAAVADAAAaAQAAtPTCpg1k3T9ET7SPipnhPwCAuD51AQAAAAAAAAFRAwAAGgEAAFCfdM1git0/PSGHvvmc4T8AALg+hQEAAAAAAAABUgMAABoBAAB2Kz4o963dPzbzWe1ooOE/AAC6PoUBAAAAAAAAAVMDAAAaAQAAIpkft9DO3T8vxSwc2KPhPwAAuz6UAQAAAAAAAAFUAwAAGgEAAFToGHrt7N0/KJf/Sken4T8AAL8+lAEAAAAAAAABVQMAABoBAAAAVvoIxw3ePyUAaeL+qOE/AIDAPqQBAAAAAAAAAVYDAAAaAQAAMqXzy+Mr3j8hadJ5tqrhPwCAwz6kAQAAAAAAAAFXAwAAGgEAAHS3HPeGRN4/HtI7EW6s4T8AAMU+tAEAAAAAAAABWAMAABoBAAC0yUUiKl3ePx7SOxFurOE/AIDFPrQBAAAAAAAAAVkDAAAaAQAA9NtuTc113j8e0jsRbqzhPwAAxj7DAQAAAAAAAAFaAwAAGgEAADbul3hwjt4/IWnSebaq4T8AAMY+wwEAAAAAAAABWwMAABoBAAB2AMGjE6fePyUAaeL+qOE/AADGPtMBAAAAAAAAAVwDAAAaAQAAthLqzra/3j8ol/9KR6fhPwCAwT7TAQAAAAAAAAFdAwAAGgEAAPgkE/pZ2N4/LC6Ws4+l4T8AgL8+4wEAAAAAAAABXgMAABoBAAA4Nzwl/fDePzNcw4QgouE/AAC7PuMBAAAAAAAAAV8DAAAaAQAAekllUKAJ3z8281ntaKDhPwAAuT7yAQAAAAAAAAFgAwAAGgEAAEI9pq+GH98/PSGHvvmc4T8AgLA+8gEAAAAAAAABYQMAABoBAAAKMecObTXfP0RPtI+KmeE/AICsPgICAAAAAAAAAWIDAAAaAQAA4OdX1tlF3z9J5kr40pfhPwAAmj4CAgAAAAAAAAFjAwAAGgEAALaeyJ1GVt8/UBR4yWOU4T8AAJI+EQIAAAAAAAABZAMAABoBAACYGGnNOWHfP1SrDjKskuE/AICNPhECAAAAAAAAAWUDAAAaAQAAAnQhMXBp3z9Uqw4yrJLhPwAAjD4xAgAAAAAAAAFmAwAAGgEAAMi/S7Ryttc/Ex1pqjo04T8AADg+AAAAAAAAAAABZwMAABoBAADkRauEf6vXPxCG0kHyNeE/AAB8PhAAAAAAAAAAAWgDAAAaAQAA8gjb7AWm1z8M7zvZqTfhPwAAhj4QAAAAAAAAAAFpAwAAGgEAAHjq8iBJo9c/DO872ak34T8AgIs+EAAAAAAAAAABagMAABoBAAD+ywpVjKDXPwlYpXBhOeE/AACPPiMAAAAAAAAAAWsDAAAaAQAAhq0iic+d1z8FwQ4IGTvhPwCAjz4jAAAAAAAAAAFsAwAAGgEAAA6POr0Sm9c/Aip4n9A84T8AgI0+MwAAAAAAAAABbQMAABoBAAAaUmolmZXXP/6S4TaIPuE/AICMPjMAAAAAAAAAAW4DAAAaAQAAKhWajR+Q1z/3ZLRl90HhPwAAij4zAAAAAAAAAAFvAwAAGgEAAL654Snph9c/8DaHlGZF4T8AgIg+QgAAAAAAAAABcAMAABoBAADMfBGSb4LXP+kIWsPVSOE/AICOPkIAAAAAAAAAAXEDAAAaAQAAYiFZLjl61z/brP8gtE/hPwCAkT5SAAAAAAAAAAFyAwAAGgEAAHDkiJa/dNc/yrkOFkpY4T8AAJo+UgAAAAAAAAABcwMAABoBAAAEidAyiWzXP7Uvh6KXYuE/AICdPlIAAAAAAAAAAXQDAAAaAQAAFEwAmw9n1z+SSaWMw3PhPwCAoT5iAAAAAAAAAAF1AwAAGgEAACAPMAOWYdc/YQdp1M2L4T8AAKM+cQAAAAAAAAABdgMAABoBAAAu0l9rHFzXPyFp0nm2quE/AICjPnEAAAAAAAAAAXcDAAAaAQAAPJWP06JW1z/enA5ODs3hPwAApD6BAAAAAAAAAAF4AwAAGgEAAExYvzspUdc/lTm0uR3x4T8AgKI+gQAAAAAAAAABeQMAABoBAABaG++jr0vXP0c/w7zkFuI/AACiPpEAAAAAAAAAAXoDAAAaAQAA4PwG2PJI1z/6rTtXYz7iPwAAoz6RAAAAAAAAAAF7AwAAGgEAAPC/NkB5Q9c/nlfwtwhr4j8AgKM+kQAAAAAAAAABfAMAABoBAAD8gmao/z3XPz3Td0cdm+I/AICjPrAAAAAAAAAAAX0DAAAaAQAAkCeuRMk11z/dTv/WMcviPwAApD6wAAAAAAAAAAF+AwAAGgEAACjM9eCSLdc/e8qGZkb74j8AAKU+sAAAAAAAAAABfwMAABoBAAC8cD19XCXXPxpGDvZaK+M/AIClPrAAAAAAAAAAAYADAAAaAQAA2PacTWka1z+2Kv8cJ13jPwAApz7PAAAAAAAAAAGBAwAAGgEAAG6b5OkyEtc/RkosChqU4z8AgKc+zwAAAAAAAAABggMAABoBAAACQCyG/AnXP9+Xhsidx+M/AACqPs8AAAAAAAAAAYMDAAAaAQAAEANc7oIE1z9wt7O1kP7jPwAAqz7PAAAAAAAAAAGEAwAAGgEAAKano4pM/NY/DjM7RaUu5D8AgKs+3wAAAAAAAAABhQMAABoBAAC0atPy0vbWP66uwtS5XuQ/AACsPt8AAAAAAAAAAYYDAAAaAQAAOkzrJhb01j9NKkpkzo7kPwCAqD7uAAAAAAAAAAGHAwAAGgEAAMAtA1tZ8dY/6Q47i5rA5D8AAKc+7gAAAAAAAAABiAMAABoBAABIDxuPnO7WP4+47+s/7eQ/AICoPv4AAAAAAAAAAYkDAAAaAQAAzvAyw9/r1j8/J2iGvhTlPwAAqT7+AAAAAAAAAAGKAwAAGgEAAM7wMsPf69Y/+lqkWhY35T8AAKw+DgEAAAAAAAABiwMAABoBAADO8DLD3+vWP7gld5e2V+U/AACtPg4BAAAAAAAAAYwDAAAaAQAAzvAyw9/r1j+ETKR2eHHlPwAAsT4dAQAAAAAAAAGNAwAAGgEAAM7wMsPf69Y/UwpovoKJ5T8AgLI+HQEAAAAAAAABjgMAABoBAADO8DLD3+vWPy2N7z9mnOU/AICzPi0BAAAAAAAAAY8DAAAaAQAASA8bj5zu1j8Kpw0qkq3lPwAAtD4tAQAAAAAAAAGQAwAAGgEAADpM6yYW9NY/8O5Y5U675T8AALQ+LQEAAAAAAAABkQMAABoBAAAsibu+j/nWP9fNOglUx+U/AAC0PjwBAAAAAAAAAZIDAAAaAQAAmORzIsYB1z/CQ7OVodHlPwAAtz48AQAAAAAAAAGTAwAAGgEAAIohRLo/B9c/sVDCijfa5T8AgLg+TAEAAAAAAAABlAMAABoBAAB8XhRSuQzXP6P0Z+gV4eU/AIC6PkwBAAAAAAAAAZUDAAAaAQAAbpvk6TIS1z+VmA1G9OflPwCAuz5cAQAAAAAAAAGWAwAAGgEAAF7YtIGsF9c/i9NJDBvt5T8AAMA+XAEAAAAAAAABlwMAABoBAADKM23l4h/XP4AOhtJB8uU/AADCPnsBAAAAAAAAAZgDAAAaAQAAvHA9fVwl1z954FgBsfXlPwCAxD57AQAAAAAAAAGZAwAAGgEAACjM9eCSLdc/bxuVx9f65T8AgMU+ewEAAAAAAAABmgMAABoBAAAMRpYQhjjXP2RW0Y3+/+U/AIDFPnsBAAAAAAAAAZsDAAAaAQAA8L82QHlD1z9dKKS8bQPmPwAAxj6LAQAAAAAAAAGcAwAAGgEAAExYvzspUdc/Vvp269wG5j8AAMg+iwEAAAAAAAABnQMAABoBAAAgDzADlmHXP0/MSRpMCuY/AADJPpoBAAAAAAAAAZ4DAAAaAQAAcOSIlr901z9FB4bgcg/mPwCAyj6aAQAAAAAAAAGfAwAAGgEAAEab+V0shdc/PtlYD+IS5j8AgMs+qgEAAAAAAAABoAMAABoBAAAOjzq9EpvXPzerKz5RFuY/AADQPqoBAAAAAAAAAaEDAAAaAQAA1oJ7HPmw1z8t5mcEeBvmPwAA0j65AQAAAAAAAAGiAwAAGgEAABaVpEecydc/IiGkyp4g5j8AANg+uQEAAAAAAAABowMAABoBAABK5J0KuefXPxTFSSh9J+Y/AADaPskBAAAAAAAAAaQDAAAaAQAA5o5PMQwO2D8Gae+FWy7mPwCA3D7JAQAAAAAAAAGlAwAAGgEAAHZ20e/YOdg/9nX+evE25j8AgN0+2QEAAAAAAAABpgMAABoBAAD4miNGH2vYP+WCDXCHP+Y/AIDdPtkBAAAAAAAAAacDAAAaAQAA8t1daCKf2D/TjxxlHUjmPwAA3j7oAQAAAAAAAAGoAwAAGgEAAGY/gFbi1dg/wpwrWrNQ5j8AAN4+6AEAAAAAAAABqQMAABoBAADmY9KsKAfZP7GpOk9JWeY/AADePvgBAAAAAAAAAaoDAAAaAQAA4KYMzys72T+jTeCsJ2DmPwAA3j74AQAAAAAAAAGrAwAAGgEAAEhF/1Rld9k/kVrvob1o5j8AAN4+CAIAAAAAAAABrAMAABoBAACs4/HanrPZP4Bn/pZTceY/AADfPggCAAAAAAAAAa0DAAAaAQAAiqDMLJXy2T9udA2M6XnmPwCA3z4XAgAAAAAAAAGuAwAAGgEAAP4B7xpVKdo/ZK9JUhB/5j8AAOQ+FwIAAAAAAAABrwMAABoBAABwYxEJFWDaP1ZT76/uheY/AADmPhwCAAAAAAAAAbADAAAaAQAA2AEEj06c2j9I95QNzYzmPwCA6T4cAgAAAAAAAAGxAwAAGgEAALS+3uBE29o/PjLR0/OR5j8AAOs+KwIAAAAAAAABsgMAABoBAAAOmqH+9xzbPzDWdjHSmOY/AADuPisCAAAAAAAAAbMDAAAaAQAA3JNM6Gdh2z8lEbP3+J3mPwAA7z47AgAAAAAAAAG0AwAAGgEAAKyN99HXpds/HuOFJmih5j8AgO4+OwIAAAAAAAABtQMAABoBAAB+h6K7R+rbPxe1WFXXpOY/AADuPksCAAAAAAAAAbYDAAAaAQAAaAetdcQj3D8QhyuERqjmPwAA7z5LAgAAAAAAAAG3AwAAGgEAAFaHty9BXdw/CVn+srWr5j8AgO8+SwIAAAAAAAABuAMAABoBAADI6NkdAZTcPwbCZ0ptreY/AADyPloCAAAAAAAAAbkDAAAaAQAAPEr8C8HK3D//kzp53LDmPwAA8z5aAgAAAAAAAAG6AwAAGgEAALCrHvqAAd0/+WUNqEu05j8AAPY+agIAAAAAAAABuwMAABoBAACeKym0/TrdP/bOdj8DtuY/AAD3PmoCAAAAAAAAAbwDAAAaAQAAmG5j1gBv3T/yN+DWurfmPwCA9z56AgAAAAAAAAG9AwAAGgEAABiTtSxHoN0/8jfg1rq35j8AAPg+egIAAAAAAAABvgMAABoBAACoejfrE8zdP/I34Na6t+Y/AAD5PokCAAAAAAAAAb8DAAAaAQAAwEPR3SP13T/yN+DWurfmPwCA+T6JAgAAAAAAAAHAAwAAGgEAAF7uggR3G94/8jfg1rq35j8AAPw+mQIAAAAAAAABwQMAABoBAACOPXzHkzneP/I34Na6t+Y/AAD9PpkCAAAAAAAAAcIDAAAaAQAA0k+l8jZS3j/2znY/A7bmPwAAAD+oAgAAAAAAAAHDAwAAGgEAAJhD5lEdaN4/+WUNqEu05j8AgAA/qAIAAAAAAAABxAMAABoBAADmGD/lRnveP/38oxCUsuY/AAADP7gCAAAAAAAAAcUDAAAaAQAAvM+vrLOL3j//kzp53LDmPwAABD+4AgAAAAAAAAHGAwAAGgEAABhoOKhjmd4/AivR4SSv5j8AwAU/uAIAAAAAAAABxwMAABoBAACEw/ALmqHePwlZ/rK1q+Y/AIAGP8gCAAAAAAAAAcgDAAAaAQAA8B6pb9Cp3j8QhyuERqjmPwCACT/IAgAAAAAAAAHJAwAAGgEAAOJbeQdKr94/F7VYVdek5j8AAAs/1wIAAAAAAAABygMAABoBAABaemHTBrLePx7jhSZooeY/AEAMP9cCAAAAAAAAAcsDAAAaAQAAWnph0way3j8sP+DIiZrmPwDADD/XAgAAAAAAAAHMAwAAGgEAAOJbeQdKr94/Ops6a6uT5j8AgA0/5wIAAAAAAAABzQMAABoBAABoPZE7jazeP08lwt5dieY/AMANP+cCAAAAAAAAAc4DAAAaAQAAdgDBoxOn3j9udA2M6XnmPwBADT/3AgAAAAAAAAHPAwAAGgEAAITD8Auaod4/mIgcc05l5j8AAA0/BgMAAAAAAAAB0AMAABoBAAAYaDioY5neP8UzwsL7TuY/AAANPwYDAAAAAAAAAdEDAAAaAQAAKCtoEOqT3j/2df568TbmPwAADT8WAwAAAAAAAAHSAwAAGgEAADbul3hwjt4/Jrg6M+ce5j8AQAw/FgMAAAAAAAAB0wMAABoBAABGscfg9ojeP1qRDVQlBeY/AAAMPyUDAAAAAAAAAdQDAAAaAQAAUHT3SH2D3j+VmA1G9OflPwCADT8lAwAAAAAAAAHVAwAAGgEAANpVD33AgN4/0J8NOMPK5T8AQA4/NQMAAAAAAAAB1gMAABoBAADmGD/lRnvePxHVOvsiquU/AMAPPzUDAAAAAAAAAdcDAAAaAQAA5hg/5UZ73j9hZsJgpILlPwCAED9FAwAAAAAAAAHYAwAAGgEAAOYYP+VGe94/vLwNAP9V5T8AQBE/RQMAAAAAAAAB2QMAABoBAADmGD/lRnvePxF8wjYRK+U/AMARP1QDAAAAAAAAAdoDAAAaAQAA5hg/5UZ73j9zADun/PrkPwBAED9UAwAAAAAAAAHbAwAAGgEAAGA3J7EDft4/zVaGRlfO5D8AgA8/ZAMAAAAAAAAB3AMAABoBAABgNyexA37ePzFylR+LnOQ/AEAQP2QDAAAAAAAAAd0DAAAaAQAAUHT3SH2D3j+du9HJT2fkPwCAED90AwAAAAAAAAHeAwAAGgEAAMqS3xQ6ht4/BW53C8wz5D8AQBE/dAMAAAAAAAAB3wMAABoBAAC8z6+ss4veP2wgHU1IAOQ/AMARP4MDAAAAAAAAAeADAAAaAQAArgyARC2R3j/V0sKOxMzjPwDAED+DAwAAAAAAAAHhAwAAGgEAAKJJUNymlt4/QBz/OImX4z8AQBA/gwMAAAAAAAAB4gMAABoBAACShiB0IJzeP7KTaLTeXuM/AAAQP6IDAAAAAAAAAeMDAAAaAQAAhMPwC5qh3j8kC9IvNCbjPwAAED+iAwAAAAAAAAHkAwAAGgEAAHYAwaMTp94/jL13cbDy4j8AwA4/ogMAAAAAAAAB5QMAABoBAADiW3kHSq/eP/oGtBt1veI/AEAOP6IDAAAAAAAAAeYDAAAaAQAATLcxa4C33j9ZiyyMYI3iPwCADj/CAwAAAAAAAAHnAwAAGgEAAED0AQP6vN4/ug+l/Etd4j8AwA4/wgMAAAAAAAAB6AMAABoBAAAwMdKac8LePxqUHW03LeI/AEANP8IDAAAAAAAAAekDAAAaAQAAIm6iMu3H3j9xU9KjSQLiPwCADD/CAwAAAAAAAAHqAwAAGgEAABSrcspmzd4/v03DoILc4T8AQAk/0QMAAAAAAAAB6wMAABoBAAAG6EJi4NLePwGD8GPiu+E/AAAIP9EDAAAAAAAAAewDAAAaAQAA+CQT+lnY3j8281ntaKDhPwDAAz/hAwAAAAAAAAHtAwAAGgEAAOph45HT3d4/ZZ7/PBaK4T8AAAI/4QMAAAAAAAAB7gMAABoBAADcnrMpTePeP4sbeLsyd+E/AID4PvEDAAAAAAAAAe8DAAAaAQAAztuDwcbo3j+rasNovmfhPwCA8z7xAwAAAAAAAAHwAwAAGgEAAL4YVFlA7t4/xiJ4rQFa4T8AAOg+AAQAAAAAAAAB8QMAABoBAAC0VSTxufPeP9us/yC0T+E/AADjPgAEAAAAAAAAAfIDAAAaAQAApJL0iDP53j/tn/ArHkfhPwCA0z4QBAAAAAAAAAHzAwAAGgEAABqx3FTw+94/+/tKzj9A4T8AgMw+EAQAAAAAAAAB9AMAABoBAACWz8Qgrf7ePwXBDggZO+E/AIC5Ph8EAAAAAAAAAfUDAAAaAQAAhgyVuCYE3z8M7zvZqTfhPwCAsT4fBAAAAAAAAAH2AwAAGgEAAAArfYTjBt8/Ex1pqjo04T8AAGY+HwQAAAAAAAAB9wMAABoBAAB6SWVQoAnfPxW0/xKDMuE/AAAuPi4EAAAAAAAAAfgDAAAaAQAAVOgYeu3s3T9bhqQG8IfkPwAAdD4AAAAAAAAAAAH5AwAAGgEAANrJMK4w6t0/UMHgzBaN5D8AAKc+EAAAAAAAAAAB+gMAABoBAADOBgFGqu/dP1DB4MwWjeQ/AACxPhAAAAAAAAAAAfsDAAAaAQAAwEPR3SP13T9NKkpkzo7kPwCAuD4QAAAAAAAAAAH8AwAAGgEAALCAoXWd+t0/SZOz+4WQ5D8AgMU+IAAAAAAAAAAB/QMAABoBAAAc3FnZ0wLeP0b8HJM9kuQ/AADKPiAAAAAAAAAAAf4DAAAaAQAAhjcSPQoL3j8/zu/BrJXkPwAAzz4zAAAAAAAAAAH/AwAAGgEAAGyxsmz9Fd4/OzdZWWSX5D8AANE+MwAAAAAAAAABAAQAABoBAADWDGvQMx7ePzs3WVlkl+Q/AIDRPlIAAAAAAAAAAQEEAAAaAQAAqsPbl6Au3j87N1lZZJfkPwAA1D5SAAAAAAAAAAECBAAAGgEAAApcZJNQPN4/OzdZWWSX5D8AANU+UgAAAAAAAAABAwQAABoBAADcEtVavUzePzs3WVlkl+Q/AADcPlIAAAAAAAAAAQQEAAAaAQAAtMlFIipd3j84oMLwG5nkPwCA3z5SAAAAAAAAAAEFBAAAGgEAAIqAtumWbd4/OKDC8BuZ5D8AAOg+YgAAAAAAAAABBgQAABoBAADaVQ99wIDePzigwvAbmeQ/AIDrPmIAAAAAAAAAAQcEAAAaAQAAoklQ3KaW3j84oMLwG5nkPwCA8j6BAAAAAAAAAAEIBAAAGgEAANSYSZ/DtN4/OKDC8BuZ5D8AAPY+gQAAAAAAAAABCQQAABoBAAB+BisundXePzs3WVlkl+Q/AAD9PoEAAAAAAAAAAQoEAAAaAQAApJL0iDP53j87N1lZZJfkPwAAAD+RAAAAAAAAAAELBAAAGgEAALpbjntDIt8/OzdZWWSX5D8AAAA/kQAAAAAAAAABDAQAABoBAABKQxA6EE7fPzs3WVlkl+Q/AAAAP5EAAAAAAAAAAQ0EAAAaAQAAYAyqLCB33z8/zu/BrJXkPwCAAD+hAAAAAAAAAAEOBAAAGgEAAGgSFLeppd8/P87vwayV5D8AwAA/oQAAAAAAAAABDwQAABoBAAD4+ZV1dtHfP0Jlhir1k+Q/AMAAP7AAAAAAAAAAARAEAAAaAQAAAAAAAAAA4D9G/ByTPZLkPwAAAT+wAAAAAAAAAAERBAAAGgEAAAUDNcVEF+A/SZOz+4WQ5D8AAAE/wAAAAAAAAAABEgQAABoBAACCJFJWRjHgP00qSmTOjuQ/AAABP8AAAAAAAAAAARMEAAAaAQAAwzZ7gelJ4D9QweDMFo3kPwBAAD/PAAAAAAAAAAEUBAAAGgEAAMc5sEYuYeA/VFh3NV+L5D8AAAA/zwAAAAAAAAABFQQAABoBAABSHv0/tnXgP1fvDZ6nieQ/AID9Pt8AAAAAAAAAARYEAAAaAQAA3gJKOT6K4D9X7w2ep4nkPwCA/D7fAAAAAAAAAAEXBAAAGgEAALS5ugCrmuA/V+8NnqeJ5D8AgPg+7wAAAAAAAAABGAQAABoBAABNYTdiuangP1uGpAbwh+Q/AAD3Pu8AAAAAAAAAARkEAAAaAQAAqfm/XWm34D9bhqQG8IfkPwCA8T7+AAAAAAAAAAEaBAAAGgEAAI1zYI1cwuA/Xh07bziG5D8AgO8+/gAAAAAAAAABGwQAABoBAAA13gxX8cvgP14dO284huQ/AADjPg4BAAAAAAAAARwEAAAaAQAAnznFuifU4D9eHTtvOIbkPwAA3j4OAQAAAAAAAAEdBAAAGgEAAM+Fibj/2uA/Xh07bziG5D8AANA+DgEAAAAAAAABHgQAABoBAADAwllQeeDgP14dO284huQ/AADKPh4BAAAAAAAAAR8EAAAaAQAAOOFBHDbj4D9eHTtvOIbkPwCAtz4eAQAAAAAAAAEgBAAAGgEAALL/Kejy5eA/YrTR14CE5D8AgK8+HgEAAAAAAAABIQQAABoBAACy/yno8uXgP2VLaEDJguQ/AAAtPi0BAAAAAAAAASIEAAAaAQAAwMJZUHng4D9seZURWn/kPwAAuj0tAQAAAAAAAAEjBAAAGgEAAFVnoexC2OA/dz5ZSzN65D8AAEQ9XAEAAAAAAAABJAQAABoBAACSW6PvPJXfP1/EwqomB+Q/AAB0PgAAAAAAAAAAASUEAAAaAQAAGj27I4CS3z9bLSxC3gjkPwAApz4PAAAAAAAAAAEmBAAAGgEAABo9uyOAkt8/Wy0sQt4I5D8AALE+DwAAAAAAAAABJwQAABoBAAAaPbsjgJLfP1stLELeCOQ/AIC4Pg8AAAAAAAAAASgEAAAaAQAAGj27I4CS3z9bLSxC3gjkPwCAwT4eAAAAAAAAAAEpBAAAGgEAABo9uyOAkt8/Wy0sQt4I5D8AAMQ+HgAAAAAAAAABKgQAABoBAAAaPbsjgJLfP1stLELeCOQ/AIDFPh4AAAAAAAAAASsEAAAaAQAAGj27I4CS3z9bLSxC3gjkPwAAxj4eAAAAAAAAAAEsBAAAGgEAABo9uyOAkt8/Wy0sQt4I5D8AAMk+HgAAAAAAAAABLQQAABoBAAAaPbsjgJLfP1stLELeCOQ/AIDKPh4AAAAAAAAAAS4EAAAaAQAAoB7TV8OP3z9YlpXZlQrkPwCA1D4tAAAAAAAAAAEvBAAAGgEAACgA64sGjd8/UWhoCAUO5D8AgNg+LQAAAAAAAAABMAQAABoBAAA2wxr0jIffP0ajpM4rE+Q/AADkPj0AAAAAAAAAATEEAAAaAQAAzGdikFZ/3z883uCUUhjkPwCA6D49AAAAAAAAAAEyBAAAGgEAAGAMqiwgd98/LoKG8jAf5D8AgO4+TQAAAAAAAAABMwQAABoBAAB+kgn9LGzfPyAmLFAPJuQ/AIDwPlwAAAAAAAAAATQEAAAaAQAAmBhpzTlh3z8OMztFpS7kPwCA8j5cAAAAAAAAAAE1BAAAGgEAADyA4NGJU98//j9KOjs35D8AgPM+XAAAAAAAAAABNgQAABoBAADg51fW2UXfP+1MWS/RP+Q/AIDyPmwAAAAAAAAAATcEAAAaAQAACjHnDm013z/YwtG7HkrkPwAA8j5sAAAAAAAAAAE4BAAAGgEAALpbjntDIt8/wzhKSGxU5D8AgO8+fAAAAAAAAAABOQQAABoBAADkpB201hHfP6sXLGxxYOQ/AIDuPosAAAAAAAAAAToEAAAaAQAAEO6s7GkB3z+ZJDthB2nkPwAA7T6LAAAAAAAAAAE7BAAAGgEAADg3PCX98N4/gQMdhQx15D8AAOw+mwAAAAAAAAABPAQAABoBAADcnrMpTePeP2x5lRFaf+Q/AADtPpsAAAAAAAAAAT0EAAAaAQAAfgYrLp3V3j9X7w2ep4nkPwCA7T6bAAAAAAAAAAE+BAAAGgEAAJyMiv6pyt4/QmWGKvWT5D8AgO0+qgAAAAAAAAABPwQAABoBAAAwMdKac8LePzFylR+LnOQ/AADuPqoAAAAAAAAAAUAEAAAaAQAAxNUZNz263j8gf6QUIaXkPwAA7j66AAAAAAAAAAFBBAAAGgEAANSYSZ/DtN4/DoyzCbet5D8AAO4+ugAAAAAAAAABQgQAABoBAABaemHTBrLePwIwWWeVtOQ/AADuPsoAAAAAAAAAAUMEAAAaAQAAWnph0way3j/00/7Ec7vkPwAA7j7KAAAAAAAAAAFEBAAAGgEAANSYSZ/DtN4/5nekIlLC5D8AAO4+2QAAAAAAAAABRQQAABoBAABA9AED+rzeP9uy4Oh4x+Q/AADuPtkAAAAAAAAAAUYEAAAaAQAAnIyK/qnK3j/R7Ryvn8zkPwCA7D7pAAAAAAAAAAFHBAAAGgEAAHJD+8UW294/xihZdcbR5D8AAOw+6QAAAAAAAAABSAQAABoBAAA4Nzwl/fDeP7xjlTvt1uQ/AADtPvkAAAAAAAAAAUkEAAAaAQAAbIY16BkP3z+xntEBFNzkPwCA7T4IAQAAAAAAAAFKBAAAGgEAAJ7VLqs2Ld8/p9kNyDrh5D8AgO0+CAEAAAAAAAABSwQAABoBAABKQxA6EE7fP50USo5h5uQ/AADuPhgBAAAAAAAAAUwEAAAaAQAAbs/ZlKZx3z+ST4ZUiOvkPwCA6j4YAQAAAAAAAAFNBAAAGgEAABo9uyOAkt8/iyFZg/fu5D8AAOk+JwEAAAAAAAABTgQAABoBAADEqpyyWbPfP4iKwhqv8OQ/AIDgPicBAAAAAAAAAU8EAAAaAQAA+PmVdXbR3z+BXJVJHvTkPwCA3D43AQAAAAAAAAFQBAAAGgEAADgMv6AZ6t8/fcX+4NX15D8AgM0+NwEAAAAAAAABUQQAABoBAAA9D/RlXgHgP3ouaHiN9+Q/AIDGPjcBAAAAAAAAAVIEAAAaAQAAIYmUlVEM4D92l9EPRfnkPwAAdT5WAQAAAAAAAAFTBAAAGgEAAMjzQF/mFeA/b2mkPrT85D8AADA+VgEAAAAAAAABVAQAABoBAAAzT/nCHB7gP2g7d20jAOU/AAALPlYBAAAAAAAAAVUEAAAaAQAAv+cdY8Xgyz+BVrSBWXzhPwAAKT4AAAAAAAAAAAFWBAAAGgEAAPfz3APfyss/fb8dGRF+4T8AAGc+EAAAAAAAAAABVwQAABoBAAAhPWw8crrLP4FWtIFZfOE/AAB1PhAAAAAAAAAAAVgEAAAaAQAALwCcpPi0yz99vx0ZEX7hPwAAfz4QAAAAAAAAAAFZBAAAGgEAADvDywx/r8s/fb8dGRF+4T8AAIY+IAAAAAAAAAABWgQAABoBAAA7w8sMf6/LP32/HRkRfuE/AACIPiAAAAAAAAAAAVsEAAAaAQAAS4b7dAWqyz99vx0ZEX7hPwCAij4gAAAAAAAAAAFcBAAAGgEAAFlJK92LpMs/fb8dGRF+4T8AgIs+IAAAAAAAAAABXQQAABoBAABpDFtFEp/LP32/HRkRfuE/AICLPi8AAAAAAAAAAV4EAAAaAQAAc8+KrZiZyz99vx0ZEX7hPwAAjD4vAAAAAAAAAAFfBAAAGgEAAIOSuhUflMs/fb8dGRF+4T8AgIo+LwAAAAAAAAABYAQAABoBAACRVep9pY7LP4FWtIFZfOE/AACKPi8AAAAAAAAAAWEEAAAaAQAAnxga5iuJyz+E7UrqoXrhPwCAhz4vAAAAAAAAAAFiBAAAGgEAALueebY4fss/ixt4uzJ34T8AgIc+PwAAAAAAAAABYwQAABoBAADLYakev3jLP4+yDiR7deE/AICHPj8AAAAAAAAAAWQEAAAaAQAA1yTZhkVzyz+W4Dv1C3LhPwAAjD4/AAAAAAAAAAFlBAAAGgEAAOXnCO/Lbcs/mXfSXVRw4T8AAI4+XgAAAAAAAAABZgQAABoBAAD1qjhXUmjLP50OacacbuE/AICRPl4AAAAAAAAAAWcEAAAaAQAAAW5ov9hiyz+gpf8u5WzhPwAAkz5eAAAAAAAAAAFoBAAAGgEAAA8xmCdfXcs/pDyWly1r4T8AgJQ+bgAAAAAAAAABaQQAABoBAAAPMZgnX13LP6fTLAB2aeE/AICVPm4AAAAAAAAAAWoEAAAaAQAAHfTHj+VXyz+rasNovmfhPwAAmT59AAAAAAAAAAFrBAAAGgEAAB30x4/lV8s/rgFa0QZm4T8AgJo+fQAAAAAAAAABbAQAABoBAAAtt/f3a1LLP7KY8DlPZOE/AICdPo0AAAAAAAAAAW0EAAAaAQAALbf392tSyz+1L4eil2LhPwAAnz6NAAAAAAAAAAFuBAAAGgEAAC239/drUss/ucYdC+Bg4T8AgKA+nQAAAAAAAAABbwQAABoBAAAtt/f3a1LLP7xdtHMoX+E/AIChPp0AAAAAAAAAAXAEAAAaAQAALbf392tSyz+/9ErccF3hPwCAoT6dAAAAAAAAAAFxBAAAGgEAAB30x4/lV8s/w4vhRLlb4T8AAKI+nQAAAAAAAAABcgQAABoBAAAPMZgnX13LP8YieK0BWuE/AACjPqwAAAAAAAAAAXMEAAAaAQAAAW5ov9hiyz/KuQ4WSljhPwCAoj6sAAAAAAAAAAF0BAAAGgEAAOXnCO/Lbcs/zVClfpJW4T8AAKI+vAAAAAAAAAABdQQAABoBAADLYakev3jLP9R+0k8jU+E/AACjPssAAAAAAAAAAXYEAAAaAQAArdtJTrKDyz/YFWm4a1HhPwCAoz7oAAAAAAAAAAF3BAAAGgEAAJFV6n2ljss/26z/ILRP4T8AgKA+6AAAAAAAAAABeAQAABoBAACDkroVH5TLP+LaLPJETOE/AACfPugAAAAAAAAAAXkEAAAaAQAAc8+KrZiZyz/pCFrD1UjhPwCAlT73AAAAAAAAAAF6BAAAGgEAAGkMW0USn8s/7Z/wKx5H4T8AAJE+9wAAAAAAAAABewQAABoBAABZSSvdi6TLP/A2h5RmReE/AICCPvcAAAAAAAAAAXwEAAAaAQAAS4b7dAWqyz/wNoeUZkXhPwAAeD4HAQAAAAAAAAF9BAAAGgEAADvDywx/r8s/8DaHlGZF4T8AAF4+BwEAAAAAAAABfgQAABoBAAA7w8sMf6/LP/A2h5RmReE/AABTPgcBAAAAAAAAAX8EAAAaAQAALwCcpPi0yz/0zR39rkPhPwAAPj4HAQAAAAAAAAGABAAAGgEAAC8AnKT4tMs/92S0ZfdB4T8AADU+FwEAAAAAAAABgQQAABoBAAAvAJyk+LTLP/v7Ss4/QOE/AAAvPhcBAAAAAAAAAYIEAAAaAQAALwCcpPi0yz/+kuE2iD7hPwAALD4mAQAAAAAAAAGDBAAAGgEAAC8AnKT4tMs/BcEOCBk74T8AADU+JgEAAAAAAAABhAQAABoBAAAvAJyk+LTLPwlYpXBhOeE/AAA4PiYBAAAAAAAAAYUEAAAaAQAALwCcpPi0yz8QhtJB8jXhPwAASD5FAQAAAAAAAAGGBAAAGgEAAC8AnKT4tMs/EIbSQfI14T8AAE8+RQEAAAAAAAABhwQAABoBAAA7w8sMf6/LPxMdaao6NOE/AABiPlUBAAAAAAAAAYgEAAAaAQAALwCcpPi0yz8THWmqOjThPwAAaj5VAQAAAAAAAAGJBAAAGgEAAC8AnKT4tMs/FbT/EoMy4T8AAH4+VQEAAAAAAAABigQAABoBAAAvAJyk+LTLPxlLlnvLMOE/AACDPmUBAAAAAAAAAYsEAAAaAQAALwCcpPi0yz8c4izkEy/hPwAAjT5lAQAAAAAAAAGMBAAAGgEAAC8AnKT4tMs/IHnDTFwt4T8AAJE+ZQEAAAAAAAABjQQAABoBAAA7w8sMf6/LPyMQWrWkK+E/AICXPnQBAAAAAAAAAY4EAAAaAQAAO8PLDH+vyz8jEFq1pCvhPwAAmj50AQAAAAAAAAGPBAAAGgEAADvDywx/r8s/IxBataQr4T8AgJw+hAEAAAAAAAABkAQAABoBAAA7w8sMf6/LPyMQWrWkK+E/AICdPoQBAAAAAAAAAZEEAAAaAQAAS4b7dAWqyz8np/Ad7SnhPwAAnz6EAQAAAAAAAAGSBAAAGgEAAFlJK92LpMs/J6fwHe0p4T8AgJ8+hAEAAAAAAAABkwQAABoBAABpDFtFEp/LPyen8B3tKeE/AACiPpQBAAAAAAAAAZQEAAAaAQAAc8+KrZiZyz8np/Ad7SnhPwAAoz6UAQAAAAAAAAGVBAAAGgEAAHPPiq2Ymcs/IxBataQr4T8AgKI+lAEAAAAAAAABlgQAABoBAABzz4qtmJnLPyB5w0xcLeE/AACiPpQBAAAAAAAAAZcEAAAaAQAAg5K6FR+Uyz8c4izkEy/hPwAAoj6jAQAAAAAAAAGYBAAAGgEAAIOSuhUflMs/FbT/EoMy4T8AAKI+owEAAAAAAAABmQQAABoBAACDkroVH5TLPxCG0kHyNeE/AACiPqMBAAAAAAAAAZoEAAAaAQAAg5K6FR+Uyz8JWKVwYTnhPwAAoj6jAQAAAAAAAAGbBAAAGgEAAIOSuhUflMs/BcEOCBk74T8AAKI+8QEAAAAAAAABnAQAABoBAACDkroVH5TLP/6S4TaIPuE/AACiPvEBAAAAAAAAAZ0EAAAaAQAAg5K6FR+Uyz/7+0rOP0DhPwCAnz4BAgAAAAAAAAGeBAAAGgEAAIOSuhUflMs/92S0ZfdB4T8AgJ4+AQIAAAAAAAABnwQAABoBAABzz4qtmJnLP/TNHf2uQ+E/AACePhECAAAAAAAAAaAEAAAaAQAAWUkr3Yukyz/tn/ArHkfhPwAAnj4RAgAAAAAAAAGhBAAAGgEAAEuG+3QFqss/4tos8kRM4T8AgJw+IAIAAAAAAAABogQAABoBAAAhPWw8crrLP9us/yC0T+E/AACcPjACAAAAAAAAAaMEAAAaAQAABbcMbGXFyz/YFWm4a1HhPwAAnD4wAgAAAAAAAAGkBAAAGgEAAOcwrZtY0Ms/1H7STyNT4T8AAJw+PwIAAAAAAAABpQQAABoBAADNqk3LS9vLP9R+0k8jU+E/AACePk8CAAAAAAAAAaYEAAAaAQAAryTu+j7myz/UftJPI1PhPwAAnz5PAgAAAAAAAAGnBAAAGgEAAJWejioy8cs/1H7STyNT4T8AgKA+TwIAAAAAAAABqAQAABoBAACH217Cq/bLP9gVabhrUeE/AIChPm4CAAAAAAAAAakEAAAaAQAAdxgvWiX8yz/brP8gtE/hPwAApz5uAgAAAAAAAAGqBAAAGgEAAGtV//GeAcw/30OWifxN4T8AAKo+bgIAAAAAAAABqwQAABoBAABrVf/xngHMP+kIWsPVSOE/AICtPm4CAAAAAAAAAawEAAAaAQAAW5LPiRgHzD/tn/ArHkfhPwAArz5uAgAAAAAAAAGtBAAAGgEAAFuSz4kYB8w/92S0ZfdB4T8AALI+fgIAAAAAAAABrgQAABoBAABbks+JGAfMP/v7Ss4/QOE/AACzPn4CAAAAAAAAAa8EAAAaAQAAa1X/8Z4BzD8CKnif0DzhPwAAtj6OAgAAAAAAAAGwBAAAGgEAAHcYL1ol/Ms/CVilcGE54T8AALc+jgIAAAAAAAABsQQAABoBAACH217Cq/bLPwzvO9mpN+E/AIC4Pp0CAAAAAAAAAbIEAAAaAQAAoWG+krjryz8QhtJB8jXhPwCAuT6dAgAAAAAAAAGzBAAAGgEAAL/nHWPF4Ms/EIbSQfI14T8AgLc+rQIAAAAAAAABtAQAABoBAADZbX0z0tXLPwzvO9mpN+E/AIC2Pq0CAAAAAAAAAbUEAAAaAQAABbcMbGXFyz8JWKVwYTnhPwAAtj68AgAAAAAAAAG2BAAAGgEAACE9bDxyuss/Aip4n9A84T8AALY+zAIAAAAAAAABtwQAABoBAABLhvt0BarLP/v7Ss4/QOE/AICzPswCAAAAAAAAAbgEAAAaAQAAaQxbRRKfyz/wNoeUZkXhPwCAsj7cAgAAAAAAAAG5BAAAGgEAAJFV6n2ljss/4tos8kRM4T8AALI+3AIAAAAAAAABugQAABoBAACt20lOsoPLP9gVabhrUeE/AACyPusCAAAAAAAAAbsEAAAaAQAAy2GpHr94yz/NUKV+klbhPwCArz7rAgAAAAAAAAG8BAAAGgEAANck2YZFc8s/xiJ4rQFa4T8AgK4+AAMAAAAAAAABvQQAABoBAADl5wjvy23LP7xdtHMoX+E/AICpPhADAAAAAAAAAb4EAAAaAQAA5ecI78ttyz+1L4eil2LhPwCApz4QAwAAAAAAAAG/BAAAGgEAAOXnCO/Lbcs/rgFa0QZm4T8AgJ8+EAMAAAAAAAABwAQAABoBAADXJNmGRXPLP64BWtEGZuE/AACcPh8DAAAAAAAAAcEEAAAaAQAAu555tjh+yz+uAVrRBmbhPwAAmD4fAwAAAAAAAAHCBAAAGgEAAJ8YGuYrics/spjwOU9k4T8AgJY+HwMAAAAAAAABwwQAABoBAABzz4qtmJnLP7xdtHMoX+E/AACVPi8DAAAAAAAAAcQEAAAaAQAAS4b7dAWqyz/KuQ4WSljhPwAAlD4vAwAAAAAAAAHFBAAAGgEAACE9bDxyuss/26z/ILRP4T8AgJE+PgMAAAAAAAABxgQAABoBAAD389wD38rLP/TNHf2uQ+E/AICQPk4DAAAAAAAAAccEAAAaAQAA2W19M9LVyz8CKnif0DzhPwAAkD5OAwAAAAAAAAHIBAAAGgEAAL/nHWPF4Ms/Ex1pqjo04T8AAJA+XgMAAAAAAAAByQQAABoBAAChYb6SuOvLPyB5w0xcLeE/AICYPl4DAAAAAAAAAcoEAAAaAQAAoWG+krjryz8np/Ad7SnhPwCAnD5tAwAAAAAAAAHLBAAAGgEAAKFhvpK468s/LtUd730m4T8AgKY+bQMAAAAAAAABzAQAABoBAAChYb6SuOvLPy7VHe99JuE/AACrPm0DAAAAAAAAAc0EAAAaAQAAryTu+j7myz8xbLRXxiThPwAArD59AwAAAAAAAAHOBAAAGgEAAL/nHWPF4Ms/Kj6HhjUo4T8AAKw+fQMAAAAAAAABzwQAABoBAADNqk3LS9vLPyMQWrWkK+E/AICmPo0DAAAAAAAAAdAEAAAaAQAAzapNy0vbyz8ZS5Z7yzDhPwAApD6NAwAAAAAAAAHRBAAAGgEAAOcwrZtY0Ms/EIbSQfI14T8AAJ0+nAMAAAAAAAAB0gQAABoBAAAFtwxsZcXLPwIqeJ/QPOE/AACaPpwDAAAAAAAAAdMEAAAaAQAAE3o81Ou/yz/wNoeUZkXhPwAAiz6sAwAAAAAAAAHUBAAAGgEAABN6PNTrv8s/26z/ILRP4T8AgIQ+uwMAAAAAAAAB1QQAABoBAAATejzU67/LP8YieK0BWuE/AACBPrsDAAAAAAAAAdYEAAAaAQAA5zCtm1jQyz+ymPA5T2ThPwAAgD7LAwAAAAAAAAHXBAAAGgEAAGhUL1j72NA/rgFa0QZm4T8AAAw+AAAAAAAAAAAB2AQAABoBAADuNUeMPtbQP64BWtEGZuE/AABAPhAAAAAAAAAAAdkEAAAaAQAA7jVHjD7W0D+ymPA5T2ThPwAASz4QAAAAAAAAAAHaBAAAGgEAAO41R4w+1tA/spjwOU9k4T8AAFQ+EAAAAAAAAAAB2wQAABoBAADuNUeMPtbQP7KY8DlPZOE/AABlPhAAAAAAAAAAAdwEAAAaAQAA7jVHjD7W0D+ymPA5T2ThPwAAaz4gAAAAAAAAAAHdBAAAGgEAAHQXX8CB09A/spjwOU9k4T8AAHE+IAAAAAAAAAAB3gQAABoBAAD8+Hb0xNDQP7KY8DlPZOE/AABzPi8AAAAAAAAAAd8EAAAaAQAAhNqOKAjO0D+ymPA5T2ThPwAAfj4vAAAAAAAAAAHgBAAAGgEAAAy8plxLy9A/spjwOU9k4T8AAII+LwAAAAAAAAAB4QQAABoBAAAYf9bE0cXQP7KY8DlPZOE/AACKPi8AAAAAAAAAAeIEAAAaAQAAKEIGLVjA0D+ymPA5T2ThPwCAjT4/AAAAAAAAAAHjBAAAGgEAADQFNpXeutA/tS+Hopdi4T8AAJo+PwAAAAAAAAAB5AQAABoBAAC85k3JIbjQP7Uvh6KXYuE/AACgPj8AAAAAAAAAAeUEAAAaAQAAyql9Maiy0D+5xh0L4GDhPwCAqT4/AAAAAAAAAAHmBAAAGgEAAFKLlWXrr9A/vF20cyhf4T8AgK0+PwAAAAAAAAAB5wQAABoBAADYbK2ZLq3QP7/0StxwXeE/AICwPk8AAAAAAAAAAegEAAAaAQAAXk7FzXGq0D/Di+FEuVvhPwCAsT5PAAAAAAAAAAHpBAAAGgEAAOYv3QG1p9A/xiJ4rQFa4T8AgLE+TwAAAAAAAAAB6gQAABoBAADmL90BtafQP8q5DhZKWOE/AACyPl4AAAAAAAAAAesEAAAaAQAA5i/dAbWn0D/NUKV+klbhPwCArz5eAAAAAAAAAAHsBAAAGgEAAOYv3QG1p9A/0ec759pU4T8AgK4+XgAAAAAAAAAB7QQAABoBAADmL90BtafQP9R+0k8jU+E/AACwPl4AAAAAAAAAAe4EAAAaAQAA5i/dAbWn0D/YFWm4a1HhPwAAsT59AAAAAAAAAAHvBAAAGgEAAOYv3QG1p9A/30OWifxN4T8AgLE+fQAAAAAAAAAB8AQAABoBAADmL90BtafQP+LaLPJETOE/AACyPowAAAAAAAAAAfEEAAAaAQAA5i/dAbWn0D/pCFrD1UjhPwAAsz6cAAAAAAAAAAHyBAAAGgEAAOYv3QG1p9A/7Z/wKx5H4T8AgLM+nAAAAAAAAAAB8wQAABoBAADmL90BtafQP/A2h5RmReE/AICyPqwAAAAAAAAAAfQEAAAaAQAA5i/dAbWn0D/0zR39rkPhPwAAsj6sAAAAAAAAAAH1BAAAGgEAAOYv3QG1p9A/9M0d/a5D4T8AgK8+uwAAAAAAAAAB9gQAABoBAADmL90BtafQP/TNHf2uQ+E/AICuPrsAAAAAAAAAAfcEAAAaAQAA5i/dAbWn0D/0zR39rkPhPwCAqj67AAAAAAAAAAH4BAAAGgEAAF5Oxc1xqtA/7Z/wKx5H4T8AAKk+uwAAAAAAAAAB+QQAABoBAADYbK2ZLq3QP+LaLPJETOE/AACmPssAAAAAAAAAAfoEAAAaAQAAyql9Maiy0D/fQ5aJ/E3hPwCApD7LAAAAAAAAAAH7BAAAGgEAAELIZf1ktdA/2BVpuGtR4T8AAKM+ywAAAAAAAAAB/AQAABoBAAA0BTaV3rrQP9R+0k8jU+E/AACiPvoAAAAAAAAAAf0EAAAaAQAAriMeYZu90D/R5zvn2lThPwAAoz76AAAAAAAAAAH+BAAAGgEAAK4jHmGbvdA/0ec759pU4T8AgKM+CQEAAAAAAAAB/wQAABoBAACgYO74FMPQP81QpX6SVuE/AACmPgkBAAAAAAAAAQAFAAAaAQAAGH/WxNHF0D/NUKV+klbhPwAApz4JAQAAAAAAAAEBBQAAGgEAAAy8plxLy9A/zVClfpJW4T8AAKs+GQEAAAAAAAABAgUAABoBAACE2o4oCM7QP81QpX6SVuE/AICsPhkBAAAAAAAAAQMFAAAaAQAA/Ph29MTQ0D/R5zvn2lThPwAAtT4pAQAAAAAAAAEEBQAAGgEAAHQXX8CB09A/0ec759pU4T8AALk+KQEAAAAAAAABBQUAABoBAAB0F1/AgdPQP9R+0k8jU+E/AADDPikBAAAAAAAAAQYFAAAaAQAAdBdfwIHT0D/YFWm4a1HhPwAAxz44AQAAAAAAAAEHBQAAGgEAAHQXX8CB09A/30OWifxN4T8AgMs+OAEAAAAAAAABCAUAABoBAAB0F1/AgdPQP+kIWsPVSOE/AADNPkgBAAAAAAAAAQkFAAAaAQAAdBdfwIHT0D/0zR39rkPhPwCAzj5nAQAAAAAAAAEKBQAAGgEAAHQXX8CB09A/+/tKzj9A4T8AgM8+ZwEAAAAAAAABCwUAABoBAAB0F1/AgdPQPwIqeJ/QPOE/AIDPPncBAAAAAAAAAQwFAAAaAQAAdBdfwIHT0D8FwQ4IGTvhPwAA0D53AQAAAAAAAAENBQAAGgEAAPz4dvTE0NA/DO872ak34T8AgM0+hgEAAAAAAAABDgUAABoBAAD8+Hb0xNDQPxCG0kHyNeE/AIDMPoYBAAAAAAAAAQ8FAAAaAQAAhNqOKAjO0D8THWmqOjThPwAAyz6GAQAAAAAAAAEQBQAAGgEAAAy8plxLy9A/FbT/EoMy4T8AAMo+hgEAAAAAAAABEQUAABoBAACQnb6QjsjQPxW0/xKDMuE/AIDHPpYBAAAAAAAAARIFAAAaAQAAGH/WxNHF0D8THWmqOjThPwCAxj6WAQAAAAAAAAETBQAAGgEAABh/1sTRxdA/DO872ak34T8AgME+lgEAAAAAAAABFAUAABoBAAAYf9bE0cXQPwXBDggZO+E/AIC/PpYBAAAAAAAAARUFAAAaAQAAGH/WxNHF0D/+kuE2iD7hPwAAvT6mAQAAAAAAAAEWBQAAGgEAAJCdvpCOyNA/9M0d/a5D4T8AALw+xQEAAAAAAAABFwUAABoBAACQnb6QjsjQP+2f8CseR+E/AAC8PsUBAAAAAAAAARgFAAAaAQAADLymXEvL0D/fQ5aJ/E3hPwAAvD7kAQAAAAAAAAEZBQAAGgEAAPz4dvTE0NA/1H7STyNT4T8AALw+5AEAAAAAAAABGgUAABoBAAB0F1/AgdPQP8q5DhZKWOE/AAC8PuQBAAAAAAAAARsFAAAaAQAA7jVHjD7W0D/Di+FEuVvhPwAAvD70AQAAAAAAAAEcBQAAGgEAAOByFyS429A/vF20cyhf4T8AAL8+9AEAAAAAAAABHQUAABoBAADSr+e7MeHQP7Uvh6KXYuE/AIDAPgMCAAAAAAAAAR4FAAAaAQAAxOy3U6vm0D+ymPA5T2ThPwAAxT4DAgAAAAAAAAEfBQAAGgEAALYpiOsk7NA/rgFa0QZm4T8AgMY+EwIAAAAAAAABIAUAABoBAAAuSHC34e7QP7KY8DlPZOE/AADMPhMCAAAAAAAAASEFAAAaAQAAqGZYg57x0D+1L4eil2LhPwAAzj4jAgAAAAAAAAEiBQAAGgEAACCFQE9b9NA/ucYdC+Bg4T8AANc+IwIAAAAAAAABIwUAABoBAACaoygbGPfQP7/0StxwXeE/AADbPiMCAAAAAAAAASQFAAAaAQAAmqMoGxj30D/KuQ4WSljhPwAA3j4yAgAAAAAAAAElBQAAGgEAAJqjKBsY99A/1H7STyNT4T8AgN8+QgIAAAAAAAABJgUAABoBAAAghUBPW/TQP99Dlon8TeE/AADhPkICAAAAAAAAAScFAAAaAQAAqGZYg57x0D/tn/ArHkfhPwCA4T5SAgAAAAAAAAEoBQAAGgEAAC5IcLfh7tA/9M0d/a5D4T8AAOY+UgIAAAAAAAABKQUAABoBAAA+C6AfaOnQP/6S4TaIPuE/AADoPmECAAAAAAAAASoFAAAaAQAA0q/nuzHh0D8CKnif0DzhPwCA6j5hAgAAAAAAAAErBQAAGgEAAOByFyS429A/BcEOCBk74T8AgOs+cQIAAAAAAAABLAUAABoBAAB0F1/AgdPQPwXBDggZO+E/AIDqPnECAAAAAAAAAS0FAAAaAQAAhNqOKAjO0D8CKnif0DzhPwAA6j50AgAAAAAAAAEuBQAAGgEAAJCdvpCOyNA//pLhNog+4T8AAOE+dAIAAAAAAAABLwUAABoBAACgYO74FMPQP/dktGX3QeE/AADdPnQCAAAAAAAAATAFAAAaAQAAKEIGLVjA0D/wNoeUZkXhPwCAzz6UAgAAAAAAAAExBQAAGgEAAChCBi1YwNA/4tos8kRM4T8AAMo+lAIAAAAAAAABMgUAABoBAACgYO74FMPQP9gVabhrUeE/AACzPpQCAAAAAAAAATMFAAAaAQAAkJ2+kI7I0D/KuQ4WSljhPwAAqT6UAgAAAAAAAAE0BQAAGgEAAPz4dvTE0NA/v/RK3HBd4T8AgKM+owIAAAAAAAABNQUAABoBAABakf/vdN7QP7KY8DlPZOE/AACiPtICAAAAAAAAATYFAAAaAQAAVvJgOiFu0j81UVo36yTgPwAADD4AAAAAAAAAAAE3BQAAGgEAAGa1kKKnaNI/QBYeccQf4D8AAEA+EAAAAAAAAAABOAUAABoBAADslqjW6mXSP0AWHnHEH+A/AABLPhAAAAAAAAAAATkFAAAaAQAAcnjACi5j0j88f4cIfCHgPwAAVD4QAAAAAAAAAAE6BQAAGgEAAHJ4wAouY9I/PH+HCHwh4D8AAHY+IAAAAAAAAAABOwUAABoBAAByeMAKLmPSPzx/hwh8IeA/AACCPiAAAAAAAAAAATwFAAAaAQAAcnjACi5j0j88f4cIfCHgPwAAjz4gAAAAAAAAAAE9BQAAGgEAAHJ4wAouY9I/OejwnzMj4D8AgJQ+IAAAAAAAAAABPgUAABoBAAD6Wdg+cWDSPzno8J8zI+A/AACiPi8AAAAAAAAAAT8FAAAaAQAA+lnYPnFg0j856PCfMyPgPwAAqD4vAAAAAAAAAAFABQAAGgEAAII78HK0XdI/OejwnzMj4D8AgLE+LwAAAAAAAAABQQUAABoBAAAIHQin91rSPzno8J8zI+A/AIC1Pi8AAAAAAAAAAUIFAAAaAQAAjv4f2zpY0j81UVo36yTgPwAAvj4/AAAAAAAAAAFDBQAAGgEAABbgNw9+VdI/MrrDzqIm4D8AgME+PwAAAAAAAAABRAUAABoBAAAko2d3BFDSPyuMlv0RKuA/AIDGPj8AAAAAAAAAAUUFAAAaAQAArIR/q0dN0j8gx9LDOC/gPwCAyD5OAAAAAAAAAAFGBQAAGgEAADJml9+KStI/ENThuM434D8AgMk+XgAAAAAAAAABRwUAABoBAAAyZpffikrSP/iyw9zTQ+A/AADKPm4AAAAAAAAAAUgFAAAaAQAAMmaX34pK0j/YY3gvSFPgPwAAyz59AAAAAAAAAAFJBQAAGgEAADJml9+KStI/q7jS35pp4D8AgMs+fQAAAAAAAAABSgUAABoBAACshH+rR03SP3ff/75cg+A/AIDJPp0AAAAAAAAAAUsFAAAaAQAAJKNndwRQ0j9DBi2eHp3gPwCAyD6dAAAAAAAAAAFMBQAAGgEAABbgNw9+VdI/DJbDFJi44D8AAMk+nQAAAAAAAAABTQUAABoBAACO/h/bOljSP9i88PNZ0uA/AIDJPp0AAAAAAAAAAU4FAAAaAQAACB0Ip/da0j+rEUukrOjgPwCAyT6sAAAAAAAAAAFPBQAAGgEAAAgdCKf3WtI/gf07vUf94D8AAMo+rAAAAAAAAAABUAUAABoBAAAIHQin91rSP14XWqdzDuE/AIDFPrwAAAAAAAAAAVEFAAAaAQAACB0Ip/da0j8/yA765x3hPwCAwz68AAAAAAAAAAFSBQAAGgEAAAgdCKf3WtI/J6fwHe0p4T8AgLk+ywAAAAAAAAABUwUAABoBAAAIHQin91rSPxMdaao6NOE/AAC1PssAAAAAAAAAAVQFAAAaAQAACB0Ip/da0j8CKnif0DzhPwAAoz7bAAAAAAAAAAFVBQAAGgEAAAgdCKf3WtI/9M0d/a5D4T8AgJs+2wAAAAAAAAABVgUAABoBAAAIHQin91rSP+kIWsPVSOE/AAA+PtsAAAAAAAAAAVcFAAAaAQAACB0Ip/da0j/pCFrD1UjhPwAACD7rAAAAAAAAAAFYBQAAGgEAAAgdCKf3WtI/9M0d/a5D4T8AANQ96wAAAAAAAAABWQUAABoBAADABHXxyhPSP0OttNkMHuA/AABcPgAAAAAAAAAAAVoFAAAaAQAAVKm8jZQL0j9AFh5xxB/gPwAAlz4PAAAAAAAAAAFbBQAAGgEAAGRs7PUaBtI/QBYeccQf4D8AAKA+DwAAAAAAAAABXAUAABoBAABwLxxeoQDSP0AWHnHEH+A/AACnPg8AAAAAAAAAAV0FAAAaAQAAcC8cXqEA0j9AFh5xxB/gPwCAsz4fAAAAAAAAAAFeBQAAGgEAAPgQNJLk/dE/QBYeccQf4D8AALg+HwAAAAAAAAABXwUAABoBAACA8kvGJ/vRPzx/hwh8IeA/AAC8Ph8AAAAAAAAAAWAFAAAaAQAABNRj+mr40T81UVo36yTgPwCAvT4fAAAAAAAAAAFhBQAAGgEAAIy1ey6u9dE/LiMtZloo4D8AALg+HwAAAAAAAAABYgUAABoBAAAUl5Ni8fLRPyf1/5TJK+A/AAC2Ph8AAAAAAAAAAWMFAAAaAQAAIFrDynft0T8dMDxb8DDgPwAAsT4uAAAAAAAAAAFkBQAAGgEAADAd8zL+59E/FGt4IRc24D8AAK8+PgAAAAAAAAABZQUAABoBAAA+4CKbhOLRPwJ4hxatPuA/AACvPj4AAAAAAAAAAWYFAAAaAQAA0oRqN07a0T/t7f+i+kjgPwCArz5OAAAAAAAAAAFnBQAAGgEAAGgpstMX0tE/2GN4L0hT4D8AgK8+TgAAAAAAAAABaAUAABoBAAD+zflv4cnRP8BCWlNNX+A/AACwPl0AAAAAAAAAAWkFAAAaAQAACpEp2GfE0T+oITx3UmvgPwCArT5dAAAAAAAAAAFqBQAAGgEAABpUWUDuvtE/jGmHMg954D8AgKw+bQAAAAAAAAABawUAABoBAAAmF4modLnRP3RIaVYUheA/AACrPn0AAAAAAAAAAWwFAAAaAQAANNq4EPuz0T9fvuHiYY/gPwAAqj59AAAAAAAAAAFtBQAAGgEAALy70EQ+sdE/Tcvw1/eX4D8AgKc+jAAAAAAAAAABbgUAABoBAABCneh4ga7RPz9vljXWnuA/AICmPowAAAAAAAAAAW8FAAAaAQAAQp3oeIGu0T81qtL7/KPgPwCAqT6MAAAAAAAAAAFwBQAAGgEAAEKd6HiBrtE/LnylKmyn4D8AgKo+nAAAAAAAAAABcQUAABoBAABCneh4ga7RPy58pSpsp+A/AICsPpwAAAAAAAAAAXIFAAAaAQAANNq4EPuz0T8xEzyTtKXgPwCArT6rAAAAAAAAAAFzBQAAGgEAACYXiah0udE/PNj/zI2g4D8AgK0+qwAAAAAAAAABdAUAABoBAACSckEMq8HRP0o0Wm+vmeA/AACuPrsAAAAAAAAAAXUFAAAaAQAA/s35b+HJ0T9fvuHiYY/gPwAArz67AAAAAAAAAAF2BQAAGgEAAOJHmp/U1NE/dEhpVhSF4D8AgK8+uwAAAAAAAAABdwUAABoBAADEwTrPx9/RP4xphzIPeeA/AICvPtoAAAAAAAAAAXgFAAAaAQAAqDvb/rrq0T+h8w6mwW7gPwAAsD7aAAAAAAAAAAF5BQAAGgEAAIy1ey6u9dE/tn2WGXRk4D8AALM+2gAAAAAAAAABegUAABoBAAD4EDSS5P3RP8TZ8LuVXeA/AIC0PtoAAAAAAAAAAXsFAAAaAQAAZGzs9RoG0j/VzOHG/1TgPwCAtj7qAAAAAAAAAAF8BQAAGgEAAM7HpFlRDtI/35GlANlP4D8AgLc+6gAAAAAAAAABfQUAABoBAADABHXxyhPSP+pWaTqySuA/AAC6PvoAAAAAAAAAAX4FAAAaAQAAsEFFiUQZ0j/t7f+i+kjgPwAAuz76AAAAAAAAAAF/BQAAGgEAAKJ+FSG+HtI/8YSWC0NH4D8AgLk++gAAAAAAAAABgAUAABoBAAAO2s2E9CbSP/GElgtDR+A/AIC4PgkBAAAAAAAAAYEFAAAaAQAA8lNutOcx0j/t7f+i+kjgPwAAtj4ZAQAAAAAAAAGCBQAAGgEAANbNDuTaPNI/5r/S0WlM4D8AgLQ+GQEAAAAAAAABgwUAABoBAAAyZpffikrSP9z6DpiQUeA/AACyPigBAAAAAAAAAYQFAAAaAQAACB0Ip/da0j/LBx6NJlrgPwCAsD4oAQAAAAAAAAGFBQAAGgEAAN7TeG5ka9I/uRQtgrxi4D8AgKs+OAEAAAAAAAABhgUAABoBAAC0iuk10XvSP6SKpQ4KbeA/AICpPjgBAAAAAAAAAYcFAAAaAQAAAmBCyfqO0j+PAB6bV3fgPwAAmz5IAQAAAAAAAAGIBQAAGgEAAMpTgyjhpNI/enaWJ6WB4D8AgJQ+VwEAAAAAAAABiQUAABoBAACSR8SHx7rSP2bsDrTyi+A/AACRPlcBAAAAAAAAAYoFAAAaAQAATHjVfifW0j9RYodAQJbgPwAAkD53AQAAAAAAAAGLBQAAGgEAACkYWUIY4sw/pE4573vS6z8AAO49AAAAAAAAAAABjAUAABoBAABHnrgSJdfMP6K3ooYz1Os/AAAjPg8AAAAAAAAAAY0FAAAaAQAAR564EiXXzD+it6KGM9TrPwAALT4PAAAAAAAAAAGOBQAAGgEAAEeeuBIl18w/oreihjPU6z8AADQ+DwAAAAAAAAABjwUAABoBAABHnrgSJdfMP6K3ooYz1Os/AABOPg8AAAAAAAAAAZAFAAAaAQAAR564EiXXzD+it6KGM9TrPwAAWD4fAAAAAAAAAAGRBQAAGgEAAFNh6Hqr0cw/oreihjPU6z8AAGI+HwAAAAAAAAABkgUAABoBAABhJBjjMczMP6ROOe970us/AABmPi8AAAAAAAAAAZMFAAAaAQAAcedHS7jGzD+o5c9XxNDrPwAAZz4vAAAAAAAAAAGUBQAAGgEAAH2qd7M+wcw/rHxmwAzP6z8AAGg+LwAAAAAAAAABlQUAABoBAACZMNeDS7bMP7AT/ShVzes/AABqPi8AAAAAAAAAAZYFAAAaAQAAqfMG7NGwzD+yqpORncvrPwAAaz4+AAAAAAAAAAGXBQAAGgEAANM8liRloMw/tkEq+uXJ6z8AAH8+PgAAAAAAAAABmAUAABoBAAD9hSVd+I/MP7rYwGIuyOs/AACWPj4AAAAAAAAAAZkFAAAaAQAAFwyFLQWFzD++b1fLdsbrPwCAoD5eAAAAAAAAAAGaBQAAGgEAAEFVFGaYdMw/wAbuM7/E6z8AALE+XgAAAAAAAAABmwUAABoBAABf23M2pWnMP8SdhJwHw+s/AAC4Pl4AAAAAAAAAAZwFAAAaAQAAeWHTBrJezD/INBsFUMHrPwCAxD5tAAAAAAAAAAGdBQAAGgEAAJfnMte+U8w/zMuxbZi/6z8AAMo+bQAAAAAAAAABngUAABoBAADBMMIPUkPMP85iSNbgves/AADXPn0AAAAAAAAAAZ8FAAAaAQAA63lRSOUyzD/S+d4+KbzrPwAA3D59AAAAAAAAAAGgBQAAGgEAABXD4IB4Isw/0vnePim86z8AgOU+fQAAAAAAAAABoQUAABoBAAAjhhDp/hzMP9aQdadxuus/AIDpPowAAAAAAAAAAaIFAAAaAQAAPwxwuQsSzD/WkHWncbrrPwCA7j6MAAAAAAAAAAGjBQAAGgEAAE3PnyGSDMw/1pB1p3G66z8AgPA+nAAAAAAAAAABpAUAABoBAABbks+JGAfMP9gnDBC6uOs/AIDxPpwAAAAAAAAAAaUFAAAaAQAAdxgvWiX8yz/YJwwQurjrPwAA8j6cAAAAAAAAAAGmBQAAGgEAAIfbXsKr9ss/2CcMELq46z8AAPM+rAAAAAAAAAABpwUAABoBAACVno4qMvHLP9gnDBC6uOs/AIDzPqwAAAAAAAAAAagFAAAaAQAAoWG+krjryz/YJwwQurjrPwCA8z6sAAAAAAAAAAGpBQAAGgEAAKFhvpK468s/2CcMELq46z8AAPQ+uwAAAAAAAAABqgUAABoBAAChYb6SuOvLP9aQdadxuus/AIDyPrsAAAAAAAAAAasFAAAaAQAAlZ6OKjLxyz/OYkjW4L3rPwAA8j7LAAAAAAAAAAGsBQAAGgEAAIfbXsKr9ss/xJ2EnAfD6z8AgO8+ywAAAAAAAAABrQUAABoBAAB3GC9aJfzLP7rYwGIuyOs/AIDuPuoAAAAAAAAAAa4FAAAaAQAAa1X/8Z4BzD+wE/0oVc3rPwAA7D7qAAAAAAAAAAGvBQAAGgEAAE3PnyGSDMw/pE4573vS6z8AgOo++gAAAAAAAAABsAUAABoBAAA/DHC5CxLMP54gDB7r1es/AADqPvoAAAAAAAAAAbEFAAAaAQAAM0lAUYUXzD+W8t5MWtnrPwAA6j4JAQAAAAAAAAGyBQAAGgEAACOGEOn+HMw/kMSxe8nc6z8AAOo+CQEAAAAAAAABswUAABoBAAAJALEY8ifMP4wtGxOB3us/AADqPgkBAAAAAAAAAbQFAAAaAQAA+TyBsGstzD+IloSqOODrPwCA6D4ZAQAAAAAAAAG1BQAAGgEAAPk8gbBrLcw/iJaEqjjg6z8AAOg+GQEAAAAAAAABtgUAABoBAADreVFI5TLMP4iWhKo44Os/AIDkPikBAAAAAAAAAbcFAAAaAQAAz/Pxd9g9zD+MLRsTgd7rPwAA4z4pAQAAAAAAAAG4BQAAGgEAAMEwwg9SQ8w/kMSxe8nc6z8AAOM+OAEAAAAAAAABuQUAABoBAACzbZKny0jMP5by3kxa2es/AIDjPjgBAAAAAAAAAboFAAAaAQAAp6piP0VOzD+W8t5MWtnrPwCA4j44AQAAAAAAAAG7BQAAGgEAAJfnMte+U8w/mol1taLX6z8AAOI+SAEAAAAAAAABvAUAABoBAACX5zLXvlPMP6K3ooYz1Os/AADiPkgBAAAAAAAAAb0FAAAaAQAAl+cy175TzD+o5c9XxNDrPwAA4j5IAQAAAAAAAAG+BQAAGgEAAJfnMte+U8w/rHxmwAzP6z8AAOM+WAEAAAAAAAABvwUAABoBAACX5zLXvlPMP7AT/ShVzes/AIDjPlgBAAAAAAAAAcAFAAAaAQAAl+cy175TzD+2QSr65cnrPwAA5T5nAQAAAAAAAAHBBQAAGgEAAJfnMte+U8w/utjAYi7I6z8AgOU+ZwEAAAAAAAABwgUAABoBAACX5zLXvlPMP75vV8t2xus/AADnPoYBAAAAAAAAAcMFAAAaAQAAp6piP0VOzD/ABu4zv8TrPwCA5z6GAQAAAAAAAAHEBQAAGgEAALNtkqfLSMw/xJ2EnAfD6z8AgOc+hgEAAAAAAAABxQUAABoBAADBMMIPUkPMP8SdhJwHw+s/AADoPoYBAAAAAAAAAcYFAAAaAQAAz/Pxd9g9zD/EnYScB8PrPwAA6D6GAQAAAAAAAAHHBQAAGgEAAN22IeBeOMw/wAbuM7/E6z8AAOg+lgEAAAAAAAAByAUAABoBAAD5PIGway3MP7rYwGIuyOs/AIDjPqYBAAAAAAAAAckFAAAaAQAACQCxGPInzD+wE/0oVc3rPwCA4T6mAQAAAAAAAAHKBQAAGgEAABXD4IB4Isw/pE4573vS6z8AAN4+xQEAAAAAAAABywUAABoBAAAjhhDp/hzMP5by3kxa2es/AIDcPsUBAAAAAAAAAcwFAAAaAQAAI4YQ6f4czD+G/+1B8OHrPwAA2z7VAQAAAAAAAAHNBQAAGgEAACOGEOn+HMw/dAz9Nobq6z8AANo+5AEAAAAAAAABzgUAABoBAAAjhhDp/hzMP2awopRk8es/AIDXPuQBAAAAAAAAAc8FAAAaAQAAFcPggHgizD9YVEjyQvjrPwCA1j7kAQAAAAAAAAHQBQAAGgEAABXD4IB4Isw/SvjtTyH/6z8AANQ+9AEAAAAAAAAB0QUAABoBAAD5PIGway3MP0AzKhZIBOw/AIDSPvQBAAAAAAAAAdIFAAAaAQAA63lRSOUyzD82bmbcbgnsPwAA0D4DAgAAAAAAAAHTBQAAGgEAAN22IeBeOMw/LkA5C94M7D8AgM4+AwIAAAAAAAAB1AUAABoBAADP8/F32D3MPygSDDpNEOw/AADPPhMCAAAAAAAAAdUFAAAaAQAAs22Sp8tIzD8oEgw6TRDsPwCAzz4TAgAAAAAAAAHWBQAAGgEAAJfnMte+U8w/IOTeaLwT7D8AgM4+EwIAAAAAAAAB1wUAABoBAAB5YdMGsl7MPyDk3mi8E+w/AADOPiMCAAAAAAAAAdgFAAAaAQAAbZ6jnitkzD8oEgw6TRDsPwAAwz4jAgAAAAAAAAHZBQAAGgEAAFEYRM4eb8w/KBIMOk0Q7D8AAL4+MgIAAAAAAAAB2gUAABoBAABBVRRmmHTMPzLXz3MmC+w/AIC5PjICAAAAAAAAAdsFAAAaAQAAJc+0lYt/zD9EysB+kALsPwAAuD5CAgAAAAAAAAHcBQAAGgEAACqLqtnkItE/1pB1p3G66z8AANo9AAAAAAAAAAAB3QUAABoBAACwbMINKCDRP9aQdadxuus/AAAVPhAAAAAAAAAAAd4FAAAaAQAAsGzCDSgg0T/WkHWncbrrPwAAHj4QAAAAAAAAAAHfBQAAGgEAALBswg0oINE/1pB1p3G66z8AACU+EAAAAAAAAAAB4AUAABoBAACwbMINKCDRP9aQdadxuus/AAAaPh8AAAAAAAAAAeEFAAAaAQAAsGzCDSgg0T/WkHWncbrrPwAAFD4fAAAAAAAAAAHiBQAAGgEAALBswg0oINE/1pB1p3G66z8AANY9HwAAAAAAAAAB4wUAABoBAACwbMINKCDRP9gnDBC6uOs/AACyPR8AAAAAAAAAAeQFAAAaAQAAsGzCDSgg0T/cvqJ4ArfrPwAAdD0fAAAAAAAAAAHlBQAAGgEAALBswg0oINE/4FU54Uq16z8AAEg9HwAAAAAAAAAB5gUAABoBAACwbMINKCDRP+Tsz0mTs+s/AACGPS8AAAAAAAAAAecFAAAaAQAAsGzCDSgg0T/mg2ay27HrPwAAmD0vAAAAAAAAAAHoBQAAGgEAALBswg0oINE/6hr9GiSw6z8AAAs+LwAAAAAAAAAB6QUAABoBAAA4TtpBax3RP+yxk4Nsrus/AAAnPi8AAAAAAAAAAeoFAAAaAQAAOE7aQWsd0T/wSCrstKzrPwAAXD4/AAAAAAAAAAHrBQAAGgEAAMAv8nWuGtE/9N/AVP2q6z8AAHI+PwAAAAAAAAAB7AUAABoBAABGEQqq8RfRP/Z2V71Fqes/AACJPj8AAAAAAAAAAe0FAAAaAQAAzPIh3jQV0T/2dle9RanrPwAAkD5OAAAAAAAAAAHuBQAAGgEAAMzyId40FdE/9nZXvUWp6z8AgJw+TgAAAAAAAAAB7wUAABoBAABU1DkSeBLRP/oN7iWOp+s/AACiPk4AAAAAAAAAAfAFAAAaAQAAVNQ5EngS0T/6De4ljqfrPwAAqD5OAAAAAAAAAAHxBQAAGgEAAFTUORJ4EtE/+g3uJY6n6z8AgKo+XgAAAAAAAAAB8gUAABoBAABU1DkSeBLRP/oN7iWOp+s/AICsPl4AAAAAAAAAAfMFAAAaAQAAVNQ5EngS0T/+pISO1qXrPwCArT5eAAAAAAAAAAH0BQAAGgEAAFTUORJ4EtE//qSEjtal6z8AgK0+XgAAAAAAAAAB9QUAABoBAADctVFGuw/RP/6khI7Wpes/AACuPm4AAAAAAAAAAfYFAAAaAQAA3LVRRrsP0T/+pISO1qXrPwAArj5uAAAAAAAAAAH3BQAAGgEAANy1UUa7D9E//qSEjtal6z8AAK4+bgAAAAAAAAAB+AUAABoBAABil2l6/gzRP/oN7iWOp+s/AACvPm4AAAAAAAAAAfkFAAAaAQAAYpdpev4M0T/038BU/arrPwCArz59AAAAAAAAAAH6BQAAGgEAAGKXaXr+DNE/7LGTg2yu6z8AgK4+fQAAAAAAAAAB+wUAABoBAABil2l6/gzRP+Tsz0mTs+s/AACuPn0AAAAAAAAAAfwFAAAaAQAAYpdpev4M0T/YJwwQurjrPwCAqz7LAAAAAAAAAAH9BQAAGgEAANy1UUa7D9E/zmJI1uC96z8AgKo+2wAAAAAAAAAB/gUAABoBAABU1DkSeBLRP8SdhJwHw+s/AICmPtsAAAAAAAAAAf8FAAAaAQAARhEKqvEX0T+62MBiLsjrPwAApT7rAAAAAAAAAAEABgAAGgEAAMAv8nWuGtE/sqqTkZ3L6z8AAKQ+6wAAAAAAAAABAQYAABoBAACwbMINKCDRP6x8ZsAMz+s/AACkPvoAAAAAAAAAAQIGAAAaAQAAKouq2eQi0T+kTjnve9LrPwCAoj76AAAAAAAAAAEDBgAAGgEAABzIenFeKNE/oreihjPU6z8AAKI++gAAAAAAAAABBAYAABoBAAAcyHpxXijRP6K3ooYz1Os/AACjPgoBAAAAAAAAAQUGAAAaAQAAlOZiPRsr0T+eIAwe69XrPwCAoz4KAQAAAAAAAAEGBgAAGgEAAJTmYj0bK9E/niAMHuvV6z8AAKc+GQEAAAAAAAABBwYAABoBAACU5mI9GyvRP54gDB7r1es/AICoPhkBAAAAAAAAAQgGAAAaAQAAlOZiPRsr0T+eIAwe69XrPwAArT4ZAQAAAAAAAAEJBgAAGgEAAA4FSwnYLdE/oreihjPU6z8AgK4+GQEAAAAAAAABCgYAABoBAAAOBUsJ2C3RP6ROOe970us/AACzPikBAAAAAAAAAQsGAAAaAQAADgVLCdgt0T+sfGbADM/rPwCAtD4pAQAAAAAAAAEMBgAAGgEAAA4FSwnYLdE/sqqTkZ3L6z8AgLc+KQEAAAAAAAABDQYAABoBAAAOBUsJ2C3RP75vV8t2xus/AAC5PkgBAAAAAAAAAQ4GAAAaAQAADgVLCdgt0T/INBsFUMHrPwCAuT5YAQAAAAAAAAEPBgAAGgEAAA4FSwnYLdE/0vnePim86z8AALo+aAEAAAAAAAABEAYAABoBAACU5mI9GyvRP9y+ongCt+s/AAC7PmgBAAAAAAAAAREGAAAaAQAAHMh6cV4o0T/k7M9Jk7PrPwCAuz53AQAAAAAAAAESBgAAGgEAAKKpkqWhJdE/6hr9GiSw6z8AgLo+dwEAAAAAAAABEwYAABoBAAAqi6rZ5CLRP+yxk4Nsrus/AAC6PocBAAAAAAAAARQGAAAaAQAAsGzCDSgg0T/wSCrstKzrPwCAtT6HAQAAAAAAAAEVBgAAGgEAADhO2kFrHdE/9N/AVP2q6z8AgLM+hwEAAAAAAAABFgYAABoBAAA4TtpBax3RP/TfwFT9qus/AACxPpYBAAAAAAAAARcGAAAaAQAAwC/yda4a0T/wSCrstKzrPwAAsD6WAQAAAAAAAAEYBgAAGgEAAEYRCqrxF9E/6hr9GiSw6z8AALA+pgEAAAAAAAABGQYAABoBAADM8iHeNBXRP+Tsz0mTs+s/AACwPqYBAAAAAAAAARoGAAAaAQAAzPIh3jQV0T/YJwwQurjrPwAAsD62AQAAAAAAAAEbBgAAGgEAAMzyId40FdE/zmJI1uC96z8AALA+tgEAAAAAAAABHAYAABoBAADM8iHeNBXRP8SdhJwHw+s/AICuPsUBAAAAAAAAAR0GAAAaAQAAzPIh3jQV0T+62MBiLsjrPwAArj7FAQAAAAAAAAEeBgAAGgEAAMzyId40FdE/sBP9KFXN6z8AAK0+1QEAAAAAAAABHwYAABoBAABGEQqq8RfRP6jlz1fE0Os/AACsPtUBAAAAAAAAASAGAAAaAQAAwC/yda4a0T+it6KGM9TrPwAArT7lAQAAAAAAAAEhBgAAGgEAADhO2kFrHdE/mol1taLX6z8AgK0+5QEAAAAAAAABIgYAABoBAACwbMINKCDRP5by3kxa2es/AACvPuUBAAAAAAAAASMGAAAaAQAAoqmSpaEl0T+QxLF7ydzrPwCArz7zAQAAAAAAAAEkBgAAGgEAAJTmYj0bK9E/kMSxe8nc6z8AALE+8wEAAAAAAAABJQYAABoBAACGIzPVlDDRP5by3kxa2es/AICxPgMCAAAAAAAAASYGAAAaAQAAAEIboVEz0T+W8t5MWtnrPwCAsT4DAgAAAAAAAAEnBgAAGgEAAPJ+6zjLONE/oreihjPU6z8AALI+EgIAAAAAAAABKAYAABoBAABqndMEiDvRP6x8ZsAMz+s/AAC0PhICAAAAAAAAASkGAAAaAQAAXNqjnAFB0T+62MBiLsjrPwAAtT4iAgAAAAAAAAEqBgAAGgEAANb4i2i+Q9E/yDQbBVDB6z8AALg+MgIAAAAAAAABKwYAABoBAABOF3Q0e0bRP9aQdadxuus/AAC5PjICAAAAAAAAASwGAAAaAQAAThd0NHtG0T/gVTnhSrXrPwCAuj5BAgAAAAAAAAEtBgAAGgEAAE4XdDR7RtE/6hr9GiSw6z8AgLs+QQIAAAAAAAABLgYAABoBAADW+ItovkPRP/TfwFT9qus/AAC9PlECAAAAAAAAAS8GAAAaAQAA1viLaL5D0T/6De4ljqfrPwCAvT5RAgAAAAAAAAEwBgAAGgEAAFzao5wBQdE/BNOxX2ei6z8AgLw+YQIAAAAAAAABMQYAABoBAADiu7vQRD7RPwhqSMivoOs/AAC8PmECAAAAAAAAATIGAAAaAQAAap3TBIg70T8MAd8w+J7rPwCAtT5wAgAAAAAAAAEzBgAAGgEAAPJ+6zjLONE/DAHfMPie6z8AALI+cAIAAAAAAAABNAYAABoBAAAAQhuhUTPRPwwB3zD4nus/AICnPoACAAAAAAAAATUGAAAaAQAAhiMz1ZQw0T8E07FfZ6LrPwAAoz6AAgAAAAAAAAE2BgAAGgEAAA4FSwnYLdE/9nZXvUWp6z8AAF4+gAIAAAAAAAABNwYAABoBAAAOBUsJ2C3RP+oa/RoksOs/AAAwPo8CAAAAAAAAATgGAAAaAQAADgVLCdgt0T/YJwwQurjrPwAAFT6+AgAAAAAAAAE5BgAAGgEAAHgKCWRHKNM/sZ7RARTc5D8AAPQ9AAAAAAAAAAABOgYAABoBAAB4CglkRyjTP7jM/tKk2OQ/AAAnPiAAAAAAAAAAATsGAAAaAQAAeAoJZEco0z+8Y5U77dbkPwAAMT4gAAAAAAAAAAE8BgAAGgEAAHgKCWRHKNM/w5HCDH7T5D8AADg+IAAAAAAAAAABPQYAABoBAAB4CglkRyjTP8ORwgx+0+Q/AABJPiAAAAAAAAAAAT4GAAAaAQAAeAoJZEco0z/GKFl1xtHkPwAATz4gAAAAAAAAAAE/BgAAGgEAAHgKCWRHKNM/yr/v3Q7Q5D8AAFc+LwAAAAAAAAABQAYAABoBAAB4CglkRyjTP9HtHK+fzOQ/AABaPi8AAAAAAAAAAUEGAAAaAQAAeAoJZEco0z/YG0qAMMnkPwAAYD4vAAAAAAAAAAFCBgAAGgEAAADsIJiKJdM/27Lg6HjH5D8AAGI+LwAAAAAAAAABQwYAABoBAAAA7CCYiiXTP99Jd1HBxeQ/AAB7Pj8AAAAAAAAAAUQGAAAaAQAAAOwgmIol0z/md6QiUsLkPwCAgz4/AAAAAAAAAAFFBgAAGgEAAADsIJiKJdM/6Q47i5rA5D8AAJQ+PwAAAAAAAAABRgYAABoBAAAA7CCYiiXTP+2l0fPivuQ/AICgPj8AAAAAAAAAAUcGAAAaAQAAiM04zM0i0z/tpdHz4r7kPwCApj5OAAAAAAAAAAFIBgAAGgEAABCvUAARINM/7aXR8+K+5D8AgKo+TgAAAAAAAAABSQYAABoBAACUkGg0VB3TP+Z3pCJSwuQ/AICrPk4AAAAAAAAAAUoGAAAaAQAApFOYnNoX0z/fSXdRwcXkPwCAqz5OAAAAAAAAAAFLBgAAGgEAACo1sNAdFdM/2BtKgDDJ5D8AAKw+TgAAAAAAAAABTAYAABoBAACwFsgEYRLTP9HtHK+fzOQ/AACtPn0AAAAAAAAAAU0GAAAaAQAAOPjfOKQP0z/DkcIMftPkPwCArT59AAAAAAAAAAFOBgAAGgEAAEa7D6EqCtM/tTVoalza5D8AALE+jQAAAAAAAAABTwYAABoBAADcX1c99AHTP6Cr4Pap5OQ/AICyPp0AAAAAAAAAAVAGAAAaAQAA6iKHpXr80j+IisIar/DkPwAAuT6dAAAAAAAAAAFRBgAAGgEAAPjltg0B99I/ZaTgBNsB5T8AALw+ygAAAAAAAAABUgYAABoBAACOiv6pyu7SP0K+/u4GE+U/AIC+PsoAAAAAAAAAAVMGAAAaAQAAqBBeetfj0j8cQYZw6iXlPwCAvz7KAAAAAAAAAAFUBgAAGgEAAD61pRah29I/8yx3iYU65T8AAME+2QAAAAAAAAABVQYAABoBAADUWe2yatPSP8oYaKIgT+U/AIDBPtkAAAAAAAAAAVYGAAAaAQAAaP40TzTL0j+jm+8jBGLlPwCAwD7pAAAAAAAAAAFXBgAAGgEAAP6ifOv9wtI/fR53ped05T8AAMA+6QAAAAAAAAABWAYAABoBAAAMZqxThL3SP1o4lY8ThuU/AADBPvkAAAAAAAAAAVkGAAAaAQAAGincuwq40j876Unih5XlPwCAwT75AAAAAAAAAAFaBgAAGgEAACjsCySRstI/HzGVnUSj5T8AgME+CAEAAAAAAAABWwYAABoBAAA2rzuMF63SPwcQd8FJr+U/AADCPggBAAAAAAAAAVwGAAAaAQAARHJr9J2n0j/w7ljlTrvlPwAAwj4YAQAAAAAAAAFdBgAAGgEAAFI1m1wkotI/22TRcZzF5T8AAMI+GAEAAAAAAAABXgYAABoBAABe+MrEqpzSP8lx4GYyzuU/AADDPigBAAAAAAAAAV8GAAAaAQAAbrv6LDGX0j+4fu9byNblPwCAwz4oAQAAAAAAAAFgBgAAGgEAAPScEmF0lNI/qiKVuabd5T8AgMI+NwEAAAAAAAABYQYAABoBAAB8fiqVt5HSP5zGOheF5OU/AADCPjcBAAAAAAAAAWIGAAAaAQAAAmBCyfqO0j+OauB0Y+vlPwAAwj5HAQAAAAAAAAFjBgAAGgEAAIpBWv09jNI/gA6G0kHy5T8AAMI+RwEAAAAAAAABZAYAABoBAAAQI3IxgYnSP3KyKzAg+eU/AADCPkcBAAAAAAAAAWUGAAAaAQAAmASKZcSG0j9o7Wf2Rv7lPwAAwj5HAQAAAAAAAAFmBgAAGgEAAJgEimXEhtI/XSikvG0D5j8AgL8+VgEAAAAAAAABZwYAABoBAACYBIplxIbSP1b6duvcBuY/AIC+PlYBAAAAAAAAAWgGAAAaAQAAmASKZcSG0j9PzEkaTArmPwAAvT5WAQAAAAAAAAFpBgAAGgEAACDmoZkHhNI/TDWzsQMM5j8AALw+ZgEAAAAAAAABagYAABoBAAAg5qGZB4TSP0ieHEm7DeY/AAC7PmYBAAAAAAAAAWsGAAAaAQAAIOahmQeE0j9InhxJuw3mPwAAuj52AQAAAAAAAAFsBgAAGgEAACDmoZkHhNI/SJ4cSbsN5j8AALo+dgEAAAAAAAABbQYAABoBAACmx7nNSoHSP0ieHEm7DeY/AAC6PnYBAAAAAAAAAW4GAAAaAQAALqnRAY5+0j9InhxJuw3mPwAAuj52AQAAAAAAAAFvBgAAGgEAALSK6TXRe9I/SJ4cSbsN5j8AALo+hQEAAAAAAAABcAYAABoBAADCTRmeV3bSP0w1s7EDDOY/AIC4PoUBAAAAAAAAAXEGAAAaAQAA0BBJBt5w0j9TY+CClAjmPwAAuD6VAQAAAAAAAAFyBgAAGgEAAN7TeG5ka9I/WpENVCUF5j8AALc+pQEAAAAAAAABcwYAABoBAADslqjW6mXSP2G/OiW2AeY/AAC2PqUBAAAAAAAAAXQGAAAaAQAAgjvwcrRd0j9o7Wf2Rv7lPwCAsz60AQAAAAAAAAF1BgAAGgEAABbgNw9+VdI/crIrMCD55T8AgLI+xAEAAAAAAAABdgYAABoBAAAyZpffikrSP4AOhtJB8uU/AACyPtMBAAAAAAAAAXcGAAAaAQAAyArfe1RC0j+OauB0Y+vlPwAAsj7TAQAAAAAAAAF4BgAAGgEAAFyvJhgeOtI/nMY6F4Xk5T8AgLA+4wEAAAAAAAABeQYAABoBAADyU2605zHSP6oilbmm3eU/AACwPuMBAAAAAAAAAXoGAAAaAQAAhvi1ULEp0j+7FYbEENXlPwAAsD4CAgAAAAAAAAF7BgAAGgEAAJS75bg3JNI/0J8NOMPK5T8AALA+AgIAAAAAAAABfAYAABoBAACifhUhvh7SP+KS/kItwuU/AICuPhICAAAAAAAAAX0GAAAaAQAAsEFFiUQZ0j/zhe9Nl7nlPwAArj4SAgAAAAAAAAF+BgAAGgEAAMAEdfHKE9I/A3ngWAGx5T8AALA+EgIAAAAAAAABfwYAABoBAADOx6RZUQ7SPxRs0WNrqOU/AACxPhICAAAAAAAAAYAGAAAaAQAA3IrUwdcI0j8iyCsGjaHlPwAAtj4iAgAAAAAAAAGBBgAAGgEAAGRs7PUaBtI/LY3vP2ac5T8AALg+IgIAAAAAAAABggYAABoBAADqTQQqXgPSPzdSs3k/l+U/AAC+PiICAAAAAAAAAYMGAAAaAQAAcC8cXqEA0j876Unih5XlPwAAwD4xAgAAAAAAAAGEBgAAGgEAAPgQNJLk/dE/PoDgStCT5T8AgMM+MQIAAAAAAAABhQYAABoBAAD4EDSS5P3RP0IXd7MYkuU/AADFPkECAAAAAAAAAYYGAAAaAQAA+BA0kuT90T9CF3ezGJLlPwCAxD5BAgAAAAAAAAGHBgAAGgEAAPgQNJLk/dE/O+lJ4oeV5T8AAMQ+QQIAAAAAAAABiAYAABoBAAD4EDSS5P3RPzAkhqiumuU/AADDPkECAAAAAAAAAYkGAAAaAQAAcC8cXqEA0j8iyCsGjaHlPwAAwj5QAgAAAAAAAAGKBgAAGgEAAOpNBCpeA9I/EdU6+yKq5T8AAMM+YAIAAAAAAAABiwYAABoBAADcitTB1wjSP/1Ks4dwtOU/AIDDPnACAAAAAAAAAYwGAAAaAQAARuaMJQ4R0j/pwCsUvr7lPwCAwT5wAgAAAAAAAAGNBgAAGgEAALBBRYlEGdI/0J8NOMPK5T8AgMA+fwIAAAAAAAABjgYAABoBAAAcnf3seiHSP7sVhsQQ1eU/AADBPn8CAAAAAAAAAY8GAAAaAQAAABeeHG4s0j+j9GfoFeHlPwCAwT6PAgAAAAAAAAGQBgAAGgEAAOSQPkxhN9I/i9NJDBvt5T8AgME+jwIAAAAAAAABkQYAABoBAABQ7Pavlz/SP3KyKzAg+eU/AADCPp8CAAAAAAAAAZIGAAAaAQAAMmaX34pK0j9dKKS8bQPmPwAAwj6fAgAAAAAAAAGTBgAAGgEAABbgNw9+VdI/SJ4cSbsN5j8AAMI+rgIAAAAAAAABlAYAABoBAACCO/BytF3SPzerKz5RFuY/AADEPq4CAAAAAAAAAZUGAAAaAQAA7Jao1upl0j8pT9GbLx3mPwAAxT6+AgAAAAAAAAGWBgAAGgEAAFbyYDohbtI/H4oNYlYi5j8AAMg+vgIAAAAAAAABlwYAABoBAADCTRmeV3bSPxTFSSh9J+Y/AADJPs0CAAAAAAAAAZgGAAAaAQAALqnRAY5+0j8NlxxX7CrmPwAAzD7NAgAAAAAAAAGZBgAAGgEAAJgEimXEhtI/CgCG7qMs5j8AAM0+zQIAAAAAAAABmgYAABoBAAACYELJ+o7SPwoAhu6jLOY/AIDNPt0CAAAAAAAAAZsGAAAaAQAAbrv6LDGX0j8NlxxX7CrmPwAAzj7dAgAAAAAAAAGcBgAAGgEAAFI1m1wkotI/FMVJKH0n5j8AgMo+7QIAAAAAAAABnQYAABoBAACuzSNY1K/SPx+KDWJWIuY/AADJPu0CAAAAAAAAAZ4GAAAaAQAADGasU4S90j8pT9GbLx3mPwCAvz78AgAAAAAAAAGfBgAAGgEAAGj+NE80y9I/N6srPlEW5j8AALs+/AIAAAAAAAABoAYAABoBAAA+taUWodvSP0ieHEm7DeY/AACRPhwDAAAAAAAAAaEGAAAaAQAAnE0uElHp0j9akQ1UJQXmPwAAfD4cAwAAAAAAAAGiBgAAGgEAAHIEn9m9+dI/eeBYAbH15T8AAGk+HAMAAAAAAAABowYAABoBAADOnCfVbQfTP5WYDUb05+U/AABjPjsDAAAAAAAAAaQGAAAaAQAAnMy2hKbU1T8YwRrlYJTtPwAAMD4AAAAAAAAAAAGlBgAAGgEAAJzMtoSm1NU/DPxWq4eZ7T8AAHI+EAAAAAAAAAABpgYAABoBAACqj+bsLM/VPwplwEI/m+0/AACAPhAAAAAAAAAAAacGAAAaAQAAIq7OuOnR1T8Gzina9pztPwCAhT4QAAAAAAAAAAGoBgAAGgEAACKuzrjp0dU/Bs4p2vac7T8AAIw+EAAAAAAAAAABqQYAABoBAAAirs646dHVPwbOKdr2nO0/AACOPiAAAAAAAAAAAaoGAAAaAQAAIq7OuOnR1T8Gzina9pztPwCAkT4gAAAAAAAAAAGrBgAAGgEAAKqP5uwsz9U/DPxWq4eZ7T8AAJM+IAAAAAAAAAABrAYAABoBAAAycf4gcMzVPxQqhHwYlu0/AICSPiAAAAAAAAAAAa0GAAAaAQAAuFIWVbPJ1T8UKoR8GJbtPwAAkj4vAAAAAAAAAAGuBgAAGgEAALhSFlWzydU/GlixTamS7T8AAJU+LwAAAAAAAAABrwYAABoBAAC4UhZVs8nVPx7vR7bxkO0/AICWPi8AAAAAAAAAAbAGAAAaAQAAPjQuifbG1T8mHXWHgo3tPwAAnj4vAAAAAAAAAAGxBgAAGgEAAMYVRr05xNU/Jh11h4KN7T8AgKE+PwAAAAAAAAABsgYAABoBAADU2HUlwL7VPyxLolgTiu0/AACrPj8AAAAAAAAAAbMGAAAaAQAA4puljUa51T82EGaS7ITtPwAArz4/AAAAAAAAAAG0BgAAGgEAAPBe1fXMs9U/NhBmkuyE7T8AALo+TgAAAAAAAAABtQYAABoBAACGAx2SlqvVPzqn/Po0g+0/AIC+Pl4AAAAAAAAAAbYGAAAaAQAAGqhkLmCj1T8+PpNjfYHtPwCAxj5uAAAAAAAAAAG3BgAAGgEAALBMrMopm9U/Pj6TY32B7T8AAMo+bgAAAAAAAAABuAYAABoBAABG8fNm85LVPz4+k2N9ge0/AIDOPn0AAAAAAAAAAbkGAAAaAQAA2pU7A72K1T8+PpNjfYHtPwCA0D59AAAAAAAAAAG6BgAAGgEAAG46g5+GgtU/Pj6TY32B7T8AgNE+jQAAAAAAAAABuwYAABoBAAB+/bIHDX3VPz4+k2N9ge0/AADSPo0AAAAAAAAAAbwGAAAaAQAAjMDib5N31T9A1SnMxX/tPwAA1D6dAAAAAAAAAAG9BgAAGgEAABKi+qPWdNU/QNUpzMV/7T8AANU+nQAAAAAAAAABvgYAABoBAACagxLYGXLVP0RswDQOfu0/AIDUPp0AAAAAAAAAAb8GAAAaAQAAIGUqDF1v1T9EbMA0Dn7tPwAA1D6sAAAAAAAAAAHABgAAGgEAACBlKgxdb9U/RGzANA5+7T8AANU+rAAAAAAAAAABwQYAABoBAAAgZSoMXW/VP0RswDQOfu0/AIDVPqwAAAAAAAAAAcIGAAAaAQAAIGUqDF1v1T9EbMA0Dn7tPwCA1T6sAAAAAAAAAAHDBgAAGgEAABKi+qPWdNU/QNUpzMV/7T8AANY+rAAAAAAAAAABxAYAABoBAAB+/bIHDX3VPz4+k2N9ge0/AADXPqwAAAAAAAAAAcUGAAAaAQAAYndTNwCI1T86p/z6NIPtPwCA1z7bAAAAAAAAAAHGBgAAGgEAAEbx82bzktU/NhBmkuyE7T8AANk+6wAAAAAAAAABxwYAABoBAACiiXxio6DVPzYQZpLshO0/AIDZPusAAAAAAAAAAcgGAAAaAQAAeEDtKRCx1T8w4jjBW4jtPwAA2z76AAAAAAAAAAHJBgAAGgEAAMYVRr05xNU/LEuiWBOK7T8AgNs+CgEAAAAAAAABygYAABoBAACOCYccINrVPyi0C/DKi+0/AIDaPgoBAAAAAAAAAcsGAAAaAQAA3t7fr0nt1T8mHXWHgo3tPwAA2j4aAQAAAAAAAAHMBgAAGgEAABzxCNvsBdY/Jh11h4KN7T8AANo+GgEAAAAAAAABzQYAABoBAADm5Ek60xvWPx7vR7bxkO0/AADaPikBAAAAAAAAAc4GAAAaAQAAJvdyZXY01j8e70e28ZDtPwAA2j4pAQAAAAAAAAHPBgAAGgEAAGgJnJAZTdY/GlixTamS7T8AANo+OQEAAAAAAAAB0AYAABoBAAAgOq2HeWjWPxjBGuVglO0/AADaPjkBAAAAAAAAAdEGAAAaAQAAVImmSpaG1j8UKoR8GJbtPwAA2j5IAQAAAAAAAAHSBgAAGgEAAP72h9lvp9Y/FCqEfBiW7T8AANo+SAEAAAAAAAAB0wYAABoBAAAkg1E0BsvWPxQqhHwYlu0/AADaPlgBAAAAAAAAAdQGAAAaAQAAwC0DW1nx1j8M/Farh5ntPwAA2z5YAQAAAAAAAAHVBgAAGgEAANj2nE1pGtc/DPxWq4eZ7T8AgNs+aAEAAAAAAAAB1gYAABoBAAB2oU50vEDXPwplwEI/m+0/AADdPmgBAAAAAAAAAdcGAAAaAQAAjGroZsxp1z8KZcBCP5vtPwCA3T53AQAAAAAAAAHYBgAAGgEAALD2scFijdc/Bs4p2vac7T8AgNw+dwEAAAAAAAAB2QYAABoBAABOoWPotbPXPwI3k3Gunu0/AADcPocBAAAAAAAAAdoGAAAaAQAA7EsVDwna1z8CN5Nxrp7tPwAA3D6HAQAAAAAAAAHbBgAAGgEAAAIVrwEZA9g//AhmoB2i7T8AANw+lwEAAAAAAAAB3AYAABoBAAAa3kj0KCzYP/hxzzfVo+0/AIDaPpcBAAAAAAAAAd0GAAAaAQAAqMXKsvVX2D/wQ6JmRKftPwAA2j6XAQAAAAAAAAHeBgAAGgEAADitTHHCg9g/6hV1lbOq7T8AANs+tgEAAAAAAAAB3wYAABoBAADIlM4vj6/YP+LnR8Qiru0/AIDbPrYBAAAAAAAAAeAGAAAaAQAA3l1oIp/Y2D/gULFb2q/tPwAA3T62AQAAAAAAAAHhBgAAGgEAAPQmAhWvAdk/2IvtIQG17T8AgN0+tgEAAAAAAAAB4gYAABoBAACS0bM7AijZP9BdwFBwuO0/AIDdPsUBAAAAAAAAAeMGAAAaAQAAMHxlYlVO2T/KL5N/37vtPwAA3j7FAQAAAAAAAAHkBgAAGgEAAEhF/1Rld9k/wgFmrk6/7T8AAN8+1QEAAAAAAAAB5QYAABoBAABeDplHdaDZP7g8onR1xO0/AIDfPtUBAAAAAAAAAeYGAAAaAQAA7PUaBkLM2T+yDnWj5MftPwCA3j7lAQAAAAAAAAHnBgAAGgEAAPb7hJDL+tk/quBH0lPL7T8AAN4+5QEAAAAAAAAB6AYAABoBAAD+Ae8aVSnaP6ZJsWkLze0/AADePvQBAAAAAAAAAekGAAAaAQAAjOlw2SFV2j+a7VbH6dPtPwAA3j70AQAAAAAAAAHqBgAAGgEAABzR8pfugNo/llbAXqHV7T8AAN4+BAIAAAAAAAAB6wYAABoBAAA0moyK/qnaP4yR/CTI2u0/AADePgQCAAAAAAAAAewGAAAaAQAA0kQ+sVHQ2j+EY89TN97tPwAA3j4UAgAAAAAAAAHtBgAAGgEAAG7v79ek9to/fDWigqbh7T8AAN4+FAIAAAAAAAAB7gYAABoBAACSe7kyOxrbP3QHdbEV5e0/AADePiMCAAAAAAAAAe8GAAAaAQAAMCZrWY5A2z9ycN5IzebtPwAA3j4jAgAAAAAAAAHwBgAAGgEAAM7QHIDhZts/cnDeSM3m7T8AAN8+MwIAAAAAAAAB8QYAABoBAADmmbZy8Y/bP2pCsXc86u0/AIDfPjMCAAAAAAAAAfIGAAAaAQAAdIE4Mb672z9qQrF3POrtPwAA4z4zAgAAAAAAAAHzBgAAGgEAAIxK0iPO5Ns/akKxdzzq7T8AgOQ+UgIAAAAAAAAB9AYAABoBAAA2uLOypwXcP2pCsXc86u0/AIDlPlICAAAAAAAAAfUGAAAaAQAAXkR9DT4p3D9qQrF3POrtPwAA5j5iAgAAAAAAAAH2BgAAGgEAAIDQRmjUTNw/cnDeSM3m7T8AAOc+YgIAAAAAAAAB9wYAABoBAAAee/iOJ3PcP3Jw3kjN5u0/AIDnPmICAAAAAAAAAfgGAAAaAQAAQgfC6b2W3D94ngsaXuPtPwCA5z5xAgAAAAAAAAH5BgAAGgEAAO50o3iXt9w/hGPPUzfe7T8AAOg+cQIAAAAAAAAB+gYAABoBAAASAW3TLdvcP4j6Zbx/3O0/AADpPoECAAAAAAAAAfsGAAAaAQAAsKse+oAB3T+WVsBeodXtPwCA6T6BAgAAAAAAAAH8BgAAGgEAAE5W0CDUJ90/nITtLzLS7T8AAOw+kQIAAAAAAAAB/QYAABoBAADsAIJHJ07dP6ZJsWkLze0/AADtPpECAAAAAAAAAf4GAAAaAQAABMobOjd33T+yDnWj5MftPwCA7T6RAgAAAAAAAAH/BgAAGgEAABiTtSxHoN0/vNM43b3C7T8AAO4+oAIAAAAAAAABAAcAABoBAAAwXE8fV8ndP8IBZq5Ov+0/AADuPqACAAAAAAAAAQEHAAAaAQAAVOgYeu3s3T/KL5N/37vtPwAA7j6wAgAAAAAAAAECBwAAGgEAAPKSyqBAE94/0F3AUHC47T8AAO4+sAIAAAAAAAABAwcAABoBAAAWH5T71jbeP9iL7SEBte0/AADuPr8CAAAAAAAAAQQHAAAaAQAAtMlFIipd3j/gULFb2q/tPwAA7j6/AgAAAAAAAAEFBwAAGgEAAMqS3xQ6ht4/4udHxCKu7T8AAO4+zwIAAAAAAAABBgcAABoBAABaemHTBrLeP+Z+3ixrrO0/AADwPs8CAAAAAAAAAQcHAAAaAQAAYoDLXZDg3j/wQ6JmRKftPwAA8T7iAgAAAAAAAAEIBwAAGgEAAGyGNegZD98/9No4z4yl7T8AgPA+4gIAAAAAAAABCQcAABoBAAD6bbem5jrfP/wIZqAdou0/AADwPvECAAAAAAAAAQoHAAAaAQAAilU5ZbNm3z8CN5Nxrp7tPwAA8D7xAgAAAAAAAAELBwAAGgEAABo9uyOAkt8/AjeTca6e7T8AAPA+AQMAAAAAAAABDAcAABoBAAAwBlUWkLvfPwI3k3Gunu0/AADwPgEDAAAAAAAAAQ0HAAAaAQAAvu3W1Fzn3z8CN5Nxrp7tPwAA8D4RAwAAAAAAAAEOBwAAGgEAAKhqrMmUCeA/AjeTca6e7T8AAPE+EQMAAAAAAAABDwcAABoBAACsbeGO2SDgP/hxzzfVo+0/AIDxPiADAAAAAAAAARAHAAAaAQAAKY/+H9s64D/wQ6JmRKftPwCA8T4gAwAAAAAAAAERBwAAGgEAAGqhJ0t+U+A/5n7eLGus7T8AAPI+IAMAAAAAAAABEgcAABoBAABupFwQw2rgP+BQsVvar+0/AADyPjADAAAAAAAAARMHAAAaAQAAcqeR1QeC4D/Yi+0hAbXtPwAA8j4wAwAAAAAAAAEUBwAAGgEAAP6L3s6PluA/0F3AUHC47T8AAPI+PwMAAAAAAAABFQcAABoBAACJcCvIF6vgP8ovk3/fu+0/AADyPj8DAAAAAAAAARYHAAAaAQAAFVV4wZ+/4D/Aas9FBsHtPwCA8D5PAwAAAAAAAAEXBwAAGgEAAJ85xbon1OA/uDyidHXE7T8AAPA+TwMAAAAAAAABGAcAABoBAABoLQYaDurgP7g8onR1xO0/AADxPl8DAAAAAAAAARkHAAAaAQAAMCFHefT/4D+yDnWj5MftPwCA8T5fAwAAAAAAAAEaBwAAGgEAALoFlHJ8FOE/quBH0lPL7T8AgPE+bgMAAAAAAAABGwcAABoBAABG6uBrBCnhP6ZJsWkLze0/AADyPm4DAAAAAAAAARwHAAAaAQAAlb85/y084T+chO0vMtLtPwAA9T5+AwAAAAAAAAEdBwAAGgEAAKaFniz5TeE/llbAXqHV7T8AgPY+fgMAAAAAAAABHgcAABoBAAC5SwNaxF/hP44ok40Q2e0/AID3Po4DAAAAAAAAAR8HAAAaAQAAU/N/u9Ju4T+MkfwkyNrtPwAA+D6OAwAAAAAAAAEgBwAAGgEAAK+LCLeCfOE/iPplvH/c7T8AAPk+nQMAAAAAAAABIQcAABoBAAANJJGyMorhP4Rjz1M33u0/AID5Pp0DAAAAAAAAASIHAAAaAQAA8J0x4iWV4T+EY89TN97tPwAA/D6tAwAAAAAAAAEjBwAAGgEAAJcI3qu6nuE/hGPPUzfe7T8AAP0+rQMAAAAAAAABJAcAABoBAAADZJYP8abhP4Rjz1M33u0/AID9PrwDAAAAAAAAASUHAAAaAQAAMbBaDcmt4T+EY89TN97tPwAA/j68AwAAAAAAAAEmBwAAGgEAACPtKqVCs+E/hGPPUzfe7T8AgPw+vAMAAAAAAAABJwcAABoBAADZGgfXXbfhP4Rjz1M33u0/AAD8PswDAAAAAAAAASgHAAAaAQAAUTnvohq64T+EY89TN97tPwAA/D7MAwAAAAAAAAEpBwAAGgEAAMpX127XvOE/hGPPUzfe7T8AAPw+zAMAAAAAAAABKgcAABoBAADKV9du17zhP4Rjz1M33u0/AAD8PtwDAAAAAAAAASsHAAAaAQAAylfXbte84T+EY89TN97tPwAA/D7cAwAAAAAAAAEsBwAAGgEAAI5I4wh5u+E/hGPPUzfe7T8AAPw+6wMAAAAAAAABLQcAABoBAABROe+iGrrhP4Rjz1M33u0/AAD8PusDAAAAAAAAAS4HAAAaAQAAX/weC6G04T98NaKCpuHtPwAA/j7rAwAAAAAAAAEvBwAAGgEAAG6/TnMnr+E/eJ4LGl7j7T8AAP8++wMAAAAAAAABMAcAABoBAAADZJYP8abhP3QHdbEV5e0/AID+PgsEAAAAAAAAATEHAAAaAQAAW/npRVyd4T9ycN5IzebtPwAA/j4aBAAAAAAAAAEyBwAAGgEAALSOPXzHk+E/cnDeSM3m7T8AAPU+GgQAAAAAAAABMwcAABoBAADQFJ1M1IjhP3Jw3kjN5u0/AADxPjkEAAAAAAAAATQHAAAaAQAAc3wUUSR74T9ycN5IzebtPwCAjD45BAAAAAAAAAE1BwAAGgEAAGC2ryNZaeE/cnDeSM3m7T8AAD8+OQQAAAAAAAABNgcAABoBAADW0WIq0VThP3Jw3kjN5u0/AAAFPlkEAAAAAAAAATcHAAAaAQAAnqE5AMPN1j9jqWiKSwfjPwAADz4AAAAAAAAAAAE4BwAAGgEAACSDUTQGy9Y/Y6loiksH4z8AAEM+EAAAAAAAAAABOQcAABoBAACqZGloScjWP2ZA//KTBeM/AABPPhAAAAAAAAAAAToHAAAaAQAAqmRpaEnI1j9jqWiKSwfjPwAAWD4QAAAAAAAAAAE7BwAAGgEAAKpkaWhJyNY/Y6loiksH4z8AAHg+HwAAAAAAAAABPAcAABoBAACqZGloScjWP2OpaIpLB+M/AICCPh8AAAAAAAAAAT0HAAAaAQAAqmRpaEnI1j9jqWiKSwfjPwAAjj4vAAAAAAAAAAE+BwAAGgEAAKpkaWhJyNY/Y6loiksH4z8AAJM+LwAAAAAAAAABPwcAABoBAACqZGloScjWP2OpaIpLB+M/AICZPi8AAAAAAAAAAUAHAAAaAQAAqmRpaEnI1j9jqWiKSwfjPwAAnD4vAAAAAAAAAAFBBwAAGgEAAKpkaWhJyNY/Y6loiksH4z8AAKQ+PwAAAAAAAAABQgcAABoBAACqZGloScjWP2OpaIpLB+M/AICnPj8AAAAAAAAAAUMHAAAaAQAAqmRpaEnI1j9jqWiKSwfjPwCArT4/AAAAAAAAAAFEBwAAGgEAAKpkaWhJyNY/XxLSIQMJ4z8AALA+PwAAAAAAAAABRQcAABoBAACqZGloScjWP1x7O7m6CuM/AICxPk4AAAAAAAAAAUYHAAAaAQAAMkaBnIzF1j9Y5KRQcgzjPwAAsj5OAAAAAAAAAAFHBwAAGgEAADJGgZyMxdY/UbZ3f+EP4z8AgK8+TgAAAAAAAAABSAcAABoBAAC6J5nQz8LWP0qISq5QE+M/AICuPk4AAAAAAAAAAUkHAAAaAQAAuieZ0M/C1j9DWh3dvxbjPwAArj5eAAAAAAAAAAFKBwAAGgEAALonmdDPwtY/OZVZo+Yb4z8AAK4+bgAAAAAAAAABSwcAABoBAAC6J5nQz8LWPys5/wDFIuM/AACuPn0AAAAAAAAAAUwHAAAaAQAAuieZ0M/C1j8d3aReoynjPwAArj6NAAAAAAAAAAFNBwAAGgEAALonmdDPwtY/DOqzUzky4z8AgKw+jQAAAAAAAAABTgcAABoBAAC6J5nQz8LWP/z2wkjPOuM/AACsPqAAAAAAAAAAAU8HAAAaAQAAMkaBnIzF1j/j1aRs1EbjPwAAqz6gAAAAAAAAAAFQBwAAGgEAAKpkaWhJyNY/y7SGkNlS4z8AAKo+sAAAAAAAAAABUQcAABoBAACeoTkAw83WP6tlO+NNYuM/AACpPsAAAAAAAAAAAVIHAAAaAQAAjt4JmDzT1j+MFvA1wnHjPwAAqD7AAAAAAAAAAAFTBwAAGgEAAIAb2i+22NY/aTAOIO6C4z8AgKU+zwAAAAAAAAABVAcAABoBAADsdpKT7ODWP0OzlaHRleM/AICkPs8AAAAAAAAAAVUHAAAaAQAAVtJK9yLp1j8Zn4a6bKrjPwAAoj7fAAAAAAAAAAFWBwAAGgEAAMAtA1tZ8dY/7fPgar/A4z8AgKA+3wAAAAAAAAABVwcAABoBAAAsibu+j/nWP72xpLLJ2OM/AICaPu8AAAAAAAAAAVgHAAAaAQAAEANc7oIE1z+FQTspQ/TjPwAAmD7vAAAAAAAAAAFZBwAAGgEAAHxeFFK5DNc/UWhoCAUO5D8AAJI+/gAAAAAAAAABWgcAABoBAABe2LSBrBfXPyAmLFAPJuQ/AICPPv4AAAAAAAAAAVsHAAAaAQAAyjNt5eIf1z/w4++XGT7kPwAAjD4OAQAAAAAAAAFcBwAAGgEAADSPJUkZKNc/vAodd9tX5D8AgIo+DgEAAAAAAAABXQcAABoBAACg6t2sTzDXP4vI4L7lb+Q/AICGPh0BAAAAAAAAAV4HAAAaAQAAhGR+3EI71z9bhqQG8IfkPwAAhT4dAQAAAAAAAAFfBwAAGgEAAGjeHgw2Rtc/J63R5bGh5D8AAII+HQEAAAAAAAABYAcAABoBAABMWL87KVHXP/A8aFwrveQ/AICAPi0BAAAAAAAAAWEHAAAaAQAALtJfaxxc1z+xntEBFNzkPwAAeT4tAQAAAAAAAAFiBwAAGgEAABRMAJsPZ9c/b2mkPrT85D8AAHY+PQEAAAAAAAABYwcAABoBAAD4xaDKAnLXPy00d3tUHeU/AABuPj0BAAAAAAAAAWQHAAAaAQAA3D9B+vV81z/s/km49D3lPwAAaj5MAQAAAAAAAAFlBwAAGgEAADjYyfWlitc/rmCzXd1c5T8AAGI+TAEAAAAAAAABZgcAABoBAAAaUmolmZXXP2wrhpp9feU/AABePlwBAAAAAAAAAWcHAAAaAQAA/ssKVYyg1z8p9ljXHZ7lPwAAUT5cAQAAAAAAAAFoBwAAGgEAAGonw7jCqNc/3vtn2uTD5T8AAEw+bAEAAAAAAAABaQcAABoBAABOoWPotbPXP4vTSQwb7eU/AAAwPmwBAAAAAAAAAWoHAAAaAQAAMhsEGKm+1z8zFJXVCBjmPwAAJD6LAQAAAAAAAAFrBwAAGgEAAJx2vHvfxtc/3lTgnvZC5j8AAAw+iwEAAAAAAAABbAcAABoBAAAI0nTfFc/XP4oswtAsbOY/AAACPosBAAAAAAAAAW0HAAAaAQAA7EsVDwna1z83BKQCY5XmPwAA2D2aAQAAAAAAAAFuBwAAGgEAAFanzXI/4tc/6HIcneG85j8AAMQ9mgEAAAAAAAABbwcAABoBAADCAobWderXP5RK/s4X5uY/AACyPaoBAAAAAAAAAXAHAAAaAQAAtD9Wbu/v1z9BIuAATg/nPwAAqj2qAQAAAAAAAAFxBwAAGgEAAKZ8JgZp9dc/7/nBMoQ45z8AAKg9ugEAAAAAAAABcgcAABoBAAAemw7SJfjXP6L/0DVLXuc/AACoPboBAAAAAAAAAXMHAAAaAQAAENjeaZ/91z9SbknQyYXnPwAAqD3JAQAAAAAAAAF0BwAAGgEAAIr2xjVcANg/AN3Bakit5z8AAKg9yQEAAAAAAAABdQcAABoBAAACFa8BGQPYP7fi0G0P0+c/AACoPdkBAAAAAAAAAXYHAAAaAQAA9FF/mZII2D9iurKfRfznPwAAqD3ZAQAAAAAAAAF3BwAAGgEAAGxwZ2VPC9g/C/v9aDMn6D8AAKI96QEAAAAAAAABeAcAABoBAABgrTf9yBDYP7U7STIhUug/AACgPekBAAAAAAAAAXkHAAAaAQAA2MsfyYUT2D9efJT7Dn3oPwAAnD3pAQAAAAAAAAF6BwAAGgEAANIOWuuIR9g/NmP9jjmM6j8AAHA8AAAAAAAAAAABewcAABoBAADSDlrriEfYP+7/ovpIsOo/AACoPBAAAAAAAAAAAXwHAAAaAQAA0g5a64hH2D/E65MT5MTqPwAAsDwQAAAAAAAAAAF9BwAAGgEAANIOWuuIR9g/grZmUITl6j8AALg8EAAAAAAAAAABfgcAABoBAADSDlrriEfYP2RnG6P49Oo/AAAUPRAAAAAAAAAAAX8HAAAaAQAA0g5a64hH2D9AgTmNJAbrPwAALD0gAAAAAAAAAAGABwAAGgEAAEwtQrdFStg/Fm0qpr8a6z8AAGQ9IAAAAAAAAAABgQcAABoBAABMLUK3RUrYP+STV4WBNOs/AACAPS8AAAAAAAAAAYIHAAAaAQAATC1Ct0VK2D+wuoRkQ07rPwAAvj0vAAAAAAAAAAGDBwAAGgEAAEwtQrdFStg/dLOEcnRr6z8AANo9PwAAAAAAAAABhAcAABoBAABMLUK3RUrYPzqshICliOs/AAAfPj8AAAAAAAAAAYUHAAAaAQAATC1Ct0VK2D/6De4ljqfrPwAAND5OAAAAAAAAAAGGBwAAGgEAAEwtQrdFStg/xJ2EnAfD6z8AAFE+TgAAAAAAAAABhwcAABoBAABMLUK3RUrYP5DEsXvJ3Os/AABdPk4AAAAAAAAAAYgHAAAaAQAATC1Ct0VK2D9iGQwsHPPrPwAAdD5kAAAAAAAAAAGJBwAAGgEAAEwtQrdFStg/PJyTrf8F7D8AAH0+ZAAAAAAAAAABigcAABoBAADESyqDAk3YPxq2sZcrF+w/AACDPmQAAAAAAAAAAYsHAAAaAQAAPGoST79P2D/6ZmbqnybsPwAAhT5kAAAAAAAAAAGMBwAAGgEAADxqEk+/T9g/5EVIDqUy7D8AAIo+cwAAAAAAAAABjQcAABoBAAA8ahJPv0/YP867wJryPOw/AACMPnMAAAAAAAAAAY4HAAAaAQAAPGoST79P2D/AX2b40EPsPwAAlT5zAAAAAAAAAAGPBwAAGgEAADxqEk+/T9g/sgMMVq9K7D8AAJk+gwAAAAAAAAABkAcAABoBAAA8ahJPv0/YP6g+SBzWT+w/AICePoMAAAAAAAAAAZEHAAAaAQAAPGoST79P2D+gEBtLRVPsPwCAoD6TAAAAAAAAAAGSBwAAGgEAADxqEk+/T9g/oBAbS0VT7D8AgKA+kwAAAAAAAAABkwcAABoBAAA8ahJPv0/YP6g+SBzWT+w/AACgPpMAAAAAAAAAAZQHAAAaAQAAPGoST79P2D+ubHXtZkzsPwAAoD6TAAAAAAAAAAGVBwAAGgEAAMRLKoMCTdg/xPb8YBlC7D8AAKA+ogAAAAAAAAABlgcAABoBAABMLUK3RUrYP+RFSA6lMuw/AICePrIAAAAAAAAAAZcHAAAaAQAA0g5a64hH2D8WHxsv4xjsPwAAnj7BAAAAAAAAAAGYBwAAGgEAAODRiVMPQtg/UiYbIbL76z8AAJ4+wQAAAAAAAAABmQcAABoBAADulLm7lTzYP5qJdbWi1+s/AACePtEAAAAAAAAAAZoHAAAaAQAAhDkBWF802D/ssZODbK7rPwAAnj7RAAAAAAAAAAGbBwAAGgEAABreSPQoLNg/Us2iXKB86z8AAJ4+4QAAAAAAAAABnAcAABoBAACugpCQ8iPYP8REDNj1Q+s/AACePuEAAAAAAAAAAZ0HAAAaAQAAygjwYP8Y2D886qIk3AfrPwAAnj7wAAAAAAAAAAGeBwAAGgEAAOaOTzEMDtg/uibQ2QrK6j8AAJ8+8AAAAAAAAAABnwcAABoBAAACFa8BGQPYP0zthALsgeo/AICfPgABAAAAAAAAAaAHAAAaAQAApnwmBmn11z/k4Wb8XTbqPwCAnj4AAQAAAAAAAAGhBwAAGgEAAFanzXI/4tc/hAR2x2Dn6T8AAJ4+EAEAAAAAAAABogcAABoBAAAI0nTfFc/XPyhVsmP0lOk/AACdPhABAAAAAAAAAaMHAAAaAQAAuvwbTOy71z/eAUmiqTvpPwAAnD4QAQAAAAAAAAGkBwAAGgEAAPII2+wFptc/kq7f4F7i6D8AAJs+LwEAAAAAAAABpQcAABoBAAAqFZqNH5DXP0nyDIhch+g/AACaPi8BAAAAAAAAAaYHAAAaAQAA6AJxYnx31z8L+/1oMyfoPwCAlj4vAQAAAAAAAAGnBwAAGgEAACAPMAOWYdc/zwPvSQrH5z8AAJU+LwEAAAAAAAABqAcAABoBAABaG++jr0vXP5SjdpMpZec/AICEPj4BAAAAAAAAAakHAAAaAQAADEaWEIY41z9d2pRFkQHnPwAAez4+AQAAAAAAAAGqBwAAGgEAALxwPX1cJdc/HuOFJmih5j8AAEI+XgEAAAAAAAABqwcAABoBAABum+TpMhLXP+gZpNjPPeY/AAApPl4BAAAAAAAAAawHAAAaAQAAmORzIsYB1z+j9GfoFeHlPwAAHD5eAQAAAAAAAAGtBwAAGgEAAH7SNYMpdtY/52w71RxF4z8AALY9AAAAAAAAAAABrgcAABoBAAB+0jWDKXbWP6/80UuWYOM/AAD4PQ8AAAAAAAAAAa8HAAAaAQAAftI1gyl21j+MFvA1wnHjPwAABD4PAAAAAAAAAAGwBwAAGgEAAPbwHU/meNY/WD0dFYSL4z8AAAk+DwAAAAAAAAABsQcAABoBAABuDwYbo3vWPzyFaNBAmeM/AAAiPh8AAAAAAAAAAbIHAAAaAQAA6C3u5l9+1j8LQywYS7HjPwAALD4fAAAAAAAAAAGzBwAAGgEAANpqvn7Zg9Y/x3Zo7KLT4z8AADQ+LwAAAAAAAAABtAcAABoBAAC+5F6uzI7WP3C3s7WQ/uM/AAA3Pi8AAAAAAAAAAbUHAAAaAQAAol7/3b+Z1j8VYWgWNivkPwAAOj4+AAAAAAAAAAG2BwAAGgEAAIbYnw2zpNY/uXOGDpNZ5D8AADs+PgAAAAAAAAABtwcAABoBAADicCgJY7LWP00qSmTOjuQ/AAA5Pk4AAAAAAAAAAbgHAAAaAQAAuieZ0M/C1j/R7Ryvn8zkPwAAOD5dAAAAAAAAAAG5BwAAGgEAAI7eCZg809Y/V0iGYrkI5T8AADg+XQAAAAAAAAABugcAABoBAADcs2IrZubWP9BGlXOxS+U/AAA4Pl0AAAAAAAAAAbsHAAAaAQAApqejikz81j80uxwR95jlPwAAQz5tAAAAAAAAAAG8BwAAGgEAAOa5zLXvFNc/kQF33avp5T8AAEg+bQAAAAAAAAABvQcAABoBAACg6t2sTzDXP+9H0algOuY/AABPPn0AAAAAAAAAAb4HAAAaAQAA4PwG2PJI1z86mzprq5PmPwAAUj59AAAAAAAAAAG/BwAAGgEAACAPMAOWYdc/jRzR/Ybp5j8AAF4+mQAAAAAAAAABwAcAABoBAABw5IiWv3TXP+jLlGHzO+c/AABkPpkAAAAAAAAAAcEHAAAaAQAARpv5XSyF1z9O17JngYfnPwAAcj65AAAAAAAAAAHCBwAAGgEAABpSaiWZldc/s0s6BcfU5z8AAHg+uQAAAAAAAAABwwcAABoBAADyCNvsBabXPwTN0JeiKug/AACFPrkAAAAAAAAAAcQHAAAaAQAATqFj6LWz1z9efJT7Dn3oPwAAiT65AAAAAAAAAAHFBwAAGgEAAKw57ONlwdc/sv0qjurS6D8AgJE+yAAAAAAAAAABxgcAABoBAAAI0nTfFc/XPwDoKrh9Kuk/AICVPsgAAAAAAAAAAccHAAAaAQAA7EsVDwna1z9eLoWEMnvpPwAAnj7YAAAAAAAAAAHIBwAAGgEAANDFtT785Nc/vgt2uS/K6T8AgKE+2AAAAAAAAAAByQcAABoBAAC0P1Zu7+/XPyKA/VZ1F+o/AIClPtgAAAAAAAAAAcoHAAAaAQAAHpsO0iX41z+QuUgulF/qPwAApz7YAAAAAAAAAAHLBwAAGgEAAAIVrwEZA9g/DE/up9Sg6j8AgKc+5wAAAAAAAAABzAcAABoBAABscGdlTwvYP5hA7sM22+o/AACoPucAAAAAAAAAAc0HAAAaAQAA2MsfyYUT2D8oYBuxKRLrPwAAqD73AAAAAAAAAAHOBwAAGgEAAMoI8GD/GNg/yNuiQD5C6z8AAKg+9wAAAAAAAAABzwcAABoBAAC8RcD4eB7YP26FV6Hjbus/AACqPhYBAAAAAAAAAdAHAAAaAQAAroKQkPIj2D8e9M87YpbrPwAAqz4WAQAAAAAAAAHRBwAAGgEAACiheFyvJtg/2CcMELq46z8AgKo+FgEAAAAAAAAB0gcAABoBAACgv2AobCnYP6ROOe970us/AACqPhYBAAAAAAAAAdMHAAAaAQAAGt5I9Cgs2D94o5OfzujrPwCApz4mAQAAAAAAAAHUBwAAGgEAAJL8MMDlLtg/VL2xifr56z8AgKY+JgEAAAAAAAAB1QcAABoBAAAMGxmMojHYPzyck63/Bew/AACaPjYBAAAAAAAAAdYHAAAaAQAAhDkBWF802D8qqaKilQ7sPwAAlD42AQAAAAAAAAHXBwAAGgEAAPxX6SMcN9g/IOTeaLwT7D8AABk+VQEAAAAAAAAB2AcAABoBAAD8V+kjHDfYPyDk3mi8E+w/AACyPVUBAAAAAAAAAdkHAAAaAQAA7pS5u5U82D8qqaKilQ7sPwAAUD1VAQAAAAAAAAHaBwAAGgEAABZ1jgSeRNw/AjGyqekm6j8AABY+AAAAAAAAAAAB2wcAABoBAAAIsl6cF0rcP/6ZG0GhKOo/AABOPhAAAAAAAAAAAdwHAAAaAQAAgNBGaNRM3D/8AoXYWCrqPwAAWj4QAAAAAAAAAAHdBwAAGgEAAPjuLjSRT9w/+GvubxAs6j8AAGM+EAAAAAAAAAAB3gcAABoBAADsK//LClXcP/hr7m8QLOo/AAB1PiAAAAAAAAAAAd8HAAAaAQAAVoe3L0Fd3D/wPcGefy/qPwAAfz4gAAAAAAAAAAHgBwAAGgEAADgBWF80aNw/8D3Bnn8v6j8AgII+LwAAAAAAAAAB4QcAABoBAAAee/iOJ3PcP/A9wZ5/L+o/AICEPi8AAAAAAAAAAeIHAAAaAQAAfBOBiteA3D/01FcHyC3qPwCAhT4/AAAAAAAAAAHjBwAAGgEAAGCNIbrKi9w/+GvubxAs6j8AAIg+PwAAAAAAAAAB5AcAABoBAAC8Jaq1epncP/wChdhYKuo/AACJPj8AAAAAAAAAAeUHAAAaAQAAGL4ysSqn3D/8AoXYWCrqPwAAkD5PAAAAAAAAAAHmBwAAGgEAAHRWu6zatNw/AjGyqekm6j8AgJM+TwAAAAAAAAAB5wcAABoBAADS7kOoisLcPwbISBIyJeo/AICXPl4AAAAAAAAAAegHAAAaAQAAMIfMozrQ3D8M9nXjwiHqPwAAmT5eAAAAAAAAAAHpBwAAGgEAAAQ+PWun4Nw/FCSjtFMe6j8AAJ0+bgAAAAAAAAAB6gcAABoBAABUE5b+0PPcPx7pZu4sGeo/AICePm4AAAAAAAAAAesHAAAaAQAAGgfXXbcJ3T8oriooBhTqPwAApD59AAAAAAAAAAHsBwAAGgEAAF4ZAIlaIt0/OqEbM3AL6j8AAKY+fQAAAAAAAAAB7QcAABoBAAAWShGAuj3dP0yUDD7aAuo/AICpPo0AAAAAAAAAAe4HAAAaAQAASJkKQ9db3T9ktSoa1fbpPwAAqz6NAAAAAAAAAAHvBwAAGgEAAPQG7NGwfN0/hAR2x2Dn6T8AgKw+nQAAAAAAAAAB8AcAABoBAACidM1gip3dP6qB7kV91Ok/AICtPp0AAAAAAAAAAfEHAAAaAQAATOKu72O+3T/Ulf0s4r/pPwAArz6sAAAAAAAAAAHyBwAAGgEAAH4xqLKA3N0/AEGjfI+p6T8AgK8+rAAAAAAAAAAB8wcAABoBAACwgKF1nfrdPyzsSMw8k+k/AICuPrwAAAAAAAAAAfQHAAAaAQAA4s+aOLoY3j9al+4b6nzpPwAArj68AAAAAAAAAAH1BwAAGgEAAJ4ArC8aNN4/hkKUa5dm6T8AALA+zAAAAAAAAAAB9gcAABoBAADcEtVavUzeP7TtObtEUOk/AACxPswAAAAAAAAAAfcHAAAaAQAApgYWuqNi3j/kL3ZzOjjpPwCAsT7fAAAAAAAAAAH4BwAAGgEAAPTbbk3Ndd4/FHKyKzAg6T8AALI+3wAAAAAAAAAB+QcAABoBAADKkt8UOobeP0hLhUxuBuk/AACzPt8AAAAAAAAAAfoHAAAaAQAAKCtoEOqT3j96jcEEZO7oPwCAsz7vAAAAAAAAAAH7BwAAGgEAAAylCEDdnt4/qs/9vFnW6D8AALU+7wAAAAAAAAAB/AcAABoBAAB2AMGjE6feP9TjDKS+weg/AIC1Pv4AAAAAAAAAAf0HAAAaAQAAaD2RO42s3j/5YIUi267oPwAAtz7+AAAAAAAAAAH+BwAAGgEAAOJbeQdKr94/HEdnOK+d6D8AgLc+DgEAAAAAAAAB/wcAABoBAADiW3kHSq/ePzj/G33yj+g/AAC5Pg4BAAAAAAAAAQAIAAAaAQAAaD2RO42s3j9QIDpZ7YPoPwCAuT4eAQAAAAAAAAEBCAAAGgEAAHYAwaMTp94/ZarBzJ956D8AAL4+HgEAAAAAAAABAggAABoBAACEw/ALmqHeP3adstcJceg/AADAPi0BAAAAAAAAAQMIAAAaAQAAkoYgdCCc3j+E+Qx6K2roPwCAwj4tAQAAAAAAAAEECAAAGgEAAKJJUNymlt4/klVnHE1j6D8AgMM+PQEAAAAAAAABBQgAABoBAAA27pd4cI7eP50aK1YmXug/AIDBPj0BAAAAAAAAAQYIAAAaAQAARrHH4PaI3j+n3+6P/1joPwCAwD49AQAAAAAAAAEHCAAAGgEAAFB090h9g94/rg0cYZBV6D8AAMA+TQEAAAAAAAABCAgAABoBAADmGD/lRnveP7U7STIhUug/AADAPk0BAAAAAAAAAQkIAAAaAQAAbvpWGYp43j+40t+aaVDoPwCAvj5NAQAAAAAAAAEKCAAAGgEAAHy9hoEQc94/vWl2A7JO6D8AAL4+XAEAAAAAAAABCwgAABoBAACKgLbplm3eP8EADWz6TOg/AADAPlwBAAAAAAAAAQwIAAAaAQAAioC26ZZt3j/El6PUQkvoPwAAwT5sAQAAAAAAAAENCAAAGgEAABJizh3aat4/yC46PYtJ6D8AgL8+bAEAAAAAAAABDggAABoBAAASYs4d2mreP8guOj2LSeg/AIC+PmwBAAAAAAAAAQ8IAAAaAQAAEmLOHdpq3j/LxdCl00foPwAAvj5sAQAAAAAAAAEQCAAAGgEAABJizh3aat4/z1xnDhxG6D8AAL4+ewEAAAAAAAABEQgAABoBAACKgLbplm3eP9Lz/XZkROg/AAC+PnsBAAAAAAAAARIIAAAaAQAA9NtuTc113j/WipTfrELoPwAAvj6LAQAAAAAAAAETCAAAGgEAAGA3J7EDft4/2SErSPVA6D8AAL4+mwEAAAAAAAABFAgAABoBAADKkt8UOobeP9y4wbA9P+g/AAC+PqoBAAAAAAAAARUIAAAaAQAANu6XeHCO3j/j5u6BzjvoPwAAvj6qAQAAAAAAAAEWCAAAGgEAAKJJUNymlt4/6hQcU1846D8AAL4+ugEAAAAAAAABFwgAABoBAACEw/ALmqHeP/FCSSTwNOg/AAC/ProBAAAAAAAAARgIAAAaAQAA4lt5B0qv3j/5Bw1eyS/oPwCAvz7KAQAAAAAAAAEZCAAAGgEAAED0AQP6vN4/BM3Ql6Iq6D8AAME+ygEAAAAAAAABGggAABoBAAAUq3LKZs3ePw6SlNF7Jeg/AIDBPtkBAAAAAAAAARsIAAAaAQAAckP7xRbb3j8ZV1gLVSDoPwCAwD7ZAQAAAAAAAAEcCAAAGgEAAEj6a42D694/IxwcRS4b6D8AAMA+6QEAAAAAAAABHQgAABoBAAAasdxU8PvePy3h334HFug/AADBPukBAAAAAAAAAR4IAAAaAQAA8mdNHF0M3z87PTohKQ/oPwCAwT74AQAAAAAAAAEfCAAAGgEAAE4A1hcNGt8/SZmUw0oI6D8AgMA++AEAAAAAAAABIAgAABoBAAAkt0bfeSrfP1ReWP0jA+g/AADAPhgCAAAAAAAAASEIAAAaAQAAhE/P2ik43z9eIxw3/f3nPwCAvT4YAgAAAAAAAAEiCAAAGgEAAGbJbwodQ98/ZVFJCI765z8AgLw+GAIAAAAAAAABIwgAABoBAABKQxA6EE7fP2x/dtke9+c/AAC7PhgCAAAAAAAAASQIAAAaAQAAtp7InUZW3z9zraOqr/PnPwAAuj4nAgAAAAAAAAElCAAAGgEAAB76gAF9Xt8/etvQe0Dw5z8AgLU+JwIAAAAAAAABJggAABoBAACKVTlls2bfP4IJ/kzR7Oc/AICzPjcCAAAAAAAAAScIAAAaAQAAfpIJ/Sxs3z+GoJS1GevnPwAApj43AgAAAAAAAAEoCAAAGgEAAPSw8cjpbt8/hqCUtRnr5z8AAKA+NwIAAAAAAAABKQgAABoBAABuz9mUpnHfP4k3Kx5i6ec/AICAPkcCAAAAAAAAASoIAAAaAQAAbs/ZlKZx3z+JNyseYunnPwAAZD5HAgAAAAAAAAErCAAAGgEAAG7P2ZSmcd8/iTcrHmLp5z8AAFU+RwIAAAAAAAABLAgAABoBAADC4m+Td2XcP8KiDCJ4yOk/AAAkPQAAAAAAAAAAAS0IAAAaAQAAVoe3L0Fd3D+43Ujons3pPwAAYD0QAAAAAAAAAAEuCAAAGgEAAFaHty9BXdw/tEayf1bP6T8AAHA9EAAAAAAAAAABLwgAABoBAADOpZ/7/V/cP7CvGxcO0ek/AAB4PRAAAAAAAAAAATAIAAAaAQAAzqWf+/1f3D+wrxsXDtHpPwAAbD0fAAAAAAAAAAExCAAAGgEAAEjEh8e6Ytw/qoHuRX3U6T8AAGQ9HwAAAAAAAAABMggAABoBAADC4m+Td2XcP6JTwXTs1+k/AABgPR8AAAAAAAAAATMIAAAaAQAAOAFYXzRo3D+cJZSjW9vpPwAAYD0fAAAAAAAAAAE0CAAAGgEAALQfQCvxatw/lPdm0sre6T8AAKg9LwAAAAAAAAABNQgAABoBAAAuPij3rW3cP47JOQE64uk/AADCPS8AAAAAAAAAATYIAAAaAQAApFwQw2pw3D+GmwwwqeXpPwAAHD4/AAAAAAAAAAE3CAAAGgEAAB57+I4nc9w/gG3fXhjp6T8AADU+PwAAAAAAAAABOAgAABoBAACWmeBa5HXcP3g/so2H7Ok/AABmPk4AAAAAAAAAATkIAAAaAQAAELjIJqF43D9yEYW89u/pPwAAez5OAAAAAAAAAAE6CAAAGgEAAAD1mL4aftw/auNX62Xz6T8AgJA+XgAAAAAAAAABOwgAABoBAAB8E4GK14DcP2S1KhrV9uk/AICYPl4AAAAAAAAAATwIAAAaAQAAbFBRIlGG3D9ch/1IRPrpPwAApD5uAAAAAAAAAAE9CAAAGgEAAGCNIbrKi9w/WvBm4Pv76T8AAKk+bgAAAAAAAAABPggAABoBAABQyvFRRJHcP1ZZ0Hez/ek/AICuPn0AAAAAAAAAAT8IAAAaAQAAvCWqtXqZ3D9SwjkPa//pPwCAsD59AAAAAAAAAAFACAAAGgEAACiBYhmxodw/TiujpiIB6j8AALY+fQAAAAAAAAABQQgAABoBAACS3Bp956ncP0yUDD7aAuo/AAC4Pn0AAAAAAAAAAUIIAAAaAQAA7nSjeJe33D9MlAw+2gLqPwAAvj6NAAAAAAAAAAFDCAAAGgEAAMQrFEAEyNw/SP111ZEE6j8AgMU+rAAAAAAAAAABRAgAABoBAACY4oQHcdjcP0yUDD7aAuo/AIDJPqwAAAAAAAAAAUUIAAAaAQAA+HoNAyHm3D9MlAw+2gLqPwCAzz6sAAAAAAAAAAFGCAAAGgEAAMwxfsqN9tw/TJQMPtoC6j8AANI+vAAAAAAAAAABRwgAABoBAACi6O6R+gbdP04ro6YiAeo/AIDWPrwAAAAAAAAAAUgIAAAaAQAA8r1HJSQa3T9SwjkPa//pPwCA2D7LAAAAAAAAAAFJCAAAGgEAAECToLhNLd0/WvBm4Pv76T8AAN0+2wAAAAAAAAABSggAABoBAACQaPlLd0DdP2AelLGM+Ok/AIDePtsAAAAAAAAAAUsIAAAaAQAAZh9qE+RQ3T9q41frZfPpPwAA5T7rAAAAAAAAAAFMCAAAGgEAADrW2tpQYd0/dqgbJT/u6T8AAOg+6wAAAAAAAAABTQgAABoBAAAQjUuivXHdP4abDDCp5ek/AIDsPvoAAAAAAAAAAU4IAAAaAQAAbiXUnW1/3T+cJZSjW9vpPwCA7j76AAAAAAAAAAFPCAAAGgEAAMq9XJkdjd0/tEayf1bP6T8AAPQ+CgEAAAAAAAABUAgAABoBAAAoVuWUzZrdP8xn0FtRw+k/AAD2PgoBAAAAAAAAAVEIAAAaAQAACtCFxMCl3T/oH4WglLXpPwAA/T4ZAQAAAAAAAAFSCAAAGgEAAHYrPij3rd0/Bm/QTSCm6T8AAAA/GQEAAAAAAAABUwgAABoBAABoaA7AcLPdPya+G/urluk/AMABPykBAAAAAAAAAVQIAAAaAQAA4Ib2iy223T9EDWeoN4fpPwCAAj8pAQAAAAAAAAFVCAAAGgEAAOCG9osttt0/YMUb7Xp56T8AwAI/OQEAAAAAAAABVggAABoBAABoaA7AcLPdP4AUZ5oGauk/AAADPzkBAAAAAAAAAVcIAAAaAQAA8Ekm9LOw3T+czBvfSVzpPwAAAz85AQAAAAAAAAFYCAAAGgEAAP4MVlw6q90/vBtnjNVM6T8AAAM/SAEAAAAAAAABWQgAABoBAACSsZ34A6PdP9jTG9EYP+k/AEACP0gBAAAAAAAAAVoIAAAaAQAArDf9yBCY3T/yi9AVXDHpPwAAAj9YAQAAAAAAAAFbCAAAGgEAAMq9XJkdjd0/DkSFWp8j6T8AwAA/WAEAAAAAAAABXAgAABoBAABuJdSdbX/dPyr8OZ/iFek/AEAAP2gBAAAAAAAAAV0IAAAaAQAAEI1Lor1x3T9GtO7jJQjpPwCA+z5oAQAAAAAAAAFeCAAAGgEAADrW2tpQYd0/XtUMwCD86D8AgPk+dwEAAAAAAAABXwgAABoBAABmH2oT5FDdP3JflDPT8eg/AAD2PncBAAAAAAAAAWAIAAAaAQAAkGj5S3dA3T+I6RunhefoPwCA9D6HAQAAAAAAAAFhCAAAGgEAADTQcFDHMt0/lkV2Safg6D8AAPM+hwEAAAAAAAABYggAABoBAABOVtAg1CfdP6Sh0OvI2eg/AADyPpYBAAAAAAAAAWMIAAAaAQAAatwv8eAc3T+qz/28WdboPwAA8T6WAQAAAAAAAAFkCAAAGgEAAIZij8HtEd0/rmaUJaLU6D8AAPA+pgEAAAAAAAABZQgAABoBAAAaB9ddtwndP65mlCWi1Og/AADvPqYBAAAAAAAAAWYIAAAaAQAAKsoGxj0E3T+kodDryNnoPwAA7D6mAQAAAAAAAAFnCAAAGgEAADaNNi7E/tw/kq7f4F7i6D8AgOo+xQEAAAAAAAABaAgAABoBAAC+bk5iB/zcP3qNwQRk7ug/AADqPsUBAAAAAAAAAWkIAAAaAQAANo02LsT+3D9ibKMoafroPwAA6j7FAQAAAAAAAAFqCAAAGgEAALCrHvqAAd0/RrTu4yUI6T8AAOs+1QEAAAAAAAABawgAABoBAACi6O6R+gbdPyLODM5RGek/AIDrPuUBAAAAAAAAAWwIAAAaAQAADESn9TAP3T8Ef8EgxijpPwAA7T7lAQAAAAAAAAFtCAAAGgEAAGrcL/HgHN0/4pjfCvI56T8AgO0+9AEAAAAAAAABbggAABoBAABAk6C4TS3dP7wbZ4zVTOk/AIDtPvQBAAAAAAAAAW8IAAAaAQAACIfhFzRD3T+SB1ilcGHpPwAA7j4EAgAAAAAAAAFwCAAAGgEAAEiZCkPXW90/ZFyyVcN36T8AAPI+BAIAAAAAAAABcQgAABoBAAB86AMG9HndPzpIo25ejOk/AAD0PgQCAAAAAAAAAXIIAAAaAQAAonTNYIqd3T8QNJSH+aDpPwCA9T4TAgAAAAAAAAFzCAAAGgEAAMQAl7sgwd0/7LYbCd2z6T8AAPY+EwIAAAAAAAABdAgAABoBAABybnhK+uHdP8xn0FtRw+k/AAD2PiMCAAAAAAAAAXUIAAAaAQAAlvpBpZAF3j+sGIWuxdLpPwAA9j4jAgAAAAAAAAF2CAAAGgEAAMhJO2itI94/lPdm0sre6T8AgPQ+MwIAAAAAAAABdwgAABoBAAD6mDQrykHeP4Bt314Y6ek/AAD0PjMCAAAAAAAAAXgIAAAaAQAAPKtdVm1a3j9q41frZfPpPwCA8D5CAgAAAAAAAAF5CAAAGgEAAHy9hoEQc94/WvBm4Pv76T8AAO8+QgIAAAAAAAABeggAABoBAAC8z6+ss4veP0j9ddWRBOo/AIDlPlICAAAAAAAAAXsIAAAaAQAAhMPwC5qh3j8+OLKbuAnqPwAA4T5SAgAAAAAAAAF8CAAAGgEAANSYSZ/DtN4/NHPuYd8O6j8AAMw+YgIAAAAAAAABfQgAABoBAAAibqIy7cfePyxFwZBOEuo/AIDCPmICAAAAAAAAAX4IAAAaAQAAckP7xRbb3j8oriooBhTqPwAAWj6BAgAAAAAAAAF/CAAAGgEAAM7bg8HG6N4/KK4qKAYU6j8AAA4+gQIAAAAAAAABgAgAABoBAAC0VSTxufPePyxFwZBOEuo/AADIPYECAAAAAAAAAYEIAAAaAQAA1DfoVBcl3T+4K1hfe8/oPwAAhj0AAAAAAAAAAAGCCAAAGgEAAF4ZAIlaIt0/tJTB9jLR6D8AALg9DwAAAAAAAAABgwgAABoBAABeGQCJWiLdP65mlCWi1Og/AADEPQ8AAAAAAAAAAYQIAAAaAQAA4voXvZ0f3T+mOGdUEdjoPwAAzD0PAAAAAAAAAAGFCAAAGgEAAOL6F72dH90/pjhnVBHY6D8AANQ9LwAAAAAAAAABhggAABoBAABqndMEiDvRP1nqhRg3hOY/AACcPgAAAAAAAAAAAYcIAAAaAQAASs7Ph+7j0D86mzprq5PmPwCA1T4QAAAAAAAAAAGICAAAGgEAAFKLlWXrr9A/LD/gyIma5j8AgOI+EAAAAAAAAAABiQgAABoBAAAk+WGAy13QPxe1WFXXpOY/AIDrPhAAAAAAAAAAAYoIAAAaAQAAhk6wWXg30D8JWf6ytavmPwAA8T4fAAAAAAAAAAGLCAAAGgEAAH5IRs/uCNA//fyjEJSy5j8AgPE+HwAAAAAAAAABjAgAABoBAABN2gZjd47PP+sJswUqu+Y/AADzPi8AAAAAAAAAAY0IAAAaAQAAu6ng9x0Azz/hRO/LUMDmPwCA8z4vAAAAAAAAAAGOCAAAGgEAADU86vRKbM4/0+iUKS/H5j8AgPI+PwAAAAAAAAABjwgAABoBAACxzvPxd9jNP8WMOocNzuY/AADyPj8AAAAAAAAAAZAIAAAaAQAALWH97qREzT++Xg22fNHmPwAA9T4/AAAAAAAAAAGRCAAAGgEAAMV5Zrzepcw/tzDg5OvU5j8AgPY+TgAAAAAAAAABkggAABoBAABrVf/xngHMP7cw4OTr1OY/AID5Pk4AAAAAAAAAAZMIAAAaAQAAAW5ov9hiyz+3MODk69TmPwAA+z5OAAAAAAAAAAGUCAAAGgEAAIvDoSSMyco/tzDg5OvU5j8AwAE/XgAAAAAAAAABlQgAABoBAAAGVqshuTXKP7vHdk000+Y/AIADP14AAAAAAAAAAZYIAAAaAQAAj6vkhmycyT+7x3ZNNNPmPwBABj9tAAAAAAAAAAGXCAAAGgEAADaHfbws+Mg/u8d2TTTT5j8AQAc/bQAAAAAAAAABmAgAABoBAADbYhby7FPIP7cw4OTr1OY/AAAKP30AAAAAAAAAAZkIAAAaAQAAZbhPV6C6xz+wArMTW9jmPwAACz99AAAAAAAAAAGaCAAAGgEAAOFKWVTNJsc/pj3v2YHd5j8AgA4/jQAAAAAAAAABmwgAABoBAABd3WJR+pLGP5jhlDdg5OY/AAAQP40AAAAAAAAAAZwIAAAaAQAA5jKctq35xT+KhTqVPuvmPwDAED+cAAAAAAAAAAGdCAAAGgEAAHCI1RthYMU/eJJJitTz5j8AABE/nAAAAAAAAAABnggAABoBAAD53Q6BFMfEP2BxK67Z/+Y/AEAQP6wAAAAAAAAAAZ8IAAAaAQAAZq3oFbs4xD89i0mYBRHnPwAAED+sAAAAAAAAAAGgCAAAGgEAAMe5kkLbr8M/C0kN4A8p5z8AgA8/vAAAAAAAAAABoQgAABoBAAAmxjxv+ybDP8+qdoX4R+c/AAAPP7wAAAAAAAAAAaIIAAAaAQAAhdLmmxuewj+K3rJZUGrnPwCADz/LAAAAAAAAAAGjCAAAGgEAANUbYWC1GsI/OE0r9M6R5z8AwA8/ywAAAAAAAAABpAgAABoBAAAmZdskT5fBP+ckDSYFu+c/AEAPP9sAAAAAAAAAAaUIAAAaAQAATmXGsFUkwT+GoJS1GevnPwAADz/bAAAAAAAAAAGmCAAAGgEAAEocIgTJwcA/FcDBogwi6D8AgA4/2wAAAAAAAAABpwgAABoBAAAeiu4eqW/AP6Cxwb5uXOg/AAAOP/oAAAAAAAAAAagIAAAaAQAAyK4rAfYtwD8qo8Ha0JboPwAADj/6AAAAAAAAAAGpCAAAGgEAAKiaEiZs7r8/pjhnVBHY6D8AAA4/+gAAAAAAAAABqggAABoBAABqRa/YxaG/PxRysiswIOk/AMAMP/oAAAAAAAAAAasIAAAaAQAA3F0tGvl1vz+Eq/0CT2jpPwBADD8KAQAAAAAAAAGsCAAAGgEAANxdLRr5db8/9HvfQrau6T8AAAw/CgEAAAAAAAABrQgAABoBAACKyw6p0pa/P1rwZuD7++k/AAAMPxkBAAAAAAAAAa4IAAAaAQAAqJoSJmzuvz+6zVcV+UrqPwBACz8ZAQAAAAAAAAGvCAAAGgEAAKoozDDpOMA/Itl1G4eW6j8AAAs/KQEAAAAAAAABsAgAABoBAAC7NKBF/JXAP5ASwfKl3uo/AMAJPykBAAAAAAAAAbEIAAAaAQAApPfkIXwDwT/6tHVhfCjrPwBACT85AQAAAAAAAAGyCAAAGgEAAHz3+ZV1dsE/boVXoeNu6z8AgAg/OQEAAAAAAAABswgAABoBAAAOKCABzwTCP+aDZrLbses/AAAIP0gBAAAAAAAAAbQIAAAaAQAAdg+3M5Wjwj9u3s9l9e3rPwCACD9IAQAAAAAAAAG1CAAAGgEAAKbqjsVBWMM/9s/PgVco7D8AwAg/WAEAAAAAAAABtggAABoBAADXxWZX7gzEP34qOTVxZOw/AEAIP1gBAAAAAAAAAbcIAAAaAQAAwdFP4PrcxD8EhaLoiqDsPwAACD9nAQAAAAAAAAG4CAAAGgEAAPP1yx409MU/euwakTrl7D8AgAc/ZwEAAAAAAAABuQgAABoBAABCoKctegDHP/gYV3PDJO0/AAAHP3cBAAAAAAAAAboIAAAaAQAAkkqDPMAMyD+OzxrJ/lntPwAABz93AQAAAAAAAAG7CAAAGgEAAKron6rsLsk/Hu9HtvGQ7T8AAAc/hwEAAAAAAAABvAgAABoBAAD3knu5MjvKP7IOdaPkx+0/AMAFP4cBAAAAAAAAAb0IAAAaAQAA9ao4V1Joyz9IXM9haPvtPwBABT+WAQAAAAAAAAG+CAAAGgEAAAtJVcV+isw/8JwaK1Ym7j8AgAQ/lgEAAAAAAAABvwgAABoBAAAVJELLJLLNP5hGz4v7Uu4/AAAEP6YBAAAAAAAAAcAIAAAaAQAA/3jPAL7kzj9ItUcmenruPwCABD+mAQAAAAAAAAHBCAAAGgEAAHCFFmdoDtA/+rpWKUGg7j8AwAQ/tgEAAAAAAAABwggAABoBAABuEfU1+KTQP7bukv2Ywu4/AEAEP7YBAAAAAAAAAcMIAAAaAQAAThd0NHtG0T9mXQuYF+ruPwAABD/FAQAAAAAAAAHECAAAGgEAAEyjUgML3dE/HvqwAycO7z8AgAQ/xQEAAAAAAAABxQgAABoBAAAuqdEBjn7SP9aWVm82Mu8/AMAEP8UBAAAAAAAAAcYIAAAaAQAAlJBoNFQd0z+UYSms1lLvPwDABD/VAQAAAAAAAAHHCAAAGgEAAJIcRwPks9M/WFopugdw7z8AAAU/1QEAAAAAAAAByAgAABoBAAD8A941qlLUPySBVpnJie8/AIAFP+QBAAAAAAAAAckIAAAaAQAAZOt0aHDx1D/21bBJHKDvPwDABT/kAQAAAAAAAAHKCAAAGgEAANqVOwO9itU/0lg4y/+y7z8AwAU/9AEAAAAAAAABywgAABoBAAA0uqLN/C7WP65yVrUrxO8/AAAGP/QBAAAAAAAAAcwIAAAaAQAAqmRpaEnI1j+WUTjZMNDvPwCABj8SAgAAAAAAAAHNCAAAGgEAAIxq6GbMadc/gsewZX7a7z8AwAY/EgIAAAAAAAABzggAABoBAABscGdlTwvYP3DUv1oU4+8/AAAIPyECAAAAAAAAAc8IAAAaAQAA5BouAJyk2D9mD/wgO+jvPwCACD8hAgAAAAAAAAHQCAAAGgEAAMQgrf4eRtk/XuHOT6rr7z8AQAk/MQIAAAAAAAAB0QgAABoBAACmJiz9oefZP17hzk+q6+8/AMAJPzECAAAAAAAAAdIIAAAaAQAAiCyr+ySJ2j9e4c5PquvvPwCACj9BAgAAAAAAAAHTCAAAGgEAANSN4l3eMts/Zg/8IDvo7z8AwAo/QQIAAAAAAAAB1AgAABoBAAC2k2FcYdTbP3RrVsNc4e8/AMAKP1ACAAAAAAAAAdUIAAAaAQAAitaw8l173D+I9d02D9fvPwAACz9QAgAAAAAAAAHWCAAAGgEAAGrcL/HgHN0/pK2Se1LJ7z8AgAs/YAIAAAAAAAAB1wgAABoBAABM4q7vY77dP8BlR8CVu+8/AMALP2ACAAAAAAAAAdgIAAAaAQAApgYWuqNi3j/oeVan+qbvPwAADj9vAgAAAAAAAAHZCAAAGgEAAJbPxCCt/t4/HFMpyDiN7z8AAA8/bwIAAAAAAAAB2ggAABoBAAD8tltTc53fP1haKboHcO8/AEAQP28CAAAAAAAAAdsIAAAaAQAAujAR918b4D+aj1Z9Z0/vPwDAED9/AgAAAAAAAAHcCAAAGgEAAANJpKyMYuA/3lsaqQ8t7z8AgBI/fwIAAAAAAAAB3QgAABoBAAARUkP8WqjgPyQo3tS3Cu8/AEATP54CAAAAAAAAAd4IAAAaAQAApDz6f2zr4D9mXQuYF+ruPwBAFD+eAgAAAAAAAAHfCAAAGgEAAEbq4GsEKeE/sMBlLAjG7j8AwBQ/ngIAAAAAAAAB4AgAABoBAAD2Wve/ImHhPwLpg/rRnO4/AAAWP54CAAAAAAAAAeEIAAAaAQAALa0lSISW4T9g1mUCdW7uPwCAFj+uAgAAAAAAAAHiCAAAGgEAAK7Rd57Kx+E/wlrecmA+7j8AgBg/rgIAAAAAAAAB4wgAABoBAAA+uflcl/PhPyR27UuUDO4/AEAZP74CAAAAAAAAAeQIAAAaAQAAYkXDty0X4j+EY89TN97tPwAAHD++AgAAAAAAAAHlCAAAGgEAAJaUvHpKNeI/4FCxW9qv7T8AAB0/zQIAAAAAAAAB5ggAABoBAACZl/E/j0ziP0RswDQOfu0/AMAiP80CAAAAAAAAAecIAAAaAQAAb05iB/xc4j+ytfze0kjtPwAAJT/dAgAAAAAAAAHoCAAAGgEAABe5DtGQZuI/FtELuAYX7T8AgCs/3QIAAAAAAAAB6QgAABoBAACQ1/acTWniP3rsGpE65ew/AAAuP+wCAAAAAAAAAeoIAAAaAQAA2qkaazJl4j/Y2fyY3bbsPwDAMz/sAgAAAAAAAAHrCAAAGgEAAH4Rkm+CV+I/PPULchGF7D8AQDY//AIAAAAAAAAB7AgAABoBAAA9/2hE3z7iP6g+SBzWT+w/AEA7P/wCAAAAAAAAAe0IAAAaAQAAVIKTT6cc4j8WHxsv4xjsPwCAPT8MAwAAAAAAAAHuCAAAGgEAAPTm1Y6y9+E/hv/tQfDh6z8AAD4/DAMAAAAAAAAB7wgAABoBAABywoM4bMbhP+oa/RoksOs/AAA+PxsDAAAAAAAAAfAIAAAaAQAASTOFGJGL4T9Y+88tMXnrPwAAPj8bAwAAAAAAAAHxCAAAGgEAAC5ntmA8S+E/zHI5qYZA6z8AAD4/KwMAAAAAAAAB8ggAABoBAABebQt3zAbhP0QY0PVsBOs/AEA9PysDAAAAAAAAAfMIAAAaAQAAnDaQ9eK84D+0+KIIes3qPwAAPT87AwAAAAAAAAH0CAAAGgEAABYPCdpXdOA/GqtISvaZ6j8AgDw/OwMAAAAAAAAB9QgAABoBAACsbeGO2SDgP4Jd7otyZuo/AAA8PzsDAAAAAAAAAfYIAAAaAQAA4jD8gmao3z/sD5TN7jLqPwAAPD9aAwAAAAAAAAH3CAAAGgEAAJbPxCCt/t4/XIf9SET66T8AADw/WgMAAAAAAAAB+AgAABoBAAC0yUUiKl3eP8xn0FtRw+k/AIA8P1oDAAAAAAAAAfkIAAAaAQAA8Ekm9LOw3T82sQwGFo7pPwDAPD9aAwAAAAAAAAH6CAAAGgEAADaNNi7E/tw/ovpIsNpY6T8AQDw/aQMAAAAAAAAB+wgAABoBAADcaM9jhFrcPxDbG8PnIek/AAA8P2kDAAAAAAAAAfwIAAAaAQAAnsrHaVGr2z+OF0l4FuToPwAAPT95AwAAAAAAAAH9CAAAGgEAANpKqDvb/to/AyZJXLSp6D8AgD0/eQMAAAAAAAAB/ggAABoBAACAJkFxm1raP3adstcJceg/AEA9P4kDAAAAAAAAAf8IAAAaAQAAyGlRq6uo2T/qFBxTXzjoPwAAPT+JAwAAAAAAAAEACQAAGgEAAGCCunjlCdk/W4yFzrT/5z8AwDs/mAMAAAAAAAABAQkAABoBAAAUIYMWLGDYP91fSewrwOc/AEA7P5gDAAAAAAAAAQIJAAAaAQAAMhsEGKm+1z9O17JngYfnPwAAOz+oAwAAAAAAAAEDCQAAGgEAAMozbeXiH9c/uiDvEUZS5z8AADs/qAMAAAAAAAABBAkAABoBAAB+0jWDKXbWPxqlZ4IxIuc/AAA7P7gDAAAAAAAAAQUJAAAaAQAAjgmHHCDa1T91+7IhjPXmPwAAOz+4AwAAAAAAAAEGCQAAGgEAABhfwIHTQNU/xYw6hw3O5j8AwDk/xwMAAAAAAAABBwkAABoBAAC+Olm3k5zUPxe1WFXXpOY/AEA5P8cDAAAAAAAAAQgJAAAaAQAAOM1itMAI1D9gGLPpx4DmPwAAOT/XAwAAAAAAAAEJCQAAGgEAANDly4H6adM/puR2FXBe5j8AADk/1wMAAAAAAAABCgkAABoBAADUWe2yatPSP9cms81lRuY/AMA3P+YDAAAAAAAAAQsJAAAaAQAAUOz2r5c/0j/6DJXjOTXmPwBANz/mAwAAAAAAAAEMCQAAGgEAAMp+AK3Eq9E/DZccV+wq5j8AwDQ/5gMAAAAAAAABDQkAABoBAAA4TtpBax3RPw2XHFfsKuY/AMAzP/YDAAAAAAAAAQ4JAAAaAQAAEHlsOkiX0D/6DJXjOTXmPwCALT/2AwAAAAAAAAEPCQAAGgEAAHCFFmdoDtA/zGHvk4xL5j8AACs/BgQAAAAAAAABEAkAABoBAACDnSFXBBbPP5XxhQoGZ+Y/AEAcPwYEAAAAAAAAAREJAAAaAQAAwdrHBos1zj9Mjit2FYvmPwDAFT8KBAAAAAAAAAESCQAAGgEAAOeRDuYEYM0/+WUNqEu05j8AAN4+CgQAAAAAAAABEwkAABoBAADTPJYkZaDMP5GzZ2bP5+Y/AIC7PhoEAAAAAAAAARQJAAAaAQAAdxgvWiX8yz8XDtEZ6SPnPwCAqj4aBAAAAAAAAAEVCQAAGgEAAMthqR6/eMs/nmg6zQJg5z8AAKU+OQQAAAAAAAABFgkAABoBAABwGH5BM9TfPyyT0AcrFOk/AACQPgAAAAAAAAAAARcJAAAaAQAAjJ7dEUDJ3z8+hsESlQvpPwCAxT4QAAAAAAAAAAEYCQAAGgEAAIye3RFAyd8/Qh1Ye90J6T8AgNE+EAAAAAAAAAABGQkAABoBAACMnt0RQMnfP0hLhUxuBuk/AADaPhAAAAAAAAAAARoJAAAaAQAAjJ7dEUDJ3z9IS4VMbgbpPwCA7j4QAAAAAAAAAAEbCQAAGgEAAIye3RFAyd8/SEuFTG4G6T8AAPY+LwAAAAAAAAABHAkAABoBAACMnt0RQMnfP0a07uMlCOk/AID+Pi8AAAAAAAAAAR0JAAAaAQAAjJ7dEUDJ3z8+hsESlQvpPwAAAT8vAAAAAAAAAAEeCQAAGgEAABSA9UWDxt8/MCpncHMS6T8AQAE/LwAAAAAAAAABHwkAABoBAAAUgPVFg8bfPxyg3/zAHOk/AAABPz4AAAAAAAAAASAJAAAaAQAAjJ7dEUDJ3z8A6Cq4fSrpPwAAAT8+AAAAAAAAAAEhCQAAGgEAAPj5lXV20d8/2NMb0Rg/6T8AAAE/PgAAAAAAAAABIgkAABoBAADcczaladzfP5zMG99JXOk/AAABP04AAAAAAAAAASMJAAAaAQAAtCqnbNbs3z9WAFizoX7pPwAAAT9OAAAAAAAAAAEkCQAAGgEAAIjhFzRD/d8/CgZntmik6T8AAAE/XgAAAAAAAAABJQkAABoBAABrW7hjNgjgP7p031Dny+k/AAABP14AAAAAAAAAASYJAAAaAQAA1rZwx2wQ4D9q41frZfPpPwAAAT9tAAAAAAAAAAEnCQAAGgEAAH0hHZEBGuA/Hulm7iwZ6j8AAAE/fQAAAAAAAAABKAkAABoBAAAljMlaliPgP9LudfHzPuo/AIABP30AAAAAAAAAASkJAAAaAQAAzPZ1JCst4D+OIrLFS2HqPwDAAT99AAAAAAAAAAEqCQAAGgEAADdSLohhNeA/ToQbazSA6j8AgAI/jQAAAAAAAAABKwkAABoBAABmnvKFOTzgPx5C37I+mOo/AMACP40AAAAAAAAAASwJAAAaAQAAWNvCHbNB4D/0LdDL2azqPwCAAz+cAAAAAAAAAAEtCQAAGgEAAA0Jn0/OReA/2nUbh5a66j8AwAM/nAAAAAAAAAABLgkAABoBAACGJ4cbi0jgP8JU/aqbxuo/AAAFP6wAAAAAAAAAAS8JAAAaAQAA/kVv50dL4D+0+KIIes3qPwCABT+sAAAAAAAAAAEwCQAAGgEAAP5Fb+dHS+A/tPiiCHrN6j8AAAk/rAAAAAAAAAABMQkAABoBAADDNnuB6UngP7om0NkKyuo/AMAKP7sAAAAAAAAAATIJAAAaAQAADQmfT85F4D/QsFdNvb/qPwCADz+7AAAAAAAAAAEzCQAAGgEAABvMzrdUQOA/7v+i+kiw6j8AgBE/ywAAAAAAAAABNAkAABoBAAApj/4f2zrgPxR9G3llneo/AMAUP9sAAAAAAAAAATUJAAAaAQAA+0I6IgM04D9IVu6Zo4PqPwAAFj/bAAAAAAAAAAE2CQAAGgEAAJDngb7MK+A/fC/BuuFp6j8AwBc/2wAAAAAAAAABNwkAABoBAADofNX0NyLgP7g2waywTOo/AIAYP+oAAAAAAAAAATgJAAAaAQAAfSEdkQEa4D/wPcGefy/qPwCAGj/qAAAAAAAAAAE5CQAAGgEAABPGZC3LEeA/NHPuYd8O6j8AQBs/+gAAAAAAAAABOgkAABoBAACoaqzJlAngP3aoGyU/7uk/AMAcP/oAAAAAAAAAATsJAAAaAQAAPQ/0ZV4B4D+0RrJ/Vs/pPwCAHT8KAQAAAAAAAAE8CQAAGgEAAB6GX9AM9d8/8E2ycSWy6T8AAB8/CgEAAAAAAAABPQkAABoBAAA4DL+gGerfPyInhZJjmOk/AIAfPxkBAAAAAAAAAT4JAAAaAQAASM/uCKDk3z9MO5R5yIPpPwDAHz8ZAQAAAAAAAAE/CQAAGgEAAFaSHnEm398/crgM+ORw6T8AACA/KQEAAAAAAAABQAkAABoBAADcczaladzfP5IHWKVwYek/AEAfPykBAAAAAAAAAUEJAAAaAQAAVpIecSbf3z+uvwzqs1PpPwAAHz84AQAAAAAAAAFCCQAAGgEAAEjP7gig5N8/vrL99B1L6T8AQB0/OAEAAAAAAAABQwkAABoBAACkZ3cEUPLfP8wOWJc/ROk/AIAcP0gBAAAAAAAAAUQJAAAaAQAAPQ/0ZV4B4D/Qpe7/h0LpPwAAGz9IAQAAAAAAAAFFCQAAGgEAAF6YiPuvDeA/ynfBLvdF6T8AQBo/WAEAAAAAAAABRgkAABoBAAAzT/nCHB7gP7wbZ4zVTOk/AAAaP1gBAAAAAAAAAUcJAAAaAQAAdGEi7r824D+i+kiw2ljpPwAAGj9nAQAAAAAAAAFICQAAGgEAAGqhJ0t+U+A/gBRnmgZq6T8AQBg/ZwEAAAAAAAABSQkAABoBAABh4SyoPHDgP1qX7hvqfOk/AIAXP3cBAAAAAAAAAUoJAAAaAQAAkzAma1mO4D8s7EjMPJPpPwDAFD93AQAAAAAAAAFLCQAAGgEAAE1hN2K5qeA/Atg55den6T8AwBM/hwEAAAAAAAABTAkAABoBAABDoTy/d8bgP9rDKv5yvOk/AAATP4cBAAAAAAAAAU0JAAAaAQAAOOFBHDbj4D+43Ujons3pPwAAEz+WAQAAAAAAAAFOCQAAGgEAADAhR3n0/+A/mI79OhPd6T8AwBE/lgEAAAAAAAABTwkAABoBAABvM3CklxjhP4Bt314Y6ek/AEARP6YBAAAAAAAAAVAJAAAaAQAA+xe9nR8t4T9q41frZfPpPwCAET+mAQAAAAAAAAFRCQAAGgEAANHOLWWMPeE/WvBm4Pv76T8AwBE/pgEAAAAAAAABUgkAABoBAAAuZ7ZgPEvhP0yUDD7aAuo/AIASP7UBAAAAAAAAAVMJAAAaAQAA1tFiKtFU4T9EZt9sSQbqPwDAEj+1AQAAAAAAAAFUCQAAGgEAAH08D/RlXuE/Pjiym7gJ6j8AgBQ/xQEAAAAAAAABVQkAABoBAAAyauslgWLhP0LPSAQBCOo/AEAVP8UBAAAAAAAAAVYJAAAaAQAAb3nfi99j4T9MlAw+2gLqPwAAGD/FAQAAAAAAAAFXCQAAGgEAALlLA1rEX+E/aEzBgh316T8AABk/1QEAAAAAAAABWAkAABoBAADW0WIq0VThP5T3ZtLK3uk/AMAaP+QBAAAAAAAAAVkJAAAaAQAAeDnaLiFH4T/Ulf0s4r/pPwCAGz/kAQAAAAAAAAFaCQAAGgEAAKKCaWe0NuE/FMsq8EGf6T8AwBs/9AEAAAAAAAABWwkAABoBAABUrRDUiiPhP2RcslXDd+k/AAAcP/QBAAAAAAAAAVwJAAAaAQAABti3QGEQ4T+8G2eM1UzpPwBAGz8EAgAAAAAAAAFdCQAAGgEAAD3kduF6+uA/HKDf/MAc6T8AABs/BAIAAAAAAAABXgkAABoBAACy/yno8uXgP3wkWG2s7Og/AEATPxMCAAAAAAAAAV8JAAAaAQAAYyrRVMnS4D/Ntd/SLcXoPwDADz8TAgAAAAAAAAFgCQAAGgEAAI1zYI1cwuA/DusMlo2k6D8AgOc+IwIAAAAAAAABYQkAABoBAAD0y+MrTrPgP0Vbdh8Uieg/AIDOPiMCAAAAAAAAAWIJAAAaAQAA00JPlvym4D9s2O6dMHboPwCAvz4yAgAAAAAAAAFjCQAAGgEAAO/IrmYJnOA/hPkMeitq6D8AALo+MgIAAAAAAAABZAkAABoBAABAc4p1T6jhP7RGsn9Wz+k/AICrPgAAAAAAAAAAAWUJAAAaAQAAQHOKdU+o4T+wrxsXDtHpPwAA6z4QAAAAAAAAAAFmCQAAGgEAALiRckEMq+E/sK8bFw7R6T8AAPk+EAAAAAAAAAABZwkAABoBAACpzkLZhbDhP7p031Dny+k/AIABPxAAAAAAAAAAAWgJAAAaAQAAI+0qpUKz4T++C3a5L8rpPwDABj8gAAAAAAAAAAFpCQAAGgEAANkaB9ddt+E/zGfQW1HD6T8AAAg/IAAAAAAAAAABagkAABoBAADKV9du17zhP+LxV88Duek/AEAJPy8AAAAAAAAAAWsJAAAaAQAAvZSnBlHC4T8AQaN8j6npPwDACT8vAAAAAAAAAAFsCQAAGgEAAK7Rd57Kx+E/Jr4b+6uW6T8AgAo/LwAAAAAAAAABbQkAABoBAACgDkg2RM3hP1DSKuIQguk/AMAKP04AAAAAAAAAAW4JAAAaAQAAkksYzr3S4T98fdAxvmvpPwDACD9OAAAAAAAAAAFvCQAAGgEAAEd59P/Y1uE/rr8M6rNT6T8AwAc/TgAAAAAAAAABcAkAABoBAAD9ptAx9NrhP94BSaKpO+k/AMAHP04AAAAAAAAAAXEJAAAaAQAAstSsYw/f4T8ORIVanyPpPwDABz9OAAAAAAAAAAFyCQAAGgEAAO/joMlt4OE/Qh1Ye90J6T8AgAg/XgAAAAAAAAABcwkAABoBAAAr85QvzOHhP2wxZ2JC9eg/AMAIP14AAAAAAAAAAXQJAAAaAQAA7+OgyW3g4T+OF0l4FuToPwAACj9uAAAAAAAAAAF1CQAAGgEAALLUrGMP3+E/rmaUJaLU6D8AgAo/bgAAAAAAAAABdgkAABoBAAA6tsSXUtzhP8aHsgGdyOg/AIAMP30AAAAAAAAAAXcJAAAaAQAAhIjoZTfY4T/bETp1T77oPwBADT99AAAAAAAAAAF4CQAAGgEAAJJLGM690uE/5db9rii56D8AQA0/jQAAAAAAAAABeQkAABoBAABj/1PQ5cvhP+XW/a4oueg/AAANP40AAAAAAAAAAXoJAAAaAQAANbOP0g3F4T/bETp1T77oPwBACz+dAAAAAAAAAAF7CQAAGgEAAMpX127XvOE/xoeyAZ3I6D8AgAo/nQAAAAAAAAABfAkAABoBAABf/B4LobThP6Sh0OvI2eg/AAAKP6wAAAAAAAAAAX0JAAAaAQAAbr9Ocyev4T96jcEEZO7oPwAACj+8AAAAAAAAAAF+CQAAGgEAALiRckEMq+E/SEuFTG4G6T8AgAo/vAAAAAAAAAABfwkAABoBAABAc4p1T6jhPxDbG8PnIek/AMAKP7wAAAAAAAAAAYAJAAAaAQAAA2SWD/Gm4T/Y0xvRGD/pPwCACz/LAAAAAAAAAAGBCQAAGgEAAEBzinVPqOE/nMwb30lc6T8AwAs/ywAAAAAAAAABggkAABoBAAC4kXJBDKvhP2RcslXDd+k/AMALP9sAAAAAAAAAAYMJAAAaAQAAbr9Ocyev4T8wg980hZHpPwAADD/bAAAAAAAAAAGECQAAGgEAAJwLE3H/teE/Atg55den6T8AAAw/6wAAAAAAAAABhQkAABoBAABDdr86lL/hP95awWa7uuk/AAAMP+sAAAAAAAAAAYYJAAAaAQAAY/9T0OXL4T+6dN9Q58vpPwAADj/6AAAAAAAAAAGHCQAAGgEAAP2m0DH02uE/olPBdOzX6T8AAA8/+gAAAAAAAAABiAkAABoBAADTXUH5YOvhP47JOQE64uk/AIAMP/oAAAAAAAAAAYkJAAAaAQAA5SOmJiz94T+EBHbHYOfpPwAACz8KAQAAAAAAAAGKCQAAGgEAALvaFu6YDeI/gG3fXhjp6T8AgAc/CgEAAAAAAAABiwkAABoBAACRkYe1BR7iP4QEdsdg5+k/AAAGPxoBAAAAAAAAAYwJAAAaAQAAKjkEFxQt4j+KMqOY8ePpPwCAAz8aAQAAAAAAAAGNCQAAGgEAAErCmKxlOeI/nCWUo1vb6T8AgAI/KQEAAAAAAAABjgkAABoBAAAvPDncWETiP7CvGxcO0ek/AID+PikBAAAAAAAAAY8JAAAaAQAA1qblpe1N4j/MZ9BbUcPpPwAA/D45AQAAAAAAAAGQCQAAGgEAAEECngkkVuI/7LYbCd2z6T8AgPo+OQEAAAAAAAABkQkAABoBAABvTmIH/FziPw6d/R6xouk/AAD6PksBAAAAAAAAAZIJAAAaAQAAJXw+ORdh4j8wg980hZHpPwAA+j5LAQAAAAAAAAGTCQAAGgEAANqpGmsyZeI/VgBYs6F+6T8AAPo+WwEAAAAAAAABlAkAABoBAAAXuQ7RkGbiP3x90DG+a+k/AAD7PlsBAAAAAAAAAZUJAAAaAQAAU8gCN+9n4j+czBvfSVzpPwCA+z5rAQAAAAAAAAGWCQAAGgEAAFPIAjfvZ+I/vBtnjNVM6T8AAAA/awEAAAAAAAABlwkAABoBAABTyAI372fiP9jTG9EYP+k/AAABP3oBAAAAAAAAAZgJAAAaAQAAF7kO0ZBm4j/w9DmtEzPpPwAABT96AQAAAAAAAAGZCQAAGgEAAFPIAjfvZ+I/AOgquH0q6T8AwAY/igEAAAAAAAABmgkAABoBAABTyAI372fiPw5EhVqfI+k/AMAIP4oBAAAAAAAAAZsJAAAaAQAAkNf2nE1p4j8UcrIrMCDpPwCACT+aAQAAAAAAAAGcCQAAGgEAAMzm6gKsauI/FHKyKzAg6T8AQAk/mgEAAAAAAAABnQkAABoBAACBFMc0x27iPxDbG8PnIek/AAAJP5oBAAAAAAAAAZ4JAAAaAQAAdFGXzEB04j8GFliJDifpPwAACT+pAQAAAAAAAAGfCQAAGgEAAKGdW8oYe+I/+Ln95uwt6T8AAAk/qQEAAAAAAAABoAkAABoBAAAN+RMuT4PiP+jGDNyCNuk/AAAJP7kBAAAAAAAAAaEJAAAaAQAAs2PA9+OM4j/Qpe7/h0LpPwAACT/IAQAAAAAAAAGiCQAAGgEAAJjdYCfXl+I/uITQI41O6T8AAAk/yAEAAAAAAAABowkAABoBAAC4ZvW8KKTiP5zMG99JXOk/AAAJP9gBAAAAAAAAAaQJAAAaAQAAFf99uNix4j+Eq/0CT2jpPwAACT/YAQAAAAAAAAGlCQAAGgEAAHKXBrSIv+I/biF2j5xy6T8AAAk/6AEAAAAAAAABpgkAABoBAAALP4MVl87iP1qX7hvqfOk/AAAJP+gBAAAAAAAAAacJAAAaAQAAaNcLEUfc4j9MO5R5yIPpPwAACT/oAQAAAAAAAAGoCQAAGgEAAIlgoKaY6OI/RA1nqDeH6T8AgAk/9wEAAAAAAAABqQkAABoBAABt2kDWi/PiP0QNZ6g3h+k/AMAJP/cBAAAAAAAAAaoJAAAaAQAAFEXtnyD94j9MO5R5yIPpPwDACT8HAgAAAAAAAAGrCQAAGgEAAH+gpQNXBeM/Xi6FhDJ76T8AAAo/BwIAAAAAAAABrAkAABoBAACu7GkBLwzjP3K4DPjkcOk/AEAIPyYCAAAAAAAAAa0JAAAaAQAAYxpGM0oQ4z+OcME8KGPpPwCABz8mAgAAAAAAAAGuCQAAGgEAAJ8pOpmoEeM/sFajUvxR6T8AgAU/JgIAAAAAAAABrwkAABoBAABjGkYzShDjP9pqsjlhPek/AIAEPyYCAAAAAAAAAbAJAAAaAQAAruxpAS8M4z8Ef8EgxijpPwCAAz82AgAAAAAAAAGxCQAAGgEAALqvmWm1BuM/NMH92LsQ6T8AAAM/NgIAAAAAAAABsgkAABoBAACNY9Vr3f/iP2wxZ2JC9eg/AIADP0UCAAAAAAAAAbMJAAAaAQAAXhcRbgX54j+cc6MaON3oPwDAAz9FAgAAAAAAAAG0CQAAGgEAADDLTHAt8uI/yR5JauXG6D8AwAM/VQIAAAAAAAABtQkAABoBAAA+jnzYs+ziP+wEK4C5teg/AAAEP1UCAAAAAAAAAbYJAAAaAQAATFGsQDrn4j8Hvd/E/KfoPwCABT9lAgAAAAAAAAG3CQAAGgEAAJcj0A4f4+I/HEdnOK+d6D8AQAY/ZQIAAAAAAAABuAkAABoBAAAfBehCYuDiPy06WEMZleg/AAAJP3QCAAAAAAAAAbkJAAAaAQAA4vXz3APf4j84/xt98o/oPwAACj90AgAAAAAAAAG6CQAAGgEAAOL189wD3+I/O5ay5TqO6D8AQAo/dAIAAAAAAAABuwkAABoBAABaFNyowOHiPzj/G33yj+g/AAAKP4QCAAAAAAAAAbwJAAAaAQAAD0K42tvl4j8x0e6rYZPoPwCACj+EAgAAAAAAAAG9CQAAGgEAAHudcD4S7uI/JgwrcoiY6D8AwAo/lAIAAAAAAAABvgkAABoBAAAiCB0Ip/fiPxiw0M9mn+g/AMAKP5QCAAAAAAAAAb8JAAAaAQAABYK9N5oC4z8Hvd/E/KfoPwAACz+jAgAAAAAAAAHACQAAGgEAAOr7XWeNDeM/+WCFItuu6D8AAAs/owIAAAAAAAABwQkAABoBAABGlOZiPRvjP+wEK4C5teg/AAALP7MCAAAAAAAAAcIJAAAaAQAAZx17+I4n4z/iP2dG4LroPwCACz+zAgAAAAAAAAHDCQAAGgEAAImmD47gM+M/13qjDAfA6D8AwAs/wgIAAAAAAAABxAkAABoBAABsILC90z7jP9BMdjt2w+g/AAANP8ICAAAAAAAAAcUJAAAaAQAAUJpQ7cZJ4z/JHklq5cboPwCADT/SAgAAAAAAAAHGCQAAGgEAADQU8Ry6VOM/xoeyAZ3I6D8AwAw/0gIAAAAAAAABxwkAABoBAAAYjpFMrV/jP8aHsgGdyOg/AEAMP+ICAAAAAAAAAcgJAAAaAQAAvfg9FkJp4z/JHklq5cboPwBADj/iAgAAAAAAAAHJCQAAGgEAAGVj6t/WcuM/1OMMpL7B6D8AAA8/8QIAAAAAAAABygkAABoBAADRvqJDDXvjP96o0N2XvOg/AMAPP/ECAAAAAAAAAcsJAAAaAQAA/wpnQeWB4z/sBCuAubXoPwAAED8BAwAAAAAAAAHMCQAAGgEAALU4Q3MAhuM//PcbiyOt6D8AwA4/AQMAAAAAAAABzQkAABoBAABqZh+lG4rjPxGCo/7Voug/AEAOPxEDAAAAAAAAAc4JAAAaAQAApnUTC3qL4z8mDCtyiJjoPwAADz8RAwAAAAAAAAHPCQAAGgEAAGpmH6UbiuM/Py1JToOM6D8AgA8/IAMAAAAAAAAB0AkAABoBAADxRzfZXofjP1rl/ZLGfug/AEAPPyADAAAAAAAAAdEJAAAaAQAAPBpbp0OD4z92nbLXCXHoPwAADz8wAwAAAAAAAAHSCQAAGgEAAAzOlqlrfOM/klVnHE1j6D8AgA8/MAMAAAAAAAAB0wkAABoBAADfgdKrk3XjP64NHGGQVeg/AMAPPz8DAAAAAAAAAdQJAAAaAQAAdCYaSF1t4z/ILjo9i0noPwCACz8/AwAAAAAAAAHVCQAAGgEAAAnLYeQmZeM/3LjBsD0/6D8AgAk/PwMAAAAAAAAB1gkAABoBAABhYLUaklvjP+oUHFNfOOg/AEADP08DAAAAAAAAAdcJAAAaAQAA9gT9tltT4z/uq7K7pzboPwDAAD9PAwAAAAAAAAHYCQAAGgEAAIypRFMlS+M/532F6hY66D8AAPk+XwMAAAAAAAAB2QkAABoBAABdXYBVTUTjP9Lz/XZkROg/AAD2Pl8DAAAAAAAAAdoJAAAaAQAALhG8V3U94z+xpLLJ2FPoPwAA8D5uAwAAAAAAAAHbCQAAGgEAAHnj3yVaOeM/hPkMeitq6D8AgO0+bgMAAAAAAAAB3AkAABoBAAABxfdZnTbjP1AgOlntg+g/AIDtPn4DAAAAAAAAAd0JAAAaAQAAAcX3WZ024z8cR2c4r53oPwCA7T5+AwAAAAAAAAHeCQAAGgEAAHnj3yVaOeM/4j9nRuC66D8AgO0+jgMAAAAAAAAB3wkAABoBAABsILC90z7jP6rP/bxZ1ug/AADuPo4DAAAAAAAAAeAJAAAaAQAAXV2AVU1E4z9yX5Qz0/HoPwAA7z6dAwAAAAAAAAHhCQAAGgEAAAXILB/iTeM/Qh1Ye90J6T8AgO8+nQMAAAAAAAAB4gkAABoBAACsMtnodlfjPxRysiswIOk/AADxPq0DAAAAAAAAAeMJAAAaAQAAzbttfshj4z/w9DmtEzPpPwCA8T6tAwAAAAAAAAHkCQAAGgEAAGVj6t/WcuM/1DyFaNBA6T8AgPE+vAMAAAAAAAAB5QkAABoBAAD/CmdB5YHjP7wbZ4zVTOk/AADyPrwDAAAAAAAAAeYJAAAaAQAAmLLjovOQ4z+uvwzqs1PpPwAA8j7MAwAAAAAAAAHnCQAAGgEAAG9pVGpgoeM/ppHfGCNX6T8AAPI+zAMAAAAAAAAB6AkAABoBAABDIMUxzbHjP6oodoFrVek/AAD0PtwDAAAAAAAAAekJAAAaAQAA3cdBk9vA4z+wVqNS/FHpPwAA9T7cAwAAAAAAAAHqCQAAGgEAAP5Q1igtzeM/vrL99B1L6T8AgPU+6wMAAAAAAAAB6wkAABoBAADiynZYINjjP9Q8hWjQQOk/AAD2PusDAAAAAAAAAewJAAAaAQAAijUjIrXh4z/w9DmtEzPpPwAA9j7rAwAAAAAAAAHtCQAAGgEAALeB5x+N6OM/DkSFWp8j6T8AAPY++wMAAAAAAAAB7gkAABoBAACqvre3Bu7jPzAqZ3BzEuk/AAD3PvsDAAAAAAAAAe8JAAAaAQAAXuyT6SHy4z9Wp9/uj//oPwCA9z4LBAAAAAAAAAHwCQAAGgEAANgKfLXe9OM/dvYqnBvw6D8AgP8+CwQAAAAAAAAB8QkAABoBAAAVGnAbPfbjP5ZFdkmn4Og/AIABPxoEAAAAAAAAAfIJAAAaAQAAUSlkgZv34z+y/SqO6tLoPwBABT8aBAAAAAAAAAHzCQAAGgEAAFEpZIGb9+M/xoeyAZ3I6D8AAAc/KgQAAAAAAAAB9AkAABoBAABRKWSBm/fjP9d6owwHwOg/AMAJPyoEAAAAAAAAAfUJAAAaAQAAUSlkgZv34z/l1v2uKLnoPwAACz85BAAAAAAAAAH2CQAAGgEAAFEpZIGb9+M/7AQrgLm16D8AwAs/OQQAAAAAAAAB9wkAABoBAABRKWSBm/fjP+wEK4C5teg/AAAMP0kEAAAAAAAAAfgJAAAaAQAAykdMTVj64z/eqNDdl7zoPwDACj9JBAAAAAAAAAH5CQAAGgEAAENmNBkV/eM/yR5JauXG6D8AQAo/WQQAAAAAAAAB+gkAABoBAAD4kxBLMAHkP65mlCWi1Og/AAAKP1kEAAAAAAAAAfsJAAAaAQAA6tDg4qkG5D+Srt/gXuLoPwAACj9oBAAAAAAAAAH8CQAAGgEAAN0NsXojDOQ/cl+UM9Px6D8AwAg/aAQAAAAAAAAB/QkAABoBAAALWnV4+xLkP1an3+6P/+g/AEAIP3gEAAAAAAAAAf4JAAAaAQAAOaY5dtMZ5D80wf3YuxDpPwCACD94BAAAAAAAAAH/CQAAGgEAAGfy/XOrIOQ/HKDf/MAc6T8AwAg/iAQAAAAAAAABAAoAABoBAABaL84LJSbkPwR/wSDGKOk/AMAIP4gEAAAAAAAAAQEKAAAaAQAASmyeo54r5D/yi9AVXDHpPwAACT+XBAAAAAAAAAECCgAAGgEAAMWKhm9bLuQ/5C92czo46T8AgAo/lwQAAAAAAAABAwoAABoBAAB6uGKhdjLkP9pqsjlhPek/AEALP5cEAAAAAAAAAQQKAAAaAQAAtsdWB9Uz5D/UPIVo0EDpPwDADD+nBAAAAAAAAAEFCgAAGgEAALbHVgfVM+Q/1DyFaNBA6T8AgA0/pwQAAAAAAAABBgoAABoBAAB6uGKhdjLkP9Q8hWjQQOk/AAAQP6cEAAAAAAAAAQcKAAAaAQAAPqluOxgx5D/eAUmiqTvpPwAAET+nBAAAAAAAAAEICgAAGgEAAIh7kgn9LOQ/8PQ5rRMz6T8AwBI/xgQAAAAAAAABCQoAABoBAADSTbbX4SjkPwYWWIkOJ+k/AIATP8YEAAAAAAAAAQoKAAAaAQAApQHy2Qki5D8q/Dmf4hXpPwAAFj/WBAAAAAAAAAELCgAAGgEAAO7TFajuHeQ/Vqff7o//6D8AABc/1gQAAAAAAAABDAoAABoBAADBh1GqFhfkP4qAsg/O5eg/AEAZP+UEAAAAAAAAAQ0KAAAaAQAAC1p1ePsS5D/JHklq5cboPwBAGj/lBAAAAAAAAAEOCgAAGgEAAFYsmUbgDuQ/ClR2LUWm6D8AwBo/9QQAAAAAAAABDwoAABoBAADdDbF6IwzkP0Vbdh8Uieg/AAAbP/UEAAAAAAAAARAKAAAaAQAAYu/IrmYJ5D96NElAUm/oPwDAGD8FBQAAAAAAAAERCgAAGgEAAGLvyK5mCeQ/qnaF+EdX6D8AwBc/BQUAAAAAAAABEgoAABoBAACf/rwUxQrkP9khK0j1QOg/AAAQPxQFAAAAAAAAARMKAAAaAQAAViyZRuAO5D8ANjovWizoPwCADD8UBQAAAAAAAAEUCgAAGgEAAEZpad5ZFOQ/IxwcRS4b6D8AgL8+JAUAAAAAAAABFQoAABoBAACyxCFCkBzkPzs9OiEpD+g/AACXPiQFAAAAAAAAARYKAAAaAQAAWi/OCyUm5D9NMCsskwboPwAAfz4zBQAAAAAAAAEXCgAAGgEAAD6pbjsYMeQ/VF5Y/SMD6D8AAHA+MwUAAAAAAAABGAoAABoBAABWLJlG4A7kP4rkkyEV4uo/AACyPgAAAAAAAAAAARkKAAAaAQAAzkqBEp0R5D98iDl/8+jqPwAA9D4QAAAAAAAAAAEaCgAAGgEAAJI7jaw+EOQ/dFoMrmLs6j8AQAE/EAAAAAAAAAABGwoAABoBAAALWnV4+xLkP2qVSHSJ8eo/AIAGPxAAAAAAAAAAARwKAAAaAQAARmlp3lkU5D9g0IQ6sPbqPwCACj8QAAAAAAAAAAEdCgAAGgEAAMGHUaoWF+Q/Tt2TL0b/6j8AQAs/IAAAAAAAAAABHgoAABoBAAB2tS3cMRvkPza8dVNLC+s/AMAKPyAAAAAAAAAAAR8KAAAaAQAAK+MJDk0f5D8WbSqmvxrrPwBACj8vAAAAAAAAAAEgCgAAGgEAAOEQ5j9oI+Q/7Fgbv1ov6z8AAAk/LwAAAAAAAAABIQoAABoBAADSTbbX4SjkP8REDNj1Q+s/AEAIPz8AAAAAAAAAASIKAAAaAQAAxYqGb1su5D+ex5NZ2VbrPwAACD8/AAAAAAAAAAEjCgAAGgEAAHq4YqF2MuQ/eEob27xp6z8AAAg/PwAAAAAAAAABJAoAABoBAAAu5j7TkTbkP1RkOcXoeus/AIAIP04AAAAAAAAAASUKAAAaAQAA5BMbBa065D82Fe4XXYrrPwDACD9OAAAAAAAAAAEmCgAAGgEAAF4yA9FpPeQ/Gl050xmY6z8AwAg/XgAAAAAAAAABJwoAABoBAACaQfc2yD7kPwTTsV9nous/AAAJP14AAAAAAAAAASgKAAAaAQAA1lDrnCZA5D/wSCrstKzrPwCACT9uAAAAAAAAAAEpCgAAGgEAABNg3wKFQeQ/5oNmstux6z8AwAk/bgAAAAAAAAABKgoAABoBAAATYN8ChUHkP+aDZrLbses/AMAJP24AAAAAAAAAASsKAAAaAQAAE2DfAoVB5D/qGv0aJLDrPwAACj99AAAAAAAAAAEsCgAAGgEAABNg3wKFQeQ/9nZXvUWp6z8AAAo/fQAAAAAAAAABLQoAABoBAADWUOucJkDkPxCYdZlAnes/AAAKP40AAAAAAAAAAS4KAAAaAQAAmkH3Nsg+5D8u58BGzI3rPwAACj+dAAAAAAAAAAEvCgAAGgEAAF4yA9FpPeQ/VGQ5xeh66z8AAAo/nQAAAAAAAAABMAoAABoBAAAhIw9rCzzkP354SKxNZus/AEAJP50AAAAAAAAAATEKAAAaAQAAISMPaws85D+ojFeTslHrPwAACT+8AAAAAAAAAAEyCgAAGgEAAOQTGwWtOuQ/zHI5qYZA6z8AgAo/vAAAAAAAAAABMwoAABoBAADkExsFrTrkP+rBhFYSMes/AEALP7wAAAAAAAAAATQKAAAaAQAA5BMbBa065D8GejmbVSPrPwDACz+8AAAAAAAAAAE1CgAAGgEAAF4yA9FpPeQ/Fm0qpr8a6z8AgAw/2wAAAAAAAAABNgoAABoBAAATYN8ChUHkPxoEwQ4IGes/AMAMP9sAAAAAAAAAATcKAAAaAQAABZ2vmv5G5D8aBMEOCBnrPwDADD/bAAAAAAAAAAE4CgAAGgEAADTpc5jWTeQ/Fm0qpr8a6z8AAA0/6wAAAAAAAAABOQoAABoBAABiNTiWrlTkPwZ6OZtVI+s/AAANP+sAAAAAAAAAAToKAAAaAQAAzJDw+eRc5D/w77Enoy3rPwAADT/6AAAAAAAAAAE7CgAAGgEAADjsqF0bZeQ/2s6TS6g56z8AwAs/+gAAAAAAAAABPAoAABoBAACjR2HBUW3kP8REDNj1Q+s/AEALPwoBAAAAAAAAAT0KAAAaAQAA0ZMlvyl05D+wuoRkQ07rPwAACz8KAQAAAAAAAAE+CgAAGgEAAP/f6bwBe+Q/nseTWdlW6z8AAAs/HgEAAAAAAAABPwoAABoBAADxHLpUe4DkP5BrObe3Xes/AAAMPx4BAAAAAAAAAUAKAAAaAQAAp0qWhpaE5D+GpnV93mLrPwCADD8tAQAAAAAAAAFBCgAAGgEAAF14crixiOQ/fnhIrE1m6z8AQAw/LQEAAAAAAAABQgoAABoBAAASpk7qzIzkP354SKxNZus/AAAMPy0BAAAAAAAAAUMKAAAaAQAAyNMqHOiQ5D+GpnV93mLrPwAADT89AQAAAAAAAAFECgAAGgEAAEDyEuikk+Q/mJlmiEha6z8AgA0/PQEAAAAAAAABRQoAABoBAAD1H+8ZwJfkP6iMV5OyUes/AMANP0wBAAAAAAAAAUYKAAAaAQAAMy/jfx6Z5D/ArXVvrUXrPwAADj9MAQAAAAAAAAFHCgAAGgEAAG8+1+V8muQ/4PzAHDk26z8AwAw/XAEAAAAAAAABSAoAABoBAACsTctL25vkPwZ6OZtVI+s/AEAMP2wBAAAAAAAAAUkKAAAaAQAA51y/sTmd5D8s97EZchDrPwDADz9sAQAAAAAAAAFKCgAAGgEAACRssxeYnuQ/Tt2TL0b/6j8AgBE/bAEAAAAAAAABSwoAABoBAABhe6d99p/kP24s39zR7+o/AMAVP3sBAAAAAAAAAUwKAAAaAQAAnIqb41Sh5D+GTf24zOPqPwDAFz97AQAAAAAAAAFNCgAAGgEAABepg68RpOQ/mEDuwzbb6j8AwBk/iwEAAAAAAAABTgoAABoBAADM1l/hLKjkP6IFsv0P1uo/AIAaP4sBAAAAAAAAAU8KAAAaAQAAvRMweaat5D+iBbL9D9bqPwDAGj+bAQAAAAAAAAFQCgAAGgEAAOtf9HZ+tOQ/mEDuwzbb6j8AABs/mwEAAAAAAAABUQoAABoBAACUyqBAE77kP4ZN/bjM4+o/AAAbP6oBAAAAAAAAAVIKAAAaAQAAtFM11mTK5D9m/rELQfPqPwAAGz+qAQAAAAAAAAFTCgAAGgEAAE37sTdz2eQ/RBjQ9WwE6z8AwBk/ugEAAAAAAAABVAoAABoBAAAjsiL/3+nkPx6bV3dQF+s/AEAZP7oBAAAAAAAAAVUKAAAaAQAANniHLKv75D/4Hd/4MyrrPwAADz/JAQAAAAAAAAFWCgAAGgEAAMFc1CUzEOU/1jf94l876z8AgAo/yQEAAAAAAAABVwoAABoBAACIUBWFGSblP7bosTXUSus/AADoPtkBAAAAAAAAAVgKAAAaAQAAUURW5P875T+ex5NZ2VbrPwAA1D7ZAQAAAAAAAAFZCgAAGgEAANwoo92HUOU/ij0M5iZh6z8AgLQ+6QEAAAAAAAABWgoAABoBAAAq/vtwsWPlP3zhsUMFaOs/AICnPukBAAAAAAAAAVsKAAAaAQAAPcRgnnx15T90s4RydGvrPwCAoT74AQAAAAAAAAFcCgAAGgEAANZr3f+KhOU/dLOEcnRr6z8AAKA++AEAAAAAAAABXQoAABoBAAAzBGb7OpLlP3zhsUMFaOs/AICmPggCAAAAAAAAAV4KAAAaAQAAVI36kIye5T+M1KJOb1/rPwCAqT4IAgAAAAAAAAFfCgAAGgEAADcHm8B/qeU/nseTWdlW6z8AgK8+CAIAAAAAAAABYAoAABoBAADecUeKFLPlP7bosTXUSus/AACyPicCAAAAAAAAAWEKAAAaAQAASc3/7Uq75T/OCdARzz7rPwAAvD4nAgAAAAAAAAFiCgAAGgEAAP/62x9mv+U/7Fgbv1ov6z8AgMA+JwIAAAAAAAABYwoAABoBAAB3GcTrIsLlPwyoZmzmH+s/AADQPicCAAAAAAAAAWQKAAAaAQAAtCi4UYHD5T8ujkiCug7rPwAA1z43AgAAAAAAAAFlCgAAGgEAALQouFGBw+U/VgvBANf76j8AgO0+NwIAAAAAAAABZgoAABoBAAA8CtCFxMDlP3yIOX/z6Oo/AAD3PkYCAAAAAAAAAWcKAAAaAQAAh9zzU6m85T+ebhuVx9fqPwDABT9GAgAAAAAAAAFoCgAAGgEAAFiQL1bRteU/vr1mQlPI6j8AAAo/VgIAAAAAAAABaQoAABoBAAAoRGtY+a7lP9behB5OvOo/AAAQP1YCAAAAAAAAAWoKAAAaAQAAgdm+jmSl5T/qaAySALLqPwCAEj9mAgAAAAAAAAFrCgAAGgEAANluEsXPm+U/+MRmNCKr6j8AQBY/ZgIAAAAAAAABbAoAABoBAAAzBGb7OpLlP/xb/Zxqqeo/AAAYP3UCAAAAAAAAAW0KAAAaAQAAjJm5MaaI5T/0LdDL2azqPwCAGz91AgAAAAAAAAFuCgAAGgEAAOQuDWgRf+U/5DrfwG+16j8AAB0/hQIAAAAAAAABbwoAABoBAAC14khqOXjlP8iCKnwsw+o/AEAeP4UCAAAAAAAAAXAKAAAaAQAAALVsOB505T+iBbL9D9bqPwDAHj+VAgAAAAAAAAFxCgAAGgEAAMSleNK/cuU/fIg5f/Po6j8AwB0/lQIAAAAAAAABcgoAABoBAAAAtWw4HnTlP1iiV2kf+uo/AEAdP6QCAAAAAAAAAXMKAAAaAQAAteJIajl45T82vHVTSwvrPwAAHD+kAgAAAAAAAAF0CgAAGgEAAKcfGQKzfeU/Fm0qpr8a6z8AQBs/tAIAAAAAAAABdQoAABoBAADWa93/ioTlP/q0dWF8KOs/AEAZP7QCAAAAAAAAAXYKAAAaAQAABbih/WKL5T/oKu7tyTLrPwCAGD/DAgAAAAAAAAF3CgAAGgEAAHATWmGZk+U/2s6TS6g56z8AgBc/wwIAAAAAAAABeAoAABoBAADZbhLFz5vlP84J0BHPPus/AAAXP9MCAAAAAAAAAXkKAAAaAQAACbvWwqei5T/OCdARzz7rPwCAFz/TAgAAAAAAAAF6CgAAGgEAAHQWjybequU/0qBmehc96z8AwBc/4wIAAAAAAAABewoAABoBAACiYlMktrHlP9rOk0uoOes/AIAZP+MCAAAAAAAAAXwKAAAaAQAAk58jvC+35T/oKu7tyTLrPwBAGj/yAgAAAAAAAAF9CgAAGgEAAIfc81OpvOU/+B3f+DMq6z8AwBs/8gIAAAAAAAABfgoAABoBAAA8CtCFxMDlPwyoZmzmH+s/AIAcP/ICAAAAAAAAAX8KAAAaAQAAtCi4UYHD5T8oYBuxKRLrPwCAHj8CAwAAAAAAAAGACgAAGgEAAPE3rLffxOU/SK9mXrUC6z8AQB8/AgMAAAAAAAABgQoAABoBAADxN6y338TlP24s39zR7+o/AIAhPxIDAAAAAAAAAYIKAAAaAQAA8Test9/E5T+YQO7DNtvqPwBAIj8SAwAAAAAAAAGDCgAAGgEAALQouFGBw+U/uibQ2QrK6j8AwCM/FgMAAAAAAAABhAoAABoBAAA8CtCFxMDlP94Msu/euOo/AIAkPxYDAAAAAAAAAYUKAAAaAQAA//rbH2a/5T/8W/2caqnqPwDAJD8mAwAAAAAAAAGGCgAAGgEAAMLr57kHvuU/FH0beWWd6j8AACU/JgMAAAAAAAABhwoAABoBAADC6+e5B77lPyRwDITPlOo/AMAjPzUDAAAAAAAAAYgKAAAaAQAAwuvnuQe+5T8yzGYm8Y3qPwBAIz81AwAAAAAAAAGJCgAAGgEAAMLr57kHvuU/NmP9jjmM6j8AQCE/RQMAAAAAAAABigoAABoBAAA8CtCFxMDlPzA10L2oj+o/AIAgP0UDAAAAAAAAAYsKAAAaAQAA8Test9/E5T8eQt+yPpjqPwDAHD9FAwAAAAAAAAGMCgAAGgEAAB+EcLW3y+U/Aooqbvul6j8AABs/VQMAAAAAAAABjQoAABoBAADG7hx/TNXlP+Q638Bvteo/AAAXP2QDAAAAAAAAAY4KAAAaAQAAqmi9rj/g5T/E65MT5MTqPwAAFT9kAwAAAAAAAAGPCgAAGgEAAMvxUUSR7OU/ppxIZljU6j8AgBE/dAMAAAAAAAABkAoAABoBAAAoito/QfrlP4rkkyEV4uo/AAAQP3QDAAAAAAAAAZEKAAAaAQAA/UBLB64K5j90WgyuYuzqPwAADj+EAwAAAAAAAAGSCgAAGgEAAJbox2i8GeY/Zv6xC0Hz6j8AQA0/hAMAAAAAAAABkwoAABoBAADzgFBkbCfmP2DQhDqw9uo/AIANP4QDAAAAAAAAAZQKAAAaAQAAURnZXxw15j9g0IQ6sPbqPwDADT+TAwAAAAAAAAGVCgAAGgEAAHGibfVtQeY/apVIdInx6j8AQA0/kwMAAAAAAAABlgoAABoBAACSKwKLv03mP4K2ZlCE5eo/AAANP6MDAAAAAAAAAZcKAAAaAQAAOZauVFRX5j+mnEhmWNTqPwDACj+jAwAAAAAAAAGYCgAAGgEAAOEAWx7pYOY/0kfutQW+6j8AwAk/sgMAAAAAAAABmQoAABoBAAAOTR8cwWfmPwYhwdZDpOo/AEAGP7IDAAAAAAAAAZoKAAAaAQAAAIrvszpt5j9IVu6Zo4PqPwAABT/CAwAAAAAAAAGbCgAAGgEAAD2Z4xmZbuY/jiKyxUth6j8AQAA/wgMAAAAAAAABnAoAABoBAAB6qNd/92/mP+ThZvxdNuo/AID8PtIDAAAAAAAAAZ0KAAAaAQAAAIrvszpt5j9EZt9sSQbqPwAA9j7SAwAAAAAAAAGeCgAAGgEAAA5NHxzBZ+Y/rBiFrsXS6T8AgPM+4QMAAAAAAAABnwoAABoBAACk8Wa4il/mPxA0lIf5oOk/AADyPuEDAAAAAAAAAaAKAAAaAQAAR1nevNpR5j98fdAxvmvpPwAA8j7xAwAAAAAAAAGhCgAAGgEAAHGibfVtQeY/7F2jRMs06T8AAPI+8QMAAAAAAAABogoAABoBAABf3AjIoi/mP1an3+6P/+g/AADyPgEEAAAAAAAAAaMKAAAaAQAAxjSMZpQg5j+uZpQlotToPwAA8z4BBAAAAAAAAAGkCgAAGgEAAGicA2vkEuY/8JvB6AG06D8AgPM+EAQAAAAAAAABpQoAABoBAABHE2/VkgbmPx/e/aD3m+g/AAD2PhAEAAAAAAAAAaYKAAAaAQAAKIraP0H65T8/LUlOg4zoPwAA9z4gBAAAAAAAAAGnCgAAGgEAALwuItwK8uU/RVt2HxSJ6D8AAPo+IAQAAAAAAAABqAoAABoBAACP4l3eMuvlPzHR7qthk+g/AAD7Pi8EAAAAAAAAAakKAAAaAQAAFcR1Enbo5T8Hvd/E/KfoPwAA/z4vBAAAAAAAAAGqCgAAGgEAANm0gawX5+U/yR5JauXG6D8AQAA/PwQAAAAAAAABqwoAABoBAAAVxHUSdujlP3wkWG2s7Og/AAADPz8EAAAAAAAAAawKAAAaAQAARBA6EE7v5T8YCUmUeB7pPwAABD9PBAAAAAAAAAGtCgAAGgEAAOt65tni+OU/rr8M6rNT6T8AwAQ/TwQAAAAAAAABrgoAABoBAABHE2/VkgbmP0J20D/viOk/AAAFP14EAAAAAAAAAa8KAAAaAQAApqv30EIU5j/awyr+crzpPwCABT9eBAAAAAAAAAGwCgAAGgEAAD5TdDJRI+Y/eD+yjYfs6T8AwAU/bgQAAAAAAAABsQoAABoBAADX+vCTXzLmPxpS0IXkGuo/AIAGP24EAAAAAAAAAbIKAAAaAQAAcaJt9W1B5j/C+4TmiUfqPwDABj9uBAAAAAAAAAGzCgAAGgEAAJIrAou/TeY/cmr9gAhv6j8AAAk/fgQAAAAAAAABtAoAABoBAACxtJYgEVrmPyyeOVVgkeo/AAAKP34EAAAAAAAAAbUKAAAaAQAAWR9D6qVj5j/0LdDL2azqPwBACz+NBAAAAAAAAAG2CgAAGgEAAD2Z4xmZbuY/yIIqfCzD6j8AwAs/jQQAAAAAAAABtwoAABoBAACo9Jt9z3bmP6acSGZY1Oo/AIAMP50EAAAAAAAAAbgKAAAaAQAAE1BU4QV/5j+K5JMhFeLqPwDADD+dBAAAAAAAAAG5CgAAGgEAAASNJHl/hOY/ePGiFqvq6j8AwAw/rAQAAAAAAAABugoAABoBAAD2yfQQ+YnmP24s39zR7+o/AAANP6wEAAAAAAAAAbsKAAAaAQAAcOjc3LWM5j9uLN/c0e/qPwCADj+8BAAAAAAAAAG8CgAAGgEAACUWuQ7RkOY/fIg5f/Po6j8AQA8/vAQAAAAAAAABvQoAABoBAAAlFrkO0ZDmP5hA7sM22+o/AMAQP8wEAAAAAAAAAb4KAAAaAQAAYiWtdC+S5j+6JtDZCsrqPwCAET/MBAAAAAAAAAG/CgAAGgEAACUWuQ7RkOY/6NF1Kbiz6j8AwBE/2wQAAAAAAAABwAoAABoBAAAlFrkO0ZDmPx5C37I+mOo/AAASP9sEAAAAAAAAAcEKAAAaAQAArffQQhSO5j9aSd+kDXvqPwBAET/rBAAAAAAAAAHCCgAAGgEAAK330EIUjuY/mOd1/yRc6j8AABE/6wQAAAAAAAABwwoAABoBAACt99BCFI7mP9LudfHzPuo/AIAQP/sEAAAAAAAAAcQKAAAaAQAA6AbFqHKP5j8M9nXjwiHqPwAAED/7BAAAAAAAAAHFCgAAGgEAACUWuQ7RkOY/SP111ZEE6j8AgA8/CgUAAAAAAAABxgoAABoBAADbQ5VA7JTmP4QEdsdg5+k/AAAPPwoFAAAAAAAAAccKAAAaAQAAkHFxcgeZ5j+43Ujons3pPwDADT8KBQAAAAAAAAHICgAAGgEAAIGuQQqBnuY/6B+FoJS16T8AQA0/GgUAAAAAAAAByQoAABoBAAB06xGi+qPmPxA0lIf5oOk/AAANPxoFAAAAAAAAAcoKAAAaAQAAZijiOXSp5j80GnadzY/pPwAADT83BQAAAAAAAAHLCgAAGgEAAFhlstHtruY/TDuUeciD6T8AwAs/NwUAAAAAAAABzAoAABoBAABKooJpZ7TmP14uhYQye+k/AEALP0cFAAAAAAAAAc0KAAAaAQAAO99SAeG55j9kXLJVw3fpPwBABz9HBQAAAAAAAAHOCgAAGgEAAPEMLzP8veY/ZFyyVcN36T8AQAU/VwUAAAAAAAABzwoAABoBAACnOgtlF8LmP1qX7hvqfOk/AAABP1cFAAAAAAAAAdAKAAAaAQAAH1nzMNTE5j9CdtA/74jpPwAA/j5mBQAAAAAAAAHRCgAAGgEAAB9Z8zDUxOY/HpDuKRua6T8AAPc+ZgUAAAAAAAAB0goAABoBAACnOgtlF8LmP/gSdqv+rOk/AAD0PnYFAAAAAAAAAdMKAAAaAQAALRwjmVq/5j/Q/mbEmcHpPwCA8z52BQAAAAAAAAHUCgAAGgEAAHjuRmc/u+Y/olPBdOzX6T8AgPM+hgUAAAAAAAAB1QoAABoBAABKooJpZ7TmP3IRhbz27+k/AAD2PoYFAAAAAAAAAdYKAAAaAQAAWGWy0e2u5j9EZt9sSQbqPwAA9z6VBQAAAAAAAAHXCgAAGgEAAGYo4jl0qeY/GlLQheQa6j8AgPY+lQUAAAAAAAAB2AoAABoBAACx+gUIWaXmP/A9wZ5/L+o/AAD2PqUFAAAAAAAAAdkKAAAaAQAA/Mwp1j2h5j/QV9+Iq0DqPwAA9z6lBQAAAAAAAAHaCgAAGgEAAIGuQQqBnuY/tJ8qRGhO6j8AgPc+tAUAAAAAAAAB2woAABoBAABFn02kIp3mP54Vo9C1WOo/AID3PrQFAAAAAAAAAdwKAAAaAQAARZ9NpCKd5j+OIrLFS2HqPwAA+D7EBQAAAAAAAAHdCgAAGgEAAIGuQQqBnuY/gl3ui3Jm6j8AAPw+xAUAAAAAAAAB3goAABoBAAA33B08nKLmP3iYKlKZa+o/AAD+PsQFAAAAAAAAAd8KAAAaAQAAKRnu0xWo5j90AZTpUG3qPwBAAD/UBQAAAAAAAAHgCgAAGgEAANCDmp2qseY/dAGU6VBt6j8AwAA/4wUAAAAAAAAB4QoAABoBAADxDC8z/L3mP3wvwbrhaeo/AAACP+MFAAAAAAAAAeIKAAAaAQAAi7SrlArN5j+CXe6LcmbqPwCAAj/zBQAAAAAAAAHjCgAAGgEAAJ16EMLV3uY/jiKyxUth6j8AwAI/8wUAAAAAAAAB5AoAABoBAACvQHXvoPDmP5x+DGhtWuo/AAADP/MFAAAAAAAAAeUKAAAaAQAAwgbaHGwC5z+scf1y11HqPwAAAz8SBgAAAAAAAAHmCgAAGgEAANPMPko3FOc/wvuE5olH6j8AAAM/EgYAAAAAAAAB5woAABoBAACqg68RpCTnP9aFDFo8Peo/AAADPxIGAAAAAAAAAegKAAAaAQAAu0kUP2825z/wPcGefy/qPwAAAz8SBgAAAAAAAAHpCgAAGgEAAFXxkKB9Rec/Cl/fenoj6j8AAAU/IgYAAAAAAAAB6goAABoBAACyiRmcLVPnPyiuKigGFOo/AAAGPyIGAAAAAAAAAesKAAAaAQAA0xKuMX9f5z9EZt9sSQbqPwCACT8xBgAAAAAAAAHsCgAAGgEAALaMTmFyauc/ZLUqGtX26T8AAAs/MQYAAAAAAAAB7QoAABoBAAAi6AbFqHLnP4abDDCp5ek/AEAMP0EGAAAAAAAAAe4KAAAaAQAAFCXXXCJ45z+qge5FfdTpPwDADD9BBgAAAAAAAAHvCgAAGgEAAIxDvyjfeuc/0P5mxJnB6T8AwAw/UQYAAAAAAAAB8AoAABoBAADJUrOOPXznP/R730K2ruk/AAANP1EGAAAAAAAAAfEKAAAaAQAAjEO/KN965z8YYsFYip3pPwAADj9gBgAAAAAAAAHyCgAAGgEAABQl11wieOc/Okijbl6M6T8AgA4/YAYAAAAAAAAB8woAABoBAADl2BJfSnHnP1qX7hvqfOk/AMAOP3AGAAAAAAAAAfQKAAAaAQAAtoxOYXJq5z92T6NgLW/pPwAADz9wBgAAAAAAAAH1CgAAGgEAAA4iopfdYOc/jnDBPChj6T8AwA0/gAYAAAAAAAAB9goAABoBAABnt/XNSFfnP6BjskeSWuk/AEANP4AGAAAAAAAAAfcKAAAaAQAAgz1VnlVM5z+qKHaBa1XpPwAADT+PBgAAAAAAAAH4CgAAGgEAAKDDtG5iQec/sFajUvxR6T8AAA0/jwYAAAAAAAAB+QoAABoBAAD5WAilzTfnP7BWo1L8Uek/AEAMP58GAAAAAAAAAfoKAAAaAQAAjf1PQZcv5z+mkd8YI1fpPwAADD+fBgAAAAAAAAH7CgAAGgEAAF+xi0O/KOc/lJ7uDblf6T8AwAo/rgYAAAAAAAAB/AoAABoBAACqg68RpCTnP3rmOcl1bek/AEAKP64GAAAAAAAAAf0KAAAaAQAAqoOvEaQk5z9SacFKWYDpPwAACz+uBgAAAAAAAAH+CgAAGgEAAF+xi0O/KOc/KFWyY/SU6T8AgAs/vgYAAAAAAAAB/woAABoBAACN/U9Bly/nP/ypDBRHq+k/AAANP74GAAAAAAAAAQALAAAaAQAANmj8Ciw55z/Ulf0s4r/pPwCADT/OBgAAAAAAAAEBCwAAGgEAABninDofROc/sK8bFw7R6T8AwA0/zgYAAAAAAAABAgsAABoBAACyiRmcLVPnP5Jg0GmC4Ok/AAAOP90GAAAAAAAAAQMLAAAaAQAAxE9+yfhk5z94P7KNh+zpPwCADj/dBgAAAAAAAAEECwAAGgEAAIxDvyjfeuc/aEzBgh316T8AwA4/7QYAAAAAAAABBQsAABoBAADNVehTgpPnP1yH/UhE+uk/AEAJP+0GAAAAAAAAAQYLAAAaAQAAh4b5SuKu5z9gHpSxjPjpPwAABz/9BgAAAAAAAAEHCwAAGgEAAEG3CkJCyuc/auNX62Xz6T8AgK8+/QYAAAAAAAABCAsAABoBAAC/2CfTQ+TnP4QEdsdg5+k/AACFPgwHAAAAAAAAAQkLAAAaAQAAw9tcmIj75z+m6lfdNNbpPwAAWD4MBwAAAAAAAAEKCwAAGgEAAIrPnfduEeg/0P5mxJnB6T8AAEg+KwcAAAAAAAABCwsAABoBAABdEu2Na7joP4jpG6eF5+g/AAB4PQAAAAAAAAAAAQwLAAAaAQAAL8YokJOx6D+EUoU+PenoPwAAqj0QAAAAAAAAAAENCwAAGgEAAPG2NCo1sOg/hFKFPj3p6D8AALQ9EAAAAAAAAAABDgsAABoBAAB5mExeeK3oP4qAsg/O5eg/AAC8PRAAAAAAAAAAAQ8LAAAaAQAAeZhMXnit6D+OF0l4FuToPwAAwD0vAAAAAAAAAAEQCwAAGgEAAEGMjb1ew+g/qnaF+EdX6D8AgIk+AAAAAAAAAAABEQsAABoBAACLXrGLQ7/oP5bs/YSVYeg/AIC8PhAAAAAAAAAAARILAAAaAQAAyG2l8aHA6D+IkKPic2joPwAAyD4QAAAAAAAAAAETCwAAGgEAAPe5ae95x+g/b2+FBnl06D8AANA+EAAAAAAAAAABFAsAABoBAACs50UhlcvoP158lPsOfeg/AADVPhAAAAAAAAAAARULAAAaAQAA2zMKH23S6D9J8gyIXIfoPwCA1T4gAAAAAAAAAAEWCwAAGgEAAEWPwoKj2ug/LTpYQxmV6D8AgNU+IAAAAAAAAAABFwsAABoBAADs+W5MOOToPw7rDJaNpOg/AADWPi8AAAAAAAAAARgLAAAaAQAAlGQbFs3t6D/sBCuAubXoPwAA1j4vAAAAAAAAAAEZCwAAGgEAADvPx99h9+g/yR5JauXG6D8AANY+LwAAAAAAAAABGgsAABoBAACmKoBDmP/oP6AKOoOA2+g/AIDTPj8AAAAAAAAAARsLAAAaAQAA1HZEQXAG6T98JFhtrOzoPwCA0j4/AAAAAAAAAAEcCwAAGgEAAD/S/KSmDuk/Vqff7o//6D8AAMg+TgAAAAAAAAABHQsAABoBAAAyD808IBTpPzhYlEEED+k/AIDDPk4AAAAAAAAAAR4LAAAaAQAAI0yd1JkZ6T8coN/8wBzpPwCAhT5OAAAAAAAAAAEfCwAAGgEAANl5eQa1Hek/Cq3u8VYl6T8AAFM+XgAAAAAAAAABIAsAABoBAADLtkmeLiPpPwR/wSDGKOk/AAAyPl4AAAAAAAAAASELAAAaAQAAQ9Uxausl6T8ORIVanyPpPwAAKD5eAAAAAAAAAAEiCwAAGgEAAJPVB4L4P+g/W4yFzrT/5z8AAK4+AAAAAAAAAAABIwsAABoBAAC8Hpe6iy/oPyazsq12Geg/AIDuPg8AAAAAAAAAASQLAAAaAQAAB/G6iHAr6D8ZV1gLVSDoPwAA/T4PAAAAAAAAAAElCwAAGgEAAI7S0ryzKOg/EikrOsQj6D8AgAM/DwAAAAAAAAABJgsAABoBAABSw95WVSfoPxIpKzrEI+g/AIAHPx8AAAAAAAAAAScLAAAaAQAAUsPeVlUn6D8SKSs6xCPoPwBACD8fAAAAAAAAAAEoCwAAGgEAAAfxuohwK+g/EikrOsQj6D8AAPU+HwAAAAAAAAABKQsAABoBAAD6LYsg6jDoPxXAwaIMIug/AADoPh8AAAAAAAAAASoLAAAaAQAA6mpbuGM26D8c7u5znR7oPwAAxD4+AAAAAAAAAAErCwAAGgEAABm3H7Y7Peg/JrOyrXYZ6D8AALQ+PgAAAAAAAAABLAsAABoBAABIA+SzE0ToPzF4dudPFOg/AICsPj4AAAAAAAAAAS0LAAAaAQAAK32E4wZP6D9Ca2fyuQvoPwAAqj4+AAAAAAAAAAEuCwAAGgEAAJKqiv0UOek/sAKzE1vY5j8AALc+AAAAAAAAAAABLwsAABoBAAChbbplmzPpP6KmWHE53+Y/AAD7PhAAAAAAAAAAATALAAAaAQAAZF7G/zwy6T+beCugqOLmPwAABT8QAAAAAAAAAAExCwAAGgEAAGRexv88Muk/m3groKji5j8AgAo/EAAAAAAAAAABMgsAABoBAAChbbplmzPpP40c0f2G6eY/AAANPy8AAAAAAAAAATMLAAAaAQAAGoyiMVg26T98KeDyHPLmPwAADT8vAAAAAAAAAAE0CwAAGgEAAJKqiv0UOek/YHErrtn/5j8AAA0/LwAAAAAAAAABNQsAABoBAABI2GYvMD3pPzPGhV4sFuc/AEAMPz8AAAAAAAAAATYLAAAaAQAAOxU3x6lC6T/5voVsXTPnPwAADD8/AAAAAAAAAAE3CwAAGgEAAGlh+8SBSek/s/LBQLVV5z8AgAw/TgAAAAAAAAABOAsAABoBAAAPzKeOFlPpP2qPZ6zEeec/AMAMP04AAAAAAAAAATkLAAAaAQAA80VIvgle6T8jw6OAHJznPwDADD9OAAAAAAAAAAE6CwAAGgEAAFHe0Lm5a+k/4PbfVHS+5z8AAA0/XgAAAAAAAAABOwsAABoBAAAmlUGBJnzpP57BspEU3+c/AEALP14AAAAAAAAAATwLAAAaAQAAdWqaFFCP6T9eIxw3/f3nPwCACj9uAAAAAAAAAAE9CwAAGgEAAIgw/0Eboek/KkpJFr8X6D8AwAY/bgAAAAAAAAABPgsAABoBAADWBVjVRLTpP/kHDV7JL+g/AAAFP30AAAAAAAAAAT8LAAAaAQAA6cu8AhDG6T/WipTfrELoPwBAAD99AAAAAAAAAAFACwAAGgEAADihFZY52ek/vWl2A7JO6D8AgPw+jQAAAAAAAAABQQsAABoBAADEhWKPwe3pP64NHGGQVeg/AAD0Po0AAAAAAAAAAUILAAAaAQAATmqviEkC6j+uDRxhkFXoPwAA8D6cAAAAAAAAAAFDCwAAGgEAABZe8OcvGOo/uNLfmmlQ6D8AAOs+nAAAAAAAAAABRAsAABoBAACiQj3htyzqP89cZw4cRug/AADpPqwAAAAAAAAAAUULAAAaAQAAswiiDoM+6j/nfYXqFjroPwCA3z6sAAAAAAAAAAFGCwAAGgEAAMbOBjxOUOo/C/v9aDMn6D8AANs+vAAAAAAAAAABRwsAABoBAAAiZ483/l3qPzQPDVCYEug/AICrPrwAAAAAAAAAAUgLAAAaAQAABuEvZ/Fo6j9p6N9w1vjnPwAAlj7LAAAAAAAAAAFJCwAAGgEAADUt9GTJb+o/qYZ2y+3Z5z8AAIo+ywAAAAAAAAABSgsAABoBAAByPOjKJ3HqP+u7o45Nuec/AACGPusAAAAAAAAAAUsLAAAaAQAAgOQl0Ekn6T+dGitWJl7oPwCAuT4AAAAAAAAAAAFMCwAAGgEAAL3zGTaoKOk/luz9hJVh6D8AgP4+DwAAAAAAAAABTQsAABoBAACvMOrNIS7pP6NIWCe3Wug/AMAGPw8AAAAAAAAAAU4LAAAaAQAAz7l+Y3M66T/El6PUQkvoPwBADD8PAAAAAAAAAAFPCwAAGgEAAHYkKy0IROk/1oqU36xC6D8AgAs/DwAAAAAAAAABUAsAABoBAAAPzKeOFlPpP/FCSSTwNOg/AAAKPw8AAAAAAAAAAVELAAAaAQAAXqEAIkBm6T8OkpTReyXoPwBACj8fAAAAAAAAAAFSCwAAGgEAAGKkNeeEfek/OKajuOAQ6D8AgAo/HwAAAAAAAAABUwsAABoBAACltl4SKJbpP2VRSQiO+uc/AAAIPy4AAAAAAAAAAVQLAAAaAQAAqLmT12yt6T+U/O5XO+TnPwAABz8uAAAAAAAAAAFVCwAAGgEAAKy8yJyxxOk/yNXBeHnK5z8AgOQ+MwAAAAAAAAABVgsAABoBAAAo3uUts97pPwDdwWpIrec/AADSPjMAAAAAAAAAAVcLAAAaAQAAIB7rinH76T8/e1jFX47nPwCAxz4zAAAAAAAAAAFYCwAAGgEAAI982LPsGuo/eOvBTuZy5z8AAMQ+UgAAAAAAAAABWQsAABoBAAD8OycnFMrrP5Fa76G9aOY/AADnPgAAAAAAAAAAAVoLAAAaAQAAVdF6XX/A6z9nRuC6WH3mPwBAHj8PAAAAAAAAAAFbCwAAGgEAABjChvcgv+s/YBiz6ceA5j8AACg/DwAAAAAAAAABXAsAABoBAADbspKRwr3rP12BHIF/guY/AMAuPw8AAAAAAAAAAV0LAAAaAQAAVdF6XX/A6z9WU++v7oXmPwBAMT8fAAAAAAAAAAFeCwAAGgEAAEUOS/X4xes/SPeUDc2M5j8AwCw/HwAAAAAAAAABXwsAABoBAAA5SxuNcsvrPzqbOmurk+Y/AIAqPy8AAAAAAAAAAWALAAAaAQAAZ5ffikrS6z8pqElgQZzmPwAAJz8vAAAAAAAAAAFhCwAAGgEAAJXjo4gi2es/FB7C7I6m5j8AwCU/PgAAAAAAAAABYgsAABoBAADDL2iG+t/rP/38oxCUsuY/AIAfPz4AAAAAAAAAAWMLAAAaAQAAtWw4HnTl6z/hRO/LUMDmPwAAHT8+AAAAAAAAAAFkCwAAGgEAAOS4/BtM7Os/xYw6hw3O5j8AwAM/TgAAAAAAAAABZQsAABoBAAASBcEZJPPrP61rHKsS2uY/AADxPk4AAAAAAAAAAWYLAAAaAQAAQVGFF/z56z+Y4ZQ3YOTmPwAAVj59AAAAAAAAAAFnCwAAGgEAAHCdSRXUAOw/jRzR/Ybp5j8AAMA9fQAAAAAAAAABaAsAABoBAAAlyyVH7wTsP4qFOpU+6+Y/AAAAPX0AAAAAAAAAAWkLAAAaAQAAlp00odqN6z+qIpW5pt3lPwAAnD4AAAAAAAAAAAFqCwAAGgEAAB5/TNUdi+s/mC+krjzm5T8AgNU+EAAAAAAAAAABawsAABoBAAAef0zVHYvrP5zGOheF5OU/AIDiPhAAAAAAAAAAAWwLAAAaAQAATMsQ0/WR6z+mi/5QXt/lPwCA6z4QAAAAAAAAAAFtCwAAGgEAAD4I4Wpvl+s/pov+UF7f5T8AALI+HwAAAAAAAAABbgsAABoBAADlco00BKHrP7TnWPN/2OU/AACWPh8AAAAAAAAAAW8LAAAaAQAABvwhylWt6z+/rBwtWdPlPwCAhT5DAAAAAAAAAAFwCwAAGgEAAIPywdZzwOw/H4oNYlYi5j8AgIQ+AAAAAAAAAAABcQsAABoBAAA4IJ4Ij8TsP/PeZxKpOOY/AIC1Pg8AAAAAAAAAAXILAAAaAQAAsj6G1EvH7D/h63YHP0HmPwCAwD4PAAAAAAAAAAFzCwAAGgEAAGhsYgZny+w/zGHvk4xL5j8AAMg+DwAAAAAAAAABdAsAABoBAACke1ZsxczsP8UzwsL7TuY/AIDUPg8AAAAAAAAAAXULAAAaAQAAHJo+OILP7D++BZXxalLmPwCA2D4fAAAAAAAAAAF2CwAAGgEAAFmpMp7g0Ow/t9dnINpV5j8AgOE+HwAAAAAAAAABdwsAABoBAACWuCYEP9LsP7GpOk9JWeY/AIDlPh8AAAAAAAAAAXgLAAAaAQAAlrgmBD/S7D+qew1+uFzmPwAA7z4fAAAAAAAAAAF5CwAAGgEAAFmpMp7g0Ow/o03grCdg5j8AAPM+LwAAAAAAAAABegsAABoBAADhikrSI87sP5iIHHNOZeY/AEABPy8AAAAAAAAAAXsLAAAaAQAAKl1uoAjK7D+RWu+hvWjmPwCABD8+AAAAAAAAAAF8CwAAGgEAAHUvkm7txew/iizC0Cxs5j8AQAo/PgAAAAAAAAABfQsAABoBAADAAbY80sHsP4P+lP+bb+Y/AIAMPz4AAAAAAAAAAX4LAAAaAQAACtTZCre97D+AZ/6WU3HmPwCAET9OAAAAAAAAAAF/CwAAGgEAAJG18T76uuw/gGf+llNx5j8AgBM/TgAAAAAAAAABgAsAABoBAAAZlwlzPbjsP4P+lP+bb+Y/AMAWP14AAAAAAAAAAYELAAAaAQAAoHghp4C17D+HlSto5G3mPwAAGD9eAAAAAAAAAAGCCwAAGgEAACZaOdvDsuw/kVrvob1o5j8AABs/bQAAAAAAAAABgwsAABoBAABxLF2pqK7sP5+2SUTfYeY/AAAcP20AAAAAAAAAAYQLAAAaAQAAvP6Ad42q7D+0QNG3kVfmPwBAHj99AAAAAAAAAAGFCwAAGgEAAELgmKvQp+w/zGHvk4xL5j8AQB8/jAAAAAAAAAABhgsAABoBAADKwbDfE6XsP+ywOkEYPOY/AMAfP4wAAAAAAAAAAYcLAAAaAQAAUKPIE1ei7D8KAIbuoyzmPwAAID+cAAAAAAAAAAGICwAAGgEAABWU1K34oOw/KU/Rmy8d5j8AQB8/rAAAAAAAAAABiQsAABoBAADYhOBHmp/sP0ieHEm7DeY/AAAfP6wAAAAAAAAAAYoLAAAaAQAA2ITgR5qf7D9o7Wf2Rv7lPwAAHz+sAAAAAAAAAAGLCwAAGgEAABWU1K34oOw/hzyzo9Lu5T8AAB8/uwAAAAAAAAABjAsAABoBAACNsrx5taPsP6aL/lBe3+U/AIAfP7sAAAAAAAAAAY0LAAAaAQAAf++MES+p7D/G2kn+6c/lPwDAHz/LAAAAAAAAAAGOCwAAGgEAAK47UQ8HsOw/4pL+Qi3C5T8AQB8/ywAAAAAAAAABjwsAABoBAABVpv3Ym7nsP/1Ks4dwtOU/AAAfP9sAAAAAAAAAAZALAAAaAQAAOCCeCI/E7D8YA2jMs6blPwCAHj/bAAAAAAAAAAGRCwAAGgEAAFmpMp7g0Ow/MCSGqK6a5T8AAB4/6gAAAAAAAAABkgsAABoBAAB5MsczMt3sP0WuDRxhkOU/AAAeP+oAAAAAAAAAAZMLAAAaAQAAE9pDlUDs7D9TCmi+gonlPwAAHj/6AAAAAAAAAAGUCwAAGgEAADRj2CqS+Ow/WjiVjxOG5T8AwBs/+gAAAAAAAAABlQsAABoBAAAIGkny/gjtP1eh/ibLh+U/AMAaPwkBAAAAAAAAAZYLAAAaAQAAKaPdh1AV7T9M3Drt8YzlPwBAFj8JAQAAAAAAAAGXCwAAGgEAAIY7ZoMAI+0/O+lJ4oeV5T8AQBQ/GQEAAAAAAAABmAsAABoBAACnxPoYUi/tPyZfwm7Vn+U/AAARPxkBAAAAAAAAAZkLAAAaAQAAx02PrqM77T8Kpw0qkq3lPwDADz8pAQAAAAAAAAGaCwAAGgEAAKvHL96WRu0/8O5Y5U675T8AgAg/KQEAAAAAAAABmwsAABoBAACOQdANilHtP9Q2pKALyeU/AEAFPzgBAAAAAAAAAZwLAAAaAQAAcrtwPX1c7T+7FYbEENXlPwAA8j44AQAAAAAAAAGdCwAAGgEAAFY1EW1wZ+0/pov+UF7f5T8AgOc+SAEAAAAAAAABngsAABoBAAD+n702BXHtP5zGOheF5OU/AAB5PkgBAAAAAAAAAZ8LAAAaAQAApQpqAJp67T+cxjoXheTlPwAAGT53AQAAAAAAAAGgCwAAGgEAABBmImTQgu0/qiKVuabd5T8AAMA9dwEAAAAAAAABoQsAABoBAAA18uu+ZqbtP+YeLF5AQ+Q/AADQPgAAAAAAAAAAAaILAAAaAQAAf8QPjUui7T/Hz+CwtFLkPwCADj8QAAAAAAAAAAGjCwAAGgEAADXy675mpu0/uXOGDpNZ5D8AABc/EAAAAAAAAAABpAsAABoBAABjPrC8Pq3tP5270clPZ+Q/AAAdPxAAAAAAAAAAAaULAAAaAQAAGWyM7lmx7T+LyOC+5W/kPwAAID8QAAAAAAAAAAGmCwAAGgEAAEa4UOwxuO0/cBAseqJ95D8AACA/HwAAAAAAAAABpwsAABoBAACyEwlQaMDtP1DB4MwWjeQ/AAAgPx8AAAAAAAAAAagLAAAaAQAAWn61Gf3J7T8jFjt9aaPkPwAAID8vAAAAAAAAAAGpCwAAGgEAAAHpYeOR0+0/7aXR8+K+5D8AACA/LwAAAAAAAAABqgsAABoBAACoUw6tJt3tP7Ge0QEU3OQ/AAAgPz4AAAAAAAAAAasLAAAaAQAAUL66drvm7T9zADun/PrkPwBAHT8+AAAAAAAAAAGsCwAAGgEAAPcoZ0BQ8O0/OPk6tS0Y5T8AABw/PgAAAAAAAAABrQsAABoBAACfkxMK5fntPwMgaJTvMeU/AAATPz4AAAAAAAAAAa4LAAAaAQAARf6/03kD7j/XdMJEQkjlPwAADz9OAAAAAAAAAAGvCwAAGgEAALBZeDewC+4/tY7gLm5Z5T8AAN4+TgAAAAAAAAABsAsAABoBAAActTCb5hPuP5nWK+oqZ+U/AIDBPn0AAAAAAAAAAbELAAAaAQAASgH1mL4a7j+ETKR2eHHlPwAAsD59AAAAAAAAAAGyCwAAGgEAAP8u0crZHu4/eYfgPJ925T8AAKo+fQAAAAAAAAABswsAABoBAADlYgIThd7tP8PqOtGPUuU/AACdPgAAAAAAAAAAAbQLAAAaAQAAicp5F9XQ7T/KGGiiIE/lPwAA1z4PAAAAAAAAAAG1CwAAGgEAANKcneW5zO0/yhhooiBP5T8AAOQ+DwAAAAAAAAABtgsAABoBAADgX81NQMftP9BGlXOxS+U/AIDtPg8AAAAAAAAAAbcLAAAaAQAApVDZ5+HF7T/U3Svc+UnlPwAABD8fAAAAAAAAAAG4CwAAGgEAAGhB5YGDxO0/2wtZrYpG5T8AAAk/HwAAAAAAAAABuQsAABoBAAClUNnn4cXtP+lns0+sP+U/AAAMPx8AAAAAAAAAAboLAAAaAQAA4F/NTUDH7T/6WqRaFjflPwAADT8vAAAAAAAAAAG7CwAAGgEAAJWNqX9by+0/DuUrzsgs5T8AgA0/LwAAAAAAAAABvAsAABoBAACJynkX1dDtPyNvs0F7IuU/AMANPz4AAAAAAAAAAb0LAAAaAQAAthY+Fa3X7T87kNEddhblPwAADz8+AAAAAAAAAAG+CwAAGgEAACFy9njj3+0/V0iGYrkI5T8AgA8/TgAAAAAAAAABvwsAABoBAACNza7cGejtP29ppD60/OQ/AAASP04AAAAAAAAAAcALAAAaAQAANDhbpq7x7T+IisIar/DkPwAAEz9eAAAAAAAAAAHBCwAAGgEAABey+9Wh/O0/pEJ3X/Li5D8AwBQ/XgAAAAAAAAABwgsAABoBAAA4O5Br8wjuP7xjlTvt1uQ/AIAVP20AAAAAAAAAAcMLAAAaAQAA0eIMzQEY7j/R7Ryvn8zkPwDAFT9tAAAAAAAAAAHECwAAGgEAAKiZfZRuKO4/4uANugnE5D8AABY/bQAAAAAAAAABxQsAABoBAAC6X+LBOTruP/A8aFwrveQ/AEAUP4wAAAAAAAAAAcYLAAAaAQAAkBZTiaZK7j/00/7Ec7vkPwCAEz+MAAAAAAAAAAHHCwAAGgEAACi+z+q0We4/9NP+xHO75D8AABI/jAAAAAAAAAAByAsAABoBAACGVljmZGfuP/A8aFwrveQ/AEARP4wAAAAAAAAAAckLAAAaAQAApt/se7Zz7j/pDjuLmsDkPwCAET+cAAAAAAAAAAHKCwAAGgEAAIpZjaupfu4/27Lg6HjH5D8AwBE/nAAAAAAAAAABywsAABoBAAAxxDl1PojuP8q/790O0OQ/AAAUP6wAAAAAAAAAAcwLAAAaAQAAmx/y2HSQ7j+1NWhqXNrkPwAAFT+sAAAAAAAAAAHNCwAAGgEAAAd7qjyrmO4/oKvg9qnk5D8AgBQ/uwAAAAAAAAABzgsAABoBAABx1mKg4aDuP4shWYP37uQ/AEAUP7sAAAAAAAAAAc8LAAAaAQAA3TEbBBip7j96Lmh4jffkPwCAEz/LAAAAAAAAAAHQCwAAGgEAAAt+3wHwr+4/bNIN1mv+5D8AABM/ywAAAAAAAAAB0QsAABoBAAD9uq+ZabXuP2Wk4ATbAeU/AAATP9sAAAAAAAAAAdILAAAaAQAA7/d/MeO67j9lpOAE2wHlPwAAEz/bAAAAAAAAAAHTCwAAGgEAAKUlXGP+vu4/bNIN1mv+5D8AgBM/6gAAAAAAAAAB1AsAABoBAAAdREQvu8HuP3aX0Q9F+eQ/AMATP+oAAAAAAAAAAdULAAAaAQAAl2Is+3fE7j+IisIar/DkPwBAEz/6AAAAAAAAAAHWCwAAGgEAAJdiLPt3xO4/nRRKjmHm5D8AABM/+gAAAAAAAAAB1wsAABoBAABZUziVGcPuP7U1aGpc2uQ/AMAQPwkBAAAAAAAAAdgLAAAaAQAApSVcY/6+7j/R7Ryvn8zkPwDADz8JAQAAAAAAAAHZCwAAGgEAADnKo//Htu4/8DxoXCu95D8AQAw/CQEAAAAAAAAB2gsAABoBAABVUAPQ1KvuPwv1HKFur+Q/AAALPykBAAAAAAAAAdsLAAAaAQAAQ4qeogma7j8jFjt9aaPkPwAA2T4pAQAAAAAAAAHcCwAAGgEAAAJ4dXdmge4/Ldv+tkKe5D8AgL0+KQEAAAAAAAAB3QsAABoBAABJR2SABmbuPyMWO31po+Q/AICuPikBAAAAAAAAAd4LAAAaAQAAJLuaJXBC7j/+mML+TLbkPwCAqT5IAQAAAAAAAAHfCwAAGgEAAHvB2scGi+0/dvYqnBvw6D8AgNs+AAAAAAAAAAAB4AsAABoBAAAfKVLMVn3tP3JflDPT8eg/AEAWPxAAAAAAAAAAAeELAAAaAQAALeyBNN137T96jcEEZO7oPwCAHz8QAAAAAAAAAAHiCwAAGgEAAEly4QTqbO0/hFKFPj3p6D8AACY/EAAAAAAAAAAB4wsAABoBAABWNRFtcGftP4qAsg/O5eg/AAApPxAAAAAAAAAAAeQLAAAaAQAA7NlYCTpf7T+Srt/gXuLoPwAAKT8vAAAAAAAAAAHlCwAAGgEAAERvrD+lVe0/lkV2Safg6D8AwCs/LwAAAAAAAAAB5gsAABoBAADo1iNE9UftP5Ku3+Be4ug/AAAtPy8AAAAAAAAAAecLAAAaAQAATy+n4uY47T+I6RunhefoPwBALz8vAAAAAAAAAAHoCwAAGgEAAHh4Nht6KO0/cl+UM9Px6D8AQDA/PwAAAAAAAAAB6QsAABoBAACiwcVTDRjtP1an3+6P/+g/AAAzPz8AAAAAAAAAAeoLAAAaAQAAzQpVjKAH7T8wKmdwcxLpPwAAND8/AAAAAAAAAAHrCwAAGgEAADRj2CqS+Ow/BH/BIMYo6T8AADM/TwAAAAAAAAAB7AsAABoBAABP6Tf7nu3sP8p3wS73Rek/AIAyP08AAAAAAAAAAe0LAAAaAQAAXaxnYyXo7D+AFGeaBmrpPwDALz9eAAAAAAAAAAHuCwAAGgEAAOWNf5do5ew/NBp2nc2P6T8AwC4/XgAAAAAAAAAB7wsAABoBAADljX+XaOXsP+gfhaCUtek/AAAsP24AAAAAAAAAAfALAAAaAQAA18pPL+Lq7D+cJZSjW9vpPwDAKj99AAAAAAAAAAHxCwAAGgEAAAQXFC268ew/TiujpiIB6j8AgCg/fQAAAAAAAAAB8gsAABoBAADpkLRcrfzsPwpf33p6I+o/AIAnP30AAAAAAAAAAfMLAAAaAQAACBpJ8v4I7T/IKbK3GkTqPwAAID+NAAAAAAAAAAH0CwAAGgEAAGey0e2uFu0/kLlILpRf6j8AgBw/jQAAAAAAAAAB9QsAABoBAAAAWk5PvSXtP2QOo97mdeo/AEARP40AAAAAAAAAAfYLAAAaAQAATy+n4uY47T9IVu6Zo4PqPwBADD+sAAAAAAAAAAH3CwAAGgEAAFMy3KcrUO0/PpEqYMqI6j8AgAE/rAAAAAAAAAAB+AsAABoBAADPU/k4LWrtP0S/VzFbheo/AAD6PqwAAAAAAAAAAfkLAAAaAQAATXUWyi6E7T9Wskg8xXzqPwCA6z6sAAAAAAAAAAH6CwAAGgEAAMqWM1swnu0/fC/BuuFp6j8AgOU+vAAAAAAAAAAB+wsAABoBAADOmWggdbXtP6raZgqPU+o/AIDePrwAAAAAAAAAAfwLAAAaAQAAWn61Gf3J7T/eszkrzTnqPwCA2z7MAAAAAAAAAAH9CwAAGgEAAC81JuFp2u0/FCSjtFMe6j8AANk+zAAAAAAAAAAB/gsAABoBAACNza7cGejtP1LCOQ9r/+k/AADYPtsAAAAAAAAAAf8LAAAaAQAANDhbpq7x7T+OyTkBOuLpPwAA2j7bAAAAAAAAAAEADAAAGgEAAGGEH6SG+O0/wqIMInjI6T8AANs+6wAAAAAAAAABAQwAABoBAABUwe87AP7tP+y2Gwnds+k/AADtPusAAAAAAAAAAQIMAAAaAQAAzd/XB70A7j8KBme2aKTpPwCA9T76AAAAAAAAAAEDDAAAGgEAAAnvy20bAu4/HpDuKRua6T8AAAc/+gAAAAAAAAABBAwAABoBAADN39cHvQDuPyhVsmP0lOk/AEAMPwoBAAAAAAAAAQUMAAAaAQAAkNDjoV7/7T8oVbJj9JTpPwDAED8KAQAAAAAAAAEGDAAAGgEAABey+9Wh/O0/HpDuKRua6T8AQBI/CgEAAAAAAAABBwwAABoBAABhhB+khvjtPwoGZ7ZopOk/AAARPxoBAAAAAAAAAQgMAAAaAQAAcEdPDA3z7T/sthsJ3bPpPwCAED8pAQAAAAAAAAEJDAAAGgEAAH0Kf3ST7e0/yNA58wjF6T8AAA8/KQEAAAAAAAABCgwAABoBAADI3KJCeOntP6C8Kgyk2ek/AEAOPzkBAAAAAAAAAQsMAAAaAQAAUL66drvm7T92qBslP+7pPwDAED85AQAAAAAAAAEMDAAAGgEAABOvxhBd5e0/TiujpiIB6j8AABI/SQEAAAAAAAABDQwAABoBAAATr8YQXeXtPyxFwZBOEuo/AMATP0kBAAAAAAAAAQ4MAAAaAQAAUL66drvm7T8UJKO0Ux7qPwCAFD9YAQAAAAAAAAEPDAAAGgEAAAXslqjW6u0//AKF2Fgq6j8AgBE/WAEAAAAAAAABEAwAABoBAAD3KGdAUPDtP+6mKjY3Meo/AAAQP2gBAAAAAAAAAREMAAAaAQAA6WU32Mn17T/k4Wb8XTbqPwCADT9oAQAAAAAAAAESDAAAGgEAANyiB3BD++0/5OFm/F026j8AgAw/dwEAAAAAAAABEwwAABoBAADN39cHvQDuP+wPlM3uMuo/AMANP3cBAAAAAAAAARQMAAAaAQAAwByonzYG7j/01FcHyC3qPwBADj+HAQAAAAAAAAEVDAAAGgEAALBZeDewC+4/AjGyqekm6j8AgBA/hwEAAAAAAAABFgwAABoBAABnh1Rpyw/uPxi7OR2cHOo/AEARP4cBAAAAAAAAARcMAAAaAQAA36U8NYgS7j8sRcGQThLqPwBAEj+XAQAAAAAAAAEYDAAAGgEAAFjEJAFFFe4/SP111ZEE6j8AwBI/lwEAAAAAAAABGQwAABoBAACU0xhnoxbuP2hMwYId9ek/AIATP6YBAAAAAAAAARoMAAAaAQAAlNMYZ6MW7j+OyTkBOuLpPwDAEz+mAQAAAAAAAAEbDAAAGgEAAJTTGGejFu4/uN1I6J7N6T8AwBM/tgEAAAAAAAABHAwAABoBAABYxCQBRRXuP+SI7jdMt+k/AAAUP7YBAAAAAAAAAR0MAAAaAQAAHLUwm+YT7j8Onf0esaLpPwDAEj/GAQAAAAAAAAEeDAAAGgEAAN+lPDWIEu4/MIPfNIWR6T8AQBI/xgEAAAAAAAABHwwAABoBAADfpTw1iBLuP1DSKuIQguk/AAASP+UBAAAAAAAAASAMAAAaAQAA36U8NYgS7j9sit8mVHTpPwAAEj/lAQAAAAAAAAEhDAAAGgEAABy1MJvmE+4/gBRnmgZq6T8AwBA/9AEAAAAAAAABIgwAABoBAABYxCQBRRXuP5Se7g25X+k/AEAQP/QBAAAAAAAAASMMAAAaAQAADvIAM2AZ7j+i+kiw2ljpPwCADz/0AQAAAAAAAAEkDAAAGgEAAP8u0crZHu4/sFajUvxR6T8AAA8/9AEAAAAAAAABJQwAABoBAAAue5XIsSXuP7wbZ4zVTOk/AMANPwQCAAAAAAAAASYMAAAaAQAA1eVBkkYv7j/G4CrGrkfpPwBADT8EAgAAAAAAAAEnDAAAGgEAALpf4sE5Ou4/0KXu/4dC6T8AAA4/FAIAAAAAAAABKAwAABoBAACe2YLxLEXuP9pqsjlhPek/AIAOPxQCAAAAAAAAASkMAAAaAQAAgVMjISBQ7j/oxgzcgjbpPwDADj8jAgAAAAAAAAEqDAAAGgEAAKLct7ZxXO4/+Ln95uwt6T8AAA8/IwIAAAAAAAABKwwAABoBAADCZUxMw2juPw5EhVqfI+k/AAAQPzMCAAAAAAAAASwMAAAaAQAApt/se7Zz7j8q/Dmf4hXpPwCAED8zAgAAAAAAAAEtDAAAGgEAAE1KmUVLfe4/TOIbtbYE6T8AgBI/MwIAAAAAAAABLgwAABoBAAC3pVGpgYXuP3JflDPT8eg/AEATP1ICAAAAAAAAAS8MAAAaAQAAIwEKDbiN7j+kodDryNnoPwDAFD9SAgAAAAAAAAEwDAAAGgEAABU+2qQxk+4/2xE6dU++6D8AgBU/UgIAAAAAAAABMQwAABoBAACPXMJw7pXuPxiw0M9mn+g/AMAVP2ICAAAAAAAAATIMAAAaAQAAj1zCcO6V7j9a5f2Sxn7oPwAAFj9iAgAAAAAAAAEzDAAAGgEAABU+2qQxk+4/mYOU7d1f6D8AgBY/YgIAAAAAAAABNAwAABoBAAAjAQoNuI3uP9khK0j1QOg/AMAWP3ECAAAAAAAAATUMAAAaAQAAt6VRqYGF7j8SKSs6xCPoPwCAGD9xAgAAAAAAAAE2DAAAGgEAABI7pd/se+4/Qmtn8rkL6D8AQBk/gQIAAAAAAAABNwwAABoBAABp0PgVWHLuP2no33DW+Oc/AIAcP4ECAAAAAAAAATgMAAAaAQAAwmVMTMNo7j+JNyseYunnPwAAHj+RAgAAAAAAAAE5DAAAGgEAABr7n4IuX+4/nsGykRTf5z8AQCA/kQIAAAAAAAABOgwAABoBAACvn+ce+FbuP6mGdsvt2ec/AEAhP6ACAAAAAAAAATsMAAAaAQAAgVMjISBQ7j+phnbL7dnnPwAAHz+gAgAAAAAAAAE8DAAAGgEAAMslR+8ETO4/l5OFwIPi5z8AAB4/sAIAAAAAAAABPQwAABoBAACQFlOJpkruP3Oto6qv8+c/AIAaP7ACAAAAAAAAAT4MAAAaAQAACDU7VWNN7j87PTohKQ/oPwAAGT/AAgAAAAAAAAE/DAAAGgEAAPtxC+3cUu4/8UJJJPA06D8AwBg/wAIAAAAAAAABQAwAABoBAAAovs/qtFnuP6Cxwb5uXOg/AMAYP88CAAAAAAAAAUEMAAAaAQAAzyh8tElj7j9Tt9DBNYLoPwCAGz/PAgAAAAAAAAFCDAAAGgEAAHeTKH7ebO4/ClR2LUWm6D8AAB0/3wIAAAAAAAABQwwAABoBAAAe/tRHc3buP8aHsgGdyOg/AMAeP98CAAAAAAAAAUQMAAAaAQAAAnh1d2aB7j+I6RunhefoPwCAHz/uAgAAAAAAAAFFDAAAGgEAAObxFadZjO4/TOIbtbYE6T8AwB8/7gIAAAAAAAABRgwAABoBAABRTc4KkJTuPxgJSZR4Huk/AAAgP/4CAAAAAAAAAUcMAAAaAQAAvaiGbsac7j/yi9AVXDHpPwAAID/+AgAAAAAAAAFIDAAAGgEAAOv0Smyeo+4/2NMb0Rg/6T8AACA//gIAAAAAAAABSQwAABoBAAAZQQ9qdqruP8JJlF1mSek/AAAhPw4DAAAAAAAAAUoMAAAaAQAASY3TZ06x7j+4hNAjjU7pPwCAIT8OAwAAAAAAAAFLDAAAGgEAADnKo//Htu4/uITQI41O6T8AACM/HQMAAAAAAAABTAwAABoBAAAtB3SXQbzuP76y/fQdS+k/AIAjPx0DAAAAAAAAAU0MAAAaAQAAHUREL7vB7j/MDliXP0TpPwAAJj8tAwAAAAAAAAFODAAAGgEAANNxIGHWxe4/6MYM3II26T8AACc/LQMAAAAAAAABTwwAABoBAABNkAgtk8juPwqt7vFWJek/AEAoPz0DAAAAAAAAAVAMAAAaAQAAxa7w+E/L7j80wf3YuxDpPwDAKD89AwAAAAAAAAFRDAAAGgEAAD3N2MQMzu4/ZAM6kbH46D8AQCg/TAMAAAAAAAABUgwAABoBAAC168CQydDuP5Ku3+Be4ug/AAAoP0wDAAAAAAAAAVMMAAAaAQAAMQqpXIbT7j+8wu7Hw83oPwAAKD9cAwAAAAAAAAFUDAAAGgEAAOU3hY6h1+4/3qjQ3Ze86D8AACg/XAMAAAAAAAABVQwAABoBAADXdFUmG93uP/XJ7rmSsOg/AMAmP2sDAAAAAAAAAVYMAAAaAQAABcEZJPPj7j8DJklctKnoPwBAJj9rAwAAAAAAAAFXDAAAGgEAAOk6ulPm7u4/AyZJXLSp6D8AgCY/gAMAAAAAAAABWAwAABoBAACD4ja19P3uP/lghSLbrug/AMAmP4ADAAAAAAAAAVkMAAAaAQAAlaib4r8P7z/pbZQXcbfoPwBAJj+QAwAAAAAAAAFaDAAAGgEAAOV99HXpIu8/0Ex2O3bD6D8AACY/kAMAAAAAAAABWwwAABoBAABvYkFvcTfvP7grWF97z+g/AAAmP58DAAAAAAAAAVwMAAAaAQAA+0aOaPlL7z+cc6MaON3oPwAAJj+fAwAAAAAAAAFdDAAAGgEAAIcr22GBYO8/hFKFPj3p6D8AgCI/rwMAAAAAAAABXgwAABoBAAAREChbCXXvP27I/cqK8+g/AAAhP68DAAAAAAAAAV8MAAAaAQAAnfR0VJGJ7z9ibKMoafroPwDACz+vAwAAAAAAAAFgDAAAGgEAAKH3qRnWoO8/Wj52V9j96D8AQAI/vwMAAAAAAAABYQwAABoBAAAfGceq17rvP1o+dlfY/eg/AICVPr8DAAAAAAAAAWIMAAAaAQAAFVnMB5bX7z9uyP3KivPoPwAASD7tAwAAAAAAAAFjDAAAGgEAAJF66ZiX8e8/mNwMsu/e6D8AABI+7QMAAAAAAAABZAwAABoBAAAIsl6cF0rcP5U5tLkd8eE/AADoPQAAAAAAAAAAAWUMAAAaAQAAqhnWoGc83D+Z0EoiZu/hPwAAID4QAAAAAAAAAAFmDAAAGgEAALrcBQnuNtw/nGfhiq7t4T8AACk+EAAAAAAAAAABZwwAABoBAADEnzVxdDHcP6D+d/P26+E/AAAwPhAAAAAAAAAAAWgMAAAaAQAAToFNpbcu3D+jlQ5cP+rhPwAAQz4QAAAAAAAAAAFpDAAAGgEAANRiZdn6K9w/pyylxIfo4T8AAEo+EAAAAAAAAAABagwAABoBAADiJZVBgSbcP6rDOy3Q5uE/AABbPiAAAAAAAAAAAWsMAAAaAQAAeMrc3Uoe3D+uWtKVGOXhPwAAYz4gAAAAAAAAAAFsDAAAGgEAAAxvJHoUFtw/sfFo/mDj4T8AAHY+IAAAAAAAAAABbQwAABoBAAAo9YNKIQvcP7WI/2ap4eE/AAB+Pi8AAAAAAAAAAW4MAAAaAQAARnvjGi4A3D+4H5bP8d/hPwCAhz4vAAAAAAAAAAFvDAAAGgEAAGABQ+s69ds/v03DoILc4T8AgIs+PwAAAAAAAAABcAwAABoBAAAEabrviufbP8Z78HET2eE/AICQPj8AAAAAAAAAAXEMAAAaAQAAqNAx9NrZ2z/NqR1DpNXhPwCAkj4/AAAAAAAAAAFyDAAAGgEAAEw4qfgqzNs/2G7hfH3Q4T8AAJg+TgAAAAAAAAABcwwAABoBAAB0gTgxvrvbP+IzpbZWy+E/AACaPk4AAAAAAAAAAXQMAAAaAQAAnsrHaVGr2z/s+GjwL8bhPwCAnD5eAAAAAAAAAAF1DAAAGgEAAFD1btYnmNs/970sKgnB4T8AgJ0+bgAAAAAAAAABdgwAABoBAAB8Pv4Ou4fbPwGD8GPiu+E/AAChPm4AAAAAAAAAAXcMAAAaAQAAKmmle5F02z8MSLSdu7bhPwCAoj59AAAAAAAAAAF4DAAAGgEAANyTTOhnYds/F6QOQN2v4T8AAKc+fQAAAAAAAAABeQwAABoBAACMvvNUPk7bPyUAaeL+qOE/AICoPo0AAAAAAAAAAXoMAAAaAQAAxsqy9Vc42z8zXMOEIKLhPwAArz6NAAAAAAAAAAF7DAAAGgEAAIS4icq0H9s/QbgdJ0Kb4T8AALI+nQAAAAAAAAABfAwAABoBAADKh3jTVATbP1AUeMljlOE/AICzPp0AAAAAAAAAAX0MAAAaAQAAmjh/EDjm2j9a2TsDPY/hPwAAtD6dAAAAAAAAAAF+DAAAGgEAAOzKnYFexdo/ZZ7/PBaK4T8AALQ+rAAAAAAAAAABfwwAABoBAADIPtQmyKHaP29jw3bvhOE/AAC0PqwAAAAAAAAAAYAMAAAaAQAALJQiAHV72j92kfBHgIHhPwCAsj68AAAAAAAAAAGBDAAAGgEAAIzpcNkhVdo/eiiHsMh/4T8AALI+vAAAAAAAAAABggwAABoBAABqXad+izHaP32/HRkRfuE/AAC0PssAAAAAAAAAAYMMAAAaAQAARNHdI/UN2j+BVrSBWXzhPwAAtT7LAAAAAAAAAAGEDAAAGgEAAJpj/JQb7dk/gVa0gVl84T8AALg+2wAAAAAAAAABhQwAABoBAAB01zI6hcnZP4FWtIFZfOE/AAC5PtsAAAAAAAAAAYYMAAAaAQAAQog5d2ir2T+BVrSBWXzhPwCAuT7rAAAAAAAAAAGHDAAAGgEAAJYaWOiOitk/gVa0gVl84T8AALo+6wAAAAAAAAABiAwAABoBAABiy14lcmzZP4FWtIFZfOE/AIC4PvoAAAAAAAAAAYkMAAAaAQAAPj+VyttI2T99vx0ZEX7hPwAAuD76AAAAAAAAAAGKDAAAGgEAAJLRszsCKNk/eiiHsMh/4T8AgLQ+CgEAAAAAAAABiwwAABoBAADmY9KsKAfZP3aR8EeAgeE/AACzPgoBAAAAAAAAAYwMAAAaAQAAPPbwHU/m2D9vY8N274ThPwCAtD4aAQAAAAAAAAGNDAAAGgEAAI6ID491xdg/aDWWpV6I4T8AALU+GgEAAAAAAAABjgwAABoBAADkGi4AnKTYP15w0muFjeE/AIC0PikBAAAAAAAAAY8MAAAaAQAAOK1MccKD2D9Uqw4yrJLhPwAAtD4pAQAAAAAAAAGQDAAAGgEAAAZeU66lZdg/RE+0j4qZ4T8AALQ+OQEAAAAAAAABkQwAABoBAADSDlrriEfYPzbzWe1ooOE/AAC0PjkBAAAAAAAAAZIMAAAaAQAAoL9gKGwp2D8lAGni/qjhPwAAtz5IAQAAAAAAAAGTDAAAGgEAAGxwZ2VPC9g/EHbhbkyz4T8AgLg+SAEAAAAAAAABlAwAABoBAAC0P1Zu7+/XP/7rWfuZveE/AIC7PlgBAAAAAAAAAZUMAAAaAQAA+g5Fd4/U1z/pYdKH58fhPwAAvT5YAQAAAAAAAAGWDAAAGgEAAEDeM4Avudc/0UC0q+zT4T8AgL4+WAEAAAAAAAABlwwAABoBAACGrSKJz53XP7WI/2ap4eE/AIC/PmgBAAAAAAAAAZgMAAAaAQAAzHwRkm+C1z+Z0EoiZu/hPwCAvT5oAQAAAAAAAAGZDAAAGgEAABRMAJsPZ9c/fBiW3SL94T8AgLw+dwEAAAAAAAABmgwAABoBAABaG++jr0vXP2Bg4ZjfCuI/AAC8PncBAAAAAAAAAZsMAAAaAQAAoOrdrE8w1z9AEZbrUxriPwAAvD6HAQAAAAAAAAGcDAAAGgEAAOa5zLXvFNc/IcJKPsgp4j8AAL0+hwEAAAAAAAABnQwAABoBAABIDxuPnO7WP/qtO1djPuI/AIC9PpcBAAAAAAAAAZ4MAAAaAQAAnqE5AMPN1j/QmSxw/lLiPwCAvT6XAQAAAAAAAAGfDAAAGgEAAOJwKAljstY/qRy08eFl4j8AAL4+pgEAAAAAAAABoAwAABoBAAAqQBcSA5fWP4KfO3PFeOI/AIC8PqYBAAAAAAAAAaEMAAAaAQAAYkzWshyB1j9V9JUjGI/iPwAAvD62AQAAAAAAAAGiDAAAGgEAAJpYlVM2a9Y/IRvDAtqo4j8AAL4+tgEAAAAAAAABowwAABoBAABMgzzADFjWP+cTwxALxuI/AAC/PsUBAAAAAAAAAaQMAAAaAQAA/K3jLONE1j+odSy28+TiPwCAwD7FAQAAAAAAAAGlDAAAGgEAACb3cmV2NNY/ZkD/8pMF4z8AgME+1QEAAAAAAAABpgwAABoBAADKXuppxibWPyQL0i80JuM/AIDBPtUBAAAAAAAAAacMAAAaAQAA5uRJOtMb1j/gPg4EjEjjPwAAwj7lAQAAAAAAAAGoDAAAGgEAAHqJkdacE9Y/oaB3qXRn4z8AgL8+5QEAAAAAAAABqQwAABoBAACITME+Iw7WP2IC4U5dhuM/AIC+PvQBAAAAAAAAAaoMAAAaAQAAlg/xpqkI1j8kZEr0RaXjPwAAvz70AQAAAAAAAAGrDAAAGgEAABzxCNvsBdY/6lxKAnfC4z8AgL8+BAIAAAAAAAABrAwAABoBAACk0iAPMAPWP6u+s6df4eM/AIC+PgQCAAAAAAAAAa0MAAAaAQAAlg/xpqkI1j9sIB1NSADkPwAAvj4UAgAAAAAAAAGuDAAAGgEAAIhMwT4jDtY/MRkdW3kd5D8AAL8+FAIAAAAAAAABrwwAABoBAABsxmFuFhnWP/R6hgBiPOQ/AIC/PhQCAAAAAAAAAbAMAAAaAQAAyl7qacYm1j+5c4YOk1nkPwAAwT4jAgAAAAAAAAGxDAAAGgEAAJ4VWzEzN9Y/etXvs3t45D8AgME+IwIAAAAAAAABsgwAABoBAABoCZyQGU3WP0Jlhir1k+Q/AIDBPjMCAAAAAAAAAbMMAAAaAQAAqBvFu7xl1j8HXoY4JrHkPwAAwj4zAgAAAAAAAAG0DAAAGgEAANpqvn7Zg9Y/zVaGRlfO5D8AAMI+QgIAAAAAAAABtQwAABoBAAD+9ofZb6fWP5JPhlSI6+Q/AADCPkICAAAAAAAAAbYMAAAaAQAAnqE5AMPN1j9XSIZiuQjlPwCAvz5SAgAAAAAAAAG3DAAAGgEAALRq0/LS9tY/H9gc2TIk5T8AgL4+UgIAAAAAAAABuAwAABoBAAC8cD19XCXXP/CV4CA9POU/AAC/PnECAAAAAAAAAbkMAAAaAQAATFi/OylR1z/D6jrRj1LlPwCAvz5xAgAAAAAAAAG6DAAAGgEAANw/Qfr1fNc/mdYr6ipn5T8AAME+cQIAAAAAAAABuwwAABoBAABqJ8O4wqjXP2wrhpp9feU/AIDBPnECAAAAAAAAAbwMAAAaAQAA+g5Fd4/U1z8+gOBK0JPlPwAAwz6BAgAAAAAAAAG9DAAAGgEAAHwzl83VBdg/EdU6+yKq5T8AgMM+gQIAAAAAAAABvgwAABoBAADulLm7lTzYP+nAKxS+vuU/AIDCPpECAAAAAAAAAb8MAAAaAQAAVDOsQc942D+/rBwtWdPlPwAAwj6RAgAAAAAAAAHADAAAGgEAAECztvtLstg/lZgNRvTn5T8AAMM+oAIAAAAAAAABwQwAABoBAACmUamBhe7YP2uE/l6P/OU/AIDDPqACAAAAAAAAAcIMAAAaAQAAGrPLb0Ul2T9BcO93KhHmPwAAxT6wAgAAAAAAAAHDDAAAGgEAAIwU7l0FXNk/H4oNYlYi5j8AgMU+sAIAAAAAAAABxAwAABoBAAAAdhBMxZLZP/2jK0yCM+Y/AADJPr8CAAAAAAAAAcUMAAAaAQAAZhQD0v7O2T/eVOCe9kLmPwCAyj6/AgAAAAAAAAHGDAAAGgEAALzvxe+xENo/xTPCwvtO5j8AAM8+4gIAAAAAAAABxwwAABoBAAAijrh160zaP7GpOk9JWeY/AIDQPuICAAAAAAAAAcgMAAAaAQAAiCyr+ySJ2j+ftklE32HmPwCA0z7xAgAAAAAAAAHJDAAAGgEAAHSstbWhwto/kVrvob1o5j8AANU+8QIAAAAAAAABygwAABoBAABgLMBvHvzaP4eVK2jkbeY/AADZPvECAAAAAAAAAcsMAAAaAQAAxsqy9Vc42z+AZ/6WU3HmPwCA2j7xAgAAAAAAAAHMDAAAGgEAAKSHjUdOd9s/eTnRxcJ05j8AAN8+8QIAAAAAAAABzQwAABoBAAB0gTgxvrvbP3k50cXCdOY/AIDgPgEDAAAAAAAAAc4MAAAaAQAAVD4Tg7T62z+AZ/6WU3HmPwAA5T4BAwAAAAAAAAHPDAAAGgEAALrcBQnuNtw/iizC0Cxs5j8AgOY+EQMAAAAAAAAB0AwAABoBAAAuPij3rW3cP5iIHHNOZeY/AADrPhEDAAAAAAAAAdEMAAAaAQAArGJ6TfSe3D+tEqTmAFvmPwCA7D4gAwAAAAAAAAHSDAAAGgEAADCHzKM60Nw/ycpYK0RN5j8AAPI+IAMAAAAAAAAB0wwAABoBAACwqx76gAHdP+gZpNjPPeY/AAD0PjADAAAAAAAAAdQMAAAaAQAAurGIhAow3T8NlxxX7CrmPwAA/T4wAwAAAAAAAAHVDAAAGgEAAMK38g6UXt0/MxSV1QgY5j8AgAA/TwMAAAAAAAAB1gwAABoBAADYgIwBpIfdP1qRDVQlBeY/AMADP08DAAAAAAAAAdcMAAAaAQAA8Ekm9LOw3T+EpRw7ivDlPwAABT9PAwAAAAAAAAHYDAAAGgEAAJy3B4ON0d0/uH7vW8jW5T8AAAg/TwMAAAAAAAAB2QwAABoBAABGJekRZ/LdP/DuWOVOu+U/AAAJP18DAAAAAAAAAdoMAAAaAQAA8pLKoEAT3j8tje8/ZpzlPwDACT9fAwAAAAAAAAHbDAAAGgEAAKrD25egLt4/eYfgPJ925T8AAAo/bgMAAAAAAAAB3AwAABoBAADs1QTDQ0feP8oYaKIgT+U/AIAKP24DAAAAAAAAAd0MAAAaAQAAtMlFIipd3j8Yqu8HoiflPwDACj9+AwAAAAAAAAHeDAAAGgEAAAKfnrVTcN4/ZaTgBNsB5T8AwAo/fgMAAAAAAAAB3wwAABoBAABgNyexA37eP7U1aGpc2uQ/AAALP44DAAAAAAAAAeAMAAAaAQAAvM+vrLOL3j8CMFlnlbTkPwAACz+OAwAAAAAAAAHhDAAAGgEAACgraBDqk94/TSpKZM6O5D8AAAs/nQMAAAAAAAAB4gwAABoBAAAYaDioY5neP5kkO2EHaeQ/AIALP50DAAAAAAAAAeMMAAAaAQAAkoYgdCCc3j/ptcLGiEHkPwDACz+tAwAAAAAAAAHkDAAAGgEAAAylCEDdnt4/NbCzw8Eb5D8AgA0/rQMAAAAAAAAB5QwAABoBAAAMpQhA3Z7eP34TDliy9+M/AEAOP60DAAAAAAAAAeYMAAAaAQAAGGg4qGOZ3j/E39GDWtXjPwDADz+8AwAAAAAAAAHnDAAAGgEAAK4MgEQtkd4/CKyVrwKz4z8AgBA/vAMAAAAAAAAB6AwAABoBAABQdPdIfYPeP0rhwnJikuM/AIASP8wDAAAAAAAAAekMAAAaAQAAAp+etVNw3j+MFvA1wnHjPwBAEz/MAwAAAAAAAAHqDAAAGgEAAMKMdYqwV94/0uKzYWpP4z8AgBY/3AMAAAAAAAAB6wwAABoBAACOPXzHkznePx3dpF6jKeM/AAAYP9wDAAAAAAAAAewMAAAaAQAA8pLKoEAT3j9q15Vb3APjPwCAGz/rAwAAAAAAAAHtDAAAGgEAAOqMYBa35N0/szrw78zf4j8AAB0/6wMAAAAAAAAB7gwAABoBAABoaA7AcLPdP/oGtBt1veI/AMAeP/sDAAAAAAAAAe8MAAAaAQAA5kO8aSqC3T82pUp2jJ7iPwCAHz/7AwAAAAAAAAHwDAAAGgEAAGYfahPkUN0/caxKaFuB4j8AwB8/CwQAAAAAAAAB8QwAABoBAABq3C/x4BzdP6yzSloqZOI/AAAgPwsEAAAAAAAAAfIMAAAaAQAAflwlN2Tj3D/lI7TjsEjiPwDAHT8aBAAAAAAAAAHzDAAAGgEAAKxiek30ntw/E2bwm6Yw4j8AwBw/GgQAAAAAAAAB9AwAABoBAADsK//LClXcP0ARlutTGuI/AMAXPyoEAAAAAAAAAfUMAAAaAQAAohNsFt4N3D9qJaXSuAXiPwCAFT8qBAAAAAAAAAH2DAAAGgEAAEw4qfgqzNs/jguH6Iz04T8AgAA/WQQAAAAAAAAB9wwAABoBAAAQ40WrhH/bP6rDOy3Q5uE/AADuPlkEAAAAAAAAAfgMAAAaAQAA4lASxmQt2z/Ge/BxE9nhPwCA4z5ZBAAAAAAAAAH5DAAAGgEAALS+3uBE29o/2wV45cXO4T8AAOA+WQQAAAAAAAAB+gwAABoBAACm25g1wFvfP8YieK0BWuE/AAArPgAAAAAAAAAAAfsMAAAaAQAALr2waQNZ3z/Di+FEuVvhPwAAaj4QAAAAAAAAAAH8DAAAGgEAAC69sGkDWd8/xiJ4rQFa4T8AAHk+EAAAAAAAAAAB/QwAABoBAAAuvbBpA1nfP8OL4US5W+E/AICBPhAAAAAAAAAAAf4MAAAaAQAALr2waQNZ3z/Di+FEuVvhPwCAgj4QAAAAAAAAAAH/DAAAGgEAAC69sGkDWd8/w4vhRLlb4T8AAII+EAAAAAAAAAABAA0AABoBAAAuvbBpA1nfP8OL4US5W+E/AAB/Ph8AAAAAAAAAAQENAAAaAQAALr2waQNZ3z/Di+FEuVvhPwAAfT4fAAAAAAAAAAECDQAAGgEAALaeyJ1GVt8/v/RK3HBd4T8AgII+HwAAAAAAAAABAw0AABoBAADCYfgFzVDfP7xdtHMoX+E/AICTPh8AAAAAAAAAAQQNAAAaAQAA0iQoblNL3z+5xh0L4GDhPwAAnD4vAAAAAAAAAAEFDQAAGgEAAGbJbwodQ98/spjwOU9k4T8AAKc+LwAAAAAAAAABBg0AABoBAAB0jJ9yoz3fP6tqw2i+Z+E/AICrPi8AAAAAAAAAAQcNAAAaAQAAjhL/QrAy3z+kPJaXLWvhPwAArT5MAAAAAAAAAAEIDQAAGgEAAKyYXhO9J98/mXfSXVRw4T8AAK4+XAAAAAAAAAABCQ0AABoBAABOANYXDRrfP4iE4VLqeOE/AACvPlwAAAAAAAAAAQoNAAAaAQAAekllUKAJ3z9vY8N274ThPwCArz5sAAAAAAAAAAELDQAAGgEAALRVJPG5894/UBR4yWOU4T8AgK4+ewAAAAAAAAABDA0AABoBAADqYeOR093ePyiX/0pHp+E/AACuPnsAAAAAAAAAAQ0NAAAaAQAAIm6iMu3H3j8Bg/Bj4rvhPwCAsj6bAAAAAAAAAAEODQAAGgEAAFp6YdMGst4/2wV45cXO4T8AALQ+mwAAAAAAAAABDw0AABoBAACShiB0IJzeP7HxaP5g4+E/AAC8PpsAAAAAAAAAARANAAAaAQAAypLfFDqG3j+LdPB/RPbhPwCAvz6bAAAAAAAAAAERDQAAGgEAAAKfnrVTcN4/Y/d3ASgJ4j8AgMM+qgAAAAAAAAABEg0AABoBAAA8q11WbVreP0ARlutTGuI/AADFPqoAAAAAAAAAARMNAAAaAQAA7NUEw0NH3j8eK7TVfyviPwCAxT66AAAAAAAAAAEUDQAAGgEAAJ4ArC8aNN4/BHP/kDw54j8AAMY+ugAAAAAAAAABFQ0AABoBAABOK1Oc8CDeP+xR4bRBReI/AIDEPskAAAAAAAAAARYNAAAaAQAAeHTi1IMQ3j/Xx1lBj0/iPwAAxD7JAAAAAAAAAAEXDQAAGgEAAJb6QaWQBd4/wj3SzdxZ4j8AgL0+2QAAAAAAAAABGA0AABoBAAA4Yrmp4PfdP7Phdyu7YOI/AAC6PtkAAAAAAAAAARkNAAAaAQAAzgYBRqrv3T+pHLTx4WXiPwAAsj7pAAAAAAAAAAEaDQAAGgEAAGSrSOJz590/nlfwtwhr4j8AAK4+6QAAAAAAAAABGw0AABoBAADqjGAWt+TdP5cpw+Z3buI/AACfPukAAAAAAAAAARwNAAAaAQAAcm54Svrh3T+Ukix+L3DiPwCAmD74AAAAAAAAAAEdDQAAGgEAAHJueEr64d0/lJIsfi9w4j8AABs++AAAAAAAAAABHg0AABoBAADqjGAWt+TdP5cpw+Z3buI/AACwPfgAAAAAAAAAAR8NAAAaAQAA6oxgFrfk3T+pHLTx4WXiPwAARD34AAAAAAAAAAEgDQAAGgEAAAwZKnFNCN4/970sKgnB4T8AgKw+AAAAAAAAAAABIQ0AABoBAAAqn4lBWv3dP+z4aPAvxuE/AIDsPg8AAAAAAAAAASINAAAaAQAAKp+JQVr93T/pYdKH58fhPwAA+z4PAAAAAAAAAAEjDQAAGgEAACqfiUFa/d0/6WHSh+fH4T8AgAI/DwAAAAAAAAABJA0AABoBAAAqn4lBWv3dP+lh0ofnx+E/AIABPx8AAAAAAAAAASUNAAAaAQAAKp+JQVr93T/pYdKH58fhPwAAAD8fAAAAAAAAAAEmDQAAGgEAABzcWdnTAt4/5co7H5/J4T8AAO0+HwAAAAAAAAABJw0AABoBAAAc3FnZ0wLeP96cDk4OzeE/AADkPh8AAAAAAAAAASgNAAAaAQAAHNxZ2dMC3j/YbuF8fdDhPwAA0T4fAAAAAAAAAAEpDQAAGgEAALCAoXWd+t0/yhKH2lvX4T8AAMk+PgAAAAAAAAABKg0AABoBAADAQ9HdI/XdP7gfls/x3+E/AIDHPj4AAAAAAAAAASsNAAAaAQAA2skwrjDq3T+jlQ5cP+rhPwAAxz4+AAAAAAAAAAEsDQAAGgEAAPhPkH49390/i3Twf0T24T8AgM8+PgAAAAAAAAABLQ0AABoBAACctweDjdHdP268OzsBBOI/AADTPk4AAAAAAAAAAS4NAAAaAQAAPh9/h93D3T9SBIf2vRHiPwCA2j5eAAAAAAAAAAEvDQAAGgEAAGhoDsBws90/M7U7STIh4j8AAN4+XgAAAAAAAAABMA0AABoBAACSsZ34A6PdPxNm8JumMOI/AIDfPm0AAAAAAAAAATENAAAaAQAANhkV/VOV3T/zfw6G0kHiPwAA4D5tAAAAAAAAAAEyDQAAGgEAANiAjAGkh90/1DDD2EZR4j8AgN0+fQAAAAAAAAABMw0AABoBAAB86AMG9HndP7BK4cJyYuI/AIDcPowAAAAAAAAAATQNAAAaAQAAmG5j1gBv3T+NZP+snnPiPwCA1z6MAAAAAAAAAAE1DQAAGgEAALT0wqYNZN0/an4dl8qE4j8AgNU+jAAAAAAAAAABNg0AABoBAADCt/IOlF7dP0sv0uk+lOI/AADTPpwAAAAAAAAAATcNAAAaAQAA0noidxpZ3T8vdx2l+6HiPwAA0j6cAAAAAAAAAAE4DQAAGgEAAFZcOqtdVt0/Flb/yACu4j8AANM+rAAAAAAAAAABOQ0AABoBAABWXDqrXVbdPwTMd1VOuOI/AIDTPqwAAAAAAAAAAToNAAAaAQAA0noidxpZ3T/x2IZK5MDiPwAA1z6sAAAAAAAAAAE7DQAAGgEAADrW2tpQYd0/43wsqMLH4j8AgNg+ywAAAAAAAAABPA0AABoBAAAeUHsKRGzdP9m3aG7pzOI/AIDZPssAAAAAAAAAAT0NAAAaAQAAfOgDBvR53T/SiTudWNDiPwAA2j7LAAAAAAAAAAE+DQAAGgEAAFCfdM1git0/0ok7nVjQ4j8AgNY+ywAAAAAAAAABPw0AABoBAACidM1gip3dP9Yg0gWhzuI/AADVPtsAAAAAAAAAAUANAAAaAQAAaGgOwHCz3T/dTv/WMcviPwCAzT7bAAAAAAAAAAFBDQAAGgEAAKh6N+sTzN0/5xPDEAvG4j8AAMo+6gAAAAAAAAABQg0AABoBAABybnhK+uHdP/HYhkrkwOI/AAC7PuoAAAAAAAAAAUMNAAAaAQAAOGK5qeD33T8BNeHsBbriPwCAtD76AAAAAAAAAAFEDQAAGgEAAHh04tSDEN4/DJE7jyez4j8AAJI++gAAAAAAAAABRQ0AABoBAADISTtorSPePxrtlTFJrOI/AACDPgkBAAAAAAAAAUYNAAAaAQAAFh+U+9Y23j8r4IY8s6PiPwAAdz4JAQAAAAAAAAFHDQAAGgEAAOzVBMNDR94/OTzh3tSc4j8AAHM+KQEAAAAAAAAL"/>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6878|recordLength=56933|start=0|end=56878|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4AAAARAAAABwMAAAAAAQAAABAAAAAECUlua0F0b21WMQIAAAAJBAAAAAkFAAAACQYAAAAJBwAAAAkIAAAACQkAAAAJCgAAAAkLAAAACQwAAAAJDQAAAAkOAAAACQ8AAAAJEAAAAAkRAAAADQIFBAAAAAtQZW5TdHJva2VWMQQAAAAKQXR0cmlidXRlcwVUcmFjZQlTdGFydFRpbWUEVHlwZQQEAAQPUGVuQXR0cmlidXRlc1YxAgAAAApJbmtUcmFjZVYxAgAAABAMQWN0aW9uVHlwZVYxAgAAAAIAAAAJEgAAAAkTAAAARDEAAAAAAAAF7P///wxBY3Rpb25UeXBlVjEBAAAAB3ZhbHVlX18ACAIAAAAAAAAAAQUAAAAEAAAACRUAAAAJFgAAAExsAAAAAAAAAen////s////AAAAAAEGAAAABAAAAAkYAAAACRkAAABPbgAAAAAAAAHm////7P///wAAAAABBwAAAAQAAAAJGwAAAAkcAAAAhXAAAAAAAAAB4////+z///8AAAAAAQgAAAAEAAAACR4AAAAJHwAAABtyAAAAAAAAAeD////s////AAAAAAEJAAAABAAAAAkhAAAACSIAAABIcwAAAAAAAAHd////7P///wAAAAABCgAAAAQAAAAJJAAAAAklAAAAh3cAAAAAAAAB2v///+z///8AAAAAAQsAAAAEAAAACScAAAAJKAAAAM14AAAAAAAAAdf////s////AAAAAAEMAAAABAAAAAkqAAAACSsAAACYeQAAAAAAAAHU////7P///wAAAAABDQAAAAQAAAAJLQAAAAkuAAAARHoAAAAAAAAB0f///+z///8AAAAAAQ4AAAAEAAAACTAAAAAJMQAAAEaBAAAAAAAAAc7////s////AAAAAAEPAAAABAAAAAkzAAAACTQAAACeggAAAAAAAAHL////7P///wAAAAABEAAAAAQAAAAJNgAAAAk3AAAADsoAAAAAAAAByP///+z///8AAAAAAREAAAAEAAAACTkAAAAJOgAAAKnLAAAAAAAAAcX////s////AAAAAAUSAAAAD1BlbkF0dHJpYnV0ZXNWMQoAAAAHX2NvbG9yQQdfY29sb3JSB19jb2xvckcHX2NvbG9yQgpGaXRUb0N1cnZlBkhlaWdodA5JZ25vcmVQcmVzc3VyZQ1Jc0hpZ2hsaWdodGVyBVNoYXBlBVdpZHRoAAAAAAAAAAAEAAICAgIBBgEBDEJydXNoU2hhcGVWMQIAAAAGAgAAAP9wMKAAAAAAAAAACEAAAAXE////DEJydXNoU2hhcGVWMQEAAAAHdmFsdWVfXwAIAgAAAAEAAAAAAAAAAAAIQAUTAAAACklua1RyYWNlVjEDAAAADUxpc3RgMStfaXRlbXMMTGlzdGAxK19zaXplD0xpc3RgMStfdmVyc2lvbgQAABhTaGFyZWQuSW5raW5nLklua1BvaW50W10CAAAACAgCAAAACT0AAAAuAAAALgAAAAEVAAAAEgAAAP9wMKAAAAAAAAAACEAAAAHC////xP///wEAAAAAAAAAAAAIQAEWAAAAEwAAAAk/AAAAKAAAACgAAAABGAAAABIAAAD/cDCgAAAAAAAAAAhAAAABwP///8T///8BAAAAAAAAAAAACEABGQAAABMAAAAJQQAAADAAAAAwAAAAARsAAAASAAAA/3AwoAAAAAAAAAAIQAAAAb7////E////AQAAAAAAAAAAAAhAARwAAAATAAAACUMAAAAkAAAAJAAAAAEeAAAAEgAAAP9wMKAAAAAAAAAACEAAAAG8////xP///wEAAAAAAAAAAAAIQAEfAAAAEwAAAAlFAAAAEwAAABMAAAABIQAAABIAAAD/cDCgAAAAAAAAAAhAAAABuv///8T///8BAAAAAAAAAAAACEABIgAAABMAAAAJRwAAAAsAAAALAAAAASQAAAASAAAA/3AwoAAAAAAAAAAIQAAAAbj////E////AQAAAAAAAAAAAAhAASUAAAATAAAACUkAAAAeAAAAHgAAAAEnAAAAEgAAAP9wMKAAAAAAAAAACEAAAAG2////xP///wEAAAAAAAAAAAAIQAEoAAAAEwAAAAlLAAAACwAAAAsAAAABKgAAABIAAAD/cDCgAAAAAAAAAAhAAAABtP///8T///8BAAAAAAAAAAAACEABKwAAABMAAAAJTQAAAAcAAAAHAAAAAS0AAAASAAAA/3AwoAAAAAAAAAAIQAAAAbL////E////AQAAAAAAAAAAAAhAAS4AAAATAAAACU8AAABKAAAASgAAAAEwAAAAEgAAAP9wMKAAAAAAAAAACEAAAAGw////xP///wEAAAAAAAAAAAAIQAExAAAAEwAAAAlRAAAAHgAAAB4AAAABMwAAABIAAAD/cDCgAAAAAAAAAAhAAAABrv///8T///8BAAAAAAAAAAAACEABNAAAABMAAAAJUwAAACwAAAAsAAAAATYAAAASAAAA/3AwoAAAAAAAAAAIQAAAAaz////E////AQAAAAAAAAAAAAhAATcAAAATAAAACVUAAAAfAAAAHwAAAAE5AAAAEgAAAP9wMKAAAAAAAAAACEAAAAGq////xP///wEAAAAAAAAAAAAIQAE6AAAAEwAAAAlXAAAAMgAAADIAAAAHPQAAAAABAAAAQAAAAAQKSW5rUG9pbnRWMQI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0SBz8AAAAAAQAAAEAAAAAECklua1BvaW50VjECAAAACYYAAAAJhwAAAAmIAAAACYkAAAAJigAAAAmLAAAACYwAAAAJjQAAAAmOAAAACY8AAAAJkAAAAAmRAAAACZIAAAAJkwAAAAmUAAAACZUAAAAJlgAAAAmXAAAACZgAAAAJmQAAAAmaAAAACZsAAAAJnAAAAAmdAAAACZ4AAAAJnwAAAAmgAAAACaEAAAAJogAAAAmjAAAACaQAAAAJpQAAAAmmAAAACacAAAAJqAAAAAmpAAAACaoAAAAJqwAAAAmsAAAACa0AAAANGAdBAAAAAAEAAABAAAAABApJbmtQb2ludFYxAg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0QB0MAAAAAAQAAAEAAAAAECklua1BvaW50VjECAAAACd4AAAAJ3wAAAAngAAAACeEAAAAJ4gAAAAnjAAAACeQAAAAJ5QAAAAnmAAAACecAAAAJ6AAAAAnpAAAACeoAAAAJ6wAAAAnsAAAACe0AAAAJ7gAAAAnvAAAACfAAAAAJ8QAAAAnyAAAACfMAAAAJ9AAAAAn1AAAACfYAAAAJ9wAAAAn4AAAACfkAAAAJ+gAAAAn7AAAACfwAAAAJ/QAAAAn+AAAACf8AAAAJAAEAAAkBAQAADRwHRQAAAAABAAAAIAAAAAQKSW5rUG9pbnRWMQIAAAAJAgEAAAkDAQAACQQBAAAJBQEAAAkGAQAACQcBAAAJCAEAAAkJAQAACQoBAAAJCwEAAAkMAQAACQ0BAAAJDgEAAAkPAQAACRABAAAJEQEAAAkSAQAACRMBAAAJFAEAAA0NB0cAAAAAAQAAABAAAAAECklua1BvaW50VjECAAAACRUBAAAJFgEAAAkXAQAACRgBAAAJGQEAAAkaAQAACRsBAAAJHAEAAAkdAQAACR4BAAAJHwEAAA0FB0kAAAAAAQAAACAAAAAECklua1BvaW50VjECAAAACSABAAAJIQEAAAkiAQAACSMBAAAJJAEAAAklAQAACSYBAAAJJwEAAAkoAQAACSkBAAAJKgEAAAkrAQAACSwBAAAJLQEAAAkuAQAACS8BAAAJMAEAAAkxAQAACTIBAAAJMwEAAAk0AQAACTUBAAAJNgEAAAk3AQAACTgBAAAJOQEAAAk6AQAACTsBAAAJPAEAAAk9AQAADQIHSwAAAAABAAAAEAAAAAQKSW5rUG9pbnRWMQIAAAAJPgEAAAk/AQAACUABAAAJQQEAAAlCAQAACUMBAAAJRAEAAAlFAQAACUYBAAAJRwEAAAlIAQAADQUHTQAAAAABAAAACAAAAAQKSW5rUG9pbnRWMQIAAAAJSQEAAAlKAQAACUsBAAAJTAEAAAlNAQAACU4BAAAJTwEAAAoHTwAAAAABAAAAgAAAAAQKSW5rUG9pbnRWMQIA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DTYHUQAAAAABAAAAIAAAAAQKSW5rUG9pbnRWMQIAAAAJmgEAAAmbAQAACZwBAAAJnQEAAAmeAQAACZ8BAAAJoAEAAAmhAQAACaIBAAAJowEAAAmkAQAACaUBAAAJpgEAAAmnAQAACagBAAAJqQEAAAmqAQAACasBAAAJrAEAAAmtAQAACa4BAAAJrwEAAAmwAQAACbEBAAAJsgEAAAmzAQAACbQBAAAJtQEAAAm2AQAACbcBAAANAgdTAAAAAAEAAABAAAAABApJbmtQb2ludFYxAgA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NFAdVAAAAAAEAAAAgAAAABApJbmtQb2ludFYxAgAAAAnkAQAACeUBAAAJ5gEAAAnnAQAACegBAAAJ6QEAAAnqAQAACesBAAAJ7AEAAAntAQAACe4BAAAJ7wEAAAnwAQAACfEBAAAJ8gEAAAnzAQAACfQBAAAJ9QEAAAn2AQAACfcBAAAJ+AEAAAn5AQAACfoBAAAJ+wEAAAn8AQAACf0BAAAJ/gEAAAn/AQAACQACAAAJAQIAAAkCAgAACgdXAAAAAAEAAABAAAAABApJbmtQb2ludFYxAgA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NDgVYAAAACklua1BvaW50VjEEAAAAAVgBWQ5QcmVzc3VyZUZhY3RvcglUaW1lU3RhbXAAAAAABgYLEAIAAACYSlpD/pPuPzw/BYIG86Y/AABiPgAAAAAAAAAAAVkAAABYAAAApsPk6vCQ7j9opKbPvw2nPwCAmj4PAAAAAAAAAAFaAAAAWAAAALQ8b5Ljje4/aKSmz78Npz8AAKQ+DwAAAAAAAAABWwAAAFgAAADCtfk51oruPxDaYzRN2KY/AICqPg8AAAAAAAAAAVwAAABYAAAAwrX5OdaK7j8Q2mM0TdimPwAAvD4PAAAAAAAAAAFdAAAAWAAAAMK1+TnWiu4/6HTC5pO9pj8AgMI+HwAAAAAAAAABXgAAAFgAAADCtfk51oruP7wPIZnaoqY/AADKPh8AAAAAAAAAAV8AAABYAAAAwrX5OdaK7j844DywrlKmPwCAzD4fAAAAAAAAAAFgAAAAWAAAAMK1+TnWiu4/uLBYx4ICpj8AgM8+HwAAAAAAAAABYQAAAFgAAAA8eTTmXIzuPwwc05Cdl6U/AADRPi8AAAAAAAAAAWIAAABYAAAAtDxvkuON7j9gh01auCylPwCA0j4+AAAAAAAAAAFjAAAAWAAAALQ8b5Ljje4/uPLHI9PBpD8AgNM+PgAAAAAAAAABZAAAAFgAAAAuAKo+ao/uPwheQu3tVqQ/AADZPj4AAAAAAAAAAWUAAABYAAAApsPk6vCQ7j+ILl4EwgakPwAA3D5OAAAAAAAAAAFmAAAAWAAAACCHH5d3ku4/CP95G5a2oz8AAOU+TgAAAAAAAAABZwAAAFgAAAAghx+Xd5LuP7A0N4AjgaM/AADpPl0AAAAAAAAAAWgAAABYAAAAmEpaQ/6T7j+Iz5UyamajPwCA7z5dAAAAAAAAAAFpAAAAWAAAAIrRz5sLl+4/iM+VMmpmoz8AAPI+XQAAAAAAAAABagAAAFgAAAAClQpIkpjuP7A0N4AjgaM/AID2Pl0AAAAAAAAAAWsAAABYAAAAfFhF9Bia7j8wZBtpT9GjPwCA+D5tAAAAAAAAAAFsAAAAWAAAAGzfukwmne4/CF5C7e1WpD8AgPo+fQAAAAAAAAABbQAAAFgAAADWKWtRuqHuPzgirAz/EaU/AID7Pn0AAAAAAAAAAW4AAABYAAAAQnQbVk6m7j/gFfoUPB2mPwAA/j6MAAAAAAAAAAFvAAAAWAAAACSCBgdprO4/kAlIHXkopz8AAP8+nAAAAAAAAAABcAAAAFgAAAAKkPG3g7LuPzj9lSW2M6g/AID+PqwAAAAAAAAAAXEAAABYAAAA7J3caJ647j/Ai0LgOSSpPwAA/j6sAAAAAAAAAAFyAAAAWAAAAM6rxxm5vu4/PBrvmr0Uqj8AAP8+uwAAAAAAAAABcwAAAFgAAAA49nceTcPuP5hD+geI6qo/AID/PrsAAAAAAAAAAXQAAABYAAAApEAoI+HH7j/AB2QnmaWrPwAAAj+7AAAAAAAAAAF1AAAAWAAAAIZOE9T7ze4/wGYs+fBFrD8AAAM/ywAAAAAAAAABdgAAAFgAAAB41YgsCdHuP5xgU32Py6w/AIAHP8sAAAAAAAAAAXcAAABYAAAA4h85MZ3V7j8ckDdmuxutPwCACT/aAAAAAAAAAAF4AAAAWAAAAExq6TUx2u4/nL8bT+drrT8AABA/2gAAAAAAAAABeQAAAFgAAAC4tJk6xd7uP5y/G0/na60/AAATP+oAAAAAAAAAAXoAAABYAAAAFoa/l2bm7j9wWnoBLlGtPwDAGD/qAAAAAAAAAAF7AAAAWAAAAOgaIKGO7+4/yMX0ykjmrD8AQBs/6gAAAAAAAAABfAAAAFgAAAAo+jCvSv3uP0A3SBDF9as/AAAhP/oAAAAAAAAAAX0AAABYAAAAWGC3FRQO7z88Gu+avRSqPwBAIz8JAQAAAAAAAAF+AAAAWAAAAHxNs9TqIe8/kGgQ79DIpz8AQCY/CQEAAAAAAAABfwAAAFgAAAAY/uk/SDfvPwy9Cr9F96Q/AEAnPxkBAAAAAAAAAYAAAABYAAAApjWWA7NP7z9YrGNBAQuiPwCAJT8ZAQAAAAAAAAGBAAAAWAAAAJy38suxbO8/+A1uGq9nnT8AwCQ/OAEAAAAAAAABggAAAFgAAACCwMTsvYzvP5Auj3t2TpY/AMADPzgBAAAAAAAAAYMAAABYAAAA5ozRuVCu7z+gx2smRkCPPwCA6T44AQAAAAAAAAGEAAAAWAAAAMIcGTNq0e8/IDK5VZ/jgT8AgNc+OAEAAAAAAAABhQAAAFgAAAAwYrCn7+/vP8DFMO52x2M/AADSPlcBAAAAAAAAAYYAAABYAAAANJsG+ADO5j/mAvs3rkG/PwAAYj4AAAAAAAAAAAGHAAAAWAAAAFKNG0fmx+Y/5gL7N65Bvz8AgJo+EAAAAAAAAAABiAAAAFgAAADYyeCaX8bmP1JQKpFRNL8/AACkPhAAAAAAAAAAAYkAAABYAAAAylBW82zJ5j+2nVnq9Ca/PwCAqj4QAAAAAAAAAAGKAAAAWAAAAMpQVvNsyeY/tp1Z6vQmvz8AALI+EAAAAAAAAAABiwAAAFgAAAA0mwb4AM7mP4o4uJw7DL8/AAC0Ph8AAAAAAAAAAYwAAABYAAAAnuW2/JTS5j9i0xZPgvG+PwCAtT4fAAAAAAAAAAGNAAAAWAAAAAgwZwEp1+Y/Nm51AcnWvj8AALc+HwAAAAAAAAABjgAAAFgAAAB0ehcGvdvmP3ZWAw2zrr4/AIC3Pi4AAAAAAAAAAY8AAABYAAAA3sTHClHg5j9K8WG/+ZO+PwCAvj4uAAAAAAAAAAGQAAAAWAAAAMDSsrtr5uY/IozAcUB5vj8AgME+PgAAAAAAAAABkQAAAFgAAACk4J1shuzmP/YmHySHXr4/AADLPj4AAAAAAAAAAZIAAABYAAAAiO6IHaHy5j9idE59KlG+PwAAzz4+AAAAAAAAAAGTAAAAWAAAAFyD6SbJ++Y/ysF91s1Dvj8AgNc+TQAAAAAAAAABlAAAAFgAAAC6VA+EagPnPzYPrS9xNr4/AIDbPk0AAAAAAAAAAZUAAABYAAAAjOlvjZIM5z82D60vcTa+PwAA5D5dAAAAAAAAAAGWAAAAWAAAAGJ+0Ja6Fec/Ng+tL3E2vj8AgOc+XQAAAAAAAAABlwAAAFgAAACw1mtMaSDnPzYPrS9xNr4/AIDtPmwAAAAAAAAAAZgAAABYAAAAdvJBrp4s5z82D60vcTa+PwAA8D58AAAAAAAAAAGZAAAAWAAAAKZYyBRoPec/Ng+tL3E2vj8AgPQ+fAAAAAAAAAABmgAAAFgAAADKRcTTPlHnPzYPrS9xNr4/AID2PowAAAAAAAAAAZsAAABYAAAA3rk16yJo5z82D60vcTa+PwCA+T6MAAAAAAAAAAGcAAAAWAAAAOS0HFsUguc/ysF91s1Dvj8AAPs+mwAAAAAAAAABnQAAAFgAAABicz53jJ3nP8rBfdbNQ74/AID6PpsAAAAAAAAAAZ4AAABYAAAA4jFgkwS55z/KwX3WzUO+PwAA+j6rAAAAAAAAAAGfAAAAWAAAAG5pDFdv0ec/ysF91s1Dvj8AAPo+qwAAAAAAAAABoAAAAFgAAAB0ZPPGYOvnP8rBfdbNQ74/AAD6PrsAAAAAAAAAAaEAAABYAAAAel/aNlIF6D/KwX3WzUO+PwCA+D67AAAAAAAAAAGiAAAAWAAAAIBawaZDH+g/ysF91s1Dvj8AAPg+ygAAAAAAAAABowAAAFgAAAD+GOPCuzroPzYPrS9xNr4/AID0PsoAAAAAAAAAAaQAAABYAAAAftcE3zNW6D82D60vcTa+PwAA8z7KAAAAAAAAAAGlAAAAWAAAAJBLdvYXbeg/olzciBQpvj8AgO0+2gAAAAAAAAABpgAAAFgAAAAs/KxhdYLoP6Jc3IgUKb4/AIDrPtoAAAAAAAAAAacAAABYAAAA1iVudMWU6D8Kqgvitxu+PwAA3z7pAAAAAAAAAAGoAAAAWAAAAAiM9NqOpeg/dvc6O1sOvj8AANo+6QAAAAAAAAABqQAAAFgAAABGawXpSrPoP0qSme2h870/AIDHPvkAAAAAAAAAAaoAAABYAAAAHABm8nK86D8iLfif6Ni9PwCAvz75AAAAAAAAAAGrAAAAWAAAAP4NUaONwug/9sdWUi++vT8AgJ8+CQEAAAAAAAABrAAAAFgAAABoWAGoIcfoPzaw5F0Zlr0/AACSPgkBAAAAAAAAAa0AAABYAAAAhEoW9wbB6D+2gAB17UW9PwCAij44AQAAAAAAAAGuAAAAWAAAACKfv4j+B+c/QvkeMTuRuT8AAHw+AAAAAAAAAAABrwAAAFgAAAAwGEow8QTnP65GToreg7k/AICsPg8AAAAAAAAAAbAAAABYAAAAIp+/iP4H5z+uRk6K3oO5PwAAtz4PAAAAAAAAAAGxAAAAWAAAAAatqjkZDuc/rkZOit6DuT8AgL4+DwAAAAAAAAABsgAAAFgAAAB+cOXlnw/nP65GToreg7k/AIDJPh8AAAAAAAAAAbMAAABYAAAAfnDl5Z8P5z+uRk6K3oO5PwAAzT4fAAAAAAAAAAG0AAAAWAAAAHL3Wj6tEuc/rkZOit6DuT8AgNE+LwAAAAAAAAABtQAAAFgAAABiftCWuhXnP0L5HjE7kbk/AADTPi8AAAAAAAAAAbYAAABYAAAAVAVG78cY5z9C+R4xO5G5PwCA1D4vAAAAAAAAAAG3AAAAWAAAAEaMu0fVG+c/bl7AfvSruT8AgNU+LwAAAAAAAAABuAAAAFgAAAA2EzGg4h7nP5bDYcytxrk/AIDVPkIAAAAAAAAAAbkAAABYAAAAsNZrTGkg5z9W29PAw+65PwAA1j5CAAAAAAAAAAG6AAAAWAAAALDWa0xpIOc/FvNFtdkWuj8AANc+QgAAAAAAAAABuwAAAFgAAAA2EzGg4h7nPwJwWfeoWbo/AIDXPlIAAAAAAAAAAbwAAABYAAAAvk/281sd5z+qBN8tjsS6PwAA2j5hAAAAAAAAAAG9AAAAWAAAAFQFRu/HGOc/wuaTvRYiuz8AANs+YQAAAAAAAAABvgAAAFgAAABy91o+rRLnP3J7GfT7jLs/AIDcPnEAAAAAAAAAAb8AAABYAAAAFCY14QsL5z9GdUB4mhK8PwCA3T5xAAAAAAAAAAHAAAAAWAAAAECR1NfjAec/siE4o5WlvD8AAOA+gQAAAAAAAAABwQAAAFgAAAB6df51rvXmP4YbXyc0K70/AADhPpAAAAAAAAAAAcIAAABYAAAAKh1jwP/q5j9iFYar0rC9PwCA4D6QAAAAAAAAAAHDAAAAWAAAAGYBjV7K3uY/olzciBQpvj8AAOA+kAAAAAAAAAABxAAAAFgAAAAYqfGoG9TmP0rxYb/5k74/AADgPqAAAAAAAAAAAcUAAABYAAAAylBW82zJ5j9i0xZPgvG+PwAA4D6gAAAAAAAAAAHGAAAAWAAAAPS79elEwOY/erXL3gpPvz8AAOQ+sAAAAAAAAAABxwAAAFgAAACY6s+Mo7jmP5KXgG6TrL8/AADmPrAAAAAAAAAAAcgAAABYAAAAPBmqLwKx5j96FJSwYu+/PwCA6D6/AAAAAAAAAAHJAAAAWAAAAFgLv37nquY//SG8TMcfwD8AgOk+vwAAAAAAAAABygAAAFgAAADuwA56U6bmP3Pgxe0uQcA/AIDpPs8AAAAAAAAAAcsAAABYAAAA/DmZIUaj5j/pns+OlmLAPwAA6j7PAAAAAAAAAAHMAAAAWAAAAIR2XnW/oeY/x6oIiaF2wD8AgOg+3gAAAAAAAAABzQAAAFgAAACEdl51v6HmP/UPqtZakcA/AADoPt4AAAAAAAAAAc4AAABYAAAAdv3Tzcyk5j8hdUskFKzAPwAA6D7uAAAAAAAAAAHPAAAAWAAAAFgLv37nquY/AYGEHh/AwD8AAOg+7gAAAAAAAAAB0AAAAFgAAAC23OTbiLLmP+GMvRgq1MA/AIDmPg0BAAAAAAAAAdEAAABYAAAAinFF5bC75j8L8l5m4+7APwAA5j4NAQAAAAAAAAHSAAAAWAAAAMpQVvNsyeY/6/2XYO4CwT8AAOU+DQEAAAAAAAAB0wAAAFgAAAAIMGcBKdfmP8sJ0Vr5FsE/AADkPg0BAAAAAAAAAdQAAABYAAAAwNKyu2vm5j+pFQpVBCvBPwAA4z4dAQAAAAAAAAHVAAAAWAAAAPI4OSI19+Y/P8ja+2A4wT8AAOI+HQEAAAAAAAAB1gAAAFgAAAAin7+I/gfnP9V6q6K9RcE/AIDePi0BAAAAAAAAAdcAAABYAAAAVAVG78cY5z8f1BP2a0zBPwAA3T4tAQAAAAAAAAHYAAAAWAAAAP4uBwIYK+c/H9QT9mtMwT8AANA+PAEAAAAAAAAB2QAAAFgAAACY3z1tdUDnP9V6q6K9RcE/AADKPjwBAAAAAAAAAdoAAABYAAAArlOvhFlX5z+JIUNPDz/BPwAAsD48AQAAAAAAAAHbAAAAWAAAALROlvRKcec/9W5yqLIxwT8AAKQ+TAEAAAAAAAAB3AAAAFgAAAC6SX1kPIvnPxVjOa6nHcE/AACePkwBAAAAAAAAAd0AAABYAAAANgifgLSm5z81VwC0nAnBPwAAnD5rAQAAAAAAAAHeAAAAWAAAAPZ5iSww7+k/GrHWWIlXuz8AgKw+AAAAAAAAAAAB3wAAAFgAAACML9knnOrpP9rISE2ff7s/AIDsPhAAAAAAAAAAAeAAAABYAAAAjC/ZJ5zq6T9yexn0+4y7PwAA+z4QAAAAAAAAAAHhAAAAWAAAAATzE9Qi7Ok/xkVcj27Cuz8AgAI/EAAAAAAAAAAB4gAAAFgAAAB+tk6Aqe3pP4ZdzoOE6rs/AAAFPxAAAAAAAAAAAeMAAABYAAAA9nmJLDDv6T9y2uHFUy28PwAABT8fAAAAAAAAAAHkAAAAWAAAAHA9xNi28Ok/8gnGrn99vD8AwAI/HwAAAAAAAAAB5QAAAFgAAADoAP+EPfLpPzJRHIzB9bw/AMABPy8AAAAAAAAAAeYAAABYAAAAYsQ5McTz6T+i/RO3vIi9PwCA+j4vAAAAAAAAAAHnAAAAWAAAANqHdN1K9ek/Ng+tL3E2vj8AgPY+PwAAAAAAAAAB6AAAAFgAAADah3TdSvXpP2LTFk+C8b4/AIDzPj8AAAAAAAAAAekAAABYAAAA2od03Ur16T8mSlEV8Lm/PwAA8j4/AAAAAAAAAAHqAAAAWAAAANqHdN1K9ek/c+DF7S5BwD8AAPM+PwAAAAAAAAAB6wAAAFgAAADah3TdSvXpP9Ub49BlpcA/AIDzPk4AAAAAAAAAAewAAABYAAAA2od03Ur16T81VwC0nAnBPwAA9j5OAAAAAAAAAAHtAAAAWAAAAFJLr4nR9uk/lZIdl9NtwT8AAPc+XgAAAAAAAAAB7gAAAFgAAABG0iTi3vnpP6100iZcy8E/AAD6Pl4AAAAAAAAAAe8AAABYAAAANlmaOuz86T/BVoe25CjCPwAA+z5uAAAAAAAAAAHwAAAAWAAAAKCjSj+AAeo/QYZrnxB5wj8AgPw+fQAAAAAAAAAB8QAAAFgAAACEsTXwmgfqP3lc5zSOwsI/AID9Pn0AAAAAAAAAAfIAAABYAAAAWEaW+cIQ6j/PJirQAPjCPwAAAD99AAAAAAAAAAHzAAAAWAAAAKaeMa9xG+o/2ZcEGMUmwz8AgAA/jQAAAAAAAAAB9AAAAFgAAADmfUK9LSnqP09WDrksSMM/AEABP40AAAAAAAAAAfUAAABYAAAAniCOd3A46j/lCN9fiVXDPwDAAT+cAAAAAAAAAAH2AAAAWAAAANCGFN45Seo/ma92DNtOwz8AgAI/nAAAAAAAAAAB9wAAAFgAAADycxCdEF3qP7mjPRLQOsM/AMACP6wAAAAAAAAAAfgAAABYAAAAFGEMXOdw6j9F5TNxaBnDPwDAAj+sAAAAAAAAAAH5AAAAWAAAADZOCBu+hOo/OXRZKaTqwj8AAAM/vAAAAAAAAAAB+gAAAFgAAADid8ktDpfqP+WpFo4xtcI/AMABP7wAAAAAAAAAAfsAAABYAAAAiqGKQF6p6j9BhmufEHnCPwBAAT/LAAAAAAAAAAH8AAAAWAAAAEJE1vqguOo/VwlYXUE2wj8AAPU+ywAAAAAAAAAB/QAAAFgAAAD65iG148fqP22MRBty88E/AIDuPtsAAAAAAAAAAf4AAABYAAAAOMYyw5/V6j85tsiF9KnBPwCA0D7bAAAAAAAAAAH/AAAAWAAAAHilQ9Fb4+o//99M8HZgwT8AgMM+6wAAAAAAAAABAAEAAFgAAADE/d6GCu7qP8sJ0Vr5FsE/AAC8PusAAAAAAAAAAQEBAABYAAAAmpI/kDL36j9L2uxxzcbAPwAAuj4KAQAAAAAAAAECAQAAWAAAALAc1eZy/uk/RnVAeJoSvD8AAJ0+AAAAAAAAAAABAwEAAFgAAADah3TdSvXpP9onER/3H7w/AADXPhAAAAAAAAAAAQQBAABYAAAA2od03Ur16T9GdUB4mhK8PwAA5D4QAAAAAAAAAAEFAQAAWAAAANqHdN1K9ek/ssJv0T0FvD8AgO0+EAAAAAAAAAABBgEAAFgAAABG0iTi3vnpP/Kq/dwn3bs/AAD9PiAAAAAAAAAAAQcBAABYAAAAKOAPk/n/6T+a4LpBtae7PwAAAT8gAAAAAAAAAAEIAQAAWAAAAPx0cJwhCeo/GrHWWIlXuz8AgAI/LwAAAAAAAAABCQEAAFgAAABKzQtS0BPqPwLPIckA+ro/AEACPy8AAAAAAAAAAQoBAABYAAAAAnBXDBMj6j9WOpySG4+6PwAAAj8/AAAAAAAAAAELAQAAWAAAADTW3XLcM+o/qqUWXDYkuj8AwAA/PwAAAAAAAAABDAEAAFgAAADe/56FLEbqPwIRkSVRubk/AEAAPz8AAAAAAAAAAQ0BAABYAAAAAO2aRANa6j+6yTpID0G5PwAA/j4/AAAAAAAAAAEOAQAAWAAAAJqd0a9gb+o/eoLkas3IuD8AgPw+TwAAAAAAAAABDwEAAFgAAABGx5LCsIHqPzo7jo2LULg/AIDrPk8AAAAAAAAAARABAABYAAAA7vBT1QCU6j/68zewSdi3PwAA5D5eAAAAAAAAAAERAQAAWAAAAB5X2jvKpOo/Ul+yeWRttz8AgMA+XgAAAAAAAAABEgEAAFgAAADY+SX2DLTqPzp9/enbD7c/AACxPm4AAAAAAAAAARMBAABYAAAAFtk2BMnB6j9KAOqnDM22PwCAqD5uAAAAAAAAAAEUAQAAWAAAAN70DGb+zeo/+jWnDJqXtj8AAKY+kQAAAAAAAAABFQEAAFgAAABQyPLBwS3qP1mqj4vplcE/AICjPgAAAAAAAAAAARYBAABYAAAAUMjywcEt6j9Zqo+L6ZXBPwAA4D4QAAAAAAAAAAEXAQAAWAAAALoSo8ZVMuo/w/e+5IyIwT8AgO0+EAAAAAAAAAABGAEAAFgAAACALnkoiz7qP5WSHZfTbcE/AID3PhAAAAAAAAAAARkBAABYAAAAVsPZMbNH6j//30zwdmDBPwAA/T4QAAAAAAAAAAEaAQAAWAAAAJSi6j9vVeo/1Xqror1FwT8AgP0+IAAAAAAAAAABGwEAAFgAAABAzKtSv2fqP8sJ0Vr5FsE/AIDyPiAAAAAAAAAAARwBAABYAAAA3HzivRx96j8r5iVs2NrAPwAA7j4vAAAAAAAAAAEdAQAAWAAAAO7wU9UAlOo/p7ZBg6yKwD8AAIE+LwAAAAAAAAABHgEAAFgAAAAEZcXs5KrqP0l7JKB1JsA/AAAgPj8AAAAAAAAAAR8BAABYAAAAnhX8V0LA6j/Sfw56fYS/PwAAzj0/AAAAAAAAAAEgAQAAWAAAAEI5RNtyQOs/+pRv3vE3tz8AACY+AAAAAAAAAAABIQEAAFgAAADIdQkv7D7rPzp9/enbD7c/AABjPhAAAAAAAAAAASIBAABYAAAAULLOgmU96z86ff3p2w+3PwAAcT4QAAAAAAAAAAEjAQAAWAAAANjuk9beO+s/EhhcnCL1tj8AAHs+EAAAAAAAAAABJAEAAFgAAADY7pPW3jvrP3pli/XF57Y/AACPPh8AAAAAAAAAASUBAABYAAAAXitZKlg66z/isrpOadq2PwAAlj4fAAAAAAAAAAEmAQAAWAAAAOZnHn7ROOs/SgDqpwzNtj8AgKY+HwAAAAAAAAABJwEAAFgAAABupOPRSjfrP7pNGQGwv7Y/AICtPh8AAAAAAAAAASgBAABYAAAA9uCoJcQ16z8im0haU7K2PwAAvz4fAAAAAAAAAAEpAQAAWAAAAHwdbnk9NOs/IptIWlOytj8AgMY+HwAAAAAAAAABKgEAAFgAAAAEWjPNtjLrP7pNGQGwv7Y/AIDUPi8AAAAAAAAAASsBAABYAAAAjJb4IDAx6z96ZYv1xee2PwAA2j4vAAAAAAAAAAEsAQAAWAAAAIyW+CAwMes/ZuKeN5Uqtz8AgOI+PwAAAAAAAAABLQEAAFgAAACMlvggMDHrPw53JG56lbc/AADmPk4AAAAAAAAAAS4BAABYAAAABFozzbYy6z/qcEvyGBu4PwCA5z5eAAAAAAAAAAEvAQAAWAAAAG6k49FKN+s/queFuIbjuD8AAOg+XgAAAAAAAAABMAEAAFgAAADY7pPW3jvrP5bDYcytxrk/AADoPm0AAAAAAAAAATEBAABYAAAAuvx+h/lB6z+qBN8tjsS6PwAA6D59AAAAAAAAAAEyAQAAWAAAAJCR35AhS+s/GhCfKuH3uz8AAOg+fQAAAAAAAAABMwEAAFgAAABmJkCaSVTrP/JojoDXHb0/AADoPo0AAAAAAAAAATQBAABYAAAAOrugo3Fd6z+iXNyIFCm+PwAA6D6NAAAAAAAAAAE1AQAAWAAAABBQAa2ZZus/IuuIQ5gZvz8AAOg+nAAAAAAAAAABNgEAAFgAAADk5GG2wW/rPxLHZFe//L8/AIDkPpwAAAAAAAAAATcBAABYAAAAQLaHE2N36z/pns+OlmLAPwAA4z6sAAAAAAAAAAE4AQAAWAAAACTEcsR9fes/tSccy3C5wD8AgNk+rAAAAAAAAAABOQEAAFgAAAAG0l11mIPrP+v9l2DuAsE/AADVPqwAAAAAAAAAAToBAABYAAAA6N9IJrOJ6z+JIUNPDz/BPwCApj68AAAAAAAAAAE7AQAAWAAAAFIq+SpHjus/STm1QyVnwT8AAJI+vAAAAAAAAAABPAEAAFgAAAC+dKkv25LrP3WeVpHegcE/AACGPrwAAAAAAAAAAT0BAABYAAAAoIKU4PWY6z/D977kjIjBPwAAgj7qAAAAAAAAAAE+AQAAWAAAAHSUOCIO2es/Os090yB3vz8AgLw+AAAAAAAAAAABPwEAAFgAAAAKSogdetTrP7r8IbxMx78/AAABPxAAAAAAAAAAAUABAABYAAAACkqIHXrU6z96FJSwYu+/PwDACD8QAAAAAAAAAAFBAQAAWAAAAPjQ/XWH1+s//SG8TMcfwD8AQA4/EAAAAAAAAAABQgEAAFgAAADsV3POlNrrPymHXZqAOsA/AEAQPx8AAAAAAAAAAUMBAABYAAAAVqIj0yjf6z9T7P7nOVXAPwAAED8fAAAAAAAAAAFEAQAAWAAAALRzSTDK5us/x6oIiaF2wD8AgPk+LwAAAAAAAAABRQEAAFgAAACKCKo58u/rP/UPqtZakcA/AADoPi8AAAAAAAAAAUYBAABYAAAA1mBF76D66z/VG+PQZaXAPwAAWD4/AAAAAAAAAAFHAQAAWAAAACS54KRPBew/a86zd8KywD8AANQ9PwAAAAAAAAABSAEAAFgAAACAigYC8QzsP2vOs3fCssA/AAAoPV4AAAAAAAAAAUkBAABYAAAAYCDHCirC6z8GjbJssDq8PwCAmj4AAAAAAAAAAAFKAQAAWAAAAOhcjF6jwOs/xqQkYcZivD8AgNM+EAAAAAAAAAABSwEAAFgAAADoXIxeo8DrP8akJGHGYrw/AIDgPhAAAAAAAAAAAUwBAABYAAAAUqc8YzfF6z9aV/UHI3C8PwCA6T4QAAAAAAAAAAFNAQAAWAAAALzx7GfLyes/Wlf1ByNwvD8AgIY+EAAAAAAAAAABTgEAAFgAAACOhk1x89LrPzLyU7ppVbw/AAAvPiAAAAAAAAAAAU8BAABYAAAAVqIj0yjf6z8GjbJssDq8PwAA7D0gAAAAAAAAAAFQAQAAWAAAAPI8Nv8pBO0/1gq4qe8+uj8AgMY+AAAAAAAAAAABUQEAAFgAAADC1q+YYPPsP2q9iFBMTLo/AAAIPxAAAAAAAAAAAVIBAABYAAAA0E86QFPw7D/WCrip7z66PwBAED8QAAAAAAAAAAFTAQAAWAAAAHR+FOOx6Ow/ar2IUExMuj8AQBY/EAAAAAAAAAABVAEAAFgAAACC956KpOXsP2q9iFBMTLo/AEAWPx8AAAAAAAAAAVUBAABYAAAAGK3uhRDh7D9qvYhQTEy6PwAAFT8fAAAAAAAAAAFWAQAAWAAAADafA9X12uw/ar2IUExMuj8AAAw/LwAAAAAAAAABVwEAAFgAAABSkRgk29TsPwJwWfeoWbo/AAAIPy8AAAAAAAAAAVgBAABYAAAA9r/yxjnN7D/Ch8vrvoG6PwDAAD8/AAAAAAAAAAFZAQAAWAAAACArkr0RxOw/qgTfLY7Euj8AgPs+PwAAAAAAAAABWgEAAFgAAABMljG06brsPyo0wxa6FLs/AAD9Pk4AAAAAAAAAAVsBAABYAAAAdgHRqsGx7D9yexn0+4y7PwAA/j5OAAAAAAAAAAFcAQAAWAAAAKJscKGZqOw/2icRH/cfvD8AQAA/TgAAAAAAAAABXQEAAFgAAABGm0pE+KDsP3I5qperzbw/AMAAP14AAAAAAAAAAV4BAABYAAAA6skk51aZ7D92mHJpA269PwCAAT9eAAAAAAAAAAFfAQAAWAAAAH5/dOLClOw/olzciBQpvj8AwAE/bgAAAAAAAAABYAEAAFgAAACM+P6JtZHsPzZudQHJ1r4/AEAAP24AAAAAAAAAAWEBAABYAAAAjPj+ibWR7D86zT3TIHe/PwAA/z5uAAAAAAAAAAFiAQAAWAAAAH5/dOLClOw/HRaDUrwLwD8AgPg+fQAAAAAAAAABYwEAAFgAAADqySTnVpnsP705LkHdR8A/AAD2PoIAAAAAAAAAAWQBAABYAAAAVBTV6+qd7D8RBHHcT33APwAA8j6CAAAAAAAAAAFlAQAAWAAAADYiwJwFpOw/1Rvj0GWlwD8AgPA+ggAAAAAAAAABZgEAAFgAAAAcMKtNIKrsP7UnHMtwucA/AID0PpEAAAAAAAAAAWcBAABYAAAA/j2W/jqw7D9L2uxxzcbAPwAA9j6RAAAAAAAAAAFoAQAAWAAAAOJLga9Vtuw/AYGEHh/AwD8AAPw+oQAAAAAAAAABaQEAAFgAAADEWWxgcLzsPyF1SyQUrMA/AAD+PqEAAAAAAAAAAWoBAABYAAAAqmdXEYvC7D/1D6rWWpHAPwAAAj+xAAAAAAAAAAFrAQAAWAAAAIp1QsKlyOw/fVGgNfNvwD8AAAM/sQAAAAAAAAABbAEAAFgAAABugy1zwM7sP705LkHdR8A/AMAEP8AAAAAAAAAAAW0BAABYAAAAUpEYJNvU7D/9IbxMxx/APwCABT/AAAAAAAAAAAFuAQAAWAAAAL7byChv2ew/ehSUsGLvvz8AgAc/0AAAAAAAAAABbwEAAFgAAACuYj6BfNzsP/rkr8c2n78/AEAIP9AAAAAAAAAAAXABAABYAAAAoOmz2Ynf7D96tcveCk+/PwDACD/gAAAAAAAAAAFxAQAAWAAAABit7oUQ4ew/9oXn9d7+vj8AAAk/4AAAAAAAAAABcgEAAFgAAACQcCkyl+LsPwoJ1LMPvL4/AAAKP+8AAAAAAAAAAXMBAABYAAAAgveeiqTl7D+2PpEYnYa+PwCACj/vAAAAAAAAAAF0AQAAWAAAAHR+FOOx6Ow/9iYfJIdevj8AQAk/7wAAAAAAAAABdQEAAFgAAADgyMTnRe3sP8rBfdbNQ74/AIAIP+8AAAAAAAAAAXYBAABYAAAAwtavmGDz7D/KwX3WzUO+PwCABj8OAQAAAAAAAAF3AQAAWAAAAJZrEKKI/Ow/9iYfJIdevj8AgAU/DgEAAAAAAAABeAEAAFgAAADkw6tXNwftP7Y+kRidhr4/AEACPw4BAAAAAAAAAXkBAABYAAAAJKO8ZfMU7T82bnUByda+PwAAAT8eAQAAAAAAAAF6AQAAWAAAAM7MfXhDJ+0/UlAqkVE0vz8AgPc+HgEAAAAAAAABewEAAFgAAABofbTjoDztP7r8IbxMx78/AADzPi4BAAAAAAAAAXwBAABYAAAABC7rTv5R7T/dLfVG0jPAPwCA5T4uAQAAAAAAAAF9AQAAWAAAAJ7eIbpbZ+0/9Q+q1lqRwD8AAOA+PQEAAAAAAAABfgEAAFgAAAC0UpPRP37tP6GkLw1A/MA/AADLPj0BAAAAAAAAAX8BAABYAAAAUgPKPJ2T7T91nlaR3oHBPwAAwj5NAQAAAAAAAAGAAQAAWAAAAPgsi0/tpe0/l/HlaCsOwj8AALc+TQEAAAAAAAABgQEAAFgAAACyz9YJMLXtP3HrDO3Jk8I/AACyPl0BAAAAAAAAAYIBAABYAAAAhmQ3E1i+7T9F5TNxaBnDPwAArj5dAQAAAAAAAAGDAQAAWAAAAPCu5xfswu0/0YXyoViYwz8AgKw+bAEAAAAAAAABhAEAAFgAAAB466xrZcHtPxHNSH+aEMQ/AACtPmwBAAAAAAAAAYUBAABYAAAAlN3Bukq77T9VFJ9c3IjEPwCArT58AQAAAAAAAAGGAQAAWAAAAEiFJgWcsO0//6gkk8HzxD8AAL0+fAEAAAAAAAABhwEAAFgAAAAIphX336LtPxWL2SJKUcU/AADEPosBAAAAAAAAAYgBAABYAAAA5rgZOAmP7T/hEyZfJKjFPwCA1D6LAQAAAAAAAAGJAQAAWAAAAGj69xuRc+0/F+qh9KHxxT8AgNs+mwEAAAAAAAABigEAAFgAAAD2tGCnC1XtP7cNTePCLcY/AIDxPpsBAAAAAAAAAYsBAABYAAAAhm/JMoY27T93Jb/X2FXGPwAA+z6rAQAAAAAAAAGMAQAAWAAAAI7tbGqHGe0/WTH40eNpxj8AAAs/qwEAAAAAAAABjQEAAFgAAAACtsCmHAHtP1kx+NHjacY/AAARP7oBAAAAAAAAAY4BAABYAAAAZgWKO7/r7D93Jb/X2FXGPwCAGj+6AQAAAAAAAAGPAQAAWAAAADafA9X12uw/AWe1NnE0xj8AgB4/ygEAAAAAAAABkAEAAFgAAADoRmgfR9DsP/f12u6sBcY/AAAiP8oBAAAAAAAAAZEBAABYAAAAAjl9bizK7D/BH19ZL7zFPwBAIz/aAQAAAAAAAAGSAQAAWAAAAAI5fW4syuw/X+RBdvhXxT8AQCM/2gEAAAAAAAABkwEAAFgAAABSkRgk29TsPz+Rsp6ry8Q/AAAjP+kBAAAAAAAAAZQBAABYAAAAZgWKO7/r7D8RzUh/mhDEPwAAHT/pAQAAAAAAAAGVAQAAWAAAAFAOXFzLC+0/uaM9EtA6wz8AABo/+QEAAAAAAAABlgEAAFgAAAAOrI6G/zTtP+27KASeQ8I/AIDdPvkBAAAAAAAAAZcBAABYAAAACinSvu9r7T/LCdFa+RbBPwAAtj75AQAAAAAAAAGYAQAAWAAAAGJ3O1SBqu0/5mHDCQbivz8AgJ8+CAIAAAAAAAABmQEAAFgAAACuTBpCIOztP4YbXyc0K70/AACYPggCAAAAAAAAAZoBAABYAAAAQD9gxn3yhT+Hv4ltpkXuPwCAhD4AAAAAAAAAAAGbAQAAWAAAAAAsil/QRoM/dUWm6qtP7j8AgLU+HwAAAAAAAAABnAEAAFgAAABAkXczzyGCPxtyWhQDU+4/AIDAPh8AAAAAAAAAAZ0BAABYAAAAoPZkB878gD9ly8JnsVnuPwAAyD4fAAAAAAAAAAGeAQAAWAAAAIAYtPgim4A/C/h2kQhd7j8AANc+HwAAAAAAAAABnwEAAFgAAABAOgPqdzmAPwM7BVALYu4/AADcPh8AAAAAAAAAAaABAABYAAAAgPtCmUPsfj+nZ7l5YmXuPwCA3T4vAAAAAAAAAAGhAQAAWAAAAECDf16XZX0/Rdf7Ybxt7j8AAN4+LwAAAAAAAAABogEAAFgAAABACrwj6957P+NGPkoWdu4/AADdPj8AAAAAAAAAAaMBAABYAAAAgJH46D5Yej9/toAycH7uPwAA3D4/AAAAAAAAAAGkAQAAWAAAAIDUlsvolHk/xVJ3RCGK7j8AANw+TgAAAAAAAAABpQEAAFgAAACAGDWuktF4P/8x/BTVmu4/AADcPk4AAAAAAAAAAaYBAABYAAAAQFzTkDwOeD/fPTUP4K7uPwAA3T5OAAAAAAAAAAGnAQAAWAAAAIAYNa6S0Xg/t4z8x+3H7j8AgN0+XgAAAAAAAAABqAEAAFgAAACAGDWuktF4PzMIeKpS5O4/AADfPl4AAAAAAAAAAakBAABYAAAAgNSWy+iUeT8Hms0hYwLvPwCA3z5tAAAAAAAAAAGqAQAAWAAAAEAKvCPr3ns/gxVJBMge7z8AAOE+bQAAAAAAAAABqwEAAFgAAABAg39el2V9P6W9eBCEPu8/AIDhPn0AAAAAAAAAAawBAABYAAAAQDoD6nc5gD8jOfTy6FrvPwCA4D6NAAAAAAAAAAGtAQAAWAAAAODUFRZ5XoE/TZ6VQKJ17z8AAOA+jQAAAAAAAAABrgEAAFgAAACgbyhCeoOCP3kDN45bkO8/AADfPo0AAAAAAAAAAa8BAABYAAAAAAo7bnuogz9RUv5GaanvPwAA3j6cAAAAAAAAAAGwAQAAWAAAAKCkTZp8zYQ/30ddrMi77z8AgNg+nAAAAAAAAAABsQEAAFgAAAAgYa+30pCFP2s9vBEozu8/AADWPqwAAAAAAAAAAbIBAABYAAAAgB0R1ShUhj8B8Iy4hNvvPwAAxj6sAAAAAAAAAAGzAQAAWAAAAMD7wePTtYY/8XWpNYrl7z8AAL8+vAAAAAAAAAABtAEAAFgAAAAA2nLyfheHPzvPEYk47O8/AICcPrwAAAAAAAAAAbUBAABYAAAAANpy8n4Xhz87zxGJOOzvPwAAjT68AAAAAAAAAAG2AQAAWAAAAADacvJ+F4c/l6JdX+Ho7z8AgIM+ywAAAAAAAAABtwEAAFgAAAAA2nLyfheHP6ccQeLb3u8/AACAPssAAAAAAAAAAbgBAABYAAAAQLxjiDUwcT/fPTUP4K7uPwCAhT4AAAAAAAAAAAG5AQAAWAAAAAAd9uoNv2o/e6139zm37j8AALc+DwAAAAAAAAABugEAAFgAAACAsqs6CStmP3PwBbY8vO4/AADCPg8AAAAAAAAAAbsBAABYAAAAgDno/1ykZD9rM5R0P8HuPwAAyj4PAAAAAAAAAAG8AQAAWAAAAADBJMWwHWM/EWBInpbE7j8AgNQ+DwAAAAAAAAABvQEAAFgAAAAAwSTFsB1jP7eM/Mftx+4/AIDXPg8AAAAAAAAAAb4BAABYAAAAAEhhigSXYT9bubDxRMvuPwAA2D4vAAAAAAAAAAG/AQAAWAAAAABIYYoEl2E/W7mw8UTL7j8AANg+LwAAAAAAAAABwAEAAFgAAAAAz51PWBBgP6/PiobwzO4/AADYPi8AAAAAAAAAAcEBAABYAAAAAM+dT1gQYD+vz4qG8MzuPwAA2D4vAAAAAAAAAAHCAQAAWAAAAADPnU9YEGA/r8+KhvDM7j8AANg+LwAAAAAAAAABwwEAAFgAAAAASGGKBJdhP6/PiobwzO4/AADYPi8AAAAAAAAAAcQBAABYAAAAAMEkxbAdYz9bubDxRMvuPwAA2T4vAAAAAAAAAAHFAQAAWAAAAICyqzoJK2Y/t4z8x+3H7j8AgNk+LwAAAAAAAAABxgEAAFgAAACApDKwYThpP2szlHQ/we4/AADbPj4AAAAAAAAAAccBAABYAAAAAA59YGbMbT/Pw1GM5bjuPwCA2z5OAAAAAAAAAAHIAQAAWAAAAEC8Y4g1MHE/MVQPpIuw7j8AgNs+XAAAAAAAAAAByQEAAFgAAACAakwb5AB1P52hPv0uo+4/AADcPmsAAAAAAAAAAcoBAABYAAAAgBg1rpLReD+tGyKAKZnuPwAA3j5rAAAAAAAAAAHLAQAAWAAAAMDGHUFBonw/czydr3WI7j8AAN8+ewAAAAAAAAABzAEAAFgAAABAOgPqdzmAP+NGPkoWdu4/AIDePnsAAAAAAAAAAc0BAABYAAAAQJF3M88hgj+nZ7l5YmXuPwAA3j6KAAAAAAAAAAHOAQAAWAAAAAAKO257qIM/ZcvCZ7FZ7j8AAN4+igAAAAAAAAABzwEAAFgAAAAgYa+30pCFP9EY8sBUTO4/AADePpoAAAAAAAAAAdABAABYAAAAANpy8n4Xhz+PfPuuo0DuPwAA3j6aAAAAAAAAAAHRAQAAWAAAAKBSNi0rnog/n/beMZ427j8AAN4+qgAAAAAAAAAB0gEAAFgAAACAy/ln1ySKPwGHnElELu4/AADePqoAAAAAAAAAAdMBAABYAAAAIGYMlNhJiz+3LTT2lSfuPwAA3j65AAAAAAAAAAHUAQAAWAAAAOAAH8DZbow/EQGAzD4k7j8AAN8+uQAAAAAAAAAB1QEAAFgAAACAmzHs2pONP7/qpTeTIu4/AIDfPskAAAAAAAAAAdYBAABYAAAAIBT1Jocajz+/6qU3kyLuPwAA5D7JAAAAAAAAAAHXAQAAWAAAAIBG3LCZUJA/EQGAzD4k7j8AAOY+2QAAAAAAAAAB2AEAAFgAAADwcZZVxUSRP7ctNPaVJ+4/AIDoPtkAAAAAAAAAAdkBAABYAAAAgJ1Q+vA4kj9TnXbe7y/uPwCA6T7oAAAAAAAAAAHaAQAAWAAAACA4YybyXZM/8Qy5xkk47j8AAOs+6AAAAAAAAAAB2wEAAFgAAACw0nVS84KUPzOpr9j6Q+4/AIDrPugAAAAAAAAAAdwBAABYAAAAYG2IfvSnlT8jL8xVAE7uPwAA5T4HAQAAAAAAAAHdAQAAWAAAAOAHm6r1zJY/E7Xo0gVY7j8AAOI+BwEAAAAAAAAB3gEAAFgAAABwM1VPIcGXPwM7BVALYu4/AIDYPgcBAAAAAAAAAd8BAABYAAAA8F4P9Ey1mD/zwCHNEGzuPwCA1D4HAQAAAAAAAAHgAQAAWAAAAJCKyZh4qZk/jzBktWp07j8AAKA+FwEAAAAAAAAB4QEAAFgAAADgRiu2zmyaPy2gpp3EfO4/AACIPhcBAAAAAAAAAeIBAABYAAAAUAON0yQwmz97+Q7xcoPuPwAAcz5GAQAAAAAAAAHjAQAAWAAAAGBy5Vr6YJs/czydr3WI7j8AAGg+RgEAAAAAAAAB5AEAAFgAAABAinz+Ivq/P2ExKUmYseg/AABiPgAAAAAAAAAAAeUBAABYAAAAJBskd03Jvz8OG0+07K/oPwCAmj4QAAAAAAAAAAHmAQAAWAAAAFz/TRUYvb8/tEcD3kOz6D8AAKQ+EAAAAAAAAAAB5wEAAFgAAACY43ez4rC/P7RHA95Ds+g/AICqPhAAAAAAAAAAAegBAABYAAAAmON3s+Kwvz+0RwPeQ7PoPwAAsD4QAAAAAAAAAAHpAQAAWAAAAJjjd7PisL8/tEcD3kOz6D8AALE+HwAAAAAAAAAB6gEAAFgAAACY43ez4rC/P7RHA95Ds+g/AICuPh8AAAAAAAAAAesBAABYAAAAmON3s+Kwvz+0RwPeQ7PoPwAArT4vAAAAAAAAAAHsAQAAWAAAANDHoVGtpL8/tEcD3kOz6D8AAK0+LwAAAAAAAAAB7QEAAFgAAADQx6FRraS/P7RHA95Ds+g/AICtPi8AAAAAAAAAAe4BAABYAAAACKzL73eYvz8GXt1y77ToPwCAtj4vAAAAAAAAAAHvAQAAWAAAAAisy+93mL8/rIqRnEa46D8AgLo+PwAAAAAAAAAB8AEAAFgAAAAIrMvvd5i/P6TNH1tJveg/AIDBPj8AAAAAAAAAAfEBAABYAAAA0MehUa2kvz+UUzzYTsfoPwAAxD5OAAAAAAAAAAHyAQAAWAAAAJjjd7PisL8/KQYNf6vU6D8AgMc+XgAAAAAAAAAB8wEAAFgAAADsNvrYgtW/P7X7a+QK5+g/AADJPl4AAAAAAAAAAfQBAABYAAAAQIp8/iL6vz86NFkIbf7oPwAAzj5tAAAAAAAAAAH1AQAAWAAAAKx86kJ8FcA/XdyIFCke6T8AANA+bQAAAAAAAAAB9gEAAFgAAAD8z2xoHDrAPyixbEo8Qek/AIDTPn0AAAAAAAAAAfcBAABYAAAAGj/F7/FqwD9BnCoV+2XpPwAA1T59AAAAAAAAAAH4AQAAWAAAABS8CCjiocA/tlo0tmKH6T8AgNY+jQAAAAAAAAAB+QEAAFgAAAD2RjcR7d7APy0ZPlfKqOk/AIDXPo0AAAAAAAAAAfoBAABYAAAAut9QqxIiwT/9qpPO2sbpPwCA1z6RAAAAAAAAAAH7AQAAWAAAAH54akU4ZcE/eiYPsT/j6T8AANg+kQAAAAAAAAAB/AEAAFgAAABgA5kuQ6LBP6WLsP74/ek/AIDWPpEAAAAAAAAAAf0BAABYAAAAQI7HF07fwT8qxJ0iWxXqPwAA1j6hAAAAAAAAAAH+AQAAWAAAADwLC1A+FsI/XuawsREr6j8AgMc+oQAAAAAAAAAB/wEAAFgAAABUemPXE0fCPz7y6ascP+o/AADBPsAAAAAAAAAAAQACAABYAAAAjNvQrc5xwj950W580E/qPwAAgz7AAAAAAAAAAAEBAgAAWAAAAP4gaCJUkMI/DoQ/Iy1d6j8AAE4+wAAAAAAAAAABAgIAAFgAAABsZv+W2a7CP/4JXKAyZ+o/AAAuPsAAAAAAAAAAAQMCAABYAAAAxutCylFGwD+sipGcRrjoPwAAiz4AAAAAAAAAAAEEAgAAWAAAADi0lgbnLcA/9uP57/S+6D8AgL4+EAAAAAAAAAABBQIAAFgAAAAcwoG3ATTAP0n604SgwOg/AADKPhAAAAAAAAAAAQYCAABYAAAA5N1XGTdAwD9BPWJDo8XoPwAA0j4QAAAAAAAAAAEHAgAAWAAAAMbrQspRRsA/OYDwAabK6D8AgNQ+EAAAAAAAAAABCAIAAFgAAACm+S17bEzAP4TZWFVU0eg/AADUPh8AAAAAAAAAAQkCAABYAAAAbhUE3aFYwD/GdU9nBd3oPwCAzT4fAAAAAAAAAAEKAgAAWAAAABo/xe/xasA/WiggDmLq6D8AAMo+LwAAAAAAAAABCwIAAFgAAADeWptRJ3fAP5UHpd4V++g/AIDAPi8AAAAAAAAAAQwCAABYAAAAxGiGAkJ9wD91E97YIA/pPwCAvD4+AAAAAAAAAAENAgAAWAAAAKZ2cbNcg8A/UGKlkS4o6T8AAL4+PgAAAAAAAAABDgIAAFgAAACKhFxkd4nAPyixbEo8Qek/AIC+Pj4AAAAAAAAAAQ8CAABYAAAAioRcZHeJwD/+/zMDSlrpPwAAxj5OAAAAAAAAAAEQAgAAWAAAAIqEXGR3icA/hDghJ6xx6T8AgMk+TgAAAAAAAAABEQIAAFgAAACKhFxkd4nAP7ZaNLZih+k/AIDQPl4AAAAAAAAAARICAABYAAAApnZxs1yDwD9EUJMbwpnpPwAA1D5eAAAAAAAAAAETAgAAWAAAAMRohgJCfcA/gC8Y7HWq6T8AANs+bQAAAAAAAAABFAIAAFgAAADeWptRJ3fAP8LLDv4mtuk/AADePm0AAAAAAAAAARUCAABYAAAA/EywoAxxwD9gO1HmgL7pPwCA4z59AAAAAAAAAAEWAgAAWAAAABo/xe/xasA/qpS5OS/F6T8AAOY+fQAAAAAAAAABFwIAAFgAAAA0Mdo+12TAP1DBbWOGyOk/AIDoPn0AAAAAAAAAARgCAABYAAAAbhUE3aFYwD/9qpPO2sbpPwCA6T6NAAAAAAAAAAEZAgAAWAAAAKb5LXtsTMA/BWgFENjB6T8AgOk+jQAAAAAAAAABGgIAAFgAAADk3VcZN0DAP8LLDv4mtuk/AADqPpwAAAAAAAAAARsCAABYAAAAHMKBtwE0wD+I7Iktc6XpPwAA6z6cAAAAAAAAAAEcAgAAWAAAAFamq1XMJ8A/VMp2nryP6T8AgOs+rAAAAAAAAAABHQIAAFgAAACsfOpCfBXAP3x7r+Wuduk/AADtPqwAAAAAAAAAAR4CAABYAAAA5GAU4UYJwD+kLOgsoV3pPwCA7T67AAAAAAAAAAEfAgAAWAAAAECKfP4i+r8/HvT6CD9G6T8AAPE+ywAAAAAAAAABIAIAAFgAAAB4bqac7e2/P0DowQ40Muk/AIDyPssAAAAAAAAAASECAABYAAAAeG6mnO3tvz8Kxq5/fRzpPwCA8z7LAAAAAAAAAAEiAgAAWAAAAHhuppzt7b8/fdBPGh4K6T8AAPQ+2wAAAAAAAAABIwIAAFgAAABAinz+Ivq/P5UHpd4V++g/AAD0PtsAAAAAAAAAASQCAABYAAAAAFMpMCwDwD9Sa67MZO/oPwAA9D7qAAAAAAAAAAElAgAAWAAAAMZu/5FhD8A/YuWRT1/l6D8AAPU+6gAAAAAAAAABJgIAAFgAAACOitXzlhvAPxmMKfyw3ug/AID1PvoAAAAAAAAAAScCAABYAAAAOLSWBuctwD8hSZs9rtnoPwAA+j76AAAAAAAAAAEoAgAAWAAAAMbrQspRRsA/dF910lnb6D8AAPw+GAEAAAAAAAABKQIAAFgAAAAaP8Xv8WrAP2yiA5Fc4Og/AAACPxgBAAAAAAAAASoCAABYAAAANK4dd8ebwD8IEkZ5tujoPwDAAz8nAQAAAAAAAAErAgAAWAAAABQ5TGDS2MA/+Jdi9rvy6D8AwAU/JwEAAAAAAAABLAIAAFgAAAC631CrEiLBP41KM50YAOk/AIAGPzcBAAAAAAAAAS0CAABYAAAARJRAp21xwT8i/QNEdQ3pPwDABj83AQAAAAAAAAEuAgAAWAAAAOo6RfKtusE/uK/U6tEa6T8AAAc/RgEAAAAAAAABLwIAAFgAAACQ4Uk97gPCP/pLy/yCJuk/AAACP0YBAAAAAAAAATACAABYAAAAHJY5OUlTwj9A6MEONDLpPwCA/z5WAQAAAAAAAAExAgAAWAAAAN4uU9NulsI/MG7eizk86T8AAOo+VgEAAAAAAAABMgIAAFgAAADCuYG8edPCP3rHRt/nQuk/AIDgPmYBAAAAAAAAATMCAABYAAAAokSwpYQQwz9xCtWd6kfpPwCA2z5mAQAAAAAAAAE0AgAAWAAAANqlHXw/O8M/FjeJx0FL6T8AANo+hQEAAAAAAAAL"/>
</p:tagLst>
</file>

<file path=ppt/tags/tag1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9522|recordLength=69545|start=0|end=69522|audioFormat={00001610-0000-0010-8000-00AA00389B71}|audioRate=44100|muted=false|volume=0.8|fadeIn=0|fadeOut=0|videoFormat={34363248-0000-0010-8000-00AA00389B71}|videoRate=15|videoWidth=256|videoHeight=256"/>
</p:tagLst>
</file>

<file path=ppt/tags/tag1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MAAAAX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EYaAAAAAAAABef///8MQWN0aW9uVHlwZVYxAQAAAAd2YWx1ZV9fAAgCAAAAAAAAAAEFAAAABAAAAAkaAAAACRsAAAATJQAAAAAAAAHk////5////wAAAAABBgAAAAQAAAAJHQAAAAkeAAAARSgAAAAAAAAB4f///+f///8AAAAAAQcAAAAEAAAACSAAAAAJIQAAAG4tAAAAAAAAAd7////n////AAAAAAEIAAAABAAAAAkjAAAACSQAAAC9LwAAAAAAAAHb////5////wAAAAABCQAAAAQAAAAJJgAAAAknAAAAGTEAAAAAAAAB2P///+f///8AAAAAAQoAAAAEAAAACSkAAAAJKgAAADIyAAAAAAAAAdX////n////AAAAAAELAAAABAAAAAksAAAACS0AAACLRgAAAAAAAAHS////5////wAAAAABDAAAAAQAAAAJLwAAAAkwAAAAS10AAAAAAAABz////+f///8AAAAAAQ0AAAAEAAAACTIAAAAJMwAAAGJfAAAAAAAAAcz////n////AAAAAAEOAAAABAAAAAk1AAAACTYAAACPYAAAAAAAAAHJ////5////wAAAAABDwAAAAQAAAAJOAAAAAk5AAAAwGsAAAAAAAABxv///+f///8AAAAAARAAAAAEAAAACTsAAAAJPAAAAP6MAAAAAAAAAcP////n////AAAAAAERAAAABAAAAAk+AAAACT8AAADZoQAAAAAAAAHA////5////wAAAAABEgAAAAQAAAAJQQAAAAlCAAAA1dUAAAAAAAABvf///+f///8AAAAAARMAAAAEAAAACUQAAAAJRQAAAGXYAAAAAAAAAbr////n////AAAAAAEUAAAABAAAAAlHAAAACUgAAAAO2wAAAAAAAAG3////5////wAAAAABFQAAAAQAAAAJSgAAAAlLAAAAHt0AAAAAAAABtP///+f///8AAAAAARYAAAAEAAAACU0AAAAJTgAAAG0DAQAAAAAAAbH////n////AAAAAAUXAAAAD1BlbkF0dHJpYnV0ZXNWMQoAAAAHX2NvbG9yQQdfY29sb3JSB19jb2xvckcHX2NvbG9yQgpGaXRUb0N1cnZlBkhlaWdodA5JZ25vcmVQcmVzc3VyZQ1Jc0hpZ2hsaWdodGVyBVNoYXBlBVdpZHRoAAAAAAAAAAAEAAICAgIBBgEBDEJydXNoU2hhcGVWMQIAAAAGAgAAAP9wMKAAAAAAAAAACEAAAAWw////DEJydXNoU2hhcGVWMQEAAAAHdmFsdWVfXwAIAgAAAAEAAAAAAAAAAAAIQAUYAAAACklua1RyYWNlVjEDAAAADUxpc3RgMStfaXRlbXMMTGlzdGAxK19zaXplD0xpc3RgMStfdmVyc2lvbgQAABhTaGFyZWQuSW5raW5nLklua1BvaW50W10CAAAACAgCAAAACVEAAADAAAAAwAAAAAEaAAAAFwAAAP9wMKAAAAAAAAAACEAAAAGu////sP///wEAAAAAAAAAAAAIQAEbAAAAGAAAAAlTAAAAUgAAAFIAAAABHQAAABcAAAD/cDCgAAAAAAAAAAhAAAABrP///7D///8BAAAAAAAAAAAACEABHgAAABgAAAAJVQAAAIoAAACKAAAAASAAAAAXAAAA/3AwoAAAAAAAAAAIQAAAAar///+w////AQAAAAAAAAAAAAhAASEAAAAYAAAACVcAAAA7AAAAOwAAAAEjAAAAFwAAAP9wMKAAAAAAAAAACEAAAAGo////sP///wEAAAAAAAAAAAAIQAEkAAAAGAAAAAlZAAAAHwAAAB8AAAABJgAAABcAAAD/cDCgAAAAAAAAAAhAAAABpv///7D///8BAAAAAAAAAAAACEABJwAAABgAAAAJWwAAABgAAAAYAAAAASkAAAAXAAAA/3AwoAAAAAAAAAAIQAAAAaT///+w////AQAAAAAAAAAAAAhAASoAAAAYAAAACV0AAAAZAAAAGQAAAAEsAAAAFwAAAP9wMKAAAAAAAAAACEAAAAGi////sP///wEAAAAAAAAAAAAIQAEtAAAAGAAAAAlfAAAAZQAAAGUAAAABLwAAABcAAAD/cDCgAAAAAAAAAAhAAAABoP///7D///8BAAAAAAAAAAAACEABMAAAABgAAAAJYQAAADEAAAAxAAAAATIAAAAXAAAA/3AwoAAAAAAAAAAIQAAAAZ7///+w////AQAAAAAAAAAAAAhAATMAAAAYAAAACWMAAAASAAAAEgAAAAE1AAAAFwAAAP9wMKAAAAAAAAAACEAAAAGc////sP///wEAAAAAAAAAAAAIQAE2AAAAGAAAAAllAAAADQAAAA0AAAABOAAAABcAAAD/cDCgAAAAAAAAAAhAAAABmv///7D///8BAAAAAAAAAAAACEABOQAAABgAAAAJZwAAAHsBAAB7AQAAATsAAAAXAAAA/3AwoAAAAAAAAAAIQAAAAZj///+w////AQAAAAAAAAAAAAhAATwAAAAYAAAACWkAAADdAAAA3QAAAAE+AAAAFwAAAP9wMKAAAAAAAAAACEAAAAGW////sP///wEAAAAAAAAAAAAIQAE/AAAAGAAAAAlrAAAAhAAAAIQAAAABQQAAABcAAAD/cDCgAAAAAAAAAAhAAAABlP///7D///8BAAAAAAAAAAAACEABQgAAABgAAAAJbQAAADQAAAA0AAAAAUQAAAAXAAAA/3AwoAAAAAAAAAAIQAAAAZL///+w////AQAAAAAAAAAAAAhAAUUAAAAYAAAACW8AAAAgAAAAIAAAAAFHAAAAFwAAAP9wMKAAAAAAAAAACEAAAAGQ////sP///wEAAAAAAAAAAAAIQAFIAAAAGAAAAAlxAAAALgAAAC4AAAABSgAAABcAAAD/cDCgAAAAAAAAAAhAAAABjv///7D///8BAAAAAAAAAAAACEABSwAAABgAAAAJcwAAABsAAAAbAAAAAU0AAAAXAAAA/3AwoAAAAAAAAAAIQAAAAYz///+w////AQAAAAAAAAAAAAhAAU4AAAAYAAAACXUAAABuAAAAbgAAAAdRAAAAAAEAAAAAAQAABApJbmtQb2ludFYxAg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1AB1MAAAAAAQAAAIAAAAAECklua1BvaW50VjECAA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NLgdVAAAAAAEAAAAAAQAABApJbmtQb2ludFYxAgA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12B1cAAAAAAQAAAEAAAAAECklua1BvaW50VjECAA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0FB1kAAAAAAQAAACAAAAAECklua1BvaW50VjECAAAACU0CAAAJTgIAAAlPAgAACVACAAAJUQIAAAlSAgAACVMCAAAJVAIAAAlVAgAACVYCAAAJVwIAAAlYAgAACVkCAAAJWgIAAAlbAgAACVwCAAAJXQIAAAleAgAACV8CAAAJYAIAAAlhAgAACWICAAAJYwIAAAlkAgAACWUCAAAJZgIAAAlnAgAACWgCAAAJaQIAAAlqAgAACWsCAAAKB1sAAAAAAQAAACAAAAAECklua1BvaW50VjECAAAACWwCAAAJbQIAAAluAgAACW8CAAAJcAIAAAlxAgAACXICAAAJcwIAAAl0AgAACXUCAAAJdgIAAAl3AgAACXgCAAAJeQIAAAl6AgAACXsCAAAJfAIAAAl9AgAACX4CAAAJfwIAAAmAAgAACYECAAAJggIAAAmDAgAADQgHXQAAAAABAAAAIAAAAAQKSW5rUG9pbnRWMQIAAAAJhAIAAAmFAgAACYYCAAAJhwIAAAmIAgAACYkCAAAJigIAAAmLAgAACYwCAAAJjQIAAAmOAgAACY8CAAAJkAIAAAmRAgAACZICAAAJkwIAAAmUAgAACZUCAAAJlgIAAAmXAgAACZgCAAAJmQIAAAmaAgAACZsCAAAJnAIAAA0HB18AAAAAAQAAAIAAAAAECklua1BvaW50VjECAA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0bB2EAAAAAAQAAAEAAAAAECklua1BvaW50VjECAA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NDwdjAAAAAAEAAAAgAAAABApJbmtQb2ludFYxAgAAAAkzAwAACTQDAAAJNQMAAAk2AwAACTcDAAAJOAMAAAk5AwAACToDAAAJOwMAAAk8AwAACT0DAAAJPgMAAAk/AwAACUADAAAJQQMAAAlCAwAACUMDAAAJRAMAAA0OB2UAAAAAAQAAABAAAAAECklua1BvaW50VjECAAAACUUDAAAJRgMAAAlHAwAACUgDAAAJSQMAAAlKAwAACUsDAAAJTAMAAAlNAwAACU4DAAAJTwMAAAlQAwAACVEDAAANAwdnAAAAAAEAAAAAAgAABApJbmtQb2ludFYxAgA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DYUHaQAAAAABAAAAAAEAAAQKSW5rUG9pbnRWMQIA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DSMHawAAAAABAAAAAAEAAAQKSW5rUG9pbnRWMQIA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CSQGAAAJJQYAAAkmBgAACScGAAAJKAYAAAkpBgAACSoGAAAJKwYAAAksBgAACS0GAAANfAdtAAAAAAEAAABAAAAABApJbmtQb2ludFYxAgA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DQwHbwAAAAABAAAAIAAAAAQKSW5rUG9pbnRWMQIAAAAJYgYAAAljBgAACWQGAAAJZQYAAAlmBgAACWcGAAAJaAYAAAlpBgAACWoGAAAJawYAAAlsBgAACW0GAAAJbgYAAAlvBgAACXAGAAAJcQYAAAlyBgAACXMGAAAJdAYAAAl1BgAACXYGAAAJdwYAAAl4BgAACXkGAAAJegYAAAl7BgAACXwGAAAJfQYAAAl+BgAACX8GAAAJgAYAAAmBBgAAB3EAAAAAAQAAAEAAAAAECklua1BvaW50VjECAAAACYIG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NEgdzAAAAAAEAAAAgAAAABApJbmtQb2ludFYxAgAAAAmwBgAACbEGAAAJsgYAAAmzBgAACbQGAAAJtQYAAAm2BgAACbcGAAAJuAYAAAm5BgAACboGAAAJuwYAAAm8BgAACb0GAAAJvgYAAAm/BgAACcAGAAAJwQYAAAnCBgAACcMGAAAJxAYAAAnFBgAACcYGAAAJxwYAAAnIBgAACckGAAAJygYAAA0FB3UAAAAAAQAAAIAAAAAECklua1BvaW50VjECAAAACcsGAAAJzAYAAAnNBgAACc4GAAAJzwYAAAnQBgAACdEGAAAJ0gYAAAnTBgAACdQGAAAJ1QYAAAnWBgAACdcGAAAJ2AY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CTcHAAAJOAcAAA0SBXYAAAAKSW5rUG9pbnRWMQQAAAABWAFZDlByZXNzdXJlRmFjdG9yCVRpbWVTdGFtcAAAAAAGBgsQAgAAANdGzxRDZc4/pvvQJ6to3T8AACk+AAAAAAAAAAABdwAAAHYAAABPRbf7/1XOP3ohkDVecd0/AABnPhAAAAAAAAAAAXgAAAB2AAAAl5jshKZBzj9mtG+8t3XdPwAAdT4QAAAAAAAAAAF5AAAAdgAAAJeY7ISmQc4/ZrRvvLd13T8AAH8+EAAAAAAAAAABegAAAHYAAABn7TknkDzOP05HT0MRet0/AACQPiAAAAAAAAAAAXsAAAB2AAAAD5fUa2Myzj9OR09DEXrdPwCAlj4gAAAAAAAAAAF8AAAAdgAAAK9Ab7A2KM4/Im0OUcSC3T8AgJw+IAAAAAAAAAABfQAAAHYAAACDlbxSICPOPw4A7tcdh90/AACfPiAAAAAAAAAAAX4AAAB2AAAAV+oJ9Qkezj/2ks1ed4vdPwCAoD4vAAAAAAAAAAF/AAAAdgAAACU/V5fzGM4/4iWt5dCP3T8AgKE+LwAAAAAAAAABgAAAAHYAAAD5k6Q53RPOP8q4jGwqlN0/AACnPj8AAAAAAAAAAYEAAAB2AAAAy+jx28YOzj+2S2zzg5jdPwAAqj4/AAAAAAAAAAGCAAAAdgAAAG2SjCCaBM4/tkts84OY3T8AgLg+TwAAAAAAAAABgwAAAHYAAABB59nCg//NP7ZLbPODmN0/AAC/Pk8AAAAAAAAAAYQAAAB2AAAAEzwnZW36zT+2S2zzg5jdPwAA0T5PAAAAAAAAAAGFAAAAdgAAAOWQdAdX9c0/nt5Let2c3T8AgNg+TwAAAAAAAAABhgAAAHYAAAC15cGpQPDNP57eS3rdnN0/AIDnPk8AAAAAAAAAAYcAAAB2AAAAteXBqUDwzT+e3kt63ZzdPwAA7j5iAAAAAAAAAAGIAAAAdgAAAIk6D0wq680/inErATeh3T8AAPM+YgAAAAAAAAABiQAAAHYAAACJOg9MKuvNP4pxKwE3od0/AAD1PmIAAAAAAAAAAYoAAAB2AAAAiToPTCrrzT+KcSsBN6HdPwCA9D5iAAAAAAAAAAGLAAAAdgAAAIk6D0wq680/inErATeh3T8AAPQ+YgAAAAAAAAABjAAAAHYAAAC15cGpQPDNP4pxKwE3od0/AAD1PmIAAAAAAAAAAY0AAAB2AAAAEzwnZW36zT+e3kt63ZzdPwCA9T5yAAAAAAAAAAGOAAAAdgAAAG2SjCCaBM4/tkts84OY3T8AAPc+cgAAAAAAAAABjwAAAHYAAAD5k6Q53RPOP8q4jGwqlN0/AID3PnIAAAAAAAAAAZAAAAB2AAAAV+oJ9Qkezj/iJa3l0I/dPwAA+z6wAAAAAAAAAAGRAAAAdgAAAN3rIQ5NLc4/DgDu1x2H3T8AgPw+sAAAAAAAAAABkgAAAHYAAABn7TknkDzOPyJtDlHEgt0/AIAAP8AAAAAAAAAAAZMAAAB2AAAA8+5RQNNLzj9OR09DEXrdPwBAAT/AAAAAAAAAAAGUAAAAdgAAAKubHLcsYM4/ZrRvvLd13T8AgAM/0AAAAAAAAAABlQAAAHYAAABjSOcthnTOP3ohkDVecd0/AEAEP98AAAAAAAAAAZYAAAB2AAAAG/WxpN+Izj+SjrCuBG3dPwAABz/fAAAAAAAAAAGXAAAAdgAAANWhfBs5nc4/pvvQJ6to3T8AAAg/7wAAAAAAAAABmAAAAHYAAABdo5Q0fKzOP75o8aBRZN0/AAALP/4AAAAAAAAAAZkAAAB2AAAA6aSsTb+7zj/qQjKTnlvdPwAADD/+AAAAAAAAAAGaAAAAdgAAAHGmxGYCy84/ArBSDEVX3T8AQA0//gAAAAAAAAABmwAAAHYAAAD9p9x/RdrOPxYdc4XrUt0/AMANPw4BAAAAAAAAAZwAAAB2AAAAh6n0mIjpzj8WHXOF61LdPwCADz8OAQAAAAAAAAGdAAAAdgAAAD9Wvw/i/c4/Fh1zhetS3T8AQBA/HgEAAAAAAAABngAAAHYAAADLV9coJQ3PPxYdc4XrUt0/AEARPx4BAAAAAAAAAZ8AAAB2AAAAgwSin34hzz8WHXOF61LdPwDAET8eAQAAAAAAAAGgAAAAdgAAAAsGurjBMM8/Fh1zhetS3T8AgBI/PQEAAAAAAAABoQAAAHYAAADDsoQvG0XPPxYdc4XrUt0/AMASPz0BAAAAAAAAAaIAAAB2AAAAe19PpnRZzz8CsFIMRVfdPwDAEj9NAQAAAAAAAAGjAAAAdgAAADMMGh3Obc8/ArBSDEVX3T8AABM/TQEAAAAAAAABpAAAAHYAAADruOSTJ4LPP+pCMpOeW90/AAATP00BAAAAAAAAAaUAAAB2AAAAo2WvCoGWzz/W1REa+F/dPwAAEz9cAQAAAAAAAAGmAAAAdgAAAFsSeoHaqs8/vmjxoFFk3T8AABQ/XAEAAAAAAAABpwAAAHYAAABDavdVSsTPP6b70CeraN0/AIAUP1wBAAAAAAAAAagAAAB2AAAA+xbCzKPYzz+SjrCuBG3dPwAAFj9sAQAAAAAAAAGpAAAAdgAAAOFuP6ET8s8/eiGQNV5x3T8AgBY/bAEAAAAAAAABqgAAAHYAAADMDQWMNgPQP3ohkDVecd0/AMAWP3sBAAAAAAAAAasAAAB2AAAAwLlDdu4P0D9mtG+8t3XdPwAAFz97AQAAAAAAAAGsAAAAdgAAALRlgmCmHNA/TkdPQxF63T8AABc/iwEAAAAAAAABrQAAAHYAAACmEcFKXinQPzraLspqft0/AAAXP4sBAAAAAAAAAa4AAAB2AAAAmL3/NBY20D862i7Kan7dPwAAGD+bAQAAAAAAAAGvAAAAdgAAACS/F05ZRdA/Otouymp+3T8AgBg/mwEAAAAAAAABsAAAAHYAAACswC9nnFTQPyJtDlHEgt0/AEAYP7oBAAAAAAAAAbEAAAB2AAAAOMJHgN9j0D8OAO7XHYfdPwAAGD+6AQAAAAAAAAGyAAAAdgAAAMLDX5kic9A/9pLNXneL3T8AABg/ygEAAAAAAAABswAAAHYAAABMxXeyZYLQP/aSzV53i90/AAAYP8oBAAAAAAAAAbQAAAB2AAAA1saPy6iR0D/iJa3l0I/dPwCAGD/KAQAAAAAAAAG1AAAAdgAAAPYdgRN3o9A/yriMbCqU3T8AwBg/2QEAAAAAAAABtgAAAHYAAACAH5ksurLQP8q4jGwqlN0/AMAYP9kBAAAAAAAAAbcAAAB2AAAACiGxRf3B0D/KuIxsKpTdPwAAGT/pAQAAAAAAAAG4AAAAdgAAAP7M7y+1ztA/yriMbCqU3T8AQBg/6QEAAAAAAAABuQAAAHYAAACIzgdJ+N3QP8q4jGwqlN0/AAAYP/gBAAAAAAAAAboAAAB2AAAAfHpGM7Dq0D/KuIxsKpTdPwAAGD/4AQAAAAAAAAG7AAAAdgAAAG4mhR1o99A/yriMbCqU3T8AABg/CAIAAAAAAAABvAAAAHYAAAD6J502qwbRP8q4jGwqlN0/AAAYPwgCAAAAAAAAAb0AAAB2AAAAhCm1T+4V0T/KuIxsKpTdPwAAGD8IAgAAAAAAAAG+AAAAdgAAAAwrzWgxJdE/tkts84OY3T8AABg/NwIAAAAAAAABvwAAAHYAAAAugr6w/zbRP7ZLbPODmN0/AAAYPzcCAAAAAAAAAcAAAAB2AAAATtmv+M1I0T+e3kt63ZzdPwAAGD83AgAAAAAAAAHBAAAAdgAAAAaGem8nXdE/inErATeh3T8AABg/NwIAAAAAAAABwgAAAHYAAADAMkXmgHHRP3IEC4iQpd0/AAAYPzcCAAAAAAAAAcMAAAB2AAAAeN8PXdqF0T9el+oO6qndPwAAGD83AgAAAAAAAAHEAAAAdgAAAMbhswK/nNE/RirKlUOu3T8AgBg/RwIAAAAAAAABxQAAAHYAAAAW5Feoo7PRPy69qRydst0/AMAYP0cCAAAAAAAAAcYAAAB2AAAAZOb7TYjK0T8C42gqULvdPwDAGD9WAgAAAAAAAAHHAAAAdgAAAB6TxsTh3tE/AuNoKlC73T8AABk/VgIAAAAAAAAByAAAAHYAAABulWpqxvXRP9YIKDgDxN0/AAAZP3QCAAAAAAAAAckAAAB2AAAAjuxbspQH0j/udUixqb/dPwAAGT90AgAAAAAAAAHKAAAAdgAAAN7u/1d5HtI/1ggoOAPE3T8AABk/dAIAAAAAAAABywAAAHYAAAD+RfGfRzDSP9YIKDgDxN0/AAAZP4QCAAAAAAAAAcwAAAB2AAAAIJ3i5xVC0j+qLudFtszdPwBAGD+EAgAAAAAAAAHNAAAAdgAAAEL00y/kU9I/flSmU2nV3T8AABg/hAIAAAAAAAABzgAAAHYAAABiS8V3smXSP2rnhdrC2d0/AIAXP5QCAAAAAAAAAc8AAAB2AAAA7EzdkPV00j8+DUXodeLdPwAAFz+UAgAAAAAAAAHQAAAAdgAAAA6kztjDhtI/EjME9ijr3T8AgBc/owIAAAAAAAAB0QAAAHYAAADEUJlPHZvSP+ZYwwPc890/AMAXP6MCAAAAAAAAAdIAAAB2AAAAfv1jxnav0j+iEWKY6ADePwDAFz+jAgAAAAAAAAHTAAAAdgAAAMz/B2xbxtI/djchppsJ3j8AABg/swIAAAAAAAAB1AAAAHYAAAAcAqwRQN3SP0pd4LNOEt4/AEAXP7MCAAAAAAAAAdUAAAB2AAAAAlop5q/20j8eg5/BARvePwAAFz/SAgAAAAAAAAHWAAAAdgAAAOixprofENM/8qhez7Qj3j8AABc/0gIAAAAAAAAB1wAAAHYAAAA4tEpgBCfTP8bOHd1nLN4/AAAXP+ICAAAAAAAAAdgAAAB2AAAAIAzINHRA0z+uYf1jwTDePwAAFz/iAgAAAAAAAAHZAAAAdgAAAARkRQnkWdM/mvTc6ho13j8AABc/4gIAAAAAAAAB2gAAAHYAAADqu8LdU3PTP2oanPjNPd4/AIAXP+ICAAAAAAAAAdsAAAB2AAAAOr5mgziK0z8+QFsGgUbePwDAFz/xAgAAAAAAAAHcAAAAdgAAACAW5Feoo9M/EmYaFDRP3j8AQBc/8QIAAAAAAAAB3QAAAHYAAABwGIj9jLrTP/74+ZqNU94/AAAXPwEDAAAAAAAAAd4AAAB2AAAAvhoso3HR0z/mi9kh51fePwCAFz8BAwAAAAAAAAHfAAAAdgAAAHbH9hnL5dM/0h65qEBc3j8AwBc/EQMAAAAAAAAB4AAAAHYAAAAudMGQJPrTP7qxmC+aYN4/AMAXPxEDAAAAAAAAAeEAAAB2AAAAfnZlNgkR1D+mRHi282TePwAAGD8gAwAAAAAAAAHiAAAAdgAAAM54CdztJ9Q/jtdXPU1p3j8AQBc/IAMAAAAAAAAB4wAAAHYAAAAee62B0j7UP3pqN8Smbd4/AAAXP0ADAAAAAAAAAeQAAAB2AAAAAtMqVkJY1D96ajfEpm3ePwCAFz9AAwAAAAAAAAHlAAAAdgAAAICAgVk9dNQ/emo3xKZt3j8AwBc/QAMAAAAAAAAB5gAAAHYAAABm2P4trY3UP3pqN8Smbd4/AMAXP0ADAAAAAAAAAecAAAB2AAAA5IVVMaip1D96ajfEpm3ePwAAGD9PAwAAAAAAAAHoAAAAdgAAAGAzrDSjxdQ/emo3xKZt3j8AABg/TwMAAAAAAAAB6QAAAHYAAADe4AI4nuHUP3pqN8Smbd4/AAAYP18DAAAAAAAAAeoAAAB2AAAAWo5ZO5n91D96ajfEpm3ePwCAGD9fAwAAAAAAAAHrAAAAdgAAANg7sD6UGdU/emo3xKZt3j8AwBg/bgMAAAAAAAAB7AAAAHYAAADAky0TBDPVP3pqN8Smbd4/AMAYP24DAAAAAAAAAe0AAAB2AAAADJbRuOhJ1T9i/RZLAHLePwAAGT+OAwAAAAAAAAHuAAAAdgAAAFyYdV7NYNU/Yv0WSwBy3j8AABk/jgMAAAAAAAAB7wAAAHYAAAAURUDVJnXVP2L9FksAct4/AAAZP44DAAAAAAAAAfAAAAB2AAAAzPEKTICJ1T9i/RZLAHLePwBAGD+dAwAAAAAAAAHxAAAAdgAAABz0rvFkoNU/Yv0WSwBy3j8AABg/nQMAAAAAAAAB8gAAAHYAAAAETCzG1LnVP2L9FksAct4/AIAYP50DAAAAAAAAAfMAAAB2AAAA6KOpmkTT1T9i/RZLAHLePwDAGD+dAwAAAAAAAAH0AAAAdgAAAGZRAJ4/79U/Yv0WSwBy3j8AwBg/rQMAAAAAAAAB9QAAAHYAAADk/lahOgvWP2L9FksAct4/AAAZP60DAAAAAAAAAfYAAAB2AAAAYKytpDUn1j9OkPbRWXbePwCAGT+9AwAAAAAAAAH3AAAAdgAAAEgEK3mlQNY/OiPWWLN63j8AwBk/vQMAAAAAAAAB+AAAAHYAAAAuXKhNFVrWPyK2td8Mf94/AEAZP9wDAAAAAAAAAfkAAAB2AAAAErQlIoVz1j8OSZVmZoPePwAAGT/cAwAAAAAAAAH6AAAAdgAAAPoLo/b0jNY/9tt07b+H3j8AABk/6wMAAAAAAAAB+wAAAHYAAABKDkec2aPWP+JuVHQZjN4/AAAZP+sDAAAAAAAAAfwAAAB2AAAAmBDrQb661j/KATT7cpDePwAAGT/rAwAAAAAAAAH9AAAAdgAAAOYSj+ei0dY/tpQTgsyU3j8AABk/6wMAAAAAAAAB/gAAAHYAAADMagy8EuvWP54n8wgmmd4/AAAZP/sDAAAAAAAAAf8AAAB2AAAAhhfXMmz/1j+KutKPf53ePwAAGT/7AwAAAAAAAAEAAQAAdgAAAD7EoanFE9c/ck2yFtmh3j8AABk/CwQAAAAAAAABAQEAAHYAAAD2cGwgHyjXP17gkZ0ypt4/AAAZPwsEAAAAAAAAAQIBAAB2AAAARnMQxgM/1z9Gc3EkjKrePwAAGT8aBAAAAAAAAAEDAQAAdgAAAJR1tGvoVdc/MgZRq+Wu3j8AABk/GgQAAAAAAAABBAEAAHYAAADkd1gRzWzXPzIGUavlrt4/AEAYPzoEAAAAAAAAAQUBAAB2AAAAyM/V5TyG1z8yBlGr5a7ePwAAGD86BAAAAAAAAAEGAQAAdgAAABrSeYshndc/MgZRq+Wu3j8AgBc/OgQAAAAAAAABBwEAAHYAAAAAKvdfkbbXPzIGUavlrt4/AAAXPzoEAAAAAAAAAQgBAAB2AAAATiybBXbN1z8yBlGr5a7ePwCAFz86BAAAAAAAAAEJAQAAdgAAAJ4uP6ta5Nc/MgZRq+Wu3j8AwBc/SQQAAAAAAAABCgEAAHYAAADuMONQP/vXPzIGUavlrt4/AIAYP0kEAAAAAAAAAQsBAAB2AAAAPDOH9iMS2D8amTAyP7PePwDAGD9ZBAAAAAAAAAEMAQAAdgAAAIo1K5wIKdg/AiwQuZi33j8AwBg/WQQAAAAAAAABDQEAAHYAAABG4vUSYj3YP+6+7z/yu94/AAAZP30EAAAAAAAAAQ4BAAB2AAAA/o7AibtR2D/WUc/GS8DePwAAGT99BAAAAAAAAAEPAQAAdgAAABzmsdGJY9g/wuSuTaXE3j8AABk/jQQAAAAAAAABEAEAAHYAAACo58nqzHLYP6p3jtT+yN4/AAAZP40EAAAAAAAAAREBAAB2AAAAMunhAxCC2D+WCm5bWM3ePwAAGT+NBAAAAAAAAAESAQAAdgAAALzq+RxTkdg/fp1N4rHR3j8AgBk/jQQAAAAAAAABEwEAAHYAAABG7BE2lqDYP2owLWkL1t4/AMAZP5wEAAAAAAAAARQBAAB2AAAAOphQIE6t2D9qMC1pC9bePwBAGT+cBAAAAAAAAAEVAQAAdgAAAMSZaDmRvNg/ajAtaQvW3j8AABk/rAQAAAAAAAABFgEAAHYAAABMm4BS1MvYP1LDDPBk2t4/AIAZP6wEAAAAAAAAARcBAAB2AAAAbvJxmqLd2D8+Vux2vt7ePwDAGT+8BAAAAAAAAAEYAQAAdgAAAPjzibPl7Ng/Plbsdr7e3j8AgBo/vAQAAAAAAAABGQEAAHYAAAAaS3v7s/7YPxJ8q4Rx594/AMAaP8sEAAAAAAAAARoBAAB2AAAAPKJsQ4IQ2T/6DosLy+vePwCAGz/LBAAAAAAAAAEbAQAAdgAAAFr5XYtQItk/5qFqkiTw3j8AwBs/2wQAAAAAAAABHAEAAHYAAAB+UE/THjTZP+ahapIk8N4/AMAbP9sEAAAAAAAAAR0BAAB2AAAANv0ZSnhI2T/ONEoZfvTePwAAHD/qBAAAAAAAAAEeAQAAdgAAAFZUC5JGWtk/zjRKGX703j8AAB0/6gQAAAAAAAABHwEAAHYAAAB4q/zZFGzZP840Shl+9N4/AIAdP/oEAAAAAAAAASABAAB2AAAAmALuIeN92T/ONEoZfvTePwDAHT/6BAAAAAAAAAEhAQAAdgAAAIyuLAybitk/zjRKGX703j8AAB4/+gQAAAAAAAABIgEAAHYAAACAWmv2UpfZP840Shl+9N4/AIAfPwoFAAAAAAAAASMBAAB2AAAAClyDD5am2T/ONEoZfvTePwBAID8KBQAAAAAAAAEkAQAAdgAAAP4HwvlNs9k/5qFqkiTw3j8AwCA/KQUAAAAAAAABJQEAAHYAAACGCdoSkcLZP+ahapIk8N4/AAAhPykFAAAAAAAAASYBAAB2AAAAfLUY/UjP2T/moWqSJPDePwBAID85BQAAAAAAAAEnAQAAdgAAANYLfrh12dk/5qFqkiTw3j8AACA/OQUAAAAAAAABKAEAAHYAAAAyYuNzouPZP/oOiwvL694/AAAhPzkFAAAAAAAAASkBAAB2AAAA+GJvAETr2T8SfKuEcefePwCAIT85BQAAAAAAAAEqAQAAdgAAAFK51Ltw9dk/Plbsdr7e3j8AQCE/WAUAAAAAAAABKwEAAHYAAAAYumBIEv3ZPz5W7Ha+3t4/AAAhP1gFAAAAAAAAASwBAAB2AAAAdBDGAz8H2j8+Vux2vt7ePwAAIT9YBQAAAAAAAAEtAQAAdgAAADoRUpDgDto/UsMM8GTa3j8AgCE/ZwUAAAAAAAABLgEAAHYAAAAAEt4cghbaP2owLWkL1t4/AMAhP2cFAAAAAAAAAS8BAAB2AAAAABLeHIIW2j9qMC1pC9bePwAAHz9nBQAAAAAAAAEwAQAAdgAAAJZnt0sNGdo/fp1N4rHR3j8AAB4/ZwUAAAAAAAABMQEAAHYAAACWZ7dLDRnaP36dTeKx0d4/AIAWP4cFAAAAAAAAATIBAAB2AAAAlme3Sw0Z2j9+nU3isdHePwBAEz+HBQAAAAAAAAEzAQAAdgAAAJZnt0sNGdo/fp1N4rHR3j8AAPg+hwUAAAAAAAABNAEAAHYAAACWZ7dLDRnaP36dTeKx0d4/AIDjPocFAAAAAAAAATUBAAB2AAAAABLeHIIW2j9+nU3isdHePwCA1j6HBQAAAAAAAAE2AQAAdgAAAOlRwUAXN8g/ifkRMfbp7j8AAN49AAAAAAAAAAABNwEAAHYAAAAZ/XOeLTzIPxUwom3J5+4/AAAYPhAAAAAAAAAAATgBAAB2AAAAGf1zni08yD8VMKJtyefuPwAAIj4QAAAAAAAAAAE5AQAAdgAAAEWoJvxDQcg/K53C5m/j7j8AACg+EAAAAAAAAAABOgEAAHYAAABFqCb8Q0HIPyudwuZv4+4/AABKPhAAAAAAAAAAATsBAAB2AAAARagm/ENByD8rncLmb+PuPwAAWD4QAAAAAAAAAAE8AQAAdgAAAEWoJvxDQcg/QQrjXxbf7j8AAHA+EAAAAAAAAAABPQEAAHYAAABFqCb8Q0HIP+GtkxWQ2O4/AAB6Ph8AAAAAAAAAAT4BAAB2AAAARagm/ENByD/5GrSONtTuPwAAhz4fAAAAAAAAAAE/AQAAdgAAAEWoJvxDQcg/mb5kRLDN7j8AAIs+HwAAAAAAAAABQAEAAHYAAAAZ/XOeLTzIP68rhb1Wye4/AACWPi8AAAAAAAAAAUEBAAB2AAAAGf1zni08yD9RzzVz0MLuPwCAmj4vAAAAAAAAAAFCAQAAdgAAAOlRwUAXN8g/8XLmKEq87j8AgKE+LwAAAAAAAAABQwEAAHYAAAC5pg7jADLIPx1NJxuXs+4/AACkPj8AAAAAAAAAAUQBAAB2AAAAuaYO4wAyyD81ukeUPa/uPwAAqj4/AAAAAAAAAAFFAQAAdgAAAI37W4XqLMg/YZSIhoqm7j8AAKw+TgAAAAAAAAABRgEAAHYAAABhUKkn1CfIP41uyXjXne4/AAC0Pk4AAAAAAAAAAUcBAAB2AAAAYVCpJ9QnyD8XpVm1qpvuPwCAtz5eAAAAAAAAAAFIAQAAdgAAAGFQqSfUJ8g/o9vp8X2Z7j8AAMI+XgAAAAAAAAABSQEAAHYAAAAxpfbJvSLIP6Pb6fF9me4/AIDGPl4AAAAAAAAAAUoBAAB2AAAAAfpDbKcdyD+j2+nxfZnuPwCAzD5eAAAAAAAAAAFLAQAAdgAAANVOkQ6RGMg/jW7JeNed7j8AgM4+bQAAAAAAAAABTAEAAHYAAADVTpEOkRjIP2GUiIaKpu4/AIDPPm0AAAAAAAAAAU0BAAB2AAAA1U6RDpEYyD8dTScbl7PuPwAA0D6NAAAAAAAAAAFOAQAAdgAAAAH6Q2ynHcg/O2IV+inH7j8AANE+nAAAAAAAAAABTwEAAHYAAABhUKkn1CfIP0EK418W3+4/AIDRPpwAAAAAAAAAAVABAAB2AAAAuaYO4wAyyD+7eyCJL/nuPwAA0z6sAAAAAAAAAAFRAQAAdgAAAOlRwUAXN8g/l0mt/M4Z7z8AgNM+rAAAAAAAAAABUgEAAHYAAAAZ/XOeLTzIP+fgqTObPO8/AADWPrwAAAAAAAAAAVMBAAB2AAAARagm/ENByD/XG1cg4VjvPwAA1z68AAAAAAAAAAFUAQAAdgAAAHFT2VlaRsg/x1YEDSd17z8AANo+ywAAAAAAAAABVQEAAHYAAACj/ou3cEvIP0PIQTZAj+8/AADbPssAAAAAAAAAAVYBAAB2AAAAz6k+FYdQyD/Tpp/Y/6TvPwCA3D7LAAAAAAAAAAFXAQAAdgAAACkApNCzWsg/8buNt5K47z8AgN0+2wAAAAAAAAABWAEAAHYAAABbq1Yuyl/IP690LEyfxe8/AADgPtsAAAAAAAAAAVkBAAB2AAAAtQG86fZpyD/j9jqk2NTvPwAA4T7qAAAAAAAAAAFaAQAAdgAAALUBvOn2acg/K+Zpdbjf7z8AgN8+6gAAAAAAAAABWwEAAHYAAAC1Abzp9mnIP4lCub8+5u8/AIDePvoAAAAAAAAAAVwBAAB2AAAAtQG86fZpyD+JQrm/PubvPwAA3j76AAAAAAAAAAFdAQAAdgAAAOOsbkcNb8g/FXlJ/BHk7z8AAN4++gAAAAAAAAABXgEAAHYAAAATWCGlI3TIPyvmaXW43+8/AADgPvoAAAAAAAAAAV8BAAB2AAAAE1ghpSN0yD/j9jqk2NTvPwAA4T4KAQAAAAAAAAFgAQAAdgAAABNYIaUjdMg/r3QsTJ/F7z8AAOU+GQEAAAAAAAABYQEAAHYAAAATWCGlI3TIPwkprjA5tO8/AIDmPikBAAAAAAAAAWIBAAB2AAAA46xuRw1vyD91SlCOeZ7vPwCA5z4pAQAAAAAAAAFjAQAAdgAAALUBvOn2acg/hQ+joTOC7z8AAOg+OQEAAAAAAAABZAEAAHYAAACHVgmM4GTIPx8LhvHAY+8/AADpPjkBAAAAAAAAAWUBAAB2AAAAW6tWLspfyD+7BmlBTkXvPwCA6T5IAQAAAAAAAAFmAQAAdgAAACkApNCzWsg/4Tjcza4k7z8AgOk+SAEAAAAAAAABZwEAAHYAAAD9VPFynVXIP+/9LuFoCO8/AADqPlgBAAAAAAAAAWgBAAB2AAAAz6k+FYdQyD//woH0IuzuPwAA6z5YAQAAAAAAAAFpAQAAdgAAAKP+i7dwS8g/+Rq0jjbU7j8AgOs+ZwEAAAAAAAABagEAAHYAAABxU9lZWkbIP/Fy5ihKvO4/AIDqPmcBAAAAAAAAAWsBAAB2AAAARagm/ENByD/VXfhJt6juPwAA6j53AQAAAAAAAAFsAQAAdgAAABn9c54tPMg/o9vp8X2Z7j8AAOs+dwEAAAAAAAABbQEAAHYAAADpUcFAFzfIP/uPa9YXiO4/AIDrPocBAAAAAAAAAW4BAAB2AAAAuaYO4wAyyD+zoDwFOH3uPwAA7T6HAQAAAAAAAAFvAQAAdgAAALmmDuMAMsg/U0TturF27j8AgO0+lgEAAAAAAAABcAEAAHYAAAC5pg7jADLIP38eLq3+be4/AID0PpYBAAAAAAAAAXEBAAB2AAAAjftbheosyD8LVb7p0WvuPwCA9z6WAQAAAAAAAAFyAQAAdgAAAI37W4XqLMg/H8LeYnhn7j8AAAA/lgEAAAAAAAABcwEAAHYAAABhUKkn1CfIPx/C3mJ4Z+4/AMABP5YBAAAAAAAAAXQBAAB2AAAAYVCpJ9QnyD8fwt5ieGfuPwCAAj+mAQAAAAAAAAF1AQAAdgAAAI37W4XqLMg/fx4urf5t7j8AAAM/pgEAAAAAAAABdgEAAHYAAAC5pg7jADLIP8kNXX7eeO4/AAADP7YBAAAAAAAAAXcBAAB2AAAA6VHBQBc3yD+HxvsS64XuPwAAAz/FAQAAAAAAAAF4AQAAdgAAAEWoJvxDQcg/Q3+ap/eS7j8AAAM/xQEAAAAAAAABeQEAAHYAAABxU9lZWkbIP2GUiIaKpu4/AAADP9oBAAAAAAAAAXoBAAB2AAAAz6k+FYdQyD8H4Aai8LfuPwAAAz/pAQAAAAAAAAF7AQAAdgAAAP1U8XKdVcg/mb5kRLDN7j8AAAM/6QEAAAAAAAABfAEAAHYAAAApAKTQs1rIP7XTUiND4e4/AEACP/kBAAAAAAAAAX0BAAB2AAAAW6tWLspfyD9HsrDFAvfuPwAAAj/5AQAAAAAAAAF+AQAAdgAAAIdWCYzgZMg/7/0u4WgI7z8AAAI/CQIAAAAAAAABfwEAAHYAAACHVgmM4GTIP5dJrfzOGe8/AAACPwkCAAAAAAAAAYABAAB2AAAAh1YJjOBkyD/Ly7tUCCnvPwDAAD8YAgAAAAAAAAGBAQAAdgAAALUBvOn2acg//U3KrEE47z8AQAA/GAIAAAAAAAABggEAAHYAAAC1Abzp9mnIP1uqGffHPu8/AAD3PigCAAAAAAAAAYMBAAB2AAAA46xuRw1vyD8v0NgEe0fvPwAA8z4oAgAAAAAAAAGEAQAAdgAAABNYIaUjdMg/pZlIyKdJ7z8AANY+KAIAAAAAAAABhQEAAHYAAAATWCGlI3TIP6WZSMinSe8/AIDJPjgCAAAAAAAAAYYBAAB2AAAAba6GYFB+yD+PLChPAU7vPwAAVz44AgAAAAAAAAGHAQAAdgAAAJtZOb5mg8g/A/aXEi5Q7z8AAAM+RwIAAAAAAAABiAEAAHYAAAB3ZxGgwgzJP1uqGffHPu8/AABsPgAAAAAAAAAAAYkBAAB2AAAAv7pGKWn4yD8v0NgEe0fvPwAAoj4PAAAAAAAAAAGKAQAAdgAAAJEPlMtS88g/pZlIyKdJ7z8AgKs+DwAAAAAAAAABiwEAAHYAAACRD5TLUvPIP6WZSMinSe8/AICyPg8AAAAAAAAAAYwBAAB2AAAAkQ+Uy1LzyD+lmUjIp0nvPwAAtj4PAAAAAAAAAAGNAQAAdgAAAJEPlMtS88g/pZlIyKdJ7z8AALY+HwAAAAAAAAABjgEAAHYAAACRD5TLUvPIP6WZSMinSe8/AICxPh8AAAAAAAAAAY8BAAB2AAAAkQ+Uy1LzyD+lmUjIp0nvPwCArz4+AAAAAAAAAAGQAQAAdgAAAJEPlMtS88g/pZlIyKdJ7z8AAKo+PgAAAAAAAAABkQEAAHYAAACRD5TLUvPIP6WZSMinSe8/AICnPj4AAAAAAAAAAZIBAAB2AAAAkQ+Uy1LzyD+lmUjIp0nvPwCAqz4+AAAAAAAAAAGTAQAAdgAAAL+6Rilp+Mg/pZlIyKdJ7z8AAK4+PgAAAAAAAAABlAEAAHYAAADrZfmGf/3IP6WZSMinSe8/AAC5Pj4AAAAAAAAAAZUBAAB2AAAAHRGs5JUCyT8v0NgEe0fvPwAAvj4+AAAAAAAAAAGWAQAAdgAAAEm8XkKsB8k/uwZpQU5F7z8AgMg+PgAAAAAAAAABlwEAAHYAAACjEsT92BHJP1uqGffHPu8/AADNPj4AAAAAAAAAAZgBAAB2AAAAAWkpuQUcyT9xFzpwbjrvPwCA1D5OAAAAAAAAAAGZAQAAdgAAAI1qQdJIK8k/E7vqJegz7z8AANg+XQAAAAAAAAABmgEAAHYAAABFFwxJoj/JP7Vem9thLe8/AIDbPm0AAAAAAAAAAZsBAAB2AAAAKW+JHRJZyT/hONzNriTvPwAA3T59AAAAAAAAAAGcAQAAdgAAAD1yuU+Yd8k/l0mt/M4Z7z8AgN4+fQAAAAAAAAABnQEAAHYAAAB/IJzfNJvJP09afivvDu8/AIDfPowAAAAAAAAAAZ4BAAB2AAAA73kxzefDyT+Pod+W4gHvPwCA3z6cAAAAAAAAAAGfAQAAdgAAAL0pLHbH9sk/R7KwxQL37j8AAOA+nAAAAAAAAAABoAEAAHYAAACJ2SYfpynKP4n5ETH26e4/AADiPpwAAAAAAAAAAaEBAAB2AAAAV4khyIZcyj/LQHOc6dzuPwAA4z6qAAAAAAAAAAGiAQAAdgAAAFHkzs58lMo/g1FEywnS7j8AgOI+qgAAAAAAAAABowEAAHYAAAB56i4zidHKPztiFfopx+4/AADiProAAAAAAAAAAaQBAAB2AAAAcUXcOX8Jyz/xcuYoSrzuPwAA4j66AAAAAAAAAAGlAQAAdgAAAD/11uJePMs/qYO3V2qx7j8AAOI+ygAAAAAAAAABpgEAAHYAAAANpdGLPm/LP9Vd+Em3qO4/AADlPsoAAAAAAAAAAacBAAB2AAAA2VTMNB6iyz+Nbsl4153uPwCA5j7pAAAAAAAAAAGoAQAAdgAAAHdZFIDnz8s/LRJ6LlGX7j8AgOU+6QAAAAAAAAABqQEAAHYAAABFCQ8pxwLMP8+1KuTKkO4/AIDkPvkAAAAAAAAAAaoBAAB2AAAAaw9vjdM/zD/lIktdcYzuPwAA5j75AAAAAAAAAAGrAQAAdgAAAMPAgU/2gcw/+49r1heI7j8AAOc++QAAAAAAAAABrAEAAHYAAAAZcpQRGcTMP50zHIyRge4/AADrPggBAAAAAAAAAa0BAAB2AAAAcSOn0zsGzT+zoDwFOH3uPwCA7D4IAQAAAAAAAAGuAQAAdgAAAMfUuZVeSM0/yQ1dft547j8AgO0+GAEAAAAAAAABrwEAAHYAAADv2hn6aoXNP1NE7bqxdu4/AADuPhgBAAAAAAAAAbABAAB2AAAARYwsvI3HzT9psQ00WHLuPwAA7j4nAQAAAAAAAAGxAQAAdgAAAG2SjCCaBM4/fx4urf5t7j8AAO4+JwEAAAAAAAABsgEAAHYAAABn7TknkDzOPwtVvunRa+4/AADuPicBAAAAAAAAAbMBAAB2AAAACfKBcllqzj8fwt5ieGfuPwAA7j43AQAAAAAAAAG0AQAAdgAAAKX2yb0imM4/H8LeYnhn7j8AAO8+NwEAAAAAAAABtQEAAHYAAABF+xEJ7MXOPzUv/9seY+4/AIDvPkcBAAAAAAAAAbYBAAB2AAAAE6sMssv4zj/BZY8Y8mDuPwAA8T5HAQAAAAAAAAG3AQAAdgAAAK+vVP2UJs8/S5wfVcVe7j8AgPE+VgEAAAAAAAABuAEAAHYAAABNtJxIXlTPP9fSr5GYXO4/AIDwPlYBAAAAAAAAAbkBAAB2AAAAGWSX8T2Hzz/tP9AKP1juPwAA8D5WAQAAAAAAAAG6AQAAdgAAAOUTkpodus8/d3ZgRxJW7j8AAPE+ZgEAAAAAAAABuwEAAHYAAACzw4xD/ezPP4/jgMC4Ue4/AIDxPmYBAAAAAAAAAbwBAAB2AAAAwLlDdu4P0D+lUKE5X03uPwCA8T52AQAAAAAAAAG9AQAAdgAAADxnmnnpK9A/u73BsgVJ7j8AAPI+dgEAAAAAAAABvgEAAHYAAAAkvxdOWUXQP1thcmh/Qu4/AADzPoUBAAAAAAAAAb8BAAB2AAAAcsG78z1c0D/nlwKlUkDuPwCA8z6FAQAAAAAAAAHAAQAAdgAAAMLDX5kic9A//QQjHvk77j8AgPM+lQEAAAAAAAABwQEAAHYAAACoG91tkozQPxNyQ5efN+4/AAD0PpUBAAAAAAAAAcIBAAB2AAAAYMin5Oug0D8p32MQRjPuPwAA9D6kAQAAAAAAAAHDAQAAdgAAAIAfmSy6stA/y4IUxr8s7j8AAPQ+pAEAAAAAAAABxAEAAHYAAAAKIbFF/cHQP8uCFMa/LO4/AAD1PrQBAAAAAAAAAcUBAAB2AAAAliLJXkDR0D/h7zQ/ZijuPwCA9T60AQAAAAAAAAHGAQAAdgAAAIjOB0n43dA/4e80P2Yo7j8AgPU+xAEAAAAAAAABxwEAAHYAAADmJG0EJejQP2smxXs5Ju4/AAD2PsQBAAAAAAAAAcgBAAB2AAAAQnvSv1Hy0D9rJsV7OSbuPwAA9z7TAQAAAAAAAAHJAQAAdgAAAJ7RN3t+/NA/aybFezkm7j8AgPc+0wEAAAAAAAABygEAAHYAAABi0sMHIATRP2smxXs5Ju4/AID3PuMBAAAAAAAAAcsBAAB2AAAAkH12ZTYJ0T9rJsV7OSbuPwAA+D7jAQAAAAAAAAHMAQAAdgAAACjTT5TBC9E/aybFezkm7j8AAPs+4wEAAAAAAAABzQEAAHYAAAC+KCnDTA7RP2smxXs5Ju4/AID8PuMBAAAAAAAAAc4BAAB2AAAAVn4C8tcQ0T9rJsV7OSbuPwCAAT/zAQAAAAAAAAHPAQAAdgAAAFZ+AvLXENE/aybFezkm7j8AAAM/8wEAAAAAAAAB0AEAAHYAAABWfgLy1xDRP4GT5fTfIe4/AMAFP/MBAAAAAAAAAdEBAAB2AAAAvigpw0wO0T+Bk+X03yHuPwAABz/zAQAAAAAAAAHSAQAAdgAAACjTT5TBC9E/lwAGboYd7j8AQAg/AgIAAAAAAAAB0wEAAHYAAAD6J502qwbRP61tJucsGe4/AMAIPwICAAAAAAAAAdQBAAB2AAAANCcRqgn/0D9PEdecphLuPwCACT8SAgAAAAAAAAHVAQAAdgAAANjQq+7c9NA/8bSHUiAM7j8AwAk/IQIAAAAAAAAB1gEAAHYAAAB8ekYzsOrQPx2PyERtA+4/AEAJPzECAAAAAAAAAdcBAAB2AAAAiM4HSfjd0D9JaQk3uvrtPwAACT8xAgAAAAAAAAHYAQAAdgAAACx4oo3L09A/dUNKKQfy7T8AAAk/QQIAAAAAAAAB2QEAAHYAAADQIT3SnsnQPy1UG1gn5+0/AAAJP0ECAAAAAAAAAdoBAAB2AAAAdMvXFnK/0D/N98sNoeDtPwAACj9QAgAAAAAAAAHbAQAAdgAAABh1cltFtdA/+dEMAO7X7T8AgAo/UAIAAAAAAAAB3AEAAHYAAAC8Hg2gGKvQP5t1vbVn0e0/AMAJP2ACAAAAAAAAAd0BAAB2AAAAYMin5Oug0D+x4t0uDs3tPwBACT9gAgAAAAAAAAHeAQAAdgAAAARyQim/ltA/Oxlua+HK7T8AgAk/cAIAAAAAAAAB3wEAAHYAAACoG91tkozQP1GGjuSHxu0/AMAJP3ACAAAAAAAAAeABAAB2AAAATMV3smWC0D9n865dLsLtPwDACD9/AgAAAAAAAAHhAQAAdgAAAIjE6yXEetA/8Sk/mgHA7T8AQAg/fwIAAAAAAAAB4gEAAHYAAADCw1+ZInPQPweXXxOou+0/AIAIP48CAAAAAAAAAeMBAAB2AAAAlBitOwxu0D8dBICMTrftPwDACD+PAgAAAAAAAAHkAQAAdgAAAPzC0wyBa9A/HQSAjE637T8AgAk/ngIAAAAAAAAB5QEAAHYAAABmbfrd9WjQP6k6EMkhte0/AMAJP54CAAAAAAAAAeYBAAB2AAAAzhchr2pm0D+pOhDJIbXtPwDACD+eAgAAAAAAAAHnAQAAdgAAADjCR4DfY9A/qToQySG17T8AQAg/ngIAAAAAAAAB6AEAAHYAAAA4wkeA32PQP6k6EMkhte0/AAAIP64CAAAAAAAAAekBAAB2AAAAOMJHgN9j0D+pOhDJIbXtPwAACD+uAgAAAAAAAAHqAQAAdgAAAM4XIa9qZtA/HQSAjE637T8AwAY/rgIAAAAAAAAB6wEAAHYAAACUGK07DG7QPx0EgIxOt+0/AEAGP64CAAAAAAAAAewBAAB2AAAAWBk5yK110D8Hl18TqLvtPwCABT/CAgAAAAAAAAHtAQAAdgAAAEzFd7JlgtA/8Sk/mgHA7T8AAAU/4QIAAAAAAAAB7gEAAHYAAABAcbacHY/QP1GGjuSHxu0/AAAFP+ECAAAAAAAAAe8BAAB2AAAAMh31htWb0D+x4t0uDs3tPwAABT/xAgAAAAAAAAHwAQAAdgAAALweDaAYq9A/m3W9tWfR7T8AQAQ/8QIAAAAAAAAB8QEAAHYAAABGICW5W7rQP+Nk7IZH3O0/AAAEPxADAAAAAAAAAfIBAAB2AAAAaHcWASrM0D+3iquU+uTtPwCABD8QAwAAAAAAAAHzAQAAdgAAAIjOB0n43dA/i7Bqoq3t7T8AwAQ/EAMAAAAAAAAB9AEAAHYAAAAS0B9iO+3QP1/WKbBg9u0/AMAEPx8DAAAAAAAAAfUBAAB2AAAAntE3e3780D+9Mnn65vztPwAABT8fAwAAAAAAAAH2AQAAdgAAAJB9dmU2CdE/kVg4CJoF7j8AgAU/LwMAAAAAAAAB9wEAAHYAAADs09sgYxPRP/G0h1IgDO4/AMAFPy8DAAAAAAAAAfgBAAB2AAAASCpB3I8d0T9PEdecphLuPwAABz8/AwAAAAAAAAH5AQAAdgAAAAwrzWgxJdE/IzeWqlkb7j8AgAc/PwMAAAAAAAAB+gEAAHYAAADSK1n10izRP4GT5fTfIe4/AAAJPz8DAAAAAAAAAfsBAAB2AAAAANcLU+kx0T/h7zQ/ZijuPwCACT9OAwAAAAAAAAH8AQAAdgAAAJYs5YF0NNE/Kd9jEEYz7j8AAAw/TgMAAAAAAAAB/QEAAHYAAACWLOWBdDTRP/0EIx75O+4/AAANP14DAAAAAAAAAf4BAAB2AAAAANcLU+kx0T9bYXJof0LuPwBADj9eAwAAAAAAAAH/AQAAdgAAANIrWfXSLNE/pVChOV9N7j8AwA4/bgMAAAAAAAABAAIAAHYAAAB21fM5piLRP9fSr5GYXO4/AAARP24DAAAAAAAAAQECAAB2AAAAGn+OfnkY0T8LVb7p0WvuPwAAEj99AwAAAAAAAAECAgAAdgAAAL4oKcNMDtE/yQ1dft547j8AABU/fQMAAAAAAAABAwIAAHYAAADKfOrYlAHRP/uPa9YXiO4/AAAWP40DAAAAAAAAAQQCAAB2AAAAQnvSv1Hy0D9Df5qn95LuPwDAFz+NAwAAAAAAAAEFAgAAdgAAAOYkbQQl6NA/dwGp/zCi7j8AgBg/jQMAAAAAAAABBgIAAHYAAACIzgdJ+N3QPzW6R5Q9r+4/AEAYP5wDAAAAAAAAAQcCAAB2AAAAliLJXkDR0D/xcuYoSrzuPwAAGD+cAwAAAAAAAAEIAgAAdgAAADrMY6MTx9A/O2IV+inH7j8AQBU/rAMAAAAAAAABCQIAAHYAAADcdf7n5rzQP4NRRMsJ0u4/AAAUP6wDAAAAAAAAAQoCAAB2AAAAGHVyW0W10D/hrZMVkNjuPwDADj+8AwAAAAAAAAELAgAAdgAAAOrJv/0usNA/K53C5m/j7j8AgAw/vAMAAAAAAAABDAIAAHYAAABSdObOo63QPxUwom3J5+4/AID+PssDAAAAAAAAAQ0CAAB2AAAAUnTmzqOt0D//woH0IuzuPwCA8j7LAwAAAAAAAAEOAgAAdgAAAOrJv/0usNA/c4zxt0/u7j8AgK0+2wMAAAAAAAABDwIAAHYAAABGICW5W7rQP3OM8bdP7u4/AICOPtsDAAAAAAAAARACAAB2AAAAOsxjoxPH0D//woH0IuzuPwAAez7rAwAAAAAAAAERAgAAdgAAAFojVevh2NA/FTCibcnn7j8AAHA+CgQAAAAAAAABEgIAAHYAAACi74vkGibSP7XTUiND4e4/AAAzPgAAAAAAAAAAARMCAAB2AAAA3u7/V3ke0j9BCuNfFt/uPwAAdT4PAAAAAAAAAAEUAgAAdgAAAAqasrWPI9I/4a2TFZDY7j8AAII+DwAAAAAAAAABFQIAAHYAAAAKmrK1jyPSP/katI421O4/AICHPg8AAAAAAAAAARYCAAB2AAAACpqytY8j0j/5GrSONtTuPwAAmD4fAAAAAAAAAAEXAgAAdgAAAAqasrWPI9I/g1FEywnS7j8AgJ4+HwAAAAAAAAABGAIAAHYAAAB0RNmGBCHSP5m+ZESwze4/AACoPh8AAAAAAAAAARkCAAB2AAAA3u7/V3ke0j+vK4W9VsnuPwAArD4fAAAAAAAAAAEaAgAAdgAAAEaZJinuG9I/O2IV+inH7j8AALY+LwAAAAAAAAABGwIAAHYAAACuQ036YhnSP1HPNXPQwu4/AIC6Pi8AAAAAAAAAARwCAAB2AAAAgpianEwU0j9nPFbsdr7uPwAAyT4vAAAAAAAAAAEdAgAAdgAAAFTt5z42D9I/8XLmKEq87j8AgM8+PgAAAAAAAAABHgIAAHYAAAAmQjXhHwrSPwfgBqLwt+4/AIDbPj4AAAAAAAAAAR8CAAB2AAAA+JaCgwkF0j8dTScbl7PuPwCA4D5dAAAAAAAAAAEgAgAAdgAAAJxAHcjc+tE/HU0nG5ez7j8AAO0+XQAAAAAAAAABIQIAAHYAAABA6rcMsPDRP6mDt1dqse4/AADyPm0AAAAAAAAAASICAAB2AAAA5JNSUYPm0T81ukeUPa/uPwCA+j5tAAAAAAAAAAEjAgAAdgAAAPDnE2fL2dE/NbpHlD2v7j8AAP4+fQAAAAAAAAABJAIAAHYAAACUka6rns/RPzW6R5Q9r+4/AEABP30AAAAAAAAAASUCAAB2AAAAouVvwebC0T+pg7dXarHuPwBAAj+MAAAAAAAAAAEmAgAAdgAAAKw5MdcuttE/qYO3V2qx7j8AgAQ/jAAAAAAAAAABJwIAAHYAAAC6jfLsdqnRPx1NJxuXs+4/AEAFP5wAAAAAAAAAASgCAAB2AAAAxuGzAr+c0T8H4Aai8LfuPwBABT+cAAAAAAAAAAEpAgAAdgAAANQ1dRgHkNE/ZzxW7Ha+7j8AAAU/nAAAAAAAAAABKgIAAHYAAAB43w9d2oXRP68rhb1Wye4/AIAEP6wAAAAAAAAAASsCAAB2AAAAHImqoa170T/5GrSONtTuPwAABD+sAAAAAAAAAAEsAgAAdgAAAFiIHhUMdNE/K53C5m/j7j8AwAI/uwAAAAAAAAABLQIAAHYAAAAo3Wu39W7RP7t7IIkv+e4/AEACP7sAAAAAAAAAAS4CAAB2AAAAkoeSiGps0T9PWn4r7w7vPwCAAj/aAAAAAAAAAAEvAgAAdgAAAJKHkohqbNE/y8u7VAgp7z8AwAI/2gAAAAAAAAABMAIAAHYAAAAo3Wu39W7RP1uqGffHPu8/AEACP9oAAAAAAAAAATECAAB2AAAAWIgeFQx00T/XG1cg4VjvPwAAAj/aAAAAAAAAAAEyAgAAdgAAAByJqqGte9E/afq0wqBu7z8AAAI/6gAAAAAAAAABMwIAAHYAAAB43w9d2oXRP4UPo6Ezgu8/AAACP+oAAAAAAAAAATQCAAB2AAAA1DV1GAeQ0T9DyEE2QI/vPwAAAj/6AAAAAAAAAAE1AgAAdgAAAF43jTFKn9E/dUpQjnme7z8AAAI/+gAAAAAAAAABNgIAAHYAAABQ48sbAqzRP705f19Zqe8/AMAAPwkBAAAAAAAAATcCAAB2AAAA3OTjNEW70T8fls6p36/vPwBAAD8JAQAAAAAAAAE4AgAAdgAAAGTm+02IytE/CSmuMDm07z8AAP8+GQEAAAAAAAABOQIAAHYAAADw5xNny9nRPwkprjA5tO8/AAD+PhkBAAAAAAAAAToCAAB2AAAAeukrgA7p0T8fls6p36/vPwAAAD8pAQAAAAAAAAE7AgAAdgAAAATrQ5lR+NE/06af2P+k7z8AgAA/KQEAAAAAAAABPAIAAHYAAAD4loKDCQXSPxfuAETzl+8/AEABPzgBAAAAAAAAAT0CAAB2AAAAVO3nPjYP0j8PRjPeBoDvPwDAAT84AQAAAAAAAAE+AgAAdgAAAK5DTfpiGdI/HwuG8cBj7z8AwAE/SAEAAAAAAAABPwIAAHYAAAB0RNmGBCHSP7sGaUFORe8/AAACP0gBAAAAAAAAAUACAAB2AAAAou+L5Bom0j/hONzNriTvPwBAAT9XAQAAAAAAAAFBAgAAdgAAADpFZROmKNI/BWtPWg8E7z8AAAE/VwEAAAAAAAABQgIAAHYAAAA6RWUTpijSP4n5ETH26e4/AID+PmcBAAAAAAAAAUMCAAB2AAAAou+L5Bom0j+ZvmREsM3uPwAA/T5nAQAAAAAAAAFEAgAAdgAAAHRE2YYEIdI/B+AGovC37j8AAPs+ZwEAAAAAAAABRQIAAHYAAABGmSYp7hvSP2GUiIaKpu4/AAD6PncBAAAAAAAAAUYCAAB2AAAArkNN+mIZ0j8tEnouUZfuPwCA9j53AQAAAAAAAAFHAgAAdgAAAIKYmpxMFNI/+49r1heI7j8AAPU+hgEAAAAAAAABSAIAAHYAAABU7ec+Ng/SP50zHIyRge4/AADfPoYBAAAAAAAAAUkCAAB2AAAAvJcOEKsM0j/JDV1+3njuPwCA1T6zAQAAAAAAAAFKAgAAdgAAAI7sW7KUB9I/abENNFhy7j8AAEw+swEAAAAAAAABSwIAAHYAAACO7FuylAfSP2mxDTRYcu4/AADQPbMBAAAAAAAAAUwCAAB2AAAAjuxbspQH0j9TRO26sXbuPwAAPD2zAQAAAAAAAAFNAgAAdgAAAEw+eSL449E/gdyMgyge7z8AALI+AAAAAAAAAAABTgIAAHYAAAASPwWvmevRP+E43M2uJO8/AAD0Pg8AAAAAAAAAAU8CAAB2AAAATD55Ivjj0T+1XpvbYS3vPwBAAT8PAAAAAAAAAAFQAgAAdgAAAB6TxsTh3tE/n/F6Yrsx7z8AgAY/DwAAAAAAAAABUQIAAHYAAAAek8bE4d7RP5/xemK7Me8/AIAJPw8AAAAAAAAAAVICAAB2AAAAHpPGxOHe0T8Tu+ol6DPvPwDACT8fAAAAAAAAAAFTAgAAdgAAAB6TxsTh3tE/E7vqJegz7z8AAAY/HwAAAAAAAAABVAIAAHYAAAAek8bE4d7RPxO76iXoM+8/AEAEPx8AAAAAAAAAAVUCAAB2AAAATD55Ivjj0T+f8XpiuzHvPwAAAT8fAAAAAAAAAAFWAgAAdgAAAHrpK4AO6dE/n/F6Yrsx7z8AgP8+LwAAAAAAAAABVwIAAHYAAABA6rcMsPDRP5/xemK7Me8/AAD9Pi8AAAAAAAAAAVgCAAB2AAAAnEAdyNz60T8Tu+ol6DPvPwAA/D4+AAAAAAAAAAFZAgAAdgAAAPiWgoMJBdI//U3KrEE47z8AAP4+PgAAAAAAAAABWgIAAHYAAADqQsFtwRHSP1uqGffHPu8/AAD/Pk4AAAAAAAAAAVsCAAB2AAAACpqytY8j0j8v0NgEe0fvPwCA/z5eAAAAAAAAAAFcAgAAdgAAACzxo/1dNdI/eb8H1lpS7z8AAAA/XgAAAAAAAAABXQIAAHYAAADknW50t0nSPzV4pmpnX+8/AAAAP20AAAAAAAAAAV4CAAB2AAAAnko56xBe0j9p+rTCoG7vPwAAAD9tAAAAAAAAAAFfAgAAdgAAAFb3A2JqctI/senjk4B57z8AgAA/fQAAAAAAAAABYAIAAHYAAACk+acHT4nSP+Nr8uu5iO8/AMAAP30AAAAAAAAAAWECAAB2AAAA9PtLrTOg0j+hJJGAxpXvPwBAAD+MAAAAAAAAAAFiAgAAdgAAAET+71IYt9I/6RPAUaag7z8AAAA/jAAAAAAAAAABYwIAAHYAAACSAJT4/M3SP705f19Zqe8/AAABP4wAAAAAAAAAAWQCAAB2AAAA4gI4nuHk0j8fls6p36/vPwCAAT+cAAAAAAAAAAFlAgAAdgAAAJqvAhU7+dI/CSmuMDm07z8AgPc+nAAAAAAAAAABZgIAAHYAAAC6BvRcCQvTPwkprjA5tO8/AADyPrsAAAAAAAAAAWcCAAB2AAAA3F3lpNcc0z8JKa4wObTvPwAA2j67AAAAAAAAAAFoAgAAdgAAAP601uylLtM/CSmuMDm07z8AgM8+uwAAAAAAAAABaQIAAHYAAADwYBXXXTvTPx+Wzqnfr+8/AACCPrsAAAAAAAAAAWoCAAB2AAAATLd6kopF0z+9OX9fWanvPwAAQD7qAAAAAAAAAAFrAgAAdgAAAHpiLfCgStM/dUpQjnme7z8AABY+6gAAAAAAAAABbAIAAHYAAABECAx2TBrTP7OgPAU4fe4/AICwPgAAAAAAAAAAAW0CAAB2AAAA6LGmuh8Q0z/lIktdcYzuPwAA8j4QAAAAAAAAAAFuAgAAdgAAAFJczYuUDdM/Q3+ap/eS7j8AQAA/EAAAAAAAAAABbwIAAHYAAAC6BvRcCQvTPxelWbWqm+4/AIAFPxAAAAAAAAAAAXACAAB2AAAAUlzNi5QN0z+Nbsl4153uPwCACD8QAAAAAAAAAAFxAgAAdgAAAOixprofENM/1V34Sbeo7j8AwAg/HwAAAAAAAAABcgIAAHYAAAAWXVkYNhXTPzW6R5Q9r+4/AAAQPx8AAAAAAAAAAXMCAAB2AAAARAgMdkwa0z8H4Aai8LfuPwBAEz8fAAAAAAAAAAF0AgAAdgAAAAoJmALuIdM/ZzxW7Ha+7j8AwAo/PwAAAAAAAAABdQIAAHYAAADOCSSPjynTPztiFfopx+4/AMAGPz8AAAAAAAAAAXYCAAB2AAAAlAqwGzEx0z+ZvmREsM3uPwDAAj8/AAAAAAAAAAF3AgAAdgAAAPBgFdddO9M/+Rq0jjbU7j8AQAE/PwAAAAAAAAABeAIAAHYAAADiDFTBFUjTP7XTUiND4e4/AIABPz8AAAAAAAAAAXkCAAB2AAAA1riSq81U0z9zjPG3T+7uPwDAAT9OAAAAAAAAAAF6AgAAdgAAAGC6qsQQZNM/u3sgiS/57j8AwAE/TgAAAAAAAAABewIAAHYAAADqu8LdU3PTP+/9LuFoCO8/AAACP14AAAAAAAAAAXwCAAB2AAAAdL3a9paC0z857V2ySBPvPwCA/z5eAAAAAAAAAAF9AgAAdgAAAGZpGeFOj9M/l0mt/M4Z7z8AgP0+bgAAAAAAAAABfgIAAHYAAABcFVjLBpzTP2tvbAqCIu8/AADvPm4AAAAAAAAAAX8CAAB2AAAATsGWtb6o0z/Ly7tUCCnvPwCA6D59AAAAAAAAAAGAAgAAdgAAAEBt1Z92tdM/tV6b22Et7z8AgMc+fQAAAAAAAAABgQIAAHYAAADMbu24ucTTPykoC5+OL+8/AIC4Po0AAAAAAAAAAYICAAB2AAAAKMVSdObO0z8pKAufji/vPwCAsD6NAAAAAAAAAAGDAgAAdgAAAOzF3gCI1tM/tV6b22Et7z8AAK4+vAAAAAAAAAABhAIAAHYAAADYwq7OAbjTP/G0h1IgDO4/AABIPgAAAAAAAAAAAYUCAAB2AAAABm5hLBi90z/xtIdSIAzuPwAAiT4QAAAAAAAAAAGGAgAAdgAAANjCrs4BuNM/ZX73FU0O7j8AAJE+EAAAAAAAAAABhwIAAHYAAABAbdWfdrXTP08R15ymEu4/AACXPhAAAAAAAAAAAYgCAAB2AAAAQG3Vn3a10z9PEdecphLuPwAAsT4gAAAAAAAAAAGJAgAAdgAAAEBt1Z92tdM/rW0m5ywZ7j8AgLs+IAAAAAAAAAABigIAAHYAAABAbdWfdrXTP5cABm6GHe4/AADHPi8AAAAAAAAAAYsCAAB2AAAAQG3Vn3a10z+Bk+X03yHuPwAAzD4vAAAAAAAAAAGMAgAAdgAAAEBt1Z92tdM/4e80P2Yo7j8AAMs+LwAAAAAAAAABjQIAAHYAAACqF/xw67LTP7MV9EwZMe4/AIDKPj8AAAAAAAAAAY4CAAB2AAAAFMIiQmCw0z/9BCMe+TvuPwAAzD4/AAAAAAAAAAGPAgAAdgAAAOQWcORJq9M/u73BsgVJ7j8AAM0+TwAAAAAAAAABkAIAAHYAAAC4a72GM6bTP3d2YEcSVu4/AADTPk8AAAAAAAAAAZECAAB2AAAA8mox+pGe0z81L//bHmPuPwAA1j5PAAAAAAAAAAGSAgAAdgAAAMK/fpx7mdM/U0TturF27j8AgNs+XgAAAAAAAAABkwIAAHYAAAAAv/IP2pHTP/uPa9YXiO4/AADePm4AAAAAAAAAAZQCAAB2AAAAOr5mgziK0z8XpVm1qpvuPwCA4D5uAAAAAAAAAAGVAgAAdgAAAAwTtCUihdM/NbpHlD2v7j8AgOE+bgAAAAAAAAABlgIAAHYAAADeZwHIC4DTP1HPNXPQwu4/AADYPn0AAAAAAAAAAZcCAAB2AAAARhIomYB90z/LQHOc6dzuPwCA0z6NAAAAAAAAAAGYAgAAdgAAALC8Tmr1etM/R7KwxQL37j8AAL4+jQAAAAAAAAABmQIAAHYAAAAYZ3U7anjTP09afivvDu8/AIC0Po0AAAAAAAAAAZoCAAB2AAAAGGd1O2p40z/hONzNriTvPwAAMz6sAAAAAAAAAAGbAgAAdgAAALC8Tmr1etM/5+CpM5s87z8AAMQ9rAAAAAAAAAABnAIAAHYAAADeZwHIC4DTP48sKE8BTu8/AABEPawAAAAAAAAAAZ0CAAB2AAAAhqQ7uKrvvz/VBkXxiVPqPwAADD4AAAAAAAAAAAGeAgAAdgAAAHShC4Yk0b8/fVLDDPBk6j8AAEA+DwAAAAAAAAABnwIAAHYAAAC69EAPy7y/P/EbM9AcZ+o/AABLPg8AAAAAAAAAAaACAAB2AAAAYJ7bU56yvz9PeIIao23qPwAAVD4PAAAAAAAAAAGhAgAAdgAAAABIdphxqL8/OQtiofxx6j8AAHA+DwAAAAAAAAABogIAAHYAAACm8RDdRJ6/PyOeQShWduo/AAB7Ph8AAAAAAAAAAaMCAAB2AAAASpurIRiUvz+ZZ7HrgnjqPwAAhD4fAAAAAAAAAAGkAgAAdgAAAJDu4Kq+f78/g/qQctx86j8AgIY+HwAAAAAAAAABpQIAAHYAAAA2mHvvkXW/P22NcPk1geo/AICIPj4AAAAAAAAAAaYCAAB2AAAA2kEWNGVrvz9XIFCAj4XqPwCAiT4+AAAAAAAAAAGnAgAAdgAAACCVS70LV78/y+m/Q7yH6j8AgJM+PgAAAAAAAAABqAIAAHYAAAAglUu9C1e/PylGD45Cjuo/AACYPj4AAAAAAAAAAakCAAB2AAAAyD7mAd9Mvz+fD39Rb5DqPwAApj4+AAAAAAAAAAGqAgAAdgAAAGzogEayQr8/nw9/UW+Q6j8AAKw+PgAAAAAAAAABqwIAAHYAAABs6IBGskK/P58Pf1FvkOo/AACvPj4AAAAAAAAAAawCAAB2AAAAbOiARrJCvz+fD39Rb5DqPwAAsD5OAAAAAAAAAAGtAgAAdgAAAGzogEayQr8/nw9/UW+Q6j8AALI+TgAAAAAAAAABrgIAAHYAAABs6IBGskK/PylGD45Cjuo/AACzPk4AAAAAAAAAAa8CAAB2AAAAbOiARrJCvz+1fJ/KFYzqPwAAuT5OAAAAAAAAAAGwAgAAdgAAACCVS70LV78/y+m/Q7yH6j8AALw+TgAAAAAAAAABsQIAAHYAAAB867B4OGG/P8vpv0O8h+o/AADDPk4AAAAAAAAAAbICAAB2AAAANph775F1vz/hVuC8YoPqPwAAxj5dAAAAAAAAAAGzAgAAdgAAAPBERmbrib8/g/qQctx86j8AgMo+fQAAAAAAAAABtAIAAHYAAAAASHaYcai/PyOeQShWduo/AIDMPowAAAAAAAAAAbUCAAB2AAAAFkumyvfGvz9PeIIao23qPwCAzT6MAAAAAAAAAAG2AgAAdgAAACpO1vx95b8/B4lTScNi6j8AAM4+nAAAAAAAAAABtwIAAHYAAADN0zV1GAfAPzNjlDsQWuo/AADPPqsAAAAAAAAAAbgCAAB2AAAAtSuzSYggwD/rc2VqME/qPwCAzz6rAAAAAAAAAAG5AgAAdgAAAJuDMB74OcA/LbvG1SNC6j8AANE+uwAAAAAAAAABugIAAHYAAACwhmBQfljAP89ed4udO+o/AIDRPrsAAAAAAAAAAbsCAAB2AAAAw4mQggR3wD/7OLh96jLqPwCA0D7LAAAAAAAAAAG8AgAAdgAAAAQ4cxKhmsA/JxP5bzcq6j8AANA+6gAAAAAAAAABvQIAAHYAAAB2kQgAVMPAP1PtOWKEIeo/AADRPuoAAAAAAAAAAb4CAAB2AAAA5uqd7QbswD9pWlrbKh3qPwCA0T7qAAAAAAAAAAG/AgAAdgAAAFZEM9u5FME/C/4KkaQW6j8AgNE+6gAAAAAAAAABwAIAAHYAAAD2SHsmg0LBP6uhu0YeEOo/AADSPvoAAAAAAAAAAcECAAB2AAAAk03DcUxwwT9NRWz8lwnqPwAA0z76AAAAAAAAAAHCAgAAdgAAAF/9vRoso8E/Y7KMdT4F6j8AgNM+CQEAAAAAAAABwwIAAHYAAABaWGshItvBP3kfre7kAOo/AIDTPgkBAAAAAAAAAcQCAAB2AAAAJwhmygEOwj8DVj0ruP7pPwAA1D4ZAQAAAAAAAAHFAgAAdgAAAMUMrhXLO8I/j4zNZ4v86T8AANU+GQEAAAAAAAABxgIAAHYAAABkEfZglGnCP4+MzWeL/Ok/AIDVPigBAAAAAAAAAccCAAB2AAAAARY+rF2Xwj+PjM1ni/zpPwAA1z4oAQAAAAAAAAHIAgAAdgAAAM7FOFU9ysI/j4zNZ4v86T8AgNc+KAEAAAAAAAAByQIAAHYAAACbdTP+HP3CPwNWPSu4/uk/AIDXPkgBAAAAAAAAAcoCAAB2AAAAaSUup/wvwz95H63u5ADqPwAA2D5IAQAAAAAAAAHLAgAAdgAAADPVKFDcYsM/eR+t7uQA6j8AANg+SAEAAAAAAAABzAIAAHYAAAD/hCP5u5XDP3kfre7kAOo/AADYPkgBAAAAAAAAAc0CAAB2AAAAzTQeopvIwz95H63u5ADqPwAA2D5XAQAAAAAAAAHOAgAAdgAAAG05Zu1k9sM/7egcshED6j8AANg+VwEAAAAAAAABzwIAAHYAAADdkvvaFx/EP+3oHLIRA+o/AIDWPmcBAAAAAAAAAdACAAB2AAAAHUHearRCxD/t6ByyEQPqPwAA1j5nAQAAAAAAAAHRAgAAdgAAADFEDp06YcQ/7egcshED6j8AANg+dwEAAAAAAAAB0gIAAHYAAAAZnItxqnrEP+3oHLIRA+o/AADZPncBAAAAAAAAAdMCAAB2AAAAo52jiu2JxD/t6ByyEQPqPwAA3D6GAQAAAAAAAAHUAgAAdgAAAC2fu6MwmcQ/7egcshED6j8AAN0+hgEAAAAAAAAB1QIAAHYAAAAtn7ujMJnEP+3oHLIRA+o/AIDmPoYBAAAAAAAAAdYCAAB2AAAAW0puAUeexD/t6ByyEQPqPwCA6j6GAQAAAAAAAAHXAgAAdgAAAC2fu6MwmcQ/Y7KMdT4F6j8AgPA+lgEAAAAAAAAB2AIAAHYAAABz8vAs14TEP9d7/DhrB+o/AAD1PpYBAAAAAAAAAdkCAAB2AAAAjZpzWGdrxD9NRWz8lwnqPwCA9j61AQAAAAAAAAHaAgAAdgAAAHmXQybhTMQ/wQ7cv8QL6j8AgPc+xQEAAAAAAAAB2wIAAHYAAABnlBP0Wi7EPzfYS4PxDeo/AAD5PsUBAAAAAAAAAdwCAAB2AAAAJeYwZL4KxD+robtGHhDqPwCA+T7UAQAAAAAAAAHdAgAAdgAAALOMm3YL4sM/IWsrCksS6j8AgPk+5AEAAAAAAAAB3gIAAHYAAABx3rjmbr7DP5U0m813FOo/AAD6PuQBAAAAAAAAAd8CAAB2AAAA/4Qj+buVwz8L/gqRpBbqPwAA+z7kAQAAAAAAAAHgAgAAdgAAAL3WQGkfcsM/f8d6VNEY6j8AgPs+9AEAAAAAAAAB4QIAAHYAAAB7KF7Zgk7DP/WQ6hf+Guo/AID7PvQBAAAAAAAAAeICAAB2AAAAOXp7SeYqwz9pWlrbKh3qPwAA/D4TAgAAAAAAAAHjAgAAdgAAAPbLmLlJB8M/3SPKnlcf6j8AAPw+EwIAAAAAAAAB5AIAAHYAAACzHbYprePCP1PtOWKEIeo/AAD8PhMCAAAAAAAAAeUCAAB2AAAAQ8QgPPq6wj9T7TlihCHqPwAA/D4TAgAAAAAAAAHmAgAAdgAAAAEWPqxdl8I/U+05YoQh6j8AAPw+IgIAAAAAAAAB5wIAAHYAAACSvKi+qm7CPz2AGendJeo/AAD8PiICAAAAAAAAAegCAAB2AAAA9Ldgc+FAwj89gBnp3SXqPwAA/D4yAgAAAAAAAAHpAgAAdgAAAFWzGCgYE8I/PYAZ6d0l6j8AAPw+MgIAAAAAAAAB6gIAAHYAAAC1rtDcTuXBPz2AGendJeo/AAD8PkICAAAAAAAAAesCAAB2AAAA6/7VM2+ywT89gBnp3SXqPwAA/T5CAgAAAAAAAAHsAgAAdgAAAEr6jeilhME/PYAZ6d0l6j8AgP0+UQIAAAAAAAAB7QIAAHYAAACu9UWd3FbBP1PtOWKEIeo/AID9PlECAAAAAAAAAe4CAAB2AAAAPJywrykuwT9T7TlihCHqPwAA/j5hAgAAAAAAAAHvAgAAdgAAAPntzR+NCsE/3SPKnlcf6j8AgPw+YQIAAAAAAAAB8AIAAHYAAADm6p3tBuzAP2laWtsqHeo/AAD8PnECAAAAAAAAAfECAAB2AAAA0edtu4DNwD9/x3pU0RjqPwAA/D5xAgAAAAAAAAHyAgAAdgAAAO2P8OYQtMA/C/4KkaQW6j8AAPw+gAIAAAAAAAAB8wIAAHYAAAA14yVwt5/AP5U0m813FOo/AID6PoACAAAAAAAAAfQCAAB2AAAAquENV3SQwD8haysKSxLqPwAA+j6QAgAAAAAAAAH1AgAAdgAAACDg9T0xgcA/q6G7Rh4Q6j8AgPY+kAIAAAAAAAAB9gIAAHYAAADDiZCCBHfAP6uhu0YeEOo/AAD1Pp8CAAAAAAAAAfcCAAB2AAAAld7dJO5xwD+robtGHhDqPwCA7j6fAgAAAAAAAAH4AgAAdgAAAGgzK8fXbMA/q6G7Rh4Q6j8AAOw+nwIAAAAAAAAB+QIAAHYAAABoMyvH12zAP6uhu0YeEOo/AIDgPp8CAAAAAAAAAfoCAAB2AAAAaDMrx9dswD+robtGHhDqPwCA2z6vAgAAAAAAAAH7AgAAdgAAAMOJkIIEd8A/q6G7Rh4Q6j8AAM8+rwIAAAAAAAAB/AIAAHYAAABMi6ibR4bAPyFrKwpLEuo/AIDJPq8CAAAAAAAAAf0CAAB2AAAABDhzEqGawD+VNJvNdxTqPwCAuD6/AgAAAAAAAAH+AgAAdgAAAO2P8OYQtMA/C/4KkaQW6j8AALE+3gIAAAAAAAAB/wIAAHYAAAD/kiAZl9LAP3/HelTRGOo/AAAkPt4CAAAAAAAAAQADAAB2AAAAQUEDqTP2wD9pWlrbKh3qPwAAnD3uAgAAAAAAAAEBAwAAdgAAAITv5TjQGcE/U+05YoQh6j8AAOA87gIAAAAAAAABAgMAAHYAAAAOIzY+Jzq+P73p0WueAO0/AABQPgAAAAAAAAAAAQMDAAB2AAAA6BzW2Rr9vT8F2QA9fgvtPwCAjj4PAAAAAAAAAAEEAwAAdgAAAIrGcB7u8r0/72vgw9cP7T8AAJc+DwAAAAAAAAABBQMAAHYAAAB4w0DsZ9S9P9n+v0oxFO0/AACdPg8AAAAAAAAAAQYDAAB2AAAAeMNA7GfUvT9PyC8OXhbtPwAAoz4PAAAAAAAAAAEHAwAAdgAAABpt2zA7yr0/T8gvDl4W7T8AgKQ+DwAAAAAAAAABCAMAAHYAAAC+FnZ1DsC9PzlbD5W3Gu0/AACpPh8AAAAAAAAAAQkDAAB2AAAAZMAQuuG1vT85Ww+VtxrtPwCAqj4fAAAAAAAAAAEKAwAAdgAAAKoTRkOIob0/rSR/WOQc7T8AgKw+HwAAAAAAAAABCwMAAHYAAAD2ZnvMLo29PyPu7hsRH+0/AICtPh8AAAAAAAAAAQwDAAB2AAAAlBAWEQKDvT+Xt17fPSHtPwCArT4vAAAAAAAAAAENAwAAdgAAADq6sFXVeL0/g0o+Zpcl7T8AAK4+LwAAAAAAAAABDgMAAHYAAAA6urBV1Xi9P23dHe3wKe0/AACuPj4AAAAAAAAAAQ8DAAB2AAAA3mNLmqhuvT/LOW03dzDtPwAArj4+AAAAAAAAAAEQAwAAdgAAAN5jS5qobr0/FSmcCFc77T8AgKg+TgAAAAAAAAABEQMAAHYAAAA6urBV1Xi9P0erqmCQSu0/AACmPk4AAAAAAAAAARIDAAB2AAAA9mZ7zC6NvT/v9ih89lvtPwCApD5dAAAAAAAAAAETAwAAdgAAAKoTRkOIob0/f9WGHrZx7T8AAKQ+bQAAAAAAAAABFAMAAHYAAAC+FnZ1DsC9PxG05MB1h+0/AAClPm0AAAAAAAAAARUDAAB2AAAAeMNA7GfUvT93uAFx6KXtPwCApT59AAAAAAAAAAEWAwAAdgAAAIrGcB7u8r0/Z/OuXS7C7T8AgKU+fQAAAAAAAAABFwMAAHYAAABEczuVRwe+P833yw2h4O0/AACmPowAAAAAAAAAARgDAAB2AAAAWHZrx80lvj+9Mnn65vztPwCApD6MAAAAAAAAAAEZAwAAdgAAAG55m/lTRL4/rW0m5ywZ7j8AAKQ+nAAAAAAAAAABGgMAAHYAAAB+fMsr2mK+PynfYxBGM+4/AAClPpwAAAAAAAAAARsDAAB2AAAAlH/7XWCBvj+lUKE5X03uPwCApT6sAAAAAAAAAAEcAwAAdgAAAKiCK5Dmn74/NS//2x5j7j8AgKQ+rAAAAAAAAAABHQMAAHYAAAC+hVvCbL6+P7OgPAU4fe4/AACkPrsAAAAAAAAAAR4DAAB2AAAALt/wrx/nvj/PtSrkypDuPwAApT67AAAAAAAAAAEfAwAAdgAAAELiIOKlBb8/dwGp/zCi7j8AgKU+ywAAAAAAAAABIAMAAHYAAACwO7bPWC6/P6mDt1dqse4/AICkPssAAAAAAAAAASEDAAB2AAAAIJVLvQtXvz9nPFbsdr7uPwAApD7eAAAAAAAAAAEiAwAAdgAAAJDu4Kq+f78/ryuFvVbJ7j8AAKU+3gAAAAAAAAABIwMAAHYAAAAASHaYcai/P4NRRMsJ0u4/AIClPt4AAAAAAAAAASQDAAB2AAAAdKELhiTRvz/5GrSONtTuPwAApz7uAAAAAAAAAAElAwAAdgAAAKAogxcCAsA/4a2TFZDY7j8AgKc+7gAAAAAAAAABJgMAAHYAAACGgADscRvAP+GtkxWQ2O4/AACqPv4AAAAAAAAAAScDAAB2AAAAm4MwHvg5wD/5GrSONtTuPwAAqz7+AAAAAAAAAAEoAwAAdgAAALCGYFB+WMA/mb5kRLDN7j8AgKw+DQEAAAAAAAABKQMAAHYAAADDiZCCBHfAP1HPNXPQwu4/AICtPg0BAAAAAAAAASoDAAB2AAAAquENV3SQwD8H4Aai8LfuPwCArT4tAQAAAAAAAAErAwAAdgAAALzkPYn6rsA/v/DX0BCt7j8AAK4+LQEAAAAAAAABLAMAAHYAAACkPLtdasjAP41uyXjXne4/AICqPi0BAAAAAAAAAS0DAAB2AAAAiZQ4MtrhwD9Z7Logno7uPwAAqT4tAQAAAAAAAAEuAwAAdgAAAEFBA6kz9sA/s6A8BTh97j8AAJo+PAEAAAAAAAABLwMAAHYAAAD57c0fjQrBPwtVvunRa+4/AACTPjwBAAAAAAAAATADAAB2AAAAhO/lONAZwT/tP9AKP1juPwAAFD5bAQAAAAAAAAExAwAAdgAAAOFFS/T8I8E/W2FyaH9C7j8AAKQ9WwEAAAAAAAABMgMAAHYAAAAO8f1REynBP8uCFMa/LO4/AAAwPVsBAAAAAAAAATMDAAB2AAAAtMzQgvovvj91+qKavvXsPwAAhz4AAAAAAAAAAAE0AwAAdgAAAOgc1tka/b0/01by5ET87D8AALk+EAAAAAAAAAABNQMAAHYAAACKxnAe7vK9P73p0WueAO0/AADEPhAAAAAAAAAAATYDAAB2AAAA6BzW2Rr9vT9JIGKocf7sPwAAzD4QAAAAAAAAAAE3AwAAdgAAAERzO5VHB74/SSBiqHH+7D8AgM0+HwAAAAAAAAABOAMAAHYAAAD6HwYMoRu+P9NW8uRE/Ow/AIDMPh8AAAAAAAAAATkDAAB2AAAAtMzQgvovvj9fjYIhGPrsPwCAyD4vAAAAAAAAAAE6AwAAdgAAAMjPALWATr4//zAz15Hz7D8AAMc+LwAAAAAAAAABOwMAAHYAAADe0jDnBm2+PysLdMne6uw/AIC/Pi8AAAAAAAAAATwDAAB2AAAATizG1LmVvj/jG0X4/t/sPwAAvD5OAAAAAAAAAAE9AwAAdgAAAL6FW8Jsvr4/D/aF6kvX7D8AALU+TgAAAAAAAAABPgMAAHYAAACGNVZrTPG+P8cGVxlszOw/AACyPk4AAAAAAAAAAT8DAAB2AAAA9o7rWP8Zvz99FyhIjMHsPwAAoz5OAAAAAAAAAAFAAwAAdgAAAGzogEayQr8/NSj5dqy27D8AgJw+TgAAAAAAAAABQQMAAHYAAADaQRY0ZWu/P+04yqXMq+w/AICHPl4AAAAAAAAAAUIDAAB2AAAASpurIRiUvz8ZEwuYGaPsPwAAfD5eAAAAAAAAAAFDAwAAdgAAAGCe21Oesr8/Re1Limaa7D8AAOI9nAAAAAAAAAABRAMAAHYAAAB0oQuGJNG/P11abAMNluw/AABMPZwAAAAAAAAAAUUDAAB2AAAAfOuweDhhvz+9Mnn65vztPwCAhD4AAAAAAAAAAAFGAwAAdgAAAMg+5gHfTL8/HY/IRG0D7j8AgLU+EAAAAAAAAAABRwMAAHYAAAB867B4OGG/Px2PyERtA+4/AIDAPhAAAAAAAAAAAUgDAAB2AAAAkO7gqr5/vz+nxViBQAHuPwAAyD4QAAAAAAAAAAFJAwAAdgAAAEqbqyEYlL8/vTJ5+ub87T8AgMg+IAAAAAAAAAABSgMAAHYAAABgnttTnrK/P9OfmXON+O0/AADHPiAAAAAAAAAAAUsDAAB2AAAA0PdwQVHbvz+LsGqire3tPwCAvz4vAAAAAAAAAAFMAwAAdgAAAM3TNXUYB8A/42Tshkfc7T8AALw+LwAAAAAAAAABTQMAAHYAAADj1mWnniXAPzsZbmvhyu0/AACtPj8AAAAAAAAAAU4DAAB2AAAAUzD7lFFOwD+pOhDJIbXtPwCApj4/AAAAAAAAAAFPAwAAdgAAAMOJkIIEd8A/o5JCYzWd7T8AAB8+TwAAAAAAAAABUAMAAHYAAAA14yVwt5/AP53qdP1Ihe0/AACgPU8AAAAAAAAAAVEDAAB2AAAApDy7XWrIwD8heTfUL2vtPwAAFD1uAAAAAAAAAAFSAwAAdgAAAOAhuok8v2M/AOuGtgPuaz8AAEo+AAAAAAAAAAABUwMAAHYAAADAUMjUjsZaPwDrhrYD7ms/AICKPhAAAAAAAAAAAVQDAAB2AAAAAOgdrr1RXT8A64a2A+5rPwAAkz4QAAAAAAAAAAFVAwAAdgAAAIB+c4fs3F8/AHe9RkDBaT8AAJk+EAAAAAAAAAABVgMAAHYAAACAfnOH7NxfPwB3vUZAwWk/AACoPhAAAAAAAAAAAVcDAAB2AAAAgH5zh+zcXz8Ad71GQMFpPwCArT4fAAAAAAAAAAFYAwAAdgAAAIB+c4fs3F8/AHe9RkDBaT8AALQ+HwAAAAAAAAABWQMAAHYAAACAfnOH7NxfPwB3vUZAwWk/AIC1Ph8AAAAAAAAAAVoDAAB2AAAA4CG6iTy/Yz8Ad71GQMFpPwAAtj4fAAAAAAAAAAFbAwAAdgAAAEDtZPbTBGU/AOuGtgPuaz8AALY+PwAAAAAAAAABXAMAAHYAAABAhLrPApBnPwBgUCbHGm4/AAC2Pj8AAAAAAAAAAV0DAAB2AAAAgBsQqTEbaj+A6gxLxSNwPwAAtz4/AAAAAAAAAAFeAwAAdgAAAICyZYJgpmw/AKXxAic6cT8AgLc+PwAAAAAAAAABXwMAAHYAAABwCjNkkztwPwAau3LqZnM/AAC6Pk4AAAAAAAAAAWADAAB2AAAA8NXd0CqBcT8Aj4TirZN1PwAAuz5OAAAAAAAAAAFhAwAAdgAAAEAH3vONaXM/AAROUnHAdz8AAMA+XgAAAAAAAAABYgMAAHYAAACQON4W8VF1PwA0/HmWA3s/AADCPl4AAAAAAAAAAWMDAAB2AAAA4GneOVQ6dz8AqcXpWTB9PwAAyD5uAAAAAAAAAAFkAwAAdgAAAACb3ly3Ink/QOy5iL85gD8AAMo+bgAAAAAAAAABZQMAAHYAAABQzN5/Ggt7PwAEkRxS24E/AADRPn0AAAAAAAAAAWYDAAB2AAAAUGM0WUmWfT+AvnXUs/GCPwAA1D59AAAAAAAAAAFnAwAAdgAAABCwb/QhYoA/AHlajBUIhD8AgNk+nAAAAAAAAAABaAMAAHYAAABY4W8XhUqCP0AzP0R3HoU/AADcPpwAAAAAAAAAAWkDAAB2AAAAqBJwOugyhD/A7SP82DSGPwCA4D6cAAAAAAAAAAFqAwAAdgAAAMj2mjixbIY/AKgItDpLhz8AgOI+sAAAAAAAAAABawMAAHYAAADIjfAR4PeIP4Bi7WucYYg/AIDlPrAAAAAAAAAAAWwDAAB2AAAAqNdwxnTUiz8AHdIj/neJPwAA5z6wAAAAAAAAAAFtAwAAdgAAAHjUG1ZvAo8/QHrE/y4Dij8AgOg+sAAAAAAAAAABbgMAAHYAAACcaOPyNBiRP4DXtttfjoo/AIDpPr8AAAAAAAAAAW8DAAB2AAAA4JnjFZgAkz+A17bbX46KPwCA6T7PAAAAAAAAAAFwAwAAdgAAALRxTktIwJQ/wDSpt5AZiz8AAOo+3wAAAAAAAAABcQMAAHYAAACISbmA+H+WP8A0qbeQGYs/AADrPt8AAAAAAAAAAXIDAAB2AAAAXCEktqg/mD/ANKm3kBmLPwCA6z7fAAAAAAAAAAFzAwAAdgAAAFBGZBDzrZk/wDSpt5AZiz8AAO0+3wAAAAAAAAABdAMAAHYAAAC4xDlY8ESbPwCSm5PBpIs/AIDtPu4AAAAAAAAAAXUDAAB2AAAAqOl5sjqznD8AkpuTwaSLPwCA7T7uAAAAAAAAAAF2AwAAdgAAABBoT/o3Sp4/AJKbk8Gkiz8AAO4+/gAAAAAAAAABdwMAAHYAAADwH90X9ASgP0DvjW/yL4w/AADuPv4AAAAAAAAAAXgDAAB2AAAA3IuSMszkoD9A741v8i+MPwAA7j4NAQAAAAAAAAF5AwAAdgAAAMT3R02kxKE/gEyASyO7jD8AgOw+DQEAAAAAAAABegMAAHYAAAAcvZJVL82iP8CpcidURo0/AADsPh0BAAAAAAAAAXsDAAB2AAAAfILdXbrVoz8AB2UDhdGNPwAA7D4dAQAAAAAAAAF8AwAAdgAAANRHKGZF3qQ/gMFJu+bnjj8AAOw+LQEAAAAAAAABfQMAAHYAAAB4YKj3dtKlP4AePJcXc48/AADsPi0BAAAAAAAAAX4DAAB2AAAAFHkoiajGpj9gm4kVVYqQPwAA7D48AQAAAAAAAAF/AwAAdgAAAATl3aOApqc/4FVuzbagkT8AAOw+PAEAAAAAAAABgAMAAHYAAAA4pMhH/3GoP8DhWReAcZI/AADsPkwBAAAAAAAAAYEDAAB2AAAAZGOz6309qT8AnD7P4YeTPwAA7D5MAQAAAAAAAAGCAwAAdgAAANx10xij9Kk/4CcqGatYlD8AAOw+TAEAAAAAAAABgwMAAHYAAAAUNb68IcCqP8CzFWN0KZU/AADsPmsBAAAAAAAAAYQDAAB2AAAAQPSoYKCLqz+gPwGtPfqVPwAA7D5rAQAAAAAAAAGFAwAAdgAAAHSzkwQfV6w/gMvs9gbLlj8AAOw+awEAAAAAAAABhgMAAHYAAABcH0kf9zatP2BX2EDQm5c/AADsPmsBAAAAAAAAAYcDAAB2AAAARIv+Oc8Wrj+AtMocASeYPwAA7D57AQAAAAAAAAGIAwAAdgAAAOyjfssAC68/wBG9+DGymD8AAOw+ewEAAAAAAAABiQMAAHYAAACMvP5cMv+vPwBvr9RiPZk/AADsPpoBAAAAAAAAAYoDAAB2AAAAmmo/97F5sD9AzKGwk8iZPwAA7D6aAQAAAAAAAAGLAwAAdgAAAOp2/7/K87A/gCmUjMRTmj8AAO0+mgEAAAAAAAABjAMAAHYAAACa2SREEHixP+CGhmj13po/AIDtPpoBAAAAAAAAAY0DAAB2AAAAjI9/UfznsT8g5HhEJmqbPwCA7T6qAQAAAAAAAAGOAwAAdgAAANybPxoVYrI/QEFrIFf1mz8AAO4+qgEAAAAAAAABjwMAAHYAAAB2+zRs1MeyP+BvZI7vOpw/AADuPrkBAAAAAAAAAZADAAB2AAAAarGPecA3sz8gzVZqIMacPwAA7j65AQAAAAAAAAGRAwAAdgAAALq9T0LZsbM/wPtP2LgLnT8AAO8+yQEAAAAAAAABkgMAAHYAAABqIHXGHja0PwBZQrTplp0/AIDvPskBAAAAAAAAAZMDAAB2AAAAFIOaSmS6tD+ghzsigtydPwCA7j7ZAQAAAAAAAAGUAwAAdgAAABw8JYrWSLU/QLY0kBoinj8AAO4+2QEAAAAAAAABlQMAAHYAAAAm9a/JSNe1P+DkLf6yZ54/AADuPugBAAAAAAAAAZYDAAB2AAAAjASgxOdvtj8gQiDa4/KePwAA7j7oAQAAAAAAAAGXAwAAdgAAAJS9KgRa/rY/wHAZSHw4nz8AAO4++AEAAAAAAAABmAMAAHYAAACedrVDzIy3P2CfErYUfp8/AADuPvgBAAAAAAAAAZkDAAB2AAAA8oJ1DOUGuD8AzgskrcOfPwCA7D4HAgAAAAAAAAGaAwAAdgAAAJ7lmpAqi7g/QH4CyaIEoD8AAOw+BwIAAAAAAAABmwMAAHYAAADy8VpZQwW5P5AV//9uJ6A/AADsPgcCAAAAAAAAAZwDAAB2AAAAmlSA3YiJuT/grPs2O0qgPwAA7D4XAgAAAAAAAAGdAwAAdgAAAKYNCx37F7o/MET4bQdtoD8AAO4+FwIAAAAAAAABngMAAHYAAAAKHfsXmrC6P4Db9KTTj6A/AADvPicCAAAAAAAAAZ8DAAB2AAAAzIJQzmVTuz/QcvHbn7KgPwCA7z4nAgAAAAAAAAGgAwAAdgAAAIzopYQx9rs/IAruEmzVoD8AAPA+NgIAAAAAAAABoQMAAHYAAAD295V/0I68P3Ch6kk4+KA/AADwPjYCAAAAAAAAAaIDAAB2AAAAtF3rNZwxvT8Q0OO30D2hPwAA8D5GAgAAAAAAAAGjAwAAdgAAAL4WdnUOwL0/YGfg7pxgoT8AAPE+RgIAAAAAAAABpAMAAHYAAADIzwC1gE6+P7D+3CVpg6E/AIDxPlYCAAAAAAAAAaUDAAB2AAAA0oiL9PLcvj+w/twlaYOhPwCA8T5WAgAAAAAAAAGmAwAAdgAAADaYe++Rdb8/sP7cJWmDoT8AAPI+ZQIAAAAAAAABpwMAAHYAAAAqKpswRRHAP7D+3CVpg6E/AAD0PmUCAAAAAAAAAagDAAB2AAAAaDMrx9dswD+w/twlaYOhPwAA9T51AgAAAAAAAAGpAwAAdgAAAKQ8u11qyMA/sP7cJWmDoT8AAPg+dQIAAAAAAAABqgMAAHYAAADhRUv0/CPBP2Bn4O6cYKE/AAD5PpQCAAAAAAAAAasDAAB2AAAAHk/bio9/wT9gZ+DunGChPwCA+j6UAgAAAAAAAAGsAwAAdgAAAFpYayEi28E/YGfg7pxgoT8AgPs+lAIAAAAAAAABrQMAAHYAAAANYOOecSfCP2Bn4O6cYKE/AID7PpQCAAAAAAAAAa4DAAB2AAAAv2dbHMFzwj8Q0OO30D2hPwAA/D6kAgAAAAAAAAGvAwAAdgAAAKAahvcmxcI/ENDjt9A9oT8AAPw+pAIAAAAAAAABsAMAAHYAAADdIxaOuSDDPxDQ47fQPaE/AAD8PrMCAAAAAAAAAbEDAAB2AAAAGy2mJEx8wz9gZ+DunGChPwAA/D6zAgAAAAAAAAGyAwAAdgAAALOMm3YL4sM/sP7cJWmDoT8AAPw+uAIAAAAAAAABswMAAHYAAADvlSsNnj3EPwCW2Vw1pqE/AID6PrgCAAAAAAAAAbQDAAB2AAAAW0puAUeexD+gxNLKzeuhPwAA+j7IAgAAAAAAAAG1AwAAdgAAADv9mNys78Q/MPPLOGYxoj8AAPk+yAIAAAAAAAABtgMAAHYAAABJW3YVKUbFP4CKyG8yVKI/AAD4PtcCAAAAAAAAAbcDAAB2AAAAWblTTqWcxT/gIcWm/naiPwAA+T7XAgAAAAAAAAG4AwAAdgAAAMNtlkJO/cU/4CHFpv52oj8AgPk+5wIAAAAAAAABuQMAAHYAAABdzYuUDWPGPzC5wd3KmaI/AID4PucCAAAAAAAAAboDAAB2AAAAJdgzROPNxj8wucHdypmiPwAA+D72AgAAAAAAAAG7AwAAdgAAAHPk8wz8R8c/MLnB3cqZoj8AAPg+9gIAAAAAAAABvAMAAHYAAAA775u80bLHPzC5wd3KmaI/AAD4PvYCAAAAAAAAAb0DAAB2AAAA1U6RDpEYyD8wucHdypmiPwAA+D4GAwAAAAAAAAG+AwAAdgAAAD8D1AI6ecg/MLnB3cqZoj8AAPg+BgMAAAAAAAABvwMAAHYAAADZYslU+d7IPzC5wd3KmaI/AAD4PhYDAAAAAAAAAcADAAB2AAAAn21xBM9JyT8wucHdypmiPwAA+D4WAwAAAAAAAAHBAwAAdgAAAGd4GbSktMk/MLnB3cqZoj8AAPk+NQMAAAAAAAABwgMAAHYAAAAtg8Fjeh/KPzC5wd3KmaI/AID5PjUDAAAAAAAAAcMDAAB2AAAAITkccWaPyj+AUL4Ul7yiPwCA+T41AwAAAAAAAAHEAwAAdgAAALuYEcMl9co/gFC+FJe8oj8AAPo+NQMAAAAAAAABxQMAAHYAAAAlTVS3zlXLP4BQvhSXvKI/AAD7PkUDAAAAAAAAAcYDAAB2AAAAkQGXq3e2yz8wucHdypmiPwCA+z5FAwAAAAAAAAHHAwAAdgAAAFkMP1tNIcw/4CHFpv52oj8AgPs+VAMAAAAAAAAByAMAAHYAAABNwploOZHMP4CKyG8yVKI/AAD8PlQDAAAAAAAAAckDAAB2AAAAcSOn0zsGzT8w88s4ZjGiPwAA/D5kAwAAAAAAAAHKAwAAdgAAAGPZAeEnds0/8FvPAZoOoj8AAPw+ZAMAAAAAAAABywMAAHYAAAAt5KmQ/eDNP6DE0srN66E/AAD8PnMDAAAAAAAAAcwDAAB2AAAAx0Of4rxGzj+gxNLKzeuhPwAA/D5zAwAAAAAAAAHNAwAAdgAAADH44dZlp84/UC3WkwHJoT8AAPw+cwMAAAAAAAABzgMAAHYAAAAlrjzkURfPPwCW2Vw1pqE/AAD8PqIDAAAAAAAAAc8DAAB2AAAASQ9KT1SMzz+w/twlaYOhPwAA/T6iAwAAAAAAAAHQAwAAdgAAAMwNBYw2A9A/sP7cJWmDoT8AgP0+ogMAAAAAAAAB0QMAAHYAAAD0E2XwQkDQP7D+3CVpg6E/AID8PqIDAAAAAAAAAdIDAAB2AAAAiMTrJcR60D+w/twlaYOhPwAA/D6yAwAAAAAAAAHTAwAAdgAAAFJ05s6jrdA/sP7cJWmDoT8AAPw+sgMAAAAAAAAB1AMAAHYAAAAgJOF3g+DQP7D+3CVpg6E/AAD8PrIDAAAAAAAAAdUDAAB2AAAAhCm1T+4V0T+w/twlaYOhPwAA/D6yAwAAAAAAAAHWAwAAdgAAABTaO4VvUNE/sP7cJWmDoT8AAPw+wgMAAAAAAAAB1wMAAHYAAAAQNemLZYjRP7D+3CVpg6E/AAD8PsIDAAAAAAAAAdgDAAB2AAAAzpAiH/3H0T8AltlcNaahPwAA/D7RAwAAAAAAAAHZAwAAdgAAADKW9vZn/dE/UC3WkwHJoT8AAP0+0QMAAAAAAAAB2gMAAHYAAABm8BdxvC3SP1At1pMByaE/AID9PvADAAAAAAAAAdsDAAB2AAAAnko56xBe0j9QLdaTAcmhPwCA/D7wAwAAAAAAAAHcAwAAdgAAANKkWmVljtI/UC3WkwHJoT8AAPw+8AMAAAAAAAAB3QMAAHYAAACgVFUORcHSP1At1pMByaE/AAD/PvADAAAAAAAAAd4DAAB2AAAAAlop5q/20j+gxNLKzeuhPwBAAD8ABAAAAAAAAAHfAwAAdgAAAGZf/b0aLNM/8FvPAZoOoj8AwAA/AAQAAAAAAAAB4AMAAHYAAACcuR44b1zTP/BbzwGaDqI/AAABPxAEAAAAAAAAAeEDAAB2AAAAOr5mgziK0z8w88s4ZjGiPwAAAT8QBAAAAAAAAAHiAwAAdgAAAEBt1Z92tdM/MPPLOGYxoj8AAAE/HwQAAAAAAAAB4wMAAHYAAABIHES8tODTPzDzyzhmMaI/AIABPx8EAAAAAAAAAeQDAAB2AAAAUMuy2PIL1D8w88s4ZjGiPwDAAT8vBAAAAAAAAAHlAwAAdgAAAO7P+iO8OdQ/MPPLOGYxoj8AwAE/LwQAAAAAAAAB5gMAAHYAAAC6f/XMm2zUP/BbzwGaDqI/AAACPz8EAAAAAAAAAecDAAB2AAAAIIXJpAai1D/wW88Bmg6iPwCAAj8/BAAAAAAAAAHoAwAAdgAAAFTf6h5b0tQ/8FvPAZoOoj8AwAI/TgQAAAAAAAAB6QMAAHYAAACKOQyZrwLVP/BbzwGaDqI/AEACP04EAAAAAAAAAeoDAAB2AAAAwJMtEwQz1T+gxNLKzeuhPwAAAj9eBAAAAAAAAAHrAwAAdgAAAMZCnC9CXtU/UC3WkwHJoT8AAAI/XgQAAAAAAAAB7AMAAHYAAABkR+R6C4zVPwCW2Vw1pqE/AAACP20EAAAAAAAAAe0DAAB2AAAAMPfeI+u+1T+w/twlaYOhPwAAAz9tBAAAAAAAAAHuAwAAdgAAAMSnZVls+dU/YGfg7pxgoT8AgAM/bQQAAAAAAAAB7wMAAHYAAAC+AhNgYjHWPxDQ47fQPaE/AMADP30EAAAAAAAAAfADAAB2AAAAuF3AZlhp1j/AOOeABBuhPwAABD99BAAAAAAAAAHxAwAAdgAAABpjlD7DntY/cKHqSTj4oD8AQAM/jQQAAAAAAAAB8gMAAHYAAADmEo/notHWP4Db9KTTj6A/AAADP40EAAAAAAAAAfMDAAB2AAAAtMKJkIIE1z/grPs2O0qgPwAAAz+cBAAAAAAAAAH0AwAAdgAAAEZzEMYDP9c/QH4CyaIEoD8AAAM/nAQAAAAAAAAB9QMAAHYAAADWI5f7hHnXPwDOCyStw58/AIADP6wEAAAAAAAAAfYDAAB2AAAAACr3X5G21z9gnxK2FH6fPwDAAz+sBAAAAAAAAAH3AwAAdgAAAJDafZUS8dc/AM4LJK3Dnz8AQAM/vAQAAAAAAAAB+AMAAHYAAAAiiwTLkyvYP0B+AsmiBKA/AAADP7wEAAAAAAAAAfkDAAB2AAAA8Dr/c3Ne2D9AfgLJogSgPwCAAz/ZBAAAAAAAAAH6AwAAdgAAAFJA00vek9g/QH4CyaIEoD8AwAM/2QQAAAAAAAAB+wMAAHYAAABMm4BS1MvYP0B+AsmiBKA/AEADP+kEAAAAAAAAAfwDAAB2AAAAdqHgtuAI2T9AfgLJogSgPwAAAz/pBAAAAAAAAAH9AwAAdgAAAHD8jb3WQNk/QH4CyaIEoD8AgAM/+AQAAAAAAAAB/gMAAHYAAADUAWKVQXbZP0B+AsmiBKA/AMADP/gEAAAAAAAAAf8DAAB2AAAAoLFcPiGp2T9AfgLJogSgPwCABD8IBQAAAAAAAAEABAAAdgAAANYLfrh12dk/QH4CyaIEoD8AwAQ/CAUAAAAAAAABAQQAAHYAAAAKZp8yygnaPwDOCyStw58/AEAEPxgFAAAAAAAAAQIEAAB2AAAA2BWa26k82j9gnxK2FH6fPwAABD8nBQAAAAAAAAEDBAAAdgAAANJwR+KfdNo/YJ8SthR+nz8AgAQ/NwUAAAAAAAABBAQAAHYAAADMy/TolazaP2CfErYUfp8/AMAEPzcFAAAAAAAAAQUEAAB2AAAAMNHIwADi2j9gnxK2FH6fPwDABD83BQAAAAAAAAEGBAAAdgAAAP6Aw2ngFNs/YJ8SthR+nz8AAAU/NwUAAAAAAAABBwQAAHYAAAA02+TjNEXbPwDOCyStw58/AAAFPzcFAAAAAAAAAQgEAAB2AAAAaDUGXol12z8AzgskrcOfPwAABT9HBQAAAAAAAAEJBAAAdgAAAJyPJ9jdpds/YJ8SthR+nz8AQAQ/RwUAAAAAAAABCgQAAHYAAAAAlfuvSNvbP8BwGUh8OJ8/AAAEP1YFAAAAAAAAAQsEAAB2AAAAZJrPh7MQ3D8gQiDa4/KePwAABD9WBQAAAAAAAAEMBAAAdgAAAMafo18eRtw/gBMnbEutnj8AAAQ/ZgUAAAAAAAABDQQAAHYAAABYUCqVn4DcP+DkLf6yZ54/AIAEP2YFAAAAAAAAAQ4EAAB2AAAAvFX+bAq23D+ghzsigtydPwDABD91BQAAAAAAAAEPBAAAdgAAAPKvH+de5tw/AFlCtOmWnT8AwAQ/dQUAAAAAAAABEAQAAHYAAAC8XxqQPhndP8D7T9i4C50/AAAFP5UFAAAAAAAAAREEAAB2AAAAImXuZ6lO3T8gzVZqIMacPwAABT+VBQAAAAAAAAESBAAAdgAAALQVdZ0qid0/gJ5d/IeAnD8AAAU/pAUAAAAAAAABEwQAAHYAAABExvvSq8PdP0BBayBX9Zs/AAAFP6QFAAAAAAAAARQEAAB2AAAA1naCCC3+3T9AQWsgV/WbPwAABT+kBQAAAAAAAAEVBAAAdgAAADp8VuCXM94/QEFrIFf1mz8AgAY/pAUAAAAAAAABFgQAAHYAAACegSq4AmneP6AScrK+r5s/AEAHP7QFAAAAAAAAARcEAAB2AAAAMDKx7YOj3j8g5HhEJmqbPwDABz+0BQAAAAAAAAEYBAAAdgAAAFY4EVKQ4N4/gLV/1o0kmz8AAAg/xAUAAAAAAAABGQQAAHYAAAB+PnG2nB3fP+CGhmj13po/AAAIP8QFAAAAAAAAARoEAAB2AAAAQJqqSTRd3z/ghoZo9d6aPwAACD/TBQAAAAAAAAEbBAAAdgAAANBKMX+1l98/4IaGaPXemj8AQAc/0wUAAAAAAAABHAQAAHYAAADKpd6Fq8/fP4C1f9aNJJs/AAAHP/IFAAAAAAAAAR0EAAB2AAAAYwBGxtAD4D+AtX/WjSSbPwCABz/yBQAAAAAAAAEeBAAAdgAAAHgDdvhWIuA/gLV/1o0kmz8AwAc/8gUAAAAAAAABHwQAAHYAAACMBqYq3UDgPyDkeEQmaps/AEAHP/IFAAAAAAAAASAEAAB2AAAAnwnWXGNf4D9AQWsgV/WbPwAABz/yBQAAAAAAAAEhBAAAdgAAALQMBo/pfeA/IM1WaiDGnD8AAAc/AgYAAAAAAAABIgQAAHYAAAD8ZMkpKpvgPwBZQrTplp0/AAAHPwIGAAAAAAAAASMEAAB2AAAAr2ezld+14D/g5C3+smeePwBABj8SBgAAAAAAAAEkBAAAdgAAAC0VCpna0eA/wHAZSHw4nz8AAAY/EgYAAAAAAAABJQQAAHYAAACpwmCc1e3gP5AV//9uJ6A/AAAGPzEGAAAAAAAAASYEAAB2AAAAvcWQzlsM4T+A2/Sk04+gPwAABj8xBgAAAAAAAAEnBAAAdgAAAAYeVGmcKeE/cKHqSTj4oD8AAAY/MQYAAAAAAAABKAQAAHYAAACDy6psl0XhP2Bn4O6cYKE/AAAGPzEGAAAAAAAAASkEAAB2AAAAaiMoQQdf4T8AltlcNaahPwCABj9BBgAAAAAAAAEqBAAAdgAAAITQOH4xd+E/UC3WkwHJoT8AwAY/QQYAAAAAAAABKwQAAHYAAABrKLZSoZDhP6DE0srN66E/AIAHP1AGAAAAAAAAASwEAAB2AAAAhdXGj8uo4T+gxNLKzeuhPwDABz9QBgAAAAAAAAEtBAAAdgAAAGstRGQ7wuE/oMTSys3roT8AwAc/bwYAAAAAAAABLgQAAHYAAAAdMC7Q8NzhP1At1pMByaE/AAAIP28GAAAAAAAAAS8EAAB2AAAA0DIYPKb34T9QLdaTAcmhPwAACD9vBgAAAAAAAAEwBAAAdgAAAIA1AqhbEuI/AJbZXDWmoT8AAAg/bwYAAAAAAAABMQQAAHYAAADRN6ZNQCniPwCW2Vw1pqE/AMAGP38GAAAAAAAAATIEAAB2AAAAVY/dW98+4j+w/twlaYOhPwBABj9/BgAAAAAAAAEzBAAAdgAAANfmFGp+VOI/YGfg7pxgoT8AAAY/fwYAAAAAAAABNAQAAHYAAADykyWnqGziP8A454AEG6E/AAAGP54GAAAAAAAAATUEAAB2AAAA2OuiexiG4j8gCu4SbNWgPwAABj+eBgAAAAAAAAE2BAAAdgAAAFWZ+X4TouI/gNv0pNOPoD8AAAY/ngYAAAAAAAABNwQAAHYAAAA78XZTg7viPzBE+G0HbaA/AAAGP54GAAAAAAAAATgEAAB2AAAA7vNgvzjW4j/grPs2O0qgPwAABj++BgAAAAAAAAE5BAAAdgAAAAihcfxi7uI/kBX//24noD8AQAU/vgYAAAAAAAABOgQAAHYAAADv+O7Q0gfjP0B+AsmiBKA/AAAFP74GAAAAAAAAATsEAAB2AAAAofvYPIgi4z8AzgskrcOfPwCABD++BgAAAAAAAAE8BAAAdgAAAB2pL0CDPuM/wHAZSHw4nz8AAAQ/zQYAAAAAAAABPQQAAHYAAABmAfPaw1vjPyBCINrj8p4/AAAEP80GAAAAAAAAAT4EAAB2AAAAegQjDUp64z8gQiDa4/KePwAABD/SBgAAAAAAAAE/BAAAdgAAAC0HDXn/lOM/IEIg2uPynj8AQAM/0gYAAAAAAAABQAQAAHYAAACqtGN8+rDjP4ATJ2xLrZ4/AAADP+EGAAAAAAAAAUEEAAB2AAAAxGF0uSTJ4z/g5C3+smeePwAAAz/hBgAAAAAAAAFCBAAAdgAAAHZkXiXa4+M/QLY0kBoinj8AAAM/8QYAAAAAAAABQwQAAHYAAADzEbUo1f/jP6CHOyKC3J0/AIADP/EGAAAAAAAAAUQEAAB2AAAACBXlWlse5D+ghzsigtydPwDAAz8BBwAAAAAAAAFFBAAAdgAAAIXCO15WOuQ/oIc7IoLcnT8AwAM/AQcAAAAAAAABRgQAAHYAAADOGv/4llfkP6CHOyKC3J0/AAAEPyAHAAAAAAAAAUcEAAB2AAAAtHJ8zQZx5D+ghzsigtydPwAABD8gBwAAAAAAAAFIBAAAdgAAAGV1Zjm8i+Q/oIc7IoLcnT8AAAQ/IAcAAAAAAAABSQQAAHYAAAAXeFClcabkP6CHOyKC3J0/AIAEPyAHAAAAAAAAAUoEAAB2AAAAYNATQLLD5D+ghzsigtydPwDABD8wBwAAAAAAAAFLBAAAdgAAAKko19ry4OQ/QLY0kBoinj8AQAQ/MAcAAAAAAAABTAQAAHYAAABbK8FGqPvkP+DkLf6yZ54/AAAEPz8HAAAAAAAAAU0EAAB2AAAA19gXSqMX5T8gQiDa4/KePwCABD8/BwAAAAAAAAFOBAAAdgAAAPKFKIfNL+U/wHAZSHw4nz8AwAQ/XgcAAAAAAAABTwQAAHYAAAANMznE90flP2CfErYUfp8/AMAEP14HAAAAAAAAAVAEAAB2AAAA9Iq2mGdh5T9gnxK2FH6fPwAABT9eBwAAAAAAAAFRBAAAdgAAANniM23XeuU/YJ8SthR+nz8AgAU/XgcAAAAAAAABUgQAAHYAAACM5R3ZjJXlP2CfErYUfp8/AMAFP24HAAAAAAAAAVMEAAB2AAAAcT2brfyu5T8AzgskrcOfPwBABT9uBwAAAAAAAAFUBAAAdgAAAFiVGIJsyOU/kBX//24noD8AAAU/bgcAAAAAAAABVQQAAHYAAAA/7ZVW3OHlPzBE+G0HbaA/AIAFP34HAAAAAAAAAVYEAAB2AAAAje85/MD45T/QcvHbn7KgPwDABT9+BwAAAAAAAAFXBAAAdgAAABFHcQpgDuY/cKHqSTj4oD8AQAU/nQcAAAAAAAABWAQAAHYAAABgSRWwRCXmP8A454AEG6E/AAAFP50HAAAAAAAAAVkEAAB2AAAAfPYl7W495j8Q0OO30D2hPwCABD+dBwAAAAAAAAFaBAAAdgAAAGFOo8HeVuY/ENDjt9A9oT8AAAQ/nQcAAAAAAAABWwQAAHYAAABIpiCWTnDmP2Bn4O6cYKE/AMACP60HAAAAAAAAAVwEAAB2AAAA+agKAgSL5j9gZ+DunGChPwBAAj+tBwAAAAAAAAFdBAAAdgAAABRWGz8uo+Y/YGfg7pxgoT8AgAE/vAcAAAAAAAABXgQAAHYAAAAuAyx8WLvmP2Bn4O6cYKE/AAABP7wHAAAAAAAAAV8EAAB2AAAAfgXQIT3S5j8Q0OO30D2hPwCAAD/MBwAAAAAAAAFgBAAAdgAAAGVdTfas6+Y/wDjngAQboT8AAAA/zAcAAAAAAAABYQQAAHYAAABKtcrKHAXnP3Ch6kk4+KA/AAD/PtsHAAAAAAAAAWIEAAB2AAAA/Le0NtIf5z8gCu4SbNWgPwAA/j7bBwAAAAAAAAFjBAAAdgAAAK66nqKHOuc/IAruEmzVoD8AAP8+6wcAAAAAAAABZAQAAHYAAABfvYgOPVXnPyAK7hJs1aA/AID/PusHAAAAAAAAAWUEAAB2AAAARhUG46xu5z8gCu4SbNWgPwCA/z77BwAAAAAAAAFmBAAAdgAAAGDCFiDXhuc/cKHqSTj4oD8AAAA/+wcAAAAAAAABZwQAAHYAAAB8byddAZ/nP3Ch6kk4+KA/AAAAPwoIAAAAAAAAAWgEAAB2AAAAYcekMXG45z9woepJOPigPwAAAD8KCAAAAAAAAAFpBAAAdgAAABPKjp0m0+c/wDjngAQboT8AgAA/GggAAAAAAAABagQAAHYAAADGzHgJ3O3nPxDQ47fQPaE/AMAAPxoIAAAAAAAAAWsEAAB2AAAAQnrPDNcJ6D+w/twlaYOhPwDAAD8aCAAAAAAAAAFsBAAAdgAAACjSTOFGI+g/AJbZXDWmoT8AAAE/KggAAAAAAAABbQQAAHYAAAAPKsq1tjzoP6DE0srN66E/AAABPyoIAAAAAAAAAW4EAAB2AAAAXixuW5tT6D8w88s4ZjGiPwAAAT85CAAAAAAAAAFvBAAAdgAAAHnZfpjFa+g/4CHFpv52oj8AQAA/OQgAAAAAAAABcAQAAHYAAAAq3GgEe4boP4BQvhSXvKI/AAAAP0kIAAAAAAAAAXEEAAB2AAAAEDTm2Oqf6D8gf7eCLwKjPwAAAD9JCAAAAAAAAAFyBAAAdgAAAMM20ESguug/wK2w8MdHoz8AAAA/WAgAAAAAAAABcwQAAHYAAACpjk0ZENToP2DcqV5gjaM/AID9PlgIAAAAAAAAAXQEAAB2AAAAxDteVjrs6D+wc6aVLLCjPwCA/D5oCAAAAAAAAAF1BAAAdgAAAEaTlWTZAek/AAujzPjSoz8AAPw+aAgAAAAAAAABdgQAAHYAAADK6sxyeBfpPwALo8z40qM/AAD8PngIAAAAAAAAAXcEAAB2AAAAg5eX6dEr6T8AC6PM+NKjPwAA/T54CAAAAAAAAAF4BAAAdgAAAAbvzvdwQek/AAujzPjSoz8AgP0+hwgAAAAAAAABeQQAAHYAAABW8XKdVVjpPwALo8z40qM/AID9PocIAAAAAAAAAXoEAAB2AAAAcJ6D2n9w6T+wc6aVLLCjPwAA/j6XCAAAAAAAAAF7BAAAdgAAAMCgJ4Bkh+k/YNypXmCNoz8AgPs+lwgAAAAAAAABfAQAAHYAAAAPo8slSZ7pPxBFrSeUaqM/AID6PqcIAAAAAAAAAX0EAAB2AAAAx0+WnKKy6T/ArbDwx0ejPwAA+D6nCAAAAAAAAAF+BAAAdgAAAID8YBP8xuk/cBa0ufskoz8AgPY+tggAAAAAAAABfwQAAHYAAABs/r7yD9rpPyB/t4IvAqM/AAD3PrYIAAAAAAAAAYAEAAB2AAAAJKuJaWnu6T/Q57pLY9+iPwCA9z7GCAAAAAAAAAGBBAAAdgAAAN1XVODCAuo/gFC+FJe8oj8AAPk+xggAAAAAAAABggQAAHYAAABhr4vuYRjqPzC5wd3KmaI/AID5PuQIAAAAAAAAAYMEAAB2AAAAr7EvlEYv6j/gIcWm/naiPwCA+D7kCAAAAAAAAAGEBAAAdgAAAP6z0zkrRuo/gIrIbzJUoj8AAPg+9AgAAAAAAAABhQQAAHYAAACCCwtIylvqP4CKyG8yVKI/AAD5PvQIAAAAAAAAAYYEAAB2AAAA0g2v7a5y6j+AishvMlSiPwCA+T70CAAAAAAAAAGHBAAAdgAAAIm6eWQIh+o/gIrIbzJUoj8AgPg+BAkAAAAAAAABiAQAAHYAAAB3vNdDHJrqP+Ahxab+dqI/AAD4PgQJAAAAAAAAAYkEAAB2AAAAy2hc9KSq6j/gIcWm/naiPwAA+D4TCQAAAAAAAAGKBAAAdgAAAO2/TTxzvOo/4CHFpv52oj8AAPg+EwkAAAAAAAABiwQAAHYAAADawasbh8/qP+Ahxab+dqI/AAD4PiMJAAAAAAAAAYwEAAB2AAAAkm52kuDj6j/gIcWm/naiPwAA+D4jCQAAAAAAAAGNBAAAdgAAAEobQQk6+Oo/4CHFpv52oj8AAPg+MwkAAAAAAAABjgQAAHYAAACZHeWuHg/rPzC5wd3KmaI/AAD4PjMJAAAAAAAAAY8EAAB2AAAAUcqvJXgj6z+AUL4Ul7yiPwAA+D5CCQAAAAAAAAGQBAAAdgAAANYh5zMXOes/gFC+FJe8oj8AAPg+QgkAAAAAAAABkQQAAHYAAABaeR5Ctk7rP9Dnuktj36I/AAD4PlIJAAAAAAAAAZIEAAB2AAAARnt8Icph6z8gf7eCLwKjPwAA+D5SCQAAAAAAAAGTBAAAdgAAADN92gDedOs/IH+3gi8Coz8AAPg+YQkAAAAAAAABlAQAAHYAAADrKaV3N4nrPyB/t4IvAqM/AAD4PmEJAAAAAAAAAZUEAAB2AAAAboHchdae6z9wFrS5+ySjPwCA9j6BCQAAAAAAAAGWBAAAdgAAAPLYE5R1tOs/wK2w8MdHoz8AAPY+gQkAAAAAAAABlwQAAHYAAAB2MEuiFMrrP8CtsPDHR6M/AAD2PoEJAAAAAAAAAZgEAAB2AAAA+YeCsLPf6z8QRa0nlGqjPwAA9j6BCQAAAAAAAAGZBAAAdgAAALE0TScN9Os/EEWtJ5Rqoz8AAPc+kAkAAAAAAAABmgQAAHYAAABp4ReeZgjsPxBFrSeUaqM/AID3PpAJAAAAAAAAAZsEAAB2AAAAVuN1fXob7D8QRa0nlGqjPwCA9z6QCQAAAAAAAAGcBAAAdgAAAEPl01yOLuw/EEWtJ5Rqoz8AAPg+sAkAAAAAAAABnQQAAHYAAAAv5zE8okHsP8CtsPDHR6M/AAD4PrAJAAAAAAAAAZ4EAAB2AAAAsz5pSkFX7D/ArbDwx0ejPwAA+D6wCQAAAAAAAAGfBAAAdgAAAKFAxylVauw/cBa0ufskoz8AAPg+vwkAAAAAAAABoAQAAHYAAABZ7ZGgrn7sP3AWtLn7JKM/AAD4Pr8JAAAAAAAAAaEEAAB2AAAAEJpcFwiT7D9wFrS5+ySjPwCA9j6/CQAAAAAAAAGiBAAAdgAAAMhGJ45hp+w/cBa0ufskoz8AAPY+zwkAAAAAAAABowQAAHYAAADrnRjWL7nsP3AWtLn7JKM/AAD3Ps8JAAAAAAAAAaQEAAB2AAAAC/UJHv7K7D/ArbDwx0ejPwCA9z7eCQAAAAAAAAGlBAAAdgAAAF+hjs6G2+w/EEWtJ5Rqoz8AgPc+3gkAAAAAAAABpgQAAHYAAADroqbnyersP2DcqV5gjaM/AAD4Pu4JAAAAAAAAAacEAAB2AAAAdaS+AA367D+wc6aVLLCjPwCA9j7uCQAAAAAAAAGoBAAAdgAAAP+l1hlQCe0/AAujzPjSoz8AAPY+/gkAAAAAAAABqQQAAHYAAABVUlvK2BntP1CinwPF9aM/AAD2Pv4JAAAAAAAAAaoEAAB2AAAAq/7femEq7T/g0JhxXTukPwAA9j4NCgAAAAAAAAGrBAAAdgAAAMtV0cIvPO0/gP+R3/WApD8AAPg+DQoAAAAAAAABrAQAAHYAAADtrMIK/k3tPyAui02OxqQ/AAD5Ph0KAAAAAAAAAa0EAAB2AAAADQS0Usxf7T/AXIS7JgylPwAA/T4dCgAAAAAAAAGuBAAAdgAAAPkFEjLgcu0/YIt9Kb9RpT8AgP4+LQoAAAAAAAABrwQAAHYAAACFBypLI4LtPwC6dpdXl6U/AIABPy0KAAAAAAAAAbAEAAB2AAAA2bOu+6uS7T/wf2w8vP+lPwBAAj88CgAAAAAAAAGxBAAAdgAAAGW1xhTvoe0/0EVi4SBopj8AQAM/PAoAAAAAAAABsgQAAHYAAADvtt4tMrHtP3B0W0+5raY/AMADP0wKAAAAAAAAAbMEAAB2AAAAebj2RnXA7T8Qo1S9UfOmPwDAAz9MCgAAAAAAAAG0BAAAdgAAAAW6DmC4z+0/sNFNK+o4pz8AAAQ/WwoAAAAAAAABtQQAAHYAAABZZpMQQeDtP7CXQ9BOoac/AAAEP1sKAAAAAAAAAbYEAAB2AAAAeb2EWA/y7T9Qxjw+5+anPwAABD9bCgAAAAAAAAG3BAAAdgAAAGe/4jcjBe4/MIwy40tPqD8AgAQ/ewoAAAAAAAABuAQAAHYAAADpFhpGwhruP9C6K1HklKg/AMAEP3sKAAAAAAAAAbkEAAB2AAAAo8PkvBsv7j9w6SS/fNqoPwAABz97CgAAAAAAAAG6BAAAdgAAAFtwrzN1Q+4/wIAh9kj9qD8AAAg/ewoAAAAAAAABuwQAAHYAAAATHXqqzlfuPxAYHi0VIKk/AAALP4oKAAAAAAAAAbwEAAB2AAAAlXSxuG1t7j+wRhebrWWpPwAADD+KCgAAAAAAAAG9BAAAdgAAALEhwvWXhe4/UHUQCUarqT8AwAw/mgoAAAAAAAABvgQAAHYAAABjJKxhTaDuP6AMDUASzqk/AAANP5oKAAAAAAAAAb8EAAB2AAAAFSeWzQK77j9AOwauqhOqPwAADT+qCgAAAAAAAAHABAAAdgAAAJPU7ND91u4/kNIC5XY2qj8AAA0/qgoAAAAAAAABwQQAAHYAAAB3LGqlbfDuP5DSAuV2Nqo/AMALP8kKAAAAAAAAAcIEAAB2AAAAk9l64pcI7z+Q0gLldjaqPwBACz/JCgAAAAAAAAHDBAAAdgAAAOHbHoh8H+8/0Gn/G0NZqj8AgAs/yQoAAAAAAAABxAQAAHYAAAAx3sItYTbvP3CY+Inbnqo/AMALP8kKAAAAAAAAAcUEAAB2AAAATYvTaotO7z/AL/XAp8GqPwBACj/YCgAAAAAAAAHGBAAAdgAAADHjUD/7Z+8/EMfx93Pkqj8AgAk/2AoAAAAAAAABxwQAAHYAAAAZO84Ta4HvP2Be7i5AB6s/AIADP+gKAAAAAAAAAcgEAAB2AAAAlegkF2ad7z+w9eplDCqrPwAAAT/oCgAAAAAAAAHJBAAAdgAAALGVNVSQte8/AI3nnNhMqz8AgM0+7AoAAAAAAAABygQAAHYAAAAz7WxiL8vvPwCN55zYTKs/AAC2PuwKAAAAAAAAAcsEAAB2AAAAt0SkcM7g7z+w9eplDCqrPwCAqT77CgAAAAAAAAHMBAAAdgAAANmblbic8u8/EMfx93Pkqj8AgKU++woAAAAAAAABzQQAAHYAAAD3r555k43IP2dqUgD6IuI/AADaPQAAAAAAAAAAAc4EAAB2AAAAywTsG32IyD9R/TGHUyfiPwAAFT4QAAAAAAAAAAHPBAAAdgAAAG2uhmBQfsg/x8ahSoAp4j8AAB4+EAAAAAAAAAAB0AQAAHYAAAATWCGlI3TIPzuQEQ6tK+I/AAAlPhAAAAAAAAAAAdEEAAB2AAAAE1ghpSN0yD87kBEOrSviPwAARj4QAAAAAAAAAAHSBAAAdgAAABNYIaUjdMg/O5ARDq0r4j8AAFQ+IAAAAAAAAAAB0wQAAHYAAAATWCGlI3TIPzuQEQ6tK+I/AABoPiAAAAAAAAAAAdQEAAB2AAAAE1ghpSN0yD87kBEOrSviPwAAcD4gAAAAAAAAAAHVBAAAdgAAABNYIaUjdMg/O5ARDq0r4j8AAHc+IAAAAAAAAAAB1gQAAHYAAAATWCGlI3TIPzuQEQ6tK+I/AAB6Pj0AAAAAAAAAAdcEAAB2AAAA46xuRw1vyD87kBEOrSviPwAAfT49AAAAAAAAAAHYBAAAdgAAAOOsbkcNb8g/O5ARDq0r4j8AAH8+PQAAAAAAAAAB2QQAAHYAAADjrG5HDW/IPzuQEQ6tK+I/AAB/Pj0AAAAAAAAAAdoEAAB2AAAA46xuRw1vyD87kBEOrSviPwAAgD49AAAAAAAAAAHbBAAAdgAAAD8D1AI6ecg/O5ARDq0r4j8AAIE+PQAAAAAAAAAB3AQAAHYAAACbWTm+ZoPIPzuQEQ6tK+I/AICBPk0AAAAAAAAAAd0EAAB2AAAAm1k5vmaDyD87kBEOrSviPwCAgD5NAAAAAAAAAAHeBAAAdgAAAMsE7Bt9iMg/sVmB0dkt4j8AgII+TQAAAAAAAAAB3wQAAHYAAAAlW1HXqZLIP7FZgdHZLeI/AACDPl0AAAAAAAAAAeAEAAB2AAAAg7G2ktacyD8lI/GUBjDiPwAAiD5sAAAAAAAAAAHhBAAAdgAAAIOxtpLWnMg/JSPxlAYw4j8AAIo+bAAAAAAAAAAB4gQAAHYAAACDsbaS1pzIPyUj8ZQGMOI/AACQPosAAAAAAAAAAeMEAAB2AAAAr1xp8OyhyD8PttAbYDTiPwAAkj6LAAAAAAAAAAHkBAAAdgAAAN8HHE4Dp8g/+Uiwork44j8AgJQ+iwAAAAAAAAAB5QQAAHYAAAALs86rGazIP81ub7BsQeI/AICVPqsAAAAAAAAAAeYEAAB2AAAAC7POqxmsyD8VXp6BTEziPwAAlz66AAAAAAAAAAHnBAAAdgAAAAuzzqsZrMg/0xY9FllZ4j8AgJc+ugAAAAAAAAAB6AQAAHYAAAALs86rGazIPweZS26SaOI/AICXPsoAAAAAAAAAAekEAAB2AAAAC7POqxmsyD+v5MmJ+HniPwAAmD7aAAAAAAAAAAHqBAAAdgAAAAuzzqsZrMg/y/m3aIuN4j8AgJY+6QAAAAAAAAAB6wQAAHYAAAALs86rGazIP+cOpkceoeI/AACWPukAAAAAAAAAAewEAAB2AAAAO16BCTCxyD957QPq3bbiPwAAlj7pAAAAAAAAAAHtBAAAdgAAAGcJNGdGtsg/C8xhjJ3M4j8AAJY++QAAAAAAAAAB7gQAAHYAAABnCTRnRrbIP5uqvy5d4uI/AACWPvkAAAAAAAAAAe8EAAB2AAAAw1+ZInPAyD+5v60N8PXiPwAAlj4IAQAAAAAAAAHwBAAAdgAAAMNfmSJzwMg/YQssKVYH4z8AAJc+CAEAAAAAAAAB8QQAAHYAAADzCkyAicXIP5WNOoGPFuM/AICXPhgBAAAAAAAAAfIEAAB2AAAAIbb+3Z/KyD/dfGlSbyHjPwCAlj4YAQAAAAAAAAHzBAAAdgAAAE9hsTu2z8g/saIoYCIq4z8AAJY+KAEAAAAAAAAB9AQAAHYAAAB7DGSZzNTIP5s1COd7LuM/AACWPigBAAAAAAAAAfUEAAB2AAAA2WLJVPneyD8P/3eqqDDjPwAAlj4oAQAAAAAAAAH2BAAAdgAAADO5LhAm6cg/D/93qqgw4z8AAJg+NwEAAAAAAAAB9wQAAHYAAACRD5TLUvPIP5s1COd7LuM/AACZPjcBAAAAAAAAAfgEAAB2AAAA62X5hn/9yD+xoihgIirjPwAAnD5HAQAAAAAAAAH5BAAAdgAAAEm8XkKsB8k/3XxpUm8h4z8AAJ0+RwEAAAAAAAAB+gQAAHYAAACjEsT92BHJP5WNOoGPFuM/AAChPkcBAAAAAAAAAfsEAAB2AAAAAWkpuQUcyT/X1JvsggnjPwCAoj5mAQAAAAAAAAH8BAAAdgAAAF2/jnQyJsk/LYkd0Rz44j8AgKQ+ZgEAAAAAAAAB/QQAAHYAAADlwKaNdTXJP5uqvy5d4uI/AIClPmYBAAAAAAAAAf4EAAB2AAAAccK+prhEyT8hOYIFRMjiPwCApD52AQAAAAAAAAH/BAAAdgAAAPvD1r/7U8k/R2v1kaSn4j8AAKQ+dgEAAAAAAAABAAUAAHYAAACzcKE2VWjJP22daB4Fh+I/AACjPoUBAAAAAAAAAQEFAAB2AAAAm8geC8WByT8HmUtukmjiPwAAoj6FAQAAAAAAAAECBQAAdgAAAH8gnN80m8k/FV6egUxM4j8AAKM+pQEAAAAAAAABAwUAAHYAAABneBm0pLTJP5vsYFgzMuI/AICjPqUBAAAAAAAAAQQFAAB2AAAAISXkKv7IyT+TRJPyRhriPwAApT6lAQAAAAAAAAEFBQAAdgAAANnRrqFX3ck/A2Y1UIcE4j8AgKU+pQEAAAAAAAABBgUAAHYAAACRfnkYsfHJP1satzQh8+E/AICkPrQBAAAAAAAAAQcFAAB2AAAAGYCRMfQAyj+dYRigFObhPwAApD60AQAAAAAAAAEIBQAAdgAAAKGBqUo3EMo/yTtZkmHd4T8AAKQ+xAEAAAAAAAABCQUAAHYAAAAB2A4GZBrKP9+oeQsI2eE/AACkPsQBAAAAAAAAAQoFAAB2AAAAAdgOBmQayj/JO1mSYd3hPwAApD7EAQAAAAAAAAELBQAAdgAAAAHYDgZkGso/EyuIY0Ho4T8AAKU+xAEAAAAAAAABDAUAAHYAAADRLFyoTRXKP0Wtlrt69+E/AIClPuMBAAAAAAAAAQ0FAAB2AAAAddb27CALyj/Xi/RdOg3iPwCApT7jAQAAAAAAAAEOBQAAdgAAABmAkTH0AMo/Uf0xh1Mn4j8AAKY+8wEAAAAAAAABDwUAAHYAAACRfnkYsfHJP7cBTzfGReI/AACnPvMBAAAAAAAAARAFAAB2AAAAMygUXYTnyT8dBmznOGTiPwCApz4CAgAAAAAAAAERBQAAdgAAAKcm/ENB2Mk/gwqJl6uC4j8AAKs+AgIAAAAAAAABEgUAAHYAAAAhJeQq/sjJP/17xsDEnOI/AICsPhICAAAAAAAAARMFAAB2AAAAw85+b9G+yT8FJJQmsbTiPwAAsT4SAgAAAAAAAAEUBQAAdgAAAGd4GbSktMk/C8xhjJ3M4j8AgLI+MQIAAAAAAAABFQUAAHYAAAALIrT4d6rJP7EX4KcD3uI/AICyPjECAAAAAAAAARYFAAB2AAAA3XYBm2GlyT/lme7/PO3iPwAAsj4xAgAAAAAAAAEXBQAAdgAAAK/LTj1LoMk/LYkd0Rz44j8AALM+MQIAAAAAAAABGAUAAHYAAACvy049S6DJPwGv3N7PAOM/AICzPjYCAAAAAAAAARkFAAB2AAAAr8tOPUugyT/tQbxlKQXjPwCAsz42AgAAAAAAAAEaBQAAdgAAAK/LTj1LoMk/7UG8ZSkF4z8AALQ+NgIAAAAAAAABGwUAAHYAAAALIrT4d6rJP+1BvGUpBeM/AAC0PjYCAAAAAAAAARwFAAB2AAAAlSPMEbu5yT91eEyi/ALjPwAAtD5GAgAAAAAAAAEdBQAAdgAAAE3QlogUzsk/Fxz9V3b84j8AALU+VQIAAAAAAAABHgUAAHYAAAAFfWH/beLJP0P2PUrD8+I/AIC1PmUCAAAAAAAAAR8FAAB2AAAA69Te0937yT/7Bg954+jiPwCAtT50AgAAAAAAAAEgBQAAdgAAANEsXKhNFco/PU5w5Nbb4j8AALY+dAIAAAAAAAABIQUAAHYAAAC5hNl8vS7KPwvMYYydzOI/AAC2PnQCAAAAAAAAASIFAAB2AAAAy4cJr0NNyj/XSVM0ZL3iPwAAtj50AgAAAAAAAAEjBQAAdgAAAOOKOeHJa8o/Mf7UGP6r4j8AgLQ+hAIAAAAAAAABJAUAAHYAAAAhORxxZo/KP/17xsDEnOI/AAC0PpQCAAAAAAAAASUFAAB2AAAANzxMo+ytyj9BwycsuI/iPwAAtT6UAgAAAAAAAAEmBQAAdgAAAB2UyXdcx8o/gwqJl6uC4j8AgLU+owIAAAAAAAABJwUAAHYAAAAD7EZMzODKP6/kyYn4eeI/AIC0PqMCAAAAAAAAASgFAAB2AAAA6UPEIDz6yj9PiHo/cnPiPwAAtD6zAgAAAAAAAAEpBQAAdgAAAKHwjpeVDss/Z/WauBhv4j8AALQ+swIAAAAAAAABKgUAAHYAAABbnVkO7yLLP2f1mrgYb+I/AAC0PsMCAAAAAAAAASsFAAB2AAAAE0okhUg3yz9PiHo/cnPiPwCAsT7DAgAAAAAAAAEsBQAAdgAAAJ9LPJ6LRss/I645TSV84j8AgLA+wwIAAAAAAAABLQUAAHYAAAAlTVS3zlXLP+Fm2OExieI/AACwPtICAAAAAAAAAS4FAAB2AAAAg6O5cvtfyz8T6eY5a5jiPwAAsD7SAgAAAAAAAAEvBQAAdgAAAN/5Hi4oass/uzRlVdGp4j8AALA+4gIAAAAAAAABMAUAAHYAAAANpdGLPm/LP9dJUzRkveI/AACwPuICAAAAAAAAATEFAAB2AAAAO1CE6VR0yz9/ldFPys7iPwAAsT7xAgAAAAAAAAEyBQAAdgAAAGf7Nkdrecs/sRfgpwPe4j8AgLE+8QIAAAAAAAABMwUAAHYAAADFUZwCmIPLP+WZ7v887eI/AICxPhEDAAAAAAAAATQFAAB2AAAA8/xOYK6Iyz8tiR3RHPjiPwAAsj4RAwAAAAAAAAE1BQAAdgAAAE9TtBvbkss/dXhMovwC4z8AALI+EQMAAAAAAAABNgUAAHYAAACrqRnXB53LP9fUm+yCCeM/AACyPhEDAAAAAAAAATcFAAB2AAAABwB/kjSnyz/BZ3tz3A3jPwAAsz4RAwAAAAAAAAE4BQAAdgAAAGNW5E1hscs/wWd7c9wN4z8AgLM+IAMAAAAAAAABOQUAAHYAAADtV/xmpMDLP0ueC7CvC+M/AAC1PiADAAAAAAAAAToFAAB2AAAAd1kUgOfPyz91eEyi/ALjPwCAtT4gAwAAAAAAAAE7BQAAdgAAAAFbLJkq38s/LYkd0Rz44j8AALc+MAMAAAAAAAABPAUAAHYAAAC5B/cPhPPLP4U9n7W25uI/AIC3PkADAAAAAAAAAT0FAAB2AAAAcbTBht0HzD/1XkET99DiPwCAtj5fAwAAAAAAAAE+BQAAdgAAAFkMP1tNIcw/ee0D6t224j8AALY+XwMAAAAAAAABPwUAAHYAAAA/ZLwvvTrMP/17xsDEnOI/AAC4Pl8DAAAAAAAAAUAFAAB2AAAAI7w5BC1UzD+DComXq4LiPwAAuT5fAwAAAAAAAAFBBQAAdgAAAAsUt9icbcw/B5lLbpJo4j8AgLg+XwMAAAAAAAABQgUAAHYAAADvazStDIfMP3W67cvSUuI/AAC4Pm4DAAAAAAAAAUMFAAB2AAAA2cOxgXygzD/Nbm+wbEHiPwAAuj5uAwAAAAAAAAFEBQAAdgAAAJFwfPjVtMw/D7bQG2A04j8AALs+fgMAAAAAAAABRQUAAHYAAAAZcpQRGcTMP8fGoUqAKeI/AIC7Pn4DAAAAAAAAAUYFAAB2AAAAo3OsKlzTzD9nalIA+iLiPwAAvD6dAwAAAAAAAAFHBQAAdgAAAKNzrCpc08w/Z2pSAPoi4j8AAL4+nQMAAAAAAAABSAUAAHYAAADTHl+IctjMP7FZgdHZLeI/AADAPp0DAAAAAAAAAUkFAAB2AAAA0x5fiHLYzD/j248pEz3iPwAAwT6tAwAAAAAAAAFKBQAAdgAAAKNzrCpc08w///B9CKZQ4j8AgMA+rQMAAAAAAAABSwUAAHYAAAB1yPnMRc7MP5PP26plZuI/AADAPr0DAAAAAAAAAUwFAAB2AAAASR1Hby/JzD8jrjlNJXziPwAAwT69AwAAAAAAAAFNBQAAdgAAABlylBEZxMw/y/m3aIuN4j8AgME+zAMAAAAAAAABTgUAAHYAAADrxuGzAr/MP3NFNoTxnuI/AADDPswDAAAAAAAAAU8FAAB2AAAA68bhswK/zD8x/tQY/qviPwCAwz7rAwAAAAAAAAFQBQAAdgAAAOvG4bMCv8w/ee0D6t224j8AgMI+6wMAAAAAAAABUQUAAHYAAAAZcpQRGcTMP00Tw/eQv+I/AADCPvsDAAAAAAAAAVIFAAB2AAAAdcj5zEXOzD83pqJ+6sPiPwAAwz77AwAAAAAAAAFTBQAAdgAAAAHKEeaI3cw/N6aifurD4j8AgMM++wMAAAAAAAABVAUAAHYAAADlIY+6+PbMP00Tw/eQv+I/AIDDPvsDAAAAAAAAAVUFAAB2AAAA+yS/7H4VzT8bkbSfV7DiPwAAxD4LBAAAAAAAAAFWBQAAdgAAADvToXwbOc0/c0U2hPGe4j8AAMQ+CwQAAAAAAAABVwUAAHYAAACrLDdqzmHNP+Fm2OExieI/AADEPhoEAAAAAAAAAVgFAAB2AAAAG4bMV4GKzT/bvgp8RXHiPwAAxD4aBAAAAAAAAAFZBQAAdgAAAOk1xwBhvc0/R+Cs2YVb4j8AAMQ+KgQAAAAAAAABWgUAAHYAAAAt5KmQ/eDNP7cBTzfGReI/AADEPioEAAAAAAAAAVsFAAB2AAAAnT0/frAJzj8PttAbYDTiPwAAxD4qBAAAAAAAAAFcBQAAdgAAAN3rIQ5NLc4/3TPCwyYl4j8AAMQ+OgQAAAAAAAABXQUAAHYAAADz7lFA00vOPx97Iy8aGOI/AADEPjoEAAAAAAAAAV4FAAB2AAAA10bPFENlzj9LVWQhZw/iPwCAwj5XBAAAAAAAAAFfBQAAdgAAAJHzmYucec4/YcKEmg0L4j8AAMI+VwQAAAAAAAABYAUAAHYAAAAb9bGk34jOP+34FNfgCOI/AADCPmcEAAAAAAAAAWEFAAB2AAAApfbJvSKYzj9hwoSaDQviPwAAwj5nBAAAAAAAAAFiBQAAdgAAANWhfBs5nc4/wR7U5JMR4j8AAMM+ZwQAAAAAAAABYwUAAHYAAAABTS95T6LOP33XcnmgHuI/AIDDPnYEAAAAAAAAAWQFAAB2AAAApfbJvSKYzj8lI/GUBjDiPwAAyD6GBAAAAAAAAAFlBQAAdgAAAEmgZAL2jc4/twFPN8ZF4j8AAMo+hgQAAAAAAAABZgUAAHYAAADtSf9GyYPOP72pHJ2yXeI/AADSPpYEAAAAAAAAAWcFAAB2AAAAY0jnLYZ0zj/FUeoCn3XiPwCA1T6WBAAAAAAAAAFoBQAAdgAAAAnygXJZas4/VzBIpV6L4j8AgNw+pQQAAAAAAAABaQUAAHYAAACrmxy3LGDOP/17xsDEnOI/AADgPqUEAAAAAAAAAWoFAAB2AAAAT0W3+/9Vzj8x/tQY/qviPwCA5D61BAAAAAAAAAFrBQAAdgAAAE9Ft/v/Vc4/ee0D6t224j8AgOY+tQQAAAAAAAABbAUAAHYAAABPRbf7/1XOP00Tw/eQv+I/AADkPsUEAAAAAAAAAW0FAAB2AAAAq5sctyxgzj9NE8P3kL/iPwAA5D7FBAAAAAAAAAFuBQAAdgAAAGNI5y2GdM4/ee0D6t224j8AgOM+1AQAAAAAAAABbwUAAHYAAAAb9bGk34jOPzH+1Bj+q+I/AIDjPuQEAAAAAAAAAXAFAAB2AAAAMfjh1mWnzj/nDqZHHqHiPwAA5D7kBAAAAAAAAAFxBQAAdgAAAEX7EQnsxc4/y/m3aIuN4j8AgOE+8wQAAAAAAAABcgUAAHYAAAC1VKf2nu7OPzkbWsbLd+I/AIDgPvMEAAAAAAAAAXMFAAB2AAAA9wKKhjsSzz+nPPwjDGLiPwAA4T4DBQAAAAAAAAF0BQAAdgAAAAsGurjBMM8/FV6egUxM4j8AgOE+AwUAAAAAAAABdQUAAHYAAAAfCerqR0/PP20SIGbmOuI/AIDgPiIFAAAAAAAAAXYFAAB2AAAAMwwaHc5tzz87kBEOrSviPwAA4D4iBQAAAAAAAAF3BQAAdgAAAEkPSk9UjM8/fddyeaAe4j8AAN8+IgUAAAAAAAABeAUAAHYAAAABvBTGraDPP6mxs2vtFeI/AADePiIFAAAAAAAAAXkFAAB2AAAAuWjfPAe1zz/BHtTkkxHiPwAA3T4iBQAAAAAAAAF6BQAAdgAAABO/RPgzv88/wR7U5JMR4j8AANw+IgUAAAAAAAABewUAAHYAAABxFaqzYMnPP6mxs2vtFeI/AADdPjIFAAAAAAAAAXwFAAB2AAAAncBcEXfOzz9913J5oB7iPwCA3T4yBQAAAAAAAAF9BQAAdgAAAJ3AXBF3zs8/O5ARDq0r4j8AAN8+QgUAAAAAAAABfgUAAHYAAABxFaqzYMnPP+PbjykTPeI/AIDfPlEFAAAAAAAAAX8FAAB2AAAAQ2r3VUrEzz+LJw5FeU7iPwCA3z5RBQAAAAAAAAGABQAAdgAAABO/RPgzv88/pzz8Iwxi4j8AAOA+YQUAAAAAAAABgQUAAHYAAADlE5KaHbrPP0+Iej9yc+I/AADiPmEFAAAAAAAAAYIFAAB2AAAAuWjfPAe1zz/30/ha2ITiPwAA4z5wBQAAAAAAAAGDBQAAdgAAAIu9LN/wr88/K1YHsxGU4j8AAOY+cAUAAAAAAAABhAUAAHYAAACLvSzf8K/PP+cOpkceoeI/AADnPoAFAAAAAAAAAYUFAAB2AAAAi70s3/Cvzz8x/tQY/qviPwCA5T6ABQAAAAAAAAGGBQAAdgAAAIu9LN/wr88/j1okY4Sy4j8AgOQ+kAUAAAAAAAABhwUAAHYAAAC5aN88B7XPP3ntA+rdtuI/AADkPpAFAAAAAAAAAYgFAAB2AAAA5ROSmh26zz/XSVM0ZL3iPwAA5D6QBQAAAAAAAAGJBQAAdgAAAENq91VKxM8/wdwyu73B4j8AgOI+nwUAAAAAAAABigUAAHYAAACdwFwRd87PPzemon7qw+I/AADiPp8FAAAAAAAAAYsFAAB2AAAAKcJ0Krrdzz83pqJ+6sPiPwAA4j6vBQAAAAAAAAGMBQAAdgAAAOFuP6ET8s8/TRPD95C/4j8AAOI+rwUAAAAAAAABjQUAAHYAAABkY966wQXQP2OA43A3u+I/AADiPr8FAAAAAAAAAY4FAAB2AAAA7mT20wQV0D+PWiRjhLLiPwAA4j6/BQAAAAAAAAGPBQAAdgAAAA685xvTJtA/uzRlVdGp4j8AAOI+zgUAAAAAAAABkAUAAHYAAACYvf80FjbQP3NFNoTxnuI/AADiPs4FAAAAAAAAAZEFAAB2AAAAJL8XTllF0D8rVgezEZTiPwAA4j7eBQAAAAAAAAGSBQAAdgAAAKzAL2ecVNA/4WbY4TGJ4j8AAOI+3gUAAAAAAAABkwUAAHYAAACgbG5RVGHQP5l3qRBSfuI/AADiPu0FAAAAAAAAAZQFAAB2AAAAlBitOwxu0D/FUeoCn3XiPwAA4j7tBQAAAAAAAAGVBQAAdgAAAPBuEvc4eNA/8Ssr9ets4j8AAOQ+DQYAAAAAAAABlgUAAHYAAABMxXeyZYLQPweZS26SaOI/AADlPg0GAAAAAAAAAZcFAAB2AAAAEMYDPweK0D8dBmznOGTiPwCA5D4NBgAAAAAAAAGYBQAAdgAAAEBxtpwdj9A/MXOMYN9f4j8AAOQ+HAYAAAAAAAABmQUAAHYAAABsHGn6M5TQP72pHJ2yXeI/AADkPhwGAAAAAAAAAZoFAAB2AAAAnMcbWEqZ0D9H4KzZhVviPwAA5D4cBgAAAAAAAAGbBQAAdgAAAMhyzrVgntA/R+Cs2YVb4j8AgOI+HAYAAAAAAAABnAUAAHYAAADIcs61YJ7QP0fgrNmFW+I/AADiPiwGAAAAAAAAAZ0FAAB2AAAAYMin5Oug0D8xc4xg31/iPwAA4j4sBgAAAAAAAAGeBQAAdgAAAPYdgRN3o9A/k8/bqmVm4j8AAOI+PAYAAAAAAAABnwUAAHYAAAD2HYETd6PQP9u+CnxFceI/AIDgPjwGAAAAAAAAAaAFAAB2AAAA9h2BE3ej0D+DComXq4LiPwAA4D5LBgAAAAAAAAGhBQAAdgAAAGDIp+TroNA/E+nmOWuY4j8AAOA+UAYAAAAAAAABogUAAHYAAABgyKfk66DQPxuRtJ9XsOI/AADgPlAGAAAAAAAAAaMFAAB2AAAAyHLOtWCe0D+VAvLIcMriPwCA3T5QBgAAAAAAAAGkBQAAdgAAAMhyzrVgntA/m6q/Ll3i4j8AgNw+XwYAAAAAAAABpQUAAHYAAADIcs61YJ7QP6NSjZRJ+uI/AIDUPl8GAAAAAAAAAaYFAAB2AAAAYMin5Oug0D/BZ3tz3A3jPwCA0D5vBgAAAAAAAAGnBQAAdgAAAI5zWkICptA/Z7P5jkIf4z8AAH8+bwYAAAAAAAABqAUAAHYAAAC8Hg2gGKvQP7GiKGAiKuM/AAA1Po4GAAAAAAAAAakFAAB2AAAAvB4NoBir0D+xoihgIirjPwAADD6OBgAAAAAAAAGqBQAAdgAAAA8o7x4FNM0//gHsWuqs1D8AAGw+AAAAAAAAAAABqwUAAHYAAAD7JL/sfhXNP9Inq2idtdQ/AACiPg8AAAAAAAAAAawFAAB2AAAAnc5ZMVILzT/SJ6tonbXUPwCAqz4PAAAAAAAAAAGtBQAAdgAAAEN49HUlAc0/6JTL4UOx1D8AgLI+DwAAAAAAAAABrgUAAHYAAAAVzUEYD/zMP+iUy+FDsdQ/AAC5Pg8AAAAAAAAAAa8FAAB2AAAA5SGPuvj2zD/olMvhQ7HUPwCAuj4fAAAAAAAAAAGwBQAAdgAAAIvLKf/L7Mw/6JTL4UOx1D8AgLs+HwAAAAAAAAABsQUAAHYAAAAtdcRDn+LMP+iUy+FDsdQ/AAC8Ph8AAAAAAAAAAbIFAAB2AAAAAcoR5ojdzD/olMvhQ7HUPwCAxD4fAAAAAAAAAAGzBQAAdgAAANMeX4hy2Mw/6JTL4UOx1D8AgMg+LgAAAAAAAAABtAUAAHYAAAB1yPnMRc7MP+iUy+FDsdQ/AADYPi4AAAAAAAAAAbUFAAB2AAAASR1Hby/JzD/olMvhQ7HUPwAA3z4uAAAAAAAAAAG2BQAAdgAAABlylBEZxMw/6JTL4UOx1D8AAOk+PgAAAAAAAAABtwUAAHYAAADrxuGzAr/MP+iUy+FDsdQ/AIDtPj4AAAAAAAAAAbgFAAB2AAAAvRsvVuy5zD/olMvhQ7HUPwCA8T4+AAAAAAAAAAG5BQAAdgAAAL0bL1bsucw/0ieraJ211D8AAPM+PgAAAAAAAAABugUAAHYAAAC9Gy9W7LnMP9Inq2idtdQ/AIDzPj4AAAAAAAAAAbsFAAB2AAAA68bhswK/zD+mTWp2UL7UPwAA9D5OAAAAAAAAAAG8BQAAdgAAABlylBEZxMw/kOBJ/anC1D8AAPU+TgAAAAAAAAABvQUAAHYAAAB1yPnMRc7MP3pzKYQDx9Q/AID1Pk4AAAAAAAAAAb4FAAB2AAAA0x5fiHLYzD96cymEA8fUPwAA+D5OAAAAAAAAAAG/BQAAdgAAAFsgd6G158w/ZAYJC13L1D8AAPk+fQAAAAAAAAABwAUAAHYAAAAVzUEYD/zMP06Z6JG2z9Q/AAD9PowAAAAAAAAAAcEFAAB2AAAA+yS/7H4VzT84LMgYENTUPwCA/j6MAAAAAAAAAAHCBQAAdgAAAN98PMHuLs0/OCzIGBDU1D8AwAA/nAAAAAAAAAABwwUAAHYAAADzf2zzdE3NPyK/p59p2NQ/AIABP5wAAAAAAAAAAcQFAAB2AAAANy5PgxFxzT8iv6efadjUPwAAAz+7AAAAAAAAAAHFBQAAdgAAAKeH5HDEmc0/Ir+nn2nY1D8AgAM/uwAAAAAAAAABxgUAAHYAAAAZ4Xled8LNPyK/p59p2NQ/AMADP7sAAAAAAAAAAccFAAB2AAAAteXBqUDwzT84LMgYENTUPwAABD/LAAAAAAAAAAHIBQAAdgAAAFfqCfUJHs4/TpnokbbP1D8AAAQ/ywAAAAAAAAAByQUAAHYAAADz7lFA00vOP06Z6JG2z9Q/AAAEP9oAAAAAAAAAAcoFAAB2AAAAY0jnLYZ0zj9kBgkLXcvUPwAABD/aAAAAAAAAAAHLBQAAdgAAAKX2yb0imM4/ZAYJC13L1D8AAAQ/6gAAAAAAAAABzAUAAHYAAAAXUF+r1cDOP3pzKYQDx9Q/AAAEP+oAAAAAAAAAAc0FAAB2AAAAtVSn9p7uzj96cymEA8fUPwAABD/6AAAAAAAAAAHOBQAAdgAAAIMEop9+Ic8/kOBJ/anC1D8AgAQ/+gAAAAAAAAABzwUAAHYAAAB7X0+mdFnPP6ZNanZQvtQ/AMAEPwkBAAAAAAAAAdAFAAB2AAAAdbr8rGqRzz+8uorv9rnUPwCABT8JAQAAAAAAAAHRBQAAdgAAAJ3AXBF3zs8/0ieraJ211D8AwAU/GQEAAAAAAAAB0gUAAHYAAABkY966wQXQP/4B7FrqrNQ/AAAHPxkBAAAAAAAAAdMFAAB2AAAADrznG9Mm0D8WbwzUkKjUPwCABz8oAQAAAAAAAAHUBQAAdgAAACS/F05ZRdA/QklNxt2f1D8AwAY/KAEAAAAAAAAB1QUAAHYAAAA4wkeA32PQP1i2bT+Em9Q/AEAGPzgBAAAAAAAAAdYFAAB2AAAATMV3smWC0D+EkK4x0ZLUPwDABz84AQAAAAAAAAHXBQAAdgAAAMhyzrVgntA/mv3OqneO1D8AQAg/OAEAAAAAAAAB2AUAAHYAAABGICW5W7rQP8bXD53EhdQ/AMAHP0gBAAAAAAAAAdkFAAB2AAAALHiijcvT0D/cRDAWa4HUPwBABz9IAQAAAAAAAAHaBQAAdgAAAHx6RjOw6tA/8rFQjxF91D8AAAc/VwEAAAAAAAAB2wUAAHYAAABi0sMHIATRPwgfcQi4eNQ/AAAHP1cBAAAAAAAAAdwFAAB2AAAAstRnrQQb0T8ejJGBXnTUPwAACD9nAQAAAAAAAAHdBQAAdgAAAJYs5YF0NNE/HoyRgV501D8AgAg/ZwEAAAAAAAAB3gUAAHYAAADoLoknWUvRPx6MkYFedNQ/AEAJP3cBAAAAAAAAAd8FAAB2AAAAzIYG/Mhk0T80+bH6BHDUPwDACT93AQAAAAAAAAHgBQAAdgAAALTeg9A4ftE/SmbSc6tr1D8AAAs/hgEAAAAAAAAB4QUAAHYAAAAwjNrTM5rRP2DT8uxRZ9Q/AIALP4YBAAAAAAAAAeIFAAB2AAAAFuRXqKOz0T94QBNm+GLUPwDACz+WAQAAAAAAAAHjBQAAdgAAAGTm+02IytE/jq0z355e1D8AAAw/lgEAAAAAAAAB5AUAAHYAAAC26J/zbOHRP6QaVFhFWtQ/AEALP6UBAAAAAAAAAeUFAAB2AAAABOtDmVH40T+6h3TR61XUPwAACz+lAQAAAAAAAAHmBQAAdgAAALyXDhCrDNI/uod00etV1D8AgAs/tQEAAAAAAAAB5wUAAHYAAADe7v9XeR7SP8z0lEqSUdQ/AMALP7UBAAAAAAAAAegFAAB2AAAAlpvKztIy0j/M9JRKklHUPwCADD/FAQAAAAAAAAHpBQAAdgAAALbyuxahRNI/zPSUSpJR1D8AwAw/xQEAAAAAAAAB6gUAAHYAAADYSa1eb1bSP8z0lEqSUdQ/AMAMP8kBAAAAAAAAAesFAAB2AAAAYkvFd7Jl0j/M9JRKklHUPwAADT/JAQAAAAAAAAHsBQAAdgAAAOxM3ZD1dNI/zPSUSpJR1D8AgA0/2QEAAAAAAAAB7QUAAHYAAAB2TvWpOITSP8z0lEqSUdQ/AMANP9kBAAAAAAAAAe4FAAB2AAAAmKXm8QaW0j/M9JRKklHUPwCADj/ZAQAAAAAAAAHvBQAAdgAAALj81znVp9I/uod00etV1D8AwA4/6QEAAAAAAAAB8AUAAHYAAABwqaKwLrzSP6QaVFhFWtQ/AEAOP+kBAAAAAAAAAfEFAAB2AAAAKFZtJ4jQ0j+OrTPfnl7UPwAADj/4AQAAAAAAAAHyBQAAdgAAAHhYEc1s59I/eEATZvhi1D8AgA4/+AEAAAAAAAAB8wUAAHYAAABesI6h3ADTP2DT8uxRZ9Q/AMAOPwgCAAAAAAAAAfQFAAB2AAAARAgMdkwa0z9KZtJzq2vUPwDADj8IAgAAAAAAAAH1BQAAdgAAAJQKsBsxMdM/HoyRgV501D8AAA8/FwIAAAAAAAAB9gUAAHYAAAB6Yi3woErTPwgfcQi4eNQ/AMANPxcCAAAAAAAAAfcFAAB2AAAAYLqqxBBk0z/cRDAWa4HUPwBADT8nAgAAAAAAAAH4BQAAdgAAAN5nAcgLgNM/xtcPncSF1D8AgA0/JwIAAAAAAAAB+QUAAHYAAABcFVjLBpzTP5r9zqp3jtQ/AMANPzcCAAAAAAAAAfoFAAB2AAAAqhf8cOuy0z9uI464KpfUPwDADT83AgAAAAAAAAH7BQAAdgAAAJBveUVbzNM/QklNxt2f1D8AAA4/RgIAAAAAAAAB/AUAAHYAAABIHES8tODTPxZvDNSQqNQ/AAAOP0YCAAAAAAAAAf0FAAB2AAAAAMkOMw710z/olMvhQ7HUPwAADj9WAgAAAAAAAAH+BQAAdgAAAFDLstjyC9Q/0ieraJ211D8AAA4/VgIAAAAAAAAB/wUAAHYAAACgzVZ+1yLUP6ZNanZQvtQ/AAAOP2YCAAAAAAAAAQAGAAB2AAAA7s/6I7w51D+Q4En9qcLUPwAADj9mAgAAAAAAAAEBBgAAdgAAANQnePgrU9Q/ZAYJC13L1D8AAA4/dQIAAAAAAAABAgYAAHYAAAC6f/XMm2zUP06Z6JG2z9Q/AAAOP3UCAAAAAAAAAQMGAAB2AAAAoNdyoQuG1D84LMgYENTUPwAADj+FAgAAAAAAAAEEBgAAdgAAAPDZFkfwnNQ/OCzIGBDU1D8AAA8/hQIAAAAAAAABBQYAAHYAAADYMZQbYLbUPzgsyBgQ1NQ/AIAPP5QCAAAAAAAAAQYGAAB2AAAAvIkR8M/P1D84LMgYENTUPwDADz+UAgAAAAAAAAEHBgAAdgAAAA6MtZW05tQ/Ir+nn2nY1D8AABA/pAIAAAAAAAABCAYAAHYAAABajlk7mf3UPyK/p59p2NQ/AAAQP6QCAAAAAAAAAQkGAAB2AAAAqpD94H0U1T8iv6efadjUPwAAED+kAgAAAAAAAAEKBgAAdgAAAPqSoYZiK9U/DFKHJsPc1D8AABE/tAIAAAAAAAABCwYAAHYAAAAa6pLOMD3VP/bkZq0c4dQ/AIARP7QCAAAAAAAAAQwGAAB2AAAAPEGEFv9O1T/gd0Y0duXUPwDAET/DAgAAAAAAAAENBgAAdgAAAPTtTo1YY9U/ygomu8/p1D8AABI/wwIAAAAAAAABDgYAAHYAAAAURUDVJnXVP8oKJrvP6dQ/AEARP9MCAAAAAAAAAQ8GAAB2AAAAnkZY7mmE1T+0nQVCKe7UPwAAET/TAgAAAAAAAAEQBgAAdgAAAMKdSTY4ltU/tJ0FQinu1D8AABI/4wIAAAAAAAABEQYAAHYAAADi9Dp+BqjVP4bDxE/c9tQ/AIASP+MCAAAAAAAAARIGAAB2AAAABEwsxtS51T+Gw8RP3PbUPwBAEz/yAgAAAAAAAAETBgAAdgAAACSjHQ6jy9U/cFak1jX71D8AwBM/8gIAAAAAAAABFAYAAHYAAADcT+iE/N/VP1rpg12P/9Q/AIAUPwIDAAAAAAAAARUGAAB2AAAAxKdlWWz51T8uD0NrQgjVPwDAFD8CAwAAAAAAAAEWBgAAdgAAAKj/4i3cEtY/Lg9Da0II1T8AABY/EQMAAAAAAAABFwYAAHYAAACOV2ACTCzWPxiiIvKbDNU/AIAWPxEDAAAAAAAAARgGAAB2AAAAdK/d1rtF1j8YoiLymwzVPwDAFj8hAwAAAAAAAAEZBgAAdgAAAFoHW6srX9Y/AjUCefUQ1T8AABc/IQMAAAAAAAABGgYAAHYAAACqCf9QEHbWPxiiIvKbDNU/AEAWPzEDAAAAAAAAARsGAAB2AAAAYrbJx2mK1j8YoiLymwzVPwAAFj8xAwAAAAAAAAEcBgAAdgAAALK4bW1OodY/Lg9Da0II1T8AgBY/QAMAAAAAAAABHQYAAHYAAABqZTjkp7XWPy4PQ2tCCNU/AMAWP0ADAAAAAAAAAR4GAAB2AAAAIhIDWwHK1j9a6YNdj//UPwDAFj9QAwAAAAAAAAEfBgAAdgAAAERp9KLP29Y/cFak1jX71D8AABc/UAMAAAAAAAABIAYAAHYAAABkwOXqne3WP5ww5ciC8tQ/AIAXP2ADAAAAAAAAASEGAAB2AAAA8MH9A+H81j+0nQVCKe7UPwDAFz9gAwAAAAAAAAEiBgAAdgAAAHrDFR0kDNc/ygomu8/p1D8AQBc/YAMAAAAAAAABIwYAAHYAAADUGXvYUBbXP/bkZq0c4dQ/AAAXP28DAAAAAAAAASQGAAB2AAAAyMW5wggj1z8iv6efadjUPwCAFz9vAwAAAAAAAAElBgAAdgAAAIzGRU+qKtc/Ir+nn2nY1D8AwBc/fwMAAAAAAAABJgYAAHYAAABSx9HbSzLXPzgsyBgQ1NQ/AMAWP38DAAAAAAAAAScGAAB2AAAAgnKEOWI31z9OmeiRts/UPwBAFj+OAwAAAAAAAAEoBgAAdgAAAK4dN5d4PNc/TpnokbbP1D8AgBA/jgMAAAAAAAABKQYAAHYAAACuHTeXeDzXP06Z6JG2z9Q/AAAOP54DAAAAAAAAASoGAAB2AAAArh03l3g81z9OmeiRts/UPwAA4z6eAwAAAAAAAAErBgAAdgAAAK4dN5d4PNc/TpnokbbP1D8AgMk+rgMAAAAAAAABLAYAAHYAAACuHTeXeDzXPwxShybD3NQ/AIC6Pq4DAAAAAAAAAS0GAAB2AAAA6ByrCtc01z+cMOXIgvLUPwAAtj7bAwAAAAAAAAEuBgAAdgAAAOWecScyMss/L/fOs4v/4D8AAHw+AAAAAAAAAAABLwYAAHYAAABFmincaATLP8+af2kF+eA/AICsPhAAAAAAAAAAATAGAAB2AAAAu5gRwyX1yj/lB6Diq/TgPwAAtz4QAAAAAAAAAAExBgAAdgAAAHnqLjOJ0co/h6tQmCXu4D8AgL4+EAAAAAAAAAABMgYAAHYAAADv6BYaRsLKP50YcRHM6eA/AIDIPh8AAAAAAAAAATMGAAB2AAAANzxMo+ytyj/J8rEDGeHgPwCAyz4fAAAAAAAAAAE0BgAAdgAAAFHkzs58lMo/gQODMjnW4D8AgM4+LwAAAAAAAAABNQYAAHYAAADjijnhyWvKPzcUVGFZy+A/AIDPPi8AAAAAAAAAATYGAAB2AAAAbzGk8xZDyj97W7XMTL7gPwCAzz4vAAAAAAAAAAE3BgAAdgAAANEsXKhNFco/R9mmdBOv4D8AANA+PwAAAAAAAAABOAYAAHYAAAAFfWH/beLJP4sgCOAGouA/AADSPj8AAAAAAAAAATkGAAB2AAAAN81mVo6vyT9XnvmHzZLgPwAA0z5OAAAAAAAAAAE6BgAAdgAAAD1yuU+Yd8k/O4kLqTp/4D8AANg+TgAAAAAAAAABOwYAAHYAAABFFwxJoj/JPx10Hcqna+A/AADaPk4AAAAAAAAAATwGAAB2AAAAv7pGKWn4yD8BXy/rFFjgPwCA3j5eAAAAAAAAAAE9BgAAdgAAAN8HHE4Dp8g/b4DRSFVC4D8AgOA+XgAAAAAAAAABPgYAAHYAAACj/ou3cEvIP2nYA+NoKuA/AADnPm0AAAAAAAAAAT8GAAB2AAAANUpJw8fqxz95nVb2Ig7gPwAA6j5tAAAAAAAAAAFABgAAdgAAAJ3qU3EIhcc/EsVSE7rj3z8AAPM+jQAAAAAAAAABQQYAAHYAAAAxNhF9XyTHP0K8GLPUpt8/AAD3Po0AAAAAAAAAAUIGAAB2AAAAm9YbK6C+xj+OIP/LlWXfPwCA/z6NAAAAAAAAAAFDBgAAdgAAAP92JtngWMY/2oTl5FYk3z8AwAE/jQAAAAAAAAABRAYAAHYAAADfFRlu3uPFPxJ8q4Rx594/AEAFP5wAAAAAAAAAAUUGAAB2AAAAjQlZpcVpxT9yTbIW2aHePwAABz+cAAAAAAAAAAFGBgAAdgAAADv9mNys78Q/urGYL5pg3j8AQAk/rAAAAAAAAAABRwYAAHYAAAAZnItxqnrEPwYWf0hbH94/AEAKP6wAAAAAAAAAAUgGAAB2AAAAJeYwZL4KxD9SemVhHN7dPwCADD+8AAAAAAAAAAFJBgAAdgAAANPZcJulkMM/yriMbCqU3T8AQA0/vAAAAAAAAAABSgYAAHYAAABTIv50dhHDP0L3s3c4St0/AMANP8sAAAAAAAAAAUsGAAB2AAAAdhQmkxqIwj+iyLoJoATdPwAADj/LAAAAAAAAAAFMBgAAdgAAAJ0GTrG+/sE/7iyhImHD3D8AwBA/ywAAAAAAAAABTQYAAHYAAADB+HXPYnXBPw63RknVitw/AAASP9sAAAAAAAAAAU4GAAB2AAAAnpdoZGAAwT8CZ6t9/FrcPwCAFT/bAAAAAAAAAAFPBgAAdgAAACDg9T0xgcA/xjzPv9Yz3D8AABc/6gAAAAAAAAABUAYAAHYAAADk+qBz1/m/P2I4sg9kFdw/AAAXP+oAAAAAAAAAAVEGAAB2AAAAeDImOcbSvj/WWVRtpP/bPwAAFz8JAQAAAAAAAAFSBgAAdgAAAGTAELrhtb0/AjSVX/H22z8AgBY/CQEAAAAAAAABUwYAAHYAAAAG+8WxVq28P+rGdOZK+9s/AAAWPxkBAAAAAAAAAVQGAAB2AAAArDV7qcukuz+mfxN7VwjcPwAAFj8ZAQAAAAAAAAFVBgAAdgAAAJrDZSrnh7o/HvFQpHAi3D8AABY/KAEAAAAAAAABVgYAAHYAAACGUVCrAmu5P26ITds8Rdw/AMAUPygBAAAAAAAAAVcGAAB2AAAA0jWg50pYuD+msimZYmzcPwBAFD84AQAAAAAAAAFYBgAAdgAAANTGuprsWbc/ym/l3eGX3D8AgBM/OAEAAAAAAAABWQYAAHYAAABGsWo7QYS2P+4soSJhw9w/AAATP0gBAAAAAAAAAVoGAAB2AAAAzJ5KDhzNtT8S6lxn4O7cPwCAEj9IAQAAAAAAAAFbBgAAdgAAAA459VdQKrU/ShQ5JQYW3T8AABI/VwEAAAAAAAABXAYAAHYAAABe1s/TCqa0P5qrNVzSON0/AAANP1cBAAAAAAAAAV0GAAB2AAAAaiB1xh42tD8WHXOF61LdPwDACj9nAQAAAAAAAAFeBgAAdgAAAIptSuu45LM/ko6wrgRt3T8AANQ+ZwEAAAAAAAABXwYAAHYAAAC6vU9C2bGzPzraLspqft0/AIC2PnYBAAAAAAAAAWAGAAB2AAAASmS6VCaJsz/KuIxsKpTdPwCApT52AQAAAAAAAAFhBgAAdgAAAEpkulQmibM/nt5Let2c3T8AAKA+lgEAAAAAAAABYgYAAHYAAACmDQsd+xe6P/SEwZSSMto/AACQPgAAAAAAAAAAAWMGAAB2AAAAxFrgQZXGuT/GqoCiRTvaPwCAxT4PAAAAAAAAAAFkBgAAdgAAAGoEe4ZovLk/mtA/sPhD2j8AgNE+DwAAAAAAAAABZQYAAHYAAACwV7APD6i5P4RjHzdSSNo/AADaPg8AAAAAAAAAAWYGAAB2AAAAsFewDw+ouT9u9v69q0zaPwCA2z4fAAAAAAAAAAFnBgAAdgAAAFQBS1Tinbk/Qhy+y15V2j8AgNo+HwAAAAAAAAABaAYAAHYAAABA/hoiXH+5P/7UXGBrYto/AADNPh8AAAAAAAAAAWkGAAB2AAAAhlFQqwJruT+mINt70XPaPwCAxj4vAAAAAAAAAAFqBgAAdgAAALqhVQIjOLk/Ov84HpGJ2j8AALg+LwAAAAAAAAABawYAAHYAAAA4RZDi6fC4P8rdlsBQn9o/AACyPj4AAAAAAAAAAWwGAAB2AAAA/DsATFeVuD8edZP3HMLaPwCAqj5OAAAAAAAAAAFtBgAAdgAAAAiGpT5rJbg/Wp9vtULp2j8AgKc+TgAAAAAAAAABbgYAAHYAAAC0eeV1Uqu3P3pcK/rBFNs/AICrPk4AAAAAAAAAAW8GAAB2AAAAqsBaNuActz9uP6ZM9EjbPwAArj5dAAAAAAAAAAFwBgAAdgAAAKIH0PZtjrY/Dm6fuoyO2z8AAK4+XQAAAAAAAAABcQYAAHYAAAD2pKpyKAq2P37CVzbY3Ns/AACuPm0AAAAAAAAAAXIGAAB2AAAAopjqqQ+QtT/eqe84fS/cPwAAsD5tAAAAAAAAAAFzBgAAdgAAAKzij5wjILU/Tv6ntMh93D8AALE+fQAAAAAAAAABdAYAAHYAAAB02f8FkcS0P8JSYDAUzNw/AAC2PowAAAAAAAAAAXUGAAB2AAAA7nw65ld9tD9KFDklBhbdPwAAuD6MAAAAAAAAAAF2BgAAdgAAAMR22oFLQLQ/ArBSDEVX3T8AgLg+jAAAAAAAAAABdwYAAHYAAAD6xt/Yaw20P+IlreXQj90/AAC4PpwAAAAAAAAAAXgGAAB2AAAA5MOvpuXusz/Cmwe/XMjdPwAAuT6cAAAAAAAAAAF5BgAAdgAAAIptSuu45LM/ohFimOgA3j8AgLk+rAAAAAAAAAABegYAAHYAAADkw6+m5e6zP65h/WPBMN4/AIC2PqwAAAAAAAAAAXsGAAB2AAAA+sbf2GsNtD+6sZgvmmDePwAAtT6sAAAAAAAAAAF8BgAAdgAAACDNPz14SrQ/4m5UdBmM3j8AALI+uwAAAAAAAAABfQYAAHYAAAC6LDWPN7C0PzIGUavlrt4/AICwPrsAAAAAAAAAAX4GAAB2AAAAwuW/zqk+tT+WCm5bWM3ePwAAoz7LAAAAAAAAAAF/BgAAdgAAAJZORbf7/7U/+g6LC8vr3j8AgJw+ywAAAAAAAAABgAYAAHYAAADMDTBbesu2P4rt6K2KAd8/AACZPvoAAAAAAAAAAYEGAAB2AAAADtBKMX+1tz8ezEZQShffPwAAmD76AAAAAAAAAAGCBgAAdgAAAJFwfPjVtMw/b8l4150+4T8AAI8+AAAAAAAAAAABgwYAAHYAAAAFb2TfkqXMP0PvN+VQR+E/AIDDPhAAAAAAAAAAAYQGAAB2AAAAe21Mxk+WzD9D7zflUEfhPwCAzz4QAAAAAAAAAAGFBgAAdgAAAO9rNK0Mh8w/5ZLomspA4T8AANg+EAAAAAAAAAABhgYAAHYAAADvazStDIfMP/v/CBRxPOE/AADfPhAAAAAAAAAAAYcGAAB2AAAAw8CBT/aBzD89R2p/ZC/hPwCA4D4fAAAAAAAAAAGIBgAAdgAAAGdqHJTJd8w/HzJ8oNEb4T8AAOY+HwAAAAAAAAABiQYAAHYAAAALFLfYnG3MP6PAPne4AeE/AADoPi8AAAAAAAAAAYoGAAB2AAAAr71RHXBjzD8/vCHHRePgPwCA6j4vAAAAAAAAAAGLBgAAdgAAAFNn7GFDWcw/BZJFCSC84D8AgOs+LwAAAAAAAAABjAYAAHYAAADHZdRIAErMP1ee+YfNkuA/AIDqPj8AAAAAAAAAAY0GAAB2AAAAD7kJ0qY1zD/VhO74x2DgPwAA6j4/AAAAAAAAAAGOBgAAdgAAAClhjP02HMw/8w6UHzwo4D8AgO8+PwAAAAAAAAABjwYAAHYAAAC5B/cPhPPLP1IMtH6t1t8/AADyPk4AAAAAAAAAAZAGAAB2AAAA7Vf8ZqTAyz+mjR9FPGHfPwCA9z5OAAAAAAAAAAGRBgAAdgAAAJem6aSBfss/EnyrhHHn3j8AAPo+XgAAAAAAAAABkgYAAHYAAADlnnEnMjLLP6ZEeLbzZN4/AIABP14AAAAAAAAAAZMGAAB2AAAA1UCU7rXbyj9+VKZTadXdPwCAAz9uAAAAAAAAAAGUBgAAdgAAADvhnpz2dco/QvezdzhK3T8AAAk/bgAAAAAAAAABlQYAAHYAAAAB2A4GZBrKPwKawZsHv9w/AEALP30AAAAAAAAAAZYGAAB2AAAAZ3gZtKS0yT+yz65GMDjcPwAAEz99AAAAAAAAAAGXBgAAdgAAAHHCvqa4RMk/WgWc8Vix2z8AgBY/jQAAAAAAAAABmAYAAHYAAADzCkyAicXIPzYVyo7OIds/AMAcP40AAAAAAAAAAZkGAAB2AAAA6VHBQBc3yD/2t9eynZbaPwBAHz+cAAAAAAAAAAGaBgAAdgAAAA1E6V67rcc/koCk5B8U2j8AwCM/nAAAAAAAAAABmwYAAHYAAABh4cPadSnHP/xuMCRVmtk/AMAlP6wAAAAAAAAAAZwGAAB2AAAAVyg5mwObxj9M8Jvq4yTZPwCAJT+sAAAAAAAAAAGdBgAAdgAAAGkXMYch88U/jgTnN8yz2D8AQCU/vAAAAAAAAAABngYAAHYAAAB3BilzP0vFP+SFUv5aPtg/AMAmP7wAAAAAAAAAAZ8GAAB2AAAAtaDTvHOoxD8ILX3SnNHXPwBAJz/LAAAAAAAAAAGgBgAAdgAAAPM6fgaoBcQ/HGeHLThp1z8AACY/ywAAAAAAAAABoQYAAHYAAACr0xA3mVPDPwLHUJaGCdc/AIAlP9sAAAAAAAAAAaIGAAB2AAAAARY+rF2Xwj+OcpgaO7vWPwDAIj/bAAAAAAAAAAGjBgAAdgAAAIgDHn844ME/2tZ+M/x51j8AwCE/6wAAAAAAAAABpAYAAHYAAACzmpiW5h7BPxDORNMWPdY/AIAgP+sAAAAAAAAAAaUGAAB2AAAAgNut8mdTwD8CfqkHPg3WPwAAID/6AAAAAAAAAAGmBgAAdgAAAPaO61j/Gb8/ylPNSRjm1T8AACA/+gAAAAAAAAABpwYAAHYAAAAEaqv+tKu9P07ijyD/y9U/AAAgPwoBAAAAAAAAAagGAAB2AAAAcJvQX5dHvD+mlhEFmbrVPwAAHD8KAQAAAAAAAAGpBgAAdgAAANrM9cB547o/0nBS9+Wx1T8AQBo/CgEAAAAAAAABqgYAAHYAAAD6quWYtZO5P9JwUvflsdU/AEATPxkBAAAAAAAAAasGAAB2AAAALowFo3diuD+mlhEFmbrVPwAAED8ZAQAAAAAAAAGsBgAAdgAAAC4dIFYZZLc/ZE+wmaXH1T8AgO0+OQEAAAAAAAABrQYAAHYAAACiB9D2bY62P+DA7cK+4dU/AADXPjkBAAAAAAAAAa4GAAB2AAAAhksVhXXhtT8uWOr5igTWPwAAyT45AQAAAAAAAAGvBgAAdgAAADI/VbxcZ7U/UhWmPgow1j8AAMQ+OQEAAAAAAAABsAYAAHYAAADy8VpZQwW5P1qg3M5GA9Q/AICfPgAAAAAAAAAAAbEGAAB2AAAAQo811f2AuD9o8HeaHzPUPwCA2j4QAAAAAAAAAAGyBgAAdgAAAAiGpT5rJbg/Djz2tYVE1D8AAOg+EAAAAAAAAAABswYAAHYAAABuJrDsq7+3P3hAE2b4YtQ/AIDxPhAAAAAAAAAAAbQGAAB2AAAAnna1Q8yMtz8ejJGBXnTUPwAA9j4gAAAAAAAAAAG1BgAAdgAAAHhwVd+/T7c/sGrvIx6K1D8AAPY+IAAAAAAAAAABtgYAAHYAAACUvSoEWv62PxZvDNSQqNQ/AIDxPi8AAAAAAAAAAbcGAAB2AAAAWrSabceitj9OmeiRts/UPwCA7z4vAAAAAAAAAAG4BgAAdgAAAByrCtc0R7Y/cFak1jX71D8AgOQ+PwAAAAAAAAABuQYAAHYAAADgoXpAouu1P36mP6IOK9U/AIDfPj8AAAAAAAAAAboGAAB2AAAAAO9PZTyatT+K9tpt51rVPwAA1D5PAAAAAAAAAAG7BgAAdgAAABw8JYrWSLU/amw1R3OT1T8AAM8+TwAAAAAAAAABvAYAAHYAAACY319qnQG1Pzh1b6dY0NU/AIDLPk8AAAAAAAAAAb0GAAB2AAAAdNn/BZHEtD/sEImOlxHWPwAAyj5eAAAAAAAAAAG+BgAAdgAAAASAahjem7Q/oKyiddZS1j8AgMc+XgAAAAAAAAABvwYAAHYAAABK05+hhIe0P1RIvFwVlNY/AIDGPl4AAAAAAAAAAcAGAAB2AAAApCkFXbGRtD/ydrXKrdnWPwCAwD5uAAAAAAAAAAHBBgAAdgAAABSDmkpkurQ/lKWuOEYf1z8AAL4+bgAAAAAAAAABwgYAAHYAAACY319qnQG1Pxxnhy04adc/AIC9Po0AAAAAAAAAAcMGAAB2AAAA7OsfM7Z7tT+kKGAiKrPXPwCAvT6NAAAAAAAAAAHEBgAAdgAAAKxRdemBHrY/ABD4JM8F2D8AgLo+jQAAAAAAAAABxQYAAHYAAACGuvrR09+2P0iKb67NXNg/AAC5Po0AAAAAAAAAAcYGAAB2AAAAtHnldVKrtz/QS0ijv6bYPwCAsj6dAAAAAAAAAAHHBgAAdgAAALLoysKwqbg/hOdhiv7n2D8AALA+nQAAAAAAAAAByAYAAHYAAADaXRB0G+W5P2JdvGOKINk/AABhPrwAAAAAAAAAAckGAAB2AAAAdCzrEjlJuz+EGnioCUzZPwAAKD68AAAAAAAAAAHKBgAAdgAAAAb7xbFWrbw/8B6VWHxq2T8AAAc+vAAAAAAAAAABywYAAHYAAAAbE4d7RwvkPyY7ZUy9ONY/AAB0PgAAAAAAAAAAAcwGAAB2AAAAIb1nhusE5D/i8wPhyUXWPwAApz4QAAAAAAAAAAHNBgAAdgAAAItnjldgAuQ/4vMD4clF1j8AALE+EAAAAAAAAAABzgYAAHYAAACLZ45XYALkP+LzA+HJRdY/AIC4PhAAAAAAAAAAAc8GAAB2AAAAi2eOV2AC5D/i8wPhyUXWPwAAvj4QAAAAAAAAAAHQBgAAdgAAAItnjldgAuQ/+GAkWnBB1j8AAL8+IAAAAAAAAAAB0QYAAHYAAACLZ45XYALkPyY7ZUy9ONY/AIDAPiAAAAAAAAAAAdIGAAB2AAAAi2eOV2AC5D9SFaY+CjDWPwCAwT4vAAAAAAAAAAHTBgAAdgAAAItnjldgAuQ/fu/mMFcn1j8AAMY+LwAAAAAAAAAB1AYAAHYAAABWEvvupQPkP6rJJyOkHtY/AADIPi8AAAAAAAAAAdUGAAB2AAAAIb1nhusE5D/Wo2gV8RXWPwCA1D4vAAAAAAAAAAHWBgAAdgAAALgSQbV2B+Q/An6pBz4N1j8AANo+PwAAAAAAAAAB1wYAAHYAAABRaBrkAQrkPy5Y6vmKBNY/AIDkPj8AAAAAAAAAAdgGAAB2AAAAsmhgqtIN5D9aMivs1/vVPwAA6T4/AAAAAAAAAAHZBgAAdgAAAKy+f58uFOQ/iAxs3iTz1T8AgO4+TgAAAAAAAAAB2gYAAHYAAABwvwss0BvkP555jFfL7tU/AIDwPk4AAAAAAAAAAdsGAAB2AAAAzRVx5/wl5D/KU81JGObVPwAA9T5eAAAAAAAAAAHcBgAAdgAAAPUWQzpvMeQ/4MDtwr7h1T8AgPY+bgAAAAAAAAAB3QYAAHYAAACzbe67bD/kP/YtDjxl3dU/AID4Pm4AAAAAAAAAAd4GAAB2AAAAPW8G1a9O5D8Mmy61C9nVPwCA+T59AAAAAAAAAAHfBgAAdgAAAMhwHu7yXeQ/IghPLrLU1T8AAPw+fQAAAAAAAAAB4AYAAHYAAAAdHaOee27kPzh1b6dY0NU/AAD9Po0AAAAAAAAAAeEGAAB2AAAAcsknTwR/5D9kT7CZpcfVPwCAAD+NAAAAAAAAAAHiBgAAdgAAAMl1rP+Mj+Q/erzQEkzD1T8AQAE/nQAAAAAAAAAB4wYAAHYAAADqzJ1HW6HkP6aWEQWZutU/AIAEP50AAAAAAAAAAeQGAAB2AAAA1s77Jm+05D+8AzJ+P7bVPwAABj+sAAAAAAAAAAHlBgAAdgAAACbRn8xTy+Q/6t1ycIyt1T8AwAg/rAAAAAAAAAAB5gYAAHYAAAB000NyOOLkPwBLk+kyqdU/AAAKP7wAAAAAAAAAAecGAAB2AAAAj4BUr2L65D8WuLNi2aTVPwDACz+8AAAAAAAAAAHoBgAAdgAAAKotZeyMEuU/LCXU23+g1T8AgAw/ywAAAAAAAAAB6QYAAHYAAAD5LwmScSnlP1j/FM7Ml9U/AEANP8sAAAAAAAAAAeoGAAB2AAAASDKtN1ZA5T9qbDVHc5PVPwDADT/bAAAAAAAAAAHrBgAAdgAAAGPfvXSAWOU/lkZ2OcCK1T8AwA0/2wAAAAAAAAAB7AYAAHYAAABJNztJ8HHlP6yzlrJmhtU/AAAOP+sAAAAAAAAAAe0GAAB2AAAAL4+4HWCL5T/ajdeks33VPwBADT/rAAAAAAAAAAHuBgAAdgAAAOKRookVpuU/8Pr3HVp51T8AAA0/+gAAAAAAAAAB7wYAAHYAAACSlIz1ysDlPxzVOBCncNU/AAAOP/oAAAAAAAAAAfAGAAB2AAAARZd2YYDb5T8c1TgQp3DVPwCADj8KAQAAAAAAAAHxBgAAdgAAAJOZGgdl8uU/SK95AvRn1T8AQA4/CgEAAAAAAAAB8gYAAHYAAACvRitEjwrmP14cmnuaY9U/AAAOPxoBAAAAAAAAAfMGAAB2AAAAyvM7gbki5j+K9tpt51rVPwAADz8aAQAAAAAAAAH0BgAAdgAAALBLuVUpPOY/oGP75o1W1T8AgA8/KQEAAAAAAAAB9QYAAHYAAABhTqPB3lbmP+KqXFKBSdU/AMAPPykBAAAAAAAAAfYGAAB2AAAAE1GNLZRx5j8OhZ1EzkDVPwAAED8pAQAAAAAAAAH3BgAAdgAAAPmoCgIEi+Y/Usz+r8Ez1T8AABE/OQEAAAAAAAAB+AYAAHYAAADgAIjWc6TmP36mP6IOK9U/AIARPzkBAAAAAAAAAfkGAAB2AAAA+q2YE5685j+UE2AbtSbVPwDAET9IAQAAAAAAAAH6BgAAdgAAAOEFFugN1uY/lBNgG7Um1T8AABI/SAEAAAAAAAAB+wYAAHYAAACRCABUw/DmP6qAgJRbItU/AIASP1gBAAAAAAAAAfwGAAB2AAAARAvqv3gL5z+qgICUWyLVPwDAEj9YAQAAAAAAAAH9BgAAdgAAAMK4QMNzJ+c/wO2gDQIe1T8AABQ/aAEAAAAAAAAB/gYAAHYAAACnEL6X40DnP9ZawYaoGdU/AIAUP2gBAAAAAAAAAf8GAAB2AAAAWROoA5lb5z/sx+H/ThXVPwAAFj93AQAAAAAAAAEABwAAdgAAAHTAuEDDc+c/AjUCefUQ1T8AgBY/dwEAAAAAAAABAQcAAHYAAADEwlzmp4rnPwI1Ann1ENU/AEAWP4cBAAAAAAAAAQIHAAB2AAAAEsUAjIyh5z/sx+H/ThXVPwAAFj+HAQAAAAAAAAEDBwAAdgAAACxyEcm2uec/7Mfh/04V1T8AABc/lwEAAAAAAAABBAcAAHYAAADfdPs0bNTnP9ZawYaoGdU/AIAXP5cBAAAAAAAAAQUHAAB2AAAAXCJSOGfw5z/WWsGGqBnVPwDAFz+mAQAAAAAAAAEGBwAAdgAAAA4lPKQcC+g/wO2gDQIe1T8AABg/pgEAAAAAAAABBwcAAHYAAAD0fLl4jCToP6qAgJRbItU/AAAYP7YBAAAAAAAAAQgHAAB2AAAA29Q2Tfw96D9+pj+iDivVPwAAGD+2AQAAAAAAAAEJBwAAdgAAAMEstCFsV+g/PF/eNhs41T8AABg/xQEAAAAAAAABCgcAAHYAAACmhDH223DoP+KqXFKBSdU/AAAYP8UBAAAAAAAAAQsHAAB2AAAAWIcbYpGL6D+gY/vmjVbVPwAAGT/VAQAAAAAAAAEMBwAAdgAAAAqKBc5Gpug/Xhyae5pj1T8AgBk/1QEAAAAAAAABDQcAAHYAAADx4YKitr/oPwZoGJcAddU/AEAZP9UBAAAAAAAAAQ4HAAB2AAAA1zkAdybZ6D/CILcrDYLVPwAAGT/lAQAAAAAAAAEPBwAAdgAAACU8pBwL8Og/gNlVwBmP1T8AABk/5QEAAAAAAAABEAcAAHYAAAB2PkjC7wbpPywl1Nt/oNU/AAAZP/QBAAAAAAAAAREHAAB2AAAAW5bFll8g6T/q3XJwjK3VPwAAGT/0AQAAAAAAAAESBwAAdgAAAA2ZrwIVO+k/vAMyfj+21T8AABk/BAIAAAAAAAABEwcAAHYAAACKRgYGEFfpP3q80BJMw9U/AIAZPwQCAAAAAAAAARQHAAB2AAAAB/RcCQtz6T84dW+nWNDVPwDAGT8UAgAAAAAAAAEVBwAAdgAAALn2RnXAjek/9i0OPGXd1T8AQBk/FAIAAAAAAAABFgcAAHYAAABr+TDhdajpP8pTzUkY5tU/AAAZPyMCAAAAAAAAARcHAAB2AAAAhaZBHqDA6T+eeYxXy+7VPwAAGT8jAgAAAAAAAAEYBwAAdgAAAGz+vvIP2uk/cJ9LZX731T8AABk/MwIAAAAAAAABGQcAAHYAAAAeAalexfTpP1oyK+zX+9U/AIAZPzMCAAAAAAAAARoHAAB2AAAAm67/YcAQ6j9aMivs1/vVPwDAGT9CAgAAAAAAAAEbBwAAdgAAAK+xL5RGL+o/WjIr7Nf71T8AwBk/QgIAAAAAAAABHAcAAHYAAAAsX4aXQUvqP0TFCnMxANY/AAAaP1ICAAAAAAAAAR0HAAB2AAAAqgzdmjxn6j9ExQpzMQDWPwAAGj9SAgAAAAAAAAEeBwAAdgAAACa6M543g+o/RMUKczEA1j8AABo/YgIAAAAAAAABHwcAAHYAAAA8vWPQvaHqP1oyK+zX+9U/AAAaP2ICAAAAAAAAASAHAAB2AAAAHGsAmonB6j9aMivs1/vVPwAAGj9xAgAAAAAAAAEhBwAAdgAAAMbDCfua4uo/cJ9LZX731T8AQBk/cQIAAAAAAAABIgcAAHYAAABxHBNcrAPrP3CfS2V+99U/AAAZP3QCAAAAAAAAASMHAAB2AAAAhR9DjjIi6z9wn0tlfvfVPwAAGT90AgAAAAAAAAEkBwAAdgAAAGXN31f+Qes/cJ9LZX731T8AABk/hAIAAAAAAAABJQcAAHYAAABGe3whymHrP3CfS2V+99U/AEAYP4QCAAAAAAAAASYHAAB2AAAA8dOFgtuC6z9wn0tlfvfVPwAAGD+TAgAAAAAAAAEnBwAAdgAAAJwsj+Pso+s/cJ9LZX731T8AABg/kwIAAAAAAAABKAcAAHYAAAAUMAXcQ8brP1oyK+zX+9U/AAAYP6MCAAAAAAAAASkHAAB2AAAA892hpQ/m6z9ExQpzMQDWPwCAGD+jAgAAAAAAAAEqBwAAdgAAAJ02qwYhB+w/Lljq+YoE1j8AwBg/sgIAAAAAAAABKwcAAHYAAAAWOiH/dynsPxjryYDkCNY/AMAXP7ICAAAAAAAAASwHAAB2AAAAVugDjxRN7D/sEImOlxHWPwBAFz+yAgAAAAAAAAEtBwAAdgAAAJmW5h6xcOw/1qNoFfEV1j8AgBY/wgIAAAAAAAABLgcAAHYAAABG7+9/wpHsP6rJJyOkHtY/AAAWP8ICAAAAAAAAAS8HAAB2AAAAjkezGgOv7D9+7+YwVyfWPwDAEz/SAgAAAAAAAAEwBwAAdgAAAD9KnYa4yew/UhWmPgow1j8AwBI/0gIAAAAAAAABMQcAAHYAAACNTEEsneDsPyY7ZUy9ONY/AAAQP/ECAAAAAAAAATIHAAB2AAAAP08rmFL77D/4YCRacEHWPwDADj/xAgAAAAAAAAEzBwAAdgAAAJFRzz03Eu0/zIbjZyNK1j8AgA0/8QIAAAAAAAABNAcAAHYAAAB9Uy0dSyXtP4o/gvwvV9Y/AAANP/ECAAAAAAAAATUHAAB2AAAA0f+xzdM17T9eZUEK41/WPwAAAz8BAwAAAAAAAAE2BwAAdgAAAI9WXU/RQ+0/MosAGJZo1j8AAP0+AQMAAAAAAAABNwcAAHYAAADtrMIK/k3tPwaxvyVJcdY/AABlPiADAAAAAAAAATgHAAB2AAAA5wLi/1lU7T/a1n4z/HnWPwAA0D0gAwAAAAAAAAs="/>
</p:tagLst>
</file>

<file path=ppt/tags/tag1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2640|recordLength=218018|start=0|end=152640|audioFormat={00001610-0000-0010-8000-00AA00389B71}|audioRate=44100|muted=false|volume=0.8|fadeIn=0|fadeOut=0|videoFormat={34363248-0000-0010-8000-00AA00389B71}|videoRate=15|videoWidth=256|videoHeight=256"/>
</p:tagLst>
</file>

<file path=ppt/tags/tag1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UAAAAq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0bBQQAAAALUGVuU3Ryb2tlVjEEAAAACkF0dHJpYnV0ZXMFVHJhY2UJU3RhcnRUaW1lBFR5cGUEBAAED1BlbkF0dHJpYnV0ZXNWMQIAAAAKSW5rVHJhY2VWMQIAAAAQDEFjdGlvblR5cGVWMQIAAAACAAAACSkAAAAJKgAAADK5AAAAAAAABdX///8MQWN0aW9uVHlwZVYxAQAAAAd2YWx1ZV9fAAgCAAAAAAAAAAEFAAAABAAAAAksAAAACS0AAAAkvAAAAAAAAAHS////1f///wAAAAABBgAAAAQAAAAJLwAAAAkwAAAAaccAAAAAAAABz////9X///8AAAAAAQcAAAAEAAAACTIAAAAJMwAAAKXOAAAAAAAAAcz////V////AAAAAAEIAAAABAAAAAk1AAAACTYAAACx5AAAAAAAAAHJ////1f///wAAAAABCQAAAAQAAAAJOAAAAAk5AAAA0ecAAAAAAAABxv///9X///8AAAAAAQoAAAAEAAAACTsAAAAJPAAAALPpAAAAAAAAAcP////V////AAAAAAELAAAABAAAAAk+AAAACT8AAABE7AAAAAAAAAHA////1f///wAAAAABDAAAAAQAAAAJQQAAAAlCAAAAEu8AAAAAAAABvf///9X///8AAAAAAQ0AAAAEAAAACUQAAAAJRQAAAFXzAAAAAAAAAbr////V////AAAAAAEOAAAABAAAAAlHAAAACUgAAABuKQEAAAAAAAG3////1f///wAAAAABDwAAAAQAAAAJSgAAAAlLAAAAfDIBAAAAAAABtP///9X///8AAAAAARAAAAAEAAAACU0AAAAJTgAAANoyAQAAAAAAAbH////V////AAAAAAERAAAABAAAAAlQAAAACVEAAACRPgEAAAAAAAGu////1f///wAAAAABEgAAAAQAAAAJUwAAAAlUAAAA29MBAAAAAAABq////9X///8AAAAAARMAAAAEAAAACVYAAAAJVwAAAJTVAQAAAAAAAaj////V////AAAAAAEUAAAABAAAAAlZAAAACVoAAACe1gEAAAAAAAGl////1f///wAAAAABFQAAAAQAAAAJXAAAAAldAAAA29cBAAAAAAABov///9X///8AAAAAARYAAAAEAAAACV8AAAAJYAAAAPzZAQAAAAAAAZ/////V////AAAAAAEXAAAABAAAAAliAAAACWMAAABT3AEAAAAAAAGc////1f///wAAAAABGAAAAAQAAAAJZQAAAAlmAAAAyt0BAAAAAAABmf///9X///8AAAAAARkAAAAEAAAACWgAAAAJaQAAAJLfAQAAAAAAAZb////V////AAAAAAEaAAAABAAAAAlrAAAACWwAAAB84AEAAAAAAAGT////1f///wAAAAABGwAAAAQAAAAJbgAAAAlvAAAAV+EBAAAAAAABkP///9X///8AAAAAARwAAAAEAAAACXEAAAAJcgAAAEbiAQAAAAAAAY3////V////AAAAAAEdAAAABAAAAAl0AAAACXUAAAC74wEAAAAAAAGK////1f///wAAAAABHgAAAAQAAAAJdwAAAAl4AAAAbA0CAAAAAAABh////9X///8AAAAAAR8AAAAEAAAACXoAAAAJewAAANEPAgAAAAAAAYT////V////AAAAAAEgAAAABAAAAAl9AAAACX4AAAATEgIAAAAAAAGB////1f///wAAAAABIQAAAAQAAAAJgAAAAAmBAAAAMBMCAAAAAAABfv///9X///8AAAAAASIAAAAEAAAACYMAAAAJhAAAALYUAgAAAAAAAXv////V////AAAAAAEjAAAABAAAAAmGAAAACYcAAAChFQIAAAAAAAF4////1f///wAAAAABJAAAAAQAAAAJiQAAAAmKAAAAXBYCAAAAAAABdf///9X///8AAAAAASUAAAAEAAAACYwAAAAJjQAAAEEYAgAAAAAAAXL////V////AAAAAAEmAAAABAAAAAmPAAAACZAAAABWGgIAAAAAAAFv////1f///wAAAAABJwAAAAQAAAAJkgAAAAmTAAAAnhsCAAAAAAABbP///9X///8AAAAAASgAAAAEAAAACZUAAAAJlgAAALccAgAAAAAAAWn////V////AAAAAAUpAAAAD1BlbkF0dHJpYnV0ZXNWMQoAAAAHX2NvbG9yQQdfY29sb3JSB19jb2xvckcHX2NvbG9yQgpGaXRUb0N1cnZlBkhlaWdodA5JZ25vcmVQcmVzc3VyZQ1Jc0hpZ2hsaWdodGVyBVNoYXBlBVdpZHRoAAAAAAAAAAAEAAICAgIBBgEBDEJydXNoU2hhcGVWMQIAAAAGAgAAAP8AAP8AAAAAAAAACEAAAAVo////DEJydXNoU2hhcGVWMQEAAAAHdmFsdWVfXwAIAgAAAAEAAAAAAAAAAAAIQAUqAAAACklua1RyYWNlVjEDAAAADUxpc3RgMStfaXRlbXMMTGlzdGAxK19zaXplD0xpc3RgMStfdmVyc2lvbgQAABhTaGFyZWQuSW5raW5nLklua1BvaW50W10CAAAACAgCAAAACZkAAAA2AAAANgAAAAEsAAAAKQAAAP8AAP8AAAAAAAAACEAAAAFm////aP///wEAAAAAAAAAAAAIQAEtAAAAKgAAAAmbAAAANgAAADYAAAABLwAAACkAAAD/AAD/AAAAAAAAAAhAAAABZP///2j///8BAAAAAAAAAAAACEABMAAAACoAAAAJnQAAAEYAAABGAAAAATIAAAApAAAA/wAA/wAAAAAAAAAIQAAAAWL///9o////AQAAAAAAAAAAAAhAATMAAAAqAAAACZ8AAAA1AAAANQAAAAE1AAAAKQAAAP8AAP8AAAAAAAAACEAAAAFg////aP///wEAAAAAAAAAAAAIQAE2AAAAKgAAAAmhAAAAXwAAAF8AAAABOAAAACkAAAD/AAD/AAAAAAAAAAhAAAABXv///2j///8BAAAAAAAAAAAACEABOQAAACoAAAAJowAAACMAAAAjAAAAATsAAAApAAAA/wAA/wAAAAAAAAAIQAAAAVz///9o////AQAAAAAAAAAAAAhAATwAAAAqAAAACaUAAABAAAAAQAAAAAE+AAAAKQAAAP8AAP8AAAAAAAAACEAAAAFa////aP///wEAAAAAAAAAAAAIQAE/AAAAKgAAAAmnAAAATQAAAE0AAAABQQAAACkAAAD/AAD/AAAAAAAAAAhAAAABWP///2j///8BAAAAAAAAAAAACEABQgAAACoAAAAJqQAAABoAAAAaAAAAAUQAAAApAAAA/wAA/wAAAAAAAAAIQAAAAVb///9o////AQAAAAAAAAAAAAhAAUUAAAAqAAAACasAAAC1AAAAtQAAAAFHAAAAKQAAAP8AAP8AAAAAAAAACEAAAAFU////aP///wEAAAAAAAAAAAAIQAFIAAAAKgAAAAmtAAAArQAAAK0AAAABSgAAACkAAAD/AAD/AAAAAAAAAAhAAAABUv///2j///8BAAAAAAAAAAAACEABSwAAACoAAAAJrwAAAAUAAAAFAAAAAU0AAAApAAAA/wAA/wAAAAAAAAAIQAAAAVD///9o////AQAAAAAAAAAAAAhAAU4AAAAqAAAACbEAAACKAAAAigAAAAFQAAAAKQAAAP8AAP8AAAAAAAAACEAAAAFO////aP///wEAAAAAAAAAAAAIQAFRAAAAKgAAAAmzAAAAZwAAAGcAAAABUwAAACkAAAD/AAD/AAAAAAAAAAhAAAABTP///2j///8BAAAAAAAAAAAACEABVAAAACoAAAAJtQAAACwAAAAsAAAAAVYAAAApAAAA/wAA/wAAAAAAAAAIQAAAAUr///9o////AQAAAAAAAAAAAAhAAVcAAAAqAAAACbcAAAAYAAAAGAAAAAFZAAAAKQAAAP8AAP8AAAAAAAAACEAAAAFI////aP///wEAAAAAAAAAAAAIQAFaAAAAKgAAAAm5AAAAFwAAABcAAAABXAAAACkAAAD/AAD/AAAAAAAAAAhAAAABRv///2j///8BAAAAAAAAAAAACEABXQAAACoAAAAJuwAAACwAAAAsAAAAAV8AAAApAAAA/wAA/wAAAAAAAAAIQAAAAUT///9o////AQAAAAAAAAAAAAhAAWAAAAAqAAAACb0AAAA7AAAAOwAAAAFiAAAAKQAAAP8AAP8AAAAAAAAACEAAAAFC////aP///wEAAAAAAAAAAAAIQAFjAAAAKgAAAAm/AAAAKAAAACgAAAABZQAAACkAAAD/AAD/AAAAAAAAAAhAAAABQP///2j///8BAAAAAAAAAAAACEABZgAAACoAAAAJwQAAAC0AAAAtAAAAAWgAAAApAAAA/wAA/wAAAAAAAAAIQAAAAT7///9o////AQAAAAAAAAAAAAhAAWkAAAAqAAAACcMAAAARAAAAEQAAAAFrAAAAKQAAAP8AAP8AAAAAAAAACEAAAAE8////aP///wEAAAAAAAAAAAAIQAFsAAAAKgAAAAnFAAAADgAAAA4AAAABbgAAACkAAAD/AAD/AAAAAAAAAAhAAAABOv///2j///8BAAAAAAAAAAAACEABbwAAACoAAAAJxwAAABAAAAAQAAAAAXEAAAApAAAA/wAA/wAAAAAAAAAIQAAAATj///9o////AQAAAAAAAAAAAAhAAXIAAAAqAAAACckAAAAkAAAAJAAAAAF0AAAAKQAAAP8AAP8AAAAAAAAACEAAAAE2////aP///wEAAAAAAAAAAAAIQAF1AAAAKgAAAAnLAAAAOwAAADsAAAABdwAAACkAAAD/AAD/AAAAAAAAAAhAAAABNP///2j///8BAAAAAAAAAAAACEABeAAAACoAAAAJzQAAADgAAAA4AAAAAXoAAAApAAAA/wAA/wAAAAAAAAAIQAAAATL///9o////AQAAAAAAAAAAAAhAAXsAAAAqAAAACc8AAAAoAAAAKAAAAAF9AAAAKQAAAP8AAP8AAAAAAAAACEAAAAEw////aP///wEAAAAAAAAAAAAIQAF+AAAAKgAAAAnRAAAAFwAAABcAAAABgAAAACkAAAD/AAD/AAAAAAAAAAhAAAABLv///2j///8BAAAAAAAAAAAACEABgQAAACoAAAAJ0wAAACMAAAAjAAAAAYMAAAApAAAA/wAA/wAAAAAAAAAIQAAAASz///9o////AQAAAAAAAAAAAAhAAYQAAAAqAAAACdUAAAASAAAAEgAAAAGGAAAAKQAAAP8AAP8AAAAAAAAACEAAAAEq////aP///wEAAAAAAAAAAAAIQAGHAAAAKgAAAAnXAAAABgAAAAYAAAABiQAAACkAAAD/AAD/AAAAAAAAAAhAAAABKP///2j///8BAAAAAAAAAAAACEABigAAACoAAAAJ2QAAADAAAAAwAAAAAYwAAAApAAAA/wAA/wAAAAAAAAAIQAAAASb///9o////AQAAAAAAAAAAAAhAAY0AAAAqAAAACdsAAAA0AAAANAAAAAGPAAAAKQAAAP8AAP8AAAAAAAAACEAAAAEk////aP///wEAAAAAAAAAAAAIQAGQAAAAKgAAAAndAAAAHAAAABwAAAABkgAAACkAAAD/AAD/AAAAAAAAAAhAAAABIv///2j///8BAAAAAAAAAAAACEABkwAAACoAAAAJ3wAAAAcAAAAHAAAAAZUAAAApAAAA/wAA/wAAAAAAAAAIQAAAASD///9o////AQAAAAAAAAAAAAhAAZYAAAAqAAAACeEAAAAFAAAABQAAAAeZAAAAAAEAAABAAAAABApJbmtQb2ludFYxAg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0KB5sAAAAAAQAAAEAAAAAECklua1BvaW50VjECAA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DQoHnQAAAAABAAAAgAAAAAQKSW5rUG9pbnRWMQIA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06B58AAAAAAQAAAEAAAAAECklua1BvaW50VjECAA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0LB6EAAAAAAQAAAIAAAAAECklua1BvaW50VjECAA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0hB6MAAAAAAQAAAEAAAAAECklua1BvaW50VjECAAAACSgCAAAJKQIAAAkqAgAACSsCAAAJLAIAAAktAgAACS4CAAAJLwIAAAkwAgAACTECAAAJMgIAAAkzAgAACTQCAAAJNQIAAAk2AgAACTcCAAAJOAIAAAk5AgAACToCAAAJOwIAAAk8AgAACT0CAAAJPgIAAAk/AgAACUACAAAJQQIAAAlCAgAACUMCAAAJRAIAAAlFAgAACUYCAAAJRwIAAAlIAgAACUkCAAAJSgIAAA0dB6UAAAAAAQAAAEAAAAAECklua1BvaW50VjECAA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HpwAAAAABAAAAgAAAAAQKSW5rUG9pbnRWMQIA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DTMHqQAAAAABAAAAIAAAAAQKSW5rUG9pbnRWMQIAAAAJ2AIAAAnZAgAACdoCAAAJ2wIAAAncAgAACd0CAAAJ3gIAAAnfAgAACeACAAAJ4QIAAAniAgAACeMCAAAJ5AIAAAnlAgAACeYCAAAJ5wIAAAnoAgAACekCAAAJ6gIAAAnrAgAACewCAAAJ7QIAAAnuAgAACe8CAAAJ8AIAAAnxAgAADQYHqwAAAAABAAAAAAEAAAQKSW5rUG9pbnRWMQIA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1LB60AAAAAAQAAAAABAAAECklua1BvaW50VjECAAAACacDAAAJqAMAAAmpAwAACaoDAAAJqwMAAAmsAwAACa0DAAAJrgMAAAmvAwAACbADAAAJsQMAAAmyAwAACbMDAAAJtAM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1TB68AAAAAAQAAAAgAAAAECklua1BvaW50VjECAAAACVQEAAAJVQQAAAlWBAAACVcEAAAJWAQAAA0DB7EAAAAAAQAAAAABAAAECklua1BvaW50VjECA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DXYHswAAAAABAAAAgAAAAAQKSW5rUG9pbnRWMQIA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0ZB7UAAAAAAQAAAEAAAAAECklua1BvaW50VjECAA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0UB7cAAAAAAQAAACAAAAAECklua1BvaW50VjECAAAACXYFAAAJdwUAAAl4BQAACXkFAAAJegUAAAl7BQAACXwFAAAJfQUAAAl+BQAACX8FAAAJgAUAAAmBBQAACYIFAAAJgwUAAAmEBQAACYUFAAAJhgUAAAmHBQAACYgFAAAJiQUAAAmKBQAACYsFAAAJjAUAAAmNBQAADQgHuQAAAAABAAAAIAAAAAQKSW5rUG9pbnRWMQIAAAAJjgUAAAmPBQAACZAFAAAJkQUAAAmSBQAACZMFAAAJlAUAAAmVBQAACZYFAAAJlwUAAAmYBQAACZkFAAAJmgUAAAmbBQAACZwFAAAJnQUAAAmeBQAACZ8FAAAJoAUAAAmhBQAACaIFAAAJowUAAAmkBQAADQkHuwAAAAABAAAAQAAAAAQKSW5rUG9pbnRWMQIA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DRQHvQAAAAABAAAAQAAAAAQKSW5rUG9pbnRWMQIAAAAJ0QUAAAnSBQAACdMFAAAJ1AUAAAnVBQAACdYFAAAJ1wUAAAnYBQAACdkFAAAJ2gUAAAnbBQAACdwFAAAJ3QUAAAneBQAACd8FAAAJ4AUAAAnhBQAACeIFAAAJ4wUAAAnkBQAACeUFAAAJ5gUAAAnnBQAACegFAAAJ6QUAAAnqBQAACesFAAAJ7AUAAAntBQAACe4FAAAJ7wUAAAnwBQAACfEFAAAJ8gUAAAnzBQAACfQFAAAJ9QUAAAn2BQAACfcFAAAJ+AUAAAn5BQAACfoFAAAJ+wUAAAn8BQAACf0FAAAJ/gUAAAn/BQAACQAGAAAJAQYAAAkCBgAACQMGAAAJBAYAAAkFBgAACQYGAAAJBwYAAAkIBgAACQkGAAAJCgYAAAkLBgAADQUHvwAAAAABAAAAQAAAAAQKSW5rUG9pbnRWMQIAAAAJDAYAAAkNBgAACQ4GAAAJDwYAAAkQBgAACREGAAAJEgYAAAkTBgAACRQGAAAJFQYAAAkWBgAACRcGAAAJGAYAAAkZBgAACRoGAAAJGwYAAAkcBgAACR0GAAAJHgYAAAkfBgAACSAGAAAJIQYAAAkiBgAACSMGAAAJJAYAAAklBgAACSYGAAAJJwYAAAkoBgAACSkGAAAJKgYAAAkrBgAACSwGAAAJLQYAAAkuBgAACS8GAAAJMAYAAAkxBgAACTIGAAAJMwYAAA0YB8EAAAAAAQAAAEAAAAAECklua1BvaW50VjECAA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DRMHwwAAAAABAAAAIAAAAAQKSW5rUG9pbnRWMQIAAAAJYQYAAAliBgAACWMGAAAJZAYAAAllBgAACWYGAAAJZwYAAAloBgAACWkGAAAJagYAAAlrBgAACWwGAAAJbQYAAAluBgAACW8GAAAJcAYAAAlxBgAADQ8HxQAAAAABAAAAEAAAAAQKSW5rUG9pbnRWMQIAAAAJcgYAAAlzBgAACXQGAAAJdQYAAAl2BgAACXcGAAAJeAYAAAl5BgAACXoGAAAJewYAAAl8BgAACX0GAAAJfgYAAAl/BgAADQIHxwAAAAABAAAAEAAAAAQKSW5rUG9pbnRWMQIAAAAJgAYAAAmBBgAACYIGAAAJgwYAAAmEBgAACYUGAAAJhgYAAAmHBgAACYgGAAAJiQYAAAmKBgAACYsGAAAJjAYAAAmNBgAACY4GAAAJjwYAAAfJAAAAAAEAAABAAAAABApJbmtQb2ludFYxAgAAAAmQBgAACZEGAAAJkgYAAAmTBgAACZQGAAAJlQYAAAmWBgAACZcGAAAJmAYAAAmZBgAACZoGAAAJmwYAAAmcBgAACZ0GAAAJngYAAAmfBgAACaAGAAAJoQYAAAmiBgAACaMGAAAJpAYAAAmlBgAACaYGAAAJpwYAAAmoBgAACakGAAAJqgYAAAmrBgAACawGAAAJrQYAAAmuBgAACa8GAAAJsAYAAAmxBgAACbIGAAAJswYAAA0cB8sAAAAAAQAAAEAAAAAECklua1BvaW50VjECAA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0FB80AAAAAAQAAAEAAAAAECklua1BvaW50VjECAA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0IB88AAAAAAQAAAEAAAAAECklua1BvaW50VjECAAAACScHAAAJKAcAAAkpBwAACSoHAAAJKwcAAAksBwAACS0HAAAJLgcAAAkvBwAACTAHAAAJMQcAAAkyBwAACTMHAAAJNAcAAAk1BwAACTYHAAAJNwcAAAk4BwAACTkHAAAJOgcAAAk7BwAACTwHAAAJPQcAAAk+BwAACT8HAAAJQAcAAAlBBwAACUIHAAAJQwcAAAlEBwAACUUHAAAJRgcAAAlHBwAACUgHAAAJSQcAAAlKBwAACUsHAAAJTAcAAAlNBwAACU4HAAANGAfRAAAAAAEAAAAgAAAABApJbmtQb2ludFYxAgAAAAlPBwAACVAHAAAJUQcAAAlSBwAACVMHAAAJVAcAAAlVBwAACVYHAAAJVwcAAAlYBwAACVkHAAAJWgcAAAlbBwAACVwHAAAJXQcAAAleBwAACV8HAAAJYAcAAAlhBwAACWIHAAAJYwcAAAlkBwAACWUHAAANCQfTAAAAAAEAAABAAAAABApJbmtQb2ludFYxAgAAAAlmBwAACWcHAAAJaAcAAAlpBwAACWoHAAAJawcAAAlsBwAACW0HAAAJbgcAAAlvBwAACXAHAAAJcQcAAAlyBwAACXMHAAAJdAcAAAl1BwAACXYHAAAJdwcAAAl4BwAACXkHAAAJegcAAAl7BwAACXwHAAAJfQcAAAl+BwAACX8HAAAJgAcAAAmBBwAACYIHAAAJgwcAAAmEBwAACYUHAAAJhgcAAAmHBwAACYgHAAANHQfVAAAAAAEAAAAgAAAABApJbmtQb2ludFYxAgAAAAmJBwAACYoHAAAJiwcAAAmMBwAACY0HAAAJjgcAAAmPBwAACZAHAAAJkQcAAAmSBwAACZMHAAAJlAcAAAmVBwAACZYHAAAJlwcAAAmYBwAACZkHAAAJmgcAAA0OB9cAAAAAAQAAAAgAAAAECklua1BvaW50VjECAAAACZsHAAAJnAcAAAmdBwAACZ4HAAAJnwcAAAmgBwAADQIH2QAAAAABAAAAQAAAAAQKSW5rUG9pbnRWMQIA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NEAfbAAAAAAEAAABAAAAABApJbmtQb2ludFYxAgA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DQwH3QAAAAABAAAAIAAAAAQKSW5rUG9pbnRWMQIAAAAJBQgAAAkGCAAACQcIAAAJCAgAAAkJCAAACQoIAAAJCwgAAAkMCAAACQ0IAAAJDggAAAkPCAAACRAIAAAJEQgAAAkSCAAACRMIAAAJFAgAAAkVCAAACRYIAAAJFwgAAAkYCAAACRkIAAAJGggAAAkbCAAACRwIAAAJHQgAAAkeCAAACR8IAAAJIAgAAA0EB98AAAAAAQAAAAgAAAAECklua1BvaW50VjECAAAACSEIAAAJIggAAAkjCAAACSQIAAAJJQgAAAkmCAAACScIAAAKB+EAAAAAAQAAAAgAAAAECklua1BvaW50VjECAAAACSgIAAAJKQgAAAkqCAAACSsIAAAJLAgAAA0DBeIAAAAKSW5rUG9pbnRWMQQAAAABWAFZDlByZXNzdXJlRmFjdG9yCVRpbWVTdGFtcAAAAAAGBgsQAgAAAAtQUJnsMeY/UGvJK0HAsD8AAGw9AAAAAAAAAAAB4wAAAOIAAACgAvJ0aDDmP3xNz+e8pLA/AACiPRAAAAAAAAAAAeQAAADiAAAAoALydGgw5j/YEdtftG2wPwAArD0QAAAAAAAAAAHlAAAA4gAAAKAC8nRoMOY/2BHbX7RtsD8AALQ9EAAAAAAAAAAB5gAAAOIAAACgAvJ0aDDmP9gR21+0bbA/AAC8PRAAAAAAAAAAAecAAADiAAAAC1BQmewx5j/YEdtftG2wPwAAvj0fAAAAAAAAAAHoAAAA4gAAAHadrr1wM+Y/BPTgGzBSsD8AAMQ9HwAAAAAAAAAB6QAAAOIAAADf6gzi9DTmPwT04BswUrA/AADGPR8AAAAAAAAAAeoAAADiAAAASjhrBnk25j8w1ubXqzawPwAAxj0fAAAAAAAAAAHrAAAA4gAAAB/TJ0+BOeY/XLjskycbsD8AAMg9LwAAAAAAAAAB7AAAAOIAAAD0beSXiTzmPxg15Z9G/68/AADYPS8AAAAAAAAAAe0AAADiAAAAxwih4JE/5j9w+fAXPsivPwAA4D0/AAAAAAAAAAHuAAAA4gAAAJyjXSmaQuY/KIIICC1arz8AAAA+PwAAAAAAAAAB7wAAAOIAAABvPhpyokXmP4BGFIAkI68/AAAHPk4AAAAAAAAAAfAAAADiAAAARtnWuqpI5j8wzytwE7WuPwAAHD5OAAAAAAAAAAHxAAAA4gAAABl0kwOzS+Y/kJM36Ap+rj8AACU+XgAAAAAAAAAB8gAAAOIAAADuDlBMu07mP+hXQ2ACR64/AAA3Pl4AAAAAAAAAAfMAAADiAAAAwqkMlcNR5j84HE/Y+Q+uPwAAPz5uAAAAAAAAAAH0AAAA4gAAAJZEyd3LVOY/kOBaUPHYrT8AAFY+bgAAAAAAAAAB9QAAAOIAAABr34Um1FfmP+ikZsjooa0/AABgPn0AAAAAAAAAAfYAAADiAAAAP3pCb9xa5j9IaXJA4GqtPwAAej59AAAAAAAAAAH3AAAA4gAAAOmvuwDtYOY/oC1+uNczrT8AAII+fQAAAAAAAAAB+AAAAOIAAACR5TSS/WbmP/jxiTDP/Kw/AICNPo0AAAAAAAAAAfkAAADiAAAAOxuuIw5t5j9YtpWoxsWsPwCAkj6cAAAAAAAAAAH6AAAA4gAAAE2ehdmidOY/sHqhIL6OrD8AgJo+nAAAAAAAAAAB+wAAAOIAAADKbruzu33mPwg/rZi1V6w/AACePpwAAAAAAAAAAfwAAADiAAAAsoxPsliI5j9gA7kQrSCsPwCAoT6sAAAAAAAAAAH9AAAA4gAAAAX4QdV5lOY/YAO5EK0grD8AAKM+vAAAAAAAAAAB/gAAAOIAAAAq/vBAo6PmP8DHxIik6as/AICkPrwAAAAAAAAAAf8AAADiAAAAu1H+0FC05j8YjNAAnLKrPwCApT7LAAAAAAAAAAEAAQAA4gAAAB9AyKkGyOY/yBTo8IpEqz8AAKg+ywAAAAAAAAABAQEAAOIAAABZyU7LxN7mP4Cd/+B51qo/AACpPtsAAAAAAAAAAQIBAADiAAAAZ+2RNYv45j/YYQtZcZ+qPwCAqT7bAAAAAAAAAAEDAQAA4gAAAN9eM8TVE+c/OCYX0Whoqj8AAKo+6wAAAAAAAAABBAEAAOIAAADDHTN3pDDnP5DqIklgMao/AACrPusAAAAAAAAAAQUBAADiAAAAz0F24WpK5z/gri7BV/qpPwCAqz76AAAAAAAAAAEGAQAA4gAAAEezF3C1Zec/OHM6OU/DqT8AAK0++gAAAAAAAAABBwEAAOIAAABV11rae3/nP5A3RrFGjKk/AICtPgoBAAAAAAAAAQgBAADiAAAAN5ZajUqc5z+QN0axRoypPwCArD4KAQAAAAAAAAEJAQAA4gAAAIWiuGSduuc/kDdGsUaMqT8AAKw+GQEAAAAAAAABCgEAAOIAAABnYbgXbNfnP5A3RrFGjKk/AACtPhkBAAAAAAAAAQsBAADiAAAASSC4yjr05z+QN0axRoypPwCArT4pAQAAAAAAAAEMAQAA4gAAAFdE+zQBDug/OHM6OU/DqT8AgKw+KQEAAAAAAAABDQEAAOIAAAD7GuB6QyboP+CuLsFX+qk/AACsPj0BAAAAAAAAAQ4BAADiAAAAyVYIeH076D+Q6iJJYDGqPwAArD49AQAAAAAAAAEPAQAA4gAAAMX3cyyvTeg/OCYX0Whoqj8AAKw+TAEAAAAAAAABEAEAAOIAAABVS4G8XF7oPzgmF9FoaKo/AICmPkwBAAAAAAAAAREBAADiAAAAUezscI5w6D/YYQtZcZ+qPwAApD5cAQAAAAAAAAESAQAA4gAAAKFX35OvfOg/2GELWXGfqj8AgJc+XAEAAAAAAAABEwEAAOIAAACJdXOSTIfoP9hhC1lxn6o/AACSPlwBAAAAAAAAARQBAADiAAAABUapbGWQ6D+Anf/gedaqPwCAgT57AQAAAAAAAAEVAQAA4gAAABnJgCL6l+g/KNnzaIINqz8AAHU+ewEAAAAAAAABFgEAAOIAAADD/vmzCp7oP8gU6PCKRKs/AABuPnsBAAAAAAAAARcBAADiAAAAAecUIZei6D8o2fNogg2rPwAAbD57AQAAAAAAAAEYAQAA4gAAAJ0Q/oMf0eY/oKp7V8YzgD8AABk+AAAAAAAAAAABGQEAAOIAAADJdUE7F87mPwAmLDHzFXY/AABSPhAAAAAAAAAAARoBAADiAAAAnRD+gx/R5j8ASYrxrl10PwAAXj4QAAAAAAAAAAEbAQAA4gAAAN34GPGr1eY/ACYsMfMVdj8AAGc+EAAAAAAAAAABHAEAAOIAAABHRncVMNfmPwAmLDHzFXY/AABnPhAAAAAAAAAAAR0BAADiAAAAR0Z3FTDX5j8AJiwx8xV2PwAAZT4fAAAAAAAAAAEeAQAA4gAAAEdGdxUw1+Y/ACYsMfMVdj8AAGA+HwAAAAAAAAABHwEAAOIAAABHRncVMNfmPwAmLDHzFXY/AABdPh8AAAAAAAAAASABAADiAAAAr5PVObTY5j9AA85wN853PwAAWD4fAAAAAAAAAAEhAQAA4gAAAK+T1Tm02OY/wL0R8L8+ez8AAFU+LwAAAAAAAAABIgEAAOIAAABHRncVMNfmPwB4VW9Ir34/AABYPi8AAAAAAAAAASMBAADiAAAA3fgY8avV5j/Ahx2XCuyBPwAAWj4/AAAAAAAAAAEkAQAA4gAAAAdeXKij0uY/IEJhFpNchT8AAGY+PwAAAAAAAAABJQEAAOIAAADJdUE7F87mP0DrdbU9qYk/AABsPk4AAAAAAAAAASYBAADiAAAAH0DIqQbI5j/Aglt0CtKOPwAAdT5OAAAAAAAAAAEnAQAA4gAAAOFXrTx6w+Y/YASJqXxrkj8AAHk+bgAAAAAAAAABKAEAAOIAAADP1NWG5bvmP7Akhlg4Jpc/AAB9Pm4AAAAAAAAAASkBAADiAAAAu1H+0FC05j9wvGsXBU+cPwAAfz59AAAAAAAAAAEqAQAA4gAAAKfOJhu8rOY/8Kko6+i7oD8AAH8+fQAAAAAAAAABKwEAAOIAAACVS09lJ6XmPxDtg1pgvqM/AACAPo0AAAAAAAAAASwBAADiAAAAgMh3r5Kd5j+A9OpBz4mmPwAAgT6NAAAAAAAAAAEtAQAA4gAAAAX4QdV5lOY/SMBdoTUeqT8AgIE+nAAAAAAAAAABLgEAAOIAAACHJwz7YIvmP3BQ3HiTe6s/AICAPpwAAAAAAAAAAS8BAADiAAAAClfWIEiC5j/opGbI6KGtPwAAgD6cAAAAAAAAAAEwAQAA4gAAAIuGoEYveeY/cPnwFz7Irz8AAIE+nAAAAAAAAAABMQEAAOIAAAB5A8mQmnHmP1BryStBwLA/AICBPqwAAAAAAAAAATIBAADiAAAA0M1P/4lr5j8YPKAH34CxPwCAgT6sAAAAAAAAAAEzAQAA4gAAAJHlNJL9ZuY/CO98n/glsj8AAII+vAAAAAAAAAABNAEAAOIAAABU/RklcWLmPyiEX/ONr7I/AACEPrwAAAAAAAAAATUBAADiAAAAfWJd3Ghf5j94+0cDnx2zPwAAhT7LAAAAAAAAAAE2AQAA4gAAAKrHoJNgXOY/xHIwE7CLsz8AAIk+ywAAAAAAAAABNwEAAOIAAADVLORKWFnmPzzMHt883rM/AICKPtsAAAAAAAAAATgBAADiAAAAa9+FJtRX5j/kBxNnRRW0PwAAkj7bAAAAAAAAAAE5AQAA4gAAAGvfhSbUV+Y/iEMH701MtD8AgJU+2wAAAAAAAAABOgEAAOIAAADVLORKWFnmPzB/+3ZWg7Q/AACePtsAAAAAAAAAATsBAADiAAAAqsegk2Bc5j/Uuu/+Xrq0PwCAoT7rAAAAAAAAAAE8AQAA4gAAAOmvuwDtYOY/TBTeyusMtT8AAKM+6wAAAAAAAAABPQEAAOIAAACR5TSS/WbmP8xtzJZ4X7U/AACkPvoAAAAAAAAAAT4BAADiAAAApGgMSJJu5j9Ex7piBbK1PwAApT4KAQAAAAAAAAE/AQAA4gAAALjr4/0mduY/vCCpLpIEtj8AgKU+CgEAAAAAAAABQAEAAOIAAACfCXj8w4DmPzR6l/oeV7Y/AACnPhkBAAAAAAAAAUEBAADiAAAAhycM+2CL5j+s04XGq6m2PwCApz4pAQAAAAAAAAFCAQAA4gAAAEPgXEIGmeY/KC10kjj8tj8AgKc+KQEAAAAAAAABQwEAAOIAAAD/mK2Jq6bmP9BoaBpBM7c/AACoPjkBAAAAAAAAAUQBAADiAAAAj+y6GVm35j94pFyiSWq3PwAAqD45AQAAAAAAAAFFAQAA4gAAAB9AyKkGyOY/TMJW5s2Ftz8AAKg+SAEAAAAAAAABRgEAAOIAAAAb4TNeONrmPxzgUCpSobc/AIClPkgBAAAAAAAAAUcBAADiAAAAf8/9Nu7t5j/w/Upu1ry3PwCApD5YAQAAAAAAAAFIAQAA4gAAAOW9xw+kAec/xBtFslrYtz8AAJs+WAEAAAAAAAABSQEAAOIAAAC1+e8M3hbnP5Q5P/be87c/AACXPmgBAAAAAAAAAUoBAADiAAAA7YJ2Lpwt5z9oVzk6Yw+4PwAAfz5oAQAAAAAAAAFLAQAA4gAAAOcj4uLNP+c/aFc5OmMPuD8AAGs+dwEAAAAAAAABTAEAAOIAAADjxE2X/1HnP2hXOTpjD7g/AABdPncBAAAAAAAAAU0BAADiAAAAn32e3qRf5z+UOT/23vO3PwAAWD53AQAAAAAAAAFOAQAA4gAAADRnLLn4MuQ/JABJRj5AyT8AAP49AAAAAAAAAAABTwEAAOIAAACftIrdfDTkP2zTUeD3Fsk/AAAuPg8AAAAAAAAAAVABAADiAAAAck9HJoU35D9s01Hg9xbJPwAAOD4PAAAAAAAAAAFRAQAA4gAAALI3YpMRPOQ/bNNR4PcWyT8AAEA+DwAAAAAAAAABUgEAAOIAAACyN2KTETzkP2zTUeD3Fsk/AAA/Ph8AAAAAAAAAAVMBAADiAAAAHIXAt5U95D9s01Hg9xbJPwAAPT4fAAAAAAAAAAFUAQAA4gAAAIfSHtwZP+Q/bNNR4PcWyT8AADg+HwAAAAAAAAABVQEAAOIAAACH0h7cGT/kP2zTUeD3Fsk/AAA1Ph8AAAAAAAAAAVYBAADiAAAA8R99AJ5A5D9s01Hg9xbJPwAAND4vAAAAAAAAAAFXAQAA4gAAAPEffQCeQOQ/bNNR4PcWyT8AADQ+LwAAAAAAAAABWAEAAOIAAADxH30AnkDkP2zTUeD3Fsk/AABBPi8AAAAAAAAAAVkBAADiAAAAW23bJCJC5D+AxFS+NQnJPwAARz4vAAAAAAAAAAFaAQAA4gAAAFtt2yQiQuQ/mLVXnHP7yD8AAFU+PgAAAAAAAAABWwEAAOIAAADEujlJpkPkP7CmWnqx7cg/AABcPj4AAAAAAAAAAVwBAADiAAAAxLo5SaZD5D+wplp6se3IPwAAXz4+AAAAAAAAAAFdAQAA4gAAAMS6OUmmQ+Q/sKZaerHtyD8AAGA+PgAAAAAAAAABXgEAAOIAAADEujlJpkPkP7CmWnqx7cg/AABgPk4AAAAAAAAAAV8BAADiAAAAxLo5SaZD5D+YtVecc/vIPwAAYD5OAAAAAAAAAAFgAQAA4gAAAFtt2yQiQuQ/bNNR4PcWyT8AAGA+TgAAAAAAAAABYQEAAOIAAABbbdskIkLkPzzxSyR8Msk/AABgPk4AAAAAAAAAAWIBAADiAAAAW23bJCJC5D888UskfDLJPwAAXT5eAAAAAAAAAAFjAQAA4gAAAMS6OUmmQ+Q/EA9GaABOyT8AAFw+XgAAAAAAAAABZAEAAOIAAAAwCJhtKkXkP/gdQ4rCW8k/AABcPl4AAAAAAAAAAWUBAADiAAAAA6NUtjJI5D/gLECshGnJPwAAXD59AAAAAAAAAAFmAQAA4gAAANk9Ef86S+Q/zDs9zkZ3yT8AAGA+jAAAAAAAAAABZwEAAOIAAAAYJixsx0/kP7RKOvAIhck/AABiPpwAAAAAAAAAAWgBAADiAAAAwFul/ddV5D+0SjrwCIXJPwAAaD6sAAAAAAAAAAFpAQAA4gAAAGmRHo/oW+Q/tEo68AiFyT8AAGo+uwAAAAAAAAABagEAAOIAAACpeTn8dGDkP7RKOvAIhck/AABrPrsAAAAAAAAAAWsBAADiAAAA52FUaQFl5D/MOz3ORnfJPwAAbD7LAAAAAAAAAAFsAQAA4gAAACRKb9aNaeQ/+B1DisJbyT8AAGw+ywAAAAAAAAABbQEAAOIAAAD55CsflmzkPyQASUY+QMk/AABsPtsAAAAAAAAAAW4BAADiAAAAzn/oZ55v5D9U4k4CuiTJPwAAbj7bAAAAAAAAAAFvAQAA4gAAAGMyikMabuQ/mLVXnHP7yD8AAHM+6gAAAAAAAAABcAEAAOIAAACQl836EWvkP8SXXVjv38g/AAB2PuoAAAAAAAAAAXEBAADiAAAA52FUaQFl5D/0eWMUa8TIPwAAdT4JAQAAAAAAAAFyAQAA4gAAANLefLNsXeQ/CGtm8qi2yD8AAHQ+CQEAAAAAAAABcwEAAOIAAABVDkfZU1TkPyBcadDmqMg/AAB0PgkBAAAAAAAAAXQBAADiAAAA2T0R/zpL5D8gXGnQ5qjIPwAAdD4ZAQAAAAAAAAF1AQAA4gAAAFtt2yQiQuQ/IFxp0OaoyD8AAHQ+GQEAAAAAAAABdgEAAOIAAADdnKVKCTnkPwhrZvKotsg/AAB0PikBAAAAAAAAAXcBAADiAAAAyxnOlHQx5D/0eWMUa8TIPwAAdD4pAQAAAAAAAAF4AQAA4gAAALiW9t7fKeQ/9HljFGvEyD8AAHQ+OAEAAAAAAAABeQEAAOIAAAAOYX1NzyPkP9yIYDYt0sg/AAB0PjgBAAAAAAAAAXoBAADiAAAAz3hi4EIf5D/El11Y79/IPwAAdD5IAQAAAAAAAAF7AQAA4gAAAPzdpZc6HOQ/xJddWO/fyD8AAHQ+SAEAAAAAAAABfAEAAOIAAACRkEdzthrkP7CmWnqx7cg/AAB0PlwBAAAAAAAAAX0BAADiAAAAJ0PpTjIZ5D+wplp6se3IPwAAdj5cAQAAAAAAAAF+AQAA4gAAACdD6U4yGeQ/sKZaerHtyD8AAHc+XAEAAAAAAAABfwEAAOIAAACRkEdzthrkP5i1V5xz+8g/AACAPlwBAAAAAAAAAYABAADiAAAAz3hi4EIf5D+YtVecc/vIPwAAgj5cAQAAAAAAAAGBAQAA4gAAAHmu23FTJeQ/mLVXnHP7yD8AgIM+ewEAAAAAAAABggEAAOIAAAD1fhFMbC7kP5i1V5xz+8g/AACEPnsBAAAAAAAAAYMBAADiAAAAck9HJoU35D+YtVecc/vIPwCAgj6KAQAAAAAAAAGEAQAA4gAAAFtt2yQiQuQ/mLVXnHP7yD8AAII+mgEAAAAAAAABhQEAAOIAAADZPRH/OkvkP5i1V5xz+8g/AACCPpoBAAAAAAAAAYYBAADiAAAAVQ5H2VNU5D+YtVecc/vIPwAAgj6qAQAAAAAAAAGHAQAA4gAAAGmRHo/oW+Q/mLVXnHP7yD8AAII+qgEAAAAAAAABiAEAAOIAAAARx5cg+WHkP7CmWnqx7cg/AACCPskBAAAAAAAAAYkBAADiAAAA52FUaQFl5D+wplp6se3IPwAAfz7JAQAAAAAAAAGKAQAA4gAAALv8ELIJaOQ/sKZaerHtyD8AAH0+yQEAAAAAAAABiwEAAOIAAAC7/BCyCWjkP8SXXVjv38g/AAB6PtkBAAAAAAAAAYwBAADiAAAAUK+yjYVm5D/El11Y79/IPwAAeD7ZAQAAAAAAAAGNAQAA4gAAAHwU9kR9Y+Q/sKZaerHtyD8AAHE+2QEAAAAAAAABjgEAAOIAAADS3nyzbF3kP5i1V5xz+8g/AABuPugBAAAAAAAAAY8BAADiAAAAwFul/ddV5D9s01Hg9xbJPwAAYT7oAQAAAAAAAAGQAQAA4gAAAK3YzUdDTuQ/PPFLJHwyyT8AAFw++AEAAAAAAAABkQEAAOIAAACbVfaRrkbkPyQASUY+QMk/AADaPfgBAAAAAAAAAZIBAADiAAAAh9Ie3Bk/5D/gLECshGnJPwAAbD0HAgAAAAAAAAGTAQAA4gAAAN2cpUoJOeQ/pFk3EsuSyT8AAOg8BwIAAAAAAAABlAEAAOIAAADypQg6jCzcP/oJ90tTz9Y/AAAWPgAAAAAAAAAAAZUBAADiAAAAzp9ZzmId3D8o7PwHz7PWPwAATj4PAAAAAAAAAAGWAQAA4gAAACRq4DxSF9w/Pt3/5Qym1j8AAFo+DwAAAAAAAAABlwEAAOIAAABOzyP0SRTcPz7d/+UMptY/AABjPg8AAAAAAAAAAZgBAADiAAAATs8j9EkU3D8+3f/lDKbWPwAAaj4PAAAAAAAAAAGZAQAA4gAAAE7PI/RJFNw/Pt3/5Qym1j8AAGs+DwAAAAAAAAABmgEAAOIAAABOzyP0SRTcPz7d/+UMptY/AABjPh8AAAAAAAAAAZsBAADiAAAATs8j9EkU3D8+3f/lDKbWPwAAXz4fAAAAAAAAAAGcAQAA4gAAAE7PI/RJFNw/Pt3/5Qym1j8AAFY+HwAAAAAAAAABnQEAAOIAAABOzyP0SRTcPz7d/+UMptY/AABSPh8AAAAAAAAAAZ4BAADiAAAATs8j9EkU3D8+3f/lDKbWPwAAUj4uAAAAAAAAAAGfAQAA4gAAACRq4DxSF9w/Pt3/5Qym1j8AAFM+LgAAAAAAAAABoAEAAOIAAADOn1nOYh3cP8pVAdUrn9Y/AABWPi4AAAAAAAAAAaEBAADiAAAAdtXSX3Mj3D/KVQHVK5/WPwAAVz4uAAAAAAAAAAGiAQAA4gAAABwLTPGDKdw/ylUB1Suf1j8AAFw+PgAAAAAAAAABowEAAOIAAABwdj4UpTXcP8pVAdUrn9Y/AABePk4AAAAAAAAAAaQBAADiAAAAlnztf85E3D8+3f/lDKbWPwAAXz5dAAAAAAAAAAGlAQAA4gAAAJIdWTQAV9w/tGT+9u2s1j8AAGA+XQAAAAAAAAABpgEAAOIAAACMvsToMWncP7Rk/vbtrNY/AABgPm0AAAAAAAAAAacBAADiAAAAWvrs5Wt+3D8o7PwHz7PWPwAAYD59AAAAAAAAAAGoAQAA4gAAACo2FeOlk9w/nHP7GLC61j8AAGI+fQAAAAAAAAABqQEAAOIAAADODPoo6KvcPxL7+SmRwdY/AABjPowAAAAAAAAAAaoBAADiAAAAyq1l3Rm+3D8S+/kpkcHWPwAAZj6MAAAAAAAAAAGrAQAA4gAAAJjpjdpT09w/Evv5KZHB1j8AAGc+nAAAAAAAAAABrAEAAOIAAACSivmOheXcPxL7+SmRwdY/AABnPpwAAAAAAAAAAa0BAADiAAAAjitlQ7f33D8S+/kpkcHWPwAAaD6rAAAAAAAAAAGuAQAA4gAAALQxFK/gBt0/Evv5KZHB1j8AAGg+qwAAAAAAAAABrwEAAOIAAADaN8MaChbdP5xz+xiwutY/AABoPrsAAAAAAAAAAbABAADiAAAAAj5yhjMl3T+cc/sYsLrWPwAAaD67AAAAAAAAAAGxAQAA4gAAAHwOqGBMLt0/nHP7GLC61j8AAGg+ywAAAAAAAAABsgEAAOIAAAAoRCHyXDTdP5xz+xiwutY/AABoPssAAAAAAAAAAbMBAADiAAAA0Hmag2063T+cc/sYsLrWPwAAaD7LAAAAAAAAAAG0AQAA4gAAAKYUV8x1Pd0/nHP7GLC61j8AAGg+2gAAAAAAAAABtQEAAOIAAACmFFfMdT3dP5xz+xiwutY/AABoPtoAAAAAAAAAAbYBAADiAAAA0Hmag2063T8o7PwHz7PWPwAAbD7aAAAAAAAAAAG3AQAA4gAAAChEIfJcNN0/KOz8B8+z1j8AAG4+2gAAAAAAAAABuAEAAOIAAACqc+sXRCvdPyjs/AfPs9Y/AABvPuoAAAAAAAAAAbkBAADiAAAAhG08rBoc3T8o7PwHz7PWPwAAcD76AAAAAAAAAAG6AQAA4gAAAFxnjUDxDN0/KOz8B8+z1j8AAG0++gAAAAAAAAABuwEAAOIAAABixiGMv/rcPyjs/AfPs9Y/AABsPgkBAAAAAAAAAbwBAADiAAAAaCW2143o3D8o7PwHz7PWPwAAcj4JAQAAAAAAAAG9AQAA4gAAAJjpjdpT09w/nHP7GLC61j8AAHU+KAEAAAAAAAABvgEAAOIAAADKrWXdGb7cP5xz+xiwutY/AACAPigBAAAAAAAAAb8BAADiAAAAzgz6KOir3D8S+/kpkcHWPwAAgj4oAQAAAAAAAAHAAQAA4gAAANRrjnS2mdw/Evv5KZHB1j8AAIo+OAEAAAAAAAABwQEAAOIAAACEAJxRlY3cP4aC+DpyyNY/AICNPjgBAAAAAAAAAcIBAADiAAAABjBmd3yE3D/6CfdLU8/WPwCAiD5IAQAAAAAAAAHDAQAA4gAAADCVqS50gdw/5Bj0bRXd1j8AAIY+SAEAAAAAAAABxAEAAOIAAAAwlakudIHcP84n8Y/X6tY/AABsPlcBAAAAAAAAAcUBAADiAAAA1soiwISH3D8svuzCev/WPwAAXj5XAQAAAAAAAAHGAQAA4gAAACo2FeOlk9w/ilTo9R0U1z8AACo+dwEAAAAAAAABxwEAAOIAAAAk14CX16XcP+jq4yjBKNc/AAAUPncBAAAAAAAAAcgBAADiAAAA8hKplBG73D/S+eBKgzbXPwAABT53AQAAAAAAAAHJAQAA4gAAAFMzzoAeHOo/NB5IHZJ3vD8AAC4+AAAAAAAAAAABygEAAOIAAABTM86AHhzqPxyJZcn87bs/AABuPg8AAAAAAAAAAcsBAADiAAAA6eVvXJoa6j90TXFB9La7PwAAfT4PAAAAAAAAAAHMAQAA4gAAAOnlb1yaGuo//POCdWdkuz8AgIM+DwAAAAAAAAABzQEAAOIAAADp5W9cmhrqPyjWiDHjSLs/AACGPg8AAAAAAAAAAc4BAADiAAAA6eVvXJoa6j9YuI7tXi27PwAAhj4fAAAAAAAAAAHPAQAA4gAAAOnlb1yaGuo/eJqUqdoRuz8AgIQ+HwAAAAAAAAAB0AEAAOIAAADp5W9cmhrqP6h8mmVW9ro/AACEPh8AAAAAAAAAAdEBAADiAAAA6eVvXJoa6j/UXqAh0tq6PwAAhj4fAAAAAAAAAAHSAQAA4gAAAOnlb1yaGuo/AEGm3U2/uj8AAIc+LwAAAAAAAAAB0wEAAOIAAADp5W9cmhrqPzAjrJnJo7o/AICIPi8AAAAAAAAAAdQBAADiAAAAf5gROBYZ6j9cBbJVRYi6PwCAiT4vAAAAAAAAAAHVAQAA4gAAAH+YETgWGeo/XAWyVUWIuj8AAI4+LwAAAAAAAAAB1gEAAOIAAAB/mBE4FhnqP1wFslVFiLo/AACQPj4AAAAAAAAAAdcBAADiAAAAf5gROBYZ6j8wI6yZyaO6PwCAkj4+AAAAAAAAAAHYAQAA4gAAABVLsxOSF+o/1F6gIdLauj8AgJM+PgAAAAAAAAAB2QEAAOIAAABBsPbKiRTqP/zzgnVnZLs/AACYPj4AAAAAAAAAAdoBAADiAAAAbRU6goER6j+8xFlRBSW8PwAAmj5eAAAAAAAAAAHbAQAA4gAAAC0tHxX1DOo/MNEktascvT8AgJ4+fQAAAAAAAAAB3AEAAOIAAACF96WD5AbqPzwZ5KBaS74/AICgPn0AAAAAAAAAAd0BAADiAAAA3cEs8tMA6j9QYaOMCXq/PwCAoz6MAAAAAAAAAAHeAQAA4gAAADOMs2DD+uk/sFQxPFxUwD8AAKU+jAAAAAAAAAAB3wEAAOIAAAD1o5jzNvbpP6QHDtR1+cA/AIClPowAAAAAAAAAAeABAADiAAAAt7t9hqrx6T+uq+1JzZDBPwAApj6cAAAAAAAAAAHhAQAA4gAAAHfTYhke7ek/oF7K4eY1wj8AAKg+nAAAAAAAAAAB4gEAAOIAAAA360eskejpP5QRp3kA28I/AACpPqwAAAAAAAAAAeMBAADiAAAAZVCLY4nl6T+ctYbvV3LDPwAArT6sAAAAAAAAAAHkAQAA4gAAAI+1zhqB4uk/pllmZa8JxD8AgK4+yQAAAAAAAAAB5QEAAOIAAAC7GhLSeN/pP8juSLlEk8Q/AAC2PskAAAAAAAAAAeYBAADiAAAA539ViXDc6T/8dC7rFw/FPwCAuT7ZAAAAAAAAAAHnAQAA4gAAAH0y92Ts2uk/YN0Z2WZvxT8AgMA+2QAAAAAAAAAB6AEAAOIAAAAR5ZhAaNnpP9g2CKXzwcU/AADEPukAAAAAAAAAAekBAADiAAAAp5c6HOTX6T+Acvws/PjFPwCAyD7pAAAAAAAAAAHqAQAA4gAAAKeXOhzk1+k/PJ/zkkIixj8AgMo+6QAAAAAAAAAB6wEAAOIAAACnlzoc5NfpPxC97dbGPcY/AIDUPvgAAAAAAAAAAewBAADiAAAAp5c6HOTX6T/4y+r4iEvGPwCA2D74AAAAAAAAAAHtAQAA4gAAAKeXOhzk1+k/+Mvq+IhLxj8AAOQ++AAAAAAAAAAB7gEAAOIAAACnlzoc5NfpPySu8LQEMMY/AIDoPvgAAAAAAAAAAe8BAADiAAAAp5c6HOTX6T+Acvws/PjFPwCA7j4IAQAAAAAAAAHwAQAA4gAAAKeXOhzk1+k/8CcLgzG0xT8AgPA+FwEAAAAAAAAB8QEAAOIAAACnlzoc5NfpP4y/H5XiU8U/AAD2PicBAAAAAAAAAfIBAADiAAAAEeWYQGjZ6T9ASDeF0eXEPwAA+D43AQAAAAAAAAHzAQAA4gAAAOd/VYlw3Ok/CMJRU/5pxD8AAAA/NwEAAAAAAAAB9AEAAOIAAAC7GhLSeN/pP9Q7bCEr7sM/AMABP0YBAAAAAAAAAfUBAADiAAAA+QItPwXk6T+ctYbvV3LDPwDAAz9GAQAAAAAAAAH2AQAA4gAAADfrR6yR6Ok/fiCkm8Lowj8AgAQ/RgEAAAAAAAAB9wEAAOIAAAB302IZHu3pP3J8xCVrUcI/AIAGP1YBAAAAAAAAAfgBAADiAAAAHwncqi7z6T+CyeeNUazBPwBABz9WAQAAAAAAAAH5AQAA4gAAAMk+VTw/+ek/jhYL9jcHwT8AwAc/dQEAAAAAAAAB+gEAAOIAAABxdM7NT//pP8ZFNBqaRsA/AAAIP3UBAAAAAAAAAfsBAADiAAAAhfelg+QG6j8A6rp8+Au/PwAACD91AQAAAAAAAAH8AQAA4gAAAC0tHxX1DOo/fEgNxbyKvT8AAAg/dQEAAAAAAAAB/QEAAOIAAABBsPbKiRTqP7zEWVEFJbw/AAAIP4UBAAAAAAAAAf4BAADiAAAA6eVvXJoa6j8AQabdTb+6PwAACD+FAQAAAAAAAAH/AQAA4gAAAP1oRxIvIuo/JNvsrRp1uT8AAAg/lAEAAAAAAAABAAIAAOIAAAAR7B7IwynqPxCTLcJrRrg/AAAIP5QBAAAAAAAAAQECAADiAAAAuSGYWdQv6j/QaGgaQTO3PwAACD+kAQAAAAAAAAECAgAA4gAAAGFXEevkNeo/NHqX+h5Xtj8AAAg/pAEAAAAAAAABAwIAAOIAAAAJjYp89TvqP6CLxtr8erU/AAAIP7QBAAAAAAAAAQQCAADiAAAASXWl6YFA6j+o2OlC49W0PwAACD+0AQAAAAAAAAEFAgAA4gAAAIldwFYOReo/iEMH701MtD8AAAg/wwEAAAAAAAABBgIAAOIAAADHRdvDmknqPzzMHt883rM/AAAIP8MBAAAAAAAAAQcCAADiAAAABS72MCdO6j/EcjATsIuzPwAACD/DAQAAAAAAAAEIAgAA4gAAANnIsnkvUeo/8FQ2zytwsz8AAAg/0wEAAAAAAAABCQIAAOIAAACvY2/CN1TqP/BUNs8rcLM/AAAIP9MBAAAAAAAAAQoCAADiAAAAF7HN5rtV6j+YkCpXNKezPwAACD/jAQAAAAAAAAELAgAA4gAAAIP+KwtAV+o/5AcTZ0UVtD8AQAc/4wEAAAAAAAABDAIAAOIAAADvS4ovxFjqP6jY6ULj1bQ/AAAHP/IBAAAAAAAAAQ0CAADiAAAAweZGeMxb6j+QPqNyFiC2PwCABj8CAgAAAAAAAAEOAgAA4gAAAJeBA8HUXuo/xBtFslrYtz8AAAY/AgIAAAAAAAABDwIAAOIAAAABz2HlWGDqP5w023mnx7k/AIAFPxECAAAAAAAAARACAADiAAAA1WkeLmFj6j90TXFB9La7PwAABT8RAgAAAAAAAAERAgAA4gAAAKkE23ZpZuo/SGYHCUGmvT8AgAU/EQIAAAAAAAABEgIAAOIAAAB9n5e/cWnqPyR/ndCNlb8/AMAFPyECAAAAAAAAARMCAADiAAAAUzpUCHps6j/+yxlMbcLAPwBABT8hAgAAAAAAAAEUAgAA4gAAACXVEFGCb+o/atjkrxO6wT8AAAU/MQIAAAAAAAABFQIAAOIAAAD7b82ZinLqP9jkrxO6scI/AAAFPzECAAAAAAAAARYCAADiAAAAOVjoBhd36j9E8Xp3YKnDPwAABT9AAgAAAAAAAAEXAgAA4gAAAHdAA3Sje+o/yO5IuUSTxD8AgAU/QAIAAAAAAAABGAIAAOIAAAC3KB7hL4DqP3TOHLekYcU/AMAFP2ACAAAAAAAAARkCAADiAAAAjcPaKTiD6j9UkPZwgBTGPwDABT9gAgAAAAAAAAEaAgAA4gAAAGFel3JAhuo/SEPTCJq5xj8AAAY/YAIAAAAAAAABGwIAAOIAAACfRrLfzIrqP3zJuDptNcc/AEAFP2ACAAAAAAAAARwCAADiAAAAc+FuKNWN6j/IQKFKfqPHPwAABT9vAgAAAAAAAAEdAgAA4gAAAEd8K3HdkOo/RJqPFgv2xz8AAAE/bwIAAAAAAAABHgIAAOIAAACzyYmVYZLqP9DkgMDVOsg/AID+Pn8CAAAAAAAAAR8CAADiAAAAHRfoueWT6j90IHVI3nHIPwCA8T5/AgAAAAAAAAEgAgAA4gAAAIVkRt5pleo/OE1sriSbyD8AAOw+jgIAAAAAAAABIQIAAOIAAACFZEbeaZXqPzhNbK4km8g/AIDYPo4CAAAAAAAAASICAADiAAAAhWRG3mmV6j84TWyuJJvIPwAA0D6OAgAAAAAAAAEjAgAA4gAAAIVkRt5pleo/dCB1SN5xyD8AgK4+jgIAAAAAAAABJAIAAOIAAACFZEbeaZXqP9DkgMDVOsg/AACgPp4CAAAAAAAAASUCAADiAAAAhWRG3mmV6j9wfJXShtrHPwAAJD6uAgAAAAAAAAEmAgAA4gAAAB0X6Lnlk+o/OPavoLNexz8AAL490gIAAAAAAAABJwIAAOIAAABHfCtx3ZDqPxhhzUwe1cY/AABsPdICAAAAAAAAASgCAADiAAAAndkRhUf86T/A86w1fL/CPwAAjD0AAAAAAAAAAAEpAgAA4gAAALe7fYaq8ek/wPOsNXy/wj8AAMA9DwAAAAAAAAABKgIAAOIAAAB302IZHu3pP5QRp3kA28I/AADKPQ8AAAAAAAAAASsCAADiAAAAz53phw3n6T9mL6G9hPbCPwAA1D0PAAAAAAAAAAEsAgAA4gAAAGVQi2OJ5ek/UD6e30YEwz8AANg9DwAAAAAAAAABLQIAAOIAAACPtc4ageLpPyJcmCPLH8M/AADYPR8AAAAAAAAAAS4CAADiAAAAuxoS0njf6T/2eZJnTzvDPwAA4D0fAAAAAAAAAAEvAgAA4gAAAOd/VYlw3Ok/sqaJzZVkwz8AAOQ9LwAAAAAAAAABMAIAAOIAAAB9Mvdk7NrpP4bEgxEagMM/AAD8PS8AAAAAAAAAATECAADiAAAAEeWYQGjZ6T9a4n1VnpvDPwAABD4+AAAAAAAAAAEyAgAA4gAAAKeXOhzk1+k/LgB4mSK3wz8AADU+PgAAAAAAAAABMwIAAOIAAACnlzoc5NfpPxYPdbvkxMM/AABLPk4AAAAAAAAAATQCAADiAAAAp5c6HOTX6T8WD3W75MTDPwCAgD5OAAAAAAAAAAE1AgAA4gAAAKeXOhzk1+k/Fg91u+TEwz8AAIw+TgAAAAAAAAABNgIAAOIAAACnlzoc5NfpPxYPdbvkxMM/AICkPk4AAAAAAAAAATcCAADiAAAAfTL3ZOza6T8AHnLdptLDPwAArz5dAAAAAAAAAAE4AgAA4gAAALsaEtJ43+k/AB5y3abSwz8AAL0+XQAAAAAAAAABOQIAAOIAAABlUItjieXpPwAect2m0sM/AIDCPm0AAAAAAAAAAToCAADiAAAAd9NiGR7t6T8WD3W75MTDPwCAyT5tAAAAAAAAAAE7AgAA4gAAAPWjmPM29uk/Fg91u+TEwz8AAMw+bQAAAAAAAAABPAIAAOIAAABxdM7NT//pPy4AeJkit8M/AIDPPn0AAAAAAAAAAT0CAADiAAAAWZJizOwJ6j9E8Xp3YKnDPwAA0T6MAAAAAAAAAAE+AgAA4gAAAEGw9sqJFOo/ctOAM9yNwz8AgNI+nAAAAAAAAAABPwIAAOIAAACTG+ntqiDqP4bEgxEagMM/AIDTPpwAAAAAAAAAAUACAADiAAAA5YbbEMws6j+ctYbvV3LDPwCA0z6cAAAAAAAAAAFBAgAA4gAAAM2kbw9pN+o/sqaJzZVkwz8AANQ+rAAAAAAAAAABQgIAAOIAAACzwgMOBkLqP+CIj4kRScM/AIDSPqwAAAAAAAAAAUMCAADiAAAAm+CXDKNM6j/2eZJnTzvDPwAA0j67AAAAAAAAAAFEAgAA4gAAABexzea7Veo/DGuVRY0twz8AgMs+uwAAAAAAAAABRQIAAOIAAACXgQPB1F7qPzpNmwEJEsM/AADIPssAAAAAAAAAAUYCAADiAAAAE1I5m+1n6j9QPp7fRgTDPwAAtT7LAAAAAAAAAAFHAgAA4gAAAJEib3UGceo/fiCkm8Lowj8AAKw+2gAAAAAAAAABSAIAAOIAAAClpUYrm3jqP6oCqlc+zcI/AABaPtoAAAAAAAAAAUkCAADiAAAAtyge4S+A6j/Y5K8TurHCPwAAIj4JAQAAAAAAAAFKAgAA4gAAAMmr9ZbEh+o/BMe1zzWWwj8AAAc+CQEAAAAAAAABSwIAAOIAAAD1hF8wnWPrPxCTLcJrRrg/AICJPgAAAAAAAAAAAUwCAADiAAAAIeqi55Rg6z94pFyiSWq3PwCAvD4QAAAAAAAAAAFNAgAA4gAAALWcRMMQX+s/eKRcoklqtz8AAMg+EAAAAAAAAAABTgIAAOIAAAAh6qLnlGDrP3ikXKJJarc/AADQPhAAAAAAAAAAAU8CAADiAAAAIeqi55Rg6z94pFyiSWq3PwAAyz4QAAAAAAAAAAFQAgAA4gAAACHqoueUYOs/eKRcoklqtz8AAMc+EAAAAAAAAAABUQIAAOIAAAAh6qLnlGDrP6SGYl7FTrc/AAC/PiAAAAAAAAAAAVICAADiAAAAtZxEwxBf6z+khmJexU63PwAAvD4gAAAAAAAAAAFTAgAA4gAAAE1P5p6MXes/0GhoGkEztz8AALg+IAAAAAAAAAABVAIAAOIAAAB3tClWhFrrPwBLbta8F7c/AIC2PiAAAAAAAAAAAVUCAADiAAAAOcwO6fdV6z9UD3pOtOC2PwAAuD4vAAAAAAAAAAFWAgAA4gAAAJGWlVfnT+s/rNOFxquptj8AALk+PwAAAAAAAAABVwIAAOIAAAB9E76hUkjrPwiYkT6jcrY/AIC5Pj8AAAAAAAAAAVgCAADiAAAA/0KIxzk/6z80epf6Hle2PwAAuj4/AAAAAAAAAAFZAgAA4gAAAINyUu0gNus/ZFydtpo7tj8AALo+TwAAAAAAAAABWgIAAOIAAAAFohwTCC3rP2RcnbaaO7Y/AAC6Pk8AAAAAAAAAAVsCAADiAAAAszYq8OYg6z80epf6Hle2PwCAtz5eAAAAAAAAAAFcAgAA4gAAAMsYlvFJFus/3LWLgieOtj8AgLY+bgAAAAAAAAABXQIAAOIAAAB5raPOKArrP1QPek604LY/AAC1Pm4AAAAAAAAAAV4CAADiAAAAJ0Kxqwf+6j94pFyiSWq3PwAAtD59AAAAAAAAAAFfAgAA4gAAAG2JYGRi8Oo/aFc5OmMPuD8AALM+jQAAAAAAAAABYAIAAOIAAACFa8xlxeXqPywoEBYB0Lg/AACyPo0AAAAAAAAAAWECAADiAAAAB5uWi6zc6j/4+ObxnpC5PwAAsj6NAAAAAAAAAAFiAgAA4gAAAPMXv9UX1eo/vMm9zTxRuj8AALI+nQAAAAAAAAABYwIAAOIAAABL4kVEB8/qP3ialKnaEbs/AACzPp0AAAAAAAAAAWQCAADiAAAAd0eJ+/7L6j9Ia2uFeNK7PwCAsz6sAAAAAAAAAAFlAgAA4gAAAA36Ktd6yuo/NB5IHZJ3vD8AALc+rAAAAAAAAAABZgIAAOIAAAB3R4n7/svqPzDRJLWrHL0/AIC4PrwAAAAAAAAAAWcCAADiAAAAS+JFRAfP6j8chAFNxcG9PwCAuj68AAAAAAAAAAFoAgAA4gAAAPMXv9UX1eo/PBnkoFpLvj8AgLs+zAAAAAAAAAABaQIAAOIAAACdTThnKNvqP1iuxvTv1L4/AAC9PswAAAAAAAAAAWoCAADiAAAAGR5uQUHk6j98Q6lIhV6/PwCAvT7bAAAAAAAAAAFrAgAA4gAAAJfuoxta7eo/nNiLnBrovz8AgLw+2wAAAAAAAAABbAIAAOIAAAAVv9n1cvbqP942N/jXOMA/AAC8PusAAAAAAAAAAW0CAADiAAAA/dxt9A8B6z9sgSiion3APwAAvT7rAAAAAAAAAAFuAgAA4gAAAE9IYBcxDes/FL0cKqu0wD8AgL0+6wAAAAAAAAABbwIAAOIAAAA1ZvQVzhfrP7r4ELKz68A/AIC9PvoAAAAAAAAAAXACAADiAAAAHYSIFGsi6z92JQgY+hTBPwAAvj76AAAAAAAAAAFxAgAA4gAAAJtUvu6DK+s/NFL/fUA+wT8AAL8+CgEAAAAAAAABcgIAAOIAAAAXJfTInDTrP/B+9uOGZ8E/AIC/PgoBAAAAAAAAAXMCAADiAAAAK6jLfjE86z+uq+1JzZDBPwCAvj4aAQAAAAAAAAF0AgAA4gAAANXdRBBCQus/atjkrxO6wT8AAL4+GgEAAAAAAAABdQIAAOIAAAATxl99zkbrPygF3BVa48E/AAC+PjkBAAAAAAAAAXYCAADiAAAAUa566lpL6z/MQNCdYhrCPwAAvj45AQAAAAAAAAF3AgAA4gAAACVJNzNjTus/XIvBRy1fwj8AgLs+OQEAAAAAAAABeAIAAOIAAACRlpVX50/rP+7VsvH3o8I/AIC6PjkBAAAAAAAAAXkCAADiAAAA++Pze2tR6z9+IKSbwujCPwAAuD5JAQAAAAAAAAF6AgAA4gAAAPvj83trUes/DGuVRY0twz8AgLY+SQEAAAAAAAABewIAAOIAAACRlpVX50/rP5y1hu9XcsM/AICwPlgBAAAAAAAAAXwCAADiAAAAvfvYDt9M6z8WD3W75MTDPwAArj5YAQAAAAAAAAF9AgAA4gAAAH0TvqFSSOs/pllmZa8JxD8AAKs+aAEAAAAAAAABfgIAAOIAAADV3UQQQkLrPzakVw96TsQ/AACqPmgBAAAAAAAAAX8CAADiAAAAK6jLfjE86z/I7ki5RJPEPwAAqz53AQAAAAAAAAGAAgAA4gAAABcl9MicNOs/WDk6Yw/YxD8AgKs+dwEAAAAAAAABgQIAAOIAAACbVL7ugyvrP/x0LusXD8U/AICrPocBAAAAAAAAAYICAADiAAAAszYq8OYg6z+ksCJzIEbFPwAArD6HAQAAAAAAAAGDAgAA4gAAAMsYlvFJFus/YN0Z2WZvxT8AAK0+hwEAAAAAAAABhAIAAOIAAAB5raPOKArrPxwKET+tmMU/AICtPpcBAAAAAAAAAYUCAADiAAAAJ0Kxqwf+6j/YNgil88HFPwCAqT6XAQAAAAAAAAGGAgAA4gAAAG2JYGRi8Oo/rFQC6XfdxT8AgKc+tgEAAAAAAAABhwIAAOIAAACFa8xlxeXqP5hj/wo668U/AACaPrYBAAAAAAAAAYgCAADiAAAAnU04Zyjb6j+Acvws/PjFPwAAlD62AQAAAAAAAAGJAgAA4gAAAB99Ao0P0uo/mGP/CjrrxT8AAJE+tgEAAAAAAAABigIAAOIAAAA3X26OcsfqP8RFBce1z8U/AACQPtUBAAAAAAAAAYsCAADiAAAAMXuGrOAI7D/cWTylmq68PwCAlj4AAAAAAAAAAAGMAgAA4gAAAFvgyWPYBew/YABO2Q1cvD8AgM4+DwAAAAAAAAABjQIAAOIAAACbyOTQZArsP2AATtkNXLw/AADbPg8AAAAAAAAAAY4CAADiAAAAm8jk0GQK7D+AlTAto+W8PwCA4z4PAAAAAAAAAAGPAgAA4gAAAJvI5NBkCuw/BO8e+S84vT8AgNc+DwAAAAAAAAABkAIAAOIAAAAxe4as4AjsPxyEAU3Fwb0/AADQPh8AAAAAAAAAAZECAADiAAAAW+DJY9gF7D/gVNgoY4K+PwAAxz4fAAAAAAAAAAGSAgAA4gAAALGqUNLH/+s/JH+d0I2Vvz8AgMM+LwAAAAAAAAABkwIAAOIAAACfJ3kcM/jrP5pjLl4eYsA/AADBPi8AAAAAAAAAAZQCAADiAAAATbyG+RHs6z+kBw7UdfnAPwAAwD4+AAAAAAAAAAGVAgAA4gAAAJEDNrJs3us/mLrqa4+ewT8AAMA+PgAAAAAAAAABlgIAAOIAAADVSuVqx9DrP3J8xCVrUcI/AADAPj4AAAAAAAAAAZcCAADiAAAAr0Q2/53B6z86TZsBCRLDPwAAwT5OAAAAAAAAAAGYAgAA4gAAAIk+h5N0sus/6ixv/2jgwz8AgME+TgAAAAAAAAABmQIAAOIAAADNhTZMz6TrP7D9RdsGocQ/AIDBPl0AAAAAAAAAAZoCAADiAAAAexpEKa6Y6z+Mvx+V4lPFPwAAwj5dAAAAAAAAAAGbAgAA4gAAAJP8ryoRjus/mGP/CjrrxT8AAMM+bQAAAAAAAAABnAIAAOIAAAAVLHpQ+ITrP7T44V7PdMY/AIDDPm0AAAAAAAAAAZ0CAADiAAAAA6mimmN96z8EcMpu4OLGPwCAwz5tAAAAAAAAAAGeAgAA4gAAAFtzKQlTd+s/fMm4Om01xz8AAMQ+fQAAAAAAAAABnwIAAOIAAAAbiw6cxnLrPyAFrcJ1bMc/AADHPn0AAAAAAAAAAaACAADiAAAAR/BRU75v6z/IQKFKfqPHPwCAyD6MAAAAAAAAAAGhAgAA4gAAAHNVlQq2bOs/hG2YsMTMxz8AANA+jAAAAAAAAAABogIAAOIAAAAHCDfmMWvrP1iLkvRI6Mc/AIDTPpwAAAAAAAAAAaMCAADiAAAAn7rYwa1p6z9Emo8WC/bHPwAA3z6cAAAAAAAAAAGkAgAA4gAAAJ+62MGtaes/tE+ebECxxz8AgOg+uwAAAAAAAAABpQIAAOIAAACfutjBrWnrP1Dnsn7xUMc/AIDtPrsAAAAAAAAAAaYCAADiAAAABwg35jFr6z8YYc1MHtXGPwAA9T67AAAAAAAAAAGnAgAA4gAAAN2i8y46bus/EL3t1sY9xj8AAPg+ywAAAAAAAAABqAIAAOIAAACxPbB3QnHrPxwKET+tmMU/AAD/PssAAAAAAAAAAakCAADiAAAA8SXL5M516z9ASDeF0eXEPwAAAT/aAAAAAAAAAAGqAgAA4gAAAC8O5lFbeus/YoZdy/UyxD8AwAI/2gAAAAAAAAABqwIAAOIAAABDkb0H8IHrP5y1hu9XcsM/AIADP+oAAAAAAAAAAawCAADiAAAAVRSVvYSJ6z/Y5K8TurHCPwBABD/qAAAAAAAAAAGtAgAA4gAAANHkypedkus/Pvbe85fVwT8AwAQ/+gAAAAAAAAABrgIAAOIAAAC7Al+WOp3rP7r4ELKz68A/AIAFP/oAAAAAAAAAAa8CAADiAAAADW5RuVup6z/IupFYlsy/PwDABT8JAQAAAAAAAAGwAgAA4gAAAF/ZQ9x8tes/HIQBTcXBvT8AgAc/CQEAAAAAAAABsQIAAOIAAACvRDb/ncHrP0hra4V40rs/AEAIPxkBAAAAAAAAAbICAADiAAAAAbAoIr/N6z8UjslFNBq6PwDACD8ZAQAAAAAAAAGzAgAA4gAAAFMbG0Xg2es/tM4hSnR9uD8AAAk/KQEAAAAAAAABtAIAAOIAAACjhg1oAebrP9BoaBpBM7c/AAAJPykBAAAAAAAAAbUCAADiAAAAjaShZp7w6z+8IKkukgS2PwAACT84AQAAAAAAAAG2AgAA4gAAAHPCNWU7++s/fPbjhmfxtD8AAAk/OAEAAAAAAAABtwIAAOIAAABb4Mlj2AXsP+QHE2dFFbQ/AAAJPzgBAAAAAAAAAbgCAADiAAAA2bD/PfEO7D8gNzyLp1SzPwAACT9XAQAAAAAAAAG5AgAA4gAAAO0z1/OFFuw/0L9Te5bmsj8AAAk/VwEAAAAAAAABugIAAOIAAACVaVCFlhzsP4RIa2uFeLI/AEAIP1cBAAAAAAAAAbsCAADiAAAAqewnOysk7D/cDHfjfEGyPwAACD9XAQAAAAAAAAG8AgAA4gAAAFEiocw7Kuw/3Ax343xBsj8AwAY/ZwEAAAAAAAABvQIAAOIAAAD7VxpeTDDsP4RIa2uFeLI/AEAGP2cBAAAAAAAAAb4CAADiAAAAOUA1y9g07D/8oVk3EsuyPwCABT+GAQAAAAAAAAG/AgAA4gAAAHcoUDhlOew/8FQ2zytwsz8AAAU/hgEAAAAAAAABwAIAAOIAAAC3EGul8T3sP1xhATPSZ7Q/AIAEP4YBAAAAAAAAAcECAADiAAAA9/iFEn5C7D/oAq/qDem1PwAABD+GAQAAAAAAAAHCAgAA4gAAAMmTQluGRew/8P1Kbta8tz8AgAM/lgEAAAAAAAABwwIAAOIAAAAHfF3IEkrsP5w023mnx7k/AAADP5YBAAAAAAAAAcQCAADiAAAA2xYaERtN7D8ciWXJ/O27PwCAAz+mAQAAAAAAAAHFAgAA4gAAABv/NH6nUew/xL/11M34vT8AwAM/pgEAAAAAAAABxgIAAOIAAABb50/rM1bsPzj7QnDPAcA/AEADP7UBAAAAAAAAAccCAADiAAAAmc9qWMBa7D+OFgv2NwfBPwAAAz+1AQAAAAAAAAHIAgAA4gAAANe3hcVMX+w/5DHTe6AMwj8AAAM/xQEAAAAAAAAByQIAAOIAAAAXoKAy2WPsPzpNmwEJEsM/AAADP8UBAAAAAAAAAcoCAADiAAAAVYi7n2Vo7D+QaGOHcRfEPwAAAz/UAQAAAAAAAAHLAgAA4gAAAJNw1gzybOw//HQu6xcPxT8AAAM/1AEAAAAAAAABzAIAAOIAAADTWPF5fnHsP6xUAul33cU/AEACP+QBAAAAAAAAAc0CAADiAAAAE0EM5wp27D+MFtyiU5DGPwAAAj/kAQAAAAAAAAHOAgAA4gAAAOXbyC8Teew/qKu+9ugZxz8AgP0+9AEAAAAAAAABzwIAAOIAAAC5doV4G3zsP+AxpCi8lcc/AAD6PvQBAAAAAAAAAdACAADiAAAAI8TjnJ997D9Emo8WC/bHPwCA8D4DAgAAAAAAAAHRAgAA4gAAAI0RQsEjf+w/vPN94pdIyD8AgOw+AwIAAAAAAAAB0gIAAOIAAACNEULBI3/sP3QgdUjeccg/AADZPgMCAAAAAAAAAdMCAADiAAAAjRFCwSN/7D84TWyuJJvIPwAA0D4DAgAAAAAAAAHUAgAA4gAAAI0RQsEjf+w/OE1sriSbyD8AgKo+EwIAAAAAAAAB1QIAAOIAAACNEULBI3/sP0w+b4xijcg/AACaPhMCAAAAAAAAAdYCAADiAAAAI8TjnJ997D/Q5IDA1TrIPwCAjz4jAgAAAAAAAAHXAgAA4gAAALl2hXgbfOw/hG2YsMTMxz8AAIw+QgIAAAAAAAAB2AIAAOIAAADzi+W3+LPrPzCpu4uxesI/AICFPgAAAAAAAAAAAdkCAADiAAAAiT6Hk3Sy6z8wqbuLsXrCPwAAtz4QAAAAAAAAAAHaAgAA4gAAAF/ZQ9x8tes/MKm7i7F6wj8AAMI+EAAAAAAAAAAB2wIAAOIAAAAxdAAlhbjrPwTHtc81lsI/AADKPhAAAAAAAAAAAdwCAADiAAAABw+9bY276z/u1bLx96PCPwCAyz4QAAAAAAAAAAHdAgAA4gAAAEX319oZwOs/wPOsNXy/wj8AgMo+IAAAAAAAAAAB3gIAAOIAAADtLFFsKsbrP5QRp3kA28I/AADLPiAAAAAAAAAAAd8CAADiAAAAAbAoIr/N6z9mL6G9hPbCPwCAyz4vAAAAAAAAAAHgAgAA4gAAAOnNvCBc2Os/Ok2bAQkSwz8AANA+LwAAAAAAAAAB4QIAAOIAAADR61Af+eLrPwxrlUWNLcM/AADSPj8AAAAAAAAAAeICAADiAAAAtwnlHZbt6z/2eZJnTzvDPwAA2D4/AAAAAAAAAAHjAgAA4gAAAAt110C3+es/4IiPiRFJwz8AANo+PwAAAAAAAAAB5AIAAOIAAADxkms/VATsP+CIj4kRScM/AADiPk8AAAAAAAAAAeUCAADiAAAAQ/5dYnUQ7D/giI+JEUnDPwCA5T5PAAAAAAAAAAHmAgAA4gAAACsc8mASG+w/9nmSZ087wz8AgOo+XgAAAAAAAAAB5wIAAOIAAAB9h+SDMyfsPyJcmCPLH8M/AIDsPl4AAAAAAAAAAegCAADiAAAAzfLWplQz7D9QPp7fRgTDPwCA7T5uAAAAAAAAAAHpAgAA4gAAAImrJ+75QOw/lBGneQDbwj8AAO4+bgAAAAAAAAAB6gIAAOIAAAAb/zR+p1HsP8DzrDV8v8I/AIDsPn0AAAAAAAAAAesCAADiAAAAQQXk6dBg7D8YuLitc4jCPwAA7D6NAAAAAAAAAAHsAgAA4gAAAGcLk1X6b+w/XIvBRy1fwj8AAOE+jQAAAAAAAAAB7QIAAOIAAACNEULBI3/sP6BeyuHmNcI/AADcPo0AAAAAAAAAAe4CAADiAAAAtRfxLE2O7D/MQNCdYhrCPwCAqj6VAAAAAAAAAAHvAgAA4gAAANsdoJh2new/KAXcFVrjwT8AgJQ+lQAAAAAAAAAB8AIAAOIAAACX1vDfG6vsP2rY5K8TusE/AACIPpUAAAAAAAAAAfECAADiAAAA50HjAj237D8GcPnBxFnBPwAAhD7EAAAAAAAAAAHyAgAA4gAAAMcO78TCdO0/SkMCXH4wwT8AAGI+AAAAAAAAAAAB8wIAAOIAAADzczJ8unHtP+jaFm4v0MA/AICaPg8AAAAAAAAAAfQCAADiAAAAhybUVzZw7T/+yxlMbcLAPwAApD4PAAAAAAAAAAH1AgAA4gAAAB/ZdTOybu0/WJAlxGSLwD8AgKo+DwAAAAAAAAAB9gIAAOIAAAAf2XUzsm7tP2yBKKKifcA/AICsPh8AAAAAAAAAAfcCAADiAAAAH9l1M7Ju7T+CciuA4G/APwAArD4fAAAAAAAAAAH4AgAA4gAAAB/ZdTOybu0/mmMuXh5iwD8AAKs+HwAAAAAAAAAB+QIAAOIAAAAf2XUzsm7tP7BUMTxcVMA/AACqPh8AAAAAAAAAAfoCAADiAAAAH9l1M7Ju7T/GRTQamkbAPwAAqz4vAAAAAAAAAAH7AgAA4gAAAB/ZdTOybu0/3jY3+Nc4wD8AgKs+LwAAAAAAAAAB/AIAAOIAAAAf2XUzsm7tP942N/jXOMA/AICrPi8AAAAAAAAAAf0CAADiAAAAH9l1M7Ju7T/eNjf41zjAPwAArD4vAAAAAAAAAAH+AgAA4gAAAB/ZdTOybu0/3jY3+Nc4wD8AAK4+PgAAAAAAAAAB/wIAAOIAAAAf2XUzsm7tP7BUMTxcVMA/AACvPj4AAAAAAAAAAQADAADiAAAAtYsXDy5t7T9sgSiion3APwCArz4+AAAAAAAAAAEBAwAA4gAAAEc+ueqpa+0//ssZTG3CwD8AALA+XgAAAAAAAAABAgMAAOIAAADf8FrGJWrtP3YlCBj6FME/AACwPl4AAAAAAAAAAQMDAADiAAAAdaP8oaFo7T/CnPAnC4PBPwAAsD57AAAAAAAAAAEEAwAA4gAAAAlWnn0dZ+0/5DHTe6AMwj8AALE+iwAAAAAAAAABBQMAAOIAAAChCEBZmWXtP9jkrxO6scI/AICxPosAAAAAAAAAAQYDAADiAAAAN7vhNBVk7T+ctYbvV3LDPwAAtD6aAAAAAAAAAAEHAwAA4gAAADe74TQVZO0/TJVa7bdAxD8AALU+mgAAAAAAAAABCAMAAOIAAAChCEBZmWXtPxRmMclVAcU/AAC6PqoAAAAAAAAAAQkDAADiAAAACVaefR1n7T/wJwuDMbTFPwAAvD6qAAAAAAAAAAEKAwAA4gAAAN/wWsYlau0/+Mvq+IhLxj8AgL8+ugAAAAAAAAABCwMAAOIAAAC1ixcPLm3tPxhhzUwe1cY/AADBProAAAAAAAAAAQwDAADiAAAAhybUVzZw7T98ybg6bTXHPwAAxj7JAAAAAAAAAAENAwAA4gAAAMcO78TCdO0/9CKnBvqHxz8AAMg+yQAAAAAAAAABDgMAAOIAAAAF9wkyT3ntP5xem44Cv8c/AADPPtkAAAAAAAAAAQ8DAADiAAAAQ98kn9t97T9Yi5L0SOjHPwAA0j7ZAAAAAAAAAAEQAwAA4gAAAIPHPwxogu0/RJqPFgv2xz8AgN4+2QAAAAAAAAABEQMAAOIAAAAr/bideIjtP1iLkvRI6Mc/AADkPukAAAAAAAAAARIDAADiAAAAaeXTCgWN7T+EbZiwxMzHPwCA7D7pAAAAAAAAAAETAwAA4gAAAKfN7neRke0/4DGkKLyVxz8AAPA++AAAAAAAAAABFAMAAOIAAAC9UMYtJpntP2TYtVwvQ8c/AIDyPvgAAAAAAAAAARUDAADiAAAA+zjhmrKd7T8EcMpu4OLGPwCA8z4IAQAAAAAAAAEWAwAA4gAAADkh/Ac/ou0/tPjhXs90xj8AAPU+CAEAAAAAAAABFwMAAOIAAAB5CRd1y6btP4By/Cz8+MU/AID1PhcBAAAAAAAAARgDAADiAAAAt/Ex4ler7T9g3RnZZm/FPwAA9z4XAQAAAAAAAAEZAwAA4gAAAIuM7ipgru0/KFc0p5PzxD8AgPc+JwEAAAAAAAABGgMAAOIAAADJdAmY7LLtP/LQTnXAd8Q/AID3PicBAAAAAAAAARsDAADiAAAAnw/G4PS17T+mWWZlrwnEPwAA+D43AQAAAAAAAAEcAwAA4gAAAHWqgin9uO0/RPF6d2Cpwz8AAPg+NwEAAAAAAAABHQMAAOIAAADd9+BNgbrtP+CIj4kRScM/AAD4PkYBAAAAAAAAAR4DAADiAAAAR0U/cgW87T9QPp7fRgTDPwAA+D5GAQAAAAAAAAEfAwAA4gAAALOSnZaJve0/qgKqVz7Nwj8AAPg+VgEAAAAAAAABIAMAAOIAAAAb4Pu6Db/tP+7VsvH3o8I/AAD4PlYBAAAAAAAAASEDAADiAAAAG+D7ug2/7T8wqbuLsXrCPwAA+D5mAQAAAAAAAAEiAwAA4gAAABvg+7oNv+0/Rpq+ae9swj8AgPU+ZgEAAAAAAAABIwMAAOIAAAAb4Pu6Db/tP1yLwUctX8I/AID0PmYBAAAAAAAAASQDAADiAAAAG+D7ug2/7T8wqbuLsXrCPwAA8j5mAQAAAAAAAAElAwAA4gAAABvg+7oNv+0/7tWy8fejwj8AgPA+dQEAAAAAAAABJgMAAOIAAAAb4Pu6Db/tP6oCqlc+zcI/AADwPnUBAAAAAAAAAScDAADiAAAAhS1a35HA7T86TZsBCRLDPwAA8D6UAQAAAAAAAAEoAwAA4gAAAPF6uAMWwu0/yJeMq9NWwz8AAPA+lAEAAAAAAAABKQMAAOIAAADDFXVMHsXtP0TxendgqcM/AADwPqQBAAAAAAAAASoDAADiAAAAA/6PuarJ7T+mWWZlrwnEPwAA8D6kAQAAAAAAAAErAwAA4gAAANmYTAKzzO0/8tBOdcB3xD8AAPA+tAEAAAAAAAABLAMAAOIAAACBzsWTw9LtP1g5OmMP2MQ/AADwPrQBAAAAAAAAAS0DAADiAAAAv7bgAFDX7T+4oSVRXjjFPwAA8D7DAQAAAAAAAAEuAwAA4gAAANM5uLbk3u0/HAoRP62YxT8AAPA+wwEAAAAAAAABLwMAAOIAAAB7bzFI9eTtP5hj/wo668U/AADxPtMBAAAAAAAAATADAADiAAAAkfII/ons7T8krvC0BDDGPwCA8T7TAQAAAAAAAAExAwAA4gAAAKF14LMe9O0/zOnkPA1nxj8AgPE+4wEAAAAAAAABMgMAAOIAAAC3+Ldps/vtP4wW3KJTkMY/AADyPuMBAAAAAAAAATMDAADiAAAAx3uPH0gD7j9cNNbm16vGPwAA8z7yAQAAAAAAAAE0AwAA4gAAAEVMxflgDO4/SEPTCJq5xj8AgPM+8gEAAAAAAAABNQMAAOIAAADDHPvTeRXuP1w01ubXq8Y/AAD1PgICAAAAAAAAATYDAADiAAAAqTqP0hYg7j+cB9+AkYLGPwCA9T4CAgAAAAAAAAE3AwAA4gAAAPulgfU3LO4/EL3t1sY9xj8AgPU+EQIAAAAAAAABOAMAAOIAAABPEXQYWTjuP5hj/wo668U/AAD2PhECAAAAAAAAATkDAADiAAAANy8IF/ZC7j9I7Bb7KH3FPwCA9D4hAgAAAAAAAAE6AwAA4gAAAB1NnBWTTe4/FGYxyVUBxT8AAPQ+IQIAAAAAAAABOwMAAOIAAAAFazAUMFjuP9zfS5eChcQ/AAD0PjECAAAAAAAAATwDAADiAAAAgTtm7khh7j+mWWZlrwnEPwAA9D4xAgAAAAAAAAE9AwAA4gAAAP8LnMhhau4/ctOAM9yNwz8AgPI+QAIAAAAAAAABPgMAAOIAAACnQRVacnDuPyJcmCPLH8M/AADyPkACAAAAAAAAAT8DAADiAAAAU3eO64J27j/A86w1fL/CPwAA8j5QAgAAAAAAAAFAAwAA4gAAAJFfqVgPe+4/XIvBRy1fwj8AAPI+UAIAAAAAAAABQQMAAOIAAABl+mWhF37uPxAU2Tcc8cE/AIDvPmACAAAAAAAAAUIDAADiAAAAOZUi6h+B7j+Yuuprj57BPwCA7j5gAgAAAAAAAAFDAwAA4gAAAA8w3zIohO4/BnD5wcRZwT8AAO0+YAIAAAAAAAABRAMAAOIAAAB3fT1XrIXuP2A0BTq8IsE/AADsPm8CAAAAAAAAAUUDAADiAAAA4cqbezCH7j+6+BCys+vAPwAA6z5vAgAAAAAAAAFGAwAA4gAAAE8Y+p+0iO4/6NoWbi/QwD8AAOo+dAIAAAAAAAABRwMAAOIAAAC3ZVjEOIruP/7LGUxtwsA/AIDkPnQCAAAAAAAAAUgDAADiAAAAt2VYxDiK7j/+yxlMbcLAPwAA4j6DAgAAAAAAAAFJAwAA4gAAAIkAFQ1Bje4/0ukTkPHdwD8AAN8+gwIAAAAAAAABSgMAAOIAAADJ6C96zZHuP3YlCBj6FME/AADePoMCAAAAAAAAAUsDAADiAAAAB9FK51mW7j8GcPnBxFnBPwAA3T6TAgAAAAAAAAFMAwAA4gAAAEW5ZVTmmu4/gsnnjVGswT8AANw+kwIAAAAAAAABTQMAAOIAAADx7t7l9qDuP/oi1lne/sE/AADcPqMCAAAAAAAAAU4DAADiAAAAmSRYdwen7j9ci8FHLV/CPwAA3D6jAgAAAAAAAAFPAwAA4gAAANcMc+STq+4/qgKqVz7Nwj8AANw+sgIAAAAAAAABUAMAAOIAAAAX9Y1RILDuP+CIj4kRScM/AADcPsICAAAAAAAAAVEDAADiAAAAVd2ovqy07j8WD3W75MTDPwAA3D7CAgAAAAAAAAFSAwAA4gAAAJPFwys5ue4/NqRXD3pOxD8AANw+0gIAAAAAAAABUwMAAOIAAADTrd6Yxb3uPyhXNKeT88Q/AADcPtICAAAAAAAAAVQDAADiAAAAPfs8vUm/7j80+xMd64rFPwAA3D7hAgAAAAAAAAFVAwAA4gAAAKVIm+HNwO4/PJ/zkkIixj8AgNo+4QIAAAAAAAABVgMAAOIAAAClSJvhzcDuP1w01ubXq8Y/AADaPvECAAAAAAAAAVcDAADiAAAApUib4c3A7j+QursYqyfHPwCA1T7xAgAAAAAAAAFYAwAA4gAAANOt3pjFve4/9CKnBvqHxz8AgNM+AAMAAAAAAAABWQMAAOIAAACTxcMrObnuP3B8ldKG2sc/AADOPgADAAAAAAAAAVoDAADiAAAA6Y9Kmiiz7j8Ax4Z8UR/IPwCAyz4QAwAAAAAAAAFbAwAA4gAAANcMc+STq+4/vPN94pdIyD8AAMg+EAMAAAAAAAABXAMAAOIAAADx7t7l9qDuP3QgdUjeccg/AIDGPiADAAAAAAAAAV0DAADiAAAAnYPswtWU7j9gL3JqoH/IPwAAxT4gAwAAAAAAAAFeAwAA4gAAAOHKm3swh+4/YC9yaqB/yD8AAMQ+LwMAAAAAAAABXwMAAOIAAAAlEks0i3nuP4wReCYcZMg/AADEPi8DAAAAAAAAAWADAADiAAAAaVn67OVr7j+8833il0jIPwAAxD4/AwAAAAAAAAFhAwAA4gAAABfuB8rEX+4/AMeGfFEfyD8AAMc+PwMAAAAAAAABYgMAAOIAAAAx0HPLJ1XuP1iLkvRI6Mc/AIDIPj8DAAAAAAAAAWMDAADiAAAAs/898Q5M7j+0T55sQLHHPwAAzT5PAwAAAAAAAAFkAwAA4gAAAJ98Zjt6RO4/DBSq5Dd6xz8AgM4+TwMAAAAAAAABZQMAAOIAAAD3Ru2paT7uP2TYtVwvQ8c/AADWPl4DAAAAAAAAAWYDAADiAAAAuV7SPN057j+oq7726BnHPwCA2T5eAwAAAAAAAAFnAwAA4gAAAHt2t89QNe4/7H7HkKLwxj8AAOI+bgMAAAAAAAABaAMAAOIAAAARKVmrzDPuPxhhzUwe1cY/AIDlPm4DAAAAAAAAAWkDAADiAAAApdv6hkgy7j8wUtAqXMfGPwCA6D5uAwAAAAAAAAFqAwAA4gAAABEpWavMM+4/SEPTCJq5xj8AgOk+bgMAAAAAAAABawMAAOIAAAB7drfPUDXuP0hD0wiaucY/AIDoPn0DAAAAAAAAAWwDAADiAAAAuV7SPN057j9IQ9MImrnGPwAA6D59AwAAAAAAAAFtAwAA4gAAAPdG7alpPu4/SEPTCJq5xj8AAOg+jQMAAAAAAAABbgMAAOIAAAAJysRf/kXuPxhhzUwe1cY/AADoPp0DAAAAAAAAAW8DAADiAAAAh5r6ORdP7j/sfseQovDGPwAA6T6dAwAAAAAAAAFwAwAA4gAAAHG4jji0We4/qKu+9ugZxz8AgOk+rAMAAAAAAAABcQMAAOIAAAApcd9/WWfuP2TYtVwvQ8c/AIDpPrwDAAAAAAAAAXIDAADiAAAAU3eO64J27j8gBa3CdWzHPwAA6j68AwAAAAAAAAFzAwAA4gAAAHd9PVeshe4/4DGkKLyVxz8AAOo+zAMAAAAAAAABdAMAAOIAAACdg+zC1ZTuP7RPnmxAscc/AADqPswDAAAAAAAAAXUDAADiAAAAL9f5UoOl7j9wfJXShtrHPwAA6j7MAwAAAAAAAAF2AwAA4gAAAFXdqL6stO4/RJqPFgv2xz8AAOo+6wMAAAAAAAABdwMAAOIAAAB741cq1sPuPyypjDjNA8g/AADrPusDAAAAAAAAAXgDAADiAAAAoekGlv/S7j8sqYw4zQPIPwCA6z7rAwAAAAAAAAF5AwAA4gAAAJ2Kckox5e4/LKmMOM0DyD8AgOs+6wMAAAAAAAABegMAAOIAAACXK97+YvfuPyypjDjNA8g/AADsPvoDAAAAAAAAAXsDAADiAAAA/Rmo1xgL7z9Emo8WC/bHPwAA7D76AwAAAAAAAAF8AwAA4gAAAGEIcrDOHu8/cHyV0obaxz8AAOw+CgQAAAAAAAABfQMAAOIAAADF9juJhDLvP7RPnmxAscc/AADsPgoEAAAAAAAAAX4DAADiAAAAv5enPbZE7z8MFKrkN3rHPwAA7D4aBAAAAAAAAAF/AwAA4gAAALs4E/LnVu8/fMm4Om01xz8AAOw+GgQAAAAAAAABgAMAAOIAAADhPsJdEWbvPwRwym7g4sY/AADsPikEAAAAAAAAAYEDAADiAAAAnfcSpbZz7z+MFtyiU5DGPwAA7D4pBAAAAAAAAAGCAwAA4gAAAIMVp6NTfu8/JK7wtAQwxj8AAOw+OQQAAAAAAAABgwMAAOIAAAAD5tx9bIfvP9g2CKXzwcU/AADsPjkEAAAAAAAAAYQDAADiAAAAFWm0MwGP7z+ksCJzIEbFPwAA7D5JBAAAAAAAAAGFAwAA4gAAAL+eLcURle8/WDk6Yw/YxD8AAOw+SQQAAAAAAAABhgMAAOIAAAD9hkgynpnvPwjCUVP+acQ/AADsPlgEAAAAAAAAAYcDAADiAAAA0yEFe6ac7z+8SmlD7fvDPwCA6j5YBAAAAAAAAAGIAwAA4gAAADtvY58qnu8/ctOAM9yNwz8AAOo+aAQAAAAAAAABiQMAAOIAAAA7b2OfKp7vP/Z5kmdPO8M/AADpPmgEAAAAAAAAAYoDAADiAAAAZ9SmViKb7z9+IKSbwujCPwAA6D53BAAAAAAAAAGLAwAA4gAAACfsi+mVlu8/BMe1zzWWwj8AgOU+dwQAAAAAAAABjAMAAOIAAAB/thJYhZDvP1yLwUctX8I/AIDkPpYEAAAAAAAAAY0DAADiAAAAbTM7ovCI7z+KbccDqUPCPwAA4j6WBAAAAAAAAAGOAwAA4gAAAIMVp6NTfu8/tk/NvyQowj8AgOA+pgQAAAAAAAABjwMAAOIAAAA1qrSAMnLvP8xA0J1iGsI/AADgPqYEAAAAAAAAAZADAADiAAAA4T7CXRFm7z/MQNCdYhrCPwAA4D61BAAAAAAAAAGRAwAA4gAAAJHTzzrwWe8/zEDQnWIawj8AgN4+tQQAAAAAAAABkgMAAOIAAAA9aN0Xz03vP6BeyuHmNcI/AADePsUEAAAAAAAAAZMDAADiAAAA7fzq9K1B7z9ci8FHLV/CPwAA3z7FBAAAAAAAAAGUAwAA4gAAAAPfVvYQN+8/GLi4rXOIwj8AgN8+xQQAAAAAAAABlQMAAOIAAAAdwcL3cyzvP6oCqlc+zcI/AADhPtUEAAAAAAAAAZYDAADiAAAACT7rQd8k7z8iXJgjyx/DPwCA4T7VBAAAAAAAAAGXAwAA4gAAAGEIcrDOHu8/ctOAM9yNwz8AAOM+5AQAAAAAAAABmAMAAOIAAAAhIFdDQhrvP6ZZZmWvCcQ/AIDjPuQEAAAAAAAAAZkDAADiAAAAT4Wa+jkX7z/I7ki5RJPEPwAA5z70BAAAAAAAAAGaAwAA4gAAALnS+B6+GO8/0JIoL5wqxT8AgOg+9AQAAAAAAAABmwMAAOIAAAD3uhOMSh3vP/AnC4MxtMU/AIDrPgMFAAAAAAAAAZwDAADiAAAACT7rQd8k7z8Qve3Wxj3GPwAA7T4DBQAAAAAAAAGdAwAA4gAAAPNbf0B8L+8/SEPTCJq5xj8AgO4+EwUAAAAAAAABngMAAOIAAAAZYi6spT7vP3zJuDptNcc/AIDvPhMFAAAAAAAAAZ8DAADiAAAAp7U7PFNP7z/gMaQovJXHPwAA8z4jBQAAAAAAAAGgAwAA4gAAAA+kBRUJY+8/RJqPFgv2xz8AgPQ+IwUAAAAAAAABoQMAAOIAAABzks/tvnbvP9DkgMDVOsg/AADwPjIFAAAAAAAAAaIDAADiAAAAqxtWD32N7z9gL3JqoH/IPwAA7j4yBQAAAAAAAAGjAwAA4gAAAOOk3DA7pO8/IFxp0OaoyD8AAJ0+QgUAAAAAAAABpAMAAOIAAADzyB+bAb7vPyBcadDmqMg/AABxPkIFAAAAAAAAAaUDAADiAAAA/+xiBcjX7z+MEXgmHGTIPwAASj5xBQAAAAAAAAGmAwAA4gAAAKPDR0sK8O8/WIuS9Ejoxz8AAD4+cQUAAAAAAAABpwMAAOIAAAD0NAfbdHq3P8S0jJZzzO0/AAC6PQAAAAAAAAAAAagDAADiAAAApMkUuFNutz8IcQ0OA8ntPwAAAD4PAAAAAAAAAAGpAwAA4gAAAFBeIpUyYrc/TC2OhZLF7T8AAAc+DwAAAAAAAAABqgMAAOIAAAD88i9yEVa3P5LpDv0hwu0/AAANPg8AAAAAAAAAAasDAADiAAAA/PIvchFWtz+S6Q79IcLtPwAAFj4fAAAAAAAAAAGsAwAA4gAAAPzyL3IRVrc/kukO/SHC7T8AABk+HwAAAAAAAAABrQMAAOIAAAD88i9yEVa3P5LpDv0hwu0/AAAmPh8AAAAAAAAAAa4DAADiAAAA/PIvchFWtz+S6Q79IcLtPwAALD4fAAAAAAAAAAGvAwAA4gAAAPzyL3IRVrc/2KWPdLG+7T8AAD4+HwAAAAAAAAABsAMAAOIAAACohz1P8Em3Px5iEOxAu+0/AABGPh8AAAAAAAAAAbEDAADiAAAAqIc9T/BJtz9kHpFj0LftPwAAYD4uAAAAAAAAAAGyAwAA4gAAAKiHPU/wSbc/qtoR21+07T8AAGw+LgAAAAAAAAABswMAAOIAAACohz1P8Em3P+6WklLvsO0/AACFPi4AAAAAAAAAAbQDAADiAAAAXBxLLM89tz80UxPKfq3tPwCAiz4uAAAAAAAAAAG1AwAA4gAAAFwcSyzPPbc/eg+UQQ6q7T8AgJk+PgAAAAAAAAABtgMAAOIAAABcHEsszz23P8DLFLmdpu0/AACgPj4AAAAAAAAAAbcDAADiAAAAXBxLLM89tz8GiJUwLaPtPwCAqT4+AAAAAAAAAAG4AwAA4gAAAAyxWAmuMbc/TEQWqLyf7T8AgK0+TgAAAAAAAAABuQMAAOIAAAAMsVgJrjG3P5AAlx9MnO0/AIC0Pk4AAAAAAAAAAboDAADiAAAADLFYCa4xtz/WvBeX25jtPwAAuD5dAAAAAAAAAAG7AwAA4gAAAAyxWAmuMbc/1rwXl9uY7T8AgLs+XQAAAAAAAAABvAMAAOIAAAAMsVgJrjG3P9a8F5fbmO0/AAC9Pl0AAAAAAAAAAb0DAADiAAAADLFYCa4xtz/WvBeX25jtPwCAuj5dAAAAAAAAAAG+AwAA4gAAAAyxWAmuMbc/1rwXl9uY7T8AALk+XQAAAAAAAAABvwMAAOIAAAAMsVgJrjG3P5AAlx9MnO0/AAC1Pl0AAAAAAAAAAcADAADiAAAADLFYCa4xtz+QAJcfTJztPwAAsz5tAAAAAAAAAAHBAwAA4gAAAAyxWAmuMbc/BoiVMC2j7T8AALE+bQAAAAAAAAABwgMAAOIAAABcHEsszz23P3oPlEEOqu0/AACwPn0AAAAAAAAAAcMDAADiAAAAqIc9T/BJtz/ulpJS77DtPwCArT59AAAAAAAAAAHEAwAA4gAAAFBeIpUyYrc/ZB6RY9C37T8AgKw+fQAAAAAAAAABxQMAAOIAAAD0NAfbdHq3P9ilj3Sxvu0/AICnPrsAAAAAAAAAAcYDAADiAAAA6HbeQ9ietz9MLY6FksXtPwCApT7LAAAAAAAAAAHHAwAA4gAAAISPmvJ927c/xLSMlnPM7T8AAKE+2gAAAAAAAAAByAMAAOIAAABsE0nERCS4Pzg8i6dU0+0/AACfPtoAAAAAAAAAAckDAADiAAAAWJf3lQttuD/yfwowxdbtPwAAnj7qAAAAAAAAAAHKAwAA4gAAAJSGmIrzwbg/ODyLp1TT7T8AAJ4++gAAAAAAAAABywMAAOIAAADQdTl/2xa5P374Cx/kz+0/AACePvoAAAAAAAAAAcwDAADiAAAAZNDMluR3uT8IcQ0OA8ntPwAAnj4JAQAAAAAAAAHNAwAA4gAAAPAqYK7t2Lk/2KWPdLG+7T8AAJ4+CQEAAAAAAAABzgMAAOIAAAB4hfPF9jm6P6raEdtftO0/AACePhkBAAAAAAAAAc8DAADiAAAAuHSUut6Ouj/AyxS5nabtPwAAnj4ZAQAAAAAAAAHQAwAA4gAAAKj4Qoyl17o/kACXH0yc7T8AAJ4+KAEAAAAAAAAB0QMAAOIAAACQfPFdbCC7P6jxmf2Jju0/AACfPigBAAAAAAAAAdIDAADiAAAAKJWtDBJduz++4pzbx4DtPwCAnz44AQAAAAAAAAHTAwAA4gAAACDXhHV1gbs/1NOfuQVz7T8AAKI+OAEAAAAAAAAB1AMAAOIAAADErWm7t5m7P6YIIiC0aO0/AACjPjgBAAAAAAAAAdUDAADiAAAAZIROAfqxuz92PaSGYl7tPwAAqD5IAQAAAAAAAAHWAwAA4gAAALjvQCQbvrs/AraldYFX7T8AAKo+SAEAAAAAAAAB1wMAAOIAAAC470AkG767P4wup2SgUO0/AICsPlcBAAAAAAAAAdgDAADiAAAAGBlc3tiluz9cYynLTkbtPwCArT5XAQAAAAAAAAHZAwAA4gAAACDXhHV1gbs/6Nsqum0/7T8AAK8+VwEAAAAAAAAB2gMAAOIAAAAola0MEl27Py6YqzH9O+0/AICvPmcBAAAAAAAAAdsDAADiAAAA5OfjgI0suz9yVCypjDjtPwCArz53AQAAAAAAAAHcAwAA4gAAAEzPJ9Ln77o/clQsqYw47T8AALA+dwEAAAAAAAAB3QMAAOIAAAAEIl5GY7+6Py6YqzH9O+0/AACxPoYBAAAAAAAAAd4DAADiAAAAuHSUut6Ouj/o2yq6bT/tPwCAsT6GAQAAAAAAAAHfAwAA4gAAAHTHyi5aXro/oh+qQt5C7T8AgLE+lgEAAAAAAAAB4AMAAOIAAAAsGgGj1S26PxinqFO/Se0/AACyPpYBAAAAAAAAAeEDAADiAAAAONgpOnIJuj+MLqdkoFDtPwCAsD6WAQAAAAAAAAHiAwAA4gAAAECWUtEO5bk/AraldYFX7T8AALA+swEAAAAAAAAB4wMAAOIAAACgv22LzMy5P3Y9pIZiXu0/AACwPrMBAAAAAAAAAeQDAADiAAAA+OiIRYq0uT/qxKKXQ2XtPwAAsD7DAQAAAAAAAAHlAwAA4gAAAKR9liJpqLk/YEyhqCRs7T8AALA+wwEAAAAAAAAB5gMAAOIAAACkfZYiaai5P9TTn7kFc+0/AACwPsMBAAAAAAAAAecDAADiAAAApH2WImmouT9KW57K5nntPwAAsD7TAQAAAAAAAAHoAwAA4gAAAPjoiEWKtLk/vuKc28eA7T8AALA+0wEAAAAAAAAB6QMAAOIAAABMVHtoq8C5PzJqm+yoh+0/AACxPuIBAAAAAAAAAeoDAADiAAAA8Cpgru3YuT+o8Zn9iY7tPwCAsT7iAQAAAAAAAAHrAwAA4gAAAJQBRfQv8bk/YjUZhvqR7T8AALY+8gEAAAAAAAAB7AMAAOIAAAA42Ck6cgm6Pxx5mA5rle0/AAC4PvIBAAAAAAAAAe0DAADiAAAA3K4OgLQhuj8ceZgOa5XtPwCAuz4CAgAAAAAAAAHuAwAA4gAAANTw5egXRro/HHmYDmuV7T8AAL0+AgIAAAAAAAAB7wMAAOIAAAB0x8ouWl66Pxx5mA5rle0/AIC+PhECAAAAAAAAAfADAADiAAAAaAmil72Cuj8ceZgOa5XtPwCAvz4RAgAAAAAAAAHxAwAA4gAAABDght3/mro/YjUZhvqR7T8AAMM+IQIAAAAAAAAB8gMAAOIAAABcS3kAIae6P6jxmf2Jju0/AIDEPiECAAAAAAAAAfMDAADiAAAAsLZrI0Kzuj/srRp1GYvtPwCAxz4wAgAAAAAAAAH0AwAA4gAAAAQiXkZjv7o/Mmqb7KiH7T8AAMk+MAIAAAAAAAAB9QMAAOIAAAAEIl5GY7+6P3gmHGQ4hO0/AIDKPkACAAAAAAAAAfYDAADiAAAAsLZrI0Kzuj++4pzbx4DtPwCAyz5AAgAAAAAAAAH3AwAA4gAAAFxLeQAhp7o/BJ8dU1d97T8AAM4+QAIAAAAAAAAB+AMAAOIAAAC4dJS63o66P44XH0J2du0/AADPPlACAAAAAAAAAfkDAADiAAAAFJ6vdJx2uj/U05+5BXPtPwCAzz5QAgAAAAAAAAH6AwAA4gAAAHTHyi5aXro/GpAgMZVv7T8AANA+UAIAAAAAAAAB+wMAAOIAAAB4hfPF9jm6P2BMoagkbO0/AIDOPl8CAAAAAAAAAfwDAADiAAAAjEMcXZMVuj9gTKGoJGztPwAAzj5/AgAAAAAAAAH9AwAA4gAAAJQBRfQv8bk/GpAgMZVv7T8AgMs+fwIAAAAAAAAB/gMAAOIAAABMVHtoq8C5P9TTn7kFc+0/AIDKPo4CAAAAAAAAAf8DAADiAAAAWBKk/0ecuT+OFx9CdnbtPwAAyD6OAgAAAAAAAAEABAAA4gAAABBl2nPDa7k/BJ8dU1d97T8AgMY+jgIAAAAAAAABAQQAAOIAAAAcIwMLYEe5PzJqm+yoh+0/AIDCPp4CAAAAAAAAAQIEAADiAAAAdEwexR0vuT+o8Zn9iY7tPwAAwT6eAgAAAAAAAAEDBAAA4gAAACThK6L8Irk/HHmYDmuV7T8AAL8+ngIAAAAAAAABBAQAAOIAAADQdTl/2xa5P5AAlx9MnO0/AAC+Pq0CAAAAAAAAAQUEAADiAAAA0HU5f9sWuT8GiJUwLaPtPwAAvj6tAgAAAAAAAAEGBAAA4gAAANB1OX/bFrk/BoiVMC2j7T8AAL4+vQIAAAAAAAABBwQAAOIAAADQdTl/2xa5PwaIlTAto+0/AADCPr0CAAAAAAAAAQgEAADiAAAAdEwexR0vuT8GiJUwLaPtPwAAxD69AgAAAAAAAAEJBAAA4gAAAGiO9S2BU7k/BoiVMC2j7T8AgMU+vQIAAAAAAAABCgQAAOIAAABk0MyW5He5P0xEFqi8n+0/AADGPtwCAAAAAAAAAQsEAADiAAAAWBKk/0ecuT+QAJcfTJztPwAAxj7cAgAAAAAAAAEMBAAA4gAAAKC/bYvMzLk/HHmYDmuV7T8AAMY+7AIAAAAAAAABDQQAAOIAAACUAUX0L/G5P6jxmf2Jju0/AADIPvwCAAAAAAAAAQ4EAADiAAAAjEMcXZMVuj8yapvsqIftPwAAyT78AgAAAAAAAAEPBAAA4gAAAHiF88X2Obo/vuKc28eA7T8AgMk+CwMAAAAAAAABEAQAAOIAAAAgXNgLOVK6P0pbnsrmee0/AADKPgsDAAAAAAAAAREEAADiAAAAdMfKLlpeuj/U05+5BXPtPwAAzj4LAwAAAAAAAAESBAAA4gAAAHTHyi5aXro/YEyhqCRs7T8AANA+GwMAAAAAAAABEwQAAOIAAAB0x8ouWl66P6YIIiC0aO0/AIDSPhsDAAAAAAAAARQEAADiAAAAIFzYCzlSuj8wgSMP02HtPwCA0z4qAwAAAAAAAAEVBAAA4gAAANTw5egXRro/dj2khmJe7T8AgNE+KgMAAAAAAAABFgQAAOIAAAB4hfPF9jm6P7z5JP7xWu0/AIDQPjoDAAAAAAAAARcEAADiAAAA3K4OgLQhuj+8+ST+8VrtPwCAzD46AwAAAAAAAAEYBAAA4gAAADjYKTpyCbo/vPkk/vFa7T8AAMs+OgMAAAAAAAABGQQAAOIAAACUAUX0L/G5P7z5JP7xWu0/AADJPkoDAAAAAAAAARoEAADiAAAAQJZS0Q7luT92PaSGYl7tPwAAyD5KAwAAAAAAAAEbBAAA4gAAAKC/bYvMzLk/MIEjD9Nh7T8AAMg+WQMAAAAAAAABHAQAAOIAAABMVHtoq8C5P+rEopdDZe0/AADIPlkDAAAAAAAAAR0EAADiAAAA+OiIRYq0uT+mCCIgtGjtPwAAyD5ZAwAAAAAAAAEeBAAA4gAAAKR9liJpqLk/YEyhqCRs7T8AAMg+aQMAAAAAAAABHwQAAOIAAABYEqT/R5y5P9TTn7kFc+0/AIDGPmkDAAAAAAAAASAEAADiAAAAWBKk/0ecuT9KW57K5nntPwAAxj5pAwAAAAAAAAEhBAAA4gAAAFgSpP9HnLk/BJ8dU1d97T8AAMY+iAMAAAAAAAABIgQAAOIAAABYEqT/R5y5PwSfHVNXfe0/AADGPogDAAAAAAAAASMEAADiAAAAWBKk/0ecuT8Enx1TV33tPwAAyD6IAwAAAAAAAAEkBAAA4gAAAFgSpP9HnLk/BJ8dU1d97T8AAMk+iAMAAAAAAAABJQQAAOIAAABYEqT/R5y5PwSfHVNXfe0/AADMPpgDAAAAAAAAASYEAADiAAAAWBKk/0ecuT8Enx1TV33tPwAAzT6YAwAAAAAAAAEnBAAA4gAAAFgSpP9HnLk/BJ8dU1d97T8AANA+pwMAAAAAAAABKAQAAOIAAABYEqT/R5y5PwSfHVNXfe0/AADRPqcDAAAAAAAAASkEAADiAAAApH2WImmouT8Enx1TV33tPwCA0j6nAwAAAAAAAAEqBAAA4gAAAPjoiEWKtLk/SlueyuZ57T8AgNM+pwMAAAAAAAABKwQAAOIAAABMVHtoq8C5P44XH0J2du0/AIDTPqcDAAAAAAAAASwEAADiAAAAoL9ti8zMuT/U05+5BXPtPwAA1D6nAwAAAAAAAAEtBAAA4gAAAKC/bYvMzLk/YEyhqCRs7T8AANU+twMAAAAAAAABLgQAAOIAAACgv22LzMy5P+rEopdDZe0/AIDVPrcDAAAAAAAAAS8EAADiAAAATFR7aKvAuT92PaSGYl7tPwAA2D7mAwAAAAAAAAEwBAAA4gAAAPjoiEWKtLk/AraldYFX7T8AANk+5gMAAAAAAAABMQQAAOIAAABYEqT/R5y5P4wup2SgUO0/AIDaPvYDAAAAAAAAATIEAADiAAAAsDu/uQWEuT8Yp6hTv0ntPwCA2z72AwAAAAAAAAEzBAAA4gAAALz551CiX7k/XGMpy05G7T8AgNo+BQQAAAAAAAABNAQAAOIAAAB0TB7FHS+5P1xjKctORu0/AADaPhUEAAAAAAAAATUEAADiAAAA3DNiFnjyuD8Yp6hTv0ntPwCA1z40BAAAAAAAAAE2BAAA4gAAAEgbpmfStbg/jC6nZKBQ7T8AgNY+NAQAAAAAAAABNwQAAOIAAABYl/eVC224PwK2pXWBV+0/AADVPkQEAAAAAAAAATgEAADiAAAAvH4752UwuD8wgSMP02HtPwAA1D5EBAAAAAAAAAE5BAAA4gAAAHjRcVvh/7c/YEyhqCRs7T8AgM4+RAQAAAAAAAABOgQAAOIAAAAwJKjPXM+3P0pbnsrmee0/AADMPkQEAAAAAAAAATsEAADiAAAAPOLQZvmqtz94JhxkOITtPwAAxT5TBAAAAAAAAAE8BAAA4gAAAJgL7CC3krc/YjUZhvqR7T8AAMI+UwQAAAAAAAABPQQAAOIAAAD0NAfbdHq3P5AAlx9MnO0/AAC+PmMEAAAAAAAAAT4EAADiAAAApMkUuFNutz/AyxS5nabtPwCAvD5jBAAAAAAAAAE/BAAA4gAAAFBeIpUyYrc/NFMTyn6t7T8AALw+ggQAAAAAAAABQAQAAOIAAABQXiKVMmK3P6raEdtftO0/AAC8PoIEAAAAAAAAAUEEAADiAAAAUF4ilTJitz+q2hHbX7TtPwAAvj6SBAAAAAAAAAFCBAAA4gAAAFBeIpUyYrc/qtoR21+07T8AAL8+kgQAAAAAAAABQwQAAOIAAAD0NAfbdHq3P6raEdtftO0/AIDAPpIEAAAAAAAAAUQEAADiAAAAmAvsILeStz/ulpJS77DtPwCAwT6SBAAAAAAAAAFFBAAA4gAAAIxNw4kat7c/NFMTyn6t7T8AAMM+oQQAAAAAAAABRgQAAOIAAACEj5ryfdu3P8DLFLmdpu0/AIDDPqEEAAAAAAAAAUcEAADiAAAAzDxkfgIMuD+QAJcfTJztPwCAwz6xBAAAAAAAAAFIBAAA4gAAALx+O+dlMLg/YjUZhvqR7T8AAMQ+sQQAAAAAAAABSQQAAOIAAAC0wBJQyVS4PzJqm+yoh+0/AADEPrEEAAAAAAAAAUoEAADiAAAAWJf3lQttuD8Enx1TV33tPwAAxD7BBAAAAAAAAAFLBAAA4gAAAPht3NtNhbg/jhcfQnZ27T8AAMc+wQQAAAAAAAABTAQAAOIAAAD4bdzbTYW4PxqQIDGVb+0/AIDIPtAEAAAAAAAAAU0EAADiAAAA+G3c202FuD+mCCIgtGjtPwCAxz7gBAAAAAAAAAFOBAAA4gAAAKwC6rgsebg/6sSil0Nl7T8AgMY+4AQAAAAAAAABTwQAAOIAAABYl/eVC224P+rEopdDZe0/AIC+PuAEAAAAAAAAAVAEAADiAAAAtMASUMlUuD/qxKKXQ2XtPwCAuj7gBAAAAAAAAAFRBAAA4gAAABTqLQqHPLg/YEyhqCRs7T8AAEE+8AQAAAAAAAABUgQAAOIAAABsE0nERCS4P44XH0J2du0/AADgPfAEAAAAAAAAAVMEAADiAAAAzDxkfgIMuD94JhxkOITtPwAAgD0PBQAAAAAAAAFUBAAA4gAAAMj5Xh1/8cs/ltKG2vfn7T8AAFA9AAAAAAAAAAABVQQAAOIAAAAkI3rXPNnLPyJLiMkW4e0/AACOPRAAAAAAAAAAAVYEAADiAAAAJCN61zzZyz/cjgdSh+TtPwAAlj0QAAAAAAAAAAFXBAAA4gAAACQjetc82cs/IkuIyRbh7T8AAJw9EAAAAAAAAAABWAQAAOIAAAAkI3rXPNnLPyJLiMkW4e0/AACgPRAAAAAAAAAAAVkEAADiAAAANEA3uqeiyz8IcQ0OA8ntPwAA0D0AAAAAAAAAAAFaBAAA4gAAADRAN7qnoss/CHENDgPJ7T8AAA4+DwAAAAAAAAABWwQAAOIAAAA0QDe6p6LLPwhxDQ4Dye0/AAAXPg8AAAAAAAAAAVwEAADiAAAANEA3uqeiyz8IcQ0OA8ntPwAAHT4PAAAAAAAAAAFdBAAA4gAAADRAN7qnoss/CHENDgPJ7T8AAD4+DwAAAAAAAAABXgQAAOIAAAA0QDe6p6LLPwhxDQ4Dye0/AABMPh8AAAAAAAAAAV8EAADiAAAANEA3uqeiyz8IcQ0OA8ntPwAAaT4fAAAAAAAAAAFgBAAA4gAAADRAN7qnoss/CHENDgPJ7T8AAHQ+HwAAAAAAAAABYQQAAOIAAADcdbBLuKjLP0wtjoWSxe0/AACAPh8AAAAAAAAAAWIEAADiAAAAiKsp3ciuyz9MLY6FksXtPwCAgj4vAAAAAAAAAAFjBAAA4gAAACzhom7ZtMs/TC2OhZLF7T8AgIQ+LwAAAAAAAAABZAQAAOIAAACETJWR+sDLP0wtjoWSxe0/AICFPi8AAAAAAAAAAWUEAADiAAAA1LeHtBvNyz9MLY6FksXtPwCAhT4+AAAAAAAAAAFmBAAA4gAAACQjetc82cs/TC2OhZLF7T8AAIY+PgAAAAAAAAABZwQAAOIAAAB4jmz6XeXLP0wtjoWSxe0/AACHPj4AAAAAAAAAAWgEAADiAAAAyPleHX/xyz9MLY6FksXtPwCAhz4+AAAAAAAAAAFpBAAA4gAAABxlUUCg/cs/kukO/SHC7T8AAIo+XgAAAAAAAAABagQAAOIAAABs0ENjwQnMP9ilj3Sxvu0/AACLPl4AAAAAAAAAAWsEAADiAAAAwDs2huIVzD8eYhDsQLvtPwAAjj5eAAAAAAAAAAFsBAAA4gAAALzcoToUKMw/ZB6RY9C37T8AAI8+cQAAAAAAAAABbQQAAOIAAAAMSJRdNTTMP6raEdtftO0/AACSPnEAAAAAAAAAAW4EAADiAAAACOn/EWdGzD/ulpJS77DtPwAAkz6BAAAAAAAAAAFvBAAA4gAAAFhU8jSIUsw/NFMTyn6t7T8AgJM+gQAAAAAAAAABcAQAAOIAAACov+RXqV7MPzRTE8p+re0/AACUPpAAAAAAAAAAAXEEAADiAAAAACvXespqzD80UxPKfq3tPwAAlD6QAAAAAAAAAAFyBAAA4gAAAFCWyZ3rdsw/eg+UQQ6q7T8AAJQ+sAAAAAAAAAABcwQAAOIAAACcAbzADIPMP8DLFLmdpu0/AICSPrAAAAAAAAAAAXQEAADiAAAA8Gyu4y2PzD/AyxS5nabtPwAAkj6wAAAAAAAAAAF1BAAA4gAAAETYoAZPm8w/BoiVMC2j7T8AAJI+sAAAAAAAAAABdgQAAOIAAACUQ5MpcKfMP0xEFqi8n+0/AACSPr8AAAAAAAAAAXcEAADiAAAA5K6FTJGzzD9MRBaovJ/tPwAAkj6/AAAAAAAAAAF4BAAA4gAAAJDk/t2hucw/TEQWqLyf7T8AAJI+zwAAAAAAAAABeQQAAOIAAAA8Gnhvsr/MP0xEFqi8n+0/AICQPs8AAAAAAAAAAXoEAADiAAAA4E/xAMPFzD+QAJcfTJztPwAAkD7fAAAAAAAAAAF7BAAA4gAAAIyFapLTy8w/kACXH0yc7T8AAI8+3wAAAAAAAAABfAQAAOIAAACMhWqS08vMP5AAlx9MnO0/AACOPt8AAAAAAAAAAX0EAADiAAAAMLvjI+TRzD/WvBeX25jtPwAAjz7fAAAAAAAAAAF+BAAA4gAAADC74yPk0cw/1rwXl9uY7T8AgI8+3wAAAAAAAAABfwQAAOIAAAAwu+Mj5NHMP9a8F5fbmO0/AICPPu4AAAAAAAAAAYAEAADiAAAAjIVqktPLzD/WvBeX25jtPwAAkD7uAAAAAAAAAAGBBAAA4gAAAOBP8QDDxcw/1rwXl9uY7T8AAJI+7gAAAAAAAAABggQAAOIAAACQ5P7dobnMP9a8F5fbmO0/AACTPu4AAAAAAAAAAYMEAADiAAAAQHkMu4CtzD/WvBeX25jtPwAAlj7+AAAAAAAAAAGEBAAA4gAAAETYoAZPm8w/1rwXl9uY7T8AAJc+LQEAAAAAAAABhQQAAOIAAACcAbzADIPMP9a8F5fbmO0/AICYPi0BAAAAAAAAAYYEAADiAAAAVPVd6blkzD+QAJcfTJztPwCAmT48AQAAAAAAAAGHBAAA4gAAAFyzhoBWQMw/TEQWqLyf7T8AAJs+PAEAAAAAAAABiAQAAOIAAADAOzaG4hXMPwaIlTAto+0/AICbPkwBAAAAAAAAAYkEAADiAAAAeI5s+l3lyz/AyxS5nabtPwAAoT5cAQAAAAAAAAGKBAAA4gAAACzhom7ZtMs/eg+UQQ6q7T8AAKQ+XAEAAAAAAAABiwQAAOIAAADsM9niVITLPzRTE8p+re0/AICoPmsBAAAAAAAAAYwEAADiAAAApIYPV9BTyz/ulpJS77DtPwCAqj5rAQAAAAAAAAGNBAAA4gAAAFjZRctLI8s/ZB6RY9C37T8AALE+ewEAAAAAAAABjgQAAOIAAAC8YfXQ1/jKP9ilj3Sxvu0/AAC0PnsBAAAAAAAAAY8EAADiAAAAxB8eaHTUyj+S6Q79IcLtPwCAtj6KAQAAAAAAAAGQBAAA4gAAAHwTwJAhtso/TC2OhZLF7T8AgLc+igEAAAAAAAABkQQAAOIAAADWPNtK353KPwhxDQ4Dye0/AIC3PpoBAAAAAAAAAZIEAADiAAAA3Jtvlq2Lyj/EtIyWc8ztPwAAuD6aAQAAAAAAAAGTBAAA4gAAAOL6A+J7eco/fvgLH+TP7T8AALs+mgEAAAAAAAABlAQAAOIAAAA4xYpQa3PKP374Cx/kz+0/AIC8PqoBAAAAAAAAAZUEAADiAAAAkI8Rv1ptyj9++Asf5M/tPwCAvj6qAQAAAAAAAAGWBAAA4gAAAJCPEb9abco/fvgLH+TP7T8AgME+uQEAAAAAAAABlwQAAOIAAACMMH1zjH/KP374Cx/kz+0/AADDPrkBAAAAAAAAAZgEAADiAAAAMAdiuc6Xyj/EtIyWc8ztPwCAwz65AQAAAAAAAAGZBAAA4gAAACBJOSIyvMo/CHENDgPJ7T8AAMQ+yQEAAAAAAAABmgQAAOIAAADAwIkcpubKP0wtjoWSxe0/AADEPugBAAAAAAAAAZsEAADiAAAAtKPMOTsdyz/YpY90sb7tPwAAxD7oAQAAAAAAAAGcBAAA4gAAAEy8iOjgWcs/ZB6RY9C37T8AgMI+6AEAAAAAAAABnQQAAOIAAADk1ESXhpbLP6raEdtftO0/AADCPvgBAAAAAAAAAZ4EAADiAAAA1LeHtBvNyz/ulpJS77DtPwAAwj74AQAAAAAAAAGfBAAA4gAAAMiaytGwA8w/eg+UQQ6q7T8AAMI+BwIAAAAAAAABoAQAAOIAAACwfQ3vRTrMP8DLFLmdpu0/AADDPgcCAAAAAAAAAaEEAADiAAAAACvXespqzD8GiJUwLaPtPwCAwz4XAgAAAAAAAAGiBAAA4gAAAJyiJ3U+lcw/TEQWqLyf7T8AgMM+FwIAAAAAAAABowQAAOIAAACQ5P7dobnMP5AAlx9MnO0/AADEPicCAAAAAAAAAaQEAADiAAAAiCbWRgXezD/WvBeX25jtPwAAxD4nAgAAAAAAAAGlBAAA4gAAANQyNB5Y/Mw/HHmYDmuV7T8AAMQ+NgIAAAAAAAABpgQAAOIAAAB4CRlkmhTNP2I1GYb6ke0/AADEPjYCAAAAAAAAAacEAADiAAAAyHQLh7sgzT+o8Zn9iY7tPwAAxD5GAgAAAAAAAAGoBAAA4gAAABjg/ancLM0/qPGZ/YmO7T8AgMA+RgIAAAAAAAABqQQAAOIAAABoS/DM/TjNP+ytGnUZi+0/AAC/PkYCAAAAAAAAAaoEAADiAAAAaEvwzP04zT/srRp1GYvtPwAAvT5GAgAAAAAAAAGrBAAA4gAAAGhL8Mz9OM0/7K0adRmL7T8AALw+VgIAAAAAAAABrAQAAOIAAABoS/DM/TjNP+ytGnUZi+0/AAC8PlYCAAAAAAAAAa0EAADiAAAAGOD9qdwszT/srRp1GYvtPwAAvD5WAgAAAAAAAAGuBAAA4gAAAMh0C4e7IM0/7K0adRmL7T8AgLk+VgIAAAAAAAABrwQAAOIAAADM05/SiQ7NP+ytGnUZi+0/AIC4PnUCAAAAAAAAAbAEAADiAAAAKP26jEf2zD+o8Zn9iY7tPwAAtz6EAgAAAAAAAAGxBAAA4gAAAIgm1kYF3sw/qPGZ/YmO7T8AALY+hAIAAAAAAAABsgQAAOIAAADgT/EAw8XMP2I1GYb6ke0/AAC3PpQCAAAAAAAAAbMEAADiAAAA6A0amF+hzD9iNRmG+pHtPwCAtz6UAgAAAAAAAAG0BAAA4gAAAPjLQi/8fMw/YjUZhvqR7T8AALk+pAIAAAAAAAABtQQAAOIAAAAAimvGmFjMP2I1GYb6ke0/AIC5PqQCAAAAAAAAAbYEAADiAAAAZBIbzCQuzD8ceZgOa5XtPwAAuz6zAgAAAAAAAAG3BAAA4gAAAMiaytGwA8w/1rwXl9uY7T8AgLs+swIAAAAAAAABuAQAAOIAAADQWPNoTd/LP9a8F5fbmO0/AAC+PsMCAAAAAAAAAbkEAADiAAAAhEyVkfrAyz+QAJcfTJztPwAAvz7DAgAAAAAAAAG6BAAA4gAAADRAN7qnoss/kACXH0yc7T8AgL0+0wIAAAAAAAABuwQAAOIAAACQaVJ0ZYrLP0xEFqi8n+0/AIC8PtMCAAAAAAAAAbwEAADiAAAAmMjmvzN4yz9MRBaovJ/tPwAAuz7iAgAAAAAAAAG9BAAA4gAAAERd9JwSbMs/BoiVMC2j7T8AALo+4gIAAAAAAAABvgQAAOIAAAD08QF68V/LPwaIlTAto+0/AACyPuICAAAAAAAAAb8EAADiAAAATLyI6OBZyz/AyxS5nabtPwCArj7yAgAAAAAAAAHABAAA4gAAAKSGD1fQU8s/eg+UQQ6q7T8AgK4+8gIAAAAAAAABwQQAAOIAAACkhg9X0FPLP3oPlEEOqu0/AACvPvICAAAAAAAAAcIEAADiAAAApIYPV9BTyz96D5RBDqrtPwCArz7yAgAAAAAAAAHDBAAA4gAAAKSGD1fQU8s/eg+UQQ6q7T8AALA+AQMAAAAAAAABxAQAAOIAAAD08QF68V/LP3oPlEEOqu0/AICuPgEDAAAAAAAAAcUEAADiAAAA8JJtLiNyyz96D5RBDqrtPwAArj4BAwAAAAAAAAHGBAAA4gAAAED+X1FEfss/eg+UQQ6q7T8AAK0+IQMAAAAAAAABxwQAAOIAAAA8n8sFdpDLP3oPlEEOqu0/AACsPiEDAAAAAAAAAcgEAADiAAAANEA3uqeiyz96D5RBDqrtPwAArT4wAwAAAAAAAAHJBAAA4gAAANwWHADquss/eg+UQQ6q7T8AgK0+MAMAAAAAAAABygQAAOIAAADUt4e0G83LP3oPlEEOqu0/AICsPkADAAAAAAAAAcsEAADiAAAA0FjzaE3fyz96D5RBDqrtPwAArD5AAwAAAAAAAAHMBAAA4gAAAMj5Xh1/8cs/eg+UQQ6q7T8AAKw+UAMAAAAAAAABzQQAAOIAAAAcZVFAoP3LP3oPlEEOqu0/AACsPlADAAAAAAAAAc4EAADiAAAAbNBDY8EJzD96D5RBDqrtPwAArD5fAwAAAAAAAAHPBAAA4gAAABQGvfTRD8w/eg+UQQ6q7T8AAKw+XwMAAAAAAAAB0AQAAOIAAADAOzaG4hXMP8DLFLmdpu0/AACtPn4DAAAAAAAAAdEEAADiAAAAZHGvF/MbzD/AyxS5nabtPwCArT5+AwAAAAAAAAHSBAAA4gAAAGRxrxfzG8w/wMsUuZ2m7T8AAK8+fgMAAAAAAAAB0wQAAOIAAADAOzaG4hXMPwaIlTAto+0/AICvPn4DAAAAAAAAAdQEAADiAAAAFAa99NEPzD8GiJUwLaPtPwAAsj6OAwAAAAAAAAHVBAAA4gAAABxlUUCg/cs/BoiVMC2j7T8AALM+jgMAAAAAAAAB1gQAAOIAAAAgxOWLbuvLPwaIlTAto+0/AICxPp4DAAAAAAAAAdcEAADiAAAAgO0ARizTyz8GiJUwLaPtPwCAsD6eAwAAAAAAAAHYBAAA4gAAANwWHADquss/BoiVMC2j7T8AALE+rQMAAAAAAAAB2QQAAOIAAACQCr4ol5zLPwaIlTAto+0/AICxPq0DAAAAAAAAAdoEAADiAAAAQP5fUUR+yz8GiJUwLaPtPwCAsD69AwAAAAAAAAHbBAAA4gAAAPTxAXrxX8s/BoiVMC2j7T8AALA+vQMAAAAAAAAB3AQAAOIAAACo5aOinkHLPwaIlTAto+0/AACvPs0DAAAAAAAAAd0EAADiAAAAWNlFy0sjyz8GiJUwLaPtPwAArj7NAwAAAAAAAAHeBAAA4gAAALgCYYUJC8s/wMsUuZ2m7T8AAK0+3AMAAAAAAAAB3wQAAOIAAAAULHw/x/LKP3oPlEEOqu0/AACsPtwDAAAAAAAAAeAEAADiAAAAGIsQi5Xgyj80UxPKfq3tPwCAnj7sAwAAAAAAAAHhBAAA4gAAABzqpNZjzso/7paSUu+w7T8AgJg+7AMAAAAAAAAB4gQAAOIAAADQfrKzQsLKP6raEdtftO0/AACVPvsDAAAAAAAAAeMEAADiAAAAWNlFy0sjyz++4pzbx4DtPwAAED0AAAAAAAAAAAHkBAAA4gAAALSjzDk7Hcs/vuKc28eA7T8AAEQ9DwAAAAAAAAAB5QQAAOIAAAC0o8w5Ox3LPwSfHVNXfe0/AABQPQ8AAAAAAAAAAeYEAADiAAAACG5TqCoXyz9KW57K5nntPwAAXD0PAAAAAAAAAAHnBAAA4gAAAAhuU6gqF8s/SlueyuZ57T8AAIY9DwAAAAAAAAAB6AQAAOIAAAAIblOoKhfLP0pbnsrmee0/AACQPR8AAAAAAAAAAekEAADiAAAACG5TqCoXyz9KW57K5nntPwAApj0fAAAAAAAAAAHqBAAA4gAAAAhuU6gqF8s/SlueyuZ57T8AALA9LwAAAAAAAAAB6wQAAOIAAAAIblOoKhfLP0pbnsrmee0/AADqPS8AAAAAAAAAAewEAADiAAAACG5TqCoXyz+OFx9CdnbtPwAAAj4vAAAAAAAAAAHtBAAA4gAAAAhuU6gqF8s/jhcfQnZ27T8AACE+LwAAAAAAAAAB7gQAAOIAAAAIblOoKhfLP9TTn7kFc+0/AAAvPj4AAAAAAAAAAe8EAADiAAAACG5TqCoXyz8akCAxlW/tPwAAUD4+AAAAAAAAAAHwBAAA4gAAAAhuU6gqF8s/YEyhqCRs7T8AAF4+PgAAAAAAAAAB8QQAAOIAAAAIblOoKhfLP6YIIiC0aO0/AAB9Pj4AAAAAAAAAAfIEAADiAAAAYDjaFhoRyz/qxKKXQ2XtPwCAhT5OAAAAAAAAAAHzBAAA4gAAALgCYYUJC8s/6sSil0Nl7T8AAJU+TgAAAAAAAAAB9AQAAOIAAAAQzefz+ATLPzCBIw/TYe0/AICbPk4AAAAAAAAAAfUEAADiAAAAEM3n8/gEyz92PaSGYl7tPwCApz5OAAAAAAAAAAH2BAAA4gAAAGSXbmLo/so/vPkk/vFa7T8AgKw+XgAAAAAAAAAB9wQAAOIAAABkl25i6P7KP7z5JP7xWu0/AACtPl4AAAAAAAAAAfgEAADiAAAAvGH10Nf4yj8CtqV1gVftPwCArD5eAAAAAAAAAAH5BAAA4gAAALxh9dDX+Mo/SHIm7RBU7T8AgLI+XgAAAAAAAAAB+gQAAOIAAAC8YfXQ1/jKP4wup2SgUO0/AIC1Pm0AAAAAAAAAAfsEAADiAAAAvGH10Nf4yj/S6ifcL03tPwCAuz5tAAAAAAAAAAH8BAAA4gAAALxh9dDX+Mo/0uon3C9N7T8AAL4+bQAAAAAAAAAB/QQAAOIAAAC8YfXQ1/jKP9LqJ9wvTe0/AIDCPn0AAAAAAAAAAf4EAADiAAAAvGH10Nf4yj/S6ifcL03tPwCAxD59AAAAAAAAAAH/BAAA4gAAALxh9dDX+Mo/0uon3C9N7T8AAMI+fQAAAAAAAAABAAUAAOIAAAC8YfXQ1/jKP9LqJ9wvTe0/AADBPowAAAAAAAAAAQEFAADiAAAAvGH10Nf4yj/S6ifcL03tPwCAuz6MAAAAAAAAAAECBQAA4gAAALxh9dDX+Mo/0uon3C9N7T8AgLk+jAAAAAAAAAABAwUAAOIAAAC8YfXQ1/jKP9LqJ9wvTe0/AAC4PowAAAAAAAAAAQQFAADiAAAAvGH10Nf4yj+MLqdkoFDtPwAAuD6MAAAAAAAAAAEFBQAA4gAAABQsfD/H8so/SHIm7RBU7T8AgLY+jAAAAAAAAAABBgUAAOIAAAAULHw/x/LKPwK2pXWBV+0/AAC2PpwAAAAAAAAAAQcFAADiAAAAFCx8P8fyyj+8+ST+8VrtPwAAtj6cAAAAAAAAAAEIBQAA4gAAABQsfD/H8so/MIEjD9Nh7T8AALY+nAAAAAAAAAABCQUAAOIAAAAULHw/x/LKP+rEopdDZe0/AIC0PpwAAAAAAAAAAQoFAADiAAAAFCx8P8fyyj9gTKGoJGztPwAAtD7qAAAAAAAAAAELBQAA4gAAABQsfD/H8so/GpAgMZVv7T8AgLA++QAAAAAAAAABDAUAAOIAAAC8YfXQ1/jKP44XH0J2du0/AACvPggBAAAAAAAAAQ0FAADiAAAAvGH10Nf4yj+OFx9CdnbtPwAArj4IAQAAAAAAAAEOBQAA4gAAAGSXbmLo/so/BJ8dU1d97T8AAK4+GAEAAAAAAAABDwUAAOIAAAAQzefz+ATLP77inNvHgO0/AACvPhgBAAAAAAAAARAFAADiAAAAYDjaFhoRyz++4pzbx4DtPwCArz4YAQAAAAAAAAERBQAA4gAAALSjzDk7Hcs/vuKc28eA7T8AALI+KAEAAAAAAAABEgUAAOIAAACsRDjubC/LP77inNvHgO0/AACzPkcBAAAAAAAAARMFAADiAAAAqOWjop5Byz++4pzbx4DtPwAAtj5HAQAAAAAAAAEUBQAA4gAAAEy8iOjgWcs/BJ8dU1d97T8AALc+VwEAAAAAAAABFQUAAOIAAADwkm0uI3LLP0pbnsrmee0/AIC4PmYBAAAAAAAAARYFAADiAAAAkGlSdGWKyz+OFx9CdnbtPwCAuT5mAQAAAAAAAAEXBQAA4gAAAJAKviiXnMs/1NOfuQVz7T8AALw+ZgEAAAAAAAABGAUAAOIAAACIqyndyK7LP2BMoagkbO0/AAC9PnYBAAAAAAAAARkFAADiAAAAhEyVkfrAyz/qxKKXQ2XtPwCAvj52AQAAAAAAAAEaBQAA4gAAAIDtAEYs08s/dj2khmJe7T8AgL8+hQEAAAAAAAABGwUAAOIAAADQWPNoTd/LPwK2pXWBV+0/AADBPoUBAAAAAAAAARwFAADiAAAAeI5s+l3lyz+MLqdkoFDtPwCAwT6FAQAAAAAAAAEdBQAA4gAAACDE5Ytu68s/XGMpy05G7T8AAMQ+lQEAAAAAAAABHgUAAOIAAAAgxOWLbuvLP+jbKrptP+0/AADFPpUBAAAAAAAAAR8FAADiAAAAIMTli27ryz+4EK0gHDXtPwAAyT6lAQAAAAAAAAEgBQAA4gAAAHiObPpd5cs/ikUvh8oq7T8AgMo+pQEAAAAAAAABIQUAAOIAAAAkI3rXPNnLPxS+MHbpI+0/AIDKPrQBAAAAAAAAASIFAADiAAAAKIIOIwvHyz+gNjJlCB3tPwAAyj60AQAAAAAAAAEjBQAA4gAAACzhom7ZtMs/LK8zVCcW7T8AgMc+xAEAAAAAAAABJAUAAOIAAAA0QDe6p6LLP3BrtMu2Eu0/AIDGPsQBAAAAAAAAASUFAADiAAAAPJ/LBXaQyz9wa7TLthLtPwCAwj7UAQAAAAAAAAEmBQAA4gAAAJjI5r8zeMs/cGu0y7YS7T8AAME+4wEAAAAAAAABJwUAAOIAAAD08QF68V/LP3BrtMu2Eu0/AAC+PuMBAAAAAAAAASgFAADiAAAAUBsdNK9Hyz8srzNUJxbtPwCAvD7zAQAAAAAAAAEpBQAA4gAAAFR6sX99Ncs/oDYyZQgd7T8AALs+8wEAAAAAAAABKgUAAOIAAABY2UXLSyPLPxS+MHbpI+0/AAC6PgICAAAAAAAAASsFAADiAAAACG5TqCoXyz9Eia4POy7tPwAAuT4CAgAAAAAAAAEsBQAA4gAAAGA42hYaEcs/uBCtIBw17T8AALg+EgIAAAAAAAABLQUAAOIAAAC4AmGFCQvLPy6YqzH9O+0/AIC1PhICAAAAAAAAAS4FAADiAAAAuAJhhQkLyz9cYynLTkbtPwCAtD4SAgAAAAAAAAEvBQAA4gAAALgCYYUJC8s/0uon3C9N7T8AALI+IgIAAAAAAAABMAUAAOIAAABgONoWGhHLP0hyJu0QVO0/AICwPiICAAAAAAAAATEFAADiAAAAtKPMOTsdyz+8+ST+8VrtPwCAtD4iAgAAAAAAAAEyBQAA4gAAAKxEOO5sL8s/MIEjD9Nh7T8AALY+MQIAAAAAAAABMwUAAOIAAABQGx00r0fLP6YIIiC0aO0/AIC3PkECAAAAAAAAATQFAADiAAAAnCd7CwJmyz8akCAxlW/tPwAAuD5BAgAAAAAAAAE1BQAA4gAAAOwz2eJUhMs/GpAgMZVv7T8AALk+UQIAAAAAAAABNgUAAOIAAADcdbBLuKjLP9TTn7kFc+0/AIC5PlECAAAAAAAAATcFAADiAAAAKIIOIwvHyz/U05+5BXPtPwAAuz5gAgAAAAAAAAE4BQAA4gAAACDE5Ytu68s/1NOfuQVz7T8AgLs+YAIAAAAAAAABOQUAAOIAAABs0ENjwQnMPxqQIDGVb+0/AIC7PnACAAAAAAAAAToFAADiAAAAvNyhOhQozD9gTKGoJGztPwAAvD5wAgAAAAAAAAE7BQAA4gAAAFyzhoBWQMw/pggiILRo7T8AAL0+fwIAAAAAAAABPAUAAOIAAAAAimvGmFjMP+rEopdDZe0/AIC9Pn8CAAAAAAAAAT0FAADiAAAAVPVd6blkzD8wgSMP02HtPwAAwD6PAgAAAAAAAAE+BQAA4gAAAKRgUAzbcMw/dj2khmJe7T8AAME+jwIAAAAAAAABPwUAAOIAAABQlsmd63bMP7z5JP7xWu0/AIDBPo8CAAAAAAAAAUAFAADiAAAAUJbJnet2zD8CtqV1gVftPwAAwj6fAgAAAAAAAAFBBQAA4gAAAAAr13rKasw/jC6nZKBQ7T8AAMI+nwIAAAAAAAABQgUAAOIAAAAAimvGmFjMP9LqJ9wvTe0/AIC+Pq4CAAAAAAAAAUMFAADiAAAAXLOGgFZAzD8Yp6hTv0ntPwAAvT7OAgAAAAAAAAFEBQAA4gAAABCnKKkDIsw/GKeoU79J7T8AgLU+zgIAAAAAAAABRQUAAOIAAAAcZVFAoP3LPxinqFO/Se0/AACyPs4CAAAAAAAAAUYFAADiAAAAgO0ARizTyz/S6ifcL03tPwCApD7dAgAAAAAAAAFHBQAA4gAAANx1sEu4qMs/SHIm7RBU7T8AAJ4+7QIAAAAAAAABSAUAAOIAAACYyOa/M3jLP7z5JP7xWu0/AACcPu0CAAAAAAAAAUkFAADiAAAAUBsdNK9Hyz+mCCIgtGjtPwCAmz4RAwAAAAAAAAFKBQAA4gAAABg168gjec8/3E7TZkCC7D8AABE+AAAAAAAAAAABSwUAAOIAAADIyfilAm3PP2jH1FVfe+w/AABHPg8AAAAAAAAAAUwFAADiAAAAyMn4pQJtzz9ox9RVX3vsPwAAUz4PAAAAAAAAAAFNBQAA4gAAAMjJ+KUCbc8/aMfUVV977D8AAFw+DwAAAAAAAAABTgUAAOIAAADIyfilAm3PP2jH1FVfe+w/AABrPh8AAAAAAAAAAU8FAADiAAAAyMn4pQJtzz9ox9RVX3vsPwAAcD4fAAAAAAAAAAFQBQAA4gAAAByUfxTyZs8/aMfUVV977D8AAH4+HwAAAAAAAAABUQUAAOIAAAAclH8U8mbPP66DVc3ud+w/AACCPh8AAAAAAAAAAVIFAADiAAAAHJR/FPJmzz/yP9ZEfnTsPwCAjz4uAAAAAAAAAAFTBQAA4gAAAByUfxTyZs8/OPxWvA1x7D8AgJU+LgAAAAAAAAABVAUAAOIAAAAclH8U8mbPP3641zOdbew/AICiPi4AAAAAAAAAAVUFAADiAAAAeF4Gg+Fgzz9+uNcznW3sPwAAqD4uAAAAAAAAAAFWBQAA4gAAAHheBoPhYM8/frjXM51t7D8AALc+PgAAAAAAAAABVwUAAOIAAAB4XgaD4WDPP3641zOdbew/AIC9Pj4AAAAAAAAAAVgFAADiAAAAeF4Gg+Fgzz9+uNcznW3sPwCAyj4+AAAAAAAAAAFZBQAA4gAAAMwojfHQWs8/frjXM51t7D8AANA+PgAAAAAAAAABWgUAAOIAAADMKI3x0FrPPzj8VrwNcew/AADWPk4AAAAAAAAAAVsFAADiAAAAJPMTYMBUzz+ug1XN7nfsPwCA2D5OAAAAAAAAAAFcBQAA4gAAACTzE2DAVM8/3E7TZkCC7D8AgNk+TgAAAAAAAAABXQUAAOIAAAAk8xNgwFTPP8Zd0IgCkOw/AADaPn0AAAAAAAAAAV4FAADiAAAAJPMTYMBUzz9qsEwzNaHsPwAA2j6MAAAAAAAAAAFfBQAA4gAAAMwojfHQWs8/gorH7ki57D8AANo+jAAAAAAAAAABYAUAAOIAAAB4XgaD4WDPP5xkQqpc0ew/AADaPpwAAAAAAAAAAWEFAADiAAAAHJR/FPJmzz+0Pr1lcOnsPwAA2j6cAAAAAAAAAAFiBQAA4gAAAHT/cTcTc88/iFy3qfQE7T8AANw+uwAAAAAAAAABYwUAAOIAAADEamRaNH/PPxS+MHbpI+0/AADdPrsAAAAAAAAAAWQFAADiAAAAwAvQDmaRzz+iH6pC3kLtPwCA3D67AAAAAAAAAAFlBQAA4gAAABB3wjGHnc8/MIEjD9Nh7T8AANw+ywAAAAAAAAABZgUAAOIAAAAIGC7muK/PP77inNvHgO0/AADdPssAAAAAAAAAAWcFAADiAAAAWIMgCdq7zz9MRBaovJ/tPwCA3T7LAAAAAAAAAAFoBQAA4gAAAFQkjL0Lzs8/2KWPdLG+7T8AgN0+6gAAAAAAAAABaQUAAOIAAACkj37gLNrPP6zDibg12u0/AADePuoAAAAAAAAAAWoFAADiAAAAoDDqlF7szz/GnQR0SfLtPwCA2z7qAAAAAAAAAAFrBQAA4gAAAPSb3Ld/+M8/3nd/L10K7j8AgNo+6gAAAAAAAAABbAUAAOIAAAB4HiS2WAXQPzwOe2IAH+4/AIDSPvoAAAAAAAAAAW0FAADiAAAATLng/mAI0D/gYPcMMzDuPwCAzj76AAAAAAAAAAFuBQAA4gAAAPTuWZBxDtA/hLNzt2VB7j8AAL0+CQEAAAAAAAABbwUAAOIAAACgJNMhghTQP27CcNknT+4/AIC1PgkBAAAAAAAAAXAFAADiAAAAHPUI/Jod0D+eje5yeVnuPwCAnD4JAQAAAAAAAAFxBQAA4gAAAMQqgo2rI9A/EhXtg1pg7j8AgJE+GQEAAAAAAAABcgUAAOIAAABuYPsevCnQP8xYbAzLY+4/AABjPhkBAAAAAAAAAXMFAADiAAAAQvu3Z8Qs0D/MWGwMy2PuPwAARz4ZAQAAAAAAAAF0BQAA4gAAAOowMfnUMtA/EhXtg1pg7j8AADg+KAEAAAAAAAABdQUAAOIAAACSZqqK5TjQPygG8GGYUu4/AAA0PigBAAAAAAAAAXYFAADiAAAAIsE9ou6Z0D9wa7TLthLtPwCAiD4AAAAAAAAAAAF3BQAA4gAAAHqLxBDek9A/tic1Q0YP7T8AALs+EAAAAAAAAAABeAUAAOIAAADOVUt/zY3QPyyvM1QnFu0/AADGPhAAAAAAAAAAAXkFAADiAAAAzlVLf82N0D8srzNUJxbtPwAAzj4QAAAAAAAAAAF6BQAA4gAAAKbwB8jVkNA/oDYyZQgd7T8AANM+HwAAAAAAAAABewUAAOIAAACm8AfI1ZDQP6A2MmUIHe0/AIDTPh8AAAAAAAAAAXwFAADiAAAATiaBWeaW0D/QAbD+WSftPwCA0z4fAAAAAAAAAAF9BQAA4gAAAMr2tjP/n9A//swtmKsx7T8AANQ+HwAAAAAAAAABfgUAAOIAAABIx+wNGKnQPy6YqzH9O+0/AADUPi8AAAAAAAAAAX8FAADiAAAAnDLfMDm10D8Yp6hTv0ntPwAA1D4/AAAAAAAAAAGABQAA4gAAAMI4jpxixNA/AraldYFX7T8AANQ+PwAAAAAAAAABgQUAAOIAAADmPj0IjNPQP6YIIiC0aO0/AADUPj8AAAAAAAAAAYIFAADiAAAA4t+ovL3l0D9KW57K5nntPwAA1D4/AAAAAAAAAAGDBQAA4gAAAN6AFHHv99A/7K0adRmL7T8AANQ+XgAAAAAAAAABhAUAAOIAAADYIYAlIQrRP5AAlx9MnO0/AADUPl4AAAAAAAAAAYUFAADiAAAApl2oIlsf0T/ulpJS77DtPwAA1D5eAAAAAAAAAAGGBQAA4gAAAHaZ0B+VNNE/TC2OhZLF7T8AgNA+bQAAAAAAAAABhwUAAOIAAABE1fgcz0nRP6zDibg12u0/AADPPm0AAAAAAAAAAYgFAADiAAAAEhEhGglf0T8KWoXr2O7tPwCAvj59AAAAAAAAAAGJBQAA4gAAAA6yjM46cdE/rqwBlgsA7j8AgLc+fQAAAAAAAAABigUAAOIAAAAIU/iCbIPRP5i7/rfNDe4/AACaPo0AAAAAAAAAAYsFAADiAAAABPRjN56V0T/GhnxRHxjuPwAAjT6NAAAAAAAAAAGMBQAA4gAAACr6EqPHpNE/PA57YgAf7j8AAIU+nAAAAAAAAAABjQUAAOIAAAB8ZQXG6LDRPzwOe2IAH+4/AACCPpwAAAAAAAAAAY4FAADiAAAAgsSZEbee0T9aerHteCDtPwAAYj4AAAAAAAAAAAGPBQAA4gAAANqOIICmmNE/oDYyZQgd7T8AgJo+DwAAAAAAAAABkAUAAOIAAAAE9GM3npXRP1p6se14IO0/AACkPg8AAAAAAAAAAZEFAADiAAAAXL7qpY2P0T8UvjB26SPtPwCAqj4fAAAAAAAAAAGSBQAA4gAAAFy+6qWNj9E/FL4wdukj7T8AgLc+HwAAAAAAAAABkwUAAOIAAACGIy5dhYzRP0SJrg87Lu0/AAC6Ph8AAAAAAAAAAZQFAADiAAAAhiMuXYWM0T8umKsx/TvtPwCAuz4fAAAAAAAAAAGVBQAA4gAAAIYjLl2FjNE/0uon3C9N7T8AALw+LwAAAAAAAAABlgUAAOIAAACwiHEUfYnRP+rEopdDZe0/AAC8Pj4AAAAAAAAAAZcFAADiAAAAsIhxFH2J0T94JhxkOITtPwAAvD5OAAAAAAAAAAGYBQAA4gAAALCIcRR9idE/eg+UQQ6q7T8AALw+TgAAAAAAAAABmQUAAOIAAADe7bTLdIbRP6zDibg12u0/AAC8Pk4AAAAAAAAAAZoFAADiAAAA3u20y3SG0T+Yu/63zQ3uPwAAvD5dAAAAAAAAAAGbBQAA4gAAAN7ttMt0htE/hLNzt2VB7j8AAL0+XQAAAAAAAAABnAUAAOIAAADe7bTLdIbRP7ZnaS6Nce4/AIC9Pm0AAAAAAAAAAZ0FAADiAAAAsIhxFH2J0T/mG1+ltKHuPwCAvD5tAAAAAAAAAAGeBQAA4gAAAIYjLl2FjNE/pEhWC/vK7j8AALw+fQAAAAAAAAABnwUAAOIAAAAuWafulZLRP6YxzujQ8O4/AAC0Pn0AAAAAAAAAAaAFAADiAAAA2o4ggKaY0T8yk0e1xQ/vPwCAsD6MAAAAAAAAAAGhBQAA4gAAAILEmRG3ntE/BrFB+Ukr7z8AgJg+kQAAAAAAAAABogUAAOIAAAAq+hKjx6TRPx6LvLRdQ+8/AACOPpEAAAAAAAAAAaMFAADiAAAA/pTP68+n0T/E3ThfkFTvPwAAiT6RAAAAAAAAAAGkBQAA4gAAANIvjDTYqtE/rOw1gVJi7z8AgIc+sAAAAAAAAAABpQUAAOIAAAAAAnBGVTbSPzJqm+yoh+0/AACPPgAAAAAAAAAAAaYFAADiAAAAKmez/Uwz0j8yapvsqIftPwCAwz4PAAAAAAAAAAGnBQAA4gAAACpns/1MM9I/7K0adRmL7T8AgM8+DwAAAAAAAAABqAUAAOIAAAAqZ7P9TDPSP2I1GYb6ke0/AADYPg8AAAAAAAAAAakFAADiAAAAAAJwRlU20j/WvBeX25jtPwCA2j4PAAAAAAAAAAGqBQAA4gAAANacLI9dOdI/BoiVMC2j7T8AANo+HwAAAAAAAAABqwUAAOIAAACoN+nXZTzSP6raEdtftO0/AIDXPh8AAAAAAAAAAawFAADiAAAAUG1iaXZC0j8IcQ0OA8ntPwCA1j4fAAAAAAAAAAGtBQAA4gAAAPyi2/qGSNI/IkuIyRbh7T8AANU+LwAAAAAAAAABrgUAAOIAAADOPZhDj0vSPzolA4Uq+e0/AADUPi8AAAAAAAAAAa8FAADiAAAAeHMR1Z9R0j9S/31APhHuPwAA0z4+AAAAAAAAAAGwBQAA4gAAACCpimawV9I/atn4+1Ep7j8AANI+PgAAAAAAAAABsQUAAOIAAAD2Q0evuFrSP8hv9C71Pe4/AADSPj4AAAAAAAAAAbIFAADiAAAAnnnAQMlg0j9uwnDZJ0/uPwAA0j5OAAAAAAAAAAGzBQAA4gAAAHIUfYnRY9I/WNFt++lc7j8AANI+TgAAAAAAAAABtAUAAOIAAABGrznS2WbSP4ac65Q7Z+4/AADSPl4AAAAAAAAAAbUFAADiAAAAHEr2GuJp0j+2Z2kujXHuPwAA1T5eAAAAAAAAAAG2BQAA4gAAABxK9hriadI/tmdpLo1x7j8AgNY+XgAAAAAAAAABtwUAAOIAAAAcSvYa4mnSP7ZnaS6Nce4/AIDZPl4AAAAAAAAAAbgFAADiAAAAHEr2GuJp0j9A4GodrGruPwAA2z5tAAAAAAAAAAG5BQAA4gAAAEavOdLZZtI/WNFt++lc7j8AgNw+bQAAAAAAAAABugUAAOIAAAByFH2J0WPSP/o6cshGSO4/AIDdPn0AAAAAAAAAAbsFAADiAAAAnnnAQMlg0j/gYPcMMzDuPwAA3z6MAAAAAAAAAAG8BQAA4gAAAPZDR6+4WtI/xoZ8UR8Y7j8AgN8+jAAAAAAAAAABvQUAAOIAAAAgqYpmsFfSP/Rogg2b/O0/AADkPpwAAAAAAAAAAb4FAADiAAAAeHMR1Z9R0j/cjgdSh+TtPwAA5j6sAAAAAAAAAAG/BQAA4gAAAM49mEOPS9I/xLSMlnPM7T8AgOk+rAAAAAAAAAABwAUAAOIAAAD8otv6hkjSP6raEdtftO0/AADrPrsAAAAAAAAAAcEFAADiAAAAUG1iaXZC0j+QAJcfTJztPwAA7j67AAAAAAAAAAHCBQAA4gAAAH7SpSBuP9I/Mmqb7KiH7T8AAO8+uwAAAAAAAAABwwUAAOIAAAB+0qUgbj/SP9TTn7kFc+0/AIDuPssAAAAAAAAAAcQFAADiAAAAftKlIG4/0j8wgSMP02HtPwAA7j7LAAAAAAAAAAHFBQAA4gAAACYIH7J+RdI/SHIm7RBU7T8AgOo+2wAAAAAAAAABxgUAAOIAAADOPZhDj0vSP+jbKrptP+0/AADpPtsAAAAAAAAAAccFAADiAAAATA7OHahU0j/+zC2YqzHtPwCA4j7qAAAAAAAAAAHIBQAA4gAAAMreA/jAXdI/FL4wdukj7T8AAOA+6gAAAAAAAAAByQUAAOIAAAAcSvYa4mnSP+bystyXGe0/AADcPvoAAAAAAAAAAcoFAADiAAAAQlClhgt50j+2JzVDRg/tPwCA2j76AAAAAAAAAAHLBQAA4gAAADzxEDs9i9I/QqA2MmUI7T8AAM8+CQEAAAAAAAABzAUAAOIAAAAKLTk4d6DSP4hct6n0BO0/AADKPgkBAAAAAAAAAc0FAADiAAAA3GhhNbG10j+IXLep9ATtPwAAiT4ZAQAAAAAAAAHOBQAA4gAAAKqkiTLrytI/iFy3qfQE7T8AAFg+GQEAAAAAAAABzwUAAOIAAACmRfXmHN3SP4hct6n0BO0/AAA5PikBAAAAAAAAAdAFAADiAAAAykukUkbs0j8S1biYE/7sPwAALz4pAQAAAAAAAAHRBQAA4gAAAPz3yBnOlNQ/aPCAHnwD7j8AAJw+AAAAAAAAAAAB0gUAAOIAAADW8RmupIXUP/Rogg2b/O0/AIDVPhAAAAAAAAAAAdMFAADiAAAAAFddZZyC1D/0aIINm/ztPwCA4j4QAAAAAAAAAAHUBQAA4gAAAABXXWWcgtQ/9GiCDZv87T8AgOs+EAAAAAAAAAAB1QUAAOIAAAAAV11lnILUP/Rogg2b/O0/AADoPh8AAAAAAAAAAdYFAADiAAAA1vEZrqSF1D9o8IAefAPuPwCA5D4fAAAAAAAAAAHXBQAA4gAAAKiM1vasiNQ/3nd/L10K7j8AANw+LwAAAAAAAAAB2AUAAOIAAACojNb2rIjUP8aGfFEfGO4/AADYPi8AAAAAAAAAAdkFAADiAAAAfieTP7WL1D8mHXiEwizuPwAA0D4/AAAAAAAAAAHaBQAA4gAAAH4nkz+1i9Q/+jpyyEZI7j8AAMw+PwAAAAAAAAAB2wUAAOIAAABSwk+IvY7UP0Dgah2sau4/AIDKPk4AAAAAAAAAAdwFAADiAAAAJl0M0cWR1D+IhWNyEY3uPwAAyj5OAAAAAAAAAAHdBQAA4gAAAPz3yBnOlNQ/im7bT+ey7j8AAMo+TgAAAAAAAAAB3gUAAOIAAACkLUKr3prUP45XUy292O4/AADKPl4AAAAAAAAAAd8FAADiAAAATGO7PO+g1D/W/EuCIvvuPwAAyj5eAAAAAAAAAAHgBQAA4gAAAMoz8RYIqtQ/Yl7FThca7z8AAMo+XgAAAAAAAAAB4QUAAOIAAABGBCfxILPUPzR8v5KbNe8/AIDHPm0AAAAAAAAAAeIFAADiAAAAxNRcyzm81D9QVjpOr03vPwCAxj5tAAAAAAAAAAHjBQAA4gAAABhAT+5ayNQ/8qi2+OFe7z8AAMU+fQAAAAAAAAAB5AUAAOIAAABoq0ERfNTUP9y3sxqkbO8/AADEPn0AAAAAAAAAAeUFAADiAAAAuhY0NJ3g1D8KgzG09XbvPwAAxT6NAAAAAAAAAAHmBQAA4gAAADjnaQ626dQ/xMawPGZ67z8AgMU+jQAAAAAAAAAB5wUAAOIAAAC2t5/ozvLUPwqDMbT1du8/AADJPo0AAAAAAAAAAegFAADiAAAAXu0Yet/41D+W+zKjFHDvPwCAyj6cAAAAAAAAAAHpBQAA4gAAADSI1cLn+9Q/8qi2+OFe7z8AANA+nAAAAAAAAAAB6gUAAOIAAAA0iNXC5/vUP9rOOz3ORu8/AADSPqwAAAAAAAAAAesFAADiAAAANIjVwuf71D8GsUH5SSvvPwCA0z68AAAAAAAAAAHsBQAA4gAAAIhSXDHX9dQ/SoRKkwMC7z8AANQ+vAAAAAAAAAAB7QUAAOIAAADiHOOfxu/UPxrQVBzc0e4/AADUPssAAAAAAAAAAe4FAADiAAAAYkytxa3m1D8s2N8cRJ7uPwAA1D7LAAAAAAAAAAHvBQAA4gAAAOZ7d+uU3dQ/QOBqHaxq7j8AgNk+2wAAAAAAAAAB8AUAAOIAAABoq0ERfNTUP1To9R0UN+4/AADcPtsAAAAAAAAAAfEFAADiAAAAwHXIf2vO1D/ed38vXQruPwAA5j7qAAAAAAAAAAHyBQAA4gAAAOraCzdjy9Q/IkuIyRbh7T8AgOo+6gAAAAAAAAAB8wUAAOIAAADq2gs3Y8vUPx5iEOxAu+0/AADtPvoAAAAAAAAAAfQFAADiAAAAwHXIf2vO1D+QAJcfTJztPwAA7j76AAAAAAAAAAH1BQAA4gAAAGirQRF81NQ/vuKc28eA7T8AgOw+GQEAAAAAAAAB9gUAAOIAAADme3frlN3UP+rEopdDZe0/AADsPhkBAAAAAAAAAfcFAADiAAAAkLHwfKXj1D+MLqdkoFDtPwCA6T4ZAQAAAAAAAAH4BQAA4gAAAOIc45/G79Q/6Nsqum0/7T8AgOg+KQEAAAAAAAAB+QUAAOIAAAAGI5IL8P7UP0SJrg87Lu0/AIDjPikBAAAAAAAAAfoFAADiAAAALClBdxkO1T8UvjB26SPtPwCA4T4pAQAAAAAAAAH7BQAA4gAAAFQv8OJCHdU/oDYyZQgd7T8AAN0+OQEAAAAAAAAB/AUAAOIAAAB6NZ9ObCzVP+bystyXGe0/AADbPjkBAAAAAAAAAf0FAADiAAAAoDtOupU71T/m8rLclxntPwAA1z5IAQAAAAAAAAH+BQAA4gAAAMZB/SW/StU/Wnqx7Xgg7T8AANU+SAEAAAAAAAAB/wUAAOIAAAAare9I4FbVP9ABsP5ZJ+0/AIDOPl0BAAAAAAAAAQAGAADiAAAAln0lI/lf1T/+zC2YqzHtPwAAzD5dAQAAAAAAAAEBBgAA4gAAAGgY4msBY9U/oh+qQt5C7T8AAMU+XQEAAAAAAAABAgYAAOIAAADC4mja8FzVPwK2pXWBV+0/AADCPmwBAAAAAAAAAQMGAADiAAAAcHd2t89Q1T8akCAxlW/tPwAAvD5sAQAAAAAAAAEEBgAA4gAAAKA7TrqVO9U/qPGZ/YmO7T8AgLk+fAEAAAAAAAABBQYAAOIAAAAmyqwrSyDVP6raEdtftO0/AAC0PnwBAAAAAAAAAQYGAADiAAAA3L1OVPgB1T9mBwlBpt3tPwCAsT6MAQAAAAAAAAEHBgAA4gAAAJCx8Hyl49Q/aPCAHnwD7j8AAKw+jAEAAAAAAAABCAYAAOIAAADq2gs3Y8vUP2rZ+PtRKe4/AICpPpsBAAAAAAAAAQkGAADiAAAARgQn8SCz1D+0fvFQt0vuPwAAYD6bAQAAAAAAAAEKBgAA4gAAAExjuzzvoNQ/hpzrlDtn7j8AACw+ygEAAAAAAAABCwYAAOIAAABSwk+IvY7UP6B2ZlBPf+4/AAAOPsoBAAAAAAAAAQwGAADiAAAAzg0yzBLH1T8akCAxlW/tPwAAoT4AAAAAAAAAAAENBgAA4gAAANRsxhfhtNU/BJ8dU1d97T8AgNw+DwAAAAAAAAABDgYAAOIAAAD+0QnP2LHVPzJqm+yoh+0/AADqPg8AAAAAAAAAAQ8GAADiAAAAgAHU9L+o1T9MRBaovJ/tPwCA8z4PAAAAAAAAAAEQBgAA4gAAAIAB1PS/qNU/7paSUu+w7T8AAPE+DwAAAAAAAAABEQYAAOIAAACAAdT0v6jVPwhxDQ4Dye0/AADuPh8AAAAAAAAAARIGAADiAAAAVpyQPcir1T/cjgdSh+TtPwCA4D4fAAAAAAAAAAETBgAA4gAAACg3TYbQrtU/JDQAp+wG7j8AANo+LwAAAAAAAAABFAYAAOIAAACmB4Ng6bfVP2rZ+PtRKe4/AADWPi8AAAAAAAAAARUGAADiAAAAJNi4OgLB1T+0fvFQt0vuPwAA1D4vAAAAAAAAAAEWBgAA4gAAAHZDq10jzdU/QOBqHaxq7j8AANQ+PgAAAAAAAAABFwYAAOIAAACcSVrJTNzVPxT+ZGEwhu4/AADUPj4AAAAAAAAAARgGAADiAAAAmOrFfX7u1T8s2N8cRJ7uPwAA2D4+AAAAAAAAAAEZBgAA4gAAADrBqsPABtY/zipcx3av7j8AANo+TgAAAAAAAAABGgYAAOIAAAC0MkxSCyLWP/712WDIue4/AIDdPk4AAAAAAAAAARsGAADiAAAA1NlmcmZD1j+4OVnpOL3uPwAA3z5eAAAAAAAAAAEcBgAA4gAAAPaAgZLBZNY//vXZYMi57j8AgOA+XgAAAAAAAAABHQYAAOIAAAAWKJyyHIbWP84qXMd2r+4/AIDhPm0AAAAAAAAAAR4GAADiAAAAOM+20nen1j8s2N8cRJ7uPwAA5T59AAAAAAAAAAEfBgAA4gAAAILbFKrKxdY/zkHk6aCJ7j8AgOY+fQAAAAAAAAABIAYAAOIAAAD8TLY4FeHWP/wj6qUcbu4/AIDnPn0AAAAAAAAAASEGAADiAAAAniObflf51j9uwnDZJ0/uPwAA6D6sAAAAAAAAAAEiBgAA4gAAAMQpSuqACNc/4GD3DDMw7j8AAOk+rAAAAAAAAAABIwYAAOIAAABC+n/EmRHXP1L/fUA+Ee4/AIDpPqwAAAAAAAAAASQGAADiAAAAGJU8DaIU1z/GnQR0SfLtPwCA6D6sAAAAAAAAAAElBgAA4gAAAOwv+VWqF9c/rMOJuDXa7T8AAOg+uwAAAAAAAAABJgYAAOIAAABC+n/EmRHXP5LpDv0hwu0/AIDiPrsAAAAAAAAAAScGAADiAAAAHPTQWHAC1z80UxPKfq3tPwAA4D67AAAAAAAAAAEoBgAA4gAAAHgd7BIu6tY/TEQWqLyf7T8AANs+ywAAAAAAAAABKQYAAOIAAADWRgfN69HWPxx5mA5rle0/AADZPssAAAAAAAAAASoGAADiAAAAiDqp9Ziz1j+o8Zn9iY7tPwCA0j7bAAAAAAAAAAErBgAA4gAAABLJB2dOmNY/7K0adRmL7T8AANA+2wAAAAAAAAABLAYAAOIAAADEvKmP+3nWP+ytGnUZi+0/AADMPuoAAAAAAAAAAS0GAADiAAAAIObESblh1j/srRp1GYvtPwCAyj7qAAAAAAAAAAEuBgAA4gAAAFKqnEx/TNY/qPGZ/YmO7T8AAL8+6gAAAAAAAAABLwYAAOIAAABWCTGYTTrWP2I1GYb6ke0/AAC6PvoAAAAAAAAAATAGAADiAAAABJ4+dSwu1j9iNRmG+pHtPwAAmT76AAAAAAAAAAExBgAA4gAAALQyTFILItY/HHmYDmuV7T8AgIo+CQEAAAAAAAABMgYAAOIAAADel48JAx/WPxx5mA5rle0/AICDPgkBAAAAAAAAATMGAADiAAAA3pePCQMf1j8ceZgOa5XtPwCAgT4JAQAAAAAAAAE0BgAA4gAAAKZccH8wBNg//swtmKsx7T8AAEM+AAAAAAAAAAABNQYAAOIAAABMM1XFchzYP9ABsP5ZJ+0/AICFPg8AAAAAAAAAATYGAADiAAAAnJ5H6JMo2D/QAbD+WSftPwCAjT4PAAAAAAAAAAE3BgAA4gAAAJY/s5zFOtg/0AGw/lkn7T8AAJM+DwAAAAAAAAABOAYAAOIAAABAdSwu1kDYP9ABsP5ZJ+0/AACjPg8AAAAAAAAAATkGAADiAAAAvkViCO9J2D/QAbD+WSftPwAAqT4fAAAAAAAAAAE6BgAA4gAAAGR725n/T9g/0AGw/lkn7T8AALE+HwAAAAAAAAABOwYAAOIAAAAQsVQrEFbYP9ABsP5ZJ+0/AAC0Ph8AAAAAAAAAATwGAADiAAAAELFUKxBW2D/QAbD+WSftPwAAuz4vAAAAAAAAAAE9BgAA4gAAADwWmOIHU9g/0AGw/lkn7T8AAL4+LwAAAAAAAAABPgYAAOIAAACS4B5R90zYP4pFL4fKKu0/AIDBPi8AAAAAAAAAAT8GAADiAAAAbtpv5c092D+4EK0gHDXtPwAAwz4vAAAAAAAAAAFABgAA4gAAAJyeR+iTKNg/oh+qQt5C7T8AgMI+PgAAAAAAAAABQQYAAOIAAADOYh/rWRPYP4wup2SgUO0/AADCPk4AAAAAAAAAAUIGAADiAAAA/ib37R/+1z8wgSMP02HtPwAAwj5OAAAAAAAAAAFDBgAA4gAAADDrzvDl6Nc/GpAgMZVv7T8AAMI+XgAAAAAAAAABRAYAAOIAAABer6bzq9PXPwSfHVNXfe0/AADDPl4AAAAAAAAAAUUGAADiAAAAZA47P3rB1z+o8Zn9iY7tPwCAwz5tAAAAAAAAAAFGBgAA4gAAABSjSBxZtdc/kACXH0yc7T8AAMc+bQAAAAAAAAABRwYAAOIAAACW0hJCQKzXP3oPlEEOqu0/AIDIPn0AAAAAAAAAAUgGAADiAAAA7pyZsC+m1z9kHpFj0LftPwAAzj59AAAAAAAAAAFJBgAA4gAAAO6cmbAvptc/TC2OhZLF7T8AANA+jAAAAAAAAAABSgYAAOIAAADAN1b5N6nXPzg8i6dU0+0/AADYPowAAAAAAAAAAUsGAADiAAAAPgiM01Cy1z8iS4jJFuHtPwCA2z6cAAAAAAAAAAFMBgAA4gAAALzYwa1pu9c/ClqF69ju7T8AgOI+nAAAAAAAAAABTQYAAOIAAADi3nAZk8rXPzolA4Uq+e0/AADmPqwAAAAAAAAAAU4GAADiAAAA3n/czcTc1z9o8IAefAPuPwCA6D6sAAAAAAAAAAFPBgAA4gAAAIBWwRMH9dc/mLv+t80N7j8AgOk+uwAAAAAAAAABUAYAAOIAAAAkLaZZSQ3YPwxD/ciuFO4/AIDpPrsAAAAAAAAAAVEGAADiAAAAyAOLn4sl2D88DntiAB/uPwAA6j7LAAAAAAAAAAFSBgAA4gAAAJY/s5zFOtg/atn4+1Ep7j8AgOg+ywAAAAAAAAABUwYAAOIAAABke9uZ/0/YP5qkdpWjM+4/AADoPtsAAAAAAAAAAVQGAADiAAAAjoGKBSlf2D+Es3O3ZUHuPwAA3z7bAAAAAAAAAAFVBgAA4gAAALSHOXFSbtg/bsJw2SdP7j8AANs+6gAAAAAAAAABVgYAAOIAAAAyWG9La3fYPxIV7YNaYO4/AADRPuoAAAAAAAAAAVcGAADiAAAABPMrlHN62D9wq+i2/XTuPwCAzD76AAAAAAAAAAFYBgAA4gAAAFy9sgJjdNg/iIVjchGN7j8AgL8++gAAAAAAAAABWQYAAOIAAAAMUsDfQWjYP6Jf3i0lpe4/AAC6PgkBAAAAAAAAAVoGAADiAAAAELFUKxBW2D/+9dlgyLnuPwAArT4JAQAAAAAAAAFbBgAA4gAAAEB1LC7WQNg/XozVk2vO7j8AgKc+GQEAAAAAAAABXAYAAOIAAACcnkfokyjYP7wi0cYO4+4/AACUPhkBAAAAAAAAAV0GAADiAAAAUpLpEEEK2D8cucz5sffuPwAAjD4ZAQAAAAAAAAFeBgAA4gAAANggSIL27tc/vgtJpOQI7z8AAA8+OAEAAAAAAAABXwYAAOIAAACMFOqqo9DXPzKTR7XFD+8/AACkPTgBAAAAAAAAAWAGAADiAAAAbG3Pikiv1z/s1sY9NhPvPwAAPD04AQAAAAAAAAFhBgAA4gAAAJBby7ozfNk/eObnePEh7D8AgKw+AAAAAAAAAAABYgYAAOIAAAC8wA5yK3nZPzQqZwFiJew/AIDsPg8AAAAAAAAAAWMGAADiAAAAEouV4Bpz2T8cOWQjJDPsPwAA+z4PAAAAAAAAAAFkBgAA4gAAALzADnIredk/Zt5ceIlV7D8AgAI/DwAAAAAAAAABZQYAAOIAAAC8wA5yK3nZP8R0WKssauw/AMADPx8AAAAAAAAAAWYGAADiAAAAvMAOcit52T9S1tF3IYnsPwBAAz8fAAAAAAAAAAFnBgAA4gAAAJBby7ozfNk/DgPJ3Wey7D8AwAA/LgAAAAAAAAABaAYAAOIAAABi9ocDPH/ZP4ZzP8we3+w/AID/Pi4AAAAAAAAAAWkGAADiAAAAOpFETESC2T/847W61QvtPwCA9D4+AAAAAAAAAAFqBgAA4gAAAODGvd1UiNk/clQsqYw47T8AgO8+PgAAAAAAAAABawYAAOIAAACM/DZvZY7ZP+rEopdDZe0/AADkPk4AAAAAAAAAAWwGAADiAAAANDKwAHaU2T9iNRmG+pHtPwAA3z5OAAAAAAAAAAFtBgAA4gAAANpnKZKGmtk/HmIQ7EC77T8AgM4+TgAAAAAAAAABbgYAAOIAAACEnaIjl6DZPyJLiMkW4e0/AADHPl0AAAAAAAAAAW8GAADiAAAAAm7Y/a+p2T9o8IAefAPuPwAAdz5dAAAAAAAAAAFwBgAA4gAAAH4+DtjIstk/PA57YgAf7j8AADQ+jAAAAAAAAAABcQYAAOIAAAAodIdp2bjZP+Bg9wwzMO4/AAANPowAAAAAAAAAAXIGAADiAAAAELFUKxBW2D92PaSGYl7tPwCAqz4AAAAAAAAAAAFzBgAA4gAAAJLgHlH3TNg/AraldYFX7T8AAOs+EAAAAAAAAAABdAYAAOIAAAA8FpjiB1PYPwK2pXWBV+0/AAD5PhAAAAAAAAAAAXUGAADiAAAAYBxHTjFi2D+8+ST+8VrtPwCAAT8QAAAAAAAAAAF2BgAA4gAAALSHOXFSbtg/vPkk/vFa7T8AQAI/EAAAAAAAAAABdwYAAOIAAACAw2FujIPYP3Y9pIZiXu0/AIABPx8AAAAAAAAAAXgGAADiAAAA0M+/Rd+h2D8wgSMP02HtPwAA+D4fAAAAAAAAAAF5BgAA4gAAAJisU/dKydg/6sSil0Nl7T8AgPM+LwAAAAAAAAABegYAAOIAAAA4JKTxvvPYP6YIIiC0aO0/AADcPi8AAAAAAAAAAXsGAADiAAAAftFtfUMk2T+mCCIgtGjtPwCA0T4+AAAAAAAAAAF8BgAA4gAAAJoZ9FHQV9k/pggiILRo7T8AAJk+PgAAAAAAAAABfQYAAOIAAAA0MrAAdpTZPzCBIw/TYe0/AACAPj4AAAAAAAAAAX4GAADiAAAAzEpsrxvR2T+8+ST+8VrtPwAAYz5OAAAAAAAAAAF/BgAA4gAAAJLIaxW5Cto/jC6nZKBQ7T8AAFg+TgAAAAAAAAABgAYAAOIAAADAB/CBuyTbP3JULKmMOO0/AADVPgAAAAAAAAAAAYEGAADiAAAAQDe6p6Ib2z/+zC2YqzHtPwAAEj8PAAAAAAAAAAGCBgAA4gAAAOxsMzmzIds/LpirMf077T8AwBo/DwAAAAAAAAABgwYAAOIAAACUoqzKwyfbPxinqFO/Se0/AAAhPw8AAAAAAAAAAYQGAADiAAAAEHPipNww2z9IcibtEFTtPwBADT8kAAAAAAAAAAGFBgAA4gAAADh5kRAGQNs/MIEjD9Nh7T8AAAM/JAAAAAAAAAABhgYAAOIAAABcf0B8L0/bP2BMoagkbO0/AADYPjQAAAAAAAAAAYcGAADiAAAALLtoeWlk2z+OFx9CdnbtPwAAxD40AAAAAAAAAAGIBgAA4gAAANCRTb+rfNs/BJ8dU1d97T8AgJ4+QwAAAAAAAAABiQYAAOIAAAAcnquW/prbP3gmHGQ4hO0/AACOPkMAAAAAAAAAAYoGAADiAAAAFOCC/2G/2z8yapvsqIftPwCAhz5TAAAAAAAAAAGLBgAA4gAAALJX0/nV6ds/7K0adRmL7T8AgIU+UwAAAAAAAAABjAYAAOIAAAAkauA8UhfcP+ytGnUZi+0/AICDPlMAAAAAAAAAAY0GAADiAAAAFE0jWudN3D/srRp1GYvtPwCAgj5iAAAAAAAAAAGOBgAA4gAAAFr67OVrftw/7K0adRmL7T8AAII+YgAAAAAAAAABjwYAAOIAAAB2QnO6+LHcP3gmHGQ4hO0/AACCPoIAAAAAAAAAAZAGAADiAAAAIuWMpo5G3T9IcibtEFTtPwAAvz4AAAAAAAAAAAGRBgAA4gAAAKYUV8x1Pd0/vPkk/vFa7T8AwAI/EAAAAAAAAAABkgYAAOIAAAD83t06ZTfdP3Y9pIZiXu0/AMAKPxAAAAAAAAAAAZMGAADiAAAAKEQh8lw03T9gTKGoJGztPwBAED8QAAAAAAAAAAGUBgAA4gAAAChEIfJcNN0/jhcfQnZ27T8AAA8/EAAAAAAAAAABlQYAAOIAAAAoRCHyXDTdPzJqm+yoh+0/AEANPx8AAAAAAAAAAZYGAADiAAAAKEQh8lw03T8GiJUwLaPtPwBABz8fAAAAAAAAAAGXBgAA4gAAAPze3TplN90/kukO/SHC7T8AwAQ/LwAAAAAAAAABmAYAAOIAAAD83t06ZTfdP9yOB1KH5O0/AAD+Pi8AAAAAAAAAAZkGAADiAAAA0Hmag2063T/ed38vXQruPwAA+T4/AAAAAAAAAAGaBgAA4gAAAKYUV8x1Pd0/4GD3DDMw7j8AgPU+PwAAAAAAAAABmwYAAOIAAAAi5YymjkbdPygG8GGYUu4/AAD0Pj8AAAAAAAAAAZwGAADiAAAAnrXCgKdP3T8q72c/bnjuPwAA9j4/AAAAAAAAAAGdBgAA4gAAAMa7cezQXt0/uFDhC2OX7j8AAPc+TgAAAAAAAAABngYAAOIAAADCXN2gAnHdP4pu20/nsu4/AID4Pk4AAAAAAAAAAZ8GAADiAAAAkJgFnjyG3T+kSFYL+8ruPwCA+T5eAAAAAAAAAAGgBgAA4gAAADRv6uN+nt0/jldTLb3Y7j8AAP0+XgAAAAAAAAABoQYAAOIAAACs4ItyybndP7wi0cYO4+4/AID+Pm0AAAAAAAAAAaIGAADiAAAA9uzpSRzY3T8yqs/X7+nuPwDAAD9tAAAAAAAAAAGjBgAA4gAAAET5RyFv9t0/MqrP1+/p7j8AgAE/fQAAAAAAAAABpAYAAOIAAACQBab4wRTeP7wi0cYO4+4/AEACP30AAAAAAAAAAaUGAADiAAAA2hEE0BQz3j8a0FQc3NHuPwDAAj+NAAAAAAAAAAGmBgAA4gAAAILo6BVXS94/uDlZ6Ti97j8AQAI/jQAAAAAAAAABpwYAAOIAAABQJBETkWDeP+YbX6W0oe4/AAACP5wAAAAAAAAAAagGAADiAAAAdCrAfrpv3j+gdmZQT3/uPwAAAj+cAAAAAAAAAAGpBgAA4gAAAMiVsqHbe94/WNFt++lc7j8AAAI/rAAAAAAAAAABqgYAAOIAAAByyysz7IHeP1To9R0UN+4/AID+PqwAAAAAAAAAAasGAADiAAAAcssrM+yB3j8MQ/3IrhTuPwAA/D68AAAAAAAAAAGsBgAA4gAAAPT69VjTeN4/gOGD/Ln17T8AAOs+vAAAAAAAAAABrQYAAOIAAAD2WYqkoWbeP6zDibg12u0/AIDjPssAAAAAAAAAAa4GAADiAAAAVoOlXl9O3j9MLY6FksXtPwAAyD7LAAAAAAAAAAGvBgAA4gAAADTcij4ELd4/qtoR21+07T8AALw+2wAAAAAAAAABsAYAAOIAAAASNXAeqQveP3oPlEEOqu0/AACWPtsAAAAAAAAAAbEGAADiAAAAHvOYtUXn3T/AyxS5nabtPwCAhT7qAAAAAAAAAAGyBgAA4gAAAPxLfpXqxd0/wMsUuZ2m7T8AAHk+6gAAAAAAAAABswYAAOIAAACwPyC+l6fdP3oPlEEOqu0/AAB0PgoBAAAAAAAAAbQGAADiAAAAVP5RyJt93z+q2hHbX7TtPwAAmT4AAAAAAAAAAAG1BgAA4gAAAE6fvXzNj98/kukO/SHC7T8AANI+EAAAAAAAAAABtgYAAOIAAACiCrCf7pvfPzg8i6dU0+0/AIDePhAAAAAAAAAAAbcGAADiAAAAmqsbVCCu3z+A4YP8ufXtPwCA5z4QAAAAAAAAAAG4BgAA4gAAABZ8US45t98/mLv+t80N7j8AAPA+EAAAAAAAAAABuQYAAOIAAACUTIcIUsDfP+Bg9wwzMO4/AADyPh8AAAAAAAAAAboGAADiAAAAQIIAmmLG3z+eje5yeVnuPwCA8j4fAAAAAAAAAAG7BgAA4gAAAOi3eStzzN8/FP5kYTCG7j8AAPI+LwAAAAAAAAABvAYAAOIAAAC6UjZ0e8/fP0SyWthXtu4/AADyPi8AAAAAAAAAAb0GAADiAAAAju3yvIPS3z+8ItHGDuPuPwAA8j4/AAAAAAAAAAG+BgAA4gAAAGSIrwWM1d8/eE/ILFUM7z8AAPI+PwAAAAAAAAABvwYAAOIAAAA4I2xOlNjfP3o4QAorMu8/AADyPj8AAAAAAAAAAcAGAADiAAAADL4ol5zb3z/E3ThfkFTvPwAA8j4/AAAAAAAAAAHBBgAA4gAAAOJY5d+k3t8/CoMxtPV27z8AAPI+TgAAAAAAAAABwgYAAOIAAAC286EoreHfP96gK/h5ku8/AADzPk4AAAAAAAAAAcMGAADiAAAAjI5ecbXk3z/2eqazjarvPwCA8z5eAAAAAAAAAAHEBgAA4gAAAF4pG7q9598/VBGi5jC/7z8AAPY+XgAAAAAAAAABxQYAAOIAAAAyxNcCxurfP0AgnwjzzO8/AAD3Pm0AAAAAAAAAAcYGAADiAAAAMsTXAsbq3z9w6xyiRNfvPwAA/D5tAAAAAAAAAAHHBgAA4gAAADLE1wLG6t8/cOscokTX7z8AAAM/bQAAAAAAAAAByAYAAOIAAABeKRu6veffP7SnnRnU0+8/AEAFP20AAAAAAAAAAckGAADiAAAAtvOhKK3h3z+G3B+AgsnvPwBACD+NAAAAAAAAAAHKBgAA4gAAADgjbE6U2N8/ms0iXsC77z8AQAk/jQAAAAAAAAABywYAAOIAAADot3krc8zfPzw3Jysdp+8/AMAKP5wAAAAAAAAAAcwGAADiAAAAlEyHCFLA3z9oGS3nmIvvPwCACz+sAAAAAAAAAAHNBgAA4gAAAHBG2Jwosd8/InQ0kjNp7z8AQAw/rAAAAAAAAAABzgYAAOIAAABIQCkx/6HfP2RHPSztP+8/AMAMP7wAAAAAAAAAAc8GAADiAAAAIjp6xdWS3z94T8gsVQzvPwDACz/LAAAAAAAAAAHQBgAA4gAAAPozy1msg98/XozVk2vO7j8AQAs/ywAAAAAAAAAB0QYAAOIAAACqyNg2i3ffP0LJ4vqBkO4/AMAMP8sAAAAAAAAAAdIGAADiAAAALPiiXHJu3z8oBvBhmFLuPwBADT/bAAAAAAAAAAHTBgAA4gAAAIbCKcthaN8/gsr72Y8b7j8AQA4/2wAAAAAAAAAB1AYAAOIAAACwJ22CWWXfP9yOB1KH5O0/AMAOP+oAAAAAAAAAAdUGAADiAAAAsCdtglll3z+q2hHbX7TtPwBADj/qAAAAAAAAAAHWBgAA4gAAAFZd5hNqa98/Mmqb7KiH7T8AAA4/+gAAAAAAAAAB1wYAAOIAAADULRzugnTfP7z5JP7xWu0/AIAOP/oAAAAAAAAAAdgGAADiAAAAJpkOEaSA3z+4EK0gHDXtPwDADj8KAQAAAAAAAAHZBgAA4gAAAPTUNg7eld8/cGu0y7YS7T8AwA4/CgEAAAAAAAAB2gYAAOIAAACaqxtUIK7fP+QJO//B8+w/AAAPPxkBAAAAAAAAAdsGAADiAAAAulI2dHvP3z8Q7EC7PdjsPwBADj8ZAQAAAAAAAAHcBgAA4gAAANz5UJTW8N8/slVFiJrD7D8AAA4/GQEAAAAAAAAB3QYAAOIAAAB/0DXaGAngP8hGSGbYtew/AAAOPykBAAAAAAAAAd4GAADiAAAADyRDasYZ4D9Uv0lV967sPwAADj8pAQAAAAAAAAHfBgAA4gAAADUq8tXvKOA/mHvKzIar7D8AQA0/OQEAAAAAAAAB4AYAAOIAAABbMKFBGTjgPw4Dyd1nsuw/AAANPzkBAAAAAAAAAeEGAADiAAAAgjZQrUJH4D88zkZ3ubzsPwCADD9IAQAAAAAAAAHiBgAA4gAAAD/voPTnVOA/KN1DmXvK7D8AAAw/SAEAAAAAAAAB4wYAAOIAAAAmDTXzhF/gP8wvwEOu2+w/AMAKP1gBAAAAAAAAAeQGAADiAAAAOJAMqRln4D8qxrt2UfDsPwBACj9YAQAAAAAAAAHlBgAA4gAAAOLFhToqbeA/iFy3qfQE7T8AAAo/ZwEAAAAAAAAB5gYAAOIAAABME+Rerm7gP6A2MmUIHe0/AAAKP2cBAAAAAAAAAecGAADiAAAA4sWFOipt4D+4EK0gHDXtPwAACj93AQAAAAAAAAHoBgAA4gAAAM5CroSVZeA/0uon3C9N7T8AAAo/dwEAAAAAAAAB6QYAAOIAAADnJBqG+FrgP+rEopdDZe0/AMAHP4cBAAAAAAAAAeoGAADiAAAAV9EM9kpK4D8Enx1TV33tPwDABj+HAQAAAAAAAAHrBgAA4gAAALL6J7AIMuA/1rwXl9uY7T8AgPo+lgEAAAAAAAAB7AYAAOIAAADROyj9ORXgP2QekWPQt+0/AADyPpYBAAAAAAAAAe0GAADiAAAAMsTXAsbq3z84PIunVNPtPwCA7D6mAQAAAAAAAAHuBgAA4gAAAB7b5XkHpd8/ltKG2vfn7T8AAOo+pgEAAAAAAAAB7wYAAOIAAAD6gTTgZu3AP06bAQkSU+k/AABSPgAAAAAAAAAAAfAGAADiAAAAqBZCvUXhwD/aEwP4MEzpPwAAkD4QAAAAAAAAAAHxBgAA4gAAAKx11ggUz8A/YowE509F6T8AgJg+EAAAAAAAAAAB8gYAAOIAAABeCuTl8sLAP+4EBtZuPuk/AACfPhAAAAAAAAAAAfMGAADiAAAAXgrk5fLCwD/uBAbWbj7pPwCAqD4QAAAAAAAAAAH0BgAA4gAAALLUalTivMA/MsGGTf466T8AgKs+HwAAAAAAAAAB9QYAAOIAAACy1GpU4rzAP3h9B8WNN+k/AICuPh8AAAAAAAAAAfYGAADiAAAACp/xwtG2wD++OYg8HTTpPwCArz4fAAAAAAAAAAH3BgAA4gAAAGBpeDHBsMA/SrKJKzwt6T8AgK8+HwAAAAAAAAAB+AYAAOIAAAC2M/+fsKrAP9QqixpbJuk/AACwPi8AAAAAAAAAAfkGAADiAAAADv6FDqCkwD+mXw2BCRzpPwAAsT4vAAAAAAAAAAH6BgAA4gAAAMCSk+t+mMA/vlAQX0cO6T8AgLE+PgAAAAAAAAAB+wYAAOIAAAASXRpabpLAP9RBEz2FAOk/AIC6Pj4AAAAAAAAAAfwGAADiAAAAwvEnN02GwD8w75aSUu/oPwCAvj5OAAAAAAAAAAH9BgAA4gAAAHKGNRQsesA/0libX6/a6D8AAMo+TgAAAAAAAAAB/gYAAOIAAAAgG0PxCm7AP3TCnywMxug/AIDOPl4AAAAAAAAAAf8GAADiAAAAzK9QzulhwD+gpKXoh6roPwCA1j5tAAAAAAAAAAEABwAA4gAAAHxEXqvIVcA/WP+skyKI6D8AANo+bQAAAAAAAAABAQcAAOIAAACCo/L2lkPAP5zStS3cXug/AADkPn0AAAAAAAAAAQIHAADiAAAAiAKHQmUxwD+w2kAuRCvoPwCA6D6NAAAAAAAAAAEDBwAA4gAAAOIrovwiGcA/TlvNHcvw5z8AgPA+jQAAAAAAAAABBAcAAOIAAAAoP4hKoPW/PzSY2oThsuc/AAD0Po0AAAAAAAAAAQUHAADiAAAAlCbMm/q4vz8Y1efr93TnPwCA+D6cAAAAAAAAAAEGBwAA4gAAAKSiHcozcL8/uFV023465z8AgPo+nAAAAAAAAAABBwcAAOIAAABos3zVSxu/P5ySgUKV/OY/AAAAP5wAAAAAAAAAAQgHAADiAAAAKMTb4GPGvj8MSJCYyrfmPwAAAT+sAAAAAAAAAAEJBwAA4gAAAJxpSMlaZb4/CHag3R5s5j8AAAU/rAAAAAAAAAABCgcAAOIAAADAo8KOMPi9P9TYMokhFuY/AMAGP7sAAAAAAAAAAQsHAADiAAAAQAdYDsRyvT+gO8U0JMDlPwBACj+7AAAAAAAAAAEMBwAA4gAAAGT/+mo24bw/JuLWaJdt5T8AAAw/ywAAAAAAAAABDQcAAOIAAADsILmBZje8P2fMZyV7HuU/AMAMP8sAAAAAAAAAAQ4HAADiAAAAzGuSUlR1uz/ucnlZ7svkPwAADT/bAAAAAAAAAAEPBwAA4gAAAFxLeQAhp7o/dBmLjWF55D8AgA0/2wAAAAAAAAABEAcAAOIAAACgv22LzMy5P/q/nMHUJuQ/AMANP+oAAAAAAAAAAREHAADiAAAA3DNiFnjyuD/JIi9t19DjPwBADT/qAAAAAAAAAAESBwAA4gAAAMw8ZH4CDLg/CA3AKbuB4z8AAA0/+gAAAAAAAAABEwcAAOIAAABo2nPDaxm3P71+T/d/OeM/AMALP/oAAAAAAAAAARQHAADiAAAAsAyR5bMatj+ku1xelvviPwBACz8KAQAAAAAAAAEVBwAA4gAAAFRoycG5A7U/+39o1o3E4j8AgAo/CgEAAAAAAAABFgcAAOIAAAD8wwGev+yzP0BTcXBHm+I/AAAKPxkBAAAAAAAAARcHAADiAAAAoB86esXVsj/5rXgb4njiPwDACD8ZAQAAAAAAAAEYBwAA4gAAAPBRV5wN17E/4NP9X85g4j8AQAg/LQEAAAAAAAABGQcAAOIAAAA0hHS+VdiwP4I9Ai0rTOI/AIAHPy0BAAAAAAAAARoHAADiAAAAmEMIB37Lrz/d6oWC+DriPwAABz88AQAAAAAAAAEbBwAA4gAAANh+J5FQ5q0/89uIYDYt4j8AQAU/PAEAAAAAAAABHAcAAOIAAAAQukYbIwGsPzmYCdjFKeI/AIAEP0wBAAAAAAAAAR0HAADiAAAA8MtK6zc0qj9/VIpPVSbiPwDAAT9MAQAAAAAAAAEeBwAA4gAAABCLGEfRl6g/OZgJ2MUp4j8AwAA/XAEAAAAAAAABHwcAAOIAAADQIMvorBOnP/PbiGA2LeI/AID3PlwBAAAAAAAAASAHAADiAAAAIBERopHwpT8ipwb6hzfiPwAA8z5rAQAAAAAAAAEhBwAA4gAAAMiuIOf6/aQ/UnKEk9lB4j8AAN4+awEAAAAAAAABIgcAAOIAAAAAIxVypiOkP4I9Ai0rTOI/AIDUPmsBAAAAAAAAASMHAADiAAAA6G3uQpRhoz+xCIDGfFbiPwAAsz57AQAAAAAAAAEkBwAA4gAAABBmkZ8G0KI/4NP9X85g4j8AAKQ+ewEAAAAAAAABJQcAAOIAAADYNBlCu1aiP1Vb/HCvZ+I/AICcPosBAAAAAAAAASYHAADiAAAAOF40/Hg+oj/K4vqBkG7iPwAAmj6LAQAAAAAAAAEnBwAA4gAAAPiU08ltg7A/PUFNylTt4D8AAHw+AAAAAAAAAAABKAcAAOIAAAC8pTLVhS6wP9+qUZex2OA/AICsPhAAAAAAAAAAASkHAADiAAAAbDpAsmQisD8lZ9IOQdXgPwAAtz4QAAAAAAAAAAEqBwAA4gAAABjPTY9DFrA/aiNThtDR4D8AgL4+EAAAAAAAAAABKwcAAOIAAADo8NGSAvyvP2ojU4bQ0eA/AIDAPiAAAAAAAAAAASwHAADiAAAA+GwjwTuzrz9qI1OG0NHgPwAAwD4gAAAAAAAAAAEtBwAA4gAAABDpdO90aq8/aiNThtDR4D8AAMA+LwAAAAAAAAABLgcAAOIAAACAjuHXawmvP2ojU4bQ0eA/AADAPi8AAAAAAAAAAS8HAADiAAAAuIaENN53rj8lZ9IOQdXgPwCAvj4/AAAAAAAAAAEwBwAA4gAAAECoQksOzq0/me7QHyLc4D8AAL4+PwAAAAAAAAABMQcAAOIAAAAQ8xsc/AutP1QyUKiS3+A/AAC/Pk4AAAAAAAAAATIHAADiAAAA+D317OlJrD/IuU65c+bgPwCAvz5OAAAAAAAAAAEzBwAA4gAAADiy6XeVb6s/PUFNylTt4D8AgL8+TgAAAAAAAAABNAcAAOIAAAB4Jt4CQZWqP2wMy2Om9+A/AADAPl4AAAAAAAAAATUHAADiAAAAuJrSjey6qT+b10j99wHhPwAAwD5eAAAAAAAAAAE2BwAA4gAAAPgOxxiY4Kg/yqLGlkkM4T8AAMA+bgAAAAAAAAABNwcAAOIAAAA4g7ujQwaoP/ltRDCbFuE/AIC9Pm4AAAAAAAAAATgHAADiAAAAGM6UdDFEpz/jfEFSXSThPwCAvD59AAAAAAAAAAE5BwAA4gAAAPgYbkUfgqY/h8+9/I814T8AALw+fQAAAAAAAAABOgcAAOIAAACAOixcT9ilP+ZluS8zSuE/AAC8Po0AAAAAAAAAATsHAADiAAAACFzqcn8upT9E/LRi1l7hPwCAuj6dAAAAAAAAAAE8BwAA4gAAANgqchU0taQ/0l0uL8t94T8AALo+nQAAAAAAAAABPQcAAOIAAACg+fm36DukP+o3qereleE/AAC5Pp0AAAAAAAAAAT4HAADiAAAAwHVL5iHzoz8DEiSm8q3hPwAAuD6dAAAAAAAAAAE/BwAA4gAAAHDIgVqdwqM/HeyeYQbG4T8AALk+rAAAAAAAAAABQAcAAOIAAABwyIFancKjPzXGGR0a3uE/AIC5PqwAAAAAAAAAAUEHAADiAAAAGJ9moN/aoz+TXBVQvfLhPwCAuT68AAAAAAAAAAFCBwAA4gAAAAAjFXKmI6Q/rDaQC9EK4j8AALo+vAAAAAAAAAABQwcAAOIAAACQfaiJr4SkPwrNiz50H+I/AIC4PssAAAAAAAAAAUQHAADiAAAAyK4g5/r9pD8ipwb6hzfiPwAAuD7LAAAAAAAAAAFFBwAA4gAAAJi2fYqIj6U/PIGBtZtP4j8AALg+2wAAAAAAAAABRgcAAOIAAAC4a6S5mlGmPw+fe/kfa+I/AAC4PtsAAAAAAAAAAUcHAADiAAAA0CDL6KwTpz+cAPXFFIriPwAAuj7rAAAAAAAAAAFIBwAA4gAAAJCs1l0B7qc/KmJukgmp4j8AALs+6wAAAAAAAAABSQcAAOIAAACwYf2ME7CoP7jD517+x+I/AAC0PvoAAAAAAAAAAUoHAADiAAAA0BYkvCVyqT+L4eGiguPiPwCAsD76AAAAAAAAAAFLBwAA4gAAAEj1ZaX1G6o/pLtcXpb74j8AgJY+CgEAAAAAAAABTAcAAOIAAADI06eOxcWqP7yV1xmqE+M/AICKPgoBAAAAAAAAAU0HAADiAAAA8AQg7BA/qz+kpNQ7bCHjPwAAhD4aAQAAAAAAAAFOBwAA4gAAACg2mElcuKs/X+hTxNwk4z8AAII+GgEAAAAAAAABTwcAAOIAAABgfP33RbOHPxB2/oPnWds/AABkPgAAAAAAAAAAAVAHAADiAAAAQBKwmSEvhj+y3wJRREXbPwCAnD4QAAAAAAAAAAFRBwAA4gAAAEASsJkhL4Y/st8CUURF2z8AAKY+EAAAAAAAAAABUgcAAOIAAADAbEOxKpCGPyhnAWIlTNs/AICsPhAAAAAAAAAAAVMHAADiAAAAwGxDsSqQhj8Qdv6D51nbPwCArj4QAAAAAAAAAAFUBwAA4gAAAIDH1sgz8YY/cAz6topu2z8AAK4+IAAAAAAAAAABVQcAAOIAAADgIWrgPFKHP7yx8gvwkNs/AICqPiAAAAAAAAAAAVYHAADiAAAAANeQD08UiD/WdOWk2c7bPwAAqT4vAAAAAAAAAAFXBwAA4gAAAMDmSlZqN4k/TM7TcGYh3D8AAKk+LwAAAAAAAAABWAcAAOIAAADgUJi0jruKP55FvIB3j9w/AICpPj8AAAAAAAAAAVkHAADiAAAAALvlErM/jD9aRKOhaQTdPwCAqD4/AAAAAAAAAAFaBwAA4gAAAOB/xojgJI4/kMqI0zyA3T8AAKg+PwAAAAAAAAABWwcAAOIAAABgolP/BgWQP1LJb/Qu9d0/AACpPk8AAAAAAAAAAVwHAADiAAAAELINRiIokT8quVnzXlzePwCAqT5PAAAAAAAAAAFdBwAA4gAAAHAU/gC5GpI/jiFF4a283j8AgKg+XgAAAAAAAAABXgcAAOIAAAAgJLhH1D2TP3wCMr4bFt8/AACoPl4AAAAAAAAAAV8HAADiAAAAcIaoAmswlD+A1CF5x2HfPwAAqj5uAAAAAAAAAAFgBwAA4gAAAODomL0BI5U/Eh8TI5Km3z8AAKs+bgAAAAAAAAABYQcAAOIAAAAAnr/sE+WVP7haB6ua3d8/AAClPm4AAAAAAAAAAWIHAADiAAAAIFPmGyanlj90h/4Q4QbgPwAAoj59AAAAAAAAAAFjBwAA4gAAADAIDUs4aZc/GNp6uxMY4D8AACI+jQAAAAAAAAABZAcAAOIAAADQYqBiQcqXP0el+FRlIuA/AACyPY0AAAAAAAAAAWUHAADiAAAA0GKgYkHKlz9HpfhUZSLgPwAAOD2NAAAAAAAAAAFmBwAA4gAAAABxv49qimc/+Nu3sxqk3D8AgIQ+AAAAAAAAAAABZwcAAOIAAAAAvXhwaetfP4ZUuaI5ndw/AIC1Pg8AAAAAAAAAAWgHAADiAAAAAL14cGnrXz8ovr1vlojcPwCAwD4PAAAAAAAAAAFpBwAA4gAAAIDIiRbZeWE/Oq/ATdR63D8AAMg+DwAAAAAAAAABagcAAOIAAACAnCTTIYJkP8Ynwjzzc9w/AIDKPh8AAAAAAAAAAWsHAADiAAAAgNsM7o4OaT9QoMMrEm3cPwAAyj4fAAAAAAAAAAFsBwAA4gAAAID3x2KiUXA/3BjFGjFm3D8AgMc+LwAAAAAAAAABbQcAAOIAAABAoP3bM2J2P/IJyPhuWNw/AIDGPi8AAAAAAAAAAW4HAADiAAAAgGin4vu4fj8I+8rWrErcPwCAwD4vAAAAAAAAAAFvBwAA4gAAAIAC9lIGDIU/qmTPowk23D8AAL4+PgAAAAAAAAABcAcAAOIAAACgqyvMlxyLP0zO03BmIdw/AAC7Pj4AAAAAAAAAAXEHAADiAAAAcFd6LhnHkD/uN9g9wwzcPwAAuj4+AAAAAAAAAAFyBwAA4gAAAPArFethz5M/kKHcCiD42z8AALk+TgAAAAAAAAABcwcAAOIAAABgALCnqteWP6aS3+hd6ts/AAC4Pk4AAAAAAAAAAXQHAADiAAAAQHq3TOp+mT/Ag+LGm9zbPwAAuD5dAAAAAAAAAAF1BwAA4gAAADD0vvEpJpw/1nTlpNnO2z8AALg+XQAAAAAAAAABdgcAAOIAAADQwPwK5ZyeP2Lt5pP4x9s/AAC4Pm0AAAAAAAAAAXcHAADiAAAAEHA4zI1xoD9i7eaT+MfbPwAAuD5tAAAAAAAAAAF4BwAA4gAAABipDc1mfKE/Yu3mk/jH2z8AgLY+fQAAAAAAAAABeQcAAOIAAACAC/6H/W6iP9Z05aTZzts/AAC2Pn0AAAAAAAAAAXoHAADiAAAA+Ok/cc0Yoz8yC+HXfOPbPwCAsz6MAAAAAAAAAAF7BwAA4gAAAIBE04jWeaM/BCnbGwH/2z8AgLI+jAAAAAAAAAABfAcAAOIAAAAoG7jOGJKjP8JV0oFHKNw/AICuPpwAAAAAAAAAAX0HAADiAAAA6G3uQpRhoz/cGMUaMWbcPwAArT6cAAAAAAAAAAF+BwAA4gAAALA8duVI6KI/4uq01dyx3D8AAKs+rAAAAAAAAAABfwcAAOIAAAA4XjT8eD6iP0RToMMrEt0/AACqPqwAAAAAAAAAAYAHAADiAAAAKCVf+58zoT8cQ4rCW3ndPwAAqT67AAAAAAAAAAGBBwAA4gAAANDCbkAJQaA/arpy0mzn3T8AAKg+uwAAAAAAAAABggcAAOIAAABAZmnz2zueP0CqXNGcTt4/AIClPssAAAAAAAAAAYMHAADiAAAAMPS+8SkmnD+mEki/667ePwCApD7LAAAAAAAAAAGEBwAA4gAAACCCFPB3EJo/CHszrToP3z8AAJk+2gAAAAAAAAABhQcAAOIAAABQvTN6SiuYP4DUIXnHYd8/AACUPtoAAAAAAAAAAYYHAADiAAAA4KUckKF2lj+GphE0c63fPwAAPD7qAAAAAAAAAAGHBwAA4gAAAKA7zzF98pQ/FvEC3j3y3z8AAAw+6gAAAAAAAAABiAcAAOIAAADwKxXrYc+TP16W+zKjFOA/AADmPQkBAAAAAAAAAYkHAADiAAAASMY30aOypj/qjpRLNEndPwAAYj4AAAAAAAAAAAGKBwAA4gAAAJjvUothmqY/1J2RbfZW3T8AgJo+EAAAAAAAAAABiwcAAOIAAABIxjfRo7KmP76sjo+4ZN0/AACkPhAAAAAAAAAAAYwHAADiAAAAiHMBXSjjpj+QyojTPIDdPwCAqj4QAAAAAAAAAAGNBwAA4gAAANAgy+isE6c/8GCEBuCU3T8AgKs+IAAAAAAAAAABjgcAAOIAAAAYzpR0MUSnP66Ne2wmvt0/AICqPiAAAAAAAAAAAY8HAADiAAAAAFJDRviMpz9SyW/0LvXdPwAAqT4gAAAAAAAAAAGQBwAA4gAAAPDV8Re/1ac/boxijRgz3j8AAKg+LwAAAAAAAAABkQcAAOIAAADYWaDphR6oP4hPVSYCcd4/AACoPi8AAAAAAAAAAZIHAADiAAAAyN1Ou0xnqD+OIUXhrbzePwAAqD5OAAAAAAAAAAGTBwAA4gAAALBh/YwTsKg/Hmw2i3gB3z8AgKM+TgAAAAAAAAABlAcAAOIAAABIvJCkHBGpPzgvKSRiP98/AIChPk4AAAAAAAAAAZUHAADiAAAA0BYkvCVyqT/eah2sanbfPwAAkz5OAAAAAAAAAAGWBwAA4gAAAFhxt9Mu06k/Eh8TI5Km3z8AgIw+TgAAAAAAAAABlwcAAOIAAADwy0rrNzSqP1rEC3j3yN8/AABkPl4AAAAAAAAAAZgHAADiAAAA2E/5vP58qj8s4gW8e+TfPwAATD5eAAAAAAAAAAGZBwAA4gAAAMjTp47Fxao/FvEC3j3y3z8AAEA+XgAAAAAAAAABmgcAAOIAAAAAgXEaSvaqP6BpBM1c698/AAA8Pm4AAAAAAAAAAZsHAADiAAAA2PtDQeJLoT96sNks4gXcPwAAgz4AAAAAAAAAAAGcBwAA4gAAAFgdAlgSoqA/HBre+T7x2z8AgLM+DwAAAAAAAAABnQcAAOIAAACwRh0S0ImgPxwa3vk+8ds/AIC+Pg8AAAAAAAAAAZ4HAADiAAAAAPTmnVS6oD+QodwKIPjbPwAAxj4PAAAAAAAAAAGfBwAA4gAAAAD05p1UuqA/kKHcCiD42z8AgK4+HwAAAAAAAAABoAcAAOIAAABIobAp2eqgP3qw2SziBdw/AACiPh8AAAAAAAAAAaEHAADiAAAAcBw31rnzrD8qkK0qQtTcPwCAhT4AAAAAAAAAAAGiBwAA4gAAANhFUpB326w/QIGwCIDG3D8AALc+EAAAAAAAAAABowcAAOIAAAAwb21KNcOsP7YIrxlhzdw/AADCPhAAAAAAAAAAAaQHAADiAAAAEPMbHPwLrT8Un6pMBOLcPwAAyj4QAAAAAAAAAAGlBwAA4gAAAMDJAGI+JK0//K2nbsbv3D8AgMk+EAAAAAAAAAABpgcAAOIAAAAId8rtwlStP+a8pJCI/dw/AIDHPh8AAAAAAAAAAacHAADiAAAA8Pp4v4mdrT/Qy6GySgvdPwAAxT4fAAAAAAAAAAGoBwAA4gAAANh+J5FQ5q0/utqe1AwZ3T8AAMQ+HwAAAAAAAAABqQcAAOIAAABo2bqoWUeuPy5ineXtH90/AADFPj8AAAAAAAAAAaoHAADiAAAAmAozBqXArj8uYp3l7R/dPwCAxT4/AAAAAAAAAAGrBwAA4gAAABDpdO90aq8/utqe1AwZ3T8AgMU+PwAAAAAAAAABrAcAAOIAAAAYz02PQxawP9DLobJKC90/AADGPj8AAAAAAAAAAa0HAADiAAAApCnhpkx3sD9yNaZ/p/bcPwAAxj5OAAAAAAAAAAGuBwAA4gAAADSEdL5V2LA/nhesOyPb3D8AAMY+TgAAAAAAAAABrwcAAOIAAADA3gfWXjmxP1hys+a9uNw/AADGPl4AAAAAAAAAAbAHAADiAAAAVDmb7WeasT8SzbqRWJbcPwAAxj5eAAAAAAAAAAGxBwAA4gAAAJAoPOJP77E/xifCPPNz3D8AAMY+bgAAAAAAAAABsgcAAOIAAAAoQfiQ9SuyP36CyeeNUdw/AADGPm4AAAAAAAAAAbMHAADiAAAAcO7BHHpcsj823dCSKC/cPwAAxz59AAAAAAAAAAG0BwAA4gAAAGQwmYXdgLI/7jfYPcMM3D8AgMc+fQAAAAAAAAABtQcAAOIAAAC4m4uo/oyyP6aS3+hd6ts/AIDFPo0AAAAAAAAAAbYHAADiAAAAZDCZhd2Asj/WdOWk2c7bPwCAxD6NAAAAAAAAAAG3BwAA4gAAAHDuwRx6XLI/eN7pcTa62z8AgL8+jQAAAAAAAAABuAcAAOIAAADY1QVu1B+yP47P7E90rNs/AIC9PpwAAAAAAAAAAbkHAADiAAAAnOZkeezKsT+mwO8tsp7bPwAAuD6sAAAAAAAAAAG6BwAA4gAAAAiM0WHjabE/GkjuPpOl2z8AgLU+rAAAAAAAAAABuwcAAOIAAAB4MT5K2gixP47P7E90rNs/AAC0PqwAAAAAAAAAAbwHAADiAAAA7NaqMtGnsD/uZeiCF8HbPwAAtD68AAAAAAAAAAG9BwAA4gAAALDnCT7pUrA/wIPixpvc2z8AgLE+vAAAAAAAAAABvgcAAOIAAADo8NGSAvyvPwQp2xsB/9s/AICwPssAAAAAAAAAAb8HAADiAAAAEOl073Rqrz823dCSKC/cPwAAsD7bAAAAAAAAAAHABwAA4gAAAEDhF0zn2K4/3BjFGjFm3D8AALA+2wAAAAAAAAABwQcAAOIAAAAIsJ/um1+uP/jbt7MapNw/AACwPtsAAAAAAAAAAcIHAADiAAAAGCzxHNUWrj+IJqld5ejcPwAAsD7rAAAAAAAAAAHDBwAA4gAAANh+J5FQ5q0/GHGaB7At3T8AALA+6wAAAAAAAAABxAcAAOIAAABAqEJLDs6tP6a7i7F6ct0/AACwPgoBAAAAAAAAAcUHAADiAAAAQKhCSw7OrT/Efn5KZLDdPwAAsT4KAQAAAAAAAAHGBwAA4gAAAIBVDNeS/q0/3kFx403u3T8AgLE+CgEAAAAAAAABxwcAAOIAAABo2bqoWUeuP4R9ZWtWJd4/AAC0PgoBAAAAAAAAAcgHAADiAAAA8DNOwGKorj+2MVvifVXePwAAtT4ZAQAAAAAAAAHJBwAA4gAAADBlxh2uIa8//NZTN+N33j8AgLU+GQEAAAAAAAABygcAAOIAAACYQwgHfsuvP0Z8TIxImt4/AAC2PikBAAAAAAAAAcsHAADiAAAAsOcJPulSsD8amkbQzLXePwCAsT4pAQAAAAAAAAHMBwAA4gAAADSEdL5V2LA/eDBCA3DK3j8AgK8+OQEAAAAAAAABzQcAAOIAAAC4IN8+wl2xP3gwQgNwyt4/AICEPjkBAAAAAAAAAc4HAADiAAAAkCg84k/vsT8EqUPyjsPePwAAYj5IAQAAAAAAAAHPBwAA4gAAAGQwmYXdgLI/MItJrgqo3j8AAEk+SAEAAAAAAAAB0AcAAOIAAADozAMGSgazP/zWUzfjd94/AABAPmgBAAAAAAAAAdEHAADiAAAANKn7ZSCgtj9C2Jtp1XnYPwAAmD4AAAAAAAAAAAHSBwAA4gAAAOA9CUP/k7Y/cLqhJVFe2D8AANA+DwAAAAAAAAAB0wcAAOIAAAA0qftlIKC2P+RBoDYyZdg/AIDcPg8AAAAAAAAAAdQHAADiAAAA1H/gq2K4tj+2X5p6toDYPwCA5T4PAAAAAAAAAAHVBwAA4gAAANR/4KtiuLY/GPaVrVmV2D8AAOM+DwAAAAAAAAAB1gcAAOIAAAB4VsXxpNC2P0iqiySBxdg/AADgPh8AAAAAAAAAAdcHAADiAAAA0MG3FMbctj/u5X+sifzYPwAA3D4fAAAAAAAAAAHYBwAA4gAAAHCYnFoI9bY/fjBxVlRB2T8AgNo+LgAAAAAAAAAB2QcAAOIAAAAUb4GgSg23P4QCYREAjdk/AADYPi4AAAAAAAAAAdoHAADiAAAADLFYCa4xtz/+W0/djN/ZPwCA1j4+AAAAAAAAAAHbBwAA4gAAAPzyL3IRVrc/Ai4/mDgr2j8AgNI+PgAAAAAAAAAB3AcAAOIAAABMoPn9lYa3PwIAL1Pkdto/AADRPj4AAAAAAAAAAd0HAADiAAAAjE3DiRq3tz+WSiD9rrvaPwAAzj4+AAAAAAAAAAHeBwAA4gAAANj6jBWf57c/sg0Tlpj52j8AgMw+XQAAAAAAAAAB3wcAAOIAAAAgqFahIxi4P+DBCA3AKds/AADNPl0AAAAAAAAAAeAHAADiAAAAYFUgLahIuD8Qdv6D51nbPwCAzT5dAAAAAAAAAAHhBwAA4gAAAKwC6rgsebg/zqL16S2D2z8AgMw+XQAAAAAAAAAB4gcAAOIAAAD0r7NEsam4PxpI7j6Tpds/AADMPm0AAAAAAAAAAeMHAADiAAAANF190DXauD/uZeiCF8HbPwAAyz5tAAAAAAAAAAHkBwAA4gAAADCfVDmZ/rg/TPzjtbrV2z8AAMo+fQAAAAAAAAAB5QcAAOIAAADQdTl/2xa5PzIL4dd849s/AADJPn0AAAAAAAAAAeYHAADiAAAAdEwexR0vuT8cGt75PvHbPwAAyD59AAAAAAAAAAHnBwAA4gAAAMy3EOg+O7k/HBre+T7x2z8AgMQ+jAAAAAAAAAAB6AcAAOIAAADMtxDoPju5Pxwa3vk+8ds/AADDPowAAAAAAAAAAekHAADiAAAAzLcQ6D47uT+mkt/oXerbPwCAuj6MAAAAAAAAAAHqBwAA4gAAAHRMHsUdL7k/Mgvh13zj2z8AgLY+jAAAAAAAAAAB6wcAAOIAAADQdTl/2xa5P0z847W61ds/AICqPp4AAAAAAAAAAewHAADiAAAAkMhv81bmuD9i7eaT+MfbPwCApT6tAAAAAAAAAAHtBwAA4gAAAKBEwSGQnbg/7mXoghfB2z8AAJk+vQAAAAAAAAAB7gcAAOIAAABgVSAtqEi4P3je6XE2uts/AICTPs0AAAAAAAAAAe8HAADiAAAAJGZ/OMDztz943ulxNrrbPwCAjD7NAAAAAAAAAAHwBwAA4gAAAEyg+f2Vhrc/7mXoghfB2z8AgIk+3AAAAAAAAAAB8QcAAOIAAAAUb4GgSg23P9Z05aTZzts/AACHPtwAAAAAAAAAAfIHAADiAAAA4D0JQ/+Ttj8yC+HXfOPbPwAAhj7sAAAAAAAAAAHzBwAA4gAAALAMkeWzGrY/BCnbGwH/2z8AAIc+7AAAAAAAAAAB9AcAAOIAAAB82xiIaKG1P8JV0oFHKNw/AICHPvwAAAAAAAAAAfUHAADiAAAAUKqgKh0otT9mkcYJUF/cPwAAiT78AAAAAAAAAAH2BwAA4gAAAGzkGvDyurQ/Es26kViW3D8AgIk+CwEAAAAAAAAB9wcAAOIAAADgiYfY6Vm0P7YIrxlhzdw/AACLPgsBAAAAAAAAAfgHAADiAAAA8AXZBiMRtD9aRKOhaQTdPwCAiz4LAQAAAAAAAAH5BwAA4gAAAKhYD3ue4LM/jPiYGJE03T8AAI0+GwEAAAAAAAAB+gcAAOIAAAAEgio1XMizP0glkH7XXd0/AICNPhsBAAAAAAAAAfsHAADiAAAAtBY4Eju8sz+QyojTPIDdPwCAlD46AQAAAAAAAAH8BwAA4gAAAFjtHFh91LM/2m+BKKKi3T8AgJc+OgEAAAAAAAAB/QcAAOIAAACgmubjAQW0P66Ne2wmvt0/AICdPjoBAAAAAAAAAf4HAADiAAAAOLOikqdBtD8MJHefydLdPwAAoD46AQAAAAAAAAH/BwAA4gAAAHSiQ4ePlrQ/gKt1sKrZ3T8AgKE+WQEAAAAAAAABAAgAAOIAAACo07vk2g+1P4CrdbCq2d0/AACiPlkBAAAAAAAAAQEIAADiAAAAKHAmZUeVtT+WnHiO6MvdPwCAkT5ZAQAAAAAAAAECCAAA4gAAAFTjdSv2MrY/Tvd/OYOp3T8AAIo+WQEAAAAAAAABAwgAAOIAAADQwbcUxty2PxxDisJbed0/AICFPmkBAAAAAAAAAQQIAADiAAAAmAvsILeStz8AgJcpcjvdPwAAhD5pAQAAAAAAAAEFCAAA4gAAADTOgg3rZ7w//tvmBv8a1z8AAKo+AAAAAAAAAAABBggAAOIAAAA0zoIN62e8P+QY9G0V3dY/AADpPg8AAAAAAAAAAQcIAADiAAAA1KRnUy2AvD/6CfdLU8/WPwAA9z4PAAAAAAAAAAEICAAA4gAAAMQoFiX0yLw/Evv5KZHB1j8AgAA/DwAAAAAAAAABCQgAAOIAAABYQdLTmQW9P5xz+xiwutY/AEABPx8AAAAAAAAAAQoIAADiAAAARMWApWBOvT+0ZP727azWPwCAAD8fAAAAAAAAAAELCAAA4gAAACSLBuCKu70/ylUB1Suf1j8AgPs+LwAAAAAAAAABDAgAAOIAAAD8kmODGE2+P+BGBLNpkdY/AID5Pi8AAAAAAAAAAQ0IAADiAAAAcHGlbOj2vj/0NweRp4PWPwAA7D4+AAAAAAAAAAEOCAAA4gAAAJQmzJv6uL8/lqELXgRv1j8AAOY+PgAAAAAAAAABDwgAAOIAAADWbXllhj3APzgLECthWtY/AADaPk4AAAAAAAAAARAIAADiAAAAwJKT636YwD9m7RXn3D7WPwAA1T5OAAAAAAAAAAERCAAA4gAAAPqBNOBm7cA/ks8bo1gj1j8AAM4+TgAAAAAAAAABEggAAOIAAAA80GkgHTDBP6jAHoGWFdY/AIDLPl4AAAAAAAAAARMIAADiAAAA1Oglz8JswT9KKiNO8wDWPwAAyD5eAAAAAAAAAAEUCAAA4gAAAHJgdsk2l8E/1qIkPRL61T8AgMY+bQAAAAAAAAABFQgAAOIAAABqok0ymrvBP9aiJD0S+tU/AIDAPm0AAAAAAAAAARYIAADiAAAAZEO55svNwT80OSBwtQ7WPwAAvj59AAAAAAAAAAEXCAAA4gAAAGRDuebLzcE/BlcatDkq1j8AgLM+fQAAAAAAAAABGAgAAOIAAABqok0ymrvBPzgLECthWtY/AACvPn0AAAAAAAAAARkIAADiAAAAcmB2yTaXwT/gRgSzaZHWPwCArD6MAAAAAAAAAAEaCAAA4gAAAIJ9M6yhYME/zifxj9fq1j8AAKw+jAAAAAAAAAABGwgAAOIAAABCL/5r6x3BPxqf2Z/oWNc/AACkPqwAAAAAAAAAARwIAADiAAAArHXWCBTPwD/GrL3inNvXPwCAoD6sAAAAAAAAAAEdCAAA4gAAAMLxJzdNhsA/cLqhJVFe2D8AgIg+rAAAAAAAAAABHggAAOIAAACCo/L2lkPAP5BPhHnm59g/AAB8PqwAAAAAAAAAAR8IAADiAAAA6Io2SPEGwD9QTmua2FzZPwAAcD67AAAAAAAAAAEgCAAA4gAAAEC72XjZrL8/FE1Su8rR2T8AAGw+uwAAAAAAAAABIQgAAOIAAABos3zVSxu/PybnaTizEN4/AACcPgAAAAAAAAAAASIIAADiAAAAxNyXjwkDvz882GwW8QLePwCA1T4QAAAAAAAAAAEjCAAA4gAAAMTcl48JA78/JudpOLMQ3j8AgOI+EAAAAAAAAAABJAgAAOIAAABos3zVSxu/P26MYo0YM94/AIDrPhAAAAAAAAAAASUIAADiAAAADIphG44zvz/MIl7Au0fePwCAtD4QAAAAAAAAAAEmCAAA4gAAAFQ3K6cSZL8/nkBYBEBj3j8AgJk+LwAAAAAAAAABJwgAAOIAAADsT+dVuKC/PxTIVhUhat4/AACJPi8AAAAAAAAAASgIAADiAAAA0MD8CuWcnj/OJ/GP1+rWPwAAWD0AAAAAAAAAAAEpCAAA4gAAALAL1tvS2p0/hoL4OnLI1j8AAJQ9EAAAAAAAAAABKggAAOIAAABQG5Ai7v2eP3CR9Vw01tY/AACePRAAAAAAAAAAASsIAADiAAAAoMrL45bSoD9YoPJ+9uPWPwAApD0QAAAAAAAAAAEsCAAA4gAAAAAtvJ4txaE/zifxj9fq1j8AAKg9EAAAAAAAAAAL"/>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0581|recordLength=70613|start=0|end=70581|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8AAAATAAAABwMAAAAAAQAAABAAAAAECUlua0F0b21WMQIAAAAJBAAAAAkFAAAACQYAAAAJBwAAAAkIAAAACQkAAAAJCgAAAAkLAAAACQwAAAAJDQAAAAkOAAAACQ8AAAAJEAAAAAkRAAAACRIAAAAKBQQAAAALUGVuU3Ryb2tlVjEEAAAACkF0dHJpYnV0ZXMFVHJhY2UJU3RhcnRUaW1lBFR5cGUEBAAED1BlbkF0dHJpYnV0ZXNWMQIAAAAKSW5rVHJhY2VWMQIAAAAQDEFjdGlvblR5cGVWMQIAAAACAAAACRMAAAAJFAAAAIxpAAAAAAAABev///8MQWN0aW9uVHlwZVYxAQAAAAd2YWx1ZV9fAAgCAAAAAAAAAAEFAAAABAAAAAkWAAAACRcAAACjgAAAAAAAAAHo////6////wAAAAABBgAAAAQAAAAJGQAAAAkaAAAAVYMAAAAAAAAB5f///+v///8AAAAAAQcAAAAEAAAACRwAAAAJHQAAAJ6EAAAAAAAAAeL////r////AAAAAAEIAAAABAAAAAkfAAAACSAAAADWhQAAAAAAAAHf////6////wAAAAABCQAAAAQAAAAJIgAAAAkjAAAASogAAAAAAAAB3P///+v///8AAAAAAQoAAAAEAAAACSUAAAAJJgAAADWMAAAAAAAAAdn////r////AAAAAAELAAAABAAAAAkoAAAACSkAAAAvjQAAAAAAAAHW////6////wAAAAABDAAAAAQAAAAJKwAAAAksAAAA0LIAAAAAAAAB0////+v///8AAAAAAQ0AAAAEAAAACS4AAAAJLwAAAHa3AAAAAAAAAdD////r////AAAAAAEOAAAABAAAAAkxAAAACTIAAADB4QAAAAAAAAHN////6////wAAAAABDwAAAAQAAAAJNAAAAAk1AAAA8+QAAAAAAAAByv///+v///8AAAAAARAAAAAEAAAACTcAAAAJOAAAAAbnAAAAAAAAAcf////r////AAAAAAERAAAABAAAAAk6AAAACTsAAACf6AAAAAAAAAHE////6////wAAAAABEgAAAAQAAAAJPQAAAAk+AAAAXu8AAAAAAAABwf///+v///8AAAAABRMAAAAPUGVuQXR0cmlidXRlc1YxCgAAAAdfY29sb3JBB19jb2xvclIHX2NvbG9yRwdfY29sb3JCCkZpdFRvQ3VydmUGSGVpZ2h0Dklnbm9yZVByZXNzdXJlDUlzSGlnaGxpZ2h0ZXIFU2hhcGUFV2lkdGgAAAAAAAAAAAQAAgICAgEGAQEMQnJ1c2hTaGFwZVYxAgAAAAYCAAAA/wAA/wAAAAAAAAAIQAAABcD///8MQnJ1c2hTaGFwZVYxAQAAAAd2YWx1ZV9fAAgCAAAAAQAAAAAAAAAAAAhABRQAAAAKSW5rVHJhY2VWMQMAAAANTGlzdGAxK19pdGVtcwxMaXN0YDErX3NpemUPTGlzdGAxK192ZXJzaW9uBAAAGFNoYXJlZC5JbmtpbmcuSW5rUG9pbnRbXQIAAAAICAIAAAAJQQAAADEAAAAxAAAAARYAAAATAAAA/wAA/wAAAAAAAAAIQAAAAb7////A////AQAAAAAAAAAAAAhAARcAAAAUAAAACUMAAABIAAAASAAAAAEZAAAAEwAAAP8AAP8AAAAAAAAACEAAAAG8////wP///wEAAAAAAAAAAAAIQAEaAAAAFAAAAAlFAAAAHAAAABwAAAABHAAAABMAAAD/AAD/AAAAAAAAAAhAAAABuv///8D///8BAAAAAAAAAAAACEABHQAAABQAAAAJRwAAABkAAAAZAAAAAR8AAAATAAAA/wAA/wAAAAAAAAAIQAAAAbj////A////AQAAAAAAAAAAAAhAASAAAAAUAAAACUkAAAAWAAAAFgAAAAEiAAAAEwAAAP8AAP8AAAAAAAAACEAAAAG2////wP///wEAAAAAAAAAAAAIQAEjAAAAFAAAAAlLAAAAeAAAAHgAAAABJQAAABMAAAD/AAD/AAAAAAAAAAhAAAABtP///8D///8BAAAAAAAAAAAACEABJgAAABQAAAAJTQAAABQAAAAUAAAAASgAAAATAAAA/wAA/wAAAAAAAAAIQAAAAbL////A////AQAAAAAAAAAAAAhAASkAAAAUAAAACU8AAACYAAAAmAAAAAErAAAAEwAAAP8AAP8AAAAAAAAACEAAAAGw////wP///wEAAAAAAAAAAAAIQAEsAAAAFAAAAAlRAAAAZwAAAGcAAAABLgAAABMAAAD/AAD/AAAAAAAAAAhAAAABrv///8D///8BAAAAAAAAAAAACEABLwAAABQAAAAJUwAAAF4AAABeAAAAATEAAAATAAAA/wAA/wAAAAAAAAAIQAAAAaz////A////AQAAAAAAAAAAAAhAATIAAAAUAAAACVUAAAA0AAAANAAAAAE0AAAAEwAAAP8AAP8AAAAAAAAACEAAAAGq////wP///wEAAAAAAAAAAAAIQAE1AAAAFAAAAAlXAAAAJQAAACUAAAABNwAAABMAAAD/AAD/AAAAAAAAAAhAAAABqP///8D///8BAAAAAAAAAAAACEABOAAAABQAAAAJWQAAACQAAAAkAAAAAToAAAATAAAA/wAA/wAAAAAAAAAIQAAAAab////A////AQAAAAAAAAAAAAhAATsAAAAUAAAACVsAAAAjAAAAIwAAAAE9AAAAEwAAAP8AAP8AAAAAAAAACEAAAAGk////wP///wEAAAAAAAAAAAAIQAE+AAAAFAAAAAldAAAAAwAAAAMAAAAHQQAAAAABAAAAQAAAAAQKSW5rUG9pbnRWMQI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0PB0MAAAAAAQAAAIAAAAAECklua1BvaW50VjEC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DTgHRQAAAAABAAAAIAAAAAQKSW5rUG9pbnRWMQIAAAAJ1wAAAAnYAAAACdkAAAAJ2gAAAAnbAAAACdwAAAAJ3QAAAAneAAAACd8AAAAJ4AAAAAnhAAAACeIAAAAJ4wAAAAnkAAAACeUAAAAJ5gAAAAnnAAAACegAAAAJ6QAAAAnqAAAACesAAAAJ7AAAAAntAAAACe4AAAAJ7wAAAAnwAAAACfEAAAAJ8gAAAA0EB0cAAAAAAQAAACAAAAAECklua1BvaW50VjECAAAACfMAAAAJ9AAAAAn1AAAACfYAAAAJ9wAAAAn4AAAACfkAAAAJ+gAAAAn7AAAACfwAAAAJ/QAAAAn+AAAACf8AAAAJAAEAAAkBAQAACQIBAAAJAwEAAAkEAQAACQUBAAAJBgEAAAkHAQAACQgBAAAJCQEAAAkKAQAACQsBAAANBwdJAAAAAAEAAAAgAAAABApJbmtQb2ludFYxAgAAAAkMAQAACQ0BAAAJDgEAAAkPAQAACRABAAAJEQEAAAkSAQAACRMBAAAJFAEAAAkVAQAACRYBAAAJFwEAAAkYAQAACRkBAAAJGgEAAAkbAQAACRwBAAAJHQEAAAkeAQAACR8BAAAJIAEAAAkhAQAADQoHSwAAAAABAAAAgAAAAAQKSW5rUG9pbnRWMQIA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NCAdNAAAAAAEAAAAgAAAABApJbmtQb2ludFYxAgAAAAmaAQAACZsBAAAJnAEAAAmdAQAACZ4BAAAJnwEAAAmgAQAACaEBAAAJogEAAAmjAQAACaQBAAAJpQEAAAmmAQAACacBAAAJqAEAAAmpAQAACaoBAAAJqwEAAAmsAQAACa0BAAANDAdPAAAAAAEAAAAAAQAABApJbmtQb2ludFYxAgA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NaAdRAAAAAAEAAACAAAAABApJbmtQb2ludFYxAgA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DRkHUwAAAAABAAAAgAAAAAQKSW5rUG9pbnRWMQIA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0iB1UAAAAAAQAAAEAAAAAECklua1BvaW50VjECAA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NDAdXAAAAAAEAAABAAAAABApJbmtQb2ludFYxAgAAAAk/AwAACUADAAAJQQMAAAlCAwAACUMDAAAJRAMAAAlFAwAACUYDAAAJRwMAAAlIAwAACUkDAAAJSgMAAAlLAwAACUwDAAAJTQMAAAlOAwAACU8DAAAJUAMAAAlRAwAACVIDAAAJUwMAAAlUAwAACVUDAAAJVgMAAAlXAwAACVgDAAAJWQMAAAlaAwAACVsDAAAJXAMAAAldAwAACV4DAAAJXwMAAAlgAwAACWEDAAAJYgMAAAljAwAADRsHWQAAAAABAAAAQAAAAAQKSW5rUG9pbnRWMQIAAAAJZAMAAAllAwAACWYDAAAJZwMAAAloAwAACWkDAAAJagMAAAlrAwAACWwDAAAJbQMAAAluAwAACW8DAAAJcAMAAAlxAwAACXIDAAAJcwMAAAl0AwAACXUDAAAJdgMAAAl3AwAACXgDAAAJeQMAAAl6AwAACXsDAAAJfAMAAAl9AwAACX4DAAAJfwMAAAmAAwAACYEDAAAJggMAAAmDAwAACYQDAAAJhQMAAAmGAwAACYcDAAANHAdbAAAAAAEAAABAAAAABApJbmtQb2ludFYxAgAAAAmIAwAACYkDAAAJigMAAAmLAwAACYwDAAAJjQMAAAmOAwAACY8DAAAJkAMAAAmRAwAACZIDAAAJkwMAAAmUAwAACZUDAAAJlgMAAAmXAwAACZgDAAAJmQMAAAmaAwAACZsDAAAJnAMAAAmdAwAACZ4DAAAJnwMAAAmgAwAACaEDAAAJogMAAAmjAwAACaQDAAAJpQMAAAmmAwAACacDAAAJqAMAAAmpAwAACaoDAAANHQddAAAAAAEAAAAEAAAABApJbmtQb2ludFYxAgAAAAmrAwAACawDAAAJrQMAAAoFXgAAAApJbmtQb2ludFYxBAAAAAFYAVkOUHJlc3N1cmVGYWN0b3IJVGltZVN0YW1wAAAAAAYGCxACAAAAPD6KWWfE7z/Av5y9u+9yPwAAAD8AAAAAAAAAAAFfAAAAXgAAAJqFBWTf3+8/gJeTIHFPbD8AAAA/HwAAAAAAAAABYAAAAF4AAACahQVk39/vP4CXkyBxT2w/AAAAPx8AAAAAAAAAAWEAAABeAAAAmoUFZN/f7z+Al5MgcU9sPwAAAD8vAAAAAAAAAAFiAAAAXgAAAKYxiQaCyu8/UJpxzOdoiD8AAAA/LwAAAAAAAAABYwAAAF4AAADytwmwdMfvP6jcikR4x5I/AAAAPz8AAAAAAAAAAWQAAABeAAAA8rcJsHTH7z84qTFufYyaPwAAAD8/AAAAAAAAAAFlAAAAXgAAAFqrCF2Pze8/uAEsmIGboT8AAAA/XgAAAAAAAAABZgAAAF4AAACmMYkGgsrvP3zGqZIEF6Y/AAAAP20AAAAAAAAAAWcAAABeAAAAWqsIXY/N7z+k87xzR2yqPwAAAD9tAAAAAAAAAAFoAAAAXgAAAFqrCF2Pze8/JIllO0qbrj8AAAA/bQAAAAAAAAABaQAAAF4AAADytwmwdMfvPxDgsU6mGLE/AAAAP30AAAAAAAAAAWoAAABeAAAAPD6KWWfE7z+0NHEz53CyPwAAAD99AAAAAAAAAAFrAAAAXgAAANRKi6xMvu8/VIkwGCjJsz8AAAA/jQAAAAAAAAABbAAAAF4AAADUSousTL7vP1ZGheMo+7Q/AAAAP40AAAAAAAAAAW0AAABeAAAA1EqLrEy+7z/oH7qIyfO1PwAAAD+sAAAAAAAAAAFuAAAAXgAAAIbECgNawe8/oq05IUrZtj8AAAA/rAAAAAAAAAABbwAAAF4AAADytwmwdMfvPyYM5IZKcrc/AAAAP7wAAAAAAAAAAXAAAABeAAAApjGJBoLK7z82h27G6tG3PwAAAD+8AAAAAAAAAAFxAAAAXgAAAFqrCF2Pze8/drZD+WoeuD8AAAA/ywAAAAAAAAABcgAAAF4AAAAQJYiznNDvPxpOrhKrRLg/AAAAP8sAAAAAAAAAAXMAAABeAAAAxJ4HCqrT7z+65Rgs62q4PwAAAD/bAAAAAAAAAAF0AAAAXgAAAHwYh2C31u8/uuUYLOtquD8AAAA/2wAAAAAAAAABdQAAAF4AAADmC4YN0tzvP7rlGCzrarg/AAAAP/oAAAAAAAAAAXYAAABeAAAA5guGDdLc7z+65Rgs62q4PwAAAD/6AAAAAAAAAAF3AAAAXgAAAJqFBWTf3+8/NoduxurRtz8AAAA/CgEAAAAAAAABeAAAAF4AAADmC4YN0tzvP5bvA62qq7c/AAAAPwoBAAAAAAAAAXkAAABeAAAAMpIGt8TZ7z/2V5mTaoW3PwAAAD8KAQAAAAAAAAF6AAAAXgAAADKSBrfE2e8/VsAueipftz8AAAA/GAEAAAAAAAABewAAAF4AAAAykga3xNnvP4p0eW0KTLc/AAAAPxgBAAAAAAAAAXwAAABeAAAAxJ4HCqrT7z/q3A5UyiW3PwAAAD8YAQAAAAAAAAF9AAAAXgAAABAliLOc0O8/evnuLWrstj8AAAA/OAEAAAAAAAABfgAAAF4AAABaqwhdj83vP6KtOSFK2bY/AAAAPzgBAAAAAAAAAX8AAABeAAAAECWIs5zQ7z80yhn76Z+2PwAAAD9HAQAAAAAAAAGAAAAAXgAAAKYxiQaCyu8/lDKv4al5tj8AAAA/RwEAAAAAAAABgQAAAF4AAACmMYkGgsrvP/SaRMhpU7Y/AAAAP1cBAAAAAAAAAYIAAABeAAAAPD6KWWfE7z+ItySiCRq2PwAAAD9XAQAAAAAAAAGDAAAAXgAAAIbECgNawe8/6B+6iMnztT8AAAA/ZgEAAAAAAAABhAAAAF4AAADUSousTL7vP3g8mmJpurU/AAAAP2YBAAAAAAAAAYUAAABeAAAAZleM/zG47z9iwQ8jyVq1PwAAAD+GAQAAAAAAAAGGAAAAXgAAAPxjjVIXsu8/9t3v/GghtT8AAAA/lQEAAAAAAAABhwAAAF4AAABK6g38Ca/vP1ZGheMo+7Q/AAAAP5UBAAAAAAAAAYgAAABeAAAAcgMQotSi7z/mYmW9yMG0PwAAAD+lAQAAAAAAAAGJAAAAXgAAAFSWkZ6sme8/eH9Fl2iItD8AAAA/pQEAAAAAAAABigAAAF4AAADqopLxkZPvPzhQcGToO7Q/AAAAP8QBAAAAAAAAAYsAAABeAAAArMiV6kGB7z+28cX+56KzPwAAAD/EAQAAAAAAAAGMAAAAXgAAAKzIlepBge8/tvHF/ueisz8AAAA/4wEAAAAAAAABjQAAAF4AAACsyJXqQYHvP7bxxf7norM/AAAAP+MBAAAAAAAAAY4AAABeAAAArMiV6kGB7z+28cX+56KzPwAAAD/jAQAAAAAAAAGPAAAAXgAAAOyULPNuQtY/nAvyDl2f6j8AABk+AAAAAAAAAAABkAAAAF4AAACEoS1GVDzWPy4PLgoxmOo/AABSPhAAAAAAAAAAAZEAAABeAAAAhKEtRlQ81j8uDy4KMZjqPwAAXj4QAAAAAAAAAAGSAAAAXgAAAIShLUZUPNY/tGWXCM2V6j8AAGc+EAAAAAAAAAABkwAAAF4AAACEoS1GVDzWP7RllwjNleo/AAB5Ph8AAAAAAAAAAZQAAABeAAAA7JQs825C1j86vAAHaZPqPwAAfz4fAAAAAAAAAAGVAAAAXgAAAOyULPNuQtY/wBJqBQWR6j8AgII+LwAAAAAAAAABlgAAAF4AAADslCzzbkLWP0Zp0wOhjuo/AICDPi8AAAAAAAAAAZcAAABeAAAA7JQs825C1j/MvzwCPYzqPwAAhz4vAAAAAAAAAAGYAAAAXgAAAOyULPNuQtY/2GwP/3SH6j8AgIg+LwAAAAAAAAABmQAAAF4AAADslCzzbkLWP+QZ4vusguo/AACQPi8AAAAAAAAAAZoAAABeAAAAhKEtRlQ81j/wxrT45H3qPwCAkz4vAAAAAAAAAAGbAAAAXgAAAIShLUZUPNY/gsrw87h26j8AgKE+PgAAAAAAAAABnAAAAF4AAACEoS1GVDzWPxTOLO+Mb+o/AICnPj4AAAAAAAAAAZ0AAABeAAAAGK4umTk21j+n0WjqYGjqPwCAsj5OAAAAAAAAAAGeAAAAXgAAAETHMD8EKtY/vysO5NBe6j8AALc+TgAAAAAAAAABnwAAAF4AAADY0zGS6SPWP1EvSt+kV+o/AIC+Pl4AAAAAAAAAAaAAAABeAAAABO0zOLQX1j/jMobaeFDqPwAAwj5eAAAAAAAAAAGhAAAAXgAAADAGNt5+C9Y/dTbC1UxJ6j8AgMU+bQAAAAAAAAABogAAAF4AAADwKznXLvnVPwc6/tAgQuo/AADHPm0AAAAAAAAAAaMAAABeAAAASF49I8Tg1T8T59DNWD3qPwCAxz59AAAAAAAAAAGkAAAAXgAAAKCQQW9ZyNU/H5SjypA46j8AAMg+mwAAAAAAAAABpQAAAF4AAAD0wkW77q/VPytBdsfIM+o/AADIPpsAAAAAAAAAAaYAAABeAAAASPVJB4SX1T+xl9/FZDHqPwAAyD6qAAAAAAAAAAGnAAAAXgAAADg0T6b+eNU/N+5IxAAv6j8AAMk+qgAAAAAAAAABqAAAAF4AAAAoc1RFeVrVPzfuSMQAL+o/AIDJProAAAAAAAAAAakAAABeAAAAqL5aN9k11T+xl9/FZDHqPwAAyz66AAAAAAAAAAGqAAAAXgAAACgKYSk5EdU/peoMySw26j8AgMs+yQAAAAAAAAABqwAAAF4AAACwVWcbmezUP42QZ8+8P+o/AADNPskAAAAAAAAAAawAAABeAAAANKFtDfnH1D/v31jXsEvqPwCAzT7ZAAAAAAAAAAGtAAAAXgAAACDgcqxzqdQ/RYJ34mxc6j8AgMw+2QAAAAAAAAABrgAAAF4AAAAIH3hL7orUP453w/Dwceo/AADMPukAAAAAAAAAAa8AAABeAAAAyER7RJ541D/MvzwCPYzqPwCAyD74AAAAAAAAAAGwAAAAXgAAAPRdfepobNQ/Cgi2E4mm6j8AAMc++AAAAAAAAAABsQAAAF4AAACIan49TmbUP0hQLyXVwOo/AADFPvgAAAAAAAAAAbIAAABeAAAA9F196mhs1D+ImKg2IdvqPwAAxD4IAQAAAAAAAAGzAAAAXgAAAMhEe0SeeNQ/SzeLRgnz6j8AgME+CAEAAAAAAAABtAAAAF4AAAB0Enf4CJHUP5Us11SNCOs/AIDAPhgBAAAAAAAAAbUAAABeAAAAiNNxWY6v1D/fISNjER7rPwAAwT4YAQAAAAAAAAG2AAAAXgAAAASIa2cu1NQ/r23YbzEx6z8AgME+JwEAAAAAAAABtwAAAF4AAABUI2PPAwXVP4tmYHmJP+s/AADDPicBAAAAAAAAAbgAAABeAAAAQMtbir4v1T/ttVGBfUvrPwCAwz43AQAAAAAAAAG5AAAAXgAAAJBmU/KTYNU/W7IVhqlS6z8AgMM+NwEAAAAAAAABugAAAF4AAADkAUtaaZHVP8mu2YrVWes/AADEPkYBAAAAAAAAAbsAAABeAAAAoJBBb1nI1T9DWHCMOVzrPwAAxT5GAQAAAAAAAAG8AAAAXgAAAFwfOIRJ/9U/TwVDiXFX6z8AgMU+VgEAAAAAAAABvQAAAF4AAAAYri6ZOTbWP2df6ILhTes/AADHPlYBAAAAAAAAAb4AAABeAAAAQDAkW0Rz1j8FEPd67UHrPwCAxz5mAQAAAAAAAAG/AAAAXgAAAGSyGR1PsNY/KRdvcZUz6z8AAMo+ZgEAAAAAAAABwAAAAF4AAACMNA/fWe3WP98hI2MRHus/AADLPnUBAAAAAAAAAcEAAABeAAAASMMF9Ekk1z8bg0BTKQbrPwCAzD51AQAAAAAAAAHCAAAAXgAAADRr/q4ET9c/Y5EwQHnp6j8AgM0+hQEAAAAAAAABwwAAAF4AAACsH/i8pHPXPzL2iStlyuo/AADSPoUBAAAAAAAAAcQAAABeAAAAWO3zcA+M1z/+WuMWUavqPwAA1D6VAQAAAAAAAAHFAAAAXgAAAJjH8Hdfntc/zL88Aj2M6j8AANs+lQEAAAAAAAABxgAAAF4AAAAEu+8keqTXPxTOLO+Mb+o/AADePqQBAAAAAAAAAccAAABeAAAABLvvJHqk1z/XhbPdQFXqPwCA4D6kAQAAAAAAAAHIAAAAXgAAACzU8cpEmNc/jZBnz7w/6j8AgOE+pAEAAAAAAAAByQAAAF4AAADs+fTD9IXXP71EssKcLOo/AIDhPrQBAAAAAAAAAcoAAABeAAAARCz5D4pt1z9nopO34BvqPwAA4j60AQAAAAAAAAHLAAAAXgAAAMR3/wHqSNc/iakLrogN6j8AgN8+wwEAAAAAAAABzAAAAF4AAABIwwX0SSTXP6EDsaf4A+o/AIDePsMBAAAAAAAAAc0AAABeAAAAyA4M5qn/1j8zB+2izPzpPwCA2D7TAQAAAAAAAAHOAAAAXgAAAExaEtgJ29Y/ul1WoWj66T8AANY+0wEAAAAAAAABzwAAAF4AAADQpRjKabbWP0C0v58E+Ok/AIDMPvIBAAAAAAAAAdAAAABeAAAAvOQdaeSX1j9AtL+fBPjpPwCAyD7yAQAAAAAAAAHRAAAAXgAAAKgjIwhfedY/QLS/nwT46T8AgLw+8gEAAAAAAAAB0gAAAF4AAACYYiin2VrWP7pdVqFo+uk/AIC3PvIBAAAAAAAAAdMAAABeAAAAhKEtRlQ81j+tsIOkMP/pPwCApT4CAgAAAAAAAAHUAAAAXgAAAHDgMuXOHdY/G61HqVwG6j8AgJ0+AgIAAAAAAAAB1QAAAF4AAADEEjcxZAXWPwNToq/sD+o/AACZPhICAAAAAAAAAdYAAABeAAAASF49I8Tg1T/hSyq5RB7qPwAAmD4SAgAAAAAAAAHXAAAAXgAAAFQjY88DBdU/lEV7M1nW6j8AAKk+AAAAAAAAAAAB2AAAAF4AAAAA8V6Dbh3VP3zr1Tnp3+o/AIDnPhAAAAAAAAAAAdkAAABeAAAAlP1f1lMX1T8CQj84hd3qPwAA9T4QAAAAAAAAAAHaAAAAXgAAAJT9X9ZTF9U/iJioNiHb6j8AAP8+EAAAAAAAAAAB2wAAAF4AAABo5F0wiSPVP4iYqDYh2+o/AAD9Pi8AAAAAAAAAAdwAAABeAAAAqL5aN9k11T8CQj84hd3qPwAA+T4vAAAAAAAAAAHdAAAAXgAAAOiYVz4pSNU/9ZRsO03i6j8AAPc+LwAAAAAAAAAB3gAAAF4AAAD4WVKfrmbVP+nnmT4V5+o/AIDzPj8AAAAAAAAAAd8AAABeAAAAeA5MrU6L1T9X5F1DQe7qPwCA8j4/AAAAAAAAAAHgAAAAXgAAAIjPRg7UqdU/P4q4SdH36j8AAPE+TwAAAAAAAAAB4QAAAF4AAAAIhEAcdM7VP6HZqVHFA+s/AADwPk8AAAAAAAAAAeIAAABeAAAAhDg6KhTz1T+JfwRYVQ3rPwAA8D5PAAAAAAAAAAHjAAAAXgAAAHDgMuXOHdY/6871X0kZ6z8AAPA+XgAAAAAAAAAB5AAAAF4AAADEeypNpE7WP00e52c9Jes/AADwPl4AAAAAAAAAAeUAAABeAAAAfAohYpSF1j+vbdhvMTHrPwAA8D5uAAAAAAAAAAHmAAAAXgAAAKSMFiSfwtY/Eb3JdyU96z8AgO4+bgAAAAAAAAAB5wAAAF4AAAA4AguTxAXXP3MMu38ZSes/AADuPm4AAAAAAAAAAegAAABeAAAAxHf/AepI1z/VW6yHDVXrPwAA7z59AAAAAAAAAAHpAAAAXgAAAMTg8h0qktc/N6udjwFh6z8AgO8+jQAAAAAAAAAB6gAAAF4AAABUVueMT9XXP5n6jpf1bOs/AIDuPo0AAAAAAAAAAesAAABeAAAA5Mvb+3QY2D+DoOmdhXbrPwAA7j6NAAAAAAAAAAHsAAAAXgAAAAxO0b1/Vdg/a0ZEpBWA6z8AAOM+nQAAAAAAAAAB7QAAAF4AAADI3MfSb4zYP1Psnqqlies/AADePp0AAAAAAAAAAe4AAABeAAAAGHi/OkW92D/B6GKv0ZDrPwAAxT6sAAAAAAAAAAHvAAAAXgAAAGwTt6Ia7tg/L+UmtP2X6z8AALo+rAAAAAAAAAAB8AAAAF4AAADox7CwuhLZP6mOvbVhmus/AABzPswAAAAAAAAAAfEAAABeAAAA/IirEUAx2T8hOFS3xZzrPwAAOj7MAAAAAAAAAAHyAAAAXgAAAAxKpnLFT9k/IThUt8Wc6z8AABg+zAAAAAAAAAAB8wAAAF4AAAC8rq4K8B7ZPwoIthOJpuo/AACHPgAAAAAAAAAAAfQAAABeAAAAvK6uCvAe2T8iYlsN+ZzqPwAAuT4PAAAAAAAAAAH1AAAAXgAAALyurgrwHtk/qLjEC5Wa6j8AAMQ+DwAAAAAAAAAB9gAAAF4AAABUu69d1RjZP6i4xAuVmuo/AADMPg8AAAAAAAAAAfcAAABeAAAAVLuvXdUY2T+ouMQLlZrqPwAA0j4PAAAAAAAAAAH4AAAAXgAAAFS7r13VGNk/qLjEC5Wa6j8AANM+DwAAAAAAAAAB+QAAAF4AAABUu69d1RjZP6i4xAuVmuo/AIDRPi4AAAAAAAAAAfoAAABeAAAAKKKttwol2T8WtYgQwaHqPwCAzz4uAAAAAAAAAAH7AAAAXgAAAPyIqxFAMdk/eAR6GLWt6j8AgM4+LgAAAAAAAAAB/AAAAF4AAAA4Y6gYkEPZP9pTayCpueo/AADNPj4AAAAAAAAAAf0AAABeAAAA5DCkzPpb2T+4TPMpAcjqPwAAzD4+AAAAAAAAAAH+AAAAXgAAAIz+n4BldNk/lEV7M1nW6j8AAMw+PgAAAAAAAAAB/wAAAF4AAAA0zJs00IzZP2ORMEB56eo/AADMPk4AAAAAAAAAAQABAABeAAAASI2WlVWr2T+5M09LNfrqPwAAzD5OAAAAAAAAAAEBAQAAXgAAAMhBkKP1z9k/D9ZtVvEK6z8AAMw+XQAAAAAAAAABAgEAAF4AAACs6YhesPrZP98hI2MRHus/AADMPl0AAAAAAAAAAQMBAABeAAAAAIWAxoUr2j+vbdhvMTHrPwAAzD5tAAAAAAAAAAEEAQAAXgAAALwTd9t1Yto/BRD3eu1B6z8AgMk+bQAAAAAAAAABBQEAAF4AAADglWydgJ/aP+EIf4RFUOs/AIDIPn0AAAAAAAAAAQYBAABeAAAACBhiX4vc2j9DWHCMOVzrPwAAuz6MAAAAAAAAAAEHAQAAXgAAADCaVyGWGds/padhlC1o6z8AgLQ+jAAAAAAAAAABCAEAAF4AAABYHE3joFbbP41NvJq9ces/AICXPowAAAAAAAAAAQkBAABeAAAAqLdES3aH2z/9SYCf6XjrPwAAiz6cAAAAAAAAAAEKAQAAXgAAAJBfPQYxsts/8ZytorF96z8AAIQ+nAAAAAAAAAABCwEAAF4AAAAQFDcU0dbbP2tGRKQVgOs/AACCPpwAAAAAAAAAAQwBAABeAAAAQFtSghs42z8he//rxGrqPwCAiD4AAAAAAAAAAAENAQAAXgAAAHB0VCjmK9s/mySW7Sht6j8AALs+HwAAAAAAAAABDgEAAF4AAABwdFQo5ivbP5sklu0obeo/AADGPh8AAAAAAAAAAQ8BAABeAAAAcHRUKOYr2z8UzizvjG/qPwAAzj4fAAAAAAAAAAEQAQAAXgAAAHB0VCjmK9s/CCFa8lR06j8AgMM+HwAAAAAAAAABEQEAAF4AAABwdFQo5ivbP/DGtPjkfeo/AAC9Ph8AAAAAAAAAARIBAABeAAAAcHRUKOYr2z9SFqYA2YnqPwAAtz4vAAAAAAAAAAETAQAAXgAAAAiBVXvLJds/qLjEC5Wa6j8AgLQ+LwAAAAAAAAABFAEAAF4AAAAwmlchlhnbP/KtEBoZsOo/AAC0Pj8AAAAAAAAAARUBAABeAAAAXLNZx2AN2z+4TPMpAcjqPwAAtD4/AAAAAAAAAAEWAQAAXgAAABzZXMAQ+9o/fOvVOenf6j8AgLE+TgAAAAAAAAABFwEAAF4AAADc/l+5wOjaP7kzT0s1+uo/AICwPk4AAAAAAAAAARgBAABeAAAAODFkBVbQ2j990jFbHRLrPwCAsz5OAAAAAAAAAAEZAQAAXgAAAPhWZ/4Fvto/QXEUawUq6z8AgLQ+XgAAAAAAAAABGgEAAF4AAAC4fGr3tavaPwUQ93rtQes/AIC0Pl4AAAAAAAAAARsBAABeAAAAfKJt8GWZ2j9PBUOJcVfrPwAAtD5tAAAAAAAAAAEcAQAAXgAAADzIcOkVh9o/H1H4lZFq6z8AgK8+bQAAAAAAAAABHQEAAF4AAAD87XPixXTaP2tGRKQVgOs/AICtPn0AAAAAAAAAAR4BAABeAAAAvBN323Vi2j+1O5CymZXrPwAAej59AAAAAAAAAAEfAQAAXgAAAIA5etQlUNo/g4dFv7mo6z8AAE4+jQAAAAAAAAABIAEAAF4AAABAX33N1T3aP1PT+svZu+s/AAA0PqwAAAAAAAAAASEBAABeAAAAaHh/c6Ax2j+pdRnXlczrPwAALD6sAAAAAAAAAAEiAQAAXgAAAASwru1c8N4/jZBnz7w/6j8AgKM+AAAAAAAAAAABIwEAAF4AAAAwybCTJ+TeP6XqDMksNuo/AADgPhAAAAAAAAAAASQBAABeAAAAnLyvQELq3j+l6gzJLDbqPwCA7T4QAAAAAAAAAAElAQAAXgAAAASwru1c8N4/peoMySw26j8AgPc+EAAAAAAAAAABJgEAAF4AAAAEsK7tXPDeP6XqDMksNuo/AIDsPhAAAAAAAAAAAScBAABeAAAA3JasR5L83j8T59DNWD3qPwCA5T4vAAAAAAAAAAEoAQAAXgAAALB9qqHHCN8/dTbC1UxJ6j8AAN4+LwAAAAAAAAABKQEAAF4AAACAZKj7/BTfP8vY4OAIWuo/AADbPi8AAAAAAAAAASoBAABeAAAAWEumVTIh3z8IIVryVHTqPwAA2D4vAAAAAAAAAAErAQAAXgAAACwypK9nLd8/OrwAB2mT6j8AgNY+PwAAAAAAAAABLAEAAF4AAAAAGaIJnTnfP+YAPh3htOo/AADXPj8AAAAAAAAAAS0BAABeAAAAQPOeEO1L3z8O7xE1vdjqPwCA1z4/AAAAAAAAAAEuAQAAXgAAAIDNmxc9Xt8/uTNPSzX66j8AgNY+TgAAAAAAAAABLwEAAF4AAADAp5gejXDfP+vO9V9JGes/AADWPk4AAAAAAAAAATABAABeAAAAAIKVJd2C3z+jwAVz+TXrPwAA2D5eAAAAAAAAAAExAQAAXgAAANBok38Sj98/W7IVhqlS6z8AANk+XgAAAAAAAAABMgEAAF4AAACkT5HZR5vfPx9R+JWRaus/AIDaPm0AAAAAAAAAATMBAABeAAAAEEOQhmKh3z9rRkSkFYDrPwCA2z5tAAAAAAAAAAE0AQAAXgAAAHw2jzN9p98/wehir9GQ6z8AgNs+fQAAAAAAAAABNQEAAF4AAADkKY7gl63fPyE4VLfFnOs/AADcPn0AAAAAAAAAATYBAABeAAAA5CmO4Jet3z+PNBi88aPrPwAA3z6NAAAAAAAAAAE3AQAAXgAAAOQpjuCXrd8/g4dFv7mo6z8AgOA+jQAAAAAAAAABOAEAAF4AAAB8No8zfaffP4OHRb+5qOs/AADnPo0AAAAAAAAAATkBAABeAAAApE+R2Ueb3z+PNBi88aPrPwAA6j6NAAAAAAAAAAE6AQAAXgAAAGR1lNL3iN8/qY69tWGa6z8AgO0+jQAAAAAAAAABOwEAAF4AAADAp5gejXDfP0c/zK1tjus/AADvPqwAAAAAAAAAATwBAABeAAAArOadvQdS3z/xnK2isX3rPwCA7z6sAAAAAAAAAAE9AQAAXgAAACwypK9nLd8/padhlC1o6z8AAPA+vAAAAAAAAAABPgEAAF4AAACwfaqhxwjfP+21UYF9S+s/AADzPrwAAAAAAAAAAT8BAABeAAAAMMmwkyfk3j9BcRRrBSrrPwCA9D7LAAAAAAAAAAFAAQAAXgAAACAItjKixd4/JzATUGEB6z8AgPc+ywAAAAAAAAABQQEAAF4AAAB0Orp+N63ePxqc5DH10+o/AAD5PtsAAAAAAAAAAUIBAABeAAAANGC9d+ea3j+EsUwV7ajqPwCA+D7bAAAAAAAAAAFDAQAAXgAAADRgvXfnmt4/anBL+kiA6j8AAPg+6gAAAAAAAAABRAEAAF4AAACgU7wkAqHeP0WCd+JsXOo/AAD3PuoAAAAAAAAAAUUBAABeAAAA4C25K1Kz3j8flKPKkDjqPwAA9j76AAAAAAAAAAFGAQAAXgAAAPDus4zX0d4/c09mtBgX6j8AgPE++gAAAAAAAAABRwEAAF4AAADclqxHkvzeP0C0v58E+Ok/AIDvPgoBAAAAAAAAAUgBAABeAAAAlCWjXIIz3z+Iwq+MVNvpPwCA5z4KAQAAAAAAAAFJAQAAXgAAAFS0mXFyat8/xCPNfGzD6T8AAOQ+DgEAAAAAAAABSgEAAF4AAAB8No8zfaffP3ougW7orek/AIDaPg4BAAAAAAAAAUsBAABeAAAAoLiE9Yfk3z+eNflkkJ/pPwCA1j4eAQAAAAAAAAFMAQAAXgAAAGIdvVvJEOA/POYHXZyT6T8AAM8+HgEAAAAAAAABTQEAAF4AAADCZDhmQSzgP0iT2lnUjuk/AADMPi4BAAAAAAAAAU4BAABeAAAAajI0GqxE4D9Ik9pZ1I7pPwAAxj4uAQAAAAAAAAFPAQAAXgAAAKoMMSH8VuA/POYHXZyT6T8AgMM+PQEAAAAAAAABUAEAAF4AAAAyba7RPmbgPySMYmMsnek/AAC/Pj0BAAAAAAAAAVEBAABeAAAAnmCtflls4D8AhepshKvpPwAAvT5NAQAAAAAAAAFSAQAAXgAAAFLaLNVmb+A/VicJeEC86T8AALk+TQEAAAAAAAABUwEAAF4AAADq5i0oTGngPyZzvoRgz+k/AAC3PlwBAAAAAAAAAVQBAABeAAAAynmvJCRg4D/2vnORgOLpPwAAtj5cAQAAAAAAAAFVAQAAXgAAANQlM8fGSuA/ul1WoWj66T8AALY+fAEAAAAAAAABVgEAAF4AAAB43re8Ti/gP/mlz7K0FOo/AAC4PnwBAAAAAAAAAVcBAABeAAAAsKM9BbwN4D+xl9/FZDHqPwAAuT58AQAAAAAAAAFYAQAAXgAAAPTqiEEdzN8/4zKG2nhQ6j8AgLg+fAEAAAAAAAABWQEAAF4AAAAAgpUl3YLfP5sklu0obeo/AAC4PnwBAAAAAAAAAVoBAABeAAAAABmiCZ053z/YbA//dIfqPwAAuT6LAQAAAAAAAAFbAQAAXgAAANyWrEeS/N4/nAvyDl2f6j8AgLk+iwEAAAAAAAABXAEAAF4AAACE+7TfvMveP2xXpxt9suo/AAC7PpsBAAAAAAAAAV0BAABeAAAAoFO8JAKh3j9IUC8l1cDqPwCAuz6bAQAAAAAAAAFeAQAAXgAAAPSFwHCXiN4/rJ8gLcnM6j8AAL8+ugEAAAAAAAABXwEAAF4AAAAkn8IWYnzePw7vETW92Oo/AIDAProBAAAAAAAAAWABAABeAAAAJJ/CFmJ83j9869U56d/qPwCAwj66AQAAAAAAAAFhAQAAXgAAAPSFwHCXiN4/6eeZPhXn6j8AgMM+ugEAAAAAAAABYgEAAF4AAAAMR7vRHKfeP1fkXUNB7uo/AADIPsoBAAAAAAAAAWMBAABeAAAAYOKyOfLX3j/F4CFIbfXqPwAAyj7KAQAAAAAAAAFkAQAAXgAAAIBkqPv8FN8/uTNPSzX66j8AgM4+6QEAAAAAAAABZQEAAF4AAAAU2pxqIljfPycwE1BhAes/AIDQPukBAAAAAAAAAWYBAABeAAAApE+R2Ueb3z8bg0BTKQbrPwCA0j7pAQAAAAAAAAFnAQAAXgAAADTFhUht3t8/iX8EWFUN6z8AgNM+6QEAAAAAAAABaAEAAF4AAAAalzyy1hPgP/d7yFyBFOs/AIDTPvkBAAAAAAAAAWkBAABeAAAA4NG2aWk14D9leIxhrRvrPwAA1D75AQAAAAAAAAFqAQAAXgAAAKoMMSH8VuA/TR7nZz0l6z8AgNI+CAIAAAAAAAABawEAAF4AAAC8zSuCgXXgP69t2G8xMes/AADSPggCAAAAAAAAAWwBAABeAAAAGhWnjPmQ4D+LZmB5iT/rPwAA0j4YAgAAAAAAAAFtAQAAXgAAAHpcIpdxrOA/Z1/oguFN6z8AANI+GAIAAAAAAAABbgEAAF4AAADYo52h6cfgP0NYcIw5XOs/AADSPhgCAAAAAAAAAW8BAABeAAAAgnGZVVTg4D+Z+o6X9WzrPwAA0j43AgAAAAAAAAFwAQAAXgAAACo/lQm/+OA/d/MWoU176z8AgNA+NwIAAAAAAAABcQEAAF4AAAAckxFnHA7hP9lCCKlBh+s/AADQPjcCAAAAAAAAAXIBAABeAAAAXG0Obmwg4T87kvmwNZPrPwAA0D43AgAAAAAAAAFzAQAAXgAAAOTNix6vL+E/qY69tWGa6z8AANA+RwIAAAAAAAABdAEAAF4AAABwLgnP8T7hPxWLgbqNoes/AADRPkcCAAAAAAAAAXUBAABeAAAARBUHKSdL4T8J3q69VabrPwCA0T5WAgAAAAAAAAF2AQAAXgAAAGKChSxPVOE/g4dFv7mo6z8AANQ+VgIAAAAAAAABdwEAAF4AAAA4aYOGhGDhP4OHRb+5qOs/AADVPmYCAAAAAAAAAXgBAABeAAAAWNYBiqxp4T8J3q69VabrPwCA1T5mAgAAAAAAAAF5AQAAXgAAACy9/+PhdeE/FYuBuo2h6z8AANY+dgIAAAAAAAABegEAAF4AAABMKn7nCX/hP6mOvbVhmus/AIDUPnYCAAAAAAAAAXsBAABeAAAAIhF8QT+L4T/B6GKv0ZDrPwAA1D52AgAAAAAAAAF8AQAAXgAAAKpx+fGBmuE/X5lxp92E6z8AANQ+hQIAAAAAAAABfQEAAF4AAADK3nf1qaPhPwf3UpwhdOs/AADUPoUCAAAAAAAAAX4BAABeAAAA6Ev2+NGs4T83q52PAWHrPwCA0D6VAgAAAAAAAAF/AQAAXgAAAFI/9aXssuE/Z1/oguFN6z8AAM8+pQIAAAAAAAABgAEAAF4AAAAIuXT8+bXhP5cTM3bBOus/AADNPqUCAAAAAAAAAYEBAABeAAAAvDL0Uge54T9BcRRrBSrrPwAAzD60AgAAAAAAAAGCAQAAXgAAALwy9FIHueE/ZXiMYa0b6z8AAM0+tAIAAAAAAAABgwEAAF4AAAAIuXT8+bXhPwMpm1m5D+s/AIDNPsQCAAAAAAAAAYQBAABeAAAAnsV1T9+v4T8bg0BTKQbrPwCAzD7EAgAAAAAAAAGFAQAAXgAAAMred/Wpo+E/JzATUGEB6z8AAMw+xAIAAAAAAAABhgEAAF4AAABAfvpEZ5ThPycwE1BhAes/AIDIPtMCAAAAAAAAAYcBAABeAAAAAqT9PReC4T8bg0BTKQbrPwAAxz7TAgAAAAAAAAGIAQAAXgAAAMLJADfHb+E/iX8EWFUN6z8AAMc+4wIAAAAAAAABiQEAAF4AAACC7wMwd13hP+vO9V9JGes/AIDHPuMCAAAAAAAAAYoBAABeAAAA+o6GfzRO4T9NHudnPSXrPwCAxj7zAgAAAAAAAAGLAQAAXgAAACSoiCX/QeE/o8AFc/k16z8AAMY+8wIAAAAAAAABjAEAAF4AAABSwYrLyTXhP/liJH61Rus/AADHPvMCAAAAAAAAAY0BAABeAAAAMlQMyKEs4T9PBUOJcVfrPwCAxz4CAwAAAAAAAAGOAQAAXgAAAHzajHGUKeE/padhlC1o6z8AAMo+AgMAAAAAAAABjwEAAF4AAAAyVAzIoSzhP4Og6Z2Fdus/AADLPhIDAAAAAAAAAZABAABeAAAAUsGKy8k14T9fmXGn3YTrPwCAzD4SAwAAAAAAAAGRAQAAXgAAANohCHwMReE/wehir9GQ6z8AgM0+MAMAAAAAAAABkgEAAF4AAADOdYTZaVrhPyE4VLfFnOs/AADPPj8DAAAAAAAAAZMBAABeAAAALL3/4+F14T8J3q69VabrPwCAzz4/AwAAAAAAAAGUAQAAXgAAAEB++kRnlOE/d9pywoGt6z8AAMg+TwMAAAAAAAABlQEAAF4AAAC8MvRSB7nhP2stoMVJsus/AIDEPk8DAAAAAAAAAZYBAABeAAAAhG1uCpra4T9rLaDFSbLrPwAAhz5eAwAAAAAAAAGXAQAAXgAAAEyo6MEs/OE/8YMJxOWv6z8AAFc+XgMAAAAAAAABmAEAAF4AAAAW42J5vx3iP4OHRb+5qOs/AAA2Pm4DAAAAAAAAAZkBAABeAAAAdCregzc54j8hOFS3xZzrPwAALD5uAwAAAAAAAAGaAQAAXgAAAFzS1j7yY+I/xgopnqD16T8AALs+AAAAAAAAAAABmwEAAF4AAACmWFfo5GDiP9K3+5rY8Ok/AAAAPxAAAAAAAAAAAZwBAABeAAAAXNLWPvJj4j9MYZKcPPPpPwDABz8QAAAAAAAAAAGdAQAAXgAAAFzS1j7yY+I/QLS/nwT46T8AQA0/EAAAAAAAAAABngEAAF4AAAASTFaV/2biP7pdVqFo+uk/AMANPx8AAAAAAAAAAZ8BAABeAAAAxsXV6wxq4j8nWhqmlAHqPwDADD8fAAAAAAAAAAGgAQAAXgAAADK51JgncOI/DwB1rCQL6j8AgAo/HwAAAAAAAAABoQEAAF4AAACcrNNFQnbiP2eik7fgG+o/AIAJPy8AAAAAAAAAAaIBAABeAAAAvBlSSWp/4j+l6gzJLDbqPwDABj8/AAAAAAAAAAGjAQAAXgAAANyG0EySiOI/US9K36RX6j8AwAU/PwAAAAAAAAABpAEAAF4AAAD6805QupHiP/DGtPjkfeo/AAADP04AAAAAAAAAAaUBAABeAAAAzNpMqu+d4j8KCLYTiabqPwDAAT9OAAAAAAAAAAGmAQAAXgAAAKLBSgQlquI/rJ8gLcnM6j8AAP4+TgAAAAAAAAABpwEAAF4AAAAsIsi0Z7niP0s3i0YJ8+o/AID7Pl4AAAAAAAAAAagBAABeAAAAtoJFZarI4j9xJV9e5RbrPwAA6z5eAAAAAAAAAAGpAQAAXgAAAD7jwhXt1+I/HWqcdF046z8AgOM+bQAAAAAAAAABqgEAAF4AAADKQ0DGL+fiP08FQ4lxV+s/AIDDPm0AAAAAAAAAAasBAABeAAAAVKS9dnL24j+DoOmdhXbrPwAAtj59AAAAAAAAAAGsAQAAXgAAACaLu9CnAuM/wehir9GQ6z8AgLA+fQAAAAAAAAABrQEAAF4AAABG+DnUzwvjP/0w3MAdq+s/AACvPpwAAAAAAAAAAa4BAABeAAAA0vPus4zX4T9vPgM9seTqPwAArj4AAAAAAAAAAAGvAQAAXgAAALKGcLBkzuE/AkI/OIXd6j8AgO4+EAAAAAAAAAABsAEAAF4AAAD8DPFZV8vhP5RFezNZ1uo/AAD9PhAAAAAAAAAAAbEBAABeAAAARpNxA0rI4T+g8k0wkdHqPwCAAz8QAAAAAAAAAAGyAQAAXgAAAEaTcQNKyOE/oPJNMJHR6j8AQAU/EAAAAAAAAAABswEAAF4AAABGk3EDSsjhP6DyTTCR0eo/AAAFPx8AAAAAAAAAAbQBAABeAAAAsoZwsGTO4T+g8k0wkdHqPwBAAj8fAAAAAAAAAAG1AQAAXgAAANLz7rOM1+E/GpzkMfXT6j8AAAE/HwAAAAAAAAABtgEAAF4AAABaVGxkz+bhP5RFezNZ1uo/AID5Pi8AAAAAAAAAAbcBAABeAAAATKjowSz84T+ImKg2IdvqPwAA9j4vAAAAAAAAAAG4AQAAXgAAAEL8ZB+KEeI/AkI/OIXd6j8AAPE+PwAAAAAAAAABuQEAAF4AAACiQ+ApAi3iP3zr1Tnp3+o/AADvPj8AAAAAAAAAAboBAABeAAAAtATbiodL4j/1lGw7TeLqPwAA7j4/AAAAAAAAAAG7AQAAXgAAAHw/VUIabeI/9ZRsO03i6j8AAO4+QwAAAAAAAAABvAEAAF4AAACubc6mx5TiP/WUbDtN4uo/AIDsPkMAAAAAAAAAAb0BAABeAAAAlhXHYYK/4j8CQj84hd3qPwAA7D5TAAAAAAAAAAG+AQAAXgAAAH69vxw96uI/Du8RNb3Y6j8AgOk+UwAAAAAAAAABvwEAAF4AAABmZbjX9xTjP6DyTTCR0eo/AIDoPmIAAAAAAAAAAcABAABeAAAAmpMxPKU84z8y9okrZcrqPwCA4z6CAAAAAAAAAAHBAQAAXgAAAGLOq/M3XuM/wvnFJjnD6j8AgOE+ggAAAAAAAAABwgEAAF4AAAAKnKenonbjP1T9ASINvOo/AIDiPoIAAAAAAAAAAcMBAABeAAAAaOMishqS4z9gqtQeRbfqPwAA4z6RAAAAAAAAAAHEAQAAXgAAAKa9H7lqpOM/8q0QGhmw6j8AAOY+kQAAAAAAAAABxQEAAF4AAAAwHp1prbPjP/5a4xZRq+o/AADnPpEAAAAAAAAAAcYBAABeAAAABgWbw+K/4z8KCLYTiabqPwCA6D6hAAAAAAAAAAHHAQAAXgAAACRyGccKyeM/kF4fEiWk6j8AgOk+oQAAAAAAAAAByAEAAF4AAACOZRh0Jc/jP4SxTBXtqOo/AADsPsAAAAAAAAAAAckBAABeAAAA+lgXIUDV4z/mAD4d4bTqPwAA7D7AAAAAAAAAAAHKAQAAXgAAAK7SlndN2OM/SFAvJdXA6j8AAOw+wAAAAAAAAAABywEAAF4AAACu0pZ3TdjjPyZJty4tz+o/AADsPsAAAAAAAAAAAcwBAABeAAAArtKWd03Y4z8CQj84hd3qPwAA7D7QAAAAAAAAAAHNAQAAXgAAAGRMFs5a2+M/V+RdQ0Hu6j8AAOw+0AAAAAAAAAABzgEAAF4AAAAYxpUkaN7jPzPd5UyZ/Oo/AADsPt8AAAAAAAAAAc8BAABeAAAAhLmU0YLk4z8P1m1W8QrrPwAA7D7fAAAAAAAAAAHQAQAAXgAAAKQmE9Wq7eM/cSVfXuUW6z8AAO0+/wAAAAAAAAAB0QEAAF4AAADEk5HY0vbjP1nLuWR1IOs/AADyPv8AAAAAAAAAAdIBAABeAAAA4AAQ3Pr/4z/Hx31poSfrPwAA9D7/AAAAAAAAAAHTAQAAXgAAALbnDTYwDOQ/x8d9aaEn6z8AgPc+DgEAAAAAAAAB1AEAAF4AAACMzguQZRjkP00e52c9Jes/AAD5Pg4BAAAAAAAAAdUBAABeAAAAXrUJ6pok5D9Zy7lkdSDrPwCA9j4OAQAAAAAAAAHWAQAAXgAAAJ6PBvHqNuQ/6871X0kZ6z8AAPU+HgEAAAAAAAAB1wEAAF4AAAAo8IOhLUbkPwMpm1m5D+s/AIDvPh4BAAAAAAAAAdgBAABeAAAArlABUnBV5D+h2alRxQPrPwCA7T4uAQAAAAAAAAHZAQAAXgAAAIY3/6ulYeQ/xeAhSG316j8AAOs+LgEAAAAAAAAB2gEAAF4AAABaHv0F223kP+nnmT4V5+o/AADqPj0BAAAAAAAAAdsBAABeAAAAeIt7CQN35D8O7xE1vdjqPwAA6z49AQAAAAAAAAHcAQAAXgAAAJj4+QwrgOQ/Jkm3Li3P6j8AgOs+TQEAAAAAAAAB3QEAAF4AAAAC7Pi5RYbkPz6jXCidxeo/AIDqPk0BAAAAAAAAAd4BAABeAAAAbt/3ZmCM5D9IUC8l1cDqPwAA6j5cAQAAAAAAAAHfAQAAXgAAACRZd71tj+Q/zqaYI3G+6j8AgOQ+XAEAAAAAAAAB4AEAAF4AAADY0vYTe5LkP0hQLyXVwOo/AADiPmwBAAAAAAAAAeEBAABeAAAA2NL2E3uS5D8+o1woncXqPwAA3z5sAQAAAAAAAAHiAQAAXgAAAI5MdmqIleQ/rJ8gLcnM6j8AAN4+bAEAAAAAAAAB4wEAAF4AAAD2P3UXo5vkP5RFezNZ1uo/AADfPnwBAAAAAAAAAeQBAABeAAAAGK3zGsuk5D/1lGw7TeLqPwCA3z6LAQAAAAAAAAHlAQAAXgAAADYach7zreQ/3TrHQd3r6j8AgN4+iwEAAAAAAAAB5gEAAF4AAAAMAXB4KLrkP8XgIUht9eo/AADePpsBAAAAAAAAAecBAABeAAAAlGHtKGvJ5D8z3eVMmfzqPwAA3T6bAQAAAAAAAAHoAQAAXgAAAB7Catmt2OQ/odmpUcUD6z8AANw+qwEAAAAAAAAB6QEAAF4AAABenGfg/erkPxuDQFMpBus/AADePqsBAAAAAAAAAeoBAABeAAAAnHZk50395D+VLNdUjQjrPwAA3z66AQAAAAAAAAHrAQAAXgAAAI7K4ESrEuU/lSzXVI0I6z8AgOA+2QEAAAAAAAAB7AEAAF4AAADOpN1L+yTlPxuDQFMpBus/AIDhPtkBAAAAAAAAAe0BAABeAAAAWAVb/D005T+thnxO/f7qPwCA4T7ZAQAAAAAAAAHuAQAAXgAAAOBl2KyAQ+U/uTNPSzX66j8AAOI+6QEAAAAAAAAB7wEAAF4AAABqxlVdw1LlP9GN9ESl8Oo/AADlPukBAAAAAAAAAfABAABeAAAA9ibTDQZi5T/1lGw7TeLqPwCA5j75AQAAAAAAAAHxAQAAXgAAAH6HUL5IceU/GpzkMfXT6j8AgOc++QEAAAAAAAAB8gEAAF4AAABSbk4Yfn3lP8L5xSY5w+o/AADoPvkBAAAAAAAAAfMBAABeAAAAJlVMcrOJ5T9sV6cbfbLqPwAA6T4IAgAAAAAAAAH0AQAAXgAAAEjCynXbkuU/nAvyDl2f6j8AgOk+CAIAAAAAAAAB9QEAAF4AAABmL0l5A5zlP8y/PAI9jOo/AIDpPhgCAAAAAAAAAfYBAABeAAAAhpzHfCul5T92HR73gHvqPwAA6j4YAgAAAAAAAAH3AQAAXgAAAFqDxdZgseU/mySW7Sht6j8AgOg+GAIAAAAAAAAB+AEAAF4AAAB48EPaiLrlP78rDuTQXuo/AADoPigCAAAAAAAAAfkBAABeAAAAml3C3bDD5T/XhbPdQFXqPwAA6T4oAgAAAAAAAAH6AQAAXgAAAG5EwDfmz+U/aYnv2BRO6j8AgOk+NwIAAAAAAAAB+wEAAF4AAABCK76RG9zlP3U2wtVMSeo/AIDmPjcCAAAAAAAAAfwBAABeAAAAFhK861Do5T/7jCvU6EbqPwAA5T5HAgAAAAAAAAH9AQAAXgAAAOz4uUWG9OU/+4wr1OhG6j8AAOI+RwIAAAAAAAAB/gEAAF4AAAAKZjhJrv3lP+/fWNewS+o/AIDgPmQCAAAAAAAAAf8BAABeAAAAKNO2TNYG5j9d3Bzc3FLqPwAA3z5kAgAAAAAAAAEAAgAAXgAAAJbGtfnwDOY/vysO5NBe6j8AAN4+dAIAAAAAAAABAQIAAF4AAABKQDVQ/g/mP5sklu0obeo/AADePnQCAAAAAAAAAQICAABeAAAAALq0pgsT5j/wxrT45H3qPwAA3j6EAgAAAAAAAAEDAgAAXgAAALIzNP0YFuY/wBJqBQWR6j8AAOA+hAIAAAAAAAABBAIAAF4AAABorbNTJhnmPwoIthOJpuo/AADhPpMCAAAAAAAAAQUCAABeAAAAaK2zUyYZ5j/aU2sgqbnqPwCA4T6TAgAAAAAAAAEGAgAAXgAAAB4nM6ozHOY/rJ8gLcnM6j8AAOI+owIAAAAAAAABBwIAAF4AAADQoLIAQR/mPwJCPziF3eo/AADlPqMCAAAAAAAAAQgCAABeAAAAihoyV04i5j/dOsdB3evqPwCA5j6jAgAAAAAAAAEJAgAAXgAAAECUsa1bJeY/P4q4SdH36j8AgOg+swIAAAAAAAABCgIAAF4AAABeATCxgy7mPycwE1BhAes/AIDrPrMCAAAAAAAAAQsCAABeAAAAMugtC7k65j8P1m1W8QrrPwAA7T7SAgAAAAAAAAEMAgAAXgAAAAbPK2XuRuY/AymbWbkP6z8AgO0+0gIAAAAAAAABDQIAAF4AAACQL6kVMVbmP/d7yFyBFOs/AADuPtICAAAAAAAAAQ4CAABeAAAAGJAmxnNl5j/3e8hcgRTrPwAA8T7hAgAAAAAAAAEPAgAAXgAAAFhqI83Dd+Y/93vIXIEU6z8AgPI+4QIAAAAAAAABEAIAAF4AAACYRCDUE4rmPwMpm1m5D+s/AID0PvECAAAAAAAAARECAABeAAAA2B4d22Oc5j8P1m1W8QrrPwCA9T7xAgAAAAAAAAESAgAAXgAAABL5GeKzruY/odmpUcUD6z8AgPU+AQMAAAAAAAABEwIAAF4AAACeWZeS9r3mP7kzT0s1+uo/AAD2PgEDAAAAAAAAARQCAABeAAAA3DOUmUbQ5j9X5F1DQe7qPwAA+T4QAwAAAAAAAAEVAgAAXgAAAGaUEUqJ3+Y/fOvVOenf6j8AgPo+EAMAAAAAAAABFgIAAF4AAADw9I76y+7mPyZJty4tz+o/AAD/PiADAAAAAAAAARcCAABeAAAAelUMqw7+5j9U/QEiDbzqPwBAAD8gAwAAAAAAAAEYAgAAXgAAAAK2iVtRDec/hLFMFe2o6j8AQAE/MAMAAAAAAAABGQIAAF4AAACMFgcMlBznPy4PLgoxmOo/AMABPzADAAAAAAAAARoCAABeAAAAYP0EZsko5z9SFqYA2YnqPwCAAj8/AwAAAAAAAAEbAgAAXgAAADjkAsD+NOc/dh0e94B76j8AwAI/PwMAAAAAAAABHAIAAF4AAAAKywAaNEHnPxTOLO+Mb+o/AIADPz8DAAAAAAAAAR0CAABeAAAAKjh/HVxK5z8tKNLo/GXqPwDAAz9PAwAAAAAAAAEeAgAAXgAAAEil/SCEU+c/vysO5NBe6j8AQAI/TwMAAAAAAAABHwIAAF4AAAAgjPt6uV/nP8vY4OAIWuo/AIABP14DAAAAAAAAASACAABeAAAAPPl5fuFo5z/XhbPdQFXqPwCAAD9eAwAAAAAAAAEhAgAAXgAAAF5m+IEJcuc/14Wz3UBV6j8AAAA/bgMAAAAAAAABIgIAAF4AAAB803aFMXvnP1EvSt+kV+o/AID9Pm4DAAAAAAAAASMCAABeAAAAmkD1iFmE5z9FgnfibFzqPwCA/D5+AwAAAAAAAAEkAgAAXgAAAFC6dN9mh+c/LSjS6Pxl6j8AAPw+fgMAAAAAAAABJQIAAF4AAAC8rXOMgY3nP453w/Dwceo/AAD8Po0DAAAAAAAAASYCAABeAAAAvK1zjIGN5z9qcEv6SIDqPwAA/D6NAwAAAAAAAAEnAgAAXgAAACShcjmck+c/wBJqBQWR6j8AAPw+nQMAAAAAAAABKAIAAF4AAAAkoXI5nJPnPxa1iBDBoeo/AAD8Pp0DAAAAAAAAASkCAABeAAAA2hryj6mW5z/yrRAaGbDqPwAA/D6tAwAAAAAAAAEqAgAAXgAAAJCUcea2mec/VP0BIg286j8AAPw+rQMAAAAAAAABKwIAAF4AAABEDvE8xJznPz6jXCidxeo/AAD8PrwDAAAAAAAAASwCAABeAAAA+Idwk9Gf5z8y9okrZcrqPwAA/j68AwAAAAAAAAEtAgAAXgAAALIB8Oneouc/Jkm3Li3P6j8AAP8+zAMAAAAAAAABLgIAAF4AAABke29A7KXnP6DyTTCR0eo/AEAAP8wDAAAAAAAAAS8CAABeAAAA0G5u7Qas5z+g8k0wkdHqPwDAAD/MAwAAAAAAAAEwAgAAXgAAAOzb7PAutec/rJ8gLcnM6j8AgAE/zAMAAAAAAAABMQIAAF4AAAAOSWv0Vr7nPz6jXCidxeo/AMABP9sDAAAAAAAAATICAABeAAAA4i9pTozK5z9U/QEiDbzqPwDAAT/rAwAAAAAAAAEzAgAAXgAAAGyQ5v7O2ec/eAR6GLWt6j8AAAI/6wMAAAAAAAABNAIAAF4AAABAd+RYBObnP5wL8g5dn+o/AAADP/sDAAAAAAAAATUCAABeAAAAytdhCUf15z/AEmoFBZHqPwCAAz/7AwAAAAAAAAE2AgAAXgAAAFQ437mJBOg/anBL+kiA6j8AgAU/CgQAAAAAAAABNwIAAF4AAACSEtzA2RboPwghWvJUdOo/AEAGPwoEAAAAAAAAATgCAABeAAAA0uzYxykp6D8he//rxGrqPwAACj8aBAAAAAAAAAE5AgAAXgAAABLH1c55O+g/LSjS6Pxl6j8AwAs/GgQAAAAAAAABOgIAAF4AAAAEG1Is11DoP7N+O+eYY+o/AEAOPzkEAAAAAAAAATsCAABeAAAArOhN4EFp6D+n0WjqYGjqPwBADz85BAAAAAAAAAE8AgAAXgAAAHQjyJfUiug/jnfD8PBx6j8AAA4/OQQAAAAAAAABPQIAAF4AAACqUUH8gbLoP2pwS/pIgOo/AIANPzkEAAAAAAAAAT4CAABeAAAARnO5DUrg6D/AEmoFBZHqPwCADT9JBAAAAAAAAAE/AgAAXgAAAEyIMMwsFOk/FrWIEMGh6j8AwA0/SQQAAAAAAAABQAIAAF4AAAC8kKY3Kk7pP2xXpxt9suo/AEAMP1gEAAAAAAAAAUECAABeAAAAbHMZqnea6T/C+cUmOcPqPwCACz9YBAAAAAAAAAFCAgAAXgAAAIhJi8nf7Ok/oPJNMJHR6j8AALI+aAQAAAAAAAABQwIAAF4AAACkH/3oRz/qPw7vETW92Oo/AACEPmgEAAAAAAAAAUQCAABeAAAAKOlttcqX6j+g8k0wkdHqPwAAUj54BAAAAAAAAAFFAgAAXgAAAEK/39Qy6uo/SFAvJdXA6j8AAEA+eAQAAAAAAAABRgIAAF4AAABgg4uwA73PPyH1qILGzuw/AAAWPgAAAAAAAAAAAUcCAABeAAAAsLWP/Jikzz+z+OR9msfsPwAATj4PAAAAAAAAAAFIAgAAXgAAAODOkaJjmM8/p0sSgWLM7D8AAFo+DwAAAAAAAAABSQIAAF4AAAAwAZbu+H/PPy2ie3/+yew/AABjPg8AAAAAAAAAAUoCAABeAAAAYBqYlMNzzz+z+OR9msfsPwAAcz4vAAAAAAAAAAFLAgAAXgAAADABlu74f88/LaJ7f/7J7D8AAHg+LwAAAAAAAAABTAIAAF4AAABgGpiUw3PPPy2ie3/+yew/AAB4Pi8AAAAAAAAAAU0CAABeAAAAYBqYlMNzzz8tont//snsPwAAeD4vAAAAAAAAAAFOAgAAXgAAAIgzmjqOZ88/LaJ7f/7J7D8AAHY+LwAAAAAAAAABTwIAAF4AAACIM5o6jmfPPy2ie3/+yew/AAB0Pi8AAAAAAAAAAVACAABeAAAAiDOaOo5nzz+z+OR9msfsPwAAdD4vAAAAAAAAAAFRAgAAXgAAAIgzmjqOZ88/s/jkfZrH7D8AAHQ+LwAAAAAAAAABUgIAAF4AAAC4TJzgWFvPPzlPTnw2xew/AAB6Pj4AAAAAAAAAAVMCAABeAAAA4GWehiNPzz85T058NsXsPwAAfT4+AAAAAAAAAAFUAgAAXgAAAAh/oCzuQs8/OU9OfDbF7D8AAIY+PgAAAAAAAAABVQIAAF4AAAAIf6As7kLPPzlPTnw2xew/AICJPj4AAAAAAAAAAVYCAABeAAAACH+gLO5Czz85T058NsXsPwCAjD5OAAAAAAAAAAFXAgAAXgAAADiYotK4Ns8/OU9OfDbF7D8AgI0+TgAAAAAAAAABWAIAAF4AAAA4mKLSuDbPP7+lt3rSwuw/AICMPk4AAAAAAAAAAVkCAABeAAAAYLGkeIMqzz+/pbd60sLsPwAAjD5OAAAAAAAAAAFaAgAAXgAAAJDKph5OHs8/RfwgeW7A7D8AAIw+XQAAAAAAAAABWwIAAF4AAAC446jEGBLPP8tSincKvuw/AACMPl0AAAAAAAAAAVwCAABeAAAAuOOoxBgSzz9RqfN1prvsPwCAkj5dAAAAAAAAAAFdAgAAXgAAAOj8qmrjBc8/1/9cdEK57D8AgJU+XQAAAAAAAAABXgIAAF4AAAAQFq0QrvnOP11WxnLetuw/AACfPm0AAAAAAAAAAV8CAABeAAAAOC+vtnjtzj9pA5lvFrLsPwAAoz59AAAAAAAAAAFgAgAAXgAAAGhIsVxD4c4/71kCbrKv7D8AAKU+jAAAAAAAAAABYQIAAF4AAACQYbMCDtXOP/sG1Wrqquw/AACmPpwAAAAAAAAAAWICAABeAAAAwHq1qNjIzj+BXT5phqjsPwAAqD6sAAAAAAAAAAFjAgAAXgAAAOiTt06jvM4/B7SnZyKm7D8AAKk+rAAAAAAAAAABZAIAAF4AAAAYrbn0bbDOP40KEWa+o+w/AICqPrsAAAAAAAAAAWUCAABeAAAAQMa7mjikzj8TYXpkWqHsPwCAqz67AAAAAAAAAAFmAgAAXgAAAHDfvUADmM4/E2F6ZFqh7D8AgKs+ywAAAAAAAAABZwIAAF4AAACY+L/mzYvOP5m342L2nuw/AACsPssAAAAAAAAAAWgCAABeAAAAyBHCjJh/zj+Zt+Ni9p7sPwCAqT7aAAAAAAAAAAFpAgAAXgAAAPAqxDJjc84/mbfjYvae7D8AgKg+2gAAAAAAAAABagIAAF4AAADwKsQyY3POP5m342L2nuw/AICkPuoAAAAAAAAAAWsCAABeAAAA8CrEMmNzzj+NChFmvqPsPwAAoz7qAAAAAAAAAAFsAgAAXgAAAMgRwoyYf84/gV0+aYao7D8AgJ0+6gAAAAAAAAABbQIAAF4AAADIEcKMmH/OP3Wwa2xOrew/AICbPuoAAAAAAAAAAW4CAABeAAAAmPi/5s2Lzj9pA5lvFrLsPwAAmD7qAAAAAAAAAAFvAgAAXgAAAJj4v+bNi84/aQOZbxay7D8AgJY+6gAAAAAAAAABcAIAAF4AAABw371AA5jOP+OsL3F6tOw/AACVPgkBAAAAAAAAAXECAABeAAAAGK259G2wzj9dVsZy3rbsPwAAlD4ZAQAAAAAAAAFyAgAAXgAAAMB6tajYyM4/XVbGct627D8AAJQ+GQEAAAAAAAABcwIAAF4AAABoSLFcQ+HOP11WxnLetuw/AACUPjgBAAAAAAAAAXQCAABeAAAAEBatEK75zj/jrC9xerTsPwAAlj44AQAAAAAAAAF1AgAAXgAAALjjqMQYEs8/aQOZbxay7D8AAJc+SAEAAAAAAAABdgIAAF4AAABgsaR4gyrPP+9ZAm6yr+w/AICWPkgBAAAAAAAAAXcCAABeAAAACH+gLO5Czz91sGtsTq3sPwAAlj5XAQAAAAAAAAF4AgAAXgAAALhMnOBYW88/gV0+aYao7D8AAJk+VwEAAAAAAAABeQIAAF4AAACIM5o6jmfPP40KEWa+o+w/AICaPmcBAAAAAAAAAXoCAABeAAAAYBqYlMNzzz8TYXpkWqHsPwAAoD5nAQAAAAAAAAF7AgAAXgAAADABlu74f88/mbfjYvae7D8AAKI+dwEAAAAAAAABfAIAAF4AAAAwAZbu+H/PPx8OTWGSnOw/AICmPncBAAAAAAAAAX0CAABeAAAAMAGW7vh/zz+nZLZfLprsPwCAqD53AQAAAAAAAAF+AgAAXgAAADABlu74f88/LbsfXsqX7D8AAK4+hgEAAAAAAAABfwIAAF4AAAAwAZbu+H/PPy27H17Kl+w/AACwPoYBAAAAAAAAAYACAABeAAAAMAGW7vh/zz8tux9eypfsPwCAsD6GAQAAAAAAAAGBAgAAXgAAAGAamJTDc88/LbsfXsqX7D8AALA+hgEAAAAAAAABggIAAF4AAACIM5o6jmfPP6dktl8umuw/AICrPoYBAAAAAAAAAYMCAABeAAAAuEyc4Fhbzz+Zt+Ni9p7sPwCAqT6GAQAAAAAAAAGEAgAAXgAAAOBlnoYjT88/jQoRZr6j7D8AAKc+pQEAAAAAAAABhQIAAF4AAADgZZ6GI0/PP4FdPmmGqOw/AACmPqUBAAAAAAAAAYYCAABeAAAA4GWehiNPzz91sGtsTq3sPwCAoz6lAQAAAAAAAAGHAgAAXgAAAOBlnoYjT88/aQOZbxay7D8AgKI+1AEAAAAAAAABiAIAAF4AAADgZZ6GI0/PP11WxnLetuw/AACkPuMBAAAAAAAAAYkCAABeAAAAuEyc4Fhbzz9RqfN1prvsPwAApT7jAQAAAAAAAAGKAgAAXgAAAIgzmjqOZ88/RfwgeW7A7D8AAKk+8wEAAAAAAAABiwIAAF4AAABgGpiUw3PPP7+lt3rSwuw/AICqPvMBAAAAAAAAAYwCAABeAAAACOiTSC6Mzz85T058NsXsPwCArD4DAgAAAAAAAAGNAgAAXgAAAIicjVbOsM8/s/jkfZrH7D8AgK0+AwIAAAAAAAABjgIAAF4AAAAAUYdkbtXPP7P45H2ax+w/AACvPhICAAAAAAAAAY8CAABeAAAAgAWBcg76zz+z+OR9msfsPwCArz4iAgAAAAAAAAGQAgAAXgAAAJRpPpM8CdA/s/jkfZrH7D8AgK8+IgIAAAAAAAABkQIAAF4AAABoUDztcRXQP7P45H2ax+w/AACwPjICAAAAAAAAAZICAABeAAAAPDc6R6ch0D85T058NsXsPwAAsz4yAgAAAAAAAAGTAgAAXgAAABAeOKHcLdA/v6W3etLC7D8AgLQ+QQIAAAAAAAABlAIAAF4AAAB8ETdO9zPQP0X8IHluwOw/AAC8PkECAAAAAAAAAZUCAABeAAAA5AQ2+xE60D/LUop3Cr7sPwCAvz5BAgAAAAAAAAGWAgAAXgAAAFD4NKgsQNA/1/9cdEK57D8AgMY+UQIAAAAAAAABlwIAAF4AAABQ+DSoLEDQP11WxnLetuw/AADKPlECAAAAAAAAAZgCAABeAAAAUPg0qCxA0D/jrC9xerTsPwCAzz5RAgAAAAAAAAGZAgAAXgAAAFD4NKgsQNA/aQOZbxay7D8AANI+UQIAAAAAAAABmgIAAF4AAABQ+DSoLEDQP+9ZAm6yr+w/AIDTPmACAAAAAAAAAZsCAABeAAAAUPg0qCxA0D91sGtsTq3sPwAA1D5gAgAAAAAAAAGcAgAAXgAAAOQENvsROtA/+wbVauqq7D8AANQ+cAIAAAAAAAABnQIAAF4AAADkBDb7ETrQP/sG1Wrqquw/AADUPnACAAAAAAAAAZ4CAABeAAAAfBE3Tvcz0D/7BtVq6qrsPwCA0j5wAgAAAAAAAAGfAgAAXgAAABAeOKHcLdA/+wbVauqq7D8AANI+cAIAAAAAAAABoAIAAF4AAACoKjn0wSfQP/sG1Wrqquw/AADSPnACAAAAAAAAAaECAABeAAAAPDc6R6ch0D/7BtVq6qrsPwAA0j5wAgAAAAAAAAGiAgAAXgAAANRDO5qMG9A/+wbVauqq7D8AANM+gAIAAAAAAAABowIAAF4AAADUQzuajBvQP/sG1Wrqquw/AIDTPoACAAAAAAAAAaQCAABeAAAAaFA87XEV0D/7BtVq6qrsPwCA0T6PAgAAAAAAAAGlAgAAXgAAAGhQPO1xFdA/dbBrbE6t7D8AgNA+jwIAAAAAAAABpgIAAF4AAABoUDztcRXQP3Wwa2xOrew/AIDJPo8CAAAAAAAAAacCAABeAAAAaFA87XEV0D91sGtsTq3sPwAAxj6fAgAAAAAAAAGoAgAAXgAAAGhQPO1xFdA/dbBrbE6t7D8AgLg+nwIAAAAAAAABqQIAAF4AAABoUDztcRXQP3Wwa2xOrew/AACyPp8CAAAAAAAAAaoCAABeAAAAaFA87XEV0D91sGtsTq3sPwAAIT6fAgAAAAAAAAGrAgAAXgAAADw3OkenIdA/dbBrbE6t7D8AAJA9rwIAAAAAAAABrAIAAF4AAAAQHjih3C3QPwe0p2cipuw/AAC4PK8CAAAAAAAAAa0CAABeAAAAZBsNOY/51j+xKi07MmPsPwAAaT4AAAAAAAAAAAGuAgAAXgAAAGQbDTmP+dY/sSotOzJj7D8AAKA+EAAAAAAAAAABrwIAAF4AAAA4AguTxAXXPyvUwzyWZew/AICpPhAAAAAAAAAAAbACAABeAAAAGKoDTn8w1z8r1MM8lmXsPwCAsD4fAAAAAAAAAAGxAgAAXgAAAMR3/wHqSNc/pX1aPvpn7D8AAKs+HwAAAAAAAAABsgIAAF4AAABELPkPim3XPx8n8T9eauw/AACnPh8AAAAAAAAAAbMCAABeAAAABLvvJHqk1z8fJ/E/XmrsPwCAoj4vAAAAAAAAAAG0AgAAXgAAACg95eaE4dc/HyfxP15q7D8AgKA+LwAAAAAAAAABtQIAAF4AAAAkptgCxSrYP6V9Wj76Z+w/AICbPj8AAAAAAAAAAbYCAABeAAAAuBvNcept2D8r1MM8lmXsPwCAmT4/AAAAAAAAAAG3AgAAXgAAAKyEwI0qt9g/N4GWOc5g7D8AAJc+TgAAAAAAAAABuAIAAF4AAAAU4bJWhQbZP0MuaTYGXOw/AACWPk4AAAAAAAAAAbkCAABeAAAAqFanxapJ2T9P2zszPlfsPwAAlz5OAAAAAAAAAAG6AgAAXgAAAKC/muHqktk/W4gOMHZS7D8AgJc+XgAAAAAAAAABuwIAAF4AAAAIHI2qReLZP+Hedy4SUOw/AACbPl4AAAAAAAAAAbwCAABeAAAAQF99zdU92j/h3ncuElDsPwCAnD5uAAAAAAAAAAG9AgAAXgAAAEyJa0qbpdo/4d53LhJQ7D8AgJ4+bgAAAAAAAAABvgIAAF4AAABcs1nHYA3bP+Hedy4SUOw/AICfPn0AAAAAAAAAAb8CAABeAAAAbN1HRCZ12z9biA4wdlLsPwCAnj6NAAAAAAAAAAHAAgAAXgAAAHwHNsHr3Ns/1TGlMdpU7D8AAJ4+jQAAAAAAAAABwQIAAF4AAAAcPiWRlj7cP0/bOzM+V+w/AACePo0AAAAAAAAAAcICAABeAAAALGgTDlym3D/JhNI0olnsPwAAnj6cAAAAAAAAAAHDAgAAXgAAANCeAt4GCN0/vdf/N2pe7D8AAJ8+nAAAAAAAAAABxAIAAF4AAABMvO8H53XdPzeBljnOYOw/AICfPqwAAAAAAAAAAcUCAABeAAAALM3b3uHp3T+xKi07MmPsPwAAoj6sAAAAAAAAAAHGAgAAXgAAAOTExQ8Sat4/pX1aPvpn7D8AAKM+vAAAAAAAAAABxwIAAF4AAAAwybCTJ+TeP6V9Wj76Z+w/AICkPrwAAAAAAAAAAcgCAABeAAAAFNqcaiJY3z8fJ/E/XmrsPwCApT7LAAAAAAAAAAHJAgAAXgAAAPTqiEEdzN8/HyfxP15q7D8AgKQ+ywAAAAAAAAABygIAAF4AAAA4BLu1/hzgPx8n8T9eauw/AACkPssAAAAAAAAAAcsCAABeAAAAqgwxIfxW4D8fJ/E/XmrsPwAApD7bAAAAAAAAAAHMAgAAXgAAAIQIpjkUl+A/HyfxP15q7D8AAKQ+2wAAAAAAAAABzQIAAF4AAAAYfpqoOdrgP6V9Wj76Z+w/AAClPusAAAAAAAAAAc4CAABeAAAAqPOOF18d4T8r1MM8lmXsPwCApT7rAAAAAAAAAAHPAgAAXgAAAM51hNlpWuE/N4GWOc5g7D8AgKQ++gAAAAAAAAAB0AIAAF4AAACqcfnxgZrhP73X/zdqXuw/AACkPvoAAAAAAAAAAdECAABeAAAAHHpvXX/U4T/JhNI0olnsPwCAqD4JAQAAAAAAAAHSAgAAXgAAAIyC5ch8DuI/1TGlMdpU7D8AAKo+CQEAAAAAAAAB0wIAAF4AAAC0BNuKh0viP1uIDjB2Uuw/AICrPhgBAAAAAAAAAdQCAABeAAAARHrP+ayO4j/h3ncuElDsPwAArD4YAQAAAAAAAAHVAgAAXgAAANbvw2jS0eI/7YtKK0pL7D8AgLI+KAEAAAAAAAAB1gIAAF4AAABmZbjX9xTjP3PisynmSOw/AIC1PigBAAAAAAAAAdcCAABeAAAAjOetmQJS4z9/j4YmHkTsPwCAuD44AQAAAAAAAAHYAgAAXgAAALRpo1sNj+M/izxZI1Y/7D8AgLk+OAEAAAAAAAAB2QIAAF4AAADc65gdGMzjPxGTwiHyPOw/AAC7PkcBAAAAAAAAAdoCAABeAAAAtucNNjAM5D8dQJUeKjjsPwCAuz5HAQAAAAAAAAHbAgAAXgAAAPzWgftiUuQ/Ke1nG2Iz7D8AAL4+VwEAAAAAAAAB3AIAAF4AAABAxvXAlZjkPzWaOhiaLuw/AAC/PlcBAAAAAAAAAd0CAABeAAAA1DvqL7vb5D9BRw0V0insPwCAvz5nAQAAAAAAAAHeAgAAXgAAALA3X0jTG+U/0UpJEKYi7D8AAMA+ZwEAAAAAAAAB3wIAAF4AAACIM9Rg61vlP2NOhQt6G+w/AADBPnYBAAAAAAAAAeACAABeAAAAPBZH0zio5T97qCoF6hHsPwCAwT52AQAAAAAAAAHhAgAAXgAAAOz4uUWG9OU/GVk5/fUF7D8AAMM+dgEAAAAAAAAB4gIAAF4AAABQVawO4UPmPzGz3vZl/Os/AIDDPoYBAAAAAAAAAeMCAABeAAAAADgfgS6Q5j9JDYTw1fLrPwCAwz6GAQAAAAAAAAHkAgAAXgAAAPqgEp1u2eY/2xDA66nr6z8AAMQ+lQEAAAAAAAAB5QIAAF4AAACMFgcMlBznP20U/OZ95Os/AADFPpUBAAAAAAAAAeYCAABeAAAAahJ8JKxc5z95wc7jtd/rPwCAxT6lAQAAAAAAAAHnAgAAXgAAAEQO8TzEnOc/hW6h4O3a6z8AgMQ+pQEAAAAAAAAB6AIAAF4AAADUg+Wr6d/nPxdy3dvB0+s/AADEPrUBAAAAAAAAAekCAABeAAAAsn9axAEg6D8jH7DY+c7rPwAAxT61AQAAAAAAAAHqAgAAXgAAAIx7z9wZYOg/L8yC1THK6z8AgMU+xAEAAAAAAAAB6wIAAF4AAAC0/cSeJJ3oP7Ui7NPNx+s/AIDEPsQBAAAAAAAAAewCAABeAAAAJAY7CiLX6D87eVXSacXrPwAAxD7UAQAAAAAAAAHtAgAAXgAAACwbssgEC+k/wc++0AXD6z8AAMQ+1AEAAAAAAAAB7gIAAF4AAAAUw6qDvzXpP8HPvtAFw+s/AADEPuQBAAAAAAAAAe8CAABeAAAA/GqjPnpg6T9HJijPocDrPwAAxT7kAQAAAAAAAAHwAgAAXgAAADCZHKMniOk/RyYoz6HA6z8AgMU+8wEAAAAAAAAB8QIAAF4AAAD205ZauqnpP818kc09vus/AADHPvMBAAAAAAAAAfICAABeAAAACpWRuz/I6T/NfJHNPb7rPwCAxz4DAgAAAAAAAAHzAgAAXgAAAGrcDMa34+k/U9P6y9m76z8AAMo+AwIAAAAAAAAB9AIAAF4AAAASqgh6IvzpP1PT+svZu+s/AADLPhICAAAAAAAAAfUCAABeAAAABP6E138R6j/ZKWTKdbnrPwAA0T4SAgAAAAAAAAH2AgAAXgAAAI5eAojCIOo/2SlkynW56z8AANQ+IgIAAAAAAAAB9wIAAF4AAABkRQDi9yzqP1+AzcgRt+s/AIDYPiICAAAAAAAAAfgCAABeAAAAhLJ+5R826j9fgM3IEbfrPwCA2j4yAgAAAAAAAAH5AgAAXgAAAO6lfZI6POo/X4DNyBG36z8AgN0+MgIAAAAAAAAB+gIAAF4AAACkH/3oRz/qP1+AzcgRt+s/AADfPjICAAAAAAAAAfsCAABeAAAApB/96Ec/6j9fgM3IEbfrPwCA3j4yAgAAAAAAAAH8AgAAXgAAAO6lfZI6POo/X4DNyBG36z8AAN4+QQIAAAAAAAAB/QIAAF4AAAA4LP47LTnqP+XWNsettOs/AADdPkECAAAAAAAAAf4CAABeAAAAzjj/jhIz6j/l1jbHrbTrPwAA3D5BAgAAAAAAAAH/AgAAXgAAAPpRATXdJuo/5dY2x6206z8AANs+YQIAAAAAAAABAAMAAF4AAAAmawPbpxrqP+XWNsettOs/AADaPmECAAAAAAAAAQEDAABeAAAAnAqGKmUL6j/l1jbHrbTrPwAA2T5hAgAAAAAAAAECAwAAXgAAABKqCHoi/Ok/5dY2x6206z8AANg+cAIAAAAAAAABAwMAAF4AAACISYvJ3+zpP+XWNsettOs/AIDVPnACAAAAAAAAAQQDAABeAAAASm+Owo/a6T/l1jbHrbTrPwCA1D6AAgAAAAAAAAEFAwAAXgAAAL4OERJNy+k/X4DNyBG36z8AAMs+gAIAAAAAAAABBgMAAF4AAACENBQL/bjpP1+AzcgRt+s/AADHPo8CAAAAAAAAAQcDAABeAAAAjuCXrZ+j6T/ZKWTKdbnrPwCAiz6fAgAAAAAAAAEIAwAAXgAAAJqMG1BCjuk/U9P6y9m76z8AAGE+nwIAAAAAAAABCQMAAF4AAACGyyDvvG/pP818kc09vus/AABCPq8CAAAAAAAAAQoDAABeAAAAChcn4RxL6T/NfJHNPb7rPwAAOD6vAgAAAAAAAAELAwAAXgAAAGj8Fkmg7rA/eZfHjYLf7D8AACk+AAAAAAAAAAABDAMAAF4AAADIxSd59YywPwmbA4lW2Ow/AABnPhAAAAAAAAAAAQ0DAABeAAAAIPgrxYp0sD8JmwOJVtjsPwAAdT4QAAAAAAAAAAEOAwAAXgAAAIAqMBEgXLA/FUjWhY7T7D8AAH8+EAAAAAAAAAABDwMAAF4AAACAKjARIFywPxVI1oWO0+w/AICJPiAAAAAAAAAAARADAABeAAAAgCowESBcsD+bnj+EKtHsPwAAjT4gAAAAAAAAAAERAwAAXgAAAMhcNF21Q7A/p0sSgWLM7D8AAJg+IAAAAAAAAAABEgMAAF4AAADIXDRdtUOwPy2ie3/+yew/AICcPiAAAAAAAAAAARMDAABeAAAAyFw0XbVDsD+z+OR9msfsPwAAqD4vAAAAAAAAAAEUAwAAXgAAAMhcNF21Q7A/OU9OfDbF7D8AgKw+LwAAAAAAAAABFQMAAF4AAAAgjzipSiuwPzlPTnw2xew/AIC1Pi8AAAAAAAAAARYDAABeAAAAII84qUorsD+/pbd60sLsPwCAuT4vAAAAAAAAAAEXAwAAXgAAAIDBPPXfErA/v6W3etLC7D8AAMM+PwAAAAAAAAABGAMAAF4AAACAwTz13xKwP7+lt3rSwuw/AADHPj8AAAAAAAAAARkDAABeAAAAoOeBgur0rz+/pbd60sLsPwCAzD4/AAAAAAAAAAEaAwAAXgAAAEBMihoVxK8/v6W3etLC7D8AgM4+PwAAAAAAAAABGwMAAF4AAABATIoaFcSvPy2ie3/+yew/AIDPPk4AAAAAAAAAARwDAABeAAAAALGSsj+Trz8VSNaFjtPsPwAA0D5OAAAAAAAAAAEdAwAAXgAAAGB6o+KUMa8/eZfHjYLf7D8AANA+fQAAAAAAAAABHgMAAF4AAABgeqPilDGvP9vmuJV26+w/AADQPn0AAAAAAAAAAR8DAABeAAAAYHqj4pQxrz8xidegMvzsPwAA0D6NAAAAAAAAAAEgAwAAXgAAAGB6o+KUMa8/k9jIqCYI7T8AgM4+jQAAAAAAAAABIQMAAF4AAABgeqPilDGvP2/RULJ+Fu0/AADOPp0AAAAAAAAAASIDAABeAAAAsEO0EurPrj9Lyti71iTtPwAAzz6dAAAAAAAAAAEjAwAAXgAAABANxUI/bq4/oWz3xpI17T8AgM8+vAAAAAAAAAABJAMAAF4AAABw1tVylAyuP3G4rNOySO0/AADRPrwAAAAAAAAAASUDAABeAAAAEDveCr/brT+7rfjhNl7tPwCA0T68AAAAAAAAAAEmAwAAXgAAANCf5qLpqq0/A6NE8Lpz7T8AANU+ywAAAAAAAAABJwMAAF4AAAAwaffSPkmtP8dBJwCji+0/AIDWPssAAAAAAAAAASgDAABeAAAAMJcQm762rD8HiqAR76XtPwCA2D7bAAAAAAAAAAEpAwAAXgAAAOApMvto86s/RdIZIzvA7T8AgNk+2wAAAAAAAAABKgMAAF4AAACQvFNbEzCrP/3DKTbr3O0/AIDZPusAAAAAAAAAASsDAABeAAAAQE91u71sqj85DKNHN/ftPwAA2j7rAAAAAAAAAAEsAwAAXgAAAMBGn7OSeKk/8f2yWucT7j8AANs++gAAAAAAAAABLQMAAF4AAAAwPsmrZ4SoPy9GLGwzLu4/AIDbPvoAAAAAAAAAAS4DAABeAAAAcDXzozyQpz9xjqV9f0juPwCA2j4KAQAAAAAAAAEvAwAAXgAAAJCRJTQ8a6Y/u4PxiwNe7j8AANo+CgEAAAAAAAABMAMAAF4AAACg7VfEO0alPwV5PZqHc+4/AADaPhoBAAAAAAAAATEDAABeAAAAcK6S7GXwoz9NbomoC4nuPwAA2j4aAQAAAAAAAAEyAwAAXgAAAHAKxXxly6I/G7o+tSuc7j8AgNg+GgEAAAAAAAABMwMAAF4AAACQZvcMZaahP+sF9MFLr+4/AADYPikBAAAAAAAAATQDAABeAAAAoMIpnWSBoD/H/nvLo73uPwCA1T4pAQAAAAAAAAE1AwAAXgAAAAB0pypzGp8/o/cD1fvL7j8AgNQ+OQEAAAAAAAABNgMAAF4AAAAAY/saHTKdPwVH9dzv1+4/AIDNPjkBAAAAAAAAATcDAABeAAAAYIg+23Grmz9nlubk4+PuPwAAyj5IAQAAAAAAAAE4AwAAXgAAAGDkcGtxhpo/TzxB63Pt7j8AgMA+SAEAAAAAAAABOQMAAF4AAABgQKP7cGGZP8E4BfCf9O4/AIC8PkgBAAAAAAAAAToDAABeAAAAQNPEWxuemD8vNcn0y/vuPwAAqD5YAQAAAAAAAAE7AwAAXgAAAGCc1YtwPJg/IYj295MA7z8AgJ4+WAEAAAAAAAABPAMAAF4AAADgZea7xdqXP5sxjfn3Au8/AAAvPlgBAAAAAAAAAT0DAABeAAAAYC/36xp5lz+bMY359wLvPwAA4D1oAQAAAAAAAAE+AwAAXgAAAGAv9+saeZc/IYj295MA7z8AAJw9aAEAAAAAAAABPwMAAF4AAAAAwnO8T6R0P1kbXKVDhO4/AAB+PgAAAAAAAAAAAUADAABeAAAAgDI9/U0QcD9ZG1ylQ4TuPwAArj4PAAAAAAAAAAFBAwAAXgAAAIAM+jz5lnE/33HFo9+B7j8AgLg+DwAAAAAAAAABQgMAAF4AAAAA57Z8pB1zP1kbXKVDhO4/AIDAPg8AAAAAAAAAAUMDAABeAAAAAOe2fKQdcz9ZG1ylQ4TuPwAAvT4fAAAAAAAAAAFEAwAAXgAAAICcMPz6KnY/WRtcpUOE7j8AALo+HwAAAAAAAAABRQMAAF4AAAAAUap7UTh5P9PE8qanhu4/AAC2Ph8AAAAAAAAAAUYDAABeAAAAAAck+6dFfD9NbomoC4nuPwCAtD4fAAAAAAAAAAFHAwAAXgAAAAC7nXr+Un8/xxcgqm+L7j8AALM+LwAAAAAAAAABSAMAAF4AAACAuAt9KjCBP7tqTa03kO4/AACyPi8AAAAAAAAAAUkDAABeAAAAwJLIvNW2gj8pZxGyY5fuPwAAsT4+AAAAAAAAAAFKAwAAXgAAAIBthfyAPYQ/lWPVto+e7j8AALA+PgAAAAAAAAABSwMAAF4AAACAbYX8gD2EP/eyxr6Dqu4/AACvPj4AAAAAAAAAAUwDAABeAAAAgG2F/IA9hD/Tq07I27juPwAArj5eAAAAAAAAAAFNAwAAXgAAAIBthfyAPYQ/KU5t05fJ7j8AAK8+XgAAAAAAAAABTgMAAF4AAACAAKdcK3qDP/mZIuC33O4/AICvPl4AAAAAAAAAAU8DAABeAAAAwJLIvNW2gj9Hj27uO/LuPwCArj5tAAAAAAAAAAFQAwAAXgAAAIAl6hyA84E/CS5R/iMK7z8AAK4+bQAAAAAAAAABUQMAAF4AAACAuAt9KjCBP1MjnQyoH+8/AACuPn0AAAAAAAAAAVIDAABeAAAAgEst3dRsgD+dGOkaLDXvPwAArj59AAAAAAAAAAFTAwAAXgAAAIBLLd3UbIA/bWSeJ0xI7z8AAK8+nAAAAAAAAAABVAMAAF4AAAAAu516/lJ/Pz2wUzRsW+8/AICvPpwAAAAAAAAAAVUDAABeAAAAALudev5Sfz+TUnI/KGzvPwCArj6cAAAAAAAAAAFWAwAAXgAAAAC7nXr+Un8/b0v6SIB67z8AAK4+nAAAAAAAAAABVwMAAF4AAACASy3d1GyAP9Ga61B0hu8/AACuPqwAAAAAAAAAAVgDAABeAAAAwJLIvNW2gj+5QEZXBJDvPwAArj6sAAAAAAAAAAFZAwAAXgAAAMDaY5zWAIU/n+agXZSZ7z8AAK4+uwAAAAAAAAABWgMAAF4AAADAj90bLQ6IPw3jZGLAoO8/AACuPrsAAAAAAAAAAVsDAABeAAAAwB8U2y6ijD8DNpJliKXvPwAArj7LAAAAAAAAAAFcAwAAXgAAAECOFB3D/JA/fd8oZ+yn7z8AAK4+ywAAAAAAAAABXQMAAF4AAABgQ46cGQqUP33fKGfsp+8/AACuPtsAAAAAAAAAAV4DAABeAAAA4GXmu8Xalz8DNpJliKXvPwAArj7bAAAAAAAAAAFfAwAAXgAAAAC/LascDZw/DeNkYsCg7z8AAKQ+2wAAAAAAAAABYAMAAF4AAAAAjDrNuR+gPyc9Clwwl+8/AICfPuoAAAAAAAAAAWEDAABeAAAAgDjeROU4oj9LRIJS2IjvPwAAJD76AAAAAAAAAAFiAwAAXgAAAGCAeSTmgqQ/9aFjRxx47z8AALw9GQEAAAAAAAABYwMAAF4AAAAwyBQE58ymPyVWrjr8ZO8/AABcPRkBAAAAAAAAAWQDAABeAAAAzOQTEZ4AwT/POeaYPvDsPwAAhz4AAAAAAAAAAAFlAwAAXgAAAKhiHk+Tw8A/w4wTnAb17D8AALk+EAAAAAAAAAABZgMAAF4AAAAAlSKbKKvAP8OME5wG9ew/AADEPhAAAAAAAAAAAWcDAABeAAAAAJUimyirwD9J43yaovLsPwAAzD4QAAAAAAAAAAFoAwAAXgAAAACVIpsoq8A/SeN8mqLy7D8AgMo+EAAAAAAAAAABaQMAAF4AAAAAlSKbKKvAP8OME5wG9ew/AADIPh8AAAAAAAAAAWoDAABeAAAAAJUimyirwD89NqqdavfsPwAAxD4fAAAAAAAAAAFrAwAAXgAAACiuJEHznsA/qzJuopb+7D8AgMI+HwAAAAAAAAABbAMAAF4AAAAoriRB857AP5PYyKgmCO0/AIC+Pi8AAAAAAAAAAW0DAABeAAAAKK4kQfOewD/1J7qwGhTtPwAAvT4vAAAAAAAAAAFuAwAAXgAAACiuJEHznsA/S8rYu9Yk7T8AALs+PwAAAAAAAAABbwMAAF4AAAAoriRB857AP5W/JMpaOu0/AAC6Pj8AAAAAAAAAAXADAABeAAAAWMcm572SwD/TB57bplTtPwAAuj5OAAAAAAAAAAFxAwAAXgAAAIjgKI2IhsA/fUzb8R527T8AALo+TgAAAAAAAAABcgMAAF4AAACw+SozU3rAP6U6rwn7me0/AIC4Pk4AAAAAAAAAAXMDAABeAAAACCwvf+hhwD/X1VUeD7ntPwAAuD5eAAAAAAAAAAF0AwAAXgAAAGBeM8t9ScA/gxqTNIfa7T8AALo+XgAAAAAAAAABdQMAAF4AAADgqTm93STAP7O1OUmb+e0/AAC7Pm0AAAAAAAAAAXYDAABeAAAAYPU/rz0AwD/lUOBdrxjuPwAAvz59AAAAAAAAAAF3AwAAXgAAAMiBjEI7t78/nULwcF817j8AgMA+fQAAAAAAAAABeAMAAF4AAAAoS51ykFW/P1k0AIQPUu4/AADGPn0AAAAAAAAAAXkDAABeAAAAeBSuouXzvj+XfHmVW2zuPwAAyD6NAAAAAAAAAAF6AwAAXgAAADAQwx7Qeb4/WRtcpUOE7j8AgMo+jQAAAAAAAAABewMAAF4AAABAPtzmT+e9Pxu6PrUrnO4/AIDLPpwAAAAAAAAAAXwDAABeAAAASGz1rs9UvT/fWCHFE7TuPwCAyj6cAAAAAAAAAAF9AwAAXgAAAPj+Fg96kbw/o/cD1fvL7j8AAMo+rwAAAAAAAAABfgMAAF4AAACwkThvJM67P+E/feZH5u4/AIDFPq8AAAAAAAAAAX8DAABeAAAAcCRaz84Kuz+p3l/2L/7uPwCAwz6/AAAAAAAAAAGAAwAAXgAAACi3ey95R7o/a31CBhgW7z8AAL8+vwAAAAAAAAABgQMAAF4AAADYSZ2PI4S5Py8cJRYALu8/AAC9Ps4AAAAAAAAAAYIDAABeAAAAkNy+783AuD95EXEkhEPvPwCAtD7OAAAAAAAAAAGDAwAAXgAAAPA83APjFbg/SV0mMaRW7z8AgLA+3gAAAAAAAAABhAMAAF4AAAAIa/XLYoO3P5//RDxgZ+8/AACfPt4AAAAAAAAAAYUDAABeAAAAqGYKSE0Jtz97+MxFuHXvPwCAlz7tAAAAAAAAAAGGAwAAXgAAAAgwG3iip7Y/3Ue+TayB7z8AgJQ+7QAAAAAAAAABhwMAAF4AAABo+Suo90W2P8XtGFQ8i+8/AICTPg0BAAAAAAAAAYgDAABeAAAAqKHkmw3ltz/fccWj34HuPwCAnz4AAAAAAAAAAAGJAwAAXgAAAKih5JsN5bc/WRtcpUOE7j8AgNo+EAAAAAAAAAABigMAAF4AAABQBu0zOLS3P9PE8qanhu4/AADoPhAAAAAAAAAAAYsDAABeAAAAUAbtMzi0tz/TxPKmp4buPwCA8T4QAAAAAAAAAAGMAwAAXgAAAFAG7TM4tLc/08TypqeG7j8AgPE+EAAAAAAAAAABjQMAAF4AAABQBu0zOLS3P9PE8qanhu4/AIDvPiAAAAAAAAAAAY4DAABeAAAAUAbtMzi0tz/TxPKmp4buPwCA5D4gAAAAAAAAAAGPAwAAXgAAAFAG7TM4tLc/xxcgqm+L7j8AgN8+IAAAAAAAAAABkAMAAF4AAABQBu0zOLS3PzUU5K6bku4/AIDQPiAAAAAAAAAAAZEDAABeAAAAUAbtMzi0tz+hEKizx5nuPwAAyj4vAAAAAAAAAAGSAwAAXgAAAKg48X/Nm7c/A2CZu7ul7j8AgME+PwAAAAAAAAABkwMAAF4AAABQnfkX+Gq3P99YIcUTtO4/AAC+Pj8AAAAAAAAAAZQDAABeAAAACAICsCI6tz+vpNbRM8fuPwCAvD4/AAAAAAAAAAGVAwAAXgAAAKhmCkhNCbc/7exP43/h7j8AALw+TgAAAAAAAAABlgMAAF4AAABgyxLgd9i2P6neX/Yv/u4/AAC8Pk4AAAAAAAAAAZcDAABeAAAAaGIfxDePtj9f0G8J4BrvPwAAvD5eAAAAAAAAAAGYAwAAXgAAAGj5K6j3RbY/F8J/HJA37z8AALw+XgAAAAAAAAABmQMAAF4AAABwkDiMt/y1P8+zjy9AVO8/AAC8Pm4AAAAAAAAAAZoDAABeAAAAIPVAJOLLtT8N/AhBjG7vPwAAvj5uAAAAAAAAAAGbAwAAXgAAANBZSbwMm7U/V/FUTxCE7z8AAL8+jQAAAAAAAAABnAMAAF4AAAAgjE0IooK1P5/moF2Ume8/AADCPo0AAAAAAAAAAZ0DAABeAAAAIIxNCKKCtT/3iL9oUKrvPwAAwz6NAAAAAAAAAAGeAwAAXgAAACCMTQiigrU/04FHcqi47z8AAMc+jQAAAAAAAAABnwMAAF4AAADQWUm8DJu1PzXROHqcxO8/AIDIPp0AAAAAAAAAAaADAABeAAAAIPVAJOLLtT+XICqCkNDvPwCAyj6dAAAAAAAAAAGhAwAAXgAAABBeNEAiFbY/BR3uhrzX7z8AgMs+rAAAAAAAAAABogMAAF4AAAAQxydcYl62P3MZsovo3u8/AIDLPqwAAAAAAAAAAaMDAABeAAAAYMsS4HfYtj9nbN+OsOPvPwAAzD68AAAAAAAAAAGkAwAAXgAAAKjP/WONUrc/Z2zfjrDj7z8AAM0+vAAAAAAAAAABpQMAAF4AAABQb+BPeP23P+3CSI1M4e8/AIDNPssAAAAAAAAAAaYDAABeAAAAkNy+783AuD9/xoSIINrvPwCAwj7LAAAAAAAAAAGnAwAAXgAAACjllPf4tLk/lyAqgpDQ7z8AAL4+2wAAAAAAAAABqAMAAF4AAAAoIG9LuZC6P0F+C3fUv+8/AABKPtsAAAAAAAAAAakDAABeAAAAEMQ8u7m1uz/3iL9oUKrvPwAA9D0KAQAAAAAAAAGqAwAAXgAAAEgDApOPC70/uUBGVwSQ7z8AAJY9CgEAAAAAAAABqwMAAF4AAABc8N4RuDTSP1NNpGLbH+4/AAAQPQAAAAAAAAAAAawDAABeAAAAAL7axSJN0j/lUOBdrxjuPwAARD0fAAAAAAAAAAGtAwAAXgAAAKyL1nmNZdI//aqFVx8P7j8AAFA9HwAAAAAAAAAL"/>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8859|recordEnd=16484|recordLength=177010|start=8859|end=16484|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8339|recordLength=78392|start=0|end=78339|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4AAAAhAAAABwMAAAAAAQAAACAAAAAECUlua0F0b21WMQIAAAAJBAAAAAkFAAAACQYAAAAJBwAAAAkIAAAACQkAAAAJCgAAAAkLAAAACQwAAAAJDQAAAAkOAAAACQ8AAAAJEAAAAAkRAAAACRIAAAAJEwAAAAkUAAAACRUAAAAJFgAAAAkXAAAACRgAAAAJGQAAAAkaAAAACRsAAAAJHAAAAAkdAAAACR4AAAAJHwAAAAkgAAAACSEAAAANAgUEAAAAC1BlblN0cm9rZVYxBAAAAApBdHRyaWJ1dGVzBVRyYWNlCVN0YXJ0VGltZQRUeXBlBAQABA9QZW5BdHRyaWJ1dGVzVjECAAAACklua1RyYWNlVjECAAAAEAxBY3Rpb25UeXBlVjECAAAAAgAAAAkiAAAACSMAAADCFwAAAAAAAAXc////DEFjdGlvblR5cGVWMQEAAAAHdmFsdWVfXwAIAgAAAAAAAAABBQAAAAQAAAAJJQAAAAkmAAAA1R0AAAAAAAAB2f///9z///8AAAAAAQYAAAAEAAAACSgAAAAJKQAAAK9LAAAAAAAAAdb////c////AAAAAAEHAAAABAAAAAkrAAAACSwAAABFUQAAAAAAAAHT////3P///wAAAAABCAAAAAQAAAAJLgAAAAkvAAAAc1IAAAAAAAAB0P///9z///8AAAAAAQkAAAAEAAAACTEAAAAJMgAAAGVVAAAAAAAAAc3////c////AAAAAAEKAAAABAAAAAk0AAAACTUAAADGVwAAAAAAAAHK////3P///wAAAAABCwAAAAQAAAAJNwAAAAk4AAAAX1kAAAAAAAABx////9z///8AAAAAAQwAAAAEAAAACToAAAAJOwAAACNbAAAAAAAAAcT////c////AAAAAAENAAAABAAAAAk9AAAACT4AAAAOXAAAAAAAAAHB////3P///wAAAAABDgAAAAQAAAAJQAAAAAlBAAAA/FwAAAAAAAABvv///9z///8AAAAAAQ8AAAAEAAAACUMAAAAJRAAAANddAAAAAAAAAbv////c////AAAAAAEQAAAABAAAAAlGAAAACUcAAAChXwAAAAAAAAG4////3P///wAAAAABEQAAAAQAAAAJSQAAAAlKAAAAZZMAAAAAAAABtf///9z///8AAAAAARIAAAAEAAAACUwAAAAJTQAAALyUAAAAAAAAAbL////c////AAAAAAETAAAABAAAAAlPAAAACVAAAABflwAAAAAAAAGv////3P///wAAAAABFAAAAAQAAAAJUgAAAAlTAAAA9ZgAAAAAAAABrP///9z///8AAAAAARUAAAAEAAAACVUAAAAJVgAAAMSyAAAAAAAAAan////c////AAAAAAEWAAAABAAAAAlYAAAACVkAAAC9tAAAAAAAAAGm////3P///wAAAAABFwAAAAQAAAAJWwAAAAlcAAAA5rUAAAAAAAABo////9z///8AAAAAARgAAAAEAAAACV4AAAAJXwAAADzHAAAAAAAAAaD////c////AAAAAAEZAAAABAAAAAlhAAAACWIAAACP0wAAAAAAAAGd////3P///wAAAAABGgAAAAQAAAAJZAAAAAllAAAAqNUAAAAAAAABmv///9z///8AAAAAARsAAAAEAAAACWcAAAAJaAAAAMXWAAAAAAAAAZf////c////AAAAAAEcAAAABAAAAAlqAAAACWsAAAD91wAAAAAAAAGU////3P///wAAAAABHQAAAAQAAAAJbQAAAAluAAAARdkAAAAAAAABkf///9z///8AAAAAAR4AAAAEAAAACXAAAAAJcQAAALDnAAAAAAAAAY7////c////AAAAAAEfAAAABAAAAAlzAAAACXQAAACP8AAAAAAAAAGL////3P///wAAAAABIAAAAAQAAAAJdgAAAAl3AAAAt/IAAAAAAAABiP///9z///8AAAAAASEAAAAEAAAACXkAAAAJegAAAN7zAAAAAAAAAYX////c////AAAAAAUiAAAAD1BlbkF0dHJpYnV0ZXNWMQoAAAAHX2NvbG9yQQdfY29sb3JSB19jb2xvckcHX2NvbG9yQgpGaXRUb0N1cnZlBkhlaWdodA5JZ25vcmVQcmVzc3VyZQ1Jc0hpZ2hsaWdodGVyBVNoYXBlBVdpZHRoAAAAAAAAAAAEAAICAgIBBgEBDEJydXNoU2hhcGVWMQIAAAAGAgAAAP8AAP8AAAAAAAAACEAAAAWE////DEJydXNoU2hhcGVWMQEAAAAHdmFsdWVfXwAIAgAAAAEAAAAAAAAAAAAIQAUjAAAACklua1RyYWNlVjEDAAAADUxpc3RgMStfaXRlbXMMTGlzdGAxK19zaXplD0xpc3RgMStfdmVyc2lvbgQAABhTaGFyZWQuSW5raW5nLklua1BvaW50W10CAAAACAgCAAAACX0AAAB+AAAAfgAAAAElAAAAIgAAAP8AAP8AAAAAAAAACEAAAAGC////hP///wEAAAAAAAAAAAAIQAEmAAAAIwAAAAl/AAAAdgAAAHYAAAABKAAAACIAAAD/AAD/AAAAAAAAAAhAAAABgP///4T///8BAAAAAAAAAAAACEABKQAAACMAAAAJgQAAAIoAAACKAAAAASsAAAAiAAAA/wAA/wAAAAAAAAAIQAAAAX7///+E////AQAAAAAAAAAAAAhAASwAAAAjAAAACYMAAAAcAAAAHAAAAAEuAAAAIgAAAP8AAP8AAAAAAAAACEAAAAF8////hP///wEAAAAAAAAAAAAIQAEvAAAAIwAAAAmFAAAAUAAAAFAAAAABMQAAACIAAAD/AAD/AAAAAAAAAAhAAAABev///4T///8BAAAAAAAAAAAACEABMgAAACMAAAAJhwAAAD4AAAA+AAAAATQAAAAiAAAA/wAA/wAAAAAAAAAIQAAAAXj///+E////AQAAAAAAAAAAAAhAATUAAAAjAAAACYkAAAAqAAAAKgAAAAE3AAAAIgAAAP8AAP8AAAAAAAAACEAAAAF2////hP///wEAAAAAAAAAAAAIQAE4AAAAIwAAAAmLAAAALgAAAC4AAAABOgAAACIAAAD/AAD/AAAAAAAAAAhAAAABdP///4T///8BAAAAAAAAAAAACEABOwAAACMAAAAJjQAAABUAAAAVAAAAAT0AAAAiAAAA/wAA/wAAAAAAAAAIQAAAAXL///+E////AQAAAAAAAAAAAAhAAT4AAAAjAAAACY8AAAASAAAAEgAAAAFAAAAAIgAAAP8AAP8AAAAAAAAACEAAAAFw////hP///wEAAAAAAAAAAAAIQAFBAAAAIwAAAAmRAAAAEAAAABAAAAABQwAAACIAAAD/AAD/AAAAAAAAAAhAAAABbv///4T///8BAAAAAAAAAAAACEABRAAAACMAAAAJkwAAACkAAAApAAAAAUYAAAAiAAAA/wAA/wAAAAAAAAAIQAAAAWz///+E////AQAAAAAAAAAAAAhAAUcAAAAjAAAACZUAAABMAAAATAAAAAFJAAAAIgAAAP8AAP8AAAAAAAAACEAAAAFq////hP///wEAAAAAAAAAAAAIQAFKAAAAIwAAAAmXAAAAJgAAACYAAAABTAAAACIAAAD/AAD/AAAAAAAAAAhAAAABaP///4T///8BAAAAAAAAAAAACEABTQAAACMAAAAJmQAAADkAAAA5AAAAAU8AAAAiAAAA/wAA/wAAAAAAAAAIQAAAAWb///+E////AQAAAAAAAAAAAAhAAVAAAAAjAAAACZsAAAAmAAAAJgAAAAFSAAAAIgAAAP8AAP8AAAAAAAAACEAAAAFk////hP///wEAAAAAAAAAAAAIQAFTAAAAIwAAAAmdAAAAIAAAACAAAAABVQAAACIAAAD/AAD/AAAAAAAAAAhAAAABYv///4T///8BAAAAAAAAAAAACEABVgAAACMAAAAJnwAAACoAAAAqAAAAAVgAAAAiAAAA/wAA/wAAAAAAAAAIQAAAAWD///+E////AQAAAAAAAAAAAAhAAVkAAAAjAAAACaEAAAAYAAAAGAAAAAFbAAAAIgAAAP8AAP8AAAAAAAAACEAAAAFe////hP///wEAAAAAAAAAAAAIQAFcAAAAIwAAAAmjAAAAMAAAADAAAAABXgAAACIAAAD/AAD/AAAAAAAAAAhAAAABXP///4T///8BAAAAAAAAAAAACEABXwAAACMAAAAJpQAAAHABAABwAQAAAWEAAAAiAAAA/wAA/wAAAAAAAAAIQAAAAVr///+E////AQAAAAAAAAAAAAhAAWIAAAAjAAAACacAAAAwAAAAMAAAAAFkAAAAIgAAAP8AAP8AAAAAAAAACEAAAAFY////hP///wEAAAAAAAAAAAAIQAFlAAAAIwAAAAmpAAAAHAAAABwAAAABZwAAACIAAAD/AAD/AAAAAAAAAAhAAAABVv///4T///8BAAAAAAAAAAAACEABaAAAACMAAAAJqwAAABwAAAAcAAAAAWoAAAAiAAAA/wAA/wAAAAAAAAAIQAAAAVT///+E////AQAAAAAAAAAAAAhAAWsAAAAjAAAACa0AAAAYAAAAGAAAAAFtAAAAIgAAAP8AAP8AAAAAAAAACEAAAAFS////hP///wEAAAAAAAAAAAAIQAFuAAAAIwAAAAmvAAAAVQAAAFUAAAABcAAAACIAAAD/AAD/AAAAAAAAAAhAAAABUP///4T///8BAAAAAAAAAAAACEABcQAAACMAAAAJsQAAAGYAAABmAAAAAXMAAAAiAAAA/wAA/wAAAAAAAAAIQAAAAU7///+E////AQAAAAAAAAAAAAhAAXQAAAAjAAAACbMAAAA+AAAAPgAAAAF2AAAAIgAAAP8AAP8AAAAAAAAACEAAAAFM////hP///wEAAAAAAAAAAAAIQAF3AAAAIwAAAAm1AAAAFgAAABYAAAABeQAAACIAAAD/AAD/AAAAAAAAAAhAAAABSv///4T///8BAAAAAAAAAAAACEABegAAACMAAAAJtwAAABcAAAAXAAAAB30AAAAAAQAAAIAAAAAECklua1BvaW50VjEC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DQIHfwAAAAABAAAAgAAAAAQKSW5rUG9pbnRWMQIA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0KB4EAAAAAAQAAAAABAAAECklua1BvaW50VjECAA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DXYHgwAAAAABAAAAIAAAAAQKSW5rUG9pbnRWMQIAAAAJNgIAAAk3AgAACTgCAAAJOQIAAAk6AgAACTsCAAAJPAIAAAk9AgAACT4CAAAJPwIAAAlAAgAACUECAAAJQgIAAAlDAgAACUQCAAAJRQIAAAlGAgAACUcCAAAJSAIAAAlJAgAACUoCAAAJSwIAAAlMAgAACU0CAAAJTgIAAAlPAgAACVACAAAJUQIAAA0EB4UAAAAAAQAAAIAAAAAECklua1BvaW50VjECAA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0wB4cAAAAAAQAAAEAAAAAECklua1BvaW50VjECAAAACaICAAAJowIAAAmkAgAACaUCAAAJpgIAAAmnAgAACagCAAAJqQIAAAmqAg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CdgCAAAJ2QIAAAnaAgAACdsCAAAJ3AIAAAndAgAACd4CAAAJ3wIAAA0CB4kAAAAAAQAAAEAAAAAECklua1BvaW50VjECAAAACeACAAAJ4QIAAAniAgAACeMCAAAJ5AIAAAnlAgAACeYCAAAJ5wIAAAnoAgAACekCAAAJ6gIAAAnrAgAACewCAAAJ7QIAAAnuAgAACe8CAAAJ8AIAAAnxAgAACfICAAAJ8wIAAAn0AgAACfUCAAAJ9gIAAAn3AgAACfgCAAAJ+QIAAAn6AgAACfsCAAAJ/AIAAAn9AgAACf4CAAAJ/wIAAAkAAwAACQEDAAAJAgMAAAkDAwAACQQDAAAJBQMAAAkGAwAACQcDAAAJCAMAAAkJAwAADRYHiwAAAAABAAAAQAAAAAQKSW5rUG9pbnRWMQIA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0SB40AAAAAAQAAACAAAAAECklua1BvaW50VjECAAAACTgDAAAJOQMAAAk6AwAACTsDAAAJPAMAAAk9AwAACT4DAAAJPwMAAAlAAwAACUEDAAAJQgMAAAlDAwAACUQDAAAJRQMAAAlGAwAACUcDAAAJSAMAAAlJAwAACUoDAAAJSwMAAAlMAwAADQsHjwAAAAABAAAAIAAAAAQKSW5rUG9pbnRWMQIAAAAJTQMAAAlOAwAACU8DAAAJUAMAAAlRAwAACVIDAAAJUwMAAAlUAwAACVUDAAAJVgMAAAlXAwAACVgDAAAJWQMAAAlaAwAACVsDAAAJXAMAAAldAwAACV4DAAANDgeRAAAAAAEAAAAQAAAABApJbmtQb2ludFYxAgAAAAlfAwAACWADAAAJYQMAAAliAwAACWMDAAAJZAMAAAllAwAACWYDAAAJZwMAAAloAwAACWkDAAAJagMAAAlrAwAACWwDAAAJbQMAAAluAwAAB5MAAAAAAQAAAEAAAAAECklua1BvaW50VjECAAAACW8DAAAJcAMAAAlxAwAACXIDAAAJcwMAAAl0AwAACXUDAAAJdgMAAAl3AwAACXgDAAAJeQMAAAl6AwAACXsDAAAJfAMAAAl9AwAACX4DAAAJfwMAAAmAAwAACYEDAAAJggMAAAmDAwAACYQDAAAJhQMAAAmGAwAACYcDAAAJiAMAAAmJAwAACYoDAAAJiwMAAAmMAwAACY0DAAAJjgMAAAmPAwAACZADAAAJkQMAAAmSAwAACZMDAAAJlAMAAAmVAwAACZYDAAAJlwMAAA0XB5UAAAAAAQAAAIAAAAAECklua1BvaW50VjECAA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NNAeXAAAAAAEAAABAAAAABApJbmtQb2ludFYxAgAAAAnkAwAACeUDAAAJ5gMAAAnnAwAACegDAAAJ6QMAAAnqAwAACesDAAAJ7AMAAAntAwAACe4DAAAJ7wMAAAnwAwAACfEDAAAJ8gMAAAnzAwAACfQDAAAJ9QMAAAn2AwAACfcDAAAJ+AMAAAn5AwAACfoDAAAJ+wMAAAn8AwAACf0DAAAJ/gMAAAn/AwAACQAEAAAJAQQAAAkCBAAACQMEAAAJBAQAAAkFBAAACQYEAAAJBwQAAAkIBAAACQkEAAANGgeZAAAAAAEAAABAAAAABApJbmtQb2ludFYxAgA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0HB5sAAAAAAQAAAEAAAAAECklua1BvaW50VjECAAAACUMEAAAJRAQAAAlFBAAACUYEAAAJRwQAAAlIBAAACUkEAAAJSgQAAAlLBAAACUwEAAAJTQQAAAlOBAAACU8EAAAJUAQAAAlRBAAACVIEAAAJUwQAAAlUBAAACVUEAAAJVgQAAAlXBAAACVgEAAAJWQQAAAlaBAAACVsEAAAJXAQAAAldBAAACV4EAAAJXwQAAAlgBAAACWEEAAAJYgQAAAljBAAACWQEAAAJZQQAAAlmBAAACWcEAAAJaAQAAA0aB50AAAAAAQAAACAAAAAECklua1BvaW50VjECAAAACWkEAAAJagQAAAlrBAAACWwEAAAJbQQAAAluBAAACW8EAAAJcAQAAAlxBAAACXIEAAAJcwQAAAl0BAAACXUEAAAJdgQAAAl3BAAACXgEAAAJeQQAAAl6BAAACXsEAAAJfAQAAAl9BAAACX4EAAAJfwQAAAmABAAACYEEAAAJggQAAAmDBAAACYQEAAAJhQQAAAmGBAAACYcEAAAJiAQAAAefAAAAAAEAAABAAAAABApJbmtQb2ludFYxAgA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0WB6EAAAAAAQAAACAAAAAECklua1BvaW50VjECAAAACbMEAAAJtAQAAAm1BAAACbYEAAAJtwQAAAm4BAAACbkEAAAJugQAAAm7BAAACbwEAAAJvQQAAAm+BAAACb8EAAAJwAQAAAnBBAAACcIEAAAJwwQAAAnEBAAACcUEAAAJxgQAAAnHBAAACcgEAAAJyQQAAAnKBAAADQgHowAAAAABAAAAQAAAAAQKSW5rUG9pbnRWMQIA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NEAelAAAAAAEAAAAAAgAABApJbmtQb2ludFYxAgA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NkAenAAAAAAEAAABAAAAABApJbmtQb2ludFYxAgA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0QB6kAAAAAAQAAACAAAAAECklua1BvaW50VjECAAAACZsGAAAJnAYAAAmdBgAACZ4GAAAJnwYAAAmgBgAACaEGAAAJogYAAAmjBgAACaQGAAAJpQYAAAmmBgAACacGAAAJqAYAAAmpBgAACaoGAAAJqwYAAAmsBgAACa0GAAAJrgYAAAmvBgAACbAGAAAJsQYAAAmyBgAACbMGAAAJtAYAAAm1BgAACbYGAAANBAerAAAAAAEAAAAgAAAABApJbmtQb2ludFYxAgAAAAm3BgAACbgGAAAJuQYAAAm6BgAACbsGAAAJvAYAAAm9BgAACb4GAAAJvwYAAAnABgAACcEGAAAJwgYAAAnDBgAACcQGAAAJxQYAAAnGBgAACccGAAAJyAYAAAnJBgAACcoGAAAJywYAAAnMBgAACc0GAAAJzgYAAAnPBgAACdAGAAAJ0QYAAAnSBgAADQQHrQAAAAABAAAAIAAAAAQKSW5rUG9pbnRWMQIAAAAJ0wYAAAnUBgAACdUGAAAJ1gYAAAnXBgAACdgGAAAJ2QYAAAnaBgAACdsGAAAJ3AYAAAndBgAACd4GAAAJ3wYAAAngBgAACeEGAAAJ4gYAAAnjBgAACeQGAAAJ5QYAAAnmBgAACecGAAAJ6AYAAAnpBgAACeoGAAANCAevAAAAAAEAAACAAAAABApJbmtQb2ludFYxAgA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DSsHsQAAAAABAAAAgAAAAAQKSW5rUG9pbnRWMQIA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mGBwAACYcHAAAJiAcAAAmJBwAACYoHAAAJiwcAAAmMBwAACY0HAAAJjgcAAAmPBwAACZAHAAAJkQcAAAmSBwAACZMHAAAJlAcAAAmVBwAACZYHAAAJlwcAAAmYBwAACZkHAAAJmgcAAAmbBwAACZwHAAAJnQcAAAmeBwAACZ8HAAAJoAcAAAmhBwAACaIHAAAJowcAAAmkBwAACaUHAAANGgezAAAAAAEAAABAAAAABApJbmtQb2ludFYxAgAAAAmmBwAACacHAAAJqAcAAAmpBwAACaoHAAAJqwcAAAmsBwAACa0HAAAJrgcAAAmvBwAACbAHAAAJsQcAAAmyBwAACbMHAAAJtAcAAAm1BwAACbYHAAAJtwcAAAm4BwAACbkHAAAJugcAAAm7BwAACbwHAAAJvQcAAAm+BwAACb8HAAAJwAcAAAnBBwAACcIHAAAJwwcAAAnEBwAACcUHAAAJxgcAAAnHBwAACcgHAAAJyQcAAAnKBwAACcsHAAAJzAcAAAnNBwAACc4HAAAJzwcAAAnQBwAACdEHAAAJ0gcAAAnTBwAACdQHAAAJ1QcAAAnWBwAACdcHAAAJ2AcAAAnZBwAACdoHAAAJ2wcAAAncBwAACd0HAAAJ3gcAAAnfBwAACeAHAAAJ4QcAAAniBwAACeMHAAANAge1AAAAAAEAAAAgAAAABApJbmtQb2ludFYxAgAAAAnkBwAACeUHAAAJ5gcAAAnnBwAACegHAAAJ6QcAAAnqBwAACesHAAAJ7AcAAAntBwAACe4HAAAJ7wcAAAnwBwAACfEHAAAJ8gcAAAnzBwAACfQHAAAJ9QcAAAn2BwAACfcHAAAJ+AcAAAn5BwAADQoHtwAAAAABAAAAIAAAAAQKSW5rUG9pbnRWMQIAAAAJ+gcAAAn7BwAACfwHAAAJ/QcAAAn+BwAACf8HAAAJAAgAAAkBCAAACQIIAAAJAwgAAAkECAAACQUIAAAJBggAAAkHCAAACQgIAAAJCQgAAAkKCAAACQsIAAAJDAgAAAkNCAAACQ4IAAAJDwgAAAkQCAAADQkFuAAAAApJbmtQb2ludFYxBAAAAAFYAVkOUHJlc3N1cmVGYWN0b3IJVGltZVN0YW1wAAAAAAYGCxACAAAA9RboUDLt7T+vgRhZnpPhPwAAjz4AAAAAAAAAAAG5AAAAuAAAAFsZ3qlY4u0/x2HnYc6V4T8AgMM+EAAAAAAAAAABugAAALgAAACNGlnW69ztP6+BGFmek+E/AIDPPhAAAAAAAAAAAbsAAAC4AAAA4XF7IOHT7T+VoUlQbpHhPwAA2D4QAAAAAAAAAAG8AAAAuAAAAAXIIj5D0O0/fcF6Rz6P4T8AgNY+EAAAAAAAAAABvQAAALgAAAAnHspbpcztP00B3TXeiuE/AADUPiAAAAAAAAAAAb4AAAC4AAAAVx9FiDjH7T8bQT8kfobhPwCA0j4gAAAAAAAAAAG/AAAAuAAAAIsgwLTLwe0/ucADAb594T8AANI+IAAAAAAAAAABwAAAALgAAADPzA7wj7rtP28gl+Ytd+E/AADePi8AAAAAAAAAAcEAAAC4AAAAIyQxOoWx7T8ngCrMnXDhPwCA4z4vAAAAAAAAAAHCAAAAuAAAAHl7U4R6qO0/3d+9sQ1q4T8AgPo+PwAAAAAAAAABwwAAALgAAADtKB3s0ZvtP6sfIKCtZeE/AEACPz8AAAAAAAAAAcQAAAC4AAAAeYG6YlqN7T97X4KOTWHhPwCACj8/AAAAAAAAAAHFAAAAuAAAAP3ZV9nifu0/Y3+zhR1f4T8AAA4/TgAAAAAAAAABxgAAALgAAACniJxtzWztP0mf5HztXOE/AMASP04AAAAAAAAAAccAAAC4AAAAUzfhAbha7T8xvxV0vVrhPwDAFD9eAAAAAAAAAAHIAAAAuAAAAB08zbMERe0/Gd9Ga41Y4T8AABk/XgAAAAAAAAAByQAAALgAAAD564x0gi3tPxnfRmuNWOE/AMAaP24AAAAAAAAAAcoAAAC4AAAA15tMNQAW7T8Z30ZrjVjhPwBAHj9uAAAAAAAAAAHLAAAAuAAAALNLDPZ9/uw/Mb8VdL1a4T8AACA/jQAAAAAAAAABzAAAALgAAACN+8u2++bsP0mf5HztXOE/AIAjP40AAAAAAAAAAc0AAAC4AAAAWwC4aEjR7D97X4KOTWHhPwAAJT+NAAAAAAAAAAHOAAAAuAAAAEdbSzj3t+w/3d+9sQ1q4T8AwCY/nQAAAAAAAAABzwAAALgAAAA1tt4Hpp7sP1dAyN39dOE/AIAnP50AAAAAAAAAAdAAAAC4AAAAQ2cZ9baB7D/rgKESHoLhPwAAKT+dAAAAAAAAAAHRAAAAuAAAAGXDJ/H4Yuw/laFJUG6R4T8AgCk/rAAAAAAAAAAB0gAAALgAAACFHzbtOkTsP0HC8Y2+oOE/AEApP6wAAAAAAAAAAdMAAAC4AAAAtSYY+K0j7D8fozfdbrThPwAAKT+8AAAAAAAAAAHUAAAAuAAAAOUt+gIhA+w/E2RMNU/K4T8AACk/vAAAAAAAAAAB1QAAALgAAAD13jTwMebrPyEFMJZf4uE/AAApP8sAAAAAAAAAAdYAAAC4AAAA8+SbzhHL6z9hZrEI0P7hPwBAKD/LAAAAAAAAAAHXAAAAuAAAAAOW1rsirus/6WefldAh4j8AACg/4AAAAAAAAAAB2AAAALgAAAD/mz2aApPrP7sJ+jxhS+I/AAAoP+AAAAAAAAAAAdkAAAC4AAAAD014hxN26z+9a/L1UXniPwAAKD/gAAAAAAAAAAHaAAAAuAAAACH+snQkWes/2a25t3Kp4j8AQCc/8AAAAAAAAAAB2wAAALgAAABBWsFwZjrrP/XvgHmT2eI/AAAnP/AAAAAAAAAAAdwAAAC4AAAATQv8XXcd6z9B8uVMFA7jPwAAJz8PAQAAAAAAAAHdAAAAuAAAAF28NkuIAOs/v7ToMfVG4z8AACc/DwEAAAAAAAAB3gAAALgAAABdwp0paOXqP4cXWDFmhuM/AAAnPw8BAAAAAAAAAd8AAAC4AAAAN3Jd6uXN6j9jWpY5B8jjPwAAJz8fAQAAAAAAAAHgAAAAuAAAAAd3SZwyuOo/Lb0FOXgH5D8AwCU/HwEAAAAAAAAB4QAAALgAAAC/0GE/TqTqPwsAREEZSeQ/AEAlPx8BAAAAAAAAAeIAAAC4AAAAV9TSxAeU6j834+5jSpHkPwCAJT8uAQAAAAAAAAHjAAAAuAAAAO/XQ0rBg+o/p2YGoQvg5D8AwCU/LgEAAAAAAAAB5AAAALgAAAB3MOHASXXqPx3qHd7MLuU/AEAlP00BAAAAAAAAAeUAAAC4AAAA3TLXGXBq6j+/LdMs7oHlPwAAJT9NAQAAAAAAAAHmAAAAuAAAAEM1zXKWX+o/lTEmjW/Z5T8AACU/TQEAAAAAAAAB5wAAALgAAACH4RuuWljqP8u1tBCxOeY/AAAlP00BAAAAAAAAAegAAAC4AAAAy41q6R5R6j+5mdZ5YpPmPwAAJT9dAQAAAAAAAAHpAAAAuAAAAO3jEQeBTeo/p3344hPt5j8AACU/XQEAAAAAAAAB6gAAALgAAAANOrkk40nqP8UhuF0lS+c/AEAkP20BAAAAAAAAAesAAAC4AAAADTq5JONJ6j/9pUbhZqvnPwAAJD9tAQAAAAAAAAHsAAAAuAAAAO3jEQeBTeo/G0oGXHgJ6D8AgCQ/jAEAAAAAAAAB7QAAALgAAAC54pba7VLqPyEO981ZZeg/AMAkP4wBAAAAAAAAAe4AAAC4AAAAdzZInyla6j9ZkoVRm8XoPwBAJD+MAQAAAAAAAAHvAAAAuAAAABE0UkYDZeo/jxYU1dwl6T8AACQ/jAEAAAAAAAAB8AAAALgAAACrMVzt3G/qP62600/ug+k/AAAlP5wBAAAAAAAAAfEAAAC4AAAAIdm+dlR+6j+Dviawb9vpPwCAJT+cAQAAAAAAAAHyAAAAuAAAAHcqeuJpkOo/i4IXIlE36j8AwCU/nAEAAAAAAAAB8wAAALgAAAC/0GE/TqTqP3dmOYsCkeo/AAAmP6sBAAAAAAAAAfQAAAC4AAAA4SCiftC76j8Dyh/R8+HqPwAAJj+rAQAAAAAAAAH1AAAAuAAAAPfFDq8h1eo/RY2Z/FQs6z8AACY/uwEAAAAAAAAB9gAAALgAAAD1v6fQQfDqPzuwpg0mcOs/AIAmP7sBAAAAAAAAAfcAAAC4AAAA6Q5t4zAN6z8107Me97PrPwDAJj/KAQAAAAAAAAH4AAAAuAAAANldMvYfKus/ExbyJpj16z8AwCY/ygEAAAAAAAAB+QAAALgAAADLrPcID0frP6u4wxSpMOw/AAAnP9oBAAAAAAAAAfoAAAC4AAAAmaUV/ptn6z9ZO2QL6m3sPwCAJz/aAQAAAAAAAAH7AAAAuAAAAEVIjNXGi+s/pT3J3mqi7D8AwCc/+QEAAAAAAAAB/AAAALgAAADPlFuPj7PrP6mfwZdb0Ow/AEAmP/kBAAAAAAAAAf0AAAC4AAAASTZXOifd6z8xoa8kXPPsPwCAJT/5AQAAAAAAAAH+AAAAuAAAAMXXUuW+Buw/0YJsuowY7T8AgCU/+QEAAAAAAAAB/wAAALgAAABfz/WtuCzsP0Gkiz5dOe0/AMAlPwkCAAAAAAAAAQABAAC4AAAAD3JsheNQ7D83ZaCWPU/tPwDAJT8JAgAAAAAAAAEBAQAAuAAAAJm+Oz+seOw/LSa17h1l7T8AACY/GQIAAAAAAAABAgEAALgAAAATYDfqQ6LsP9lGXSxudO0/AEAlPxkCAAAAAAAAAQMBAAC4AAAAfVZfhqrN7D9Tp2dYXn/tPwAAJT8oAgAAAAAAAAEEAQAAuAAAAOdMhyIR+ew/tSejex6I7T8AACU/KAIAAAAAAAABBQEAALgAAABNQ6++dyTtP7Uno3seiO0/AAAlPzgCAAAAAAAAAQYBAAC4AAAA149+eEBM7T+1J6N7HojtPwBAJD84AgAAAAAAAAEHAQAAuAAAAFMxeiPYde0/U6dnWF5/7T8AACQ/RwIAAAAAAAABCAEAALgAAACtfM6wDaPtPwkH+z3OeO0/AAAlP0cCAAAAAAAAAQkBAAC4AAAABcgiPkPQ7T8tJrXuHWXtPwCAJT9XAgAAAAAAAAEKAQAAuAAAAGu+Stqp++0/ZyU+qJ1T7T8AwCQ/VwIAAAAAAAABCwEAALgAAADnX0aFQSXuP0Gkiz5dOe0/AEAkP2cCAAAAAAAAAQwBAAC4AAAAgVfpTTtL7j/Rgmy6jBjtPwAAJD9nAgAAAAAAAAENAQAAuAAAADH6XyVmb+4/GcHgGyzx7D8AACQ/dgIAAAAAAAABDgEAALgAAADbnNb8kJPuP+eeSlHbvuw/AAAlP3YCAAAAAAAAAQ8BAAC4AAAAeZR5xYq57j+XnOV9WorsPwCAJT+GAgAAAAAAAAEQAQAAuAAAABWMHI6E3+4/G9rimHlR7D8AQCY/hgIAAAAAAAABEQEAALgAAACvg79WfgXvP2tXQqI4FOw/AMAmP4YCAAAAAAAAARIBAAC4AAAATXtiH3gr7z9DdJd/B8zrPwAAKD+WAgAAAAAAAAETAQAAuAAAAC8fVCM2Su8/6dBOS3Z/6z8AgCg/lgIAAAAAAAABFAEAALgAAAANw0Un9GjvP48tBhflMus/AEApP6UCAAAAAAAAARUBAAC4AAAA/RELOuOF7z8bqu7ZI+TqPwDAKT+lAgAAAAAAAAEWAQAAuAAAACFiS3llne8/R6abeaKM6j8AgCo/tQIAAAAAAAABFwEAALgAAABVXV/HGLPvP3GiSBkhNeo/AMAqP7UCAAAAAAAAARgBAAC4AAAAq64aMy7F7z+dnvW4n93pPwCAKz/EAgAAAAAAAAEZAQAAuAAAACVWfbyl0+8/rbrTT+6D6T8AwCs/xAIAAAAAAAABGgEAALgAAACvqLNUTuDvPy2W2LEcHek/AAAtP9QCAAAAAAAAARsBAAC4AAAAafxkGYrn7z/3EUou27zoPwCALT/UAgAAAAAAAAEcAQAAuAAAADf76ez27O8/8U1ZvPlg6D8AgC8/5AIAAAAAAAABHQEAALgAAAA3++ns9uzvP5NIGM935uc/AEAwP+QCAAAAAAAAAR4BAAC4AAAAafxkGYrn7z+XwxIFtnTnPwBAMT8DAwAAAAAAAAEfAQAAuAAAAM3+WnKw3O8/zf6qTFQH5z8AwDE/AwMAAAAAAAABIAEAALgAAABrAsz3aczvP03ar66CoOY/AEA1PwMDAAAAAAAAASEBAAC4AAAAVV1fxxiz7z+BFUj2IDPmPwDANj8DAwAAAAAAAAEiAQAAuAAAAHe5bcNalO8/AfFMWE/M5T8AQDk/EwMAAAAAAAABIwEAALgAAADrbJ4JkmzvP8lsvtQNbOU/AEA6PxMDAAAAAAAAASQBAAC4AAAAYSDPT8lE7z+T6C9RzAvlPwDAOz8iAwAAAAAAAAElAQAAuAAAAOV+06QxG+8/RYTSxFqp5D8AgDw/IgMAAAAAAAABJgEAALgAAAA53FzNBvfuP1WgsFupT+Q/AEA9PzIDAAAAAAAAAScBAAC4AAAAneS5BA3R7j+zXPsMiPzjPwDAPT8yAwAAAAAAAAEoAQAAuAAAACNDvll1p+4/cZmB4Say4z8AgD4/MgMAAAAAAAABKQEAALgAAADN92nMP3ruPy/WB7bFZ+M/AMA+P0EDAAAAAAAAASoBAAC4AAAAc6wVPwpN7j8F81yTlB/jPwDAPD9BAwAAAAAAAAErAQAAuAAAAAm27aKjIe4/J7Aei/Pd4j8AwDs/UQMAAAAAAAABLAEAALgAAAB9aR7p2vntP9mtubdyqeI/AIA5P2EDAAAAAAAAAS0BAAC4AAAA4XF7IOHT7T8HDF8Q4n/iPwCAOD+AAwAAAAAAAAEuAQAAuAAAACMkMTqFse0/fwpxg+Fc4j8AQDQ/gAMAAAAAAAABLwEAALgAAACJLI5xi4vtPz+p7xBxQOI/AEAyP4ADAAAAAAAAATABAAC4AAAA24kXmmBn7T9L6Nq4kCriPwAAKT+AAwAAAAAAAAExAQAAuAAAAB08zbMERe0/bweVaeAW4j8AACU/gAMAAAAAAAABMgEAALgAAABNQ6++dyTtP6sGHiNgBeI/AIAEP4ADAAAAAAAAATMBAAC4AAAAgUqRyeoD7T8XxkTuP/jhPwAA7D6QAwAAAAAAAAE0AQAAuAAAALFRc9Rd4+w/a6WcsO/o4T8AgNs+kAMAAAAAAAABNQEAALgAAADhWFXf0MLsP+9EkoT/3eE/AADWPq8DAAAAAAAAATYBAAC4AAAAHRDoD8QH6z+AckidW3KNPwCAnj4AAAAAAAAAAAE3AQAAuAAAAE8RYzxXAus/AFpozlJCiz8AANk+EAAAAAAAAAABOAEAALgAAABdvDZLiADrP8BN+GZOKoo/AADmPhAAAAAAAAAAATkBAAC4AAAAXbw2S4gA6z9AL2BkQ26HPwCA7z4QAAAAAAAAAAE6AQAAuAAAAF28NkuIAOs/ACPw/D5Whj8AgPA+EAAAAAAAAAABOwEAALgAAABPEWM8VwLrP4AKEC42JoQ/AADvPhAAAAAAAAAAATwBAAC4AAAAK7u7HvUF6z8A8i9fLfaBPwCA5T4fAAAAAAAAAAE9AQAAuAAAAAtlFAGTCes/AKYvuUR0fj8AAOE+HwAAAAAAAAABPgEAALgAAADpDm3jMA3rPwB1bxszFHo/AIDePi8AAAAAAAAAAT8BAAC4AAAA12OZ1P8O6z8AUB/lJcx2PwAA3j4vAAAAAAAAAAFAAQAAuAAAAMW4xcXOEOs/ACzPrhiEcz8AAO0+LwAAAAAAAAABQQEAALgAAADFuMXFzhDrP4AT798PVHE/AAD0Pj8AAAAAAAAAAUIBAAC4AAAAxbjFxc4Q6z8AB394CzxwPwDABj8/AAAAAAAAAAFDAQAAuAAAAMW4xcXOEOs/APYdIg5Ibj8AAAw/PwAAAAAAAAABRAEAALgAAADFuMXFzhDrPwDdPVMFGGw/AEASPz8AAAAAAAAAAUUBAAC4AAAAxbjFxc4Q6z8AxV2E/OdpPwDAFD8/AAAAAAAAAAFGAQAAuAAAAMW4xcXOEOs/AMVdhPznaT8AwBY/TgAAAAAAAAABRwEAALgAAADFuMXFzhDrPwDFXYT852k/AIAXP04AAAAAAAAAAUgBAAC4AAAAtw3ytp0S6z8A3T1TBRhsPwDAFj9OAAAAAAAAAAFJAQAAuAAAAH8Md4oKGOs/APYdIg5Ibj8AQBY/TgAAAAAAAAABSgEAALgAAABNC/xddx3rP4AT798PVHE/AAAWP24AAAAAAAAAAUsBAAC4AAAAC1+tIrMk6z8ALM+uGIRzPwAAFj99AAAAAAAAAAFMAQAAuAAAAMeyXufuK+s/AESvfSG0dT8AgBY/jQAAAAAAAAABTQEAALgAAABzWzyd+TTrP4Bo/7Mu/Hg/AMAWP40AAAAAAAAAAU4BAAC4AAAAHQQaUwQ+6z+AjU/qO0R8PwCAGD+cAAAAAAAAAAFPAQAAuAAAAKVWUOusSus/AKYvuUR0fj8AQBk/rAAAAAAAAAABUAEAALgAAAAh/rJ0JFnrP8Dlv/co3oA/AMAZP7wAAAAAAAAAAVEBAAC4AAAAh/pB72pp6z8A8i9fLfaBPwAAGj+8AAAAAAAAAAFSAQAAuAAAAMugKUxPfes/QP6fxjEOgz8AgBo/vAAAAAAAAAABUwEAALgAAADx8GmL0ZTrP4AKEC42JoQ/AMAaP8sAAAAAAAAAAVQBAAC4AAAA4T8vnsCx6z/AFoCVOj6FPwDAGj/LAAAAAAAAAAFVAQAAuAAAAJ+NeYQc1Os/AB04yTzKhT8AABs/2wAAAAAAAAABVgEAALgAAABd28NqePbrPwAj8Pw+VoY/AAAbP9sAAAAAAAAAAVcBAAC4AAAA+9JmM3Ic7D9AKagwQeKGPwAAGz/fAAAAAAAAAAFYAQAAuAAAALkgsRnOPuw/QC9gZENuhz8AQBo/3wAAAAAAAAABWQEAALgAAABTGFTix2TsP4A1GJhF+oc/AAAaP98AAAAAAAAAAVoBAAC4AAAA3WQjnJCM7D+AO9DLR4aIPwCAGj/uAAAAAAAAAAFbAQAAuAAAAEdbSzj3t+w/wEGI/0kSiT8AwBo/7gAAAAAAAAABXAEAALgAAACxUXPUXePsP4BHQDNMnok/AEAaP/4AAAAAAAAAAV0BAAC4AAAAKfNuf/UM7T+AR0AzTJ6JPwAAGj/+AAAAAAAAAAFeAQAAuAAAAMfqEUjvMu0/gEdAM0yeiT8AABs/DQEAAAAAAAABXwEAALgAAABj4rQQ6VjtP4BHQDNMnok/AIAbPw0BAAAAAAAAAWABAAC4AAAA/dlX2eJ+7T+AR0AzTJ6JPwBAGz8dAQAAAAAAAAFhAQAAuAAAAHl7U4R6qO0/gEdAM0yeiT8AABs/HQEAAAAAAAABYgEAALgAAAAFyCI+Q9DtP4BHQDNMnok/AAAbPy0BAAAAAAAAAWMBAAC4AAAAkRTy9wv47T/AQYj/SRKJPwAAGz8tAQAAAAAAAAFkAQAAuAAAAD23aM82HO4/wEGI/0kSiT8AgBs/PAEAAAAAAAABZQEAALgAAAD5BLO1kj7uP4A70MtHhog/AMAbPzwBAAAAAAAAAWYBAAC4AAAA61N4yIFb7j+ANRiYRfqHPwDAGz9MAQAAAAAAAAFnAQAAuAAAAOtNEeqhdu4/QCmoMEHihj8AABw/TAEAAAAAAAABaAEAALgAAAAPnlEpJI7uPwAdOMk8yoU/AAAcP1wBAAAAAAAAAWkBAAC4AAAAV0Q5hgii7j/AEMhhOLKEPwAAHD9cAQAAAAAAAAFqAQAAuAAAAKuV9PEdtO4/gARY+jOagz8AgBw/awEAAAAAAAABawEAALgAAAAnPVd7lcLuP0D455IvgoI/AMAcP2sBAAAAAAAAAWwBAAC4AAAAvTphIm/N7j8A8i9fLfaBPwCAHT9rAQAAAAAAAAFtAQAAuAAAAGvjPth51u4/AOx3KytqgT8AwB0/igEAAAAAAAABbgEAALgAAAA34sOr5tvuP8Dlv/co3oA/AAAfP4oBAAAAAAAAAW8BAAC4AAAAJTfwnLXd7j/A3wfEJlKAPwCAHz+KAQAAAAAAAAFwAQAAuAAAADfiw6vm2+4/ALKfIEmMfz8AgCE/igEAAAAAAAABcQEAALgAAABXOGvJSNjuPwCmL7lEdH4/AEAiP4oBAAAAAAAAAXIBAAC4AAAAneS5BA3R7j+Amb9RQFx9PwDAIz+KAQAAAAAAAAFzAQAAuAAAABWSg2xkxO4/gI1P6jtEfD8AgCQ/uQEAAAAAAAABdAEAALgAAACrlfTxHbTuP4CNT+o7RHw/AMAkP7kBAAAAAAAAAXUBAAC4AAAAd5rgo2qe7j+Amb9RQFx9PwAAJT+5AQAAAAAAAAF2AQAAuAAAAIVLG5F7ge4/ALKfIEmMfz8AACY/uQEAAAAAAAABdwEAALgAAADJ/dCqH1/uP8Dlv/co3oA/AIAmP8kBAAAAAAAAAXgBAAC4AAAAHVta0/Q67j8A8i9fLfaBPwBAJz/JAQAAAAAAAAF5AQAAuAAAAIFjtwr7FO4/QP6fxjEOgz8AwCc/2QEAAAAAAAABegEAALgAAADRwEAz0PDtP8AWgJU6PoU/AIAoP9kBAAAAAAAAAXsBAAC4AAAAR3RxeQfJ7T9AKagwQeKGPwDAKD/oAQAAAAAAAAF8AQAAuAAAAO0oHezRm+0/gDvQy0eGiD8AgCk/6AEAAAAAAAABfQEAALgAAAC5M3B8/mrtP8BTsJpQtoo/AMApP/gBAAAAAAAAAX4BAAC4AAAAY+gb78g97T9AZtg1V1qMPwCAKj/4AQAAAAAAAAF/AQAAuAAAAOVGIEQxFO0/gHgA0V3+jT8AwCo/BwIAAAAAAAABgAEAALgAAABtpSSZmersP8CEcDhiFo8/AAAsPwcCAAAAAAAAAYEBAAC4AAAA9QMp7gHB7D8AiyhsZKKPPwCALD8XAgAAAAAAAAGCAQAAuAAAAIkNAVKblew/gEjwTzMXkD8AwCw/FwIAAAAAAAABgwEAALgAAAAxwqzEZWjsP4BI8E8zF5A/AAAtPycCAAAAAAAAAYQBAAC4AAAAx8uEKP887D+ASPBPMxeQPwAALj8nAgAAAAAAAAGFAQAAuAAAAF/VXIyYEew/gEjwTzMXkD8AgC4/NgIAAAAAAAABhgEAALgAAADViI3Sz+nrP4BI8E8zF5A/AMAuPzYCAAAAAAAAAYcBAAC4AAAAN5HqCdbD6z8AiyhsZKKPPwAALz9GAgAAAAAAAAGIAQAAuAAAAJuZR0Hcnes/AIsobGSijz8AQC4/RgIAAAAAAAABiQEAALgAAAAPTXiHE3brP8B+uARgio4/AAAuP0YCAAAAAAAAAYoBAAC4AAAAhQCpzUpO6z+AeADRXf6NPwCALj9WAgAAAAAAAAGLAQAAuAAAAPuz2ROCJus/QGyQaVnmjD8AwC4/VgIAAAAAAAABjAEAALgAAABPEWM8VwLrP0Bm2DVXWow/AIAwP2UCAAAAAAAAAY0BAAC4AAAAbW1xOJnj6j8AYCACVc6LPwBAMT9lAgAAAAAAAAGOAQAAuAAAAF3IBAhIyuo/AFpozlJCiz8AwDA/dQIAAAAAAAABjwEAALgAAAAnzfC5lLTqP8BTsJpQtoo/AEAwP3UCAAAAAAAAAZABAAC4AAAAv9BhP06k6j/ATfhmTiqKPwBALj+EAgAAAAAAAAGRAQAAuAAAAEUp/7XWleo/wE34Zk4qij8AgC0/hAIAAAAAAAABkgEAALgAAAC71sgdLonqP8BN+GZOKoo/AEApP5QCAAAAAAAAAZMBAAC4AAAAEy7rZyOA6j/ATfhmTiqKPwBAJz+UAgAAAAAAAAGUAQAAuAAAADOEkoWFfOo/wE34Zk4qij8AQCE/pAIAAAAAAAABlQEAALgAAAAzhJKFhXzqP8BN+GZOKoo/AMAeP6QCAAAAAAAAAZYBAAC4AAAAzYGcLF+H6j8AWmjOUkKLPwAAGT+kAgAAAAAAAAGXAQAAuAAAACXTV5h0meo/AGAgAlXOiz8AgBY/swIAAAAAAAABmAEAALgAAAAVIh2rY7bqP0BskGlZ5ow/AMATP8MCAAAAAAAAAZkBAAC4AAAAoW7sZCze6j+AeADRXf6NPwCAEj/DAgAAAAAAAAGaAQAAuAAAAAtlFAGTCes/wIRwOGIWjz8AABI/0wIAAAAAAAABmwEAALgAAAAvr+1hNTzrP4BI8E8zF5A/AAASP9MCAAAAAAAAAZwBAAC4AAAA7/bQabF56z/AUYSdNumQPwBAET/iAgAAAAAAAAGdAQAAuAAAAIvoDFTLuus/4FoY6zm7kT8AABE/4gIAAAAAAAABngEAALgAAAAp2kg+5fvrP2BkrDg9jZI/AIARP+ICAAAAAAAAAZ8BAAC4AAAAc3Ri3glG7D+AbUCGQF+TPwDAET/2AgAAAAAAAAGgAQAAuAAAAL0OfH4ukOw/wHmw7UR3lD8AwBE/9gIAAAAAAAABoQEAALgAAAAp/zw8tdbsP+CFIFVJj5U/AAASPxUDAAAAAAAAAaIBAAC4AAAAs0WlF54Z7T8gkpC8TaeWPwBAED8VAwAAAAAAAAGjAQAAuAAAAB82ZtUkYO0/YJskClF5lz8AgA8/FQMAAAAAAAABpAEAALgAAACb0fqh3KTtP4CkuFdUS5g/AIAOPxUDAAAAAAAAAaUBAAC4AAAASW4Kmyfk7T/ArUylVx2ZPwAADj8lAwAAAAAAAAGmAQAAuAAAACkMlcAFHu4/4Lbg8lrvmT8AAAo/JQMAAAAAAAABpwEAALgAAAAvAMcDRlTuPwC6vAxcNZo/AEAIPzQDAAAAAAAAAagBAAC4AAAAQZ/MVbeI7j8AvZgmXXuaPwAA9T40AwAAAAAAAAGpAQAAuAAAAFk+0qcove4/IMB0QF7Bmj8AAOk+VAMAAAAAAAABqgEAALgAAADR381SwObuPyDDUFpfB5s/AABQPlQDAAAAAAAAAasBAAC4AAAAXSydDIkO7z9Axix0YE2bPwAAuD1zAwAAAAAAAAGsAQAAuAAAABwf7tzoNMU/Heod3swu5T8AABw+AAAAAAAAAAABrQEAALgAAADoI9qONR/FPx3qHd7MLuU/AABVPhUAAAAAAAAAAa4BAAC4AAAA6CPajjUfxT8d6h3ezC7lPwAAYj4VAAAAAAAAAAGvAQAAuAAAAOgj2o41H8U/BQpP1Zws5T8AAGs+FQAAAAAAAAABsAEAALgAAADoI9qONR/FPwUKT9WcLOU/AAB0PiQAAAAAAAAAAbEBAAC4AAAA6CPajjUfxT8FCk/VnCzlPwAAdj4kAAAAAAAAAAGyAQAAuAAAAOgj2o41H8U/7SmAzGwq5T8AAHE+JAAAAAAAAAABswEAALgAAAAo0CjK+RfFP9NJscM8KOU/AABuPiQAAAAAAAAAAbQBAAC4AAAAcHx3Bb4QxT+7aeK6DCblPwAAaj4kAAAAAAAAAAG1AQAAuAAAALQoxkCCCcU/i6lEqawh5T8AAGg+JAAAAAAAAAABtgEAALgAAAD01BR8RgLFP1npppdMHeU/AABqPjQAAAAAAAAAAbcBAAC4AAAAfC2y8s7zxD8pKQmG7BjlPwAAaz40AAAAAAAAAAG4AQAAuAAAAMTZAC6T7MQ/9WhrdIwU5T8AAHA+RAAAAAAAAAABuQEAALgAAABIMp6kG97EP8OozWIsEOU/AAByPkQAAAAAAAAAAboBAAC4AAAA0Io7G6TPxD+T6C9RzAvlPwAAej5TAAAAAAAAAAG7AQAAuAAAABQ3ilZoyMQ/eQhhSJwJ5T8AAH0+UwAAAAAAAAABvAEAALgAAACcjyfN8LnEP0lIwzY8BeU/AACGPlMAAAAAAAAAAb0BAAC4AAAAJOjEQ3mrxD8XiCUl3ADlPwCAiT5jAAAAAAAAAAG+AQAAuAAAAKhAYroBncQ/58eHE3z85D8AAJI+YwAAAAAAAAABvwEAALgAAAAwmf8wio7EP7UH6gEc+OQ/AICVPnMAAAAAAAAAAcABAAC4AAAA/J3r4tZ4xD+FR0zwu/PkPwAAoT6CAAAAAAAAAAHBAQAAuAAAAMii15QjY8Q/a2d954vx5D8AAKY+ggAAAAAAAAABwgEAALgAAACUp8NGcE3EP1OHrt5b7+Q/AICuPoIAAAAAAAAAAcMBAAC4AAAAZKyv+Lw3xD87p9/VK+3kPwAAsj6hAAAAAAAAAAHEAQAAuAAAACyxm6oJIsQ/I8cQzfvq5D8AgLY+oQAAAAAAAAABxQEAALgAAACwCTkhkhPEPwnnQcTL6OQ/AIC4PqEAAAAAAAAAAcYBAAC4AAAAfA4l0979wz/xBnO7m+bkPwCAuT6hAAAAAAAAAAHHAQAAuAAAAARnwkln78M/2Saksmvk5D8AALo+wQAAAAAAAAAByAEAALgAAADQa677s9nDP9kmpLJr5OQ/AAC7PsEAAAAAAAAAAckBAAC4AAAAnHCarQDEwz/ZJqSya+TkPwCAuz7BAAAAAAAAAAHKAQAAuAAAACTJNySJtcM/2Saksmvk5D8AgLs+wQAAAAAAAAABywEAALgAAACsIdWaEafDP/EGc7ub5uQ/AAC8PtAAAAAAAAAAAcwBAAC4AAAAeCbBTF6Rwz8jxxDN++rkPwAAvT7gAAAAAAAAAAHNAQAAuAAAALjSD4giisM/U4eu3lvv5D8AgL0+4AAAAAAAAAABzgEAALgAAABEK63+qnvDP50nG/nr9eQ/AIC9PuAAAAAAAAAAAc8BAAC4AAAAhNf7OW90wz/nx4cTfPzkPwAAvj7/AAAAAAAAAAHQAQAAuAAAANCDSnUzbcM/L2j0LQwD5T8AgLw+/wAAAAAAAAAB0QEAALgAAADQg0p1M23DP5PoL1HMC+U/AAC8Pg8BAAAAAAAAAdIBAAC4AAAA0INKdTNtwz/biJxrXBLlPwAAvD4PAQAAAAAAAAHTAQAAuAAAANCDSnUzbcM/KSkJhuwY5T8AALw+DwEAAAAAAAAB1AEAALgAAACE1/s5b3TDP3HJdaB8H+U/AIC6Pg8BAAAAAAAAAdUBAAC4AAAABH9ew+aCwz+jiROy3CPlPwAAuj4eAQAAAAAAAAHWAQAAuAAAAHgmwUxekcM/00mxwzwo5T8AALo+HgEAAAAAAAAB1wEAALgAAABodYZfTa7DP+0pgMxsKuU/AAC6Pi4BAAAAAAAAAdgBAAC4AAAAnHCarQDEwz/tKYDMbCrlPwAAuj4+AQAAAAAAAAHZAQAAuAAAABgY/TZ40sM/7SmAzGwq5T8AALo+PgEAAAAAAAAB2gEAALgAAABIExGFK+jDP9NJscM8KOU/AIC4Pk0BAAAAAAAAAdsBAAC4AAAAfA4l0979wz+jiROy3CPlPwAAuD5NAQAAAAAAAAHcAQAAuAAAAPi1h1xWDMQ/ccl1oHwf5T8AALo+TQEAAAAAAAAB3QEAALgAAABwXerlzRrEPykpCYbsGOU/AAC7Pl0BAAAAAAAAAd4BAAC4AAAALLGbqgkixD/biJxrXBLlPwAAvj5dAQAAAAAAAAHfAQAAuAAAAOgETW9FKcQ/eQhhSJwJ5T8AAL8+bQEAAAAAAAAB4AEAALgAAADoBE1vRSnEPxeIJSXcAOU/AIDAPnwBAAAAAAAAAeEBAAC4AAAA6ARNb0UpxD/N57gKTPrkPwCAwT58AQAAAAAAAAHiAQAAuAAAACyxm6oJIsQ/a2d954vx5D8AAMU+fAEAAAAAAAAB4wEAALgAAACwCTkhkhPEPyPHEM376uQ/AIDGPpsBAAAAAAAAAeQBAAC4AAAAPGLWlxoFxD/ZJqSya+TkPwAAyz6bAQAAAAAAAAHlAQAAuAAAAMS6cw6j9sM/j4Y3mNvd5D8AgMw+mwEAAAAAAAAB5gEAALgAAACMv1/A7+DDP3emaI+r2+Q/AADRPpsBAAAAAAAAAecBAAC4AAAAGBj9NnjSwz8tBvx0G9XkPwCA0j6rAQAAAAAAAAHoAQAAuAAAAOQc6ejEvMM/FSYtbOvS5D8AANc+qwEAAAAAAAAB6QEAALgAAACsIdWaEafDPxUmLWzr0uQ/AIDYPrsBAAAAAAAAAeoBAAC4AAAAuNIPiCKKwz8VJi1s69LkPwCA2z67AQAAAAAAAAHrAQAAuAAAAEQrrf6qe8M/LQb8dBvV5D8AAN0+ygEAAAAAAAAB7AEAALgAAADQg0p1M23DP0Xmyn1L1+Q/AADgPsoBAAAAAAAAAe0BAAC4AAAADDCZsPdlwz93pmiPq9vkPwAA4T7qAQAAAAAAAAHuAQAAuAAAAFDc5+u7XsM/p2YGoQvg5D8AgN8+6gEAAAAAAAAB7wEAALgAAACYiDYngFfDP9kmpLJr5OQ/AIDePuoBAAAAAAAAAfABAAC4AAAAmIg2J4BXwz8jxxDN++rkPwAA3D7qAQAAAAAAAAHxAQAAuAAAAJiINieAV8M/a2d954vx5D8AgNo++QEAAAAAAAAB8gEAALgAAACYiDYngFfDP7UH6gEc+OQ/AADYPvkBAAAAAAAAAfMBAAC4AAAADDCZsPdlwz//p1YcrP7kPwCA1j4JAgAAAAAAAAH0AQAAuAAAAITX+zlvdMM/L2j0LQwD5T8AgNE+CQIAAAAAAAAB9QEAALgAAAC40g+IIorDP2Eokj9sB+U/AIDPPg0CAAAAAAAAAfYBAAC4AAAArCHVmhGnwz95CGFInAnlPwAAzD4NAgAAAAAAAAH3AQAAuAAAAFjES3I8y8M/eQhhSJwJ5T8AgMo+HQIAAAAAAAAB+AEAALgAAAAEZ8JJZ+/DP2Eokj9sB+U/AADKPh0CAAAAAAAAAfkBAAC4AAAAcF3q5c0axD8vaPQtDAPlPwAAyj4dAgAAAAAAAAH6AQAAuAAAANhTEoI0RsQ//6dWHKz+5D8AAMo+LQIAAAAAAAAB+wEAALgAAABESjoem3HEP50nG/nr9eQ/AADKPi0CAAAAAAAAAfwBAAC4AAAA8Oyw9cWVxD87p9/VK+3kPwAAyj48AgAAAAAAAAH9AQAAuAAAAJyPJ83wucQ/wUbVqTvi5D8AAMo+PAIAAAAAAAAB/gEAALgAAABIMp6kG97EP0Xmyn1L1+Q/AADNPlwCAAAAAAAAAf8BAAC4AAAAPIFjtwr7xD+zpfFIK8rkPwCAzj5cAgAAAAAAAAEAAgAAuAAAAHB8dwW+EMU/IWUYFAu95D8AgM8+awIAAAAAAAABAQIAALgAAADoI9qONR/FP48kP9/qr+Q/AADQPmsCAAAAAAAAAQICAAC4AAAA6CPajjUfxT8TxDSz+qTkPwAA0j5rAgAAAAAAAAEDAgAAuAAAAOgj2o41H8U/mWMqhwqa5D8AANM+awIAAAAAAAABBAIAALgAAAAo0CjK+RfFPzfj7mNKkeQ/AADWPnsCAAAAAAAAAQUCAAC4AAAAtCjGQIIJxT/VYrNAiojkPwAA1z57AgAAAAAAAAEGAgAAuAAAAHwtsvLO88Q/i8JGJvqB5D8AANo+igIAAAAAAAABBwIAALgAAACQ3uzf39bEP0Mi2gtqe+Q/AADbPooCAAAAAAAAAQgCAAC4AAAA4Dt2CLWyxD8pQgsDOnnkPwAA4j6qAgAAAAAAAAEJAgAAuAAAADCZ/zCKjsQ/KUILAzp55D8AgOU+qgIAAAAAAAABCgIAALgAAACE9ohZX2rEP0Mi2gtqe+Q/AIDoPqoCAAAAAAAAAQsCAAC4AAAAlKfDRnBNxD9z4ncdyn/kPwCA6T6qAgAAAAAAAAEMAgAAuAAAAOgETW9FKcQ/vYLkN1qG5D8AgOg+uQIAAAAAAAABDQIAALgAAAD4tYdcVgzEPx8DIFsaj+Q/AADoPrkCAAAAAAAAAQ4CAAC4AAAAxLpzDqP2wz+xQ/mPOpzkPwAA6D7JAgAAAAAAAAEPAgAAuAAAAEgTEYUr6MM/RYTSxFqp5D8AAOg+yQIAAAAAAAABEAIAALgAAAAYGP02eNLDP/GkegKruOQ/AIDkPtkCAAAAAAAAARECAAC4AAAAWMRLcjzLwz+bxSJA+8fkPwAA4z7ZAgAAAAAAAAESAgAAuAAAAJxwmq0AxMM/RebKfUvX5D8AAOI++AIAAAAAAAABEwIAALgAAACccJqtAMTDP9kmpLJr5OQ/AADiPvgCAAAAAAAAARQCAAC4AAAAWMRLcjzLwz9rZ33ni/HkPwAA4j74AgAAAAAAAAEVAgAAuAAAANBrrvuz2cM/58eHE3z85D8AAOI++AIAAAAAAAABFgIAALgAAABIExGFK+jDP0lIwzY8BeU/AIDgPvgCAAAAAAAAARcCAAC4AAAAfA4l0979wz+T6C9RzAvlPwAA4D4HAwAAAAAAAAEYAgAAuAAAALAJOSGSE8Q/24ica1wS5T8AAN8+BwMAAAAAAAABGQIAALgAAACkWP4zgTDEPw1JOn28FuU/AADePhcDAAAAAAAAARoCAAC4AAAAlKfDRnBNxD9BCdiOHBvlPwAA3j4XAwAAAAAAAAEbAgAAuAAAAIT2iFlfasQ/QQnYjhwb5T8AAN4+NgMAAAAAAAABHAIAALgAAAB4RU5sTofEP0EJ2I4cG+U/AADfPjYDAAAAAAAAAR0CAAC4AAAAqEBiugGdxD8pKQmG7BjlPwCA3z42AwAAAAAAAAEeAgAAuAAAAOA7dgi1ssQ/DUk6fbwW5T8AAOU+NgMAAAAAAAABHwIAALgAAABY49iRLMHEP/Voa3SMFOU/AADoPkYDAAAAAAAAASACAAC4AAAA0Io7G6TPxD/biJxrXBLlPwCA6z5GAwAAAAAAAAEhAgAAuAAAAJDe7N/f1sQ/w6jNYiwQ5T8AAO0+RgMAAAAAAAABIgIAALgAAACQ3uzf39bEP6vI/ln8DeU/AAD0PlYDAAAAAAAAASMCAAC4AAAA0Io7G6TPxD95CGFInAnlPwCA9z5WAwAAAAAAAAEkAgAAuAAAABQ3ilZoyMQ/YSiSP2wH5T8AgPo+VgMAAAAAAAABJQIAALgAAACcjyfN8LnEPxeIJSXcAOU/AID7PnUDAAAAAAAAASYCAAC4AAAAaJQTfz2kxD/nx4cTfPzkPwAA/T51AwAAAAAAAAEnAgAAuAAAADCZ/zCKjsQ/nScb+ev15D8AgP0+dQMAAAAAAAABKAIAALgAAABESjoem3HEP2tnfeeL8eQ/AAD/PoQDAAAAAAAAASkCAAC4AAAAUPt0C6xUxD87p9/VK+3kPwCA/z6UAwAAAAAAAAEqAgAAuAAAAGSsr/i8N8Q/CedBxMvo5D8AgAA/lAMAAAAAAAABKwIAALgAAAAssZuqCSLEP/EGc7ub5uQ/AMAAP6QDAAAAAAAAASwCAAC4AAAAPGLWlxoFxD/ZJqSya+TkPwBAAD+kAwAAAAAAAAEtAgAAuAAAAMS6cw6j9sM/2Saksmvk5D8AAAA/pAMAAAAAAAABLgIAALgAAACMv1/A7+DDPwnnQcTL6OQ/AID6PsMDAAAAAAAAAS8CAAC4AAAA0Guu+7PZwz87p9/VK+3kPwAA+D7DAwAAAAAAAAEwAgAAuAAAABgY/TZ40sM/hUdM8Lvz5D8AAOg+wwMAAAAAAAABMQIAALgAAAAYGP02eNLDP+fHhxN8/OQ/AADhPsMDAAAAAAAAATICAAC4AAAA0Guu+7PZwz9JSMM2PAXlPwAApj7TAwAAAAAAAAEzAgAAuAAAAARnwkln78M/q8j+WfwN5T8AAIw+0wMAAAAAAAABNAIAALgAAAD4tYdcVgzEPykpCYbsGOU/AAB6PuIDAAAAAAAAATUCAAC4AAAApFj+M4EwxD+LqUSprCHlPwAAcD7iAwAAAAAAAAE2AgAAuAAAAOhJWFSWd8c/O6ff1Svt5D8AgIQ+AAAAAAAAAAABNwIAALgAAAB0ovXKHmnHP1OHrt5b7+Q/AIC1PhAAAAAAAAAAATgCAAC4AAAAAPuSQadaxz9Th67eW+/kPwCAwD4QAAAAAAAAAAE5AgAAuAAAADyn4XxrU8c/O6ff1Svt5D8AAMg+EAAAAAAAAAABOgIAALgAAAA8p+F8a1PHPzun39Ur7eQ/AADXPh8AAAAAAAAAATsCAAC4AAAAPKfhfGtTxz87p9/VK+3kPwAA3D4fAAAAAAAAAAE8AgAAuAAAADyn4XxrU8c/O6ff1Svt5D8AgOQ+LwAAAAAAAAABPQIAALgAAACAUzC4L0zHP1OHrt5b7+Q/AADoPi8AAAAAAAAAAT4CAAC4AAAAgFMwuC9Mxz9Th67eW+/kPwAA7z4vAAAAAAAAAAE/AgAAuAAAAMj/fvPzRMc/hUdM8Lvz5D8AAPI+LwAAAAAAAAABQAIAALgAAACAUzC4L0zHP83nuApM+uQ/AAD9Pj8AAAAAAAAAAUECAAC4AAAAgFMwuC9Mxz9JSMM2PAXlPwAAAT9OAAAAAAAAAAFCAgAAuAAAADyn4XxrU8c/9WhrdIwU5T8AgAM/TgAAAAAAAAABQwIAALgAAAAA+5JBp1rHP+0pgMxsKuU/AIAEP14AAAAAAAAAAUQCAAC4AAAAdKL1yh5pxz8piwE/3UblPwBABD9eAAAAAAAAAAFFAgAAuAAAAKidCRnSfsc/gcxRun1l5T8AAAQ/bQAAAAAAAAABRgIAALgAAACU7M4rwZvHP+/tcD5OhuU/AIAEP20AAAAAAAAAAUcCAAC4AAAAiDuUPrC4xz9HL8G57qTlPwDABD9tAAAAAAAAAAFIAgAAuAAAAHiKWVGf1cc/n3ARNY/D5T8AwAM/jQAAAAAAAAABSQIAALgAAABo2R5kjvLHP9/Rkqf/3+U/AEADP40AAAAAAAAAAUoCAAC4AAAAGHyVO7kWyD8dMxQacPzlPwCA/z6NAAAAAAAAAAFLAgAAuAAAAAjLWk6oM8g/K9T3eoAU5j8AAPw+jQAAAAAAAAABTAIAALgAAAD4GSBhl1DIPx+VDNNgKuY/AADtPpEAAAAAAAAAAU0CAAC4AAAApLyWOMJ0yD/9dVIiET7mPwCA5j6RAAAAAAAAAAFOAgAAuAAAAFRfDRDtmMg/p5b6X2FN5j8AgK8+oQAAAAAAAAABTwIAALgAAABErtIi3LXIPyP3BIxRWOY/AICWPqEAAAAAAAAAAVACAAC4AAAANP2XNcvSyD+Fd0CvEWHmPwCAiT6xAAAAAAAAAAFRAgAAuAAAAKyk+r5C4cg/tzfewHFl5j8AgIU+sQAAAAAAAAABUgIAALgAAABYZv61XfvJP2fsgrFNY+U/AICFPgAAAAAAAAAAAVMCAAC4AAAA5L6bLObsyT+xjO/L3WnlPwAAtz4PAAAAAAAAAAFUAgAAuAAAAOS+myzm7Mk/yWy+1A1s5T8AAMI+DwAAAAAAAAABVQIAALgAAACYEk3xIfTJP/ssXOZtcOU/AADKPg8AAAAAAAAAAVYCAAC4AAAAGLqvepkCyj8r7fn3zXTlPwAA0T4fAAAAAAAAAAFXAgAAuAAAAJBhEgQREco/jW01G4595T8AgNI+HwAAAAAAAAABWAIAALgAAADEXCZSxCbKPwnOP0d+iOU/AIDTPi4AAAAAAAAAAVkCAAC4AAAAsKvrZLNDyj+DLkpzbpPlPwAA1D4uAAAAAAAAAAFaAgAAuAAAAKT6sHeiYMo/F28jqI6g5T8AANQ+PgAAAAAAAAABWwIAALgAAADY9cTFVXbKP8GPy+Xer+U/AADUPj4AAAAAAAAAAVwCAAC4AAAAxESK2ESTyj9vsHMjL7/lPwCA0T5OAAAAAAAAAAFdAgAAuAAAAPw/nib4qMo/G9EbYX/O5T8AgNA+TgAAAAAAAAABXgIAALgAAADsjmM558XKP60R9ZWf2+U/AADQPk4AAAAAAAAAAV8CAAC4AAAAJIp3h5rbyj9BUs7Kv+jlPwAA0D5dAAAAAAAAAAFgAgAAuAAAAJgx2hAS6so/u7LY9q/z5T8AANI+XQAAAAAAAAABYQIAALgAAAAQ2TyaifjKPx0zFBpw/OU/AADTPm0AAAAAAAAAAWICAAC4AAAAjICfIwEHyz9n04A0AAPmPwCA1D5tAAAAAAAAAAFjAgAAuAAAAAQoAq14Fcs/l5MeRmAH5j8AgNU+bQAAAAAAAAABZAIAALgAAADEe7NxtBzLP8lTvFfAC+Y/AIDVPn0AAAAAAAAAAWUCAAC4AAAAxHuzcbQcyz/JU7xXwAvmPwAA1j59AAAAAAAAAAFmAgAAuAAAAMR7s3G0HMs/yVO8V8AL5j8AANg+fQAAAAAAAAABZwIAALgAAADEe7NxtBzLP8lTvFfAC+Y/AADZPn0AAAAAAAAAAWgCAAC4AAAAxHuzcbQcyz+Xkx5GYAfmPwCA2j6MAAAAAAAAAAFpAgAAuAAAAAQoAq14Fcs/TfOxK9AA5j8AgNs+jAAAAAAAAAABagIAALgAAAAEKAKteBXLP+tydggQ+OU/AADePpwAAAAAAAAAAWsCAAC4AAAARNRQ6DwOyz9xEmzcH+3lPwAA3z6rAAAAAAAAAAFsAgAAuAAAANAs7l7F/8o/97FhsC/i5T8AAOQ+qwAAAAAAAAABbQIAALgAAADQLO5exf/KP5UxJo1v2eU/AADmPtoAAAAAAAAAAW4CAAC4AAAA0CzuXsX/yj8b0Rthf87lPwCA6D7aAAAAAAAAAAFvAgAAuAAAABDZPJqJ+Mo/uVDgPb/F5T8AgOk+2gAAAAAAAAABcAIAALgAAAAQ2TyaifjKP1fQpBr/vOU/AIDpPtoAAAAAAAAAAXECAAC4AAAAENk8mon4yj8LMDgAb7blPwAA6j7aAAAAAAAAAAFyAgAAuAAAANAs7l7F/8o/22+a7g6y5T8AgOY+6gAAAAAAAAABcwIAALgAAACMgJ8jAQfLP8GPy+Xer+U/AADlPuoAAAAAAAAAAXQCAAC4AAAABCgCrXgVyz/Bj8vl3q/lPwAA4j7qAAAAAAAAAAF1AgAAuAAAAHzPZDbwI8s/809p9z605T8AgOA+6gAAAAAAAAABdgIAALgAAABsHipJ30DLPyMQBwmfuOU/AADfPvoAAAAAAAAAAXcCAAC4AAAAXG3vW85dyz9vsHMjL7/lPwAA3j4JAQAAAAAAAAF4AgAAuAAAAJBoA6qBc8s/0TCvRu/H5T8AAN8+CQEAAAAAAAABeQIAALgAAADEYxf4NInLPzOx6mmv0OU/AIDfPhkBAAAAAAAAAXoCAAC4AAAA/F4rRuieyz+VMSaNb9nlPwCA3j4ZAQAAAAAAAAF7AgAAuAAAADBaP5SbtMs/97FhsC/i5T8AAN4+KAEAAAAAAAABfAIAALgAAABkVVPiTsrLP0FSzsq/6OU/AADfPigBAAAAAAAAAX0CAAC4AAAAmFBnMALgyz+J8jrlT+/lPwCA3z4oAQAAAAAAAAF+AgAAuAAAANBLe3619cs/05Kn/9/15T8AgN4+OAEAAAAAAAABfwIAALgAAABI890HLQTMPwVTRRFA+uU/AADePjgBAAAAAAAAAYACAAC4AAAAvJpAkaQSzD81E+MioP7lPwAA3z5IAQAAAAAAAAGBAgAAuAAAALyaQJGkEsw/NRPjIqD+5T8AgN8+SAEAAAAAAAABggIAALgAAAA4QqMaHCHMP03zsSvQAOY/AADhPlcBAAAAAAAAAYMCAAC4AAAA9JVU31cozD81E+MioP7lPwCA4T5XAQAAAAAAAAGEAgAAuAAAAPSVVN9XKMw/BVNFEUD65T8AAOU+VwEAAAAAAAABhQIAALgAAACw6QWkky/MP+tydggQ+OU/AIDmPnsBAAAAAAAAAYYCAAC4AAAAsOkFpJMvzD+J8jrlT+/lPwCA5z57AQAAAAAAAAGHAgAAuAAAALDpBaSTL8w/QVLOyr/o5T8AAOg+igEAAAAAAAABiAIAALgAAACw6QWkky/MP60R9ZWf2+U/AADpPpoBAAAAAAAAAYkCAAC4AAAAsOkFpJMvzD8B8UxYT8zlPwCA6T6aAQAAAAAAAAGKAgAAuAAAALDpBaSTL8w/PfDVEc+65T8AgOk+qQEAAAAAAAABiwIAALgAAACw6QWkky/MP3nvXstOqeU/AADqPqkBAAAAAAAAAYwCAAC4AAAAsOkFpJMvzD+z7ueEzpflPwAA6j65AQAAAAAAAAGNAgAAuAAAALDpBaSTL8w/Ia4OUK6K5T8AAOo+uQEAAAAAAAABjgIAALgAAACw6QWkky/MP41tNRuOfeU/AADrPskBAAAAAAAAAY8CAAC4AAAAbD23aM82zD8TDSvvnXLlPwCA6z7JAQAAAAAAAAGQAgAAuAAAACiRaC0LPsw/sYzvy91p5T8AgOs+yQEAAAAAAAABkQIAALgAAABcjHx7vlPMP4HMUbp9ZeU/AADsPskBAAAAAAAAAZICAAC4AAAA1DPfBDZizD9n7IKxTWPlPwCA6j7YAQAAAAAAAAGTAgAAuAAAAAgv81Lpd8w/Z+yCsU1j5T8AAOo+2AEAAAAAAAABlAIAALgAAAD8fbhl2JTMP4HMUbp9ZeU/AADqPugBAAAAAAAAAZUCAAC4AAAAqCAvPQO5zD/JbL7UDWzlPwAA6j7oAQAAAAAAAAGWAgAAuAAAAFTDpRQu3cw/K+3598105T8AAOo++AEAAAAAAAABlwIAALgAAADAuc2wlAjNP41tNRuOfeU/AADqPvgBAAAAAAAAAZgCAAC4AAAAKLD1TPszzT8Jzj9HfojlPwAA6j4HAgAAAAAAAAGZAgAAuAAAAEj6zq2dZs0/gy5Kc26T5T8AAOo+FwIAAAAAAAABmgIAALgAAAB0RKgOQJnNP/2OVJ9enuU/AIDkPhcCAAAAAAAAAZsCAAC4AAAAlI6Bb+LLzT9fD5DCHqflPwAA4j4mAgAAAAAAAAGcAgAAuAAAAMDYWtCE/s0/qa/83K6t5T8AANM+JgIAAAAAAAABnQIAALgAAAAoz4Js6ynOP9tvmu4OsuU/AIDMPjYCAAAAAAAAAZ4CAAC4AAAA1HH5QxZOzj/zT2n3PrTlPwAAkj42AgAAAAAAAAGfAgAAuAAAAMjAvlYFa84/809p9z605T8AAHA+NgIAAAAAAAABoAIAALgAAAA8aCHgfHnOP6mv/NyureU/AABUPjYCAAAAAAAAAaECAAC4AAAAPGgh4Hx5zj8vT/KwvqLlPwAASz5GAgAAAAAAAAGiAgAAuAAAAILVk+jUJ9A/Y0GUvLln5D8AgKI+AAAAAAAAAAABowIAALgAAAA+KUWtEC/QP1sCqRSafeQ/AIDePg8AAAAAAAAAAaQCAAC4AAAAHNOdj64y0D+9guQ3WobkPwAA7D4PAAAAAAAAAAGlAgAAuAAAALbQpzaIPdA/T8O9bHqT5D8AgPU+DwAAAAAAAAABpgIAALgAAAB2JFn7w0TQP5ljKocKmuQ/AAD6Pg8AAAAAAAAAAacCAAC4AAAADCJjop1P0D8TxDSz+qTkPwAA+j4PAAAAAAAAAAGoAgAAuAAAAGRzHg6zYdA/pwQO6Bqy5D8AgPg+HwAAAAAAAAABqQIAALgAAAB2GIs+BHvQP1EltiVrweQ/AAD4Ph8AAAAAAAAAAaoCAAC4AAAAZmdQUfOX0D/9RV5ju9DkPwCA9T4uAAAAAAAAAAGrAgAAuAAAADZgbkaAuNA/2Saksmvk5D8AgPQ+LgAAAAAAAAABrAIAALgAAAAIWYw7DdnQP83nuApM+uQ/AIDwPj4AAAAAAAAAAa0CAAC4AAAAsvsCEzj90D/1aGt0jBTlPwAA7z4+AAAAAAAAAAGuAgAAuAAAAKBKyCUnGtE/Heod3swu5T8AAO4+PgAAAAAAAAABrwIAALgAAACSmY04FjfRP0Fr0EcNSeU/AADuPk4AAAAAAAAAAbACAAC4AAAAxpShhslM0T9n7IKxTWPlPwAA7j5OAAAAAAAAAAGxAgAAuAAAAP6PtdR8YtE/Xa2XCS555T8AAO4+XQAAAAAAAAABsgIAALgAAABS4XBAknTRPyGuDlCuiuU/AADwPl0AAAAAAAAAAbMCAAC4AAAAzIjTyQmD0T/NzraN/pnlPwAA8T5tAAAAAAAAAAG0AgAAuAAAAIbchI5FitE/Ry/Bue6k5T8AgPE+bQAAAAAAAAABtQIAALgAAABEMDZTgZHRP5HPLdR+q+U/AADyPn0AAAAAAAAAAbYCAAC4AAAAJNqONR+V0T+pr/zcrq3lPwAA8z59AAAAAAAAAAG3AgAAuAAAAEQwNlOBkdE/qa/83K6t5T8AgPM+fQAAAAAAAAABuAIAALgAAACG3ISORYrRP3nvXstOqeU/AAD3Pn0AAAAAAAAAAbkCAAC4AAAA7N5652t/0T8XbyOojqDlPwCA+D6MAAAAAAAAAAG6AgAAuAAAAJiNv3tWbdE/gy5Kc26T5T8AgPo+nAAAAAAAAAABuwIAALgAAACE6FJLBVTRP78t0yzugeU/AID7PqsAAAAAAAAAAbwCAAC4AAAAkpmNOBY30T/JbL7UDWzlPwAA/z6rAAAAAAAAAAG9AgAAuAAAAKBKyCUnGtE/vcvac/1T5T8AQAA/uwAAAAAAAAABvgIAALgAAADWUaowmvnQP7Eq9xLtO+U/AID/PrsAAAAAAAAAAb8CAAC4AAAA4ALlHavc0D+7aeK6DCblPwCA/j7LAAAAAAAAAAHAAgAAuAAAAPKzHwu8v9A/q8j+WfwN5T8AwAA/ywAAAAAAAAABwQIAALgAAAC8uAu9CKrQP7UH6gEc+OQ/AEABP8sAAAAAAAAAAcICAAC4AAAAir33blWU0D/ZJqSya+TkPwBAAj/qAAAAAAAAAAHDAgAAuAAAABAWleXdhdA//UVeY7vQ5D8AwAI/6gAAAAAAAAABxAIAALgAAACYbjJcZnfQPyFlGBQLveQ/AEACP+oAAAAAAAAAAcUCAAC4AAAA3BqBlypw0D9FhNLEWqnkPwAAAj/qAAAAAAAAAAHGAgAAuAAAACLHz9LuaNA/aaOMdaqV5D8AQAA/+gAAAAAAAAABxwIAALgAAAAix8/S7mjQP3Pidx3Kf+Q/AAD/PvoAAAAAAAAAAcgCAAC4AAAA/nAotYxs0D97IWPF6WnkPwAA/j4JAQAAAAAAAAHJAgAAuAAAAJhuMlxmd9A/hWBObQlU5D8AAP4+CQEAAAAAAAABygIAALgAAAAQFpXl3YXQP6t/CB5ZQOQ/AAD+PhkBAAAAAAAAAcsCAAC4AAAASBGpM5Gb0D/PnsLOqCzkPwAA/j4ZAQAAAAAAAAHMAgAAuAAAAFi2FWTitNA/C55LiCgb5D8AgPw+KAEAAAAAAAABzQIAALgAAAAmrzNZb9XQP199o0rYC+Q/AAD8PigBAAAAAAAAAc4CAAC4AAAAGP74a17y0D/LPMoVuP7jPwCA9T44AQAAAAAAAAHPAgAAuAAAAOb2FmHrEtE/abyO8vf14z8AAPI+OAEAAAAAAAAB0AIAALgAAAD4m4ORPCzRPyEcIthn7+M/AADsPlcBAAAAAAAAAdECAAC4AAAA7OpIpCtJ0T8HPFPPN+3jPwCA6T5XAQAAAAAAAAHSAgAAuAAAAP6PtdR8YtE/IRwi2Gfv4z8AAOU+VwEAAAAAAAAB0wIAALgAAAAyi8kiMHjRP2m8jvL39eM/AADjPmcBAAAAAAAAAdQCAAC4AAAAhtyEjkWK0T+zXPsMiPzjPwAA4T5nAQAAAAAAAAHVAgAAuAAAAACE5xe9mNE/Lb0FOXgH5D8AAOA+ZwEAAAAAAAAB1gIAALgAAACcgfG+lqPRP8H93m2YFOQ/AADgPncBAAAAAAAAAdcCAAC4AAAAeCtKoTSn0T9tHoer6CPkPwAA4D53AQAAAAAAAAHYAgAAuAAAAHgrSqE0p9E/GT8v6Tgz5D8AgNw+hgEAAAAAAAAB2QIAALgAAACcgfG+lqPRP8Ff1yaJQuQ/AADbPoYBAAAAAAAAAdoCAAC4AAAAvteY3Pif0T9VoLBbqU/kPwCA0T6GAQAAAAAAAAHbAgAAuAAAAACE5xe9mNE/5+CJkMlc5D8AAM0+lgEAAAAAAAAB3AIAALgAAABmht1w443RP2NBlLy5Z+Q/AACaPpYBAAAAAAAAAd0CAAC4AAAAzIjTyQmD0T/Fwc/feXDkPwCAgz6lAQAAAAAAAAHeAgAAuAAAAFLhcECSdNE/EWI8+gl35D8AAGw+pQEAAAAAAAAB3wIAALgAAAC442aZuGnRP0Mi2gtqe+Q/AABkPsUBAAAAAAAAAeACAAC4AAAALqpWQiBu0j+ZYyqHCprkPwCAnz4AAAAAAAAAAAHhAgAAuAAAALgC9LioX9I/CYVJC9u65D8AgNo+EAAAAAAAAAAB4gIAALgAAAAeBeoRz1TSP1EltiVrweQ/AADoPhAAAAAAAAAAAeMCAAC4AAAAHgXqEc9U0j+zpfFIK8rkPwCA8T4QAAAAAAAAAAHkAgAAuAAAAB4F6hHPVNI/42WPWovO5D8AAPk+EAAAAAAAAAAB5QIAALgAAAAeBeoRz1TSPxUmLWzr0uQ/AID6Ph8AAAAAAAAAAeYCAAC4AAAA2Fib1gpc0j8tBvx0G9XkPwAA7D4fAAAAAAAAAAHnAgAAuAAAALgC9LioX9I/d6Zoj6vb5D8AgOU+HwAAAAAAAAAB6AIAALgAAAB0VqV95GbSP6dmBqEL4OQ/AIDZPh8AAAAAAAAAAekCAAC4AAAALqpWQiBu0j/ZJqSya+TkPwCA1D4vAAAAAAAAAAHqAgAAuAAAAOz9BwdcddI/CedBxMvo5D8AgNA+LwAAAAAAAAAB6wIAALgAAACK+xGuNYDSPzun39Ur7eQ/AIDOPkEAAAAAAAAAAewCAAC4AAAA/qJ0N62O0j9Th67eW+/kPwAAzz5BAAAAAAAAAAHtAgAAuAAAAHhK18AkndI/U4eu3lvv5D8AgM8+UQAAAAAAAAAB7gIAALgAAADQm5IsOq/SPzun39Ur7eQ/AADRPlEAAAAAAAAAAe8CAAC4AAAAJO1NmE/B0j8J50HEy+jkPwCA0T5hAAAAAAAAAAHwAgAAuAAAAFroYeYC19I/wUbVqTvi5D8AgNE+YQAAAAAAAAAB8QIAALgAAACO43U0tuzSP3emaI+r2+Q/AADSPnAAAAAAAAAAAfICAAC4AAAAxN6JgmkC0z/jZY9ai87kPwAA0z5wAAAAAAAAAAHzAgAAuAAAAPTZndAcGNM/USW2JWvB5D8AgNM+gAAAAAAAAAAB9AIAALgAAABugQBalCbTP7/k3PBKtOQ/AADWPoAAAAAAAAAAAfUCAAC4AAAACH8KAW4x0z/742WqyqLkPwAA1z6QAAAAAAAAAAH2AgAAuAAAAMbSu8WpONM/N+PuY0qR5D8AAN0+kAAAAAAAAAAB9wIAALgAAADG0rvFqTjTP3Pidx3Kf+Q/AADgPp8AAAAAAAAAAfgCAAC4AAAA6ihj4ws10z+t4QDXSW7kPwAA6j6fAAAAAAAAAAH5AgAAuAAAACzVsR7QLdM/5+CJkMlc5D8AgO4+rwAAAAAAAAAB+gIAALgAAAC0LU+VWB/TPz3A4VJ5TeQ/AADzPq8AAAAAAAAAAfsCAAC4AAAAfjI7R6UJ0z+rfwgeWUDkPwAA9T6+AAAAAAAAAAH8AgAAuAAAAEg3J/nx89I/MR/+8Wg15D8AAPg+vgAAAAAAAAAB/QIAALgAAAAUPBOrPt7SP+d+kdfYLuQ/AAD5Ps4AAAAAAAAAAf4CAAC4AAAA4ED/XIvI0j/PnsLOqCzkPwCA+j7OAAAAAAAAAAH/AgAAuAAAAKxF6w7YstI/z57Czqgs5D8AgPs+3gAAAAAAAAABAAMAALgAAABU9C+jwqDSP+d+kdfYLuQ/AID7Pt4AAAAAAAAAAQEDAAC4AAAA3kzNGUuS0j8ZPy/pODPkPwAA/D7tAAAAAAAAAAECAwAAuAAAAGSlapDTg9I/Yd+bA8k55D8AAPU+7QAAAAAAAAABAwMAALgAAACqUbnLl3zSP6t/CB5ZQOQ/AADyPv0AAAAAAAAAAQQDAAC4AAAA7P0HB1x10j/zH3U46UbkPwCA3D79AAAAAAAAAAEFAwAAuAAAAOz9BwdcddI/PcDhUnlN5D8AANM+/QAAAAAAAAABBgMAALgAAADs/QcHXHXSP4VgTm0JVOQ/AACwPg0BAAAAAAAAAQcDAAC4AAAAqlG5y5d80j+3IOx+aVjkPwCAoD4NAQAAAAAAAAEIAwAAuAAAAERPw3Jxh9I/zwC7h5la5D8AgJg+HAEAAAAAAAABCQMAALgAAACaoH7ehpnSP7cg7H5pWOQ/AACWPhwBAAAAAAAAAQoDAAC4AAAA3H4ZnGu01D/7s3HrdDXjPwAAjz4AAAAAAAAAAAELAwAAuAAAAEaBD/WRqdQ/dxR8F2VA4z8AgMM+EAAAAAAAAAABDAMAALgAAABm17YS9KXUP9mUtzolSeM/AIDPPhAAAAAAAAAAAQ0DAAC4AAAAzNmsaxqb1D+DtV94dVjjPwAA2D4QAAAAAAAAAAEOAwAAuAAAABKG+6bek9Q//xVqpGVj4z8AAOo+HwAAAAAAAAABDwMAALgAAABQMkrioozUP5FWQ9mFcOM/AIDwPh8AAAAAAAAAARADAAC4AAAAtjRAO8mB1D89d+sW1n/jPwCA9T4fAAAAAAAAAAERAwAAuAAAACA3NpTvdtQ/GVgxZoaT4z8AgPc+LwAAAAAAAAABEgMAALgAAACmj9MKeGjUPyf5FMeWq+M/AID1Pi8AAAAAAAAAARMDAAC4AAAAUj4Yn2JW1D81mvgnp8PjPwCA9D4/AAAAAAAAAAEUAwAAuAAAAPrsXDNNRNQ/XRurkefd4z8AAPQ+PwAAAAAAAAABFQMAALgAAACARfqp1TXUP2m8jvL39eM/AAD0Pj8AAAAAAAAAARYDAAC4AAAABp6XIF4n1D9ffaNK2AvkPwAA+D5OAAAAAAAAAAEXAwAAuAAAAExK5lsiINQ/I34akVgd5D8AAPo+TgAAAAAAAAABGAMAALgAAACS9jSX5hjUP8+ews6oLOQ/AID8Pl4AAAAAAAAAARkDAAC4AAAAkvY0l+YY1D9J/8z6mDfkPwCA/T5eAAAAAAAAAAEaAwAAuAAAAJL2NJfmGNQ/k585FSk+5D8AgPo+bgAAAAAAAAABGwMAALgAAABMSuZbIiDUP6t/CB5ZQOQ/AAD5Pm4AAAAAAAAAARwDAAC4AAAA5kfwAvwq1D+rfwgeWUDkPwAA+T5uAAAAAAAAAAEdAwAAuAAAADyZq24RPdQ/e79qDPk75D8AgPk+fQAAAAAAAAABHgMAALgAAACU6mbaJk/UPzEf/vFoNeQ/AID4Pn0AAAAAAAAAAR8DAAC4AAAAyOV6KNpk1D/PnsLOqCzkPwAA+D6NAAAAAAAAAAEgAwAAuAAAAPzgjnaNetQ/VT64orgh5D8AAPk+jQAAAAAAAAABIQMAALgAAADqL1SJfJfUP8H93m2YFOQ/AID5PpwAAAAAAAAAASIDAAC4AAAA3H4ZnGu01D8tvQU5eAfkPwCA+T6cAAAAAAAAAAEjAwAAuAAAANLN3q5a0dQ/s1z7DIj84z8AAPo+qwAAAAAAAAABJAMAALgAAADAHKTBSe7UP1Hcv+nH8+M/AID4PqsAAAAAAAAAASUDAAC4AAAA0MEQ8poH1T8HPFPPN+3jPwAA+D7KAAAAAAAAAAEmAwAAuAAAAOZmfSLsINU/13u1vdfo4z8AAPg+ygAAAAAAAAABJwMAALgAAAA8uDiOATPVP9d7tb3X6OM/AAD4PsoAAAAAAAAAASgDAAC4AAAAtF+bF3lB1T8HPFPPN+3jPwAA+T7KAAAAAAAAAAEpAwAAuAAAAE5dpb5STNU/abyO8vf14z8AgPk+2gAAAAAAAAABKgMAALgAAAAKsVaDjlPVP/38ZycYA+Q/AAD7PtoAAAAAAAAAASsDAAC4AAAACrFWg45T1T/B/d5tmBTkPwCA+z7qAAAAAAAAAAEsAwAAuAAAAE5dpb5STNU/nd4kvUgo5D8AgPs+6gAAAAAAAAABLQMAALgAAAC0X5sXeUHVP5OfORUpPuQ/AAD8PvkAAAAAAAAAAS4DAAC4AAAAXA7gq2Mv1T+FYE5tCVTkPwAA/T75AAAAAAAAAAEvAwAAuAAAAAi9JEBOHdU/eyFjxelp5D8AgP0+CQEAAAAAAAABMAMAALgAAAD2F7gP/QPVP3Pidx3Kf+Q/AID7PgkBAAAAAAAAATEDAAC4AAAAwBykwUnu1D9Pw71sepPkPwCA+j4YAQAAAAAAAAEyAwAAuAAAAIwhkHOW2NQ/++Nlqsqi5D8AAO4+GAEAAAAAAAABMwMAALgAAAA40NQHgcbUP3VEcNa6reQ/AADoPigBAAAAAAAAATQDAAC4AAAA3H4ZnGu01D+nBA7oGrLkPwAAuz4oAQAAAAAAAAE1AwAAuAAAAGbXthL0pdQ/pwQO6Bqy5D8AAKc+KAEAAAAAAAABNgMAALgAAADqL1SJfJfUP11koc2Kq+Q/AICbPlcBAAAAAAAAATcDAAC4AAAAMtyixECQ1D+xQ/mPOpzkPwAAmD5XAQAAAAAAAAE4AwAAuAAAAAqxVoOOU9U/l+o/jBFf4j8AALc+AAAAAAAAAAABOQMAALgAAABOXaW+UkzVP3PLhdvBcuI/AAD7PhAAAAAAAAAAAToDAAC4AAAATl2lvlJM1T/vK5AHsn3iPwAABT8QAAAAAAAAAAE7AwAAuAAAAC4H/qDwT9U/m0w4RQKN4j8AgAo/EAAAAAAAAAABPAMAALgAAADoWq9lLFfVPxWtQnHyl+I/AIAOPxAAAAAAAAAAAT0DAAC4AAAAgli5DAZi1T/BzequQqfiPwBADz8QAAAAAAAAAAE+AwAAuAAAAPz/G5Z9cNU/hc5h9cK44j8AwA4/LwAAAAAAAAABPwMAALgAAABQUdcBk4LVP3uPdk2jzuI/AEAOPy8AAAAAAAAAAUADAAC4AAAAiEzrT0aY1T+hECm34+jiPwCADj8vAAAAAAAAAAFBAwAAuAAAAJrxV4CXsdU/x5HbICQD4z8AwA4/LwAAAAAAAAABQgMAALgAAACulsSw6MrVP+0SjopkHeM/AEAOPz8AAAAAAAAAAUMDAAC4AAAAwDsx4Tnk1T8tdA/91DnjPwAADj8/AAAAAAAAAAFEAwAAuAAAAK6K9vMoAdY/g7VfeHVY4z8AQAw/PwAAAAAAAAABRQMAALgAAACe2bsGGB7WP8MW4erldOM/AIALP04AAAAAAAAAAUYDAAC4AAAAlCiBGQc71j/pl5NUJo/jPwCABD9OAAAAAAAAAAFHAwAAuAAAAMQjlWe6UNY/9zh3tTan4z8AQAE/XgAAAAAAAAABSAMAALgAAAD4Hqm1bWbWP+v5iw0XveM/AIDjPl4AAAAAAAAAAUkDAAC4AAAAUHBkIYN41j+t+gJUl87jPwAA1j5uAAAAAAAAAAFKAwAAuAAAAMgXx6r6htY/QzvciLfb4z8AAEM+bgAAAAAAAAABSwMAALgAAABkFdFR1JHWP43bSKNH4uM/AAC2PZ0AAAAAAAAAAUwDAAC4AAAAHmmCFhCZ1j+luxesd+TjPwAACD2dAAAAAAAAAAFNAwAAuAAAADy4OI4BM9U/XRurkefd4z8AALY+AAAAAAAAAAABTgMAALgAAADCENYEiiTVP9d7tb3X6OM/AAD5PhMAAAAAAAAAAU8DAAC4AAAAwhDWBIok1T/Xe7W91+jjPwAABD8TAAAAAAAAAAFQAwAAuAAAAKK6LucnKNU/v5vmtKfm4z8AgAk/EwAAAAAAAAABUQMAALgAAABcDuCrYy/VP6W7F6x35OM/AAAMPxMAAAAAAAAAAVIDAAC4AAAA1rVCNds91T91+3maF+DjPwAADD8jAAAAAAAAAAFTAwAAuAAAAC4H/qDwT9U/E3s+d1fX4z8AAAw/IwAAAAAAAAABVAMAALgAAABiAhLvo2XVP2NaljkHyOM/AAAMPzMAAAAAAAAAAVUDAAC4AAAAUFHXAZOC1T+7Oe77trjjPwDACj8zAAAAAAAAAAFWAwAAuAAAAEKgnBSCn9U/9zh3tTan4z8AQAo/QgAAAAAAAAABVwMAALgAAAA072EncbzVPxlYMWaGk+M/AAAJP0IAAAAAAAAAAVgDAAC4AAAAAuh/HP7c1T8llxwOpn3jPwBACD9CAAAAAAAAAAFZAwAAuAAAAPQ2RS/t+dU/L9YHtsVn4z8AgP4+UgAAAAAAAAABWgMAALgAAADCL2MkehrWPyE1JFW1T+M/AAD2PlIAAAAAAAAAAVsDAAC4AAAAlCiBGQc71j8VlED0pDfjPwCApj5hAAAAAAAAAAFcAwAAuAAAAKTN7UlYVNY/BfNck5Qf4z8AAIM+YQAAAAAAAAABXQMAALgAAAC2clp6qW3WPxEySDu0CeM/AABdPnEAAAAAAAAAAV4DAAC4AAAA6m1uyFyD1j8zUQLsA/biPwAAUD5xAAAAAAAAAAFfAwAAuAAAAJ74SCYIFNc/KRIXROQL4z8AgKs+AAAAAAAAAAABYAMAALgAAADkpJdhzAzXP1nStFVEEOM/AADrPhAAAAAAAAAAAWEDAAC4AAAAvk7wQ2oQ1z9zsoNedBLjPwAA+T4QAAAAAAAAAAFiAwAAuAAAAJ74SCYIFNc/WdK0VUQQ4z8AgAE/EAAAAAAAAAABYwMAALgAAABcTPrqQxvXP1nStFVEEOM/AAAEPxAAAAAAAAAAAWQDAAC4AAAA9kkEkh0m1z9B8uVMFA7jPwAABD8QAAAAAAAAAAFlAwAAuAAAAGzxZhuVNNc/91F5MoQH4z8AAAQ/HwAAAAAAAAABZgMAALgAAADkmMmkDEPXP5XRPQ/E/uI/AAAEPx8AAAAAAAAAAWcDAAC4AAAAXkAsLoRR1z8zUQLsA/biPwDAAj8vAAAAAAAAAAFoAwAAuAAAANbnjrf7X9c/oRApt+Po4j8AQAI/LwAAAAAAAAABaQMAALgAAABQj/FAc27XP/XvgHmT2eI/AID8Pj8AAAAAAAAAAWoDAAC4AAAApOCsrIiA1z9Jz9g7Q8riPwCA+D4/AAAAAAAAAAFrAwAAuAAAAPwxaBiektc/na4w/vK64j8AALw+PwAAAAAAAAABbAMAALgAAAAwLXxmUajXP8HN6q5Cp+I/AAChPk4AAAAAAAAAAW0DAAC4AAAAhn430ma61z8VrUJx8pfiPwAAkT5OAAAAAAAAAAFuAwAAuAAAACJ8QXlAxdc/aYyaM6KI4j8AAIw+bQAAAAAAAAABbwMAALgAAAAyQDvJgdTYP6sGHiNgBeI/AAC/PgAAAAAAAAAAAXADAAC4AAAAvJjYPwrG2D+3pwGEcB3iPwDAAj8PAAAAAAAAAAFxAwAAuAAAALyY2D8Kxtg/AUhungAk4j8AwAo/DwAAAAAAAAABcgMAALgAAAC8mNg/CsbYP61oFtxQM+I/AEAQPw8AAAAAAAAAAXMDAAC4AAAAvJjYPwrG2D8P6VH/EDziPwBAEj8PAAAAAAAAAAF0AwAAuAAAANruf11swtg/oykrNDFJ4j8AABI/HwAAAAAAAAABdQMAALgAAAD+RCd7zr7YP38KcYPhXOI/AAAMPx8AAAAAAAAAAXYDAAC4AAAAIJvOmDC72D9zy4XbwXLiPwAACT8vAAAAAAAAAAF3AwAAuAAAACCbzpgwu9g/gWxpPNKK4j8AwAU/LwAAAAAAAAABeAMAALgAAAAgm86YMLvYP6ntG6YSpeI/AIAEPz4AAAAAAAAAAXkDAAC4AAAAQPF1tpK32D+3jv8GI73iPwBABj8+AAAAAAAAAAF6AwAAuAAAAEDxdbaSt9g/q08UXwPT4j8AAAc/PgAAAAAAAAABewMAALgAAABA8XW2krfYP4kwWq6z5uI/AEAJP0MAAAAAAAAAAXwDAAC4AAAAIJvOmDC72D8bcTPj0/PiPwBACj9DAAAAAAAAAAF9AwAAuAAAANruf11swtg/ldE9D8T+4j8AwAo/UwAAAAAAAAABfgMAALgAAACYQjEiqMnYP8eR2yAkA+M/AAALP1MAAAAAAAAAAX8DAAC4AAAAMkA7yYHU2D/fcaopVAXjPwBACj9TAAAAAAAAAAGAAwAAuAAAAMw9RXBb39g/r7EMGPQA4z8AAAo/YgAAAAAAAAABgQMAALgAAABG5af50u3YPzNRAuwD9uI/AIAJP2IAAAAAAAAAAYIDAAC4AAAAmjZjZej/2D9vUIulg+TiPwAACT9yAAAAAAAAAAGDAwAAuAAAAPKHHtH9Edk/Sc/YO0PK4j8AAAo/cgAAAAAAAAABhAMAALgAAABsL4FadSDZPyNOJtICsOI/AIAKP5EAAAAAAAAAAYUDAAC4AAAA5Nbj4+wu2T/NDNZWYpHiPwCADD+RAAAAAAAAAAGGAwAAuAAAAH7U7YrGOdk/pYsj7SF34j8AQA0/kQAAAAAAAAABhwMAALgAAAAY0vcxoETZP38KcYPhXOI/AEANP5EAAAAAAAAAAYgDAAC4AAAAGNL3MaBE2T+JSVwrAUfiPwAADT+hAAAAAAAAAAGJAwAAuAAAADgon08CQdk/rWgW3FAz4j8AAA4/oQAAAAAAAAABigMAALgAAACgKpWoKDbZPwFIbp4AJOI/AIAOP7AAAAAAAAAAAYsDAAC4AAAABi2LAU8r2T9VJ8ZgsBTiPwBADT+wAAAAAAAAAAGMAwAAuAAAAIyFKHjXHNk/86aKPfAL4j8AgAw/wAAAAAAAAAABjQMAALgAAAAW3sXuXw7ZP6sGHiNgBeI/AAAMP8AAAAAAAAAAAY4DAAC4AAAAvowKg0r82D+RJk8aMAPiPwAADD/QAAAAAAAAAAGPAwAAuAAAAGY7Txc16tg/eUaAEQAB4j8AAA0/0AAAAAAAAAABkAMAALgAAAAS6pOrH9jYP5EmTxowA+I/AIANP98AAAAAAAAAAZEDAAC4AAAAvJjYPwrG2D+rBh4jYAXiPwBACD/fAAAAAAAAAAGSAwAAuAAAAGZHHdT0s9g/28a7NMAJ4j8AAAY/7wAAAAAAAAABkwMAALgAAAAwTAmGQZ7YP/Omij3wC+I/AIDvPu8AAAAAAAAAAZQDAAC4AAAAuKSm/MmP2D89R/dXgBLiPwAA4z7+AAAAAAAAAAGVAwAAuAAAAEL9Q3NSgdg/VSfGYLAU4j8AAFo+/gAAAAAAAAABlgMAALgAAACAqZKuFnrYP4fnY3IQGeI/AADgPQ4BAAAAAAAAAZcDAAC4AAAAxlXh6dpy2D+H52NyEBniPwAAUD0tAQAAAAAAAAGYAwAAuAAAAPhvgld+ftk/iUlcKwFH4j8AALI+AAAAAAAAAAABmQMAALgAAACkHsfraGzZP01K03GBWOI/AAD0Pg8AAAAAAAAAAZoDAAC4AAAApB7H62hs2T+X6j+MEV/iPwBAAT8PAAAAAAAAAAGbAwAAuAAAAIDIH84GcNk/+Wp7r9Fn4j8AgAY/DwAAAAAAAAABnAMAALgAAABecniwpHPZP0ML6MlhbuI/AEAHPw8AAAAAAAAAAZ0DAAC4AAAAHsYpdeB62T+liyPtIXfiPwCABj8fAAAAAAAAAAGeAwAAuAAAALjDMxy6hdk/H+wtGRKC4j8AgAA/HwAAAAAAAAABnwMAALgAAABSwT3Dk5DZP7MsB04yj+I/AAD8Ph8AAAAAAAAAAaADAAC4AAAAymigTAuf2T93LX6UsqDiPwAA+j4uAAAAAAAAAAGhAwAAuAAAAB66W7ggsdk/VQ7E42K04j8AgPk+LgAAAAAAAAABogMAALgAAAB4CxckNsPZP0nP2DtDyuI/AAD7Pj4AAAAAAAAAAaMDAAC4AAAAqAYrcunY2T8/kO2TI+DiPwCA+z4+AAAAAAAAAAGkAwAAuAAAAL6rl6I68tk/TTHR9DP44j8AAP0+PgAAAAAAAAABpQMAALgAAADOUATTiwvaP0Hy5UwUDuM/AID9Pk4AAAAAAAAAAaYDAAC4AAAA5PVwA90k2j8d0yucxCHjPwAA/z5OAAAAAAAAAAGnAwAAuAAAAPSa3TMuPto/+7Nx63Q14z8AgP8+XQAAAAAAAAABqAMAALgAAABI7JifQ1DaP7+06DH1RuM/AID/Pl0AAAAAAAAAAakDAAC4AAAApD1UC1li2j+DtV94dVjjPwAAAD9tAAAAAAAAAAGqAwAAuAAAABrltpTQcNo/L9YHtsVn4z8AgAA/bQAAAAAAAAABqwMAALgAAAC04sA7qnvaP9v2r/MVd+M/AMAAP30AAAAAAAAAAawDAAC4AAAATuDK4oOG2j9VV7ofBoLjPwAAAj99AAAAAAAAAAGtAwAAuAAAAOjd1Ildkdo/t9f1QsaK4z8AgAI/kAAAAAAAAAABrgMAALgAAADIhy1s+5TaPwF4Yl1WkeM/AIAFP5AAAAAAAAAAAa8DAAC4AAAAgtveMDec2j8zOABvtpXjPwAABz+gAAAAAAAAAAGwAwAAuAAAAKYxhk6ZmNo/Y/idgBaa4z8AgAo/oAAAAAAAAAABsQMAALgAAACmMYZOmZjaP2P4nYAWmuM/AAAMP6AAAAAAAAAAAbIDAAC4AAAA6N3UiV2R2j9j+J2AFprjPwCADz+gAAAAAAAAAAGzAwAAuAAAAAg0fKe/jdo/SxjPd+aX4z8AABE/rwAAAAAAAAABtAMAALgAAACUjBkeSH/aPxlYMWaGk+M/AMARP68AAAAAAAAAAbUDAAC4AAAAGuW2lNBw2j+31/VCxorjPwAAEj+/AAAAAAAAAAG2AwAAuAAAAApASmR/V9o/PXfrFtZ/4z8AABM/zwAAAAAAAAABtwMAALgAAADURDYWzEHaP5FWQ9mFcOM/AIATP94AAAAAAAAAAbgDAAC4AAAA5PVwA90k2j/NVcySBV/jPwDAEz/eAAAAAAAAAAG5AwAAuAAAAPKmq/DtB9o/2ZS3OiVJ4z8AABQ/7gAAAAAAAAABugMAALgAAAAAWObd/urZP8vz09kUMeM/AAAUP+4AAAAAAAAAAbsDAAC4AAAADgkhyw/O2T9zsoNedBLjPwAAFD/uAAAAAAAAAAG8AwAAuAAAAB66W7ggsdk/67CV0XPv4j8AQBM//gAAAAAAAAABvQMAALgAAAAMFe+Hz5fZPzHvCTMTyOI/AAATP/4AAAAAAAAAAb4DAAC4AAAA2BnbORyC2T93LX6UsqDiPwAAFD8NAQAAAAAAAAG/AwAAuAAAAKQex+tobNk/7yuQB7J94j8AgBQ/DQEAAAAAAAABwAMAALgAAABMzQuAU1rZP2cqonqxWuI/AMAUPx0BAAAAAAAAAcEDAAC4AAAA0iWp9ttL2T/3CIP24DniPwAAFT8dAQAAAAAAAAHCAwAAuAAAADgon08CQdk/h+djchAZ4j8AgBU/LAEAAAAAAAABwwMAALgAAACgKpWoKDbZPy+mE/dv+uE/AMAVPywBAAAAAAAAAcQDAAC4AAAAoCqVqCg22T/XZMN7z9vhPwDAFT88AQAAAAAAAAHFAwAAuAAAAH7U7YrGOdk/gSNzAC+94T8AABY/PAEAAAAAAAABxgMAALgAAAAY0vcxoETZPyniIoWOnuE/AAAWP0wBAAAAAAAAAccDAAC4AAAAss8B2XlP2T/rgKESHoLhPwAAFj9MAQAAAAAAAAHIAwAAuAAAACx3ZGLxXdk/qx8goK1l4T8AQBQ/WwEAAAAAAAAByQMAALgAAABecniwpHPZP59+PD+dTeE/AIATP1sBAAAAAAAAAcoDAAC4AAAAkm2M/leJ2T+nvSfnvDfhPwCAEj9rAQAAAAAAAAHLAwAAuAAAAIS8URFHptk/47ywoDwm4T8AABI/awEAAAAAAAABzAMAALgAAAB4CxckNsPZPzmcCGPsFuE/AAASP3sBAAAAAAAAAc0DAAC4AAAARAQ1GcPj2T/XG80/LA7hPwAAEj97AQAAAAAAAAHOAwAAuAAAADRT+iuyANo/pVsvLswJ4T8AwBA/igEAAAAAAAABzwMAALgAAAAETBghPyHaP417YCWcB+E/AEAQP4oBAAAAAAAAAdADAAC4AAAAGPGEUZA62j+lWy8uzAnhPwAAED+KAQAAAAAAAAHRAwAAuAAAAApASmR/V9o/7/ubSFwQ4T8AABA/qQEAAAAAAAAB0gMAALgAAABekQXQlGnaP1F812scGeE/AAAQP6kBAAAAAAAAAdMDAAC4AAAAlIwZHkh/2j/L3OGXDCThPwAAED+pAQAAAAAAAAHUAwAAuAAAAOjd1Ildkdo/Xx27zCwx4T8AABA/qQEAAAAAAAAB1QMAALgAAABkhTcT1Z/aPwk+Ywp9QOE/AAAQP7kBAAAAAAAAAdYDAAC4AAAAHtno1xCn2j+3XgtIzU/hPwAAED+5AQAAAAAAAAHXAwAAuAAAALjW8n7qsdo/Y3+zhR1f4T8AABA/yQEAAAAAAAAB2AMAALgAAAC41vJ+6rHaPw2gW8NtbuE/AIARP8kBAAAAAAAAAdkDAAC4AAAAuNbyfuqx2j/RoNIJ7n/hPwBAEj/YAQAAAAAAAAHaAwAAuAAAAPqCQbquqto/fcF6Rz6P4T8AwBI/2AEAAAAAAAAB2wMAALgAAABkhTcT1Z/aP1miwJbuouE/AAATP+gBAAAAAAAAAdwDAAC4AAAACDR8p7+N2j8fozfdbrThPwDAET/oAQAAAAAAAAHdAwAAuAAAALTiwDuqe9o/+4N9LB/I4T8AQBE/+AEAAAAAAAAB3gMAALgAAACkPVQLWWLaP6ekJWpv1+E/AMAJP/gBAAAAAAAAAd8DAAC4AAAAjpjn2gdJ2j9rpZyw7+jhPwCABj8HAgAAAAAAAAHgAwAAuAAAAJ5JIsgYLNo//+V15Q/24T8AgNg+BwIAAAAAAAAB4QMAALgAAACMpLWXxxLaP5EmTxowA+I/AIDBPhcCAAAAAAAAAeIDAAC4AAAAmlXwhNj12T9VJ8ZgsBTiPwAAtD4XAgAAAAAAAAHjAwAAuAAAAKgGK3Lp2Nk/AUhungAk4j8AALA+NgIAAAAAAAAB5AMAALgAAACADqtoP49yP7cg7H5pWOQ/AICEPgAAAAAAAAAAAeUDAAC4AAAAAHKt88gTbD/n4ImQyVzkPwCAtT4PAAAAAAAAAAHmAwAAuAAAAACUA5vmdWg/5+CJkMlc5D8AgMA+DwAAAAAAAAAB5wMAALgAAAAApK5u9aZmP+fgiZDJXOQ/AADIPg8AAAAAAAAAAegDAAC4AAAAALVZQgTYZD8BwViZ+V7kPwAA2z4fAAAAAAAAAAHpAwAAuAAAAAC1WUIE2GQ/AcFYmfle5D8AAOI+HwAAAAAAAAAB6gMAALgAAAAAtVlCBNhkPwHBWJn5XuQ/AIDnPh8AAAAAAAAAAesDAAC4AAAAALVZQgTYZD8BwViZ+V7kPwCA6T4uAAAAAAAAAAHsAwAAuAAAAAC1WUIE2GQ/AcFYmfle5D8AgOg+LgAAAAAAAAAB7QMAALgAAAAApK5u9aZmPxmhJ6IpYeQ/AADoPi4AAAAAAAAAAe4DAAC4AAAAAINYx9dEaj9JYcWziWXkPwAA6T4uAAAAAAAAAAHvAwAAuAAAAAByrfPIE2w/eyFjxelp5D8AgOk+PgAAAAAAAAAB8AMAALgAAAAAUFdMq7FvP63hANdJbuQ/AIDpPj4AAAAAAAAAAfEDAAC4AAAAgB9WPE7AcD/5gW3x2XTkPwAA6j4+AAAAAAAAAAHyAwAAuAAAAIAOq2g/j3I/c+J3Hcp/5D8AgPE+TgAAAAAAAAAB8wMAALgAAAAAdSorqUV1Px8DIFsaj+Q/AAD1Pl0AAAAAAAAAAfQDAAC4AAAAgFPUg4vjeD/742WqyqLkPwAA/z5tAAAAAAAAAAH1AwAAuAAAAACpqHLmaH0/CYVJC9u65D8AgAE/bQAAAAAAAAAB9gMAALgAAABAf76wIPeAPy0G/HQb1eQ/AMAEP30AAAAAAAAAAfcDAAC4AAAAwOU9c4qtgz+FR0zwu/PkPwAABj+MAAAAAAAAAAH4AwAAuAAAAIAQqOo38IU/9WhrdIwU5T8AQAc/jAAAAAAAAAAB+QMAALgAAABAOxJi5TKIP39qWQGNN+U/AMAHP4wAAAAAAAAAAfoDAAC4AAAAQGZ82ZJ1ij/ti3iFXVjlPwDABz+cAAAAAAAAAAH7AwAAuAAAAEBV0QWERIw/Rc3IAP525T8AAAg/nAAAAAAAAAAB/AMAALgAAABARCYydROOP2tOe2o+keU/AAAIP6sAAAAAAAAAAf0DAAC4AAAAQDN7Xmbijz95717LTqnlPwAACD+rAAAAAAAAAAH+AwAAuAAAAEBz3Z/NnpA/V9CkGv+85T8AAAg/uwAAAAAAAAAB/wMAALgAAAAgr/LqiRKRPxvRG2F/zuU/AAAIP7sAAAAAAAAAAQAEAAC4AAAA4OoHNkaGkT/F8cOez93lPwBABj/LAAAAAAAAAAEBBAAAuAAAAIAmHYEC+pE/QVLOyr/o5T8AgAU/ywAAAAAAAAABAgQAALgAAACAxKem4DOSP6PSCe5/8eU/AAAAP9oAAAAAAAAAAQMEAAC4AAAAYGIyzL5tkj/rcnYIEPjlPwCA+z7aAAAAAAAAAAEEBAAAuAAAAGBiMsy+bZI/HTMUGnD85T8AgOI+2gAAAAAAAAABBQQAALgAAABgYjLMvm2SPzUT4yKg/uU/AADYPtoAAAAAAAAAAQYEAAC4AAAAYGIyzL5tkj81E+MioP7lPwAAsT7aAAAAAAAAAAEHBAAAuAAAAIAmHYEC+pE/HTMUGnD85T8AAKA+6gAAAAAAAAABCAQAALgAAADg6gc2RoaRP+tydggQ+OU/AACXPuoAAAAAAAAAAQkEAAC4AAAAIK/y6okSkT+J8jrlT+/lPwAAlD76AAAAAAAAAAEKBAAAuAAAAAD9/5QwXnQ/DUk6fbwW5T8AACY+AAAAAAAAAAABCwQAALgAAAAAUFdMq7FvP6vI/ln8DeU/AABjPhAAAAAAAAAAAQwEAAC4AAAAAGACILribT+T6C9RzAvlPwAAcT4QAAAAAAAAAAENBAAAuAAAAAByrfPIE2w/k+gvUcwL5T8AAHs+EAAAAAAAAAABDgQAALgAAAAAg1jH10RqP5PoL1HMC+U/AICRPiAAAAAAAAAAAQ8EAAC4AAAAAJQDm+Z1aD95CGFInAnlPwCAmT4gAAAAAAAAAAEQBAAAuAAAAACkrm71pmY/SUjDNjwF5T8AgKM+IAAAAAAAAAABEQQAALgAAAAAtVlCBNhkPxeIJSXcAOU/AACoPiAAAAAAAAAAARIEAAC4AAAAAMYEFhMJYz+1B+oBHPjkPwCAqz4vAAAAAAAAAAETBAAAuAAAAADGBBYTCWM/O6ff1Svt5D8AAK0+PwAAAAAAAAABFAQAALgAAAAAtVlCBNhkP8FG1ak74uQ/AACzPj8AAAAAAAAAARUEAAC4AAAAAJQDm+Z1aD8tBvx0G9XkPwAAtj5OAAAAAAAAAAEWBAAAuAAAAAByrfPIE2w/m8UiQPvH5D8AAL0+TgAAAAAAAAABFwQAALgAAACAH1Y8TsBwP/GkegKruOQ/AADAPk4AAAAAAAAAARgEAAC4AAAAAP3/lDBedD9dZKHNiqvkPwCAxT5OAAAAAAAAAAEZBAAAuAAAAIDK/hkEy3k/sUP5jzqc5D8AAMg+bgAAAAAAAAABGgQAALgAAAAAmP2e1zd/PwcjUVLqjOQ/AADOPm4AAAAAAAAAARsEAAC4AAAAAG4T3RHGgj9bAqkUmn3kPwAA0D5uAAAAAAAAAAEcBAAAuAAAAIAQqOo38IU/reEA10lu5D8AgNM+fQAAAAAAAAABHQQAALgAAADA7lFDGo6JPxmhJ6IpYeQ/AADVPn0AAAAAAAAAAR4EAAC4AAAAwMz7m/wrjT+fQB12OVbkPwAA2D6NAAAAAAAAAAEfBAAAuAAAAGDVUnrvZJA/PcDhUnlN5D8AANk+jQAAAAAAAAABIAQAALgAAABgYjLMvm2SP/MfdTjpRuQ/AADdPqAAAAAAAAAAASEEAAC4AAAAICsnaUrqlD/BX9cmiULkPwCA3j6gAAAAAAAAAAEiBAAAuAAAAMDzGwbWZpc/wV/XJolC5D8AAOU+rwAAAAAAAAABIwQAALgAAACAHoZ9g6mZP9s/pi+5ROQ/AADoPq8AAAAAAAAAASQEAAC4AAAAgKtlz1Kymz8j4BJKSUvkPwCA6j6/AAAAAAAAAAElBAAAuAAAAIA4RSEiu50/hWBObQlU5D8AgOs+vwAAAAAAAAABJgQAALgAAACAJ5pNE4qfPwHBWJn5XuQ/AIDrPs4AAAAAAAAAAScEAAC4AAAAQDwyKpOPoD+TATLOGWzkPwAA7D7OAAAAAAAAAAEoBAAAuAAAABDHDIg+IKE/QyLaC2p75D8AAO8+3gAAAAAAAAABKQQAALgAAADAUefl6bChPx8DIFsaj+Q/AIDwPt4AAAAAAAAAASoEAAC4AAAAkO9xC8jqoT/742WqyqLkPwCA8j7uAAAAAAAAAAErBAAAuAAAAHCN/DCmJKI/8aR6Aqu45D8AgPM+7gAAAAAAAAABLAQAALgAAABg3MFDlUGiP/1FXmO70OQ/AAD1Pv0AAAAAAAAAAS0EAAC4AAAAcI38MKYkoj8jxxDN++rkPwCA9T79AAAAAAAAAAEuBAAAuAAAAJDvcQvI6qE/eQhhSJwJ5T8AAPc+/QAAAAAAAAABLwQAALgAAADAAiLT+pOhP+0pgMxsKuU/AID3Pg0BAAAAAAAAATAEAAC4AAAAEMcMiD4goT9bS59QPUvlPwCA9z4NAQAAAAAAAAExBAAAuAAAAEA8MiqTj6A/sYzvy91p5T8AAPg+HQEAAAAAAAABMgQAALgAAABgxSRz8cOfPwnOP0d+iOU/AAD5Ph0BAAAAAAAAATMEAAC4AAAAABLlkbxonj8vT/KwvqLlPwCA+T4sAQAAAAAAAAE0BAAAuAAAAODAGoup05w/PfDVEc+65T8AgPg+LAEAAAAAAAABNQQAALgAAADAb1CElj6bPxvRG2F/zuU/AAD4PjwBAAAAAAAAATYEAAC4AAAAgB6GfYOpmT/f0ZKn/9/lPwCA9T48AQAAAAAAAAE3BAAAuAAAAEBrRpxOTpg/ifI65U/v5T8AgPQ+WwEAAAAAAAABOAQAALgAAADgtwa7GfOWPwVTRRFA+uU/AIDuPlsBAAAAAAAAATkEAAC4AAAAwATH2eSXlT9n04A0AAPmPwAA7D5bAQAAAAAAAAE6BAAAuAAAAEDvER6OdpQ/r3PtTpAJ5j8AgOE+WwEAAAAAAAABOwQAALgAAADg2VxiN1WTP+Ezi2DwDeY/AADdPmsBAAAAAAAAATwEAAC4AAAAYGIyzL5tkj8R9ChyUBLmPwCAzj5rAQAAAAAAAAE9BAAAuAAAAMCIklskwJE/K9T3eoAU5j8AAMg+egEAAAAAAAABPgQAALgAAADgTH0QaEyRP0O0xoOwFuY/AACyPnoBAAAAAAAAAT8EAAC4AAAAIK/y6okSkT9blJWM4BjmPwCAqD56AQAAAAAAAAFABAAAuAAAAEARaMWr2JA/W5SVjOAY5j8AABk+egEAAAAAAAABQQQAALgAAABAc92fzZ6QP1uUlYzgGOY/AACOPYoBAAAAAAAAAUIEAAC4AAAAQHPdn82ekD9DtMaDsBbmPwAAuDyKAQAAAAAAAAFDBAAAuAAAAPCRBhnuFKU/f2pZAY035T8AAH4+AAAAAAAAAAABRAQAALgAAAAQ9HvzD9ukP2eKivhcNeU/AACuPhAAAAAAAAAAAUUEAAC4AAAAEPR78w/bpD9nior4XDXlPwCAuD4QAAAAAAAAAAFGBAAAuAAAABD0e/MP26Q/T6q77ywz5T8AgMA+EAAAAAAAAAABRwQAALgAAAAQ9HvzD9ukP0+qu+8sM+U/AIDBPhAAAAAAAAAAAUgEAAC4AAAAEPR78w/bpD9PqrvvLDPlPwCAwD4QAAAAAAAAAAFJBAAAuAAAAPBCQQb/96Q/T6q77ywz5T8AAME+HwAAAAAAAAABSgQAALgAAADwkQYZ7hSlP0+qu+8sM+U/AIDBPh8AAAAAAAAAAUsEAAC4AAAA8JEGGe4UpT81yuzm/DDlPwCAyj4fAAAAAAAAAAFMBAAAuAAAAODgyyvdMaU/Ncrs5vww5T8AgM4+HwAAAAAAAAABTQQAALgAAADg4Msr3TGlPzXK7Ob8MOU/AIDfPi8AAAAAAAAAAU4EAAC4AAAAwH5WUbtrpT81yuzm/DDlPwCA5j4vAAAAAAAAAAFPBAAAuAAAAKAc4XaZpaU/Ncrs5vww5T8AgPc+PwAAAAAAAAABUAQAALgAAABwCTGvZvylP0+qu+8sM+U/AAD/Pj8AAAAAAAAAAVEEAAC4AAAAQPaA5zNTpj9nior4XDXlPwBABT8/AAAAAAAAAAFSBAAAuAAAABAyljLwxqY/sSr3Eu075T8AgAc/TgAAAAAAAAABUwQAALgAAADQbat9rDqnPxGrMjatROU/AEAKP14AAAAAAAAAAVQEAAC4AAAAcEdL7kbopz+LCz1inU/lPwBACz9eAAAAAAAAAAFVBAAAuAAAACAh617hlag/BWxHjo1a5T8AQAw/bgAAAAAAAAABVgQAALgAAACwSVDiamCpP5msIMOtZ+U/AMAMP30AAAAAAAAAAVcEAAC4AAAAMMF6eONHqj8r7fn3zXTlPwDADD99AAAAAAAAAAFYBAAAuAAAAMA4pQ5cL6s/vy3TLO6B5T8AAA0/jQAAAAAAAAABWQQAALgAAAAg/5S3wzOsPzmO3VjejOU/AAANP40AAAAAAAAAAVoEAAC4AAAAoBRKcxpVrT+z7ueEzpflPwAADT+cAAAAAAAAAAFbBAAAuAAAAADbORyCWa4/F28jqI6g5T8AQAw/nAAAAAAAAAABXAQAALgAAACAoSnF6V2vP3nvXstOqeU/AAAMP6wAAAAAAAAAAV0EAAC4AAAAALQMtygxsD/Bj8vl3q/lPwDACT+sAAAAAAAAAAFeBAAAuAAAAMDvIQLlpLA/CzA4AG+25T8AwAg/vAAAAAAAAAABXwQAALgAAAAQhNTDKQqxPz3w1RHPuuU/AEAEP7wAAAAAAAAAAWAEAAC4AAAA2HAk/PZgsT9vsHMjL7/lPwBAAj+8AAAAAAAAAAFhBAAAuAAAADi2EatMqbE/h5BCLF/B5T8AgPU+ywAAAAAAAAABYgQAALgAAAAYVJzQKuOxP59wETWPw+U/AIDuPssAAAAAAAAAAWMEAAC4AAAAAPIm9ggdsj+fcBE1j8PlPwAA0z7bAAAAAAAAAAFkBAAAuAAAAPBA7Aj4ObI/n3ARNY/D5T8AgMY+2wAAAAAAAAABZQQAALgAAADYj7Eb51ayP4eQQixfweU/AACoPtsAAAAAAAAAAWYEAAC4AAAAWDcUpV5lsj9X0KQa/7zlPwCAmj7rAAAAAAAAAAFnBAAAuAAAAGjoTpJvSLI/CzA4AG+25T8AAAo+6wAAAAAAAAABaAQAALgAAADwQOwI+DmyP9tvmu4OsuU/AAB0PSkBAAAAAAAAAWkEAAC4AAAAMMF6eONHqj9n04A0AAPmPwAAdj4AAAAAAAAAAAFqBAAAuAAAAHCFZS0n1Kk/+RNaaSAQ5j8AAKk+EAAAAAAAAAABawQAALgAAACANqAaOLepPxH0KHJQEuY/AACzPhAAAAAAAAAAAWwEAAC4AAAAgDagGji3qT8r1Pd6gBTmPwCAuj4QAAAAAAAAAAFtBAAAuAAAAIA2oBo4t6k/K9T3eoAU5j8AAMo+IAAAAAAAAAABbgQAALgAAACANqAaOLepPyvU93qAFOY/AIDPPiAAAAAAAAAAAW8EAAC4AAAAgDagGji3qT8r1Pd6gBTmPwCA0j4vAAAAAAAAAAFwBAAAuAAAAIA2oBo4t6k/K9T3eoAU5j8AANQ+LwAAAAAAAAABcQQAALgAAACANqAaOLepPxH0KHJQEuY/AADVPi8AAAAAAAAAAXIEAAC4AAAAgDagGji3qT/5E1ppIBDmPwCA1T4vAAAAAAAAAAFzBAAAuAAAAIA2oBo4t6k/yVO8V8AL5j8AgN8+PwAAAAAAAAABdAQAALgAAACANqAaOLepP3+zTz0wBeY/AADkPj8AAAAAAAAAAXUEAAC4AAAAgDagGji3qT8dMxQacPzlPwCA7z5PAAAAAAAAAAF2BAAAuAAAAIA2oBo4t6k/ifI65U/v5T8AgPQ+TwAAAAAAAAABdwQAALgAAACANqAaOLepP9/Rkqf/3+U/AAAAP14AAAAAAAAAAXgEAAC4AAAAgDagGji3qT8B8UxYT8zlPwBAAj9uAAAAAAAAAAF5BAAAuAAAAIA2oBo4t6k/CzA4AG+25T8AQAY/bgAAAAAAAAABegQAALgAAACANqAaOLepP+WuhZYunOU/AAAIP4AAAAAAAAAAAXsEAAC4AAAAcIVlLSfUqT+nTQQkvn/lPwDACT+AAAAAAAAAAAF8BAAAuAAAAHDUKkAW8ak/Z+yCsU1j5T8AgAo/kAAAAAAAAAABfQQAALgAAABQI/BSBQ6qP0Fr0EcNSeU/AEALP5AAAAAAAAAAAX4EAAC4AAAAMMF6eONHqj8FCk/VnCzlPwDACz+gAAAAAAAAAAF/BAAAuAAAACBfBZ7Bgao/9WhrdIwU5T8AQAo/oAAAAAAAAAABgAQAALgAAADwS1XWjtiqP83nuApM+uQ/AIAJP6AAAAAAAAAAAYEEAAC4AAAA0Onf+2wSqz/BRtWpO+LkPwCAAz+vAAAAAAAAAAGCBAAAuAAAAKDWLzQ6aas/y4XAUVvM5D8AAAE/rwAAAAAAAAABgwQAALgAAABww39sB8CrP/GkegKruOQ/AADqPr8AAAAAAAAAAYQEAAC4AAAAULDPpNQWrD8tpAO8KqfkPwCA3z6/AAAAAAAAAAGFBAAAuAAAACCdH92hbaw/aaOMdaqV5D8AgJQ+zwAAAAAAAAABhgQAALgAAAAAO6oCgKesP72C5DdahuQ/AABmPs8AAAAAAAAAAYcEAAC4AAAA0Ng0KF7hrD8pQgsDOnnkPwAAQD7eAAAAAAAAAAGIBAAAuAAAALDFhGArOK0/reEA10lu5D8AADQ+3gAAAAAAAAABiQQAALgAAAAAINMIX1B+P/l8CR/Gbe8/AABKPgAAAAAAAAAAAYoEAAC4AAAAgNup7RL8dz913RNLtnjvPwCAij4PAAAAAAAAAAGLBAAAuAAAAIDsVMEhLXY/jb3iU+Z67z8AAJM+DwAAAAAAAAABjAQAALgAAAAA/f+UMF50P719gGVGf+8/AACZPg8AAAAAAAAAAY0EAAC4AAAAAP3/lDBedD+9fYBlRn/vPwCAoj4fAAAAAAAAAAGOBAAAuAAAAACG1f63dnM/vX2AZUZ/7z8AgKU+HwAAAAAAAAABjwQAALgAAACADqtoP49yP719gGVGf+8/AAClPh8AAAAAAAAAAZAEAAC4AAAAgJaA0sancT+NveJT5nrvPwCApD4fAAAAAAAAAAGRBAAAuAAAAIAfVjxOwHA/dd0TS7Z47z8AAKQ+LwAAAAAAAAABkgQAALgAAAAAYAIguuJtPxNd2Cf2b+8/AACkPi8AAAAAAAAAAZMEAAC4AAAAAHKt88gTbD/hnDoWlmvvPwCAoj4+AAAAAAAAAAGUBAAAuAAAAAByrfPIE2w/l/zN+wVl7z8AAKI+PgAAAAAAAAABlQQAALgAAAAAcq3zyBNsP09cYeF1Xu8/AICnPk4AAAAAAAAAAZYEAAC4AAAAAGACILribT/t2yW+tVXvPwAAqj5OAAAAAAAAAAGXBAAAuAAAAABQV0yrsW8/ozu5oyVP7z8AgK0+TgAAAAAAAAABmAQAALgAAACAloDSxqdxP3F7G5LFSu8/AACvPk4AAAAAAAAAAZkEAAC4AAAAAP3/lDBedD/1GhFm1T/vPwAAtj5tAAAAAAAAAAGaBAAAuAAAAIDbqe0S/Hc/rXqkS0U57z8AgLk+bQAAAAAAAAABmwQAALgAAAAAqahy5mh9PwFa/A31Ke8/AIC+Pm0AAAAAAAAAAZwEAAC4AAAAALvT+9xqgT9tGSPZ1BzvPwCAwD59AAAAAAAAAAGdBAAAuAAAAMDUkp97fIU/w/h6m4QN7z8AgMM+jAAAAAAAAAABngQAALgAAADA7lFDGo6JP+UXNUzU+e4/AADFPpwAAAAAAAAAAZ8EAAC4AAAAgAgR57ifjT/xViD08+PuPwAAyD6cAAAAAAAAAAGgBAAAuAAAAODqBzZGhpE/LVaprXPS7j8AAMk+nAAAAAAAAAABoQQAALgAAABA7xEejnaUPzeVlFWTvO4/AIDKPqwAAAAAAAAAAaIEAAC4AAAAgC8xUZLalz8PFOLrUqLuPwCAyz6sAAAAAAAAAAGjBAAAuAAAAMBvUISWPps/6ZIvghKI7j8AgMs+uwAAAAAAAAABpAQAALgAAADgTfrceNyeP3lxEP5BZ+4/AADMPrsAAAAAAAAAAaUEAAC4AAAAEMcMiD4goT87EI+L0UruPwAAzT7LAAAAAAAAAAGmBAAAuAAAAEAY145RtaI/y+5vBwEq7j8AgM0+ywAAAAAAAAABpwQAALgAAABwyxZwhhCkP3WtH4xgC+4/AADPPtsAAAAAAAAAAagEAAC4AAAAwH5WUbtrpT9NLG0iIPHtPwCAzz7bAAAAAAAAAAGpBAAAuAAAACCUCw0SjaY/P4uJwQ/Z7T8AgM8+6gAAAAAAAAABqgQAALgAAACwCzajinSnPzHqpWD/wO0/AADQPuoAAAAAAAAAAasEAAC4AAAAUDSbJhQ/qD9t6S4af6/tPwCAzD7qAAAAAAAAAAGsBAAAuAAAAPANO5eu7Kg/qei30/6d7T8AAMs+CQEAAAAAAAABrQQAALgAAACgmBX1WX2pP//HD5auju0/AIDCPgkBAAAAAAAAAa4EAAC4AAAAcNQqQBbxqT+DZwVqvoPtPwCAvj4JAQAAAAAAAAGvBAAAuAAAAFBytWX0Kqo/O8eYTy597T8AAKo+CQEAAAAAAAABsAQAALgAAAAgEECL0mSqP9lGXSxudO0/AICgPgkBAAAAAAAAAbEEAAC4AAAAIF8FnsGBqj+PpvAR3m3tPwCAmz4ZAQAAAAAAAAGyBAAAuAAAAACuyrCwnqo/XeZSAH5p7T8AAJo+GQEAAAAAAAABswQAALgAAACQfFFdl/OjP28yJVYife4/AICNPgAAAAAAAAAAAbQEAAC4AAAAkC2MSqjWoz/pki+CEojuPwAAwj4PAAAAAAAAAAG1BAAAuAAAAMCPASXKnKM/MzOcnKKO7j8AgM0+DwAAAAAAAAABtgQAALgAAACQLYxKqNajP2XzOa4Ck+4/AADWPg8AAAAAAAAAAbcEAAC4AAAAkC2MSqjWoz9l8zmuApPuPwCA2D4PAAAAAAAAAAG4BAAAuAAAAJB8UV2X86M/rZOmyJKZ7j8AANg+HwAAAAAAAAABuQQAALgAAABwGtyCdS2kP99TRNryne4/AADXPh8AAAAAAAAAAboEAAC4AAAAQLhmqFNnpD8PFOLrUqLuPwAA1j4vAAAAAAAAAAG7BAAAuAAAACCltuAgvqQ/i3TsF0Ot7j8AgNM+LwAAAAAAAAABvAQAALgAAADQL5E+zE6lPzeVlFWTvO4/AIDSPj4AAAAAAAAAAb0EAAC4AAAAkGumiYjCpT/7lQucE87uPwAA0T4+AAAAAAAAAAG+BAAAuAAAAED2gOczU6Y/8VYg9PPj7j8AANA+PgAAAAAAAAABvwQAALgAAAAQMpYy8MamPxfY0l00/u4/AADRPk4AAAAAAAAAAcAEAAC4AAAA0G2rfaw6pz9VOVTQpBrvPwCA0T5OAAAAAAAAAAHBBAAAuAAAAJCpwMhorqc/rXqkS0U57z8AgNE+XgAAAAAAAAABwgQAALgAAABQ5dUTJSKoP+3bJb61Ve8/AADSPl4AAAAAAAAAAcMEAAC4AAAAICHrXuGVqD9DHXY5VnTvPwCAzj5tAAAAAAAAAAHEBAAAuAAAANBcAKqdCak/aZ4oo5aO7z8AAM0+bQAAAAAAAAABxQQAALgAAACgmBX1WX2pP3c/DASnpu8/AADBPn0AAAAAAAAAAcYEAAC4AAAAcNQqQBbxqT9TIFJTV7rvPwAAvD6MAAAAAAAAAAHHBAAAuAAAADDBenjjR6o/FyHJmdfL7z8AAJw+jAAAAAAAAAAByAQAALgAAAAArsqwsJ6qP5OB08XH1u8/AACOPowAAAAAAAAAAckEAAC4AAAA0Joa6X31qj8N4t3xt+HvPwCAhj6MAAAAAAAAAAHKBAAAuAAAALCHaiFLTKs/PaJ7Axjm7z8AAIQ+rAAAAAAAAAABywQAALgAAAAAKv8ucXauPwfV9kMzuO4/AABIPgAAAAAAAAAAAcwEAAC4AAAAACr/LnF2rj8H1fZDM7juPwAAiT4PAAAAAAAAAAHNBAAAuAAAAAAq/y5xdq4/N5WUVZO87j8AAJE+DwAAAAAAAAABzgQAALgAAAAAKv8ucXauPwfV9kMzuO4/AACXPg8AAAAAAAAAAc8EAAC4AAAAACr/LnF2rj8H1fZDM7juPwCAnz4fAAAAAAAAAAHQBAAAuAAAAAAq/y5xdq4/B9X2QzO47j8AAKI+HwAAAAAAAAAB0QQAALgAAAAAKv8ucXauPwfV9kMzuO4/AICkPh8AAAAAAAAAAdIEAAC4AAAAACr/LnF2rj8H1fZDM7juPwCApT4fAAAAAAAAAAHTBAAAuAAAAAB5xEFgk64/T3VjXsO+7j8AAKo+HwAAAAAAAAAB1AQAALgAAADQFk9nPs2uP4E1AXAjw+4/AACsPh8AAAAAAAAAAdUEAAC4AAAAsLTZjBwHrz/L1W2Ks8nuPwCArz4tAAAAAAAAAAHWBAAAuAAAAIChKcXpXa8/+5ULnBPO7j8AALE+PAAAAAAAAAAB1wQAALgAAABQ3T4QptGvP3X2FcgD2e4/AAC3PjwAAAAAAAAAAdgEAAC4AAAAgFtvQKA/sD/XdlHrw+HuPwAAuj5MAAAAAAAAAAHZBAAAuAAAAMDvIQLlpLA/OfeMDoTq7j8AALo+WwAAAAAAAAAB2gQAALgAAAAQhNTDKQqxP5t3yDFE8+4/AAC6PlsAAAAAAAAAAdsEAAC4AAAA0L/pDuZ9sT/lFzVM1PnuPwAAuz5rAAAAAAAAAAHcBAAAuAAAAJD7/lmi8bE/R5hwb5QC7z8AgLs+awAAAAAAAAAB3QQAALgAAABYNxSlXmWyP194P3jEBO8/AAC9PnsAAAAAAAAAAd4EAAC4AAAAoMvGZqPKsj+RON2JJAnvPwCAvT57AAAAAAAAAAHfBAAAuAAAAPBfeSjoL7M/w/h6m4QN7z8AAME+igAAAAAAAAAB4AQAALgAAAA49CvqLJWzP8P4epuEDe8/AIDCPooAAAAAAAAAAeEEAAC4AAAACOF7Ivrrsz+RON2JJAnvPwAAxz6aAAAAAAAAAAHiBAAAuAAAAGAmadFPNLQ/R5hwb5QC7z8AgMg+mgAAAAAAAAAB4wQAALgAAABIxPP2LW60P+UXNUzU+e4/AIDKPqoAAAAAAAAAAeQEAAC4AAAAsLobk5SZtD9rtyog5O7uPwCAyz6qAAAAAAAAAAHlBAAAuAAAABixQy/7xLQ/13ZR68Ph7j8AAM8+uQAAAAAAAAAB5gQAALgAAAAIAAlC6uG0Py1Wqa1z0u4/AIDQPrkAAAAAAAAAAecEAAC4AAAAiKdry2HwtD9pVTJn88DuPwCA0T7JAAAAAAAAAAHoBAAAuAAAAAgACULq4bQ/i3TsF0Ot7j8AANI+yQAAAAAAAAAB6QQAALgAAACIWKa4ctO0P5Wz179il+4/AADTPskAAAAAAAAAAeoEAAC4AAAAoAnhpYO2tD+h8sJngoHuPwCA0z7oAAAAAAAAAAHrBAAAuAAAAMBrVoClfLQ/qzGuD6Jr7j8AgNM+6AAAAAAAAAAB7AQAALgAAABgJmnRTzS0P7VwmbfBVe4/AADUPugAAAAAAAAAAe0EAAC4AAAACOF7Ivrrsz/Zj1NoEULuPwCA0j7oAAAAAAAAAAHuBAAAuAAAAMBMyWC1hrM/Xy9JPCE37j8AANI++AAAAAAAAAAB7wQAALgAAAAAEbQV+RKzPxWP3CGRMO4/AADTPvgAAAAAAAAAAfAEAAC4AAAAONWeyjyfsj/lzj4QMSzuPwCA0z4HAQAAAAAAAAHxBAAAuAAAAADyJvYIHbI/LW+rKsEy7j8AANU+BwEAAAAAAAAB8gQAALgAAAA4thGrTKmxP4/v5k2BO+4/AIDVPhcBAAAAAAAAAfMEAAC4AAAA8CFf6QdEsT8LUPF5cUbuPwCA0z4XAQAAAAAAAAH0BAAAuAAAAKiNrCfD3rA/nZDKrpFT7j8AgNI+JwEAAAAAAAAB9QQAALgAAABISL94bZawP0mxcuzhYu4/AIDKPicBAAAAAAAAAfYEAAC4AAAAaKo0U49csD/10RoqMnLuPwCAxj42AQAAAAAAAAH3BAAAuAAAAIBbb0CgP7A/ofLCZ4KB7j8AgK0+NgEAAAAAAAAB+AQAALgAAACAW29AoD+wP2XzOa4Ck+4/AACiPkYBAAAAAAAAAfkEAAC4AAAA6FGX3AZrsD9D1H/9sqbuPwAAnD5GAQAAAAAAAAH6BAAAuAAAAMDvIQLlpLA/B9X2QzO47j8AAJo+ZQEAAAAAAAAB+wQAALgAAADwBCfHHgyjPx3TK5zEIeM/AACCPQAAAAAAAAAAAfwEAAC4AAAA8AQnxx4Moz/VMr+BNBvjPwAAsj0QAAAAAAAAAAH9BAAAuAAAABC2YbQv76I/1TK/gTQb4z8AALw9EAAAAAAAAAAB/gQAALgAAAAgZ5yhQNKiP7tS8HgEGeM/AADEPRAAAAAAAAAAAf8EAAC4AAAAIGecoUDSoj+7UvB4BBnjPwAA+D0QAAAAAAAAAAEABQAAuAAAABC2YbQv76I/u1LweAQZ4z8AAAc+EAAAAAAAAAABAQUAALgAAAAQtmG0L++iP6NyIXDUFuM/AAALPh8AAAAAAAAAAQIFAAC4AAAA8AQnxx4Moz9zsoNedBLjPwAADD4fAAAAAAAAAAEDBQAAuAAAAPBT7NkNKaM/QfLlTBQO4z8AAAw+LwAAAAAAAAABBAUAALgAAADgorHs/EWjP/dReTKEB+M/AAAMPi8AAAAAAAAAAQUFAAC4AAAA0PF2/+tioz+vsQwY9ADjPwAABz4/AAAAAAAAAAEGBQAAuAAAANDxdv/rYqM/TTHR9DP44j8AAAU+PwAAAAAAAAABBwUAALgAAADAQDwS23+jP+uwldFz7+I/AAAAPk4AAAAAAAAAAQgFAAC4AAAAwI8BJcqcoz+JMFqus+biPwAA+j1OAAAAAAAAAAEJBQAAuAAAAKDexje5uaM/DdBPgsPb4j8AAAM+XgAAAAAAAAABCgUAALgAAACQLYxKqNajP6tPFF8D0+I/AAAFPl4AAAAAAAAAAQsFAAC4AAAAkHxRXZfzoz9Jz9g7Q8riPwAAHz5uAAAAAAAAAAEMBQAAuAAAAJB8UV2X86M//y5sIbPD4j8AACs+bgAAAAAAAAABDQUAALgAAACQfFFdl/OjP7eO/wYjveI/AABOPm4AAAAAAAAAAQ4FAAC4AAAAcMsWcIYQpD+FzmH1wrjiPwAAXT59AAAAAAAAAAEPBQAAuAAAAHDLFnCGEKQ/VQ7E42K04j8AAH0+fQAAAAAAAAABEAUAALgAAABwGtyCdS2kPzsu9doysuI/AICFPo0AAAAAAAAAAREFAAC4AAAAcMsWcIYQpD8jTibSArDiPwCAkT6NAAAAAAAAAAESBQAAuAAAAJB8UV2X86M/I04m0gKw4j8AgJY+jQAAAAAAAAABEwUAALgAAACQLYxKqNajPzsu9doysuI/AACaPo0AAAAAAAAAARQFAAC4AAAAwI8BJcqcoz9t7pLskrbiPwCAmz6cAAAAAAAAAAEVBQAAuAAAANDxdv/rYqM/z27OD1O/4j8AAJ0+nAAAAAAAAAABFgUAALgAAADwU+zZDSmjP0nP2DtDyuI/AICdPqwAAAAAAAAAARcFAAC4AAAAIGecoUDSoj/dD7JwY9fiPwAAoz68AAAAAAAAAAEYBQAAuAAAAHArh1aEXqI/oRApt+Po4j8AAKY+ywAAAAAAAAABGQUAALgAAACQ73ELyOqhP00x0fQz+OI/AICqPssAAAAAAAAAARoFAAC4AAAAwAIi0/qToT8RMkg7tAnjPwCArD7bAAAAAAAAAAEbBQAAuAAAABDHDIg+IKE/u1LweAQZ4z8AgK4+2wAAAAAAAAABHAUAALgAAABA2rxPccmgP0+Tya0kJuM/AICvPtsAAAAAAAAAAR0FAAC4AAAAQDwyKpOPoD/7s3HrdDXjPwCArz7rAAAAAAAAAAEeBQAAuAAAAGCepwS1VaA/j/RKIJVC4z8AALA+6wAAAAAAAAABHwUAALgAAACAT+LxxTigPwlVVUyFTeM/AACyPusAAAAAAAAAASAFAAC4AAAAkAAd39YboD9r1ZBvRVbjPwAAsz76AAAAAAAAAAEhBQAAuAAAAJAAHd/WG6A/tXX9idVc4z8AgLA++gAAAAAAAAABIgUAALgAAACAT+LxxTigP+U1m5s1YeM/AACvPgoBAAAAAAAAASMFAAC4AAAAcO1sF6RyoD8X9jitlWXjPwAArj4KAQAAAAAAAAEkBQAAuAAAAECL9zyCrKA/L9YHtsVn4z8AAK4+CgEAAAAAAAABJQUAALgAAAAQeEd1TwOhPy/WB7bFZ+M/AACvPhkBAAAAAAAAASYFAAC4AAAAwAIi0/qToT8v1ge2xWfjPwCArz4pAQAAAAAAAAEnBQAAuAAAAJA+Nx63B6I//xVqpGVj4z8AgK8+KQEAAAAAAAABKAUAALgAAABAyRF8YpiiP52VLoGlWuM/AACwPjkBAAAAAAAAASkFAAC4AAAA4KKx7PxFoz8hNSRVtU/jPwCArj45AQAAAAAAAAEqBQAAuAAAAJAtjEqo1qM/j/RKIJVC4z8AAK4+TAEAAAAAAAABKwUAALgAAABAByy7QoSkP/uzcet0NeM/AACuPkwBAAAAAAAAASwFAAC4AAAA0C+RPsxOpT9Pk8mtJCbjPwAArj5cAQAAAAAAAAEtBQAAuAAAAHAJMa9m/KU/o3IhcNQW4z8AAK8+bAEAAAAAAAABLgUAALgAAAAg49AfAaqmP99xqilUBeM/AICvPmwBAAAAAAAAAS8FAAC4AAAA0G2rfaw6pz8bcTPj0/PiPwCArj5sAQAAAAAAAAEwBQAAuAAAAID4hdtXy6c/P5DtkyPg4j8AAK4+ewEAAAAAAAABMQUAALgAAABQNJsmFD+oP5NvRVbT0OI/AACvPnsBAAAAAAAAATIFAAC4AAAAAHCwcdCyqD//Lmwhs8PiPwCArz6LAQAAAAAAAAEzBQAAuAAAANBcAKqdCak/hc5h9cK44j8AgK4+iwEAAAAAAAABNAUAALgAAACwSVDiamCpPyNOJtICsOI/AACuPpoBAAAAAAAAATUFAAC4AAAAoOfaB0maqT/Zrbm3cqniPwAArz6aAQAAAAAAAAE2BQAAuAAAAIA2oBo4t6k/qe0bphKl4j8AgK8+mgEAAAAAAAABNwUAALgAAACANqAaOLepP6ntG6YSpeI/AICuPqoBAAAAAAAAATgFAAC4AAAAcIVlLSfUqT/Zrbm3cqniPwAArj6qAQAAAAAAAAE5BQAAuAAAAHCFZS0n1Kk/Oy712jKy4j8AgLM+qgEAAAAAAAABOgUAALgAAACANqAaOLepP7eO/wYjveI/AAC2ProBAAAAAAAAATsFAAC4AAAAoOfaB0maqT9hr6dEc8ziPwAAvj7JAQAAAAAAAAE8BQAAuAAAALBJUOJqYKk/DdBPgsPb4j8AgME+yQEAAAAAAAABPQUAALgAAADQq8W8jCapP+uwldFz7+I/AIDGPtkBAAAAAAAAAT4FAAC4AAAA8A07l67sqD+vsQwY9ADjPwCAyD7pAQAAAAAAAAE/BQAAuAAAAABwsHHQsqg/c7KDXnQS4z8AAM4+6QEAAAAAAAABQAUAALgAAAAg0iVM8nioPx3TK5zEIeM/AADQPvgBAAAAAAAAAUEFAAC4AAAAUDSbJhQ/qD/L89PZFDHjPwCA0j74AQAAAAAAAAFCBQAAuAAAAHCWEAE2Bag/XTStDjU+4z8AgNM+CAIAAAAAAAABQwUAALgAAABwR0vuRuinP/F0hkNVS+M/AADVPggCAAAAAAAAAUQFAAC4AAAAgPiF21fLpz9T9cFmFVTjPwCA1T4XAgAAAAAAAAFFBQAAuAAAAID4hdtXy6c/tXX9idVc4z8AgNM+FwIAAAAAAAABRgUAALgAAABwR0vuRuinP/8VaqRlY+M/AIDSPhcCAAAAAAAAAUcFAAC4AAAAcJYQATYFqD8v1ge2xWfjPwAA0D4nAgAAAAAAAAFIBQAAuAAAAFA0myYUP6g/R7bWvvVp4z8AgM4+JwIAAAAAAAABSQUAALgAAAAg0iVM8nioPy/WB7bFZ+M/AADNPicCAAAAAAAAAUoFAAC4AAAAAL91hL/PqD/lNZubNWHjPwAAzD43AgAAAAAAAAFLBQAAuAAAAMD6is97Q6k/g7VfeHVY4z8AAMw+RgIAAAAAAAABTAUAALgAAACANqAaOLepP/F0hkNVS+M/AADMPkYCAAAAAAAAAU0FAAC4AAAAMMF6eONHqj9dNK0ONT7jPwAAzD5WAgAAAAAAAAFOBQAAuAAAANCaGul99ao/sxMF0eQu4z8AAMw+VgIAAAAAAAABTwUAALgAAABww39sB8CrPwXzXJOUH+M/AADMPmYCAAAAAAAAAVAFAAC4AAAAAOzk75CKrD9B8uVMFA7jPwAAzD5mAgAAAAAAAAFRBQAAuAAAAIBjD4YJcq0/ffFuBpT84j8AgMo+dQIAAAAAAAABUgUAALgAAAAwjHQJkzyuP7nw978T6+I/AADKPnUCAAAAAAAAAVMFAAC4AAAA0GUUei3qrj/174B5k9niPwAAyT6FAgAAAAAAAAFUBQAAuAAAAIDw7tfYeq8/Ya+nRHPM4j8AAMg+hQIAAAAAAAABVQUAALgAAACQveQawgWwP/8ubCGzw+I/AADIPpQCAAAAAAAAAVYFAAC4AAAAgFtvQKA/sD+3jv8GI73iPwAAyD6UAgAAAAAAAAFXBQAAuAAAAOhRl9wGa7A/hc5h9cK44j8AAMg+pAIAAAAAAAABWAUAALgAAADQoFzv9YewP4XOYfXCuOI/AADIPqQCAAAAAAAAAVkFAAC4AAAASEi/eG2WsD+drjD+8rriPwAAyT60AgAAAAAAAAFaBQAAuAAAAEhIv3htlrA/506dGIPB4j8AgMk+tAIAAAAAAAABWwUAALgAAADQoFzv9YewP0nP2DtDyuI/AADLPrQCAAAAAAAAAVwFAAC4AAAA6FGX3AZrsD/DL+NnM9XiPwCAyz7DAgAAAAAAAAFdBQAAuAAAAOgC0skXTrA/b1CLpYPk4j8AAM0+wwIAAAAAAAABXgUAALgAAACADKotsSKwPwORZNqj8eI/AIDNPtMCAAAAAAAAAV8FAAC4AAAAMCwEI5Xurz998W4GlPziPwAAzz7TAgAAAAAAAAFgBQAAuAAAAFCOef22tK8/91F5MoQH4z8AgM8+4wIAAAAAAAABYQUAALgAAACA8O7X2HqvP3Oyg150EuM/AADRPuMCAAAAAAAAAWIFAAC4AAAAoFJksvpArz+7UvB4BBnjPwCA0T7yAgAAAAAAAAFjBQAAuAAAAKADn58LJK8/7RKOimQd4z8AgNE+8gIAAAAAAAABZAUAALgAAACgA5+fCySvPx3TK5zEIeM/AADSPgIDAAAAAAAAAWUFAAC4AAAAoAOfnwskrz8d0yucxCHjPwCAzj4CAwAAAAAAAAFmBQAAuAAAAIChKcXpXa8/BfNck5Qf4z8AAM0+AgMAAAAAAAABZwUAALgAAABQjnn9trSvP9Uyv4E0G+M/AADLPhEDAAAAAAAAAWgFAAC4AAAAgAyqLbEisD9zsoNedBLjPwAAyj4RAwAAAAAAAAFpBQAAuAAAAOhRl9wGa7A/33GqKVQF4z8AAMo+MQMAAAAAAAABagUAALgAAAAo5kmeS9CwPwORZNqj8eI/AADKPjEDAAAAAAAAAWsFAAC4AAAAgHr8X5A1sT/174B5k9niPwCAxz4xAwAAAAAAAAFsBQAAuAAAADi2EatMqbE/506dGIPB4j8AgMY+QAMAAAAAAAABbQUAALgAAAAA8ib2CB2yP9mtubdyqeI/AADGPkADAAAAAAAAAW4FAAC4AAAAwC08QcWQsj/l7KRfkpPiPwAAxj5QAwAAAAAAAAFvBQAAuAAAAIBpUYyBBLM/BwxfEOJ/4j8AgMM+UAMAAAAAAAABcAUAALgAAABYVqHETluzP1vrttKRcOI/AIDCPmADAAAAAAAAAXEFAAC4AAAAsJuOc6Sjsz/Jqt2dcWPiPwAAwj5gAwAAAAAAAAFyBQAAuAAAAJg5GZmC3bM/ZyqierFa4j8AAMI+bwMAAAAAAAABcwUAALgAAAAAMEE16Qi0Px2KNWAhVOI/AADCPm8DAAAAAAAAAXQFAAC4AAAA8H4GSNgltD/ryZdOwU/iPwAAwj5vAwAAAAAAAAF1BQAAuAAAAGAmadFPNLQ/0+nIRZFN4j8AAMM+fwMAAAAAAAABdgUAALgAAABgJmnRTzS0P9PpyEWRTeI/AIDDPn8DAAAAAAAAAXcFAAC4AAAA8H4GSNgltD8dijVgIVTiPwAAxT5/AwAAAAAAAAF4BQAAuAAAAAAwQTXpCLQ/r8oOlUFh4j8AgMU+jgMAAAAAAAABeQUAALgAAAAI4Xsi+uuzP1vrttKRcOI/AADIPp4DAAAAAAAAAXoFAAC4AAAAoOpThpPAsz83zPwhQoTiPwAAyT6uAwAAAAAAAAF7BQAAuAAAAMBMyWC1hrM/Fa1CcfKX4j8AgMo+rgMAAAAAAAABfAUAALgAAADgrj4710yzP/ONiMCiq+I/AIDLPr0DAAAAAAAAAX0FAAC4AAAAABG0FfkSsz/Pbs4PU7/iPwAAzj69AwAAAAAAAAF+BQAAuAAAABhzKfAa2bI/k29FVtPQ4j8AAM8+zQMAAAAAAAABfwUAALgAAACwfAFUtK2yPz+Q7ZMj4OI/AIDQPs0DAAAAAAAAAYAFAAC4AAAAwC08QcWQsj/rsJXRc+/iPwCA0T7dAwAAAAAAAAGBBQAAuAAAANDedi7Wc7I/TTHR9DP44j8AgM8+3QMAAAAAAAABggUAALgAAADYj7Eb51ayP5XRPQ/E/uI/AIDOPt0DAAAAAAAAAYMFAAC4AAAA2I+xG+dWsj/HkdsgJAPjPwAAzD7sAwAAAAAAAAGEBQAAuAAAANiPsRvnVrI/33GqKVQF4z8AgMo+7AMAAAAAAAABhQUAALgAAADYj7Eb51ayP99xqilUBeM/AADKPvwDAAAAAAAAAYYFAAC4AAAASIbZt02Csj+vsQwY9ADjPwAAyj78AwAAAAAAAAGHBQAAuAAAALB8AVS0rbI/ZRGg/WP64j8AAMo+GwQAAAAAAAABiAUAALgAAAAIwu4CCvayP+uwldFz7+I/AADKPhsEAAAAAAAAAYkFAAC4AAAAaAfcsV8+sz8nsB6L893iPwCAyD4bBAAAAAAAAAGKBQAAuAAAAMBMyWC1hrM/e492TaPO4j8AAMg+GwQAAAAAAAABiwUAALgAAAAYkrYPC8+zP7eO/wYjveI/AADIPisEAAAAAAAAAYwFAAC4AAAAcNejvmAXtD/zjYjAoqviPwAAyD4rBAAAAAAAAAGNBQAAuAAAAFh1LuQ+UbQ/R23gglKc4j8AgMY+OgQAAAAAAAABjgUAALgAAAA4E7kJHYu0P5tMOEUCjeI/AADGPjoEAAAAAAAAAY8FAAC4AAAAoAnhpYO2tD8f7C0ZEoLiPwAAxz5KBAAAAAAAAAGQBQAAuAAAAAgACULq4bQ/vWvy9VF54j8AgMc+SgQAAAAAAAABkQUAALgAAACIp2vLYfC0P3PLhdvBcuI/AIDGPkoEAAAAAAAAAZIFAAC4AAAAcPYw3lANtT9DC+jJYW7iPwAAxj5aBAAAAAAAAAGTBQAAuAAAAPCdk2fIG7U/EUtKuAFq4j8AAMk+WgQAAAAAAAABlAUAALgAAADwnZNnyBu1PxFLSrgBauI/AIDKPloEAAAAAAAAAZUFAAC4AAAA8J2TZ8gbtT8rKxnBMWziPwCAzT5aBAAAAAAAAAGWBQAAuAAAAHD2MN5QDbU/c8uF28Fy4j8AAM8+aQQAAAAAAAABlwUAALgAAACIp2vLYfC0P+8rkAeyfeI/AADSPmkEAAAAAAAAAZgFAAC4AAAAiFimuHLTtD+BbGk80oriPwAA0z55BAAAAAAAAAGZBQAAuAAAAChifhwMqLQ/L40ReiKa4j8AgNQ+iAQAAAAAAAABmgUAALgAAADAa1aApXy0P/ONiMCiq+I/AIDVPpgEAAAAAAAAAZsFAAC4AAAAWHUu5D5RtD+3jv8GI73iPwAA1z6YBAAAAAAAAAGcBQAAuAAAAHDXo75gF7Q/e492TaPO4j8AgNc+qAQAAAAAAAABnQUAALgAAACYORmZgt2zPz+Q7ZMj4OI/AADbPqgEAAAAAAAAAZ4FAAC4AAAAsJuOc6Sjsz8bcTPj0/PiPwCA3D63BAAAAAAAAAGfBQAAuAAAAMj9A07GabM/x5HbICQD4z8AgN8+twQAAAAAAAABoAUAALgAAABoB9yxXz6zP1nStFVEEOM/AADhPscEAAAAAAAAAaEFAAC4AAAAABG0FfkSsz/VMr+BNBvjPwAA5z7HBAAAAAAAAAGiBQAAuAAAAAjC7gIK9rI/N7P6pPQj4z8AAOo+1wQAAAAAAAABowUAALgAAAAYcynwGtmyP5kzNsi0LOM/AIDsPtcEAAAAAAAAAaQFAAC4AAAAKCRk3Su8sj/j06LiRDPjPwCA7T7XBAAAAAAAAAGlBQAAuAAAALB8AVS0rbI/FZRA9KQ34z8AgOo+5gQAAAAAAAABpgUAALgAAACwfAFUtK2yP0VU3gUFPOM/AADpPuYEAAAAAAAAAacFAAC4AAAAsHwBVLStsj9FVN4FBTzjPwAA5T72BAAAAAAAAAGoBQAAuAAAAKDLxmajyrI/RVTeBQU84z8AAOM+9gQAAAAAAAABqQUAALgAAAAIwu4CCvayPy10D/3UOeM/AADhPgUFAAAAAAAAAaoFAAC4AAAAcLgWn3Ahsz/7s3HrdDXjPwAA4D4FBQAAAAAAAAGrBQAAuAAAAFhWocROW7M/sxMF0eQu4z8AAN8+FQUAAAAAAAABrAUAALgAAAA49CvqLJWzP0+Tya0kJuM/AADePhUFAAAAAAAAAa0FAAC4AAAAmDkZmYLdsz/tEo6KZB3jPwAA3T4lBQAAAAAAAAGuBQAAuAAAAPB+BkjYJbQ/WdK0VUQQ4z8AANw+JQUAAAAAAAABrwUAALgAAABIxPP2LW60P8eR2yAkA+M/AADcPjQFAAAAAAAAAbAFAAC4AAAAKGJ+HAyotD9NMdH0M/jiPwAA3D40BQAAAAAAAAGxBQAAuAAAAIhYprhy07Q/0dDGyEPt4j8AgNo+RAUAAAAAAAABsgUAALgAAADwTs5U2f60P29Qi6WD5OI/AADaPkQFAAAAAAAAAbMFAAC4AAAAYEX28D8qtT/174B5k9niPwAA2j5UBQAAAAAAAAG0BQAAuAAAAFiUuwMvR7U/q08UXwPT4j8AANo+VAUAAAAAAAABtQUAALgAAADIOx6NplW1P5NvRVbT0OI/AADbPlQFAAAAAAAAAbYFAAC4AAAASOOAFh5ktT97j3ZNo87iPwCA2z5mBQAAAAAAAAG3BQAAuAAAAEjjgBYeZLU/e492TaPO4j8AAN0+ZgUAAAAAAAABuAUAALgAAADIOx6NplW1P5NvRVbT0OI/AIDgPoUFAAAAAAAAAbkFAAC4AAAAyDsejaZVtT/dD7JwY9fiPwCA4j6FBQAAAAAAAAG6BQAAuAAAAFiUuwMvR7U/b1CLpYPk4j8AAOg+lQUAAAAAAAABuwUAALgAAABgRfbwPyq1P+uwldFz7+I/AADqPpUFAAAAAAAAAbwFAAC4AAAA8E7OVNn+tD998W4GlPziPwCA7T6lBQAAAAAAAAG9BQAAuAAAAIhYprhy07Q/ETJIO7QJ4z8AAO8+pQUAAAAAAAABvgUAALgAAAAoYn4cDKi0P7tS8HgEGeM/AIDuPrQFAAAAAAAAAb8FAAC4AAAAOBO5CR2LtD9Pk8mtJCbjPwAA7j60BQAAAAAAAAHABQAAuAAAAMgckW22X7Q/49Oi4kQz4z8AAO8+xAUAAAAAAAABwQUAALgAAADgzctax0K0P0VU3gUFPOM/AIDvPsQFAAAAAAAAAcIFAAC4AAAA8H4GSNgltD+n1BkpxUTjPwCA7z7EBQAAAAAAAAHDBQAAuAAAAHDXo75gF7Q/8XSGQ1VL4z8AAPA+1AUAAAAAAAABxAUAALgAAAAAMEE16Qi0PyE1JFW1T+M/AIDrPtQFAAAAAAAAAcUFAAC4AAAA8H4GSNgltD87FfNd5VHjPwAA5T7UBQAAAAAAAAHGBQAAuAAAAODNy1rHQrQ/ITUkVbVP4z8AAOI+4wUAAAAAAAABxwUAALgAAABIxPP2LW60P/F0hkNVS+M/AADfPuMFAAAAAAAAAcgFAAC4AAAAKGJ+HAyotD+P9EoglULjPwAA3j7zBQAAAAAAAAHJBQAAuAAAAAgACULq4bQ/FZRA9KQ34z8AAN4+AgYAAAAAAAABygUAALgAAADwnZNnyBu1P5kzNsi0LOM/AADePgIGAAAAAAAAAcsFAAC4AAAASOOAFh5ktT/tEo6KZB3jPwCA3D4iBgAAAAAAAAHMBQAAuAAAAKAobsVzrLU/QfLlTBQO4z8AANw+IgYAAAAAAAABzQUAALgAAADwbVt0yfS1P33xbgaU/OI/AADbPiIGAAAAAAAAAc4FAAC4AAAASLNIIx89tj/R0MbIQ+3iPwAA2j4xBgAAAAAAAAHPBQAAuAAAADhR00j9drY/DdBPgsPb4j8AANo+MQYAAAAAAAAB0AUAALgAAAAY711u27C2P3uPdk2jzuI/AADaPkEGAAAAAAAAAdEFAAC4AAAAiOWFCkLctj8ZDzsq48XiPwAA2j5BBgAAAAAAAAHSBQAAuAAAAODbraaoB7c/z27OD1O/4j8AANo+UQYAAAAAAAAB0wUAALgAAADgKnO5lyS3P52uMP7yuuI/AADbPlEGAAAAAAAAAdQFAAC4AAAASNLVQg8ztz+FzmH1wrjiPwCA2z5RBgAAAAAAAAHVBQAAuAAAAEjS1UIPM7c/hc5h9cK44j8AgOI+UQYAAAAAAAAB1gUAALgAAABI0tVCDzO3P52uMP7yuuI/AIDlPnAGAAAAAAAAAdcFAAC4AAAA4CpzuZcktz/nTp0Yg8HiPwCA6T5wBgAAAAAAAAHYBQAAuAAAAODbraaoB7c/Ya+nRHPM4j8AAOs+fwYAAAAAAAAB2QUAALgAAADwjOiTueq2P90PsnBj1+I/AADvPn8GAAAAAAAAAdoFAAC4AAAACD4jgcrNtj9vUIulg+TiPwCA8D6PBgAAAAAAAAHbBQAAuAAAABjvXW7bsLY/67CV0XPv4j8AgPI+jwYAAAAAAAAB3AUAALgAAAAgoJhb7JO2P2URoP1j+uI/AIDzPp8GAAAAAAAAAd0FAAC4AAAAOFHTSP12tj/fcaopVAXjPwAA9T6fBgAAAAAAAAHeBQAAuAAAALCpcL+FaLY/QfLlTBQO4z8AgPU+rgYAAAAAAAAB3wUAALgAAABIAg42Dlq2P4uSUmekFOM/AID0Pq4GAAAAAAAAAeAFAAC4AAAAyFqrrJZLtj+7UvB4BBnjPwAA9D6uBgAAAAAAAAHhBQAAuAAAAMhaq6yWS7Y/7RKOimQd4z8AgPA+vgYAAAAAAAAB4gUAALgAAADIWquslku2P+0SjopkHeM/AADvPr4GAAAAAAAAAeMFAAC4AAAASAIONg5atj8F81yTlB/jPwAA7D6+BgAAAAAAAAHkBQAAuAAAALD4NdJ0hbY/BfNck5Qf4z8AgOo+vgYAAAAAAAAB5QUAALgAAAAY711u27C2P+0SjopkHeM/AADqPs4GAAAAAAAAAeYFAAC4AAAA8Izok7nqtj+7UvB4BBnjPwAA6j7dBgAAAAAAAAHnBQAAuAAAAEjS1UIPM7c/c7KDXnQS4z8AgOg+7QYAAAAAAAAB6AUAALgAAACwF8PxZHu3PxEySDu0CeM/AADoPu0GAAAAAAAAAekFAAC4AAAAeAQTKjLStz+vsQwY9ADjPwCA4z7tBgAAAAAAAAHqBQAAuAAAAMiYxet2N7g/TTHR9DP44j8AgOE+/AYAAAAAAAAB6wUAALgAAACghRUkRI64P+uwldFz7+I/AADfPgwHAAAAAAAAAewFAAC4AAAA4BnI5YjzuD+JMFqus+biPwAA3j4MBwAAAAAAAAHtBQAAuAAAALgGGB5WSrk/DdBPgsPb4j8AAN0+HAcAAAAAAAAB7gUAALgAAAAQTAXNq5K5P8Mv42cz1eI/AADcPhwHAAAAAAAAAe8FAAC4AAAAaJHyewHbuT+Tb0VW09DiPwAA3D4rBwAAAAAAAAHwBQAAuAAAAFAvfaHfFLo/Ya+nRHPM4j8AANw+KwcAAAAAAAAB8QUAALgAAAA4fkK0zjG6P2Gvp0RzzOI/AADcPjsHAAAAAAAAAfIFAAC4AAAAMM0Hx71Ouj9hr6dEc8ziPwAA3D47BwAAAAAAAAHzBQAAuAAAAKh0alA1Xbo/k29FVtPQ4j8AAN8+OwcAAAAAAAAB9AUAALgAAAAgHM3ZrGu6P90PsnBj1+I/AIDgPjsHAAAAAAAAAfUFAAC4AAAAIBzN2axruj8/kO2TI+DiPwAA5T5LBwAAAAAAAAH2BQAAuAAAAKh0alA1Xbo/67CV0XPv4j8AgOY+WgcAAAAAAAAB9wUAALgAAAC4JaU9RkC6P33xbgaU/OI/AIDpPloHAAAAAAAAAfgFAAC4AAAAyNbfKlcjuj8pEhdE5AvjPwAA6z5qBwAAAAAAAAH5BQAAuAAAANCHGhhoBro/1TK/gTQb4z8AAO8+agcAAAAAAAAB+gUAALgAAADgOFUFeem5P39TZ7+EKuM/AIDwPnkHAAAAAAAAAfsFAAC4AAAAeEItaRK+uT8VlED0pDfjPwCA8D55BwAAAAAAAAH8BQAAuAAAAIjzZ1Yjobk/p9QZKcVE4z8AAPA+eQcAAAAAAAAB/QUAALgAAACYpKJDNIS5PyE1JFW1T+M/AADwPokHAAAAAAAAAf4FAAC4AAAAIP0/urx1uT+DtV94dVjjPwAA8D6JBwAAAAAAAAH/BQAAuAAAAKhV3TBFZ7k/zVXMkgVf4z8AAPA+mQcAAAAAAAABAAYAALgAAACoVd0wRWe5P/8VaqRlY+M/AADwPpkHAAAAAAAAAQEGAAC4AAAAIP0/urx1uT8X9jitlWXjPwCA7T6oBwAAAAAAAAECBgAAuAAAABBMBc2rkrk/L9YHtsVn4z8AgOw+qAcAAAAAAAABAwYAALgAAAB4Qi1pEr65Pxf2OK2VZeM/AADrPqgHAAAAAAAAAQQGAAC4AAAAYOC3jvD3uT//FWqkZWPjPwAA6j64BwAAAAAAAAEFBgAAuAAAALglpT1GQLo/tXX9idVc4z8AAOo+yAcAAAAAAAABBgYAALgAAAAQa5Lsm4i6P1P1wWYVVOM/AADqPsgHAAAAAAAAAQcGAAC4AAAA0KanN1j8uj/xdIZDVUvjPwCA6D7XBwAAAAAAAAEIBgAAuAAAAKiT928lU7s/dxR8F2VA4z8AAOg+5wcAAAAAAAABCQYAALgAAAD4J6oxari7P+PTouJEM+M/AADnPucHAAAAAAAAAQoGAAC4AAAAwBT6aTcPvD9nc5i2VCjjPwAA5j4GCAAAAAAAAAELBgAAuAAAAKiyhI8VSbw/7RKOimQd4z8AAOU+BggAAAAAAAABDAYAALgAAAB4UA+184K8P6NyIXDUFuM/AADkPhYIAAAAAAAAAQ0GAAC4AAAA6EY3UVquvD9B8uVMFA7jPwAA5D4WCAAAAAAAAAEOBgAAuAAAAFA9X+3A2bw/ETJIO7QJ4z8AAOQ+FggAAAAAAAABDwYAALgAAADAM4eJJwW9P99xqilUBeM/AADmPiUIAAAAAAAAARAGAAC4AAAAuIJMnBYivT/HkdsgJAPjPwAA5z4lCAAAAAAAAAERBgAAuAAAAKjREa8FP70/x5HbICQD4z8AAOw+JQgAAAAAAAABEgYAALgAAACo0RGvBT+9P8eR2yAkA+M/AADuPiUIAAAAAAAAARMGAAC4AAAAqNERrwU/vT/3UXkyhAfjPwCA8T41CAAAAAAAAAEUBgAAuAAAAKjREa8FP70/QfLlTBQO4z8AAPM+NQgAAAAAAAABFQYAALgAAAC4gkycFiK9P6NyIXDUFuM/AAD4PkUIAAAAAAAAARYGAAC4AAAAQNvpEp8TvT8d0yucxCHjPwAA+j5UCAAAAAAAAAEXBgAAuAAAAFCMJACw9rw/f1Nnv4Qq4z8AgP0+VAgAAAAAAAABGAYAALgAAADQ5MF2OOi8PxWUQPSkN+M/AAD/PlQIAAAAAAAAARkGAAC4AAAA6JX8Y0nLvD+P9EoglULjPwAAAT9UCAAAAAAAAAEaBgAAuAAAAOhGN1Farrw/8XSGQ1VL4z8AgAE/ZAgAAAAAAAABGwYAALgAAAB4n9TH4p+8P1P1wWYVVOM/AMAAP2QIAAAAAAAAARwGAAC4AAAAAPhxPmuRvD+dlS6BpVrjPwBAAD9zCAAAAAAAAAEdBgAAuAAAAAD4cT5rkbw/zVXMkgVf4z8AgPw+cwgAAAAAAAABHgYAALgAAAB4n9TH4p+8P/8VaqRlY+M/AAD7PoMIAAAAAAAAAR8GAAC4AAAA6EY3UVquvD8X9jitlWXjPwAA+j6DCAAAAAAAAAEgBgAAuAAAAOiV/GNJy7w/L9YHtsVn4z8AAPo+gwgAAAAAAAABIQYAALgAAADQ5MF2OOi8Pxf2OK2VZeM/AAD7PoMIAAAAAAAAASIGAAC4AAAAuIJMnBYivT/lNZubNWHjPwCA+z6TCAAAAAAAAAEjBgAAuAAAABB5dDh9Tb0/nZUugaVa4z8AgPs+oggAAAAAAAABJAYAALgAAAAAF/9dW4e9P1P1wWYVVOM/AAD8PrIIAAAAAAAAASUGAAC4AAAA6LSJgznBvT8JVVVMhU3jPwAA/D6yCAAAAAAAAAEmBgAAuAAAAMBSFKkX+70/p9QZKcVE4z8AAPw+wggAAAAAAAABJwYAALgAAACo8J7O9TS+P0VU3gUFPOM/AID6PsIIAAAAAAAAASgGAAC4AAAAgI4p9NNuvj/j06LiRDPjPwAA+j7RCAAAAAAAAAEpBgAAuAAAAGgstBmyqL4/f1Nnv4Qq4z8AAPs+0QgAAAAAAAABKgYAALgAAAC4caHIB/G+Pzez+qT0I+M/AID7PuEIAAAAAAAAASsGAAC4AAAAqA8s7uUqvz/tEo6KZB3jPwCA+z7hCAAAAAAAAAEsBgAAuAAAAICtthPEZL8/u1LweAQZ4z8AAPw+8AgAAAAAAAABLQYAALgAAADoo96vKpC/P4uSUmekFOM/AAD9PvAIAAAAAAAAAS4GAAC4AAAAUJoGTJG7vz9Z0rRVRBDjPwCA/T4ACQAAAAAAAAEvBgAAuAAAAEDpy16A2L8/QfLlTBQO4z8AAP8+AAkAAAAAAAABMAYAALgAAABAOJFxb/W/P0Hy5UwUDuM/AID/PhAJAAAAAAAAATEGAAC4AAAAlEMrQi8JwD9B8uVMFA7jPwCA/j4QCQAAAAAAAAEyBgAAuAAAAAzrjcumF8A/QfLlTBQO4z8AAP4+EAkAAAAAAAABMwYAALgAAACAkvBUHibAP1nStFVEEOM/AID6PhAJAAAAAAAAATQGAAC4AAAA/DlT3pU0wD9zsoNedBLjPwAA+T4fCQAAAAAAAAE1BgAAuAAAAHThtWcNQ8A/i5JSZ6QU4z8AAPk+HwkAAAAAAAABNgYAALgAAADsiBjxhFHAP6NyIXDUFuM/AID5Pi8JAAAAAAAAATcGAAC4AAAAZDB7evxfwD+7UvB4BBnjPwCA+D4vCQAAAAAAAAE4BgAAuAAAAODX3QN0bsA/1TK/gTQb4z8AAPg+PwkAAAAAAAABOQYAALgAAACYK4/Ir3XAP+0SjopkHeM/AAD7Pj8JAAAAAAAAAToGAAC4AAAAFNPxUSeEwD8F81yTlB/jPwCA/D5OCQAAAAAAAAE7BgAAuAAAAIx6VNueksA/HdMrnMQh4z8AgPw+TgkAAAAAAAABPAYAALgAAAAEIrdkFqHAPzez+qT0I+M/AAD8Pm0JAAAAAAAAAT0GAAC4AAAAfMkZ7o2vwD9Pk8mtJCbjPwAA/D5tCQAAAAAAAAE+BgAAuAAAAPRwfHcFvsA/Z3OYtlQo4z8AAPw+bQkAAAAAAAABPwYAALgAAABsGN8AfczAP39TZ7+EKuM/AAD8Pm0JAAAAAAAAAUAGAAC4AAAA5L9BivTawD+zEwXR5C7jPwAA/D59CQAAAAAAAAFBBgAAuAAAAGBnpBNs6cA/49Oi4kQz4z8AAPw+fQkAAAAAAAABQgYAALgAAADUDged4/fAP/uzcet0NeM/AAD8Po0JAAAAAAAAAUMGAAC4AAAATLZpJlsGwT8VlED0pDfjPwCA+j6NCQAAAAAAAAFEBgAAuAAAAISxfXQOHME/LXQP/dQ54z8AAPo+nAkAAAAAAAABRQYAALgAAAD4WOD9hSrBP100rQ41PuM/AAD6PpwJAAAAAAAAAUYGAAC4AAAAdABDh/04wT+P9EoglULjPwAA+j6sCQAAAAAAAAFHBgAAuAAAAOynpRB1R8E/j/RKIJVC4z8AAPo+rAkAAAAAAAABSAYAALgAAABkTwia7FXBP4/0SiCVQuM/AAD6PrwJAAAAAAAAAUkGAAC4AAAA4PZqI2RkwT+n1BkpxUTjPwAA+j68CQAAAAAAAAFKBgAAuAAAAFiezazbcsE/p9QZKcVE4z8AAPo+ywkAAAAAAAABSwYAALgAAADMRTA2U4HBP7+06DH1RuM/AAD6PssJAAAAAAAAAUwGAAC4AAAABEFEhAaXwT+n1BkpxUTjPwAA+j7LCQAAAAAAAAFNBgAAuAAAADg8WNK5rME/j/RKIJVC4z8AAPo+6gkAAAAAAAABTgYAALgAAABsN2wgbcLBP3cUfBdlQOM/AID4PuoJAAAAAAAAAU8GAAC4AAAAoDKAbiDYwT9FVN4FBTzjPwAA+D76CQAAAAAAAAFQBgAAuAAAANgtlLzT7cE/FZRA9KQ34z8AAPk++gkAAAAAAAABUQYAALgAAAAMKagKhwPCP+PTouJEM+M/AID4PvoJAAAAAAAAAVIGAAC4AAAAQCS8WDoZwj+ZMzbItCzjPwAA+D4KCgAAAAAAAAFTBgAAuAAAAGwf0KbtLsI/T5PJrSQm4z8AAPk+CgoAAAAAAAABVAYAALgAAADsxjIwZT3CPx3TK5zEIeM/AID5PikKAAAAAAAAAVUGAAC4AAAApBrk9KBEwj/VMr+BNBvjPwCA+T4pCgAAAAAAAAFWBgAAuAAAACDCRn4YU8I/i5JSZ6QU4z8AAPo+KQoAAAAAAAABVwYAALgAAACYaakHkGHCP1nStFVEEOM/AAD6PjkKAAAAAAAAAVgGAAC4AAAAEBEMkQdwwj8pEhdE5AvjPwAA+j45CgAAAAAAAAFZBgAAuAAAANBkvVVDd8I/91F5MoQH4z8AAPo+SAoAAAAAAAABWgYAALgAAACEuG4af37CP8eR2yAkA+M/AAD6PkgKAAAAAAAAAVsGAAC4AAAARAwg37qFwj+V0T0PxP7iPwAA+j5nCgAAAAAAAAFcBgAAuAAAAARg0aP2jMI/ffFuBpT84j8AAPo+ZwoAAAAAAAABXQYAALgAAAC4s4JoMpTCP2URoP1j+uI/AAD6PmcKAAAAAAAAAV4GAAC4AAAAuLOCaDKUwj9lEaD9Y/riPwAA+z53CgAAAAAAAAFfBgAAuAAAALizgmgylMI/ZRGg/WP64j8AgPs+dwoAAAAAAAABYAYAALgAAAC4s4JoMpTCP2URoP1j+uI/AID7PncKAAAAAAAAAWEGAAC4AAAAuLOCaDKUwj998W4GlPziPwAA/D53CgAAAAAAAAFiBgAAuAAAALizgmgylMI/ffFuBpT84j8AgPc+dwoAAAAAAAABYwYAALgAAAC4s4JoMpTCP33xbgaU/OI/AID1PncKAAAAAAAAAWQGAAC4AAAAeAc0LW6bwj+vsQwY9ADjPwAA6D6HCgAAAAAAAAFlBgAAuAAAAHgHNC1um8I/33GqKVQF4z8AANM+hwoAAAAAAAABZgYAALgAAAA4W+XxqaLCPxEySDu0CeM/AIDIPpYKAAAAAAAAAWcGAAC4AAAAOFvl8amiwj8RMkg7tAnjPwAAjD6WCgAAAAAAAAFoBgAAuAAAAPCulrblqcI/KRIXROQL4z8AAGQ+lgoAAAAAAAABaQYAALgAAACwAkh7IbHCP0Hy5UwUDuM/AABDPqYKAAAAAAAAAWoGAAC4AAAAJKqqBJm/wj8pEhdE5AvjPwAAOD6mCgAAAAAAAAFrBgAAuAAAAJRDK0IvCcA/c8uF28Fy4j8AAEM+AAAAAAAAAAABbAYAALgAAABA6ctegNi/P+8rkAeyfeI/AICFPhAAAAAAAAAAAW0GAAC4AAAA0EFp1QjKvz8HDF8Q4n/iPwCAjT4QAAAAAAAAAAFuBgAAuAAAANjyo8IZrb8/N8z8IUKE4j8AAJM+EAAAAAAAAAABbwYAALgAAADY8qPCGa2/PzfM/CFChOI/AACkPiAAAAAAAAAAAXAGAAC4AAAA2PKjwhmtvz83zPwhQoTiPwCAqj4gAAAAAAAAAAFxBgAAuAAAANjyo8IZrb8/N8z8IUKE4j8AgK8+IAAAAAAAAAABcgYAALgAAADY8qPCGa2/PzfM/CFChOI/AICxPiAAAAAAAAAAAXMGAAC4AAAAaEtBOaKevz8HDF8Q4n/iPwAAtT4vAAAAAAAAAAF0BgAAuAAAAOij3q8qkL8/vWvy9VF54j8AgMI+LwAAAAAAAAABdQYAALgAAADoo96vKpC/P1vrttKRcOI/AADJPk8AAAAAAAAAAXYGAAC4AAAA6KPeryqQvz/hiqymoWXiPwCA1T5PAAAAAAAAAAF3BgAAuAAAAGhLQTminr8/TUrTcYFY4j8AgNo+TwAAAAAAAAABeAYAALgAAABoS0E5op6/P4lJXCsBR+I/AIDiPl4AAAAAAAAAAXkGAAC4AAAA2PKjwhmtvz+ViEfTIDHiPwAA5j5uAAAAAAAAAAF6BgAAuAAAANBBadUIyr8/bweVaeAW4j8AgOg+bgAAAAAAAAABewYAALgAAADU73l98wHAP//ldeUP9uE/AIDpPm4AAAAAAAAAAXwGAAC4AAAAyD4/kOIewD8TZEw1T8rhPwCA6T59AAAAAAAAAAF9BgAAuAAAAOyIGPGEUcA/x2HnYc6V4T8AAOo+jQAAAAAAAAABfgYAALgAAADMJqMWY4vAP2N/s4UdX+E/AADsPo0AAAAAAAAAAX8GAAC4AAAAKGyQxbjTwD/jvLCgPCbhPwAA7T6NAAAAAAAAAAGABgAAuAAAAEAFLzlKI8E/Z/qtu1vt4D8AgO0+nQAAAAAAAAABgQYAALgAAAAQ8n5xF3rBP9FX3M1KsuA/AADuPp0AAAAAAAAAAYIGAAC4AAAAoDKAbiDYwT8h1TvXCXXgPwCA7D6sAAAAAAAAAAGDBgAAuAAAADBzgWspNsI/c1Kb4Mg34D8AAOw+rAAAAAAAAAABhAYAALgAAAC4s4JoMpTCP+ofMffP/d8/AADuPrwAAAAAAAAAAYUGAAC4AAAABEg1Knf5wj+C2wRiLpnfPwAA7z68AAAAAAAAAAGGBgAAuAAAAAwwmbD3ZcM/rtexAa1B3z8AAPI+zAAAAAAAAAABhwYAALgAAACMv1/A7+DDPwqU/LKL7t4/AADzPswAAAAAAAAAAYgGAAC4AAAAEE8m0OdbxD8mUb6q6qzePwCA8j7bAAAAAAAAAAGJBgAAuAAAAJDe7N/f1sQ/2k5Z12l43j8AAPI+2wAAAAAAAAABigYAALgAAAAIbrPv11HFPyKNzTgJUd4/AADzPusAAAAAAAAAAYsGAAC4AAAA0KnIOpTFxT/6CxvPyDbePwCA8z7rAAAAAAAAAAGMBgAAuAAAAGDqyTedI8Y/BksGd+gg3j8AgPE++gAAAAAAAAABjQYAALgAAAA01xlwanrGP6bKylMoGN4/AIDwPvoAAAAAAAAAAY4GAAC4AAAAiBwHH8DCxj+myspTKBjePwAA8D4KAQAAAAAAAAGPBgAAuAAAAGi6kUSe/MY/psrKUygY3j8AAPA+CgEAAAAAAAABkAYAALgAAACUBGulQC/HPzYLpIhIJd4/AIDuPgoBAAAAAAAAAZEGAAC4AAAAtE5EBuNhxz/6CxvPyDbePwAA7j4pAQAAAAAAAAGSBgAAuAAAAGDxut0Nhsc/vgySFUlI3j8AAO4+KQEAAAAAAAABkwYAALgAAAAUlDG1OKrHP7bNpm0pXt4/AADuPikBAAAAAAAAAZQGAAC4AAAARI9FA+y/xz+qjrvFCXTePwAA5D4pAQAAAAAAAAGVBgAAuAAAAHiKWVGf1cc/bo8yDIqF3j8AgN8+PgEAAAAAAAABlgYAALgAAAD0MbzaFuTHPzKQqVIKl94/AADIPj4BAAAAAAAAAZcGAAC4AAAArIVtn1Lrxz/G0IKHKqTePwCAvT4+AQAAAAAAAAGYBgAAuAAAAGjZHmSO8sc/JlG+quqs3j8AAEI+TgEAAAAAAAABmQYAALgAAAAoLdAoyvnHP4rR+c2qtd4/AADePU4BAAAAAAAAAZoGAAC4AAAAKC3QKMr5xz+K0fnNqrXePwAAfD1OAQAAAAAAAAGbBgAAuAAAALCr62SzQ8o/ura0KyFR3D8AAKk+AAAAAAAAAAABnAYAALgAAAD4VzqgdzzKP4b2FhrBTNw/AIDnPg8AAAAAAAAAAZ0GAAC4AAAA+Fc6oHc8yj+G9hYawUzcPwAA9T4PAAAAAAAAAAGeBgAAuAAAAGz/nCnvSso/Knbb9gBE3D8AAP8+DwAAAAAAAAABnwYAALgAAADkpv+yZlnKP/a1PeWgP9w/AAACPw8AAAAAAAAAAaAGAAC4AAAAGKITARpvyj+WNQLC4DbcPwAAAj8vAAAAAAAAAAGhBgAAuAAAABDx2BMJjMo/LrXGniAu3D8AQAE/LwAAAAAAAAABogYAALgAAAD8P54m+KjKP5p07WkAIdw/AAABPy8AAAAAAAAAAaMGAAC4AAAAsOIU/iLNyj8GNBQ14BPcPwCAAT8vAAAAAAAAAAGkBgAAuAAAANAs7l7F/8o/cvM6AMAG3D8AwAE/PgAAAAAAAAABpQYAALgAAAA4Ixb7KyvLP+KyYcuf+ds/AEAGPz4AAAAAAAAAAaYGAAC4AAAApBk+l5JWyz9OcoiWf+zbPwBACD8+AAAAAAAAAAGnBgAAuAAAAMRjF/g0ics/ujGvYV/f2z8AQAs/TgAAAAAAAAABqAYAALgAAADsrfBY17vLPybx1Sw/0ts/AEAMP04AAAAAAAAAAakGAAC4AAAA0Et7frX1yz+WsPz3HsXbPwDADD9dAAAAAAAAAAGqBgAAuAAAALDpBaSTL8w/0q+FsZ6z2z8AAA0/XQAAAAAAAAABqwYAALgAAABQ20GOrXDMPw6vDmseots/AAAOP20AAAAAAAAAAawGAAC4AAAAqCAvPQO5zD9KrpcknpDbPwCADj9tAAAAAAAAAAGtBgAAuAAAAARmHOxYAc0/hq0g3h1/2z8AQA0/fQAAAAAAAAABrgYAALgAAABcqwmbrknNP47sC4Y9ads/AIAMP4wAAAAAAAAAAa8GAAC4AAAA/JxFhciKzT/K65Q/vVfbPwCADD+MAAAAAAAAAAGwBgAAuAAAAJSOgW/iy80/Oqu7Cp1K2z8AwAw/jAAAAAAAAAABsQYAALgAAAB8LAyVwAXOP6pq4tV8Pds/AAAIP4wAAAAAAAAAAbIGAAC4AAAAnHbl9WI4zj8WKgmhXDDbPwDABT+sAAAAAAAAAAGzBgAAuAAAAJTFqghSVc4/gukvbDwj2z8AAPU+rAAAAAAAAAABtAYAALgAAAA8aCHgfHnOP1IpklrcHts/AADrPrsAAAAAAAAAAbUGAAC4AAAAdGM1LjCPzj8iafRIfBrbPwAAqj67AAAAAAAAAAG2BgAAuAAAAKheSXzjpM4/7qhWNxwW2z8AgI0+uwAAAAAAAAABtwYAALgAAAAwecyzi6rMPx6y6oQf6Ns/AACcPgAAAAAAAAAAAbgGAAC4AAAAhNZV3GCGzD9+Miao3/DbPwCA1T4PAAAAAAAAAAG5BgAAuAAAAMiCpBclf8w/4rJhy5/52z8AgOI+DwAAAAAAAAABugYAALgAAAAIL/NS6XfMP0Izne5fAtw/AIDrPg8AAAAAAAAAAbsGAAC4AAAAUNtBjq1wzD9y8zoAwAbcPwAA/D4fAAAAAAAAAAG8BgAAuAAAAFDbQY6tcMw/cvM6AMAG3D8AwAA/HwAAAAAAAAABvQYAALgAAABQ20GOrXDMP3LzOgDABtw/AIADPy4AAAAAAAAAAb4GAAC4AAAACC/zUul3zD/Wc3YjgA/cPwCABD8uAAAAAAAAAAG/BgAAuAAAAAgv81Lpd8w/OvSxRkAY3D8AwAM/LgAAAAAAAAABwAYAALgAAADIgqQXJX/MP8o0i3tgJdw/AEADPy4AAAAAAAAAAcEGAAC4AAAAhNZV3GCGzD+WNQLC4DbcPwCAAz8+AAAAAAAAAAHCBgAAuAAAAPx9uGXYlMw/ura0KyFR3D8AwAM/PgAAAAAAAAABwwYAALgAAAC40WkqFJzMP0K4orghdNw/AIAEP04AAAAAAAAAAcQGAAC4AAAAMHnMs4uqzD8qOsxo4p/cPwDABD9OAAAAAAAAAAHFBgAAuAAAAGR04AE/wMw/djwxPGPU3D8AgAU/XQAAAAAAAAABxgYAALgAAACcb/RP8tXMP/L+MyFEDd0/AMAFP10AAAAAAAAAAccGAAC4AAAA0GoInqXrzD+igdQXhUrdPwDABT9tAAAAAAAAAAHIBgAAuAAAAARmHOxYAc0/UgR1DsaH3T8AAAY/bQAAAAAAAAAByQYAALgAAAA0YTA6DBfNP9LGd/OmwN0/AIAGP30AAAAAAAAAAcoGAAC4AAAAKLD1TPszzT9OiXrYh/ndPwDABj99AAAAAAAAAAHLBgAAuAAAAFyrCZuuSc0/movfqwgu3j8AQAU/jAAAAAAAAAABzAYAALgAAACUph3pYV/NP7bNpm0pXt4/AIAEP4wAAAAAAAAAAc0GAAC4AAAAyKExNxV1zT+eT9Ad6onePwAA/j6cAAAAAAAAAAHOBgAAuAAAAPycRYXIis0/JlG+quqs3j8AgPk+nAAAAAAAAAABzwYAALgAAAB0RKgOQJnNP4KSDiaLy94/AIC+PqsAAAAAAAAAAdAGAAC4AAAA6OsKmLenzT92UyN+a+HePwAApD6rAAAAAAAAAAHRBgAAuAAAAOjrCpi3p80/OlSaxOvy3j8AAJU+uwAAAAAAAAAB0gYAALgAAAAwmFnTe6DNP86Uc/kLAN8/AACQPrsAAAAAAAAAAdMGAAC4AAAAWKQY9T3nyz/SWGRr7VvfPwAAuz4AAAAAAAAAAAHUBgAAuAAAACSpBKeK0cs/Ntmfjq1k3z8AAAA/EAAAAAAAAAAB1QYAALgAAAAkqQSnitHLPzbZn46tZN8/AMAHPxAAAAAAAAAAAdYGAAC4AAAA3Py1a8bYyz8CGQJ9TWDfPwBADT8QAAAAAAAAAAHXBgAAuAAAAFikGPU958s/0lhka+1b3z8AQA8/HwAAAAAAAAAB2AYAALgAAACInyxD8fzLP3LYKEgtU98/AAAPPx8AAAAAAAAAAdkGAAC4AAAAfO7xVeAZzD/el08TDUbfPwCADj8vAAAAAAAAAAHaBgAAuAAAACiRaC0LPsw/6tY6uyww3z8AAA4/LwAAAAAAAAAB2wYAALgAAACQh5DJcWnMP8JViFHsFd8/AAAPPz8AAAAAAAAAAdwGAAC4AAAAuNFpKhSczD+e1NXnq/vePwCADz8/AAAAAAAAAAHdBgAAuAAAAJxv9E/y1cw/dlMjfmvh3j8AABE/TgAAAAAAAAAB3gYAALgAAAD0tOH+Rx7NP1LScBQrx94/AIARP04AAAAAAAAAAd8GAAC4AAAACE6ActltzT8mUb6q6qzePwCADj9OAAAAAAAAAAHgBgAAuAAAANw60KqmxM0/0g9uL0qO3j8AAA0/XgAAAAAAAAAB4QYAALgAAACoJyDjcxvOP9pOWddpeN4/AMAMP14AAAAAAAAAAeIGAAC4AAAAPGgh4Hx5zj+2zaZtKV7ePwDADD9tAAAAAAAAAAHjBgAAuAAAAAxVcRhK0M4/jkz0A+lD3j8AAAk/bQAAAAAAAAAB5AYAALgAAADgQcFQFyfPPzYLpIhIJd4/AEAHP30AAAAAAAAAAeUGAAC4AAAA9NpfxKh2zz8SivEeCAvePwAA+j6NAAAAAAAAAAHmBgAAuAAAAAx0/jc6xs8/6gg/tcfw3T8AgPA+jQAAAAAAAAAB5wYAALgAAACQhs7V5QrQP/ZHKl3n2t0/AAC6Po0AAAAAAAAAAegGAAC4AAAAPilFrRAv0D/SxnfzpsDdPwAAoj6NAAAAAAAAAAHpBgAAuAAAADB4CsD/S9A/qkXFiWam3T8AgJQ+nAAAAAAAAAAB6gYAALgAAABCHXfwUGXQP1IEdQ7Gh90/AACQPpwAAAAAAAAAAesGAAC4AAAA6su7hDtT0D/2tT3loD/cPwAAsj4AAAAAAAAAAAHsBgAAuAAAAFDOsd1hSNA/ura0KyFR3D8AAPQ+DwAAAAAAAAAB7QYAALgAAACWegAZJkHQP0r3jWBBXtw/AEABPw8AAAAAAAAAAe4GAAC4AAAAlnoAGSZB0D+ud8mDAWfcPwCABj8PAAAAAAAAAAHvBgAAuAAAAJZ6ABkmQdA/DvgEp8Fv3D8AgAk/DwAAAAAAAAAB8AYAALgAAAB2JFn7w0TQP6I43tvhfNw/AMAJPw8AAAAAAAAAAfEGAAC4AAAAMHgKwP9L0D+W+fIzwpLcPwAABz8fAAAAAAAAAAHyBgAAuAAAAMp1FGfZVtA/7jpDr2Kx3D8AAAY/HwAAAAAAAAAB8wYAALgAAABkcx4Os2HQP3Y8MTxj1Nw/AAD+Pi4AAAAAAAAAAfQGAAC4AAAA3BqBlypw0D8u/rzaw/vcPwAA+D4uAAAAAAAAAAH1BgAAuAAAAHYYiz4Ee9A/6r9IeSQj3T8AgPE+PgAAAAAAAAAB9gYAALgAAAAQFpXl3YXQP6KB1BeFSt0/AADvPj4AAAAAAAAAAfcGAAC4AAAAqhOfjLeQ0D9aQ2C25XHdPwAA7j4+AAAAAAAAAAH4BgAAuAAAAEgRqTORm9A/5kROQ+aU3T8AAO4+TgAAAAAAAAAB+QYAALgAAAACZVr4zKLQPz6Gnr6Gs90/AADxPk4AAAAAAAAAAfoGAAC4AAAAvLgLvQiq0D+Wx+45J9LdPwCA8j5dAAAAAAAAAAH7BgAAuAAAAJxiZJ+mrdA/iogDkgfo3T8AgPQ+XQAAAAAAAAAB/AYAALgAAABYthVk4rTQP06JetiH+d0/AID1Pm0AAAAAAAAAAf0GAAC4AAAANmBuRoC40D+uCbb7RwLePwAA9z5tAAAAAAAAAAH+BgAAuAAAABYKxygevNA/4slTDagG3j8AgPc+fQAAAAAAAAAB/wYAALgAAAAWCscoHrzQP+LJUw2oBt4/AAD5Pn0AAAAAAAAAAQAHAAC4AAAA8rMfC7y/0D+uCbb7RwLePwCA+T59AAAAAAAAAAEBBwAAuAAAAPKzHwu8v9A/Tol62If53T8AAP0+fQAAAAAAAAABAgcAALgAAADysx8LvL/QP7pIoaNn7N0/AID+PowAAAAAAAAAAQMHAAC4AAAA8rMfC7y/0D/2Rypd59rdPwDAAD+MAAAAAAAAAAEEBwAAuAAAAPKzHwu8v9A/0sZ386bA3T8AgAE/nAAAAAAAAAABBQcAALgAAADysx8LvL/QP6pFxYlmpt0/AIADP6sAAAAAAAAAAQYHAAC4AAAA8rMfC7y/0D9SBHUOxofdPwBABD+rAAAAAAAAAAEHBwAAuAAAABYKxygevNA/+sIkkyVp3T8AwAU/uwAAAAAAAAABCAcAALgAAAAWCscoHrzQP3LBNgYlRt0/AIAGP7sAAAAAAAAAAQkHAAC4AAAANmBuRoC40D/qv0h5JCPdPwAACD/LAAAAAAAAAAEKBwAAuAAAADZgbkaAuNA/Yr5a7CMA3T8AgAg/2gAAAAAAAAABCwcAALgAAAA2YG5GgLjQPwp9CnGD4dw/AMAIP9oAAAAAAAAAAQwHAAC4AAAAFgrHKB680D+yO7r14sLcPwAACT/aAAAAAAAAAAENBwAAuAAAAPKzHwu8v9A/jroHjKKo3D8AQAg/6gAAAAAAAAABDgcAALgAAADQXXjtWcPQP2Y5VSJijtw/AAAIP+oAAAAAAAAAAQ8HAAC4AAAAjLEpspXK0D9yeEDKgXjcPwCACD/6AAAAAAAAAAEQBwAAuAAAAEYF23bR0dA/rnfJgwFn3D8AwAg/+gAAAAAAAAABEQcAALgAAADgAuUdq9zQP0r3jWBBXtw/AMAHPwkBAAAAAAAAARIHAAC4AAAAfgDvxITn0D9K941gQV7cPwBABz8JAQAAAAAAAAETBwAAuAAAAPanUU789dA/rnfJgwFn3D8AgAY/GQEAAAAAAAABFAcAALgAAABsT7TXcwTRP6I43tvhfNw/AAAGPxkBAAAAAAAAARUHAAC4AAAAyKBvQ4kW0T/KuZBFIpfcPwDABD8oAQAAAAAAAAEWBwAAuAAAABzyKq+eKNE/Urt+0iK63D8AQAQ/KAEAAAAAAAABFwcAALgAAAByQ+YatDrRP9q8bF8j3dw/AAAEPzgBAAAAAAAAARgHAAC4AAAAxpShhslM0T9ivlrsIwDdPwAABD84AQAAAAAAAAEZBwAAuAAAAEA8BBBBW9E/tv+qZ8Qe3T8AAAQ/SAEAAAAAAAABGgcAALgAAAC442aZuGnRPw5B++JkPd0/AAAEP0gBAAAAAAAAARsHAAC4AAAAUuFwQJJ00T82wq1MpVfdPwCABT9XAQAAAAAAAAEcBwAAuAAAAOzeeudrf9E/+sIkkyVp3T8AQAY/VwEAAAAAAAABHQcAALgAAACG3ISORYrRP8LDm9mlet0/AEAGP2cBAAAAAAAAAR4HAAC4AAAAJNqONR+V0T9SBHUOxofdPwAABj9nAQAAAAAAAAEfBwAAuAAAAN4tQPpanNE/toSwMYaQ3T8AAAY/ZwEAAAAAAAABIAcAALgAAACcgfG+lqPRP+ZETkPmlN0/AAAGP3cBAAAAAAAAASEHAAC4AAAAWNWig9Kq0T8WBexURpndPwAABj93AQAAAAAAAAEiBwAAuAAAABIpVEgOstE/5kROQ+aU3T8AQAU/dwEAAAAAAAABIwcAALgAAADQfAUNSrnRP8LDm9mlet0/AAAEP4YBAAAAAAAAASQHAAC4AAAAanoPtCPE0T8GAhA7RVPdPwBAAz+aAQAAAAAAAAElBwAAuAAAACbOwHhfy9E/GoDmioQn3T8AAAM/mgEAAAAAAAABJgcAALgAAADkIXI9m9LRP/49H8lj99w/AAADP6oBAAAAAAAAAScHAAC4AAAAwMvKHznW0T8WvPUYo8vcPwCAAz+qAQAAAAAAAAEoBwAAuAAAAFjJ1MYS4dE/KjrMaOKf3D8AwAM/ugEAAAAAAAABKQcAALgAAAAYHYaLTujRP3J4QMqBeNw/AMADP7oBAAAAAAAAASoHAAC4AAAAshqQMijz0T/qdlI9gVXcPwAABD/JAQAAAAAAAAErBwAAuAAAAGxuQfdj+tE/ljUCwuA23D8AQAM/yQEAAAAAAAABLAcAALgAAAAGbEuePQXSP2q0T1igHNw/AAADP9kBAAAAAAAAAS0HAAC4AAAA5BWkgNsI0j+ms9gRIAvcPwAAAz/ZAQAAAAAAAAEuBwAAuAAAAH4Trie1E9I/4rJhy5/52z8AAAM/6QEAAAAAAAABLwcAALgAAAA+Z1/s8BrSP34yJqjf8Ns/AAAEP+kBAAAAAAAAATAHAAC4AAAA2GRpk8ol0j9OcoiWf+zbPwCABD/pAQAAAAAAAAExBwAAuAAAAJK4GlgGLdI/rvLDuT/12z8AwAQ/+AEAAAAAAAABMgcAALgAAAAstiT/3zfSP0Izne5fAtw/AAAFP/gBAAAAAAAAATMHAAC4AAAAyrMuprlC0j869LFGQBjcPwBABD8IAgAAAAAAAAE0BwAAuAAAAD5bkS8xUdI/ZnVksIAy3D8AAAQ/CAIAAAAAAAABNQcAALgAAAC4AvS4qF/SP7q2tCshUdw/AAAEPxcCAAAAAAAAATYHAAC4AAAALqpWQiBu0j8O+ASnwW/cPwAABD8XAgAAAAAAAAE3BwAAuAAAAKpRucuXfNI/ZjlVImKO3D8AQAM/JwIAAAAAAAABOAcAALgAAAD+onQ3rY7SP466B4yiqNw/AAADPycCAAAAAAAAATkHAAC4AAAAeErXwCSd0j+Cexzkgr7cPwBAAD83AgAAAAAAAAE6BwAAuAAAANCbkiw6r9I/RnyTKgPQ3D8AAP4+NwIAAAAAAAABOwcAALgAAABGQ/W1sb3SP9q8bF8j3dw/AADsPkYCAAAAAAAAATwHAAC4AAAAvupXPynM0j86PaiC4+XcPwAA5D5GAgAAAAAAAAE9BwAAuAAAAFroYeYC19I/nr3jpaPu3D8AAI4+RgIAAAAAAAABPgcAALgAAAAUPBOrPt7SP56946Wj7tw/AABPPmYCAAAAAAAAAT8HAAC4AAAA9OVrjdzh0j86PaiC4+XcPwAAIj5mAgAAAAAAAAFABwAAuAAAANCbkiw6r9I/wqypl51t2z8AABk+AAAAAAAAAAABQQcAALgAAAASSOFn/qfSP8KsqZedbds/AABSPg8AAAAAAAAAAUIHAAC4AAAA7vE5Spyr0j+O7AuGPWnbPwAAXj4PAAAAAAAAAAFDBwAAuAAAAO7xOUqcq9I/juwLhj1p2z8AAGc+DwAAAAAAAAABRAcAALgAAADu8TlKnKvSP47sC4Y9ads/AACBPg8AAAAAAAAAAUUHAAC4AAAA7vE5Spyr0j+O7AuGPWnbPwAAhj4fAAAAAAAAAAFGBwAAuAAAAO7xOUqcq9I/juwLhj1p2z8AgJE+HwAAAAAAAAABRwcAALgAAADu8TlKnKvSP14sbnTdZNs/AICWPh8AAAAAAAAAAUgHAAC4AAAA7vE5Spyr0j8ubNBifWDbPwCAnT4fAAAAAAAAAAFJBwAAuAAAANCbkiw6r9I//qsyUR1c2z8AAKA+LwAAAAAAAAABSgcAALgAAADQm5IsOq/SP/6rMlEdXNs/AACpPi8AAAAAAAAAAUsHAAC4AAAArEXrDtiy0j/K65Q/vVfbPwAArT4+AAAAAAAAAAFMBwAAuAAAAKxF6w7YstI/yuuUP71X2z8AgLw+PgAAAAAAAAABTQcAALgAAACsResO2LLSP8rrlD+9V9s/AADDPj4AAAAAAAAAAU4HAAC4AAAAiO9D8XW20j8ubNBifWDbPwAAzD5OAAAAAAAAAAFPBwAAuAAAAEZD9bWxvdI/XixudN1k2z8AANA+TgAAAAAAAAABUAcAALgAAAAEl6Z67cTSP/JsR6n9cds/AIDRPl0AAAAAAAAAAVEHAAC4AAAAnpSwIcfP0j+2bb7vfYPbPwAA0j5dAAAAAAAAAAFSBwAAuAAAADiSusig2tI/qi7TR16Z2z8AgNA+bQAAAAAAAAABUwcAALgAAACuOR1SGOnSP9KvhbGes9s/AADQPn0AAAAAAAAAAVQHAAC4AAAASDcn+fHz0j8m8dUsP9LbPwAA0T59AAAAAAAAAAFVBwAAuAAAAOQ0MaDL/tI/fjImqN/w2z8AgNE+fQAAAAAAAAABVgcAALgAAAB+MjtHpQnTP9ZzdiOAD9w/AIDRPowAAAAAAAAAAVcHAAC4AAAA9Nmd0BwY0z8utcaeIC7cPwAA0j6cAAAAAAAAAAFYBwAAuAAAALQtT5VYH9M/WjZ5CGFI3D8AgNc+nAAAAAAAAAABWQcAALgAAABugQBalCbTP0r3jWBBXtw/AADaPqwAAAAAAAAAAVoHAAC4AAAATitZPDIq0z9CuKK4IXTcPwAA5D6sAAAAAAAAAAFbBwAAuAAAACzVsR7QLdM/0vh77UGB3D8AgOg+rAAAAAAAAAABXAcAALgAAAAIfwoBbjHTP2Y5VSJijtw/AIDxPrsAAAAAAAAAAV0HAAC4AAAACH8KAW4x0z/KuZBFIpfcPwCA9T67AAAAAAAAAAFeBwAAuAAAAAh/CgFuMdM/yrmQRSKX3D8AgPw+uwAAAAAAAAABXwcAALgAAAAIfwoBbjHTP8q5kEUil9w/AAAAP8sAAAAAAAAAAWAHAAC4AAAACH8KAW4x0z9mOVUiYo7cPwDAAT/LAAAAAAAAAAFhBwAAuAAAACzVsR7QLdM/ojje2+F83D8AgAI/2gAAAAAAAAABYgcAALgAAABOK1k8MirTP653yYMBZ9w/AMABP+oAAAAAAAAAAWMHAAC4AAAATitZPDIq0z+G9hYawUzcPwBAAT/qAAAAAAAAAAFkBwAAuAAAAE4rWTwyKtM/ZnVksIAy3D8AAAE/+gAAAAAAAAABZQcAALgAAABOK1k8MirTPwY0FDXgE9w/AAABP/oAAAAAAAAAAWYHAAC4AAAATitZPDIq0z+u8sO5P/XbPwAAAT8JAQAAAAAAAAFnBwAAuAAAAE4rWTwyKtM/WrFzPp/W2z8AAAE/CQEAAAAAAAABaAcAALgAAAAs1bEe0C3TPwJwI8P+t9s/AAABPxkBAAAAAAAAAWkHAAC4AAAACH8KAW4x0z96bjU2/pTbPwAAAT8pAQAAAAAAAAFqBwAAuAAAAMbSu8WpONM/Ii3lul122z8AQAA/KQEAAAAAAAABawcAALgAAABg0MVsg0PTP/6rMlEdXNs/AAAAPzgBAAAAAAAAAWwHAAC4AAAAGiR3Mb9K0z8K6x35PEbbPwAAAD84AQAAAAAAAAFtBwAAuAAAALQhgdiYVdM/FioJoVww2z8AAAA/SAEAAAAAAAABbgcAALgAAABOH4t/cmDTP1IpklrcHts/AID+PkgBAAAAAAAAAW8HAAC4AAAAyMbtCOpu0z++6LglvBHbPwAA/j5XAQAAAAAAAAFwBwAAuAAAAEBuUJJhfdM/Xmh9AvwI2z8AAAA/VwEAAAAAAAABcQcAALgAAACavwv+do/TP/rnQd87ANs/AIAAP1cBAAAAAAAAAXIHAAC4AAAAEmduh+6d0z/650HfOwDbPwBAAD93AQAAAAAAAAFzBwAAuAAAAGa4KfMDsNM/Xmh9AvwI2z8AAAA/dwEAAAAAAAABdAcAALgAAADACeVeGcLTPyJp9Eh8Gts/AIAAP3cBAAAAAAAAAXUHAAC4AAAAFFugyi7U0z/maWuP/CvbPwDAAD93AQAAAAAAAAF2BwAAuAAAAIwCA1Sm4tM/Cusd+TxG2z8AwAA/lAEAAAAAAAABdwcAALgAAAAGqmXdHfHTPy5s0GJ9YNs/AAABP5QBAAAAAAAAAXgHAAC4AAAAoKdvhPf70z9S7YLMvXrbPwCAAT+kAQAAAAAAAAF5BwAAuAAAADqleSvRBtQ/qi7TR16Z2z8AwAE/pAEAAAAAAAABegcAALgAAAD0+CrwDA7UPwJwI8P+t9s/AIACP8MBAAAAAAAAAXsHAAC4AAAAskzctEgV1D9asXM+n9bbPwDAAj/DAQAAAAAAAAF8BwAAuAAAAJL2NJfmGNQ/rvLDuT/12z8AgAM/wwEAAAAAAAABfQcAALgAAABMSuZbIiDUP9ZzdiOAD9w/AMADP8MBAAAAAAAAAX4HAAC4AAAATErmWyIg1D/+9CiNwCncPwCABT/TAQAAAAAAAAF/BwAAuAAAACz0Pj7AI9Q/9rU95aA/3D8AQAY/0wEAAAAAAAABgAcAALgAAAAs9D4+wCPUP7q2tCshUdw/AIAIP+IBAAAAAAAAAYEHAAC4AAAALPQ+PsAj1D9K941gQV7cPwBACT/iAQAAAAAAAAGCBwAAuAAAACz0Pj7AI9Q/rnfJgwFn3D8AgAw/4gEAAAAAAAABgwcAALgAAAAs9D4+wCPUPw74BKfBb9w/AAAOP/IBAAAAAAAAAYQHAAC4AAAALPQ+PsAj1D8O+ASnwW/cPwBAED/yAQAAAAAAAAGFBwAAuAAAACz0Pj7AI9Q/DvgEp8Fv3D8AQBE/8gEAAAAAAAABhgcAALgAAAAs9D4+wCPUP943Z5Vha9w/AMARP/IBAAAAAAAAAYcHAAC4AAAALPQ+PsAj1D8aN/BO4VncPwAAEj8CAgAAAAAAAAGIBwAAuAAAACz0Pj7AI9Q/Knbb9gBE3D8AwBA/EQIAAAAAAAABiQcAALgAAAAGnpcgXifUP8o0i3tgJdw/AEAQPxECAAAAAAAAAYoHAAC4AAAABp6XIF4n1D9y8zoAwAbcPwCAED8hAgAAAAAAAAGLBwAAuAAAAMbxSOWZLtQ/ujGvYV/f2z8AwBA/MQIAAAAAAAABjAcAALgAAACARfqp1TXUPwJwI8P+t9s/AMAPPzECAAAAAAAAAY0HAAC4AAAAGkMEUa9A1D/mLVwB3ofbPwBADz9AAgAAAAAAAAGOBwAAuAAAANaWtRXrR9Q/LmzQYn1g2z8AgA4/QAIAAAAAAAABjwcAALgAAABylL+8xFLUP0bqprK8NNs/AAAOP1ACAAAAAAAAAZAHAAC4AAAADJLJY55d1D++6LglvBHbPwAADz9QAgAAAAAAAAGRBwAAuAAAAKaP0wp4aNQ/Zqdoqhvz2j8AgA8/XwIAAAAAAAABkgcAALgAAABAjd2xUXPUPzomtkDb2No/AEAPP18CAAAAAAAAAZMHAAC4AAAAtjRAO8mB1D9GZaHo+sLaPwAADz9vAgAAAAAAAAGUBwAAuAAAAFAySuKijNQ/siTIs9q12j8AAA8/bwIAAAAAAAABlQcAALgAAADM2axrGpvUP1KkjJAardo/AAAPP38CAAAAAAAAAZYHAAC4AAAARoEP9ZGp1D+CZCqierHaPwAADz9/AgAAAAAAAAGXBwAAuAAAAJrSymCnu9Q/FqUD15q+2j8AAA8/jgIAAAAAAAABmAcAALgAAADwI4bMvM3UPzomtkDb2No/AAAPP44CAAAAAAAAAZkHAAC4AAAAJh+aGnDj1D8258qYu+7aPwAADz+eAgAAAAAAAAGaBwAAuAAAAFwarmgj+dQ/vui4JbwR2z8AwA0/ngIAAAAAAAABmwcAALgAAACOFcK21g7VPxYqCaFcMNs/AEANP64CAAAAAAAAAZwHAAC4AAAAwhDWBIok1T9ua1kc/U7bPwAADj+uAgAAAAAAAAGdBwAAuAAAAPYL6lI9OtU/juwLhj1p2z8AgA4/vQIAAAAAAAABngcAALgAAABOXaW+UkzVP7Ztvu99g9s/AEAOP70CAAAAAAAAAZ8HAAC4AAAApq5gKmhe1T+qLtNHXpnbPwAADj/NAgAAAAAAAAGgBwAAuAAAABxWw7PfbNU/nu/nnz6v2z8AAAo/zQIAAAAAAAABoQcAALgAAACW/SU9V3vVPzIwwdRevNs/AEAIP9wCAAAAAAAAAaIHAAC4AAAADqWIxs6J1T/GcJoJf8nbPwAA9D7cAgAAAAAAAAGjBwAAuAAAAKiikm2olNU/9jA4G9/N2z8AgOc+3AIAAAAAAAABpAcAALgAAABi9kMy5JvVPybx1Sw/0ts/AIDhPtwCAAAAAAAAAaUHAAC4AAAAYvZDMuSb1T8m8dUsP9LbPwCA3z7sAgAAAAAAAAGmBwAAuAAAAGQV0VHUkdY/DgYwsc/51z8AAHw+AAAAAAAAAAABpwcAALgAAACEa3hvNo7WP6JGCebvBtg/AICsPhAAAAAAAAAAAagHAAC4AAAAhGt4bzaO1j/SBqf3TwvYPwAAtz4QAAAAAAAAAAGpBwAAuAAAAIRreG82jtY/NIfiGhAU2D8AgL4+EAAAAAAAAAABqgcAALgAAACEa3hvNo7WP5YHHj7QHNg/AADEPhAAAAAAAAAAAasHAAC4AAAAhGt4bzaO1j+MyDKWsDLYPwAAxT4gAAAAAAAAAAGsBwAAuAAAAGQV0VHUkdY/sknl//BM2D8AgMU+IAAAAAAAAAABrQcAALgAAAAeaYIWEJnWP24LcZ5RdNg/AADGPi8AAAAAAAAAAa4HAAC4AAAAuGaMvemj1j+6DdZx0qjYPwAAxj4vAAAAAAAAAAGvBwAAuAAAAFJklmTDrtY/mFAUenPq2D8AAMY+PwAAAAAAAAABsAcAALgAAADOC/ntOr3WPwzUK7c0Odk/AIDEPj8AAAAAAAAAAbEHAAC4AAAAJF20WVDP1j96V0P09YfZPwAAxD4/AAAAAAAAAAGyBwAAuAAAAJgEF+PH3dY/8tpaMbfW2T8AAMU+TgAAAAAAAAABswcAALgAAAASrHlsP+zWPwLeNku4HNo/AIDFPk4AAAAAAAAAAbQHAAC4AAAAilPc9bb61j8O4RJluWLaPwAAyD5eAAAAAAAAAAG1BwAAuAAAACRR5pyQBdc/vmOzW/qf2j8AAMk+XgAAAAAAAAABtgcAALgAAADkpJdhzAzXPwpmGC971No/AIDRPm4AAAAAAAAAAbcHAAC4AAAAvk7wQ2oQ1z/KJ6TN2/vaPwAA1T5uAAAAAAAAAAG4BwAAuAAAAJ74SCYIFNc/UimSWtwe2z8AgOQ+fQAAAAAAAAABuQcAALgAAACe+EgmCBTXP3aqRMQcOds/AADrPn0AAAAAAAAAAboHAAC4AAAA5KSXYcwM1z9ua1kc/U7bPwAA9T6NAAAAAAAAAAG7BwAAuAAAACRR5pyQBdc//qsyUR1c2z8AgPk+jQAAAAAAAAABvAcAALgAAACuqYMTGffWP14sbnTdZNs/AAABP50AAAAAAAAAAb0HAAC4AAAANgIhiqHo1j9eLG503WTbPwDAAj+dAAAAAAAAAAG+BwAAuAAAAL5avgAq2tY/yuuUP71X2z8AwAU/nQAAAAAAAAABvwcAALgAAACKX6qydsTWP9oqgOfcQds/AAAHP6wAAAAAAAAAAcAHAAC4AAAAUmSWZMOu1j+yqc19nCfbPwAACz+sAAAAAAAAAAHBBwAAuAAAAEK/KTRyldY/Kqjf8JsE2z8AwAw/vAAAAAAAAAABwgcAALgAAAAOxBXmvn/WPzomtkDb2No/AMAPP7wAAAAAAAAAAcMHAAC4AAAAHHVQ089i1j8e5O5+uqjaPwAAET/LAAAAAAAAAAHEBwAAuAAAAOh5PIUcTdY/0uGJqzl02j8AABQ/ywAAAAAAAAABxQcAALgAAAC0fig3aTfWP4rfJNi4P9o/AAAVP9AAAAAAAAAAAcYHAAC4AAAAXC1ty1Ml1j8+3b8EOAvaPwBAFz/QAAAAAAAAAAHHBwAAuAAAAOSFCkLcFtY/JJv4Qhfb2T8AQBg/4AAAAAAAAAAByAcAALgAAAAoMll9oA/WP9iYk2+Wptk/AMAXP+AAAAAAAAAAAckHAAC4AAAASIgAmwIM1j+2VsytdXbZPwBAFz/vAAAAAAAAAAHKBwAAuAAAACgyWX2gD9Y/nhQF7FRG2T8AABc/7wAAAAAAAAABywcAALgAAADkhQpC3BbWP7SS2zuUGtk/AAAXP/8AAAAAAAAAAcwHAAC4AAAAXC1ty1Ml1j9okHZoE+bYPwBAFj//AAAAAAAAAAHNBwAAuAAAAG7S2fukPtY/fg5NuFK62D8AABY/DwEAAAAAAAABzgcAALgAAACkze1JWFTWP5SMIwiSjtg/AMAUPw8BAAAAAAAAAc8HAAC4AAAAtnJaeqlt1j/aypdpMWfYPwBAFD8eAQAAAAAAAAHQBwAAuAAAAMgXx6r6htY/gIlH7pBI2D8AwBE/HgEAAAAAAAAB0QcAALgAAAC4Zoy96aPWP4zIMpawMtg/AMAQPy4BAAAAAAAAAdIHAAC4AAAAqrVR0NjA1j/Ix7tPMCHYPwBACz8uAQAAAAAAAAHTBwAAuAAAAJgEF+PH3dY/ZkeALHAY2D8AwAg/PQEAAAAAAAAB1AcAALgAAACKU9z1tvrWP5YHHj7QHNg/AEAFPz0BAAAAAAAAAdUHAAC4AAAAnvhIJggU1z8qSPdy8CnYPwDAAz9NAQAAAAAAAAHWBwAAuAAAALCdtVZZLdc/HgkMy9A/2D8AwAM/TQEAAAAAAAAB1wcAALgAAAAK73DCbj/XP0SKvjQRWtg/AMADP10BAAAAAAAAAdgHAAC4AAAAXkAsLoRR1z+eyw6wsXjYPwAABT9dAQAAAAAAAAHZBwAAuAAAAPg9NtVdXNc/Js38PLKb2D8AgAU/bAEAAAAAAAAB2gcAALgAAAC2keeZmWPXP67O6smyvtg/AMAFP2wBAAAAAAAAAdsHAAC4AAAAkjtAfDdn1z820NhWs+HYPwAABj98AQAAAAAAAAHcBwAAuAAAAJI7QHw3Z9c/jhEp0lMA2T8AAAY/fAEAAAAAAAAB3QcAALgAAAC2keeZmWPXPxYTF19UI9k/AAAGP3wBAAAAAAAAAd4HAAC4AAAA+D021V1c1z9uVGfa9EHZPwAA+T6MAQAAAAAAAAHfBwAAuAAAADzqhBAiVdc/lNUZRDVc2T8AgPA+jAEAAAAAAAAB4AcAALgAAACk7HppSErXP4SWLpwVctk/AACZPpsBAAAAAAAAAeEHAAC4AAAACu9wwm4/1z9Il6XilYPZPwAAZD6bAQAAAAAAAAHiBwAAuAAAAJBHDjn3MNc/3Nd+F7aQ2T8AADc+qwEAAAAAAAAB4wcAALgAAAD2SQSSHSbXP9zXfhe2kNk/AAAoPqsBAAAAAAAAAeQHAAC4AAAAZCiQtAS+1z8uw/GoLrjXPwAAxD4AAAAAAAAAAAHlBwAAuAAAAIZ+N9Jmutc/YIOPuo681z8AQAY/DwAAAAAAAAAB5gcAALgAAABE0uiWosHXP2CDj7qOvNc/AIAOPw8AAAAAAAAAAecHAAC4AAAA3s/yPXzM1z9gg4+6jrzXPwBAFD8PAAAAAAAAAAHoBwAAuAAAAHbN/ORV19c/LsPxqC641z8AgBc/LwAAAAAAAAAB6QcAALgAAADQHrhQa+nXP/4CVJfOs9c/AMAXPy8AAAAAAAAAAeoHAAC4AAAABBrMnh7/1z9qwnpirqbXPwBAFj8vAAAAAAAAAAHrBwAAuAAAADYV4OzRFNg/psEDHC6V1z8AgBU/LwAAAAAAAAAB7AcAALgAAABKukwdIy7YP7IA78NNf9c/AIATPz4AAAAAAAAAAe0HAAC4AAAAgrVga9ZD2D+8P9prbWnXPwCAEj8+AAAAAAAAAAHuBwAAuAAAAJJazZsnXdg/lr4nAi1P1z8AgBI/TgAAAAAAAAAB7wcAALgAAADGVeHp2nLYP0B914aMMNc/AMASP04AAAAAAAAAAfAHAAC4AAAA/FD1N46I2D/mO4cL7BHXPwDAET9OAAAAAAAAAAHxBwAAuAAAADBMCYZBntg/XjqZfuvu1j8AQBE/XgAAAAAAAAAB8gcAALgAAABmRx3U9LPYP9Y4q/Hqy9Y/AEAPP14AAAAAAAAAAfMHAAC4AAAAmEIxIqjJ2D9+91p2Sq3WPwCADj9tAAAAAAAAAAH0BwAAuAAAAMw9RXBb39g/9vVs6UmK1j8AwAU/bQAAAAAAAAAB9QcAALgAAAAAOVm+DvXYP560HG6pa9Y/AAACP30AAAAAAAAAAfYHAAC4AAAAODRtDMIK2T94M2oEaVHWPwCAyj59AAAAAAAAAAH3BwAAuAAAAGwvgVp1INk/hHJVrIg71j8AALE+jAAAAAAAAAAB+AcAALgAAADk1uPj7C7ZP8Bx3mUIKtY/AICjPowAAAAAAAAAAfkHAAC4AAAAftTtisY52T8sMQUx6BzWPwCAnz66AAAAAAAAAAH6BwAAuAAAAAoCMCWfa9g/asJ6Yq6m1z8AAMA+AAAAAAAAAAAB+wcAALgAAABMrn5gY2TYP/4CVJfOs9c/AMADPxAAAAAAAAAAAfwHAAC4AAAALFjXQgFo2D8uw/GoLrjXPwCACz8QAAAAAAAAAAH9BwAAuAAAAEyufmBjZNg/kkMtzO7A1z8AQBE/EAAAAAAAAAAB/gcAALgAAABMrn5gY2TYP5JDLczuwNc/AEATPxAAAAAAAAAAAf8HAAC4AAAA5quIBz1v2D/0w2jvrsnXPwAAEz8fAAAAAAAAAAEACAAAuAAAAKj/Ocx4dtg/VkSkEm/S1z8AgBI/HwAAAAAAAAABAQgAALgAAABC/UNzUoHYPxpFG1nv49c/AAASPx8AAAAAAAAAAQIIAAC4AAAA2PpNGiyM2D/eRZKfb/XXPwAAEj8vAAAAAAAAAAEDCAAAuAAAAFKisKOjmtg/NIfiGhAU2D8AABI/LwAAAAAAAAABBAgAALgAAADKSRMtG6nYP+5IbrlwO9g/AIATPz8AAAAAAAAAAQUIAAC4AAAAQPF1tpK32D88S9OM8W/YPwBAFD8/AAAAAAAAAAEGCAAAuAAAAJhCMSKoydg/HI4RlZKx2D8AwBU/TgAAAAAAAAABBwgAALgAAADwk+yNvdvYPyyR7a6T99g/AIAWP04AAAAAAAAAAQgIAAC4AAAARuWn+dLt2D+eFAXsVEbZPwBAFz9OAAAAAAAAAAEJCAAAuAAAAJo2Y2Xo/9g/DJgcKRaV2T8AwBc/XgAAAAAAAAABCggAALgAAADyhx7R/RHZP1RbllR339k/AEAXP14AAAAAAAAAAQsIAAC4AAAAStnZPBMk2T8C3jZLuBzaPwAAFz9tAAAAAAAAAAEMCAAAuAAAAKAqlagoNtk/gqA5MJlV2j8AwBM/fQAAAAAAAAABDQgAALgAAADSJan220vZP8qingMaito/AAASP30AAAAAAAAAAQ4IAAC4AAAALHdkYvFd2T+yJMiz2rXaPwAA9D59AAAAAAAAAAEPCAAAuAAAAIDIH84GcNk/CmYYL3vU2j8AgN4+jQAAAAAAAAABEAgAALgAAAD4b4JXfn7ZPzbnypi77to/AADSPo0AAAAAAAAACw=="/>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6026|recordLength=66039|start=0|end=66026|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0AAAAx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NEwUEAAAAC1BlblN0cm9rZVYxBAAAAApBdHRyaWJ1dGVzBVRyYWNlCVN0YXJ0VGltZQRUeXBlBAQABA9QZW5BdHRyaWJ1dGVzVjECAAAACklua1RyYWNlVjECAAAAEAxBY3Rpb25UeXBlVjECAAAAAgAAAAkxAAAACTIAAACBEQAAAAAAAAXN////DEFjdGlvblR5cGVWMQEAAAAHdmFsdWVfXwAIAgAAAAAAAAABBQAAAAQAAAAJNAAAAAk1AAAA9xIAAAAAAAAByv///83///8AAAAAAQYAAAAEAAAACTcAAAAJOAAAAOETAAAAAAAAAcf////N////AAAAAAEHAAAABAAAAAk6AAAACTsAAABNFQAAAAAAAAHE////zf///wAAAAABCAAAAAQAAAAJPQAAAAk+AAAAOBkAAAAAAAABwf///83///8AAAAAAQkAAAAEAAAACUAAAAAJQQAAABsbAAAAAAAAAb7////N////AAAAAAEKAAAABAAAAAlDAAAACUQAAABkHwAAAAAAAAG7////zf///wAAAAABCwAAAAQAAAAJRgAAAAlHAAAAhSIAAAAAAAABuP///83///8AAAAAAQwAAAAEAAAACUkAAAAJSgAAABUoAAAAAAAAAbX////N////AAAAAAENAAAABAAAAAlMAAAACU0AAAA8KgAAAAAAAAGy////zf///wAAAAABDgAAAAQAAAAJTwAAAAlQAAAA9isAAAAAAAABr////83///8AAAAAAQ8AAAAEAAAACVIAAAAJUwAAAPktAAAAAAAAAaz////N////AAAAAAEQAAAABAAAAAlVAAAACVYAAAA2LwAAAAAAAAGp////zf///wAAAAABEQAAAAQAAAAJWAAAAAlZAAAAYTUAAAAAAAABpv///83///8AAAAAARIAAAAEAAAACVsAAAAJXAAAAABVAAAAAAAAAaP////N////AAAAAAETAAAABAAAAAleAAAACV8AAACOWAAAAAAAAAGg////zf///wAAAAABFAAAAAQAAAAJYQAAAAliAAAAB1wAAAAAAAABnf///83///8AAAAAARUAAAAEAAAACWQAAAAJZQAAADRdAAAAAAAAAZr////N////AAAAAAEWAAAABAAAAAlnAAAACWgAAAApYgAAAAAAAAGX////zf///wAAAAABFwAAAAQAAAAJagAAAAlrAAAAZWMAAAAAAAABlP///83///8AAAAAARgAAAAEAAAACW0AAAAJbgAAAI1kAAAAAAAAAZH////N////AAAAAAEZAAAABAAAAAlwAAAACXEAAAC2ZQAAAAAAAAGO////zf///wAAAAABGgAAAAQAAAAJcwAAAAl0AAAAJ28AAAAAAAABi////83///8AAAAAARsAAAAEAAAACXYAAAAJdwAAAKZ1AAAAAAAAAYj////N////AAAAAAEcAAAABAAAAAl5AAAACXoAAAADdwAAAAAAAAGF////zf///wAAAAABHQAAAAQAAAAJfAAAAAl9AAAADHgAAAAAAAABgv///83///8AAAAAAR4AAAAEAAAACX8AAAAJgAAAADV5AAAAAAAAAX/////N////AAAAAAEfAAAABAAAAAmCAAAACYMAAAC3kgAAAAAAAAF8////zf///wAAAAABIAAAAAQAAAAJhQAAAAmGAAAAa5QAAAAAAAABef///83///8AAAAAASEAAAAEAAAACYgAAAAJiQAAAIWVAAAAAAAAAXb////N////AAAAAAEiAAAABAAAAAmLAAAACYwAAAA9pAAAAAAAAAFz////zf///wAAAAABIwAAAAQAAAAJjgAAAAmPAAAAzqkAAAAAAAABcP///83///8AAAAAASQAAAAEAAAACZEAAAAJkgAAAIOvAAAAAAAAAW3////N////AAAAAAElAAAABAAAAAmUAAAACZUAAAA8sQAAAAAAAAFq////zf///wAAAAABJgAAAAQAAAAJlwAAAAmYAAAAsrIAAAAAAAABZ////83///8AAAAAAScAAAAEAAAACZoAAAAJmwAAAAq0AAAAAAAAAWT////N////AAAAAAEoAAAABAAAAAmdAAAACZ4AAABDtQAAAAAAAAFh////zf///wAAAAABKQAAAAQAAAAJoAAAAAmhAAAAfrYAAAAAAAABXv///83///8AAAAAASoAAAAEAAAACaMAAAAJpAAAAGi3AAAAAAAAAVv////N////AAAAAAErAAAABAAAAAmmAAAACacAAABxuQAAAAAAAAFY////zf///wAAAAABLAAAAAQAAAAJqQAAAAmqAAAAfroAAAAAAAABVf///83///8AAAAAAS0AAAAEAAAACawAAAAJrQAAAJi7AAAAAAAAAVL////N////AAAAAAEuAAAABAAAAAmvAAAACbAAAAD+vAAAAAAAAAFP////zf///wAAAAABLwAAAAQAAAAJsgAAAAmzAAAAgr8AAAAAAAABTP///83///8AAAAAATAAAAAEAAAACbUAAAAJtgAAAOnAAAAAAAAAAUn////N////AAAAAAUxAAAAD1BlbkF0dHJpYnV0ZXNWMQoAAAAHX2NvbG9yQQdfY29sb3JSB19jb2xvckcHX2NvbG9yQgpGaXRUb0N1cnZlBkhlaWdodA5JZ25vcmVQcmVzc3VyZQ1Jc0hpZ2hsaWdodGVyBVNoYXBlBVdpZHRoAAAAAAAAAAAEAAICAgIBBgEBDEJydXNoU2hhcGVWMQIAAAAGAgAAAP8AAP8AAAAAAAAACEAAAAVI////DEJydXNoU2hhcGVWMQEAAAAHdmFsdWVfXwAIAgAAAAEAAAAAAAAAAAAIQAUyAAAACklua1RyYWNlVjEDAAAADUxpc3RgMStfaXRlbXMMTGlzdGAxK19zaXplD0xpc3RgMStfdmVyc2lvbgQAABhTaGFyZWQuSW5raW5nLklua1BvaW50W10CAAAACAgCAAAACbkAAAAFAAAABQAAAAE0AAAAMQAAAP8AAP8AAAAAAAAACEAAAAFG////SP///wEAAAAAAAAAAAAIQAE1AAAAMgAAAAm7AAAAAwAAAAMAAAABNwAAADEAAAD/AAD/AAAAAAAAAAhAAAABRP///0j///8BAAAAAAAAAAAACEABOAAAADIAAAAJvQAAABEAAAARAAAAAToAAAAxAAAA/wAA/wAAAAAAAAAIQAAAAUL///9I////AQAAAAAAAAAAAAhAATsAAAAyAAAACb8AAABLAAAASwAAAAE9AAAAMQAAAP8AAP8AAAAAAAAACEAAAAFA////SP///wEAAAAAAAAAAAAIQAE+AAAAMgAAAAnBAAAACwAAAAsAAAABQAAAADEAAAD/AAD/AAAAAAAAAAhAAAABPv///0j///8BAAAAAAAAAAAACEABQQAAADIAAAAJwwAAAIIAAACCAAAAAUMAAAAxAAAA/wAA/wAAAAAAAAAIQAAAATz///9I////AQAAAAAAAAAAAAhAAUQAAAAyAAAACcUAAABYAAAAWAAAAAFGAAAAMQAAAP8AAP8AAAAAAAAACEAAAAE6////SP///wEAAAAAAAAAAAAIQAFHAAAAMgAAAAnHAAAALAAAACwAAAABSQAAADEAAAD/AAD/AAAAAAAAAAhAAAABOP///0j///8BAAAAAAAAAAAACEABSgAAADIAAAAJyQAAADwAAAA8AAAAAUwAAAAxAAAA/wAA/wAAAAAAAAAIQAAAATb///9I////AQAAAAAAAAAAAAhAAU0AAAAyAAAACcsAAAAnAAAAJwAAAAFPAAAAMQAAAP8AAP8AAAAAAAAACEAAAAE0////SP///wEAAAAAAAAAAAAIQAFQAAAAMgAAAAnNAAAALwAAAC8AAAABUgAAADEAAAD/AAD/AAAAAAAAAAhAAAABMv///0j///8BAAAAAAAAAAAACEABUwAAADIAAAAJzwAAABwAAAAcAAAAAVUAAAAxAAAA/wAA/wAAAAAAAAAIQAAAATD///9I////AQAAAAAAAAAAAAhAAVYAAAAyAAAACdEAAAAMAAAADAAAAAFYAAAAMQAAAP8AAP8AAAAAAAAACEAAAAEu////SP///wEAAAAAAAAAAAAIQAFZAAAAMgAAAAnTAAAAOAAAADgAAAABWwAAADEAAAD/AAD/AAAAAAAAAAhAAAABLP///0j///8BAAAAAAAAAAAACEABXAAAADIAAAAJ1QAAAFwAAABcAAAAAV4AAAAxAAAA/wAA/wAAAAAAAAAIQAAAASr///9I////AQAAAAAAAAAAAAhAAV8AAAAyAAAACdcAAABgAAAAYAAAAAFhAAAAMQAAAP8AAP8AAAAAAAAACEAAAAEo////SP///wEAAAAAAAAAAAAIQAFiAAAAMgAAAAnZAAAAGAAAABgAAAABZAAAADEAAAD/AAD/AAAAAAAAAAhAAAABJv///0j///8BAAAAAAAAAAAACEABZQAAADIAAAAJ2wAAABMAAAATAAAAAWcAAAAxAAAA/wAA/wAAAAAAAAAIQAAAAST///9I////AQAAAAAAAAAAAAhAAWgAAAAyAAAACd0AAAAcAAAAHAAAAAFqAAAAMQAAAP8AAP8AAAAAAAAACEAAAAEi////SP///wEAAAAAAAAAAAAIQAFrAAAAMgAAAAnfAAAAFgAAABYAAAABbQAAADEAAAD/AAD/AAAAAAAAAAhAAAABIP///0j///8BAAAAAAAAAAAACEABbgAAADIAAAAJ4QAAABMAAAATAAAAAXAAAAAxAAAA/wAA/wAAAAAAAAAIQAAAAR7///9I////AQAAAAAAAAAAAAhAAXEAAAAyAAAACeMAAAAlAAAAJQAAAAFzAAAAMQAAAP8AAP8AAAAAAAAACEAAAAEc////SP///wEAAAAAAAAAAAAIQAF0AAAAMgAAAAnlAAAAwQAAAMEAAAABdgAAADEAAAD/AAD/AAAAAAAAAAhAAAABGv///0j///8BAAAAAAAAAAAACEABdwAAADIAAAAJ5wAAACMAAAAjAAAAAXkAAAAxAAAA/wAA/wAAAAAAAAAIQAAAARj///9I////AQAAAAAAAAAAAAhAAXoAAAAyAAAACekAAAAWAAAAFgAAAAF8AAAAMQAAAP8AAP8AAAAAAAAACEAAAAEW////SP///wEAAAAAAAAAAAAIQAF9AAAAMgAAAAnrAAAAEwAAABMAAAABfwAAADEAAAD/AAD/AAAAAAAAAAhAAAABFP///0j///8BAAAAAAAAAAAACEABgAAAADIAAAAJ7QAAACQAAAAkAAAAAYIAAAAxAAAA/wAA/wAAAAAAAAAIQAAAARL///9I////AQAAAAAAAAAAAAhAAYMAAAAyAAAACe8AAAAoAAAAKAAAAAGFAAAAMQAAAP8AAP8AAAAAAAAACEAAAAEQ////SP///wEAAAAAAAAAAAAIQAGGAAAAMgAAAAnxAAAAGgAAABoAAAABiAAAADEAAAD/AAD/AAAAAAAAAAhAAAABDv///0j///8BAAAAAAAAAAAACEABiQAAADIAAAAJ8wAAACUAAAAlAAAAAYsAAAAxAAAA/wAA/wAAAAAAAAAIQAAAAQz///9I////AQAAAAAAAAAAAAhAAYwAAAAyAAAACfUAAAA9AAAAPQAAAAGOAAAAMQAAAP8AAP8AAAAAAAAACEAAAAEK////SP///wEAAAAAAAAAAAAIQAGPAAAAMgAAAAn3AAAALAAAACwAAAABkQAAADEAAAD/AAD/AAAAAAAAAAhAAAABCP///0j///8BAAAAAAAAAAAACEABkgAAADIAAAAJ+QAAACcAAAAnAAAAAZQAAAAxAAAA/wAA/wAAAAAAAAAIQAAAAQb///9I////AQAAAAAAAAAAAAhAAZUAAAAyAAAACfsAAAAfAAAAHwAAAAGXAAAAMQAAAP8AAP8AAAAAAAAACEAAAAEE////SP///wEAAAAAAAAAAAAIQAGYAAAAMgAAAAn9AAAAHgAAAB4AAAABmgAAADEAAAD/AAD/AAAAAAAAAAhAAAABAv///0j///8BAAAAAAAAAAAACEABmwAAADIAAAAJ/wAAABcAAAAXAAAAAZ0AAAAxAAAA/wAA/wAAAAAAAAAIQAAAAQD///9I////AQAAAAAAAAAAAAhAAZ4AAAAyAAAACQEBAAASAAAAEgAAAAGgAAAAMQAAAP8AAP8AAAAAAAAACEAAAAH+/v//SP///wEAAAAAAAAAAAAIQAGhAAAAMgAAAAkDAQAACwAAAAsAAAABowAAADEAAAD/AAD/AAAAAAAAAAhAAAAB/P7//0j///8BAAAAAAAAAAAACEABpAAAADIAAAAJBQEAADAAAAAwAAAAAaYAAAAxAAAA/wAA/wAAAAAAAAAIQAAAAfr+//9I////AQAAAAAAAAAAAAhAAacAAAAyAAAACQcBAAAWAAAAFgAAAAGpAAAAMQAAAP8AAP8AAAAAAAAACEAAAAH4/v//SP///wEAAAAAAAAAAAAIQAGqAAAAMgAAAAkJAQAAFgAAABYAAAABrAAAADEAAAD/AAD/AAAAAAAAAAhAAAAB9v7//0j///8BAAAAAAAAAAAACEABrQAAADIAAAAJCwEAABsAAAAbAAAAAa8AAAAxAAAA/wAA/wAAAAAAAAAIQAAAAfT+//9I////AQAAAAAAAAAAAAhAAbAAAAAyAAAACQ0BAABBAAAAQQAAAAGyAAAAMQAAAP8AAP8AAAAAAAAACEAAAAHy/v//SP///wEAAAAAAAAAAAAIQAGzAAAAMgAAAAkPAQAAGgAAABoAAAABtQAAADEAAAD/AAD/AAAAAAAAAAhAAAAB8P7//0j///8BAAAAAAAAAAAACEABtgAAADIAAAAJEQEAACEAAAAhAAAAB7kAAAAAAQAAAAgAAAAECklua1BvaW50VjECAAAACRIBAAAJEwEAAAkUAQAACRUBAAAJFgEAAA0DB7sAAAAAAQAAAAQAAAAECklua1BvaW50VjECAAAACRcBAAAJGAEAAAkZAQAACge9AAAAAAEAAAAgAAAABApJbmtQb2ludFYxAgAAAAkaAQAACRsBAAAJHAEAAAkdAQAACR4BAAAJHwEAAAkgAQAACSEBAAAJIgEAAAkjAQAACSQBAAAJJQEAAAkmAQAACScBAAAJKAEAAAkpAQAACSoBAAANDwe/AAAAAAEAAACAAAAABApJbmtQb2ludFYxAgA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01B8EAAAAAAQAAABAAAAAECklua1BvaW50VjECAAAACXYBAAAJdwEAAAl4AQAACXkBAAAJegEAAAl7AQAACXwBAAAJfQEAAAl+AQAACX8BAAAJgAEAAA0FB8MAAAAAAQAAAAABAAAECklua1BvaW50VjECAA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NfgfFAAAAAAEAAACAAAAABApJbmtQb2ludFYxAgA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DSgHxwAAAAABAAAAQAAAAAQKSW5rUG9pbnRWMQIA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DRQHyQAAAAABAAAAQAAAAAQKSW5rUG9pbnRWMQIA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NBAfLAAAAAAEAAABAAAAABApJbmtQb2ludFYxAgAAAAnDAgAACcQCAAAJxQIAAAnGAgAACccCAAAJyAIAAAnJAgAACcoCAAAJywIAAAnMAgAACc0CAAAJzgIAAAnPAgAACdACAAAJ0QIAAAnSAgAACdMCAAAJ1AIAAAnVAgAACdYCAAAJ1wIAAAnYAgAACdkCAAAJ2gIAAAnbAgAACdwCAAAJ3QIAAAneAgAACd8CAAAJ4AIAAAnhAgAACeICAAAJ4wIAAAnkAgAACeUCAAAJ5gIAAAnnAgAACegCAAAJ6QIAAA0ZB80AAAAAAQAAAEAAAAAECklua1BvaW50VjECAA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0RB88AAAAAAQAAACAAAAAECklua1BvaW50VjECAAAACRkDAAAJGgMAAAkbAwAACRwDAAAJHQMAAAkeAwAACR8DAAAJIAMAAAkhAwAACSIDAAAJIwMAAAkkAwAACSUDAAAJJgMAAAknAwAACSgDAAAJKQMAAAkqAwAACSsDAAAJLAMAAAktAwAACS4DAAAJLwMAAAkwAwAACTEDAAAJMgMAAAkzAwAACTQDAAANBAfRAAAAAAEAAAAQAAAABApJbmtQb2ludFYxAgAAAAk1AwAACTYDAAAJNwMAAAk4AwAACTkDAAAJOgMAAAk7AwAACTwDAAAJPQMAAAk+AwAACT8DAAAJQAMAAA0EB9MAAAAAAQAAAEAAAAAECklua1BvaW50VjECAA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0IB9UAAAAAAQAAAIAAAAAECklua1BvaW50VjECAA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0kB9cAAAAAAQAAAIAAAAAECklua1BvaW50VjECAA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DSAH2QAAAAABAAAAIAAAAAQKSW5rUG9pbnRWMQIAAAAJNQQAAAk2BAAACTcEAAAJOAQAAAk5BAAACToEAAAJOwQAAAk8BAAACT0EAAAJPgQAAAk/BAAACUAEAAAJQQQAAAlCBAAACUMEAAAJRAQAAAlFBAAACUYEAAAJRwQAAAlIBAAACUkEAAAJSgQAAAlLBAAACUwEAAANCAfbAAAAAAEAAAAgAAAABApJbmtQb2ludFYxAgAAAAlNBAAACU4EAAAJTwQAAAlQBAAACVEEAAAJUgQAAAlTBAAACVQEAAAJVQQAAAlWBAAACVcEAAAJWAQAAAlZBAAACVoEAAAJWwQAAAlcBAAACV0EAAAJXgQAAAlfBAAADQ0H3QAAAAABAAAAIAAAAAQKSW5rUG9pbnRWMQIAAAAJYAQAAAlhBAAACWIEAAAJYwQAAAlkBAAACWUEAAAJZgQAAAlnBAAACWgEAAAJaQQAAAlqBAAACWsEAAAJbAQAAAltBAAACW4EAAAJbwQAAAlwBAAACXEEAAAJcgQAAAlzBAAACXQEAAAJdQQAAAl2BAAACXcEAAAJeAQAAAl5BAAACXoEAAAJewQAAA0EB98AAAAAAQAAACAAAAAECklua1BvaW50VjECAAAACXwEAAAJfQQAAAl+BAAACX8EAAAJgAQAAAmBBAAACYIEAAAJgwQAAAmEBAAACYUEAAAJhgQAAAmHBAAACYgEAAAJiQQAAAmKBAAACYsEAAAJjAQAAAmNBAAACY4EAAAJjwQAAAmQBAAACZEEAAANCgfhAAAAAAEAAAAgAAAABApJbmtQb2ludFYxAgAAAAmSBAAACZMEAAAJlAQAAAmVBAAACZYEAAAJlwQAAAmYBAAACZkEAAAJmgQAAAmbBAAACZwEAAAJnQQAAAmeBAAACZ8EAAAJoAQAAAmhBAAACaIEAAAJowQAAAmkBAAADQ0H4wAAAAABAAAAQAAAAAQKSW5rUG9pbnRWMQIAAAAJpQQAAAmmBAAACacEAAAJqAQAAAmpBAAACaoEAAAJqwQAAAmsBAAACa0EAAAJrgQAAAmvBAAACbAEAAAJsQQAAAmyBAAACbMEAAAJtAQAAAm1BAAACbYEAAAJtwQAAAm4BAAACbkEAAAJugQAAAm7BAAACbwEAAAJvQQAAAm+BAAACb8EAAAJwAQAAAnBBAAACcIEAAAJwwQAAAnEBAAACcUEAAAJxgQAAAnHBAAACcgEAAAJyQQAAA0bB+UAAAAAAQAAAAABAAAECklua1BvaW50VjECA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NPwfnAAAAAAEAAABAAAAABApJbmtQb2ludFYxAgAAAAmLBQAACYwFAAAJjQUAAAmOBQAACY8FAAAJkAUAAAmRBQAACZIFAAAJkwUAAAmUBQAACZUFAAAJlgUAAAmXBQAACZgFAAAJmQUAAAmaBQAACZsFAAAJnAUAAAmdBQAACZ4FAAAJnwUAAAmgBQAACaEFAAAJogUAAAmjBQAACaQFAAAJpQUAAAmmBQAACacFAAAJqAUAAAmpBQAACaoFAAAJqwUAAAmsBQAACa0FAAANHQfpAAAAAAEAAAAgAAAABApJbmtQb2ludFYxAgAAAAmuBQAACa8FAAAJsAUAAAmxBQAACbIFAAAJswUAAAm0BQAACbUFAAAJtgUAAAm3BQAACbgFAAAJuQUAAAm6BQAACbsFAAAJvAUAAAm9BQAACb4FAAAJvwUAAAnABQAACcEFAAAJwgUAAAnDBQAADQoH6wAAAAABAAAAIAAAAAQKSW5rUG9pbnRWMQIAAAAJxAUAAAnFBQAACcYFAAAJxwUAAAnIBQAACckFAAAJygUAAAnLBQAACcwFAAAJzQUAAAnOBQAACc8FAAAJ0AUAAAnRBQAACdIFAAAJ0wUAAAnUBQAACdUFAAAJ1gUAAA0NB+0AAAAAAQAAAEAAAAAECklua1BvaW50VjECAAAACdcFAAAJ2AUAAAnZBQAACdoFAAAJ2wUAAAncBQAACd0FAAAJ3gUAAAnfBQAACeAFAAAJ4QUAAAniBQAACeMFAAAJ5AUAAAnlBQAACeYFAAAJ5wUAAAnoBQAACekFAAAJ6gUAAAnrBQAACewFAAAJ7QUAAAnuBQAACe8FAAAJ8AUAAAnxBQAACfIFAAAJ8wUAAAn0BQAACfUFAAAJ9gUAAAn3BQAACfgFAAAJ+QUAAAn6BQAADRwH7wAAAAABAAAAQAAAAAQKSW5rUG9pbnRWMQIAAAAJ+wUAAAn8BQAACf0FAAAJ/gUAAAn/BQAACQAGAAAJAQYAAAkCBgAACQMGAAAJBAYAAAkFBgAACQYGAAAJBwYAAAkIBgAACQkGAAAJCgYAAAkLBgAACQwGAAAJDQYAAAkOBgAACQ8GAAAJEAYAAAkRBgAACRIGAAAJEwYAAAkUBgAACRUGAAAJFgYAAAkXBgAACRgGAAAJGQYAAAkaBgAACRsGAAAJHAYAAAkdBgAACR4GAAAJHwYAAAkgBgAACSEGAAAJIgYAAA0YB/EAAAAAAQAAACAAAAAECklua1BvaW50VjECAAAACSMGAAAJJAYAAAklBgAACSYGAAAJJwYAAAkoBgAACSkGAAAJKgYAAAkrBgAACSwGAAAJLQYAAAkuBgAACS8GAAAJMAYAAAkxBgAACTIGAAAJMwYAAAk0BgAACTUGAAAJNgYAAAk3BgAACTgGAAAJOQYAAAk6BgAACTsGAAAJPAYAAA0GB/MAAAAAAQAAAEAAAAAECklua1BvaW50VjECAAAACT0GAAAJPgYAAAk/BgAACUAGAAAJQQYAAAlCBgAACUMGAAAJRAYAAAlFBgAACUYGAAAJRwYAAAlIBgAACUkGAAAJSgYAAAlLBgAACUwGAAAJTQYAAAlOBgAACU8GAAAJUAYAAAlRBgAACVIGAAAJUwYAAAlUBgAACVUGAAAJVgYAAAlXBgAACVgGAAAJWQYAAAlaBgAACVsGAAAJXAYAAAldBgAACV4GAAAJXwYAAAlgBgAACWEGAAANGwf1AAAAAAEAAABAAAAABApJbmtQb2ludFYxAgA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DQMH9wAAAAABAAAAQAAAAAQKSW5rUG9pbnRWMQIAAAAJnwYAAAmgBgAACaEGAAAJogYAAAmjBgAACaQGAAAJpQYAAAmmBgAACacGAAAJqAYAAAmpBgAACaoGAAAJqwYAAAmsBgAACa0GAAAJrgYAAAmvBgAACbAGAAAJsQYAAAmyBgAACbMGAAAJtAYAAAm1BgAACbYGAAAJtwYAAAm4BgAACbkGAAAJugYAAAm7BgAACbwGAAAJvQYAAAm+BgAACb8GAAAJwAYAAAnBBgAACcIGAAAJwwYAAAnEBgAACcUGAAAJxgYAAAnHBgAACcgGAAAJyQYAAAnKBgAADRQH+QAAAAABAAAAQAAAAAQKSW5rUG9pbnRWMQIAAAAJywYAAAnMBgAACc0GAAAJzgYAAAnPBgAACdAGAAAJ0QYAAAnSBgAACdMGAAAJ1AYAAAnVBgAACdYGAAAJ1wYAAAnYBgAACdkGAAAJ2gYAAAnbBgAACdwGAAAJ3QYAAAneBgAACd8GAAAJ4AYAAAnhBgAACeIGAAAJ4wYAAAnkBgAACeUGAAAJ5gYAAAnnBgAACegGAAAJ6QYAAAnqBgAACesGAAAJ7AYAAAntBgAACe4GAAAJ7wYAAAnwBgAACfEGAAANGQf7AAAAAAEAAAAgAAAABApJbmtQb2ludFYxAgAAAAnyBgAACfMGAAAJ9AYAAAn1BgAACfYGAAAJ9wYAAAn4BgAACfkGAAAJ+gYAAAn7BgAACfwGAAAJ/QYAAAn+BgAACf8GAAAJAAcAAAkBBwAACQIHAAAJAwcAAAkEBwAACQUHAAAJBgcAAAkHBwAACQgHAAAJCQcAAAkKBwAACQsHAAAJDAcAAAkNBwAACQ4HAAAJDwcAAAkQBwAACgf9AAAAAAEAAAAgAAAABApJbmtQb2ludFYxAgAAAAkRBwAACRIHAAAJEwcAAAkUBwAACRUHAAAJFgcAAAkXBwAACRgHAAAJGQcAAAkaBwAACRsHAAAJHAcAAAkdBwAACR4HAAAJHwcAAAkgBwAACSEHAAAJIgcAAAkjBwAACSQHAAAJJQcAAAkmBwAACScHAAAJKAcAAAkpBwAACSoHAAAJKwcAAAksBwAACS0HAAAJLgcAAA0CB/8AAAAAAQAAACAAAAAECklua1BvaW50VjECAAAACS8HAAAJMAcAAAkxBwAACTIHAAAJMwcAAAk0BwAACTUHAAAJNgcAAAk3BwAACTgHAAAJOQcAAAk6BwAACTsHAAAJPAcAAAk9BwAACT4HAAAJPwcAAAlABwAACUEHAAAJQgcAAAlDBwAACUQHAAAJRQcAAA0JBwEBAAAAAQAAACAAAAAECklua1BvaW50VjECAAAACUYHAAAJRwcAAAlIBwAACUkHAAAJSgcAAAlLBwAACUwHAAAJTQcAAAlOBwAACU8HAAAJUAcAAAlRBwAACVIHAAAJUwcAAAlUBwAACVUHAAAJVgcAAAlXBwAADQ4HAwEAAAABAAAAEAAAAAQKSW5rUG9pbnRWMQIAAAAJWAcAAAlZBwAACVoHAAAJWwcAAAlcBwAACV0HAAAJXgcAAAlfBwAACWAHAAAJYQcAAAliBwAADQUHBQEAAAABAAAAQAAAAAQKSW5rUG9pbnRWMQIA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CY8HAAAJkAcAAAmRBwAACZIHAAANEAcHAQAAAAEAAAAgAAAABApJbmtQb2ludFYxAgAAAAmTBwAACZQHAAAJlQcAAAmWBwAACZcHAAAJmAcAAAmZBwAACZoHAAAJmwcAAAmcBwAACZ0HAAAJngcAAAmfBwAACaAHAAAJoQcAAAmiBwAACaMHAAAJpAcAAAmlBwAACaYHAAAJpwcAAAmoBwAADQoHCQEAAAABAAAAIAAAAAQKSW5rUG9pbnRWMQIAAAAJqQcAAAmqBwAACasHAAAJrAcAAAmtBwAACa4HAAAJrwcAAAmwBwAACbEHAAAJsgcAAAmzBwAACbQHAAAJtQcAAAm2BwAACbcHAAAJuAcAAAm5BwAACboHAAAJuwcAAAm8BwAACb0HAAAJvgcAAA0KBwsBAAAAAQAAACAAAAAECklua1BvaW50VjECAAAACb8HAAAJwAcAAAnBBwAACcIHAAAJwwcAAAnEBwAACcUHAAAJxgcAAAnHBwAACcgHAAAJyQcAAAnKBwAACcsHAAAJzAcAAAnNBwAACc4HAAAJzwcAAAnQBwAACdEHAAAJ0gcAAAnTBwAACdQHAAAJ1QcAAAnWBwAACdcHAAAJ2AcAAAnZBwAADQUHDQEAAAABAAAAgAAAAAQKSW5rUG9pbnRWMQIAAAAJ2gcAAAnbBwAACdwHAAAJ3QcAAAneBwAACd8HAAAJ4AcAAAnhBwAACeIHAAAJ4wcAAAnkBwAACeUHAAAJ5gcAAAnnBwAACegHAAAJ6QcAAAnqBwAACesHAAAJ7AcAAAntBwAACe4HAAAJ7wcAAAnwBwAACfEHAAAJ8gcAAAnzBwAACfQHAAAJ9QcAAAn2BwAACfcHAAAJ+AcAAAn5BwAACfoHAAAJ+wcAAAn8BwAACf0HAAAJ/gcAAAn/BwAACQAIAAAJAQgAAAkCCAAACQMIAAAJBAgAAAkFCAAACQYIAAAJBwgAAAkICAAACQkIAAAJCggAAAkLCAAACQwIAAAJDQgAAAkOCAAACQ8IAAAJEAgAAAkRCAAACRIIAAAJEwgAAAkUCAAACRUIAAAJFggAAAkXCAAACRgIAAAJGQgAAAkaCAAADT8HDwEAAAABAAAAIAAAAAQKSW5rUG9pbnRWMQIAAAAJGwgAAAkcCAAACR0IAAAJHggAAAkfCAAACSAIAAAJIQgAAAkiCAAACSMIAAAJJAgAAAklCAAACSYIAAAJJwgAAAkoCAAACSkIAAAJKggAAAkrCAAACSwIAAAJLQgAAAkuCAAACS8IAAAJMAgAAAkxCAAACTIIAAAJMwgAAAk0CAAADQYHEQEAAAABAAAAQAAAAAQKSW5rUG9pbnRWMQIAAAAJNQgAAAk2CAAACTcIAAAJOAgAAAk5CAAACToIAAAJOwgAAAk8CAAACT0IAAAJPggAAAk/CAAACUAIAAAJQQgAAAlCCAAACUMIAAAJRAgAAAlFCAAACUYIAAAJRwgAAAlICAAACUkIAAAJSggAAAlLCAAACUwIAAAJTQgAAAlOCAAACU8IAAAJUAgAAAlRCAAACVIIAAAJUwgAAAlUCAAACVUIAAANHwUSAQAACklua1BvaW50VjEEAAAAAVgBWQ5QcmVzc3VyZUZhY3RvcglUaW1lU3RhbXAAAAAABgYLEAIAAAAABrSTEa52Pw7HNitgCOs/AADgOwAAAAAAAAAAARMBAAASAQAAAOyxKqXVeD8OxzYrYAjrPwAAIDwQAAAAAAAAAAEUAQAAEgEAAAC7rVjMJH0/Dsc2K2AI6z8AADA8EAAAAAAAAAABFQEAABIBAAAAuNOOw82BP3bAYMPcDOs/AAAwPBAAAAAAAAAAARYBAAASAQAAgKtSWo3hgj92wGDD3AzrPwAAQDwQAAAAAAAAAAEXAQAAEgEAACBtX68Ziao/hDyopphm6z8AAKA7AAAAAAAAAAABGAEAABIBAACANsBWQrqpPzg5vfLWaOs/AADgOx8AAAAAAAAAARkBAAASAQAAoHng4091qT/sNdI+FWvrPwAA4DsfAAAAAAAAAAEaAQAAEgEAAMDE5h6V/qI/uigmbw506z8AABE+AAAAAAAAAAABGwEAABIBAAAASyc5sHSiP7ooJm8OdOs/AABHPhAAAAAAAAAAARwBAAASAQAAAAgHrKK5oj8GLBEj0HHrPwAAUz4QAAAAAAAAAAEdAQAAEgEAAMDE5h6V/qI/uigmbw506z8AAFw+EAAAAAAAAAABHgEAABIBAADAxOYelf6iP7ooJm8OdOs/AABrPhAAAAAAAAAAAR8BAAASAQAAwMTmHpX+oj+6KCZvDnTrPwAAcD4vAAAAAAAAAAEgAQAAEgEAAMDE5h6V/qI/uigmbw506z8AAHM+LwAAAAAAAAABIQEAABIBAADAxOYelf6iP7ooJm8OdOs/AAB0Pi8AAAAAAAAAASIBAAASAQAAwMTmHpX+oj+6KCZvDnTrPwAAdD4vAAAAAAAAAAEjAQAAEgEAAMDE5h6V/qI/uigmbw506z8AAHQ+LwAAAAAAAAABJAEAABIBAADAxOYelf6iP7ooJm8OdOs/AABtPi8AAAAAAAAAASUBAAASAQAAwMTmHpX+oj+6KCZvDnTrPwAAaj4vAAAAAAAAAAEmAQAAEgEAAMDE5h6V/qI/uigmbw506z8AAFc+LwAAAAAAAAABJwEAABIBAADAxOYelf6iP7ooJm8OdOs/AABOPk4AAAAAAAAAASgBAAASAQAAwMTmHpX+oj+6KCZvDnTrPwAAJj5OAAAAAAAAAAEpAQAAEgEAAMDE5h6V/qI/uigmbw506z8AABQ+TgAAAAAAAAABKgEAABIBAADAxOYelf6iP7ooJm8OdOs/AAALPk4AAAAAAAAAASsBAAASAQAAAAgHrKK5oj+IG3qfB33rPwAApj0AAAAAAAAAAAEsAQAAEgEAAAAIB6yiuaI/iBt6nwd96z8AAOI9EAAAAAAAAAABLQEAABIBAAAASyc5sHSiPzwYj+tFf+s/AADwPRAAAAAAAAAAAS4BAAASAQAAAEsnObB0oj88GI/rRX/rPwAA+j0QAAAAAAAAAAEvAQAAEgEAAABLJzmwdKI/PBiP60V/6z8AAAQ+HwAAAAAAAAABMAEAABIBAAAASyc5sHSiPzwYj+tFf+s/AAAGPh8AAAAAAAAAATEBAAASAQAAAEsnObB0oj88GI/rRX/rPwAAAT4fAAAAAAAAAAEyAQAAEgEAAABLJzmwdKI/PBiP60V/6z8AAPw9PwAAAAAAAAABMwEAABIBAAAASyc5sHSiPzwYj+tFf+s/AADsPT8AAAAAAAAAATQBAAASAQAAAEsnObB0oj88GI/rRX/rPwAA5D0/AAAAAAAAAAE1AQAAEgEAAABLJzmwdKI/PBiP60V/6z8AAOo9PwAAAAAAAAABNgEAABIBAAAASyc5sHSiPzwYj+tFf+s/AADsPT8AAAAAAAAAATcBAAASAQAAAEsnObB0oj88GI/rRX/rPwAADz4/AAAAAAAAAAE4AQAAEgEAAABLJzmwdKI/PBiP60V/6z8AABs+PwAAAAAAAAABOQEAABIBAAAASyc5sHSiPzwYj+tFf+s/AAA+Pj8AAAAAAAAAAToBAAASAQAAAEsnObB0oj88GI/rRX/rPwAATT5OAAAAAAAAAAE7AQAAEgEAAABLJzmwdKI/PBiP60V/6z8AAGc+TgAAAAAAAAABPAEAABIBAAAASyc5sHSiPzwYj+tFf+s/AABxPk4AAAAAAAAAAT0BAAASAQAAAEsnObB0oj88GI/rRX/rPwAAej5OAAAAAAAAAAE+AQAAEgEAAAAIB6yiuaI/iBt6nwd96z8AAH4+XgAAAAAAAAABPwEAABIBAAAACAesormiP4gbep8Hfes/AAB/Pl4AAAAAAAAAAUABAAASAQAAwMTmHpX+oj+IG3qfB33rPwAAgD5eAAAAAAAAAAFBAQAAEgEAAMDE5h6V/qI/iBt6nwd96z8AAIA+XgAAAAAAAAABQgEAABIBAADAgcaRh0OjP4gbep8Hfes/AACAPm0AAAAAAAAAAUMBAAASAQAAwIHGkYdDoz+IG3qfB33rPwAAfT5tAAAAAAAAAAFEAQAAEgEAAIA+pgR6iKM/iBt6nwd96z8AAHw+bQAAAAAAAAABRQEAABIBAABAuGXqXhKkP4gbep8Hfes/AAB8Pm0AAAAAAAAAAUYBAAASAQAAADIl0EOcpD+IG3qfB33rPwAAfD6NAAAAAAAAAAFHAQAAEgEAAMCr5LUoJqU/iBt6nwd96z8AAHk+vAAAAAAAAAABSAEAABIBAACAJaSbDbClP4gbep8Hfes/AAB4PrwAAAAAAAAAAUkBAAASAQAAIJ9jgfI5pj+IG3qfB33rPwAAfD7LAAAAAAAAAAFKAQAAEgEAAAAZI2fXw6Y/iBt6nwd96z8AAH4+ywAAAAAAAAABSwEAABIBAACgkuJMvE2nP4gbep8Hfes/AACDPtsAAAAAAAAAAUwBAAASAQAAgAyiMqHXpz+IG3qfB33rPwCAhD7bAAAAAAAAAAFNAQAAEgEAAACGYRiGYag/iBt6nwd96z8AAIk+6gAAAAAAAAABTgEAABIBAADAvABxXTCpP4gbep8Hfes/AICKPuoAAAAAAAAAAU8BAAASAQAAYPOfyTT/qT+IG3qfB33rPwCAjD7qAAAAAAAAAAFQAQAAEgEAAAAqPyIMzqo/1B5lU8l66z8AgI0++gAAAAAAAAABUQEAABIBAACAYN5645yrP24lO7tMdus/AICNPvoAAAAAAAAAAVIBAAASAQAAIJd907prrD9uJTu7THbrPwAAjj4KAQAAAAAAAAFTAQAAEgEAAOAQPbmf9aw/biU7u0x26z8AAI4+GQEAAAAAAAABVAEAABIBAACgivyehH+tP7ooJm8OdOs/AACOPhkBAAAAAAAAAVUBAAASAQAAYAS8hGkJrj+6KCZvDnTrPwAAjz4ZAQAAAAAAAAFWAQAAEgEAAEDBm/dbTq4/uigmbw506z8AgI8+KQEAAAAAAAABVwEAABIBAAAgfntqTpOuP7ooJm8OdOs/AACTPikBAAAAAAAAAVgBAAASAQAAIH57ak6Trj+6KCZvDnTrPwCAlD4pAQAAAAAAAAFZAQAAEgEAACB+e2pOk64/uigmbw506z8AAJ0+KQEAAAAAAAABWgEAABIBAADgOlvdQNiuP7ooJm8OdOs/AAChPjkBAAAAAAAAAVsBAAASAQAA4Pc6UDMdrz+6KCZvDnTrPwCApT45AQAAAAAAAAFcAQAAEgEAAMC0GsMlYq8/BiwRI9Bx6z8AAKc+OQEAAAAAAAABXQEAABIBAADAtBrDJWKvPwYsESPQces/AICmPjkBAAAAAAAAAV4BAAASAQAAwLQawyVirz8GLBEj0HHrPwAApj5WAQAAAAAAAAFfAQAAEgEAAMC0GsMlYq8/BiwRI9Bx6z8AgKA+VgEAAAAAAAABYAEAABIBAADAtBrDJWKvPwYsESPQces/AACePmYBAAAAAAAAAWEBAAASAQAAwLQawyVirz8GLBEj0HHrPwAAmz5mAQAAAAAAAAFiAQAAEgEAAMC0GsMlYq8/BiwRI9Bx6z8AAJo+ZgEAAAAAAAABYwEAABIBAADAtBrDJWKvPwYsESPQces/AICWPmYBAAAAAAAAAWQBAAASAQAAwLQawyVirz8GLBEj0HHrPwAAlT51AQAAAAAAAAFlAQAAEgEAAMC0GsMlYq8/BiwRI9Bx6z8AAJU+dQEAAAAAAAABZgEAABIBAADAtBrDJWKvPwYsESPQces/AICVPnUBAAAAAAAAAWcBAAASAQAAwLQawyVirz8GLBEj0HHrPwCAlD51AQAAAAAAAAFoAQAAEgEAAIBx+jUYp68/BiwRI9Bx6z8AAJQ+hQEAAAAAAAABaQEAABIBAACAcfo1GKevPwYsESPQces/AACTPoUBAAAAAAAAAWoBAAASAQAAgHH6NRinrz8GLBEj0HHrPwAAkj6VAQAAAAAAAAFrAQAAEgEAAIBx+jUYp68/BiwRI9Bx6z8AAIk+lQEAAAAAAAABbAEAABIBAACAcfo1GKevPwYsESPQces/AACFPpUBAAAAAAAAAW0BAAASAQAAgHH6NRinrz8GLBEj0HHrPwAAdD6VAQAAAAAAAAFuAQAAEgEAAIBx+jUYp68/Ui/81pFv6z8AAGo+pAEAAAAAAAABbwEAABIBAACAcfo1GKevP1Iv/NaRb+s/AABWPqQBAAAAAAAAAXABAAASAQAAgHH6NRinrz9SL/zWkW/rPwAATT60AQAAAAAAAAFxAQAAEgEAAIBx+jUYp68/Ui/81pFv6z8AADE+tAEAAAAAAAABcgEAABIBAACAcfo1GKevP1Iv/NaRb+s/AAAkPrQBAAAAAAAAAXMBAAASAQAAgHH6NRinrz9SL/zWkW/rPwAA7D20AQAAAAAAAAF0AQAAEgEAAIBx+jUYp68/Ui/81pFv6z8AAMQ9tAEAAAAAAAABdQEAABIBAACAcfo1GKevP1Iv/NaRb+s/AACuPbQBAAAAAAAAAXYBAAASAQAAYPOfyTT/qT88GI/rRX/rPwAAqj0AAAAAAAAAAAF3AQAAEgEAAIA2wFZCuqk/iBt6nwd96z8AAOo9EAAAAAAAAAABeAEAABIBAACANsBWQrqpP4gbep8Hfes/AAD4PRAAAAAAAAAAAXkBAAASAQAAoHng4091qT/UHmVTyXrrPwAAAT4QAAAAAAAAAAF6AQAAEgEAAKB54ONPdak/1B5lU8l66z8AABo+HwAAAAAAAAABewEAABIBAACgeeDjT3WpP9QeZVPJeus/AAAkPh8AAAAAAAAAAXwBAAASAQAAoHng4091qT/UHmVTyXrrPwAAKj4fAAAAAAAAAAF9AQAAEgEAAMC8AHFdMKk/1B5lU8l66z8AACw+HwAAAAAAAAABfgEAABIBAADg/yD+auuoP9QeZVPJeus/AAACPi8AAAAAAAAAAX8BAAASAQAAIENBi3imqD/UHmVTyXrrPwAA3j0vAAAAAAAAAAGAAQAAEgEAACBDQYt4pqg/1B5lU8l66z8AAMI9LwAAAAAAAAABgQEAABIBAADAmsj68xuhPwYsESPQces/AABKPgAAAAAAAAAAAYIBAAASAQAA4N3ohwHXoD+gMueKU23rPwCAij4QAAAAAAAAAAGDAQAAEgEAAODd6IcB16A/BiwRI9Bx6z8AAJM+EAAAAAAAAAABhAEAABIBAAAgZCmiHE2gP7ooJm8OdOs/AACZPhAAAAAAAAAAAYUBAAASAQAAIGQpohxNoD+6KCZvDnTrPwCAoT4QAAAAAAAAAAGGAQAAEgEAACBkKaIcTaA/uigmbw506z8AAKQ+EAAAAAAAAAABhwEAABIBAAAgZCmiHE2gP7ooJm8OdOs/AICnPiAAAAAAAAAAAYgBAAASAQAAACEJFQ+SoD+6KCZvDnTrPwAAqT4gAAAAAAAAAAGJAQAAEgEAAAAhCRUPkqA/uigmbw506z8AgKk+LwAAAAAAAAABigEAABIBAAAAIQkVD5KgPwYsESPQces/AACqPi8AAAAAAAAAAYsBAAASAQAA4N3ohwHXoD9SL/zWkW/rPwCAqD4vAAAAAAAAAAGMAQAAEgEAAODd6IcB16A/Ui/81pFv6z8AAKg+LwAAAAAAAAABjQEAABIBAADAmsj68xuhP6Ay54pTbes/AACpPj8AAAAAAAAAAY4BAAASAQAAoFeobeZgoT+gMueKU23rPwCAqT4/AAAAAAAAAAGPAQAAEgEAAKBXqG3mYKE/7DXSPhVr6z8AAKw+PwAAAAAAAAABkAEAABIBAABgFIjg2KWhPzg5vfLWaOs/AACtPk8AAAAAAAAAAZEBAAASAQAAYBSI4NiloT84Ob3y1mjrPwCAtT5PAAAAAAAAAAGSAQAAEgEAAGAUiODYpaE/ODm98tZo6z8AALk+XgAAAAAAAAABkwEAABIBAABgFIjg2KWhPzg5vfLWaOs/AIDAPl4AAAAAAAAAAZQBAAASAQAAYBSI4NiloT84Ob3y1mjrPwAAxD5eAAAAAAAAAAGVAQAAEgEAAGDRZ1PL6qE/hDyopphm6z8AgMc+XgAAAAAAAAABlgEAABIBAABAjkfGvS+iP9I/k1paZOs/AADJPm4AAAAAAAAAAZcBAAASAQAAQI5Hxr0voj/SP5NaWmTrPwCAyT5uAAAAAAAAAAGYAQAAEgEAAECOR8a9L6I/0j+TWlpk6z8AAMo+bgAAAAAAAAABmQEAABIBAABAjkfGvS+iP9I/k1paZOs/AADLPm4AAAAAAAAAAZoBAAASAQAAQI5Hxr0voj/SP5NaWmTrPwCAyz5uAAAAAAAAAAGbAQAAEgEAAABLJzmwdKI/HkN+Dhxi6z8AAM8+bgAAAAAAAAABnAEAABIBAAAACAesormiPx5Dfg4cYus/AIDQPn0AAAAAAAAAAZ0BAAASAQAAAAgHrKK5oj8eQ34OHGLrPwAA1j59AAAAAAAAAAGeAQAAEgEAAMDE5h6V/qI/HkN+Dhxi6z8AANg+fQAAAAAAAAABnwEAABIBAADAxOYelf6iPx5Dfg4cYus/AADiPn0AAAAAAAAAAaABAAASAQAAwMTmHpX+oj8eQ34OHGLrPwCA5j6NAAAAAAAAAAGhAQAAEgEAAMDE5h6V/qI/HkN+Dhxi6z8AgO4+jQAAAAAAAAABogEAABIBAADAxOYelf6iPx5Dfg4cYus/AADyPp0AAAAAAAAAAaMBAAASAQAAwIHGkYdDoz/SP5NaWmTrPwAA+T6dAAAAAAAAAAGkAQAAEgEAAIA+pgR6iKM/ODm98tZo6z8AAPw+rAAAAAAAAAABpQEAABIBAACAPqYEeoijP1Iv/NaRb+s/AID9PqwAAAAAAAAAAaYBAAASAQAAgD6mBHqIoz/UHmVTyXrrPwAA/j76AAAAAAAAAAGnAQAAEgEAAID7hXdszaM/vgf4Z32K6z8AgPw++gAAAAAAAAABqAEAABIBAACA+4V3bM2jP77myWDsoOs/AAD8PgoBAAAAAAAAAakBAAASAQAAQLhl6l4SpD/cu9o9Fr7rPwAA/D4aAQAAAAAAAAGqAQAAEgEAACB1RV1RV6Q/ro0AZ37d6z8AAPw+GgEAAAAAAAABqwEAABIBAAAAMiXQQ5ykP4BfJpDm/Os/AAD8PhoBAAAAAAAAAawBAAASAQAA4O4EQzbhpD9UMUy5ThzsPwAA/D4pAQAAAAAAAAGtAQAAEgEAAMCr5LUoJqU/vglISjo37D8AAP0+KQEAAAAAAAABrgEAABIBAADAq+S1KCalP3TlLo/nT+w/AID9PjkBAAAAAAAAAa8BAAASAQAAwKvktSgmpT/Ex+s7GGTsPwAA/z45AQAAAAAAAAGwAQAAEgEAAKBoxCgba6U/FKqo6Eh47D8AgP8+WAEAAAAAAAABsQEAABIBAACgaMQoG2ulP0qWJrG+hew/AIAAP1gBAAAAAAAAAbIBAAASAQAAoGjEKBtrpT/KhY8t9pDsPwDAAD9YAQAAAAAAAAGzAQAAEgEAAKBoxCgba6U/THX4qS2c7D8AgAE/WAEAAAAAAAABtAEAABIBAACgaMQoG2ulP2hrN47oouw/AMABP2gBAAAAAAAAAbUBAAASAQAAoGjEKBtrpT/OZGEmZafsPwCAAz9oAQAAAAAAAAG2AQAAEgEAAKBoxCgba6U/6lqgCiCu7D8AQAQ/dwEAAAAAAAABtwEAABIBAACgaMQoG2ulP+paoAogruw/AEAFP3cBAAAAAAAAAbgBAAASAQAAoGjEKBtrpT/OZGEmZafsPwDABT93AQAAAAAAAAG5AQAAEgEAAMCr5LUoJqU/aGs3juii7D8AgAc/dwEAAAAAAAABugEAABIBAADg7gRDNuGkP5p4413vmew/AEAIP4cBAAAAAAAAAbsBAAASAQAAADIl0EOcpD9kjGWVeYzsPwDACT+XAQAAAAAAAAG8AQAAEgEAACB1RV1RV6Q/yKa9NId67D8AgAo/qgEAAAAAAAABvQEAABIBAABAuGXqXhKkPyzBFdSUaOw/AMAKP6oBAAAAAAAAAb4BAAASAQAAQLhl6l4SpD8o4kPbJVLsPwAACz+6AQAAAAAAAAG/AQAAEgEAAID7hXdszaM/cgZdlng57D8AgAs/ugEAAAAAAAABwAEAABIBAACA+4V3bM2jP1QxTLlOHOw/AMALP8oBAAAAAAAAAcEBAAASAQAAgPuFd2zNoz/mWFAoYwHsPwDACz/KAQAAAAAAAAHCAQAAEgEAAIA+pgR6iKM/5Hl+L/Tq6z8AAAw/2QEAAAAAAAABwwEAABIBAACAPqYEeoijP0iU1s4B2es/AAANP9kBAAAAAAAAAcQBAAASAQAAgD6mBHqIoz/4sRki0cTrPwCADT/pAQAAAAAAAAHFAQAAEgEAAMCBxpGHQ6M/DsmGDR216z8AQA4/6QEAAAAAAAABxgEAABIBAADAgcaRh0OjP9rcCEWnp+s/AMAOP+kBAAAAAAAAAccBAAASAQAAwIHGkYdDoz9Y7Z/Ib5zrPwDADj/4AQAAAAAAAAHIAQAAEgEAAMDE5h6V/qI/jPpLmHaT6z8AAA8/+AEAAAAAAAAByQEAABIBAADAxOYelf6iP3AEDbS7jOs/AAAPP/gBAAAAAAAAAcoBAAASAQAAAAgHrKK5oj++B/hnfYrrPwAADz8IAgAAAAAAAAHLAQAAEgEAAAAIB6yiuaI/vgf4Z32K6z8AQA4/CAIAAAAAAAABzAEAABIBAAAACAesormiP3AEDbS7jOs/AAAOPwgCAAAAAAAAAc0BAAASAQAAAEsnObB0oj9A92DktJXrPwBADD8IAgAAAAAAAAHOAQAAEgEAAECOR8a9L6I/cuPerCqj6z8AgAs/JwIAAAAAAAABzwEAABIBAABAjkfGvS+iP3bCsKWZues/AIAKPzcCAAAAAAAAAdABAAASAQAAQI5Hxr0voj/gmqw2hdTrPwAACj83AgAAAAAAAAHRAQAAEgEAAABLJzmwdKI//m+9E6/x6z8AgAk/RwIAAAAAAAAB0gEAABIBAAAACAesormiP2xIuaSaDOw/AAAJP0cCAAAAAAAAAdMBAAASAQAAwMTmHpX+oj8iJKDpRyXsPwAACT9WAgAAAAAAAAHUAQAAEgEAAIA+pgR6iKM/JANy4rY77D8AAAk/VgIAAAAAAAAB1QEAABIBAACA+4V3bM2jP3TlLo/nT+w/AAAJP2YCAAAAAAAAAdYBAAASAQAAQLhl6l4SpD9ezsGjm1/sPwAACT9mAgAAAAAAAAHXAQAAEgEAACB1RV1RV6Q/kro/bBFt7D8AAAo/dQIAAAAAAAAB2AEAABIBAAAAMiXQQ5ykPxSqqOhIeOw/AIAKP3UCAAAAAAAAAdkBAAASAQAA4O4EQzbhpD8uoOfMA3/sPwBACz+FAgAAAAAAAAHaAQAAEgEAAMCr5LUoJqU/lpkRZYCD7D8AwAs/hQIAAAAAAAAB2wEAABIBAADAq+S1KCalP0qWJrG+hew/AAANP4UCAAAAAAAAAdwBAAASAQAAwKvktSgmpT9KliaxvoXsPwCADT+FAgAAAAAAAAHdAQAAEgEAAMCr5LUoJqU/SpYmsb6F7D8AABA/lQIAAAAAAAAB3gEAABIBAADAq+S1KCalP0qWJrG+hew/AAARP5UCAAAAAAAAAd8BAAASAQAAwKvktSgmpT+WmRFlgIPsPwDAET+VAgAAAAAAAAHgAQAAEgEAAMCr5LUoJqU/yKa9NId67D8AABI/lQIAAAAAAAAB4QEAABIBAADAq+S1KCalP5K6P2wRbew/AAASP7QCAAAAAAAAAeIBAAASAQAAwKvktSgmpT/21JcLH1vsPwAAEj/EAgAAAAAAAAHjAQAAEgEAAMCr5LUoJqU/8vXFErBE7D8AABI/xAIAAAAAAAAB5AEAABIBAADAq+S1KCalPzwa380CLOw/AAASP9MCAAAAAAAAAeUBAAASAQAAwKvktSgmpT/UQeM8FxHsPwCAEj/TAgAAAAAAAAHmAQAAEgEAAMCr5LUoJqU/smzSX+3z6z8AwBI/4wIAAAAAAAAB5wEAABIBAADAq+S1KCalP/qQ6xpA2+s/AMASP+MCAAAAAAAAAegBAAASAQAAoGjEKBtrpT9EtQTWksLrPwAAEz/yAgAAAAAAAAHpAQAAEgEAAIAlpJsNsKU/9NJHKWKu6z8AABM/8gIAAAAAAAAB6gEAABIBAACAJaSbDbClPwzqtBSunus/AAATPwIDAAAAAAAAAesBAAASAQAAgCWkmw2wpT/Y/TZMOJHrPwBAEj8CAwAAAAAAAAHsAQAAEgEAAGDigw4A9aU/CgvjGz+I6z8AABI/EgMAAAAAAAAB7QEAABIBAAAgn2OB8jmmP/AUpDeEges/AMAQPxIDAAAAAAAAAe4BAAASAQAAIFxD9OR+pj+IG3qfB33rPwBAED8SAwAAAAAAAAHvAQAAEgEAACBcQ/TkfqY/iBt6nwd96z8AwA0/IQMAAAAAAAAB8AEAABIBAAAAGSNn18OmP/AUpDeEges/AMAMPyEDAAAAAAAAAfEBAAASAQAAABkjZ9fDpj++B/hnfYrrPwAADD8hAwAAAAAAAAHyAQAAEgEAAAAZI2fXw6Y/WO2fyG+c6z8AAAw/QQMAAAAAAAAB8wEAABIBAADA1QLayQinP1zMccHesus/AAAMP0EDAAAAAAAAAfQBAAASAQAAoJLiTLxNpz8snpfqRtLrPwAADD9QAwAAAAAAAAH1AQAAEgEAAKBPwr+ukqc/smzSX+3z6z8AAAw/UAMAAAAAAAAB9gEAABIBAACADKIyodenPzo7DdWTFew/AAAMP1ADAAAAAAAAAfcBAAASAQAAAIZhGIZhqD9WEB6yvTLsPwAADD9vAwAAAAAAAAH4AQAAEgEAAOD/IP5q66g/dOUuj+dP7D8AAAw/bwMAAAAAAAAB+QEAABIBAACgeeDjT3WpP969KiDTauw/AEALP28DAAAAAAAAAfoBAAASAQAAYPOfyTT/qT/inPwYQoHsPwAACz9vAwAAAAAAAAH7AQAAEgEAAAAqPyIMzqo/Mn+5xXKV7D8AwAc/fwMAAAAAAAAB/AEAABIBAACAYN5645yrP85kYSZlp+w/AAAGP38DAAAAAAAAAf0BAAASAQAAIJd907prrD9SVMqinLLsPwAA+j6PAwAAAAAAAAH+AQAAEgEAAOAQPbmf9aw/hkBIaxLA7D8AAPI+jwMAAAAAAAAB/wEAABIBAACAR9wRd8StP1YznJsLyew/AACePp4DAAAAAAAAAQACAAASAQAAQMGb91tOrj+8LMYziM3sPwAAcT6eAwAAAAAAAAEBAgAAEgEAAOD3OlAzHa8/vCzGM4jN7D8AAEQ+ngMAAAAAAAABAgIAABIBAACAcfo1GKevP6I2h0/Nxuw/AAA0PswDAAAAAAAAAQMCAAASAQAAgKrWUjmPtj8GT48MHgjsPwAApT4AAAAAAAAAAAEEAgAAEgEAALAwF21UBbY/1EHjPBcR7D8AAOI+EAAAAAAAAAABBQIAABIBAABgUqcz2+K1P4Y++IhVE+w/AIDvPhAAAAAAAAAAAQYCAAASAQAA0HM3+mHAtT86Ow3VkxXsPwCA+T4QAAAAAAAAAAEHAgAAEgEAAGBSpzPb4rU/oDQ3bRAa7D8AgPs+HwAAAAAAAAABCAIAABIBAABgUqcz2+K1P1QxTLlOHOw/AID6Ph8AAAAAAAAAAQkCAAASAQAAYFKnM9vitT8iJKDpRyXsPwCA9j4vAAAAAAAAAAEKAgAAEgEAAGBSpzPb4rU/8Bb0GUEu7D8AAPU+LwAAAAAAAAABCwIAABIBAABgUqcz2+K1P3IGXZZ4Oew/AIDvPj8AAAAAAAAAAQwCAAASAQAAYFKnM9vitT+m8tpe7kbsPwCA7T4/AAAAAAAAAAENAgAAEgEAAGBSpzPb4rU/3N5YJ2RU7D8AAOw+TgAAAAAAAAABDgIAABIBAABgUqcz2+K1P8TH6zsYZOw/AADsPk4AAAAAAAAAAQ8CAAASAQAAYFKnM9vitT9grZOcCnbsPwAA7D5OAAAAAAAAAAEQAgAAEgEAAGBSpzPb4rU/SpYmsb6F7D8AAOw+XgAAAAAAAAABEQIAABIBAABgUqcz2+K1P+Z7zhGxl+w/AADsPl4AAAAAAAAAARICAAASAQAAsDAXbVQFtj/OZGEmZafsPwAA7D5uAAAAAAAAAAETAgAAEgEAALAwF21UBbY/UlTKopyy7D8AAOw+bgAAAAAAAAABFAIAABIBAAAgD4emzSe2P4ZASGsSwOw/AADsPn0AAAAAAAAAARUCAAASAQAAIA+Hps0ntj9WM5ybC8nsPwAA7T59AAAAAAAAAAEWAgAAEgEAACAPh6bNJ7Y/vCzGM4jN7D8AgO0+jQAAAAAAAAABFwIAABIBAAAgD4emzSe2P4ofGmSB1uw/AADyPo0AAAAAAAAAARgCAAASAQAAIA+Hps0ntj8+HC+wv9jsPwAA9D6NAAAAAAAAAAEZAgAAEgEAACAPh6bNJ7Y/PhwvsL/Y7D8AgPg+jQAAAAAAAAABGgIAABIBAAAgD4emzSe2Pz4cL7C/2Ow/AID6PpwAAAAAAAAAARsCAAASAQAAIA+Hps0ntj8+HC+wv9jsPwAAAT+cAAAAAAAAAAEcAgAAEgEAAKDt9t9GSrY/PhwvsL/Y7D8AwAI/nAAAAAAAAAABHQIAABIBAACg7fbfRkq2P9YiBRhD1Ow/AMAFP5wAAAAAAAAAAR4CAAASAQAAAMxmGcBstj8IMLHnScvsPwAABz+sAAAAAAAAAAEfAgAAEgEAAICq1lI5j7Y/Oj1dt1DC7D8AAAo/vAAAAAAAAAABIAIAABIBAADwiEaMsrG2P7hN9DoZt+w/AAALP8sAAAAAAAAAASECAAASAQAAQGe2xSvUtj84Xou+4avsPwBADD/LAAAAAAAAAAEiAgAAEgEAANBFJv+k9rY/THX4qS2c7D8AwAw/2wAAAAAAAAABIwIAABIBAABAJJY4Hhm3P8qFjy32kOw/AIANP9sAAAAAAAAAASQCAAASAQAAEOF1qxBetz8uoOfMA3/sPwBADj/rAAAAAAAAAAElAgAAEgEAAGB8xVd8xbc/kro/bBFt7D8AwA4/CgEAAAAAAAABJgIAABIBAACwFxUE6Cy4P6rRrFddXew/AEANPwoBAAAAAAAAAScCAAASAQAAYJHU6cy2uD/A6BlDqU3sPwCADD8KAQAAAAAAAAEoAgAAEgEAALAsJJY4Hrk/2P+GLvU97D8AAAw/GQEAAAAAAAABKQIAABIBAACApuN7Hai5P6ITCWZ/MOw/AAAMPxkBAAAAAAAAASoCAAASAQAAMCCjYQIyuj8iJKDpRyXsPwDACj8pAQAAAAAAAAErAgAAEgEAAPCZYkfnu7o/VDFMuU4c7D8AQAo/KQEAAAAAAAABLAIAABIBAACgEyItzEW7P+43IiHSF+w/AEAIPzkBAAAAAAAAAS0CAAASAQAAYI3hErHPuz86Ow3VkxXsPwCABz85AQAAAAAAAAEuAgAAEgEAABAHofiVWbw/7jciIdIX7D8AgAU/SAEAAAAAAAABLwIAABIBAADggGDeeuO8P1QxTLlOHOw/AIAEP0gBAAAAAAAAATACAAASAQAAoPofxF9tvT9uJ4udCSPsPwDAAT9YAQAAAAAAAAExAgAAEgEAAPCVb3DL1L0/8Bb0GUEu7D8AwAA/WAEAAAAAAAABMgIAABIBAAAgMb8cNzy+P3IGXZZ4Oew/AAD9PlgBAAAAAAAAATMCAAASAQAAcMwOyaKjvj+m8tpe7kbsPwAA+z5oAQAAAAAAAAE0AgAAEgEAAMBnXnUOC78/3N5YJ2RU7D8AAPk+aAEAAAAAAAABNQIAABIBAAAQA64henK/P8TH6zsYZOw/AAD4PosBAAAAAAAAATYCAAASAQAA4L+NlGy3vz9Gt1S4T2/sPwAA+T6LAQAAAAAAAAE3AgAAEgEAAGCe/c3l2b8/yKa9NId67D8AgPw+iwEAAAAAAAABOAIAABIBAACYrW4gbA/AP0qWJrG+hew/AID+PpoBAAAAAAAAATkCAAASAQAA2JwmvaggwD/KhY8t9pDsPwCAAj+aAQAAAAAAAAE6AgAAEgEAABCM3lnlMcA/Mn+5xXKV7D8AAAQ/mgEAAAAAAAABOwIAABIBAABIe5b2IUPAP5p4413vmew/AEAGP6oBAAAAAAAAATwCAAASAQAASHuW9iFDwD+aeONd75nsPwBABz+qAQAAAAAAAAE9AgAAEgEAAEh7lvYhQ8A/mnjjXe+Z7D8AgAk/qgEAAAAAAAABPgIAABIBAACAak6TXlTAP5p4413vmew/AEAKP6oBAAAAAAAAAT8CAAASAQAAuFkGMJtlwD/me84RsZfsPwBACz+6AQAAAAAAAAFAAgAAEgEAAOhIvszXdsA/yoWPLfaQ7D8AwAs/ugEAAAAAAAABQQIAABIBAABoJy4GUZnAP7CPUEk7iuw/AIAMP7oBAAAAAAAAAUICAAASAQAAOOQNeUPewD8uoOfMA3/sPwDADD/ZAQAAAAAAAAFDAgAAEgEAAOCxNU/5EcE/RrdUuE9v7D8AwAw/6QEAAAAAAAABRAIAABIBAADIbhXC61bBP17OwaObX+w/AAANP+kBAAAAAAAAAUUCAAASAQAAoCv1NN6bwT/A6BlDqU3sPwBADD/4AQAAAAAAAAFGAgAAEgEAALDXjEQN8sE/cgZdlng57D8AAAw/CAIAAAAAAAABRwIAABIBAAD4ctzweFnCPyIkoOlHJew/AAAMPwgCAAAAAAAAAUgCAAASAQAAEB90AKivwj+GPviIVRPsPwAADD8XAgAAAAAAAAFJAgAAEgEAADDLCxDXBcM/5lhQKGMB7D8AwAo/FwIAAAAAAAABSgIAABIBAABAd6MfBlzDP7Js0l/t8+s/AEAKPxcCAAAAAAAAAUsCAAASAQAAmBLzy3HDwz/keX4v9OrrPwBACD8nAgAAAAAAAAFMAgAAEgEAAKi+itugGcQ/yoM/Sznk6z8AgAc/JwIAAAAAAAABTQIAABIBAAD4WdqHDIHEP2KKFbO83+s/AAAGPzcCAAAAAAAAAU4CAAASAQAACAZylzvXxD+ujQBnft3rPwBABT83AgAAAAAAAAFPAgAAEgEAAFihwUOnPsU/ro0AZ37d6z8AQAM/RgIAAAAAAAABUAIAABIBAABwTVlT1pTFP2KKFbO83+s/AIACP0YCAAAAAAAAAVECAAASAQAAgPnwYgXrxT8wfWnjtejrPwAAAT9WAgAAAAAAAAFSAgAAEgEAAGC20NX3L8Y/smzSX+3z6z8AQAA/VgIAAAAAAAABUwIAABIBAABwYmjlJobGP+ZYUChjAew/AAD+PnUCAAAAAAAAAVQCAAASAQAAGDCQu9y5xj/uNyIh0hfsPwCA/D51AgAAAAAAAAFVAgAAEgEAACjcJ8sLEMc/8Bb0GUEu7D8AgPQ+dQIAAAAAAAABVgIAABIBAADYqU+hwUPHP9j/hi71Pew/AIDwPnUCAAAAAAAAAVcCAAASAQAAgHd3d3d3xz8o4kPbJVLsPwCAzz6FAgAAAAAAAAFYAgAAEgEAAFg0V+ppvMc/Xs7Bo5tf7D8AAME+hQIAAAAAAAABWQIAABIBAAA48TZdXAHIP0a3VLhPb+w/AIC4PpQCAAAAAAAAAVoCAAASAQAAEK4W0E5GyD8UqqjoSHjsPwAAtj6UAgAAAAAAAAFbAgAAEgEAACBWuwhitcs/+LEZItHE6z8AgKw+AAAAAAAAAAABXAIAABIBAAAIqiP5Ml/LP6yuLm4Px+s/AIDsPhAAAAAAAAAAAV0CAAASAQAAqMuzv7k8yz9eq0O6TcnrPwAA+z4QAAAAAAAAAAFeAgAAEgEAAGjc+yJ9K8s/eqGCngjQ6z8AgAI/EAAAAAAAAAABXwIAABIBAAAo7UOGQBrLP+CarDaF1Os/AMACPx8AAAAAAAAAAWACAAASAQAAwA7UTMf3yj9iihWzvN/rPwDAAT8fAAAAAAAAAAFhAgAAEgEAAFAwZBNO1co/5Hl+L/Tq6z8AgPw+LwAAAAAAAAABYgIAABIBAADoUfTZ1LLKP+ZYUChjAew/AAD6Pi8AAAAAAAAAAWMCAAASAQAAcHOEoFuQyj+gNDdtEBrsPwAA9D4/AAAAAAAAAAFkAgAAEgEAAECEzAMff8o/ohMJZn8w7D8AgPE+PwAAAAAAAAABZQIAABIBAAAIlRRn4m3KP6by2l7uRuw/AADuPk4AAAAAAAAAAWYCAAASAQAAyKVcyqVcyj+q0axXXV3sPwCA7D5OAAAAAAAAAAFnAgAAEgEAAMilXMqlXMo/rrB+UMxz7D8AAOw+TgAAAAAAAAABaAIAABIBAAAIlRRn4m3KP7CPUEk7iuw/AADsPl4AAAAAAAAAAWkCAAASAQAAcHOEoFuQyj9MdfipLZzsPwAA7j5eAAAAAAAAAAFqAgAAEgEAAOhR9NnUsso/OF6LvuGr7D8AAO8+bQAAAAAAAAABawIAABIBAACIHxywiubKP7hN9DoZt+w/AADzPm0AAAAAAAAAAWwCAAASAQAAaNz7In0ryz+GQEhrEsDsPwCA9D59AAAAAAAAAAFtAgAAEgEAAHiIkzKsgcs/ojaHT83G7D8AgPY+fQAAAAAAAAABbgIAABIBAADII+PeF+nLPwgwsedJy+w/AID3Pn0AAAAAAAAAAW8CAAASAQAAUK7qJ8BhzD+8LMYziM3sPwCA9j6NAAAAAAAAAAFwAgAAEgEAANA48nBo2sw/CDCx50nL7D8AAPY+nAAAAAAAAAABcQIAABIBAABQw/m5EFPNP6I2h0/Nxuw/AAD3PpwAAAAAAAAAAXICAAASAQAA2E0BA7nLzT8gRx7TlbvsPwCA9z6cAAAAAAAAAAFzAgAAEgEAAFjYCExhRM4/nle1Vl6w7D8AgPY+rAAAAAAAAAABdAIAABIBAACoc1j4zKvOP7RuIkKqoOw/AAD2PqwAAAAAAAAAAXUCAAASAQAAuB/wB/wBzz/KhY8t9pDsPwAA+D68AAAAAAAAAAF2AgAAEgEAAKDcz3ruRs8/4pz8GEKB7D8AAPk+vAAAAAAAAAABdwIAABIBAABIqvdQpHrPP0a3VLhPb+w/AAD8PssAAAAAAAAAAXgCAAASAQAAsIhnih2dzz/21JcLH1vsPwAA/T7LAAAAAAAAAAF5AgAAEgEAALCIZ4odnc8/Wu/vqixJ7D8AAPg+2wAAAAAAAAABegIAABIBAAAQuz+0Z2nPP74JSEo6N+w/AAD2PtsAAAAAAAAAAXsCAAASAQAAOP5fQXUkzz/UILU1hifsPwAA8D7qAAAAAAAAAAF8AgAAEgEAAOhiEJUJvc4/VDFMuU4c7D8AgO0+6gAAAAAAAAABfQIAABIBAABY2AhMYUTOP4Y++IhVE+w/AIDkPvoAAAAAAAAAAX4CAAASAQAAcG+RyT+pzT9sSLmkmgzsPwCA4D76AAAAAAAAAAF/AgAAEgEAADgXYqrh/Mw/Bk+PDB4I7D8AANk+CgEAAAAAAAABgAIAABIBAABQruonwGHMP1JSesDfBew/AADWPgoBAAAAAAAAAYECAAASAQAAiDQrQtvXyz9SUnrA3wXsPwCAyz4ZAQAAAAAAAAGCAgAAEgEAAAiqI/kyX8s/UlJ6wN8F7D8AAMc+GQEAAAAAAAABgwIAABIBAADADtRMx/fKP1JSesDfBew/AICNPikBAAAAAAAAAYQCAAASAQAAsGI8PZihyj9SUnrA3wXsPwAAaD4pAQAAAAAAAAGFAgAAEgEAAECEzAMff8o/5lhQKGMB7D8AAEo+OQEAAAAAAAABhgIAABIBAABAhMwDH3/KPzRcO9wk/+s/AABAPjkBAAAAAAAAAYcCAAASAQAAnNkWr1Db1D9Gt1S4T2/sPwCAiT4AAAAAAAAAAAGIAgAAEgEAAATiumCy0tQ/yKa9NId67D8AgLw+EAAAAAAAAAABiQIAABIBAAAE4rpgstLUP8imvTSHeuw/AADIPhAAAAAAAAAAAYoCAAASAQAABOK6YLLS1D8uoOfMA3/sPwAA0D4QAAAAAAAAAAGLAgAAEgEAAATiumCy0tQ/LqDnzAN/7D8AgM4+EAAAAAAAAAABjAIAABIBAAAE4rpgstLUP5aZEWWAg+w/AADMPh8AAAAAAAAAAY0CAAASAQAABOK6YLLS1D9KliaxvoXsPwAAyD4fAAAAAAAAAAGOAgAAEgEAAJzZFq9Q29Q/GIl64beO7D8AgMY+HwAAAAAAAAABjwIAABIBAAA80XL97uPUP5p4413vmew/AIC/Pi8AAAAAAAAAAZACAAASAQAAPNFy/e7j1D8aaEzaJqXsPwAAvD4vAAAAAAAAAAGRAgAAEgEAADzRcv3u49Q/UlTKopyy7D8AgLk+LwAAAAAAAAABkgIAABIBAADUyM5LjezUP1YznJsLyew/AAC4Pj4AAAAAAAAAAZMCAAASAQAA1MjOS43s1D9YEm6Uet/sPwAAuT4+AAAAAAAAAAGUAgAAEgEAAHDAKpor9dQ/wuppJWb67D8AgLk+TgAAAAAAAAABlQIAABIBAAAMuIboyf3UP5S8j07OGe0/AIC4Pk4AAAAAAAAAAZYCAAASAQAAqK/iNmgG1T+ykaAr+DbtPwAAuD5eAAAAAAAAAAGXAgAAEgEAAESnPoUGD9U/hmPGVGBW7T8AALg+XgAAAAAAAAABmAIAABIBAADknprTpBfVPzw/rZkNb+0/AAC4Pm0AAAAAAAAAAZkCAAASAQAA5J6a06QX1T9AHn+SfIXtPwAAuT5tAAAAAAAAAAGaAgAAEgEAAOSemtOkF9U/KAcSpzCV7T8AgLk+fQAAAAAAAAABmwIAABIBAAB4lvYhQyDVPxLwpLvkpO0/AAC/Pn0AAAAAAAAAAZwCAAASAQAAGI5ScOEo1T+S3w04HLDtPwAAwj6NAAAAAAAAAAGdAgAAEgEAABiOUnDhKNU/rtVMHNe27T8AAMw+jQAAAAAAAAABngIAABIBAAB4lvYhQyDVPxTPdrRTu+0/AIDQPo0AAAAAAAAAAZ8CAAASAQAA5J6a06QX1T8Uz3a0U7vtPwAA3j6cAAAAAAAAAAGgAgAAEgEAAESnPoUGD9U/rtVMHNe27T8AAOQ+nAAAAAAAAAABoQIAABIBAAAMuIboyf3UPyzm45+fq+0/AIDtPqwAAAAAAAAAAaICAAASAQAAPNFy/e7j1D9E/VCL65vtPwCA8T6sAAAAAAAAAAGjAgAAEgEAAGjqXhIUytQ/9BqU3rqH7T8AAPo+uwAAAAAAAAABpAIAABIBAACUA0snObDUP/A7wuVLce0/AID9PssAAAAAAAAAAaUCAAASAQAAvBw3PF6W1D86YNugnljtPwDAAD/LAAAAAAAAAAGmAgAAEgEAAIwtf58hhdQ/NIEJqC9C7T8AgAE/2wAAAAAAAAABpwIAABIBAABUPscC5XPUP36lImOCKe0/AMABP9sAAAAAAAAAAagCAAASAQAAtEZrtEZr1D/GyTse1RDtPwAAAj/qAAAAAAAAAAGpAgAAEgEAALRGa7RGa9Q/EO5U2Sf47D8AwAA/6gAAAAAAAAABqgIAABIBAADsNSNRg3zUP6QVWUg83ew/AEAAP+8AAAAAAAAAAasCAAASAQAAICXb7b+N1D86PV23UMLsPwCA+z7vAAAAAAAAAAGsAgAAEgEAAPQL79iap9Q/OF6LvuGr7D8AgPk+7wAAAAAAAAABrQIAABIBAABo6l4SFMrUPzJ/ucVylew/AAD0Pv8AAAAAAAAAAa4CAAASAQAA1MjOS43s1D8uoOfMA3/sPwCA8T7/AAAAAAAAAAGvAgAAEgEAAOSemtOkF9U/kro/bBFt7D8AAO0+DgEAAAAAAAABsAIAABIBAADsdGZbvELVP6rRrFddXew/AADrPg4BAAAAAAAAAbECAAASAQAAVFPWlDVl1T8o4kPbJVLsPwAA5z4eAQAAAAAAAAGyAgAAEgEAAGgpohxNkNU/Wu/vqixJ7D8AAOU+HgEAAAAAAAABswIAABIBAABw/22kZLvVP6by2l7uRuw/AIDdPi0BAAAAAAAAAbQCAAASAQAAROaBjz/V1T/y9cUSsETsPwAA2j4tAQAAAAAAAAG1AgAAEgEAALDE8ci499U/8vXFErBE7D8AANM+PQEAAAAAAAABtgIAABIBAAAko2ECMhrWP1rv76osSew/AADQPj0BAAAAAAAAAbcCAAASAQAA9Il17Qw01j905S6P50/sPwAAzT5cAQAAAAAAAAG4AgAAEgEAACx5LYpJRdY/3N5YJ2RU7D8AAMw+XAEAAAAAAAABuQIAABIBAABgaOUmhlbWP6rRrFddXew/AADMPmwBAAAAAAAAAboCAAASAQAAnFedw8Jn1j8swRXUlGjsPwAAzD5sAQAAAAAAAAG7AgAAEgEAAJxXncPCZ9Y/rrB+UMxz7D8AgMg+bAEAAAAAAAABvAIAABIBAACcV53DwmfWPy6g58wDf+w/AADHPmwBAAAAAAAAAb0CAAASAQAAYGjlJoZW1j9kjGWVeYzsPwAAvD58AQAAAAAAAAG+AgAAEgEAACx5LYpJRdY/mnjjXe+Z7D8AgLc+fAEAAAAAAAABvwIAABIBAAD0iXXtDDTWPxpoTNompew/AACgPosBAAAAAAAAAcACAAASAQAAwJq9UNAi1j+eV7VWXrDsPwCAlT6LAQAAAAAAAAHBAgAAEgEAAOyzqWX1CNY/uE30Ohm37D8AAAU+qgEAAAAAAAABwgIAABIBAABMvE0XVwDWP4ZASGsSwOw/AABwPaoBAAAAAAAAAcMCAAASAQAAxC1T95Kg2D9C2IK/4FjsPwCAoj4AAAAAAAAAAAHEAgAAEgEAAFBP470Zftg/9tSXCx9b7D8AgN4+EAAAAAAAAAABxQIAABIBAAC4V4dve3XYP17OwaObX+w/AADsPhAAAAAAAAAAAcYCAAASAQAAfGjP0j5k2D/Ex+s7GGTsPwCA9T4QAAAAAAAAAAHHAgAAEgEAAER5FzYCU9g/kro/bBFt7D8AgPU+IAAAAAAAAAAByAIAABIBAAAUil+ZxUHYP66wflDMc+w/AIDzPiAAAAAAAAAAAckCAAASAQAAoKvvX0wf2D8uoOfMA3/sPwAA7z4vAAAAAAAAAAHKAgAAEgEAADTNfybT/Nc/ZIxllXmM7D8AAO0+LwAAAAAAAAABywIAABIBAADE7g/tWdrXP5p4413vmew/AIDlPj8AAAAAAAAAAcwCAAASAQAAWBCgs+C31z/OZGEmZafsPwAA4j4/AAAAAAAAAAHNAgAAEgEAAIQpjMgFntc/uE30Ohm37D8AAN4+PwAAAAAAAAABzgIAABIBAABIOtQryYzXPzo9XbdQwuw/AIDcPj8AAAAAAAAAAc8CAAASAQAAsEJ43SqE1z8kJvDLBNLsPwAA2j5PAAAAAAAAAAHQAgAAEgEAABBLHI+Me9c/WBJulHrf7D8AgNg+TwAAAAAAAAAB0QIAABIBAAAQSxyPjHvXPyYFwsRz6Ow/AIDcPl4AAAAAAAAAAdICAAASAQAAsEJ43SqE1z9C+wCpLu/sPwAA3j5eAAAAAAAAAAHTAgAAEgEAAOgxMHpnldc/EO5U2Sf47D8AAOQ+XgAAAAAAAAAB1AIAABIBAAC8GERlQq/XP8LqaSVm+uw/AADmPm4AAAAAAAAAAdUCAAASAQAAxO4P7Vna1z8q5JO94v7sPwCA6D5uAAAAAAAAAAHWAgAAEgEAAMzE23RxBdg/wuppJWb67D8AgOk+fQAAAAAAAAAB1wIAABIBAAB0kgNLJznYPxDuVNkn+Ow/AADsPn0AAAAAAAAAAdgCAAASAQAAHGArId1s2D+o9CpBq/PsPwAA7T6NAAAAAAAAAAHZAgAAEgEAACQ296j0l9g/jv7rXPDs7D8AAPA+jQAAAAAAAAAB2gIAABIBAAAwDMMwDMPYP8ALmCz34+w/AADxPp0AAAAAAAAAAdsCAAASAQAAoOoyaoXl2D+kFVlIPN3sPwAA9z6sAAAAAAAAAAHcAgAAEgEAAHTRRlVg/9g/1iIFGEPU7D8AAPo+rAAAAAAAAAAB3QIAABIBAACowP7xnBDZPwgwsedJy+w/AID8PqwAAAAAAAAAAd4CAAASAQAAqMD+8ZwQ2T+GQEhrEsDsPwCA/T68AAAAAAAAAAHfAgAAEgEAABTJoqP+B9k/UlTKopyy7D8AgPs+vAAAAAAAAAAB4AIAABIBAADU2eoGwvbYP85kYSZlp+w/AID6PswAAAAAAAAAAeECAAASAQAAAPPWG+fc2D9MdfipLZzsPwCA9D7MAAAAAAAAAAHiAgAAEgEAAJQUZ+Jtutg/Mn+5xXKV7D8AAPI+3wAAAAAAAAAB4wIAABIBAADwRj8MuIbYP2SMZZV5jOw/AADsPt8AAAAAAAAAAeQCAAASAQAA6HBzhKBb2D9KliaxvoXsPwCA6T7+AAAAAAAAAAHlAgAAEgEAAKCr719MH9g/4pz8GEKB7D8AANk+/gAAAAAAAAAB5gIAABIBAAD43ceJluvXP8imvTSHeuw/AIDRPv4AAAAAAAAAAecCAAASAQAAWBCgs+C31z/Ipr00h3rsPwAAtT4tAQAAAAAAAAHoAgAAEgEAAEg61CvJjNc/FKqo6Eh47D8AgKg+LQEAAAAAAAAB6QIAABIBAADcW2TyT2rXP2Ctk5wKduw/AACjPi0BAAAAAAAAAeoCAAASAQAAVCG8bhXC2z9WEB6yvTLsPwAAbD4AAAAAAAAAAAHrAgAAEgEAALwpYCB3uds/ohMJZn8w7D8AAKI+EAAAAAAAAAAB7AIAABIBAAC8KWAgd7nbP1YQHrK9Muw/AICrPhAAAAAAAAAAAe0CAAASAQAA8BgYvbPK2z9WEB6yvTLsPwCAsj4QAAAAAAAAAAHuAgAAEgEAAPAYGL2zyts/VhAesr0y7D8AALg+EAAAAAAAAAAB7wIAABIBAADwGBi9s8rbP1YQHrK9Muw/AAC5Ph8AAAAAAAAAAfACAAASAQAA8BgYvbPK2z9WEB6yvTLsPwCAtj4fAAAAAAAAAAHxAgAAEgEAAPAYGL2zyts/VhAesr0y7D8AALU+HwAAAAAAAAAB8gIAABIBAABUIbxuFcLbP1YQHrK9Muw/AACzPh8AAAAAAAAAAfMCAAASAQAAvClgIHe52z++CUhKOjfsPwAAsj4vAAAAAAAAAAH0AgAAEgEAACAyBNLYsNs/cgZdlng57D8AALM+LwAAAAAAAAAB9QIAABIBAABMS/Dm/ZbbP9j/hi71Pew/AICzPi8AAAAAAAAAAfYCAAASAQAAeGTc+yJ92z9A+bDGcULsPwAAtz4+AAAAAAAAAAH3AgAAEgEAAAyGbMKpWts/pvLaXu5G7D8AgLg+TgAAAAAAAAAB+AIAABIBAACYp/yIMDjbP1rv76osSew/AAC9Pk4AAAAAAAAAAfkCAAASAQAAxMDonVUe2z8o4kPbJVLsPwCAvj5eAAAAAAAAAAH6AgAAEgEAAPTZ1LJ6BNs/3N5YJ2RU7D8AgMA+XgAAAAAAAAAB+wIAABIBAAAg88DHn+raP6rRrFddXew/AIDBPm0AAAAAAAAAAfwCAAASAQAA6AMJK2PZ2j9ezsGjm1/sPwAAwz5tAAAAAAAAAAH9AgAAEgEAALQUUY4myNo/LMEV1JRo7D8AgMM+fQAAAAAAAAAB/gIAABIBAAAYHfU/iL/aP5K6P2wRbew/AIDDPn0AAAAAAAAAAf8CAAASAQAAfCWZ8em22j+usH5QzHPsPwAAxD6NAAAAAAAAAAEAAwAAEgEAAHwlmfHptto/FKqo6Eh47D8AAMc+jQAAAAAAAAABAQMAABIBAADgLT2jS67aPy6g58wDf+w/AIDIPpwAAAAAAAAAAQIDAAASAQAA4C09o0uu2j+WmRFlgIPsPwCAyz6cAAAAAAAAAAEDAwAAEgEAAHwlmfHptto/SpYmsb6F7D8AAM0+nAAAAAAAAAABBAMAABIBAAAYHfU/iL/aP7CPUEk7iuw/AADRPqwAAAAAAAAAAQUDAAASAQAASAyt3MTQ2j8YiXrht47sPwCA0j6sAAAAAAAAAAEGAwAAEgEAAIj7ZHkB4to/yoWPLfaQ7D8AgNM+rAAAAAAAAAABBwMAABIBAAC86hwWPvPaP+Z7zhGxl+w/AADUPrsAAAAAAAAAAQgDAAASAQAAkNEwARkN2z9MdfipLZzsPwAA1T67AAAAAAAAAAEJAwAAEgEAAASwoDqSL9s/tG4iQqqg7D8AANM+ywAAAAAAAAABCgMAABIBAADQlrQlbUnbP2hrN47oouw/AIDSPuoAAAAAAAAAAQsDAAASAQAARHUkX+Zr2z8aaEzaJqXsPwCAzj7qAAAAAAAAAAEMAwAAEgEAABRcOErBhds/zmRhJmWn7D8AAM0++gAAAAAAAAABDQMAABIBAADoQkw1nJ/bP+paoAogruw/AADCPvoAAAAAAAAAAQ4DAAASAQAAIDIE0tiw2z9SVMqinLLsPwAAsD76AAAAAAAAAAEPAwAAEgEAALwpYCB3uds/IEce05W77D8AgKc+GQEAAAAAAAABEAMAABIBAABUIbxuFcLbPzo9XbdQwuw/AICSPhkBAAAAAAAAAREDAAASAQAAvClgIHe52z9WM5ybC8nsPwAAij4ZAQAAAAAAAAESAwAAEgEAAIA6qIM6qNs/JCbwywTS7D8AAHU+KAEAAAAAAAABEwMAABIBAAC0U5SYX47bPz4cL7C/2Ow/AABoPigBAAAAAAAAARQDAAASAQAA4GyArYR02z9YEm6Uet/sPwAAYj43AQAAAAAAAAEVAwAAEgEAAGyOEHQLUts/wAuYLPfj7D8AAGA+NwEAAAAAAAABFgMAABIBAAAEsKA6ki/bP47+61zw7Ow/AAAXPkcBAAAAAAAAARcDAAASAQAA9NnUsnoE2z9C+wCpLu/sPwAA7D1HAQAAAAAAAAEYAwAAEgEAAOgDCStj2do/XPE/jen17D8AAMg9dgEAAAAAAAABGQMAABIBAAD0q61jdkjeP24lO7tMdus/AICvPgAAAAAAAAAAARoDAAASAQAA9KutY3ZI3j+6KCZvDnTrPwAA8D4PAAAAAAAAAAEbAwAAEgEAAJSjCbIUUd4/uigmbw506z8AgP4+DwAAAAAAAAABHAMAABIBAACUowmyFFHeP7ooJm8OdOs/AIAEPw8AAAAAAAAAAR0DAAASAQAAlKMJshRR3j+6KCZvDnTrPwCABz8PAAAAAAAAAAEeAwAAEgEAAJSjCbIUUd4/biU7u0x26z8AwAc/HwAAAAAAAAABHwMAABIBAACUowmyFFHePzwYj+tFf+s/AEAGPx8AAAAAAAAAASADAAASAQAA9KutY3ZI3j8KC+MbP4jrPwCABT8uAAAAAAAAAAEhAwAAEgEAAGC0URXYP94/QPdg5LSV6z8AgAQ/LgAAAAAAAAABIgMAABIBAADAvPXGOTfeP47ZHZHlqes/AAAEPz4AAAAAAAAAASMDAAASAQAAjM09Kv0l3j9EtQTWksLrPwCAAz8+AAAAAAAAAAEkAwAAEgEAAFjehY3AFN4/YooVs7zf6z8AAAM/PgAAAAAAAAABJQMAABIBAAC05ik/IgzePzRcO9wk/+s/AIADPz4AAAAAAAAAASYDAAASAQAAGO/N8IMD3j+6KnZRyyDsPwDAAz9OAAAAAAAAAAEnAwAAEgEAABjvzfCDA94/JANy4rY77D8AQAM/TgAAAAAAAAABKAMAABIBAAC05ik/IgzeP9zeWCdkVOw/AAADP10AAAAAAAAAASkDAAASAQAA7NXh214d3j9Gt1S4T2/sPwDAAT9dAAAAAAAAAAEqAwAAEgEAAMC89cY5N94/SpYmsb6F7D8AQAE/bQAAAAAAAAABKwMAABIBAAA0m2UAs1neP5p4413vmew/AAD4Pm0AAAAAAAAAASwDAAASAQAA0GiN1miN3j84Xou+4avsPwCA8z59AAAAAAAAAAEtAwAAEgEAAOA+WV6AuN4/IEce05W77D8AgOE+fQAAAAAAAAABLgMAABIBAACMDIE0NuzeP1YznJsLyew/AIDZPowAAAAAAAAAAS8DAAASAQAAzNEEWYoo3z/WIgUYQ9TsPwCAwD6MAAAAAAAAAAEwAwAAEgEAAHCfLC9AXN8/pBVZSDzd7D8AgLU+nAAAAAAAAAABMQMAABIBAAAcbVQF9o/fP8ALmCz34+w/AICWPpwAAAAAAAAAATIDAAASAQAAwDp826vD3z/AC5gs9+PsPwAAiT6rAAAAAAAAAAEzAwAAEgEAAMwQSGPD7t8/JgXCxHPo7D8AAII+qwAAAAAAAAABNAMAABIBAABq84l17QzgP8ALmCz34+w/AACAPssAAAAAAAAAATUDAAASAQAAXDbLAGaz3D+WmRFlgIPsPwCAoz4AAAAAAAAAAAE2AwAAEgEAAFw2ywBms9w/SpYmsb6F7D8AAOA+EAAAAAAAAAABNwMAABIBAAAwHd/rQM3cP5aZEWWAg+w/AIDtPhAAAAAAAAAAATgDAAASAQAA3OoGwvYA3T+WmRFlgIPsPwCA9z4QAAAAAAAAAAE5AwAAEgEAAOTA0kkOLN0/lpkRZYCD7D8AgPg+EAAAAAAAAAABOgMAABIBAAAshlZuYmjdP+Kc/BhCgew/AAD3Ph8AAAAAAAAAATsDAAASAQAA2ClKzC/H3T/Ipr00h3rsPwAA6j4fAAAAAAAAAAE8AwAAEgEAACDFmXibLt4/YK2TnAp27D8AAOQ+LwAAAAAAAAABPQMAABIBAABER/0P4q/eP5K6P2wRbew/AADLPi8AAAAAAAAAAT4DAAASAQAAaMlgpygx3z9ezsGjm1/sPwAAwD4/AAAAAAAAAAE/AwAAEgEAAPBTaPDQqd8/KOJD2yVS7D8AACs+PwAAAAAAAAABQAMAABIBAAA477ecPBHgP/L1xRKwROw/AACYPW0AAAAAAAAAAUEDAAASAQAAQLhl6l4SpD/AWv50BgeIPwAAFD4AAAAAAAAAAAFCAwAAEgEAAMCBxpGHQ6M/QHrCWic5hT8AAEs+EAAAAAAAAAABQwMAABIBAACAPqYEeoijP4AgRFABGoQ/AABXPhAAAAAAAAAAAUQDAAASAQAAgPuFd2zNoz/A8wRLboqDPwAAYD4QAAAAAAAAAAFFAwAAEgEAAID7hXdszaM/wPMES26Kgz8AAG8+EAAAAAAAAAABRgMAABIBAABAuGXqXhKkP8DzBEtuioM/AAB0Ph8AAAAAAAAAAUcDAAASAQAAIHVFXVFXpD/AxsVF2/qCPwAAdz4fAAAAAAAAAAFIAwAAEgEAAODuBEM24aQ/wMbFRdv6gj8AAHg+HwAAAAAAAAABSQMAABIBAACAJaSbDbClPwCahkBIa4I/AAB4Ph8AAAAAAAAAAUoDAAASAQAAABkjZ9fDpj8AmoZASGuCPwAAeD4vAAAAAAAAAAFLAwAAEgEAAEDJgaWTHKg/AG1HO7XbgT8AAH4+PwAAAAAAAAABTAMAABIBAABg85/JNP+pP0BACDYiTIE/AICAPj8AAAAAAAAAAU0DAAASAQAAIJd907prrD9AQAg2IkyBPwCAgT5OAAAAAAAAAAFOAwAAEgEAAMC0GsMlYq8/QBPJMI+8gD8AAII+TgAAAAAAAAABTwMAABIBAACQx8uSwU6xP0DmiSv8LIA/AACCPl4AAAAAAAAAAVADAAASAQAAoPHptmIxsz8Ac5VM0jp/PwAAgj5eAAAAAAAAAAFRAwAAEgEAAEA9mKGK8bQ/AHOVTNI6fz8AgIA+XgAAAAAAAAABUgMAABIBAABAZ7bFK9S2PwBzlUzSOn8/AACAPm4AAAAAAAAAAVMDAAASAQAAYJHU6cy2uD8Ac5VM0jp/PwAAgT59AAAAAAAAAAFUAwAAEgEAAHC78g1umbo/ABkXQqwbfj8AgIE+fQAAAAAAAAABVQMAABIBAACA5RAyD3y8P4C/mDeG/Hw/AACDPn0AAAAAAAAAAVYDAAASAQAAIDG/HDc8vj+AZRotYN17PwCAgz6NAAAAAAAAAAFXAwAAEgEAAGCe/c3l2b8/AAycIjq+ej8AAIg+jQAAAAAAAAABWAMAABIBAACQFuaijarAP4BYnw3uf3g/AACKPpwAAAAAAAAAAVkDAAASAQAAyG4VwutWwT+A/iADyGB3PwCAjj6cAAAAAAAAAAFaAwAAEgEAAED5HAuUz8E/AEsk7nsidT8AgJA+rAAAAAAAAAABWwMAABIBAABYpbQawyXCP4DxpeNVA3Q/AACVPqwAAAAAAAAAAVwDAAASAQAA+HLc8HhZwj8APqnOCcVxPwCAlj68AAAAAAAAAAFdAwAAEgEAAEBilI21asI/ABRZc3sNbz8AgJc+vAAAAAAAAAABXgMAABIBAADQgyRUPEjCPwBgXF4vz2w/AACYPrwAAAAAAAAAAV8DAAASAQAAsNeMRA3ywT8ArV9J45BqPwCAlD68AAAAAAAAAAFgAwAAEgEAADBNhftkecE/AK1fSeOQaj8AAJM+2wAAAAAAAAABYQMAABIBAAA45A15Q97APwCtX0njkGo/AACRPtsAAAAAAAAAAWIDAAASAQAAmK1uIGwPwD8AYFxeL89sPwAAkD7rAAAAAAAAAAFjAwAAEgEAAKAPL1awXr4/ABRZc3sNbz8AAJA+6wAAAAAAAAABZAMAABIBAACA5RAyD3y8PwDkKsTjpXA/AACQPvoAAAAAAAAAAWUDAAASAQAAMCCjYQIyuj8APqnOCcVxPwCAjj76AAAAAAAAAAFmAwAAEgEAAPCdVR4Do7c/gPGl41UDdD8AAI4+CgEAAAAAAAABZwMAABIBAABAPZihivG0PwClovihQXY/AACRPgoBAAAAAAAAAWgDAAASAQAAoNzaJBJAsj+AWJ8N7n94PwCAkj4ZAQAAAAAAAAFpAwAAEgEAAOD3OlAzHa8/gGUaLWDdez8AgJQ+GQEAAAAAAAABagMAABIBAAAgsH88J0SqPwAZF0KsG34/AICVPikBAAAAAAAAAWsDAAASAQAAYOKDDgD1pT9AE8kwj7yAPwCAlT4pAQAAAAAAAAFsAwAAEgEAAECOR8a9L6I/AJqGQEhrgj8AAJY+OQEAAAAAAAABbQMAABIBAADA7dXh216dP4AgRFABGoQ/AACWPjkBAAAAAAAAAW4DAAASAQAAwLKbAgZylz9ApwFgusiFPwAAlj5IAQAAAAAAAAFvAwAAEgEAAEBr4O75mJI/wC2/b3N3hz8AgJE+SAEAAAAAAAABcAMAABIBAAAALkhNb6eNP4C0fH8sJok/AICPPkgBAAAAAAAAAXEDAAASAQAAAFTL6hFsij9AOzqP5dSKPwCAhz5YAQAAAAAAAAFyAwAAEgEAAABUy+oRbIo/AML3np6DjD8AAIQ+WAEAAAAAAAABcwMAABIBAAAALkhNb6eNP8BIta5XMo4/AAB8PncBAAAAAAAAAXQDAAASAQAAgNgeoKg2lD+AojO5fVGPPwAAdz53AQAAAAAAAAF1AwAAEgEAAAB0Fvz21Jw/QM9yvhDhjz8AAGM+dwEAAAAAAAABdgMAABIBAADg7gRDNuGkPyD+2OFROJA/AABaPncBAAAAAAAAAXcDAAASAQAA4BA9uZ/1rD9Az3K+EOGPPwAAVT6HAQAAAAAAAAF4AwAAEgEAAKDx6bZiMbM/gHX0s+rBjj8AAFQ+hwEAAAAAAAABeQMAABIBAADYCwUt4pnSP0L6rfifxuQ/AABFPgAAAAAAAAAAAXoDAAASAQAA+E4luu9U0j+O/ZisYcTkPwAAhz4PAAAAAAAAAAF7AwAAEgEAAGRXyWtRTNI/jv2YrGHE5D8AAI8+DwAAAAAAAAABfAMAABIBAADIX20ds0PSP479mKxhxOQ/AACVPg8AAAAAAAAAAX0DAAASAQAAyF9tHbND0j+O/ZisYcTkPwAAmj4PAAAAAAAAAAF+AwAAEgEAAMhfbR2zQ9I/jv2YrGHE5D8AAJs+HwAAAAAAAAABfwMAABIBAAAoaBHPFDvSP479mKxhxOQ/AACfPh8AAAAAAAAAAYADAAASAQAAkHC1gHYy0j+O/ZisYcTkPwCAoD4fAAAAAAAAAAGBAwAAEgEAAPB4WTLYKdI/2gCEYCPC5D8AAKg+HwAAAAAAAAABggMAABIBAADweFky2CnSPyYEbxTlv+Q/AICrPh8AAAAAAAAAAYMDAAASAQAAVIH94zkh0j90B1rIpr3kPwCAuz4fAAAAAAAAAAGEAwAAEgEAAFSB/eM5IdI/wApFfGi75D8AgMI+LgAAAAAAAAABhQMAABIBAABUgf3jOSHSP1gRG+TrtuQ/AIDTPi4AAAAAAAAAAYYDAAASAQAA8HhZMtgp0j8+G9z/MLDkPwAA2z4+AAAAAAAAAAGHAwAAEgEAAChoEc8UO9I/JCWdG3ap5D8AgOY+PgAAAAAAAAABiAMAABIBAAD4TiW671TSPwgvXje7ouQ/AADrPk4AAAAAAAAAAYkDAAASAQAABCXxQQeA0j86PAoHwpnkPwAA7T5dAAAAAAAAAAGKAwAAEgEAAEjqdGZbvNI/bEm21siQ5D8AAO4+bQAAAAAAAAABiwMAABIBAAAkp1TZTQHTP55WYqbPh+Q/AADvPm0AAAAAAAAAAYwDAAASAQAAOFPs6HxX0z+EYCPCFIHkPwCA7z59AAAAAAAAAAGNAwAAEgEAAOz230ZKttM/amrk3Vl65D8AgO8+jAAAAAAAAAABjgMAABIBAACcmtOkFxXUP050pfmec+Q/AADwPowAAAAAAAAAAY8DAAASAQAAtEZrtEZr1D/oenthIm/kPwAA8D6MAAAAAAAAAAGQAwAAEgEAAJQDSyc5sNQ/gIFRyaVq5D8AAPA+nAAAAAAAAAABkQMAABIBAABwwCqaK/XUP8yEPH1naOQ/AADwPpwAAAAAAAAAAZIDAAASAQAAuIWuvn8x1T8aiCcxKWbkPwAA8D6rAAAAAAAAAAGTAwAAEgEAAFRT1pQ1ZdU/GognMSlm5D8AgO4+qwAAAAAAAAABlAMAABIBAABoKaIcTZDVP8yEPH1naOQ/AADuPrsAAAAAAAAAAZUDAAASAQAA1AcSVsay1T80fmYV5GzkPwCA6T67AAAAAAAAAAGWAwAAEgEAAHD/baRku9U/TnSl+Z5z5D8AgOc+uwAAAAAAAAABlwMAABIBAAAI98nyAsTVP2pq5N1ZeuQ/AIDgPssAAAAAAAAAAZgDAAASAQAACPfJ8gLE1T/qWU1akYXkPwAA3j7LAAAAAAAAAAGZAwAAEgEAAHD/baRku9U/bEm21siQ5D8AANo+2gAAAAAAAAABmgMAABIBAAA4ELYHKKrVP6I1NJ8+nuQ/AIDYPtoAAAAAAAAAAZsDAAASAQAAaCmiHE2Q1T/WIbJntKvkPwAA2D7qAAAAAAAAAAGcAwAAEgEAAPhKMuPTbdU/DA4wMCq55D8AANg+6gAAAAAAAAABnQMAABIBAACMbMKpWkvVP479mKxhxOQ/AADYPuoAAAAAAAAAAZ4DAAASAQAAGI5ScOEo1T8Q7QEpmc/kPwAA2D76AAAAAAAAAAGfAwAAEgEAAKiv4jZoBtU/4N9VWZLY5D8AANs++gAAAAAAAAABoAMAABIBAAA80XL97uPUP67SqYmL4eQ/AIDcPgkBAAAAAAAAAaEDAAASAQAAaOpeEhTK1D98xf25hOrkPwAA4z4JAQAAAAAAAAGiAwAAEgEAAJQDSyc5sNQ/lrs8nj/x5D8AAOY+KAEAAAAAAAABowMAABIBAABgFJOK/J7UP/60Zja89eQ/AIDpPigBAAAAAAAAAaQDAAASAQAAvBw3PF6W1D9krpDOOPrkPwAA6z4oAQAAAAAAAAGlAwAAEgEAACAl2+2/jdQ/GKulGnf85D8AgOw+NwEAAAAAAAABpgMAABIBAACMLX+fIYXUP36kz7LzAOU/AIDtPjcBAAAAAAAAAacDAAASAQAAjC1/nyGF1D9+pM+y8wDlPwCA7T5HAQAAAAAAAAGoAwAAEgEAAIwtf58hhdQ/fqTPsvMA5T8AAO4+RwEAAAAAAAABqQMAABIBAAAgJdvtv43UPzKh5P4xA+U/AADuPlcBAAAAAAAAAaoDAAASAQAAYBSTivye1D/mnflKcAXlPwAA7j5XAQAAAAAAAAGrAwAAEgEAAJQDSyc5sNQ/5p35SnAF5T8AAO4+ZgEAAAAAAAABrAMAABIBAABo6l4SFMrUP+ad+UpwBeU/AADuPmYBAAAAAAAAAa0DAAASAQAAPNFy/e7j1D/mnflKcAXlPwAA7z52AQAAAAAAAAGuAwAAEgEAAAy4hujJ/dQ/mpoOl64H5T8AgO8+dgEAAAAAAAABrwMAABIBAAB4lvYhQyDVP5qaDpeuB+U/AIDuPoYBAAAAAAAAAbADAAASAQAATH0KDR461T+amg6XrgflPwAA7j6VAQAAAAAAAAGxAwAAEgEAACBkHvj4U9U/mpoOl64H5T8AAO8+lQEAAAAAAAABsgMAABIBAACUQo4xcnbVP0yXI+PsCeU/AIDvPqUBAAAAAAAAAbMDAAASAQAAaCmiHE2Q1T8AlDgvKwzlPwCA7j6lAQAAAAAAAAG0AwAAEgEAANQHElbGstU/AJQ4LysM5T8AAO4+pQEAAAAAAAABtQMAABIBAABE5oGPP9XVP7SQTXtpDuU/AIDrPrQBAAAAAAAAAbYDAAASAQAAsMTxyLj31T9ojWLHpxDlPwCA6j60AQAAAAAAAAG3AwAAEgEAAICrBbSTEdY/HIp3E+YS5T8AgOU+xAEAAAAAAAABuAMAABIBAABYkhmfbivWP4KDoatiF+U/AIDjPsQBAAAAAAAAAbkDAAASAQAAjIHRO6s81j/qfMtD3xvlPwAA3j7UAQAAAAAAAAG6AwAAEgEAAMhwidjnTdY/UHb121sg5T8AgNs+1AEAAAAAAAABuwMAABIBAABgaOUmhlbWPx5pSQxVKeU/AADXPuMBAAAAAAAAAbwDAAASAQAAAGBBdSRf1j/sW508TjLlPwAA1T7jAQAAAAAAAAG9AwAAEgEAAABgQXUkX9Y/bksGuYU95T8AANE+AwIAAAAAAAABvgMAABIBAAAAYEF1JF/WPzw+Wul+RuU/AADPPgMCAAAAAAAAAb8DAAASAQAAyHCJ2OdN1j++LcNltlHlPwAAzD4DAgAAAAAAAAHAAwAAEgEAAIyB0TurPNY/QB0s4u1c5T8AgMo+AwIAAAAAAAABwQMAABIBAADAmr1Q0CLWPw4QgBLnZeU/AADMPiICAAAAAAAAAcIDAAASAQAATLxNF1cA1j+Q/+iOHnHlPwAAzT4iAgAAAAAAAAHDAwAAEgEAANzd3d3d3dU/XvI8vxd65T8AANA+IgIAAAAAAAABxAMAABIBAAA4ELYHKKrVPy7lkO8Qg+U/AADRPiICAAAAAAAAAcUDAAASAQAA+Eoy49Nt1T9I28/Ty4nlPwAA1D4xAgAAAAAAAAHGAwAAEgEAALiFrr5/MdU/sNT5a0iO5T8AANU+QQIAAAAAAAABxwMAABIBAAA80XL97uPUPxbOIwTFkuU/AIDWPkECAAAAAAAAAcgDAAASAQAAICXb7b+N1D9+x02cQZflPwCA1z5RAgAAAAAAAAHJAwAAEgEAAAx5Q96QN9Q/5MB3NL6b5T8AANo+UQIAAAAAAAABygMAABIBAAD8zKvOYeHTP5i9jID8neU/AADbPmACAAAAAAAAAcsDAAASAQAAgBhwDdGT0z+YvYyA/J3lPwAA3z5gAgAAAAAAAAHMAwAAEgEAADhT7Oh8V9M/TLqhzDqg5T8AgOA+cAIAAAAAAAABzQMAABIBAACYhcQSxyPTP0y6ocw6oOU/AADePnACAAAAAAAAAc4DAAASAQAAiK/4iq/40j9MuqHMOqDlPwAA3T6AAgAAAAAAAAHPAwAAEgEAABzRiFE21tI/mL2MgPyd5T8AAM8+gAIAAAAAAAAB0AMAABIBAADs4dC0+cTSP+TAdzS+m+U/AIDIPoACAAAAAAAAAdEDAAASAQAASOp0Zlu80j8wxGLof5nlPwCAsj6AAgAAAAAAAAHSAwAAEgEAAOzh0LT5xNI/Fs4jBMWS5T8AgKg+jwIAAAAAAAAB0wMAABIBAACA2SwDmM3SP/zX5B8KjOU/AICjPo8CAAAAAAAAAdQDAAASAQAA9LecPBHw0j8u5ZDvEIPlPwAAoj6fAgAAAAAAAAHVAwAAEgEAAEgMrdzE0No/4rzXb0RC5D8AgJ4+AAAAAAAAAAAB1gMAABIBAAAYHfU/iL/aP+K8129EQuQ/AADZPg8AAAAAAAAAAdcDAAASAQAAtBRRjibI2j+Wuey7gkTkPwAA5j4PAAAAAAAAAAHYAwAAEgEAALQUUY4myNo//LIWVP9I5D8AgO8+DwAAAAAAAAAB2QMAABIBAAC0FFGOJsjaP/yyFlT/SOQ/AIDxPi8AAAAAAAAAAdoDAAASAQAASAyt3MTQ2j9+on/QNlTkPwCA7z4vAAAAAAAAAAHbAwAAEgEAAOgDCStj2do/so79mKxh5D8AgO4+LwAAAAAAAAAB3AMAABIBAADoAwkrY9naP050pfmec+Q/AIDrPj4AAAAAAAAAAd0DAAASAQAAiPtkeQHi2j9SU3fyDYrkPwCA6j4+AAAAAAAAAAHeAwAAEgEAAIj7ZHkB4to/vCtzg/mk5D8AAOo+TgAAAAAAAAAB3wMAABIBAAC86hwWPvPaP9oAhGAjwuQ/AADqPk4AAAAAAAAAAeADAAASAQAAWOJ4ZNz72j9G2X/xDt3kPwAA6j5OAAAAAAAAAAHhAwAAEgEAAJDRMAEZDds/sLF7gvr35D8AAOo+XgAAAAAAAAAB4gMAABIBAADEwOidVR7bPxyKdxPmEuU/AADqPl4AAAAAAAAAAeMDAAASAQAAmKf8iDA42z/SZV5YkyvlPwAA6j5tAAAAAAAAAAHkAwAAEgEAANCWtCVtSds/1kQwUQJC5T8AAOo+bQAAAAAAAAAB5QMAABIBAACgfcgQSGPbP9gjAkpxWOU/AADqPm0AAAAAAAAAAeYDAAASAQAA4GyArYR02z/CDJVeJWjlPwAA6j59AAAAAAAAAAHnAwAAEgEAABRcOErBhds/9vgSJ5t15T8AAOo+fQAAAAAAAAAB6AMAABIBAAAUXDhKwYXbP3roe6PSgOU/AADrPowAAAAAAAAAAekDAAASAQAAtFOUmF+O2z9I28/Ty4nlPwCA6z6MAAAAAAAAAAHqAwAAEgEAALRTlJhfjts/YtEOuIaQ5T8AAPE+jAAAAAAAAAAB6wMAABIBAAC0U5SYX47bP8rKOFADleU/AAD0PpwAAAAAAAAAAewDAAASAQAAtFOUmF+O2z9+x02cQZflPwCA+T6cAAAAAAAAAAHtAwAAEgEAABRcOErBhds/yso4UAOV5T8AgP8+nAAAAAAAAAAB7gMAABIBAADgbICthHTbP2LRDriGkOU/AAABP6wAAAAAAAAAAe8DAAASAQAAoH3IEEhj2z/81+QfCozlPwCAAz+sAAAAAAAAAAHwAwAAEgEAANCWtCVtSds/euh7o9KA5T8AQAQ/ywAAAAAAAAAB8QMAABIBAACYp/yIMDjbP6r1J3PZd+U/AIAGP8sAAAAAAAAAAfIDAAASAQAAMMmMT7cV2z/CDJVeJWjlPwBABz/bAAAAAAAAAAHzAwAAEgEAAPTZ1LJ6BNs/2CMCSnFY5T8AQAg/2wAAAAAAAAAB9AMAABIBAAAg88DHn+raP9ZEMFECQuU/AMAIP+oAAAAAAAAAAfUDAAASAQAA6AMJK2PZ2j/SZV5YkyvlPwDACD/6AAAAAAAAAAH2AwAAEgEAALQUUY4myNo/HIp3E+YS5T8AAAk/+gAAAAAAAAAB9wMAABIBAAC0FFGOJsjaP7Cxe4L69+Q/AAAJPwkBAAAAAAAAAfgDAAASAQAAGB31P4i/2j9G2X/xDt3kPwAACT8JAQAAAAAAAAH5AwAAEgEAALQUUY4myNo/2gCEYCPC5D8AQAg/GQEAAAAAAAAB+gMAABIBAABIDK3cxNDaPyQlnRt2qeQ/AAAIPxkBAAAAAAAAAfsDAAASAQAAIPPAx5/q2j8gRssiB5PkPwDABj8pAQAAAAAAAAH8AwAAEgEAAPTZ1LJ6BNs/0GMOdtZ+5D8AQAY/KQEAAAAAAAAB/QMAABIBAADEwOidVR7bP4CBUcmlauQ/AIAFPykBAAAAAAAAAf4DAAASAQAAOJ9Y185A2z+YmL608VrkPwAABT84AQAAAAAAAAH/AwAAEgEAAKB9yBBIY9s/sK8roD1L5D8AgAQ/OAEAAAAAAAABAAQAABIBAAAUXDhKwYXbPy7AwiMGQOQ/AAAEP0gBAAAAAAAAAQEEAAASAQAAgDqogzqo2z9gzW7zDDfkPwDAAj9IAQAAAAAAAAECBAAAEgEAAPAYGL2zyts/RtcvD1Iw5D8AQAI/WAEAAAAAAAABAwQAABIBAABk94f2LO3bPyjh8CqXKeQ/AAABP1gBAAAAAAAAAQQEAAASAQAAzNX3L6YP3D/A58aSGiXkPwBAAD9nAQAAAAAAAAEFBAAAEgEAAEC0Z2kfMtw/wOfGkhol5D8AgPw+ZwEAAAAAAAABBgQAABIBAACwkteimFTcP8DnxpIaJeQ/AAD7PncBAAAAAAAAAQcEAAASAQAAIHFH3BF33D905NveWCfkPwCA8z53AQAAAAAAAAEIBAAAEgEAAPBXW8fskNw/3N0Fd9Ur5D8AAPA+hgEAAAAAAAABCQQAABIBAAAoRxNkKaLcP/rTRFuQMuQ/AADsPoYBAAAAAAAAAQoEAAASAQAAyD5vsseq3D/IxpiLiTvkPwCA6j6GAQAAAAAAAAELBAAAEgEAAMg+b7LHqtw/SrYBCMFG5D8AgOI+lgEAAAAAAAABDAQAABIBAAAoRxNkKaLcPzCflBx1VuQ/AIDePpYBAAAAAAAAAQ0EAAASAQAA8Fdbx+yQ3D8aiCcxKWbkPwCA2j60AQAAAAAAAAEOBAAAEgEAALhooyqwf9w/AnG6Rd115D8AgNg+tAEAAAAAAAABDwQAABIBAACAeeuNc27cP55WYqbPh+Q/AADZPsMBAAAAAAAAARAEAAASAQAAFJt7VPpL3D86PAoHwpnkPwCA2T7TAQAAAAAAAAERBAAAEgEAAKS8CxuBKdw/JCWdG3ap5D8AgNg+0wEAAAAAAAABEgQAABIBAAAw3pvhBwfcPwwOMDAqueQ/AADYPuMBAAAAAAAAARMEAAASAQAAZPeH9izt2z/09sJE3sjkPwAA2T7jAQAAAAAAAAEUBAAAEgEAAPAYGL2zyts/LONADVTW5D8AgNk+8gEAAAAAAAABFQQAABIBAACAOqiDOqjbP67SqYmL4eQ/AADbPvIBAAAAAAAAARYEAAASAQAAtFOUmF+O2z8wwhIGw+zkPwCA2z4CAgAAAAAAAAEXBAAAEgEAAOBsgK2EdNs/sLF7gvr35D8AgNo+AgIAAAAAAAABGAQAABIBAAAMhmzCqVrbP36kz7LzAOU/AADaPgICAAAAAAAAARkEAAASAQAA0Ja0JW1J2z+amg6XrgflPwAA2j4CAgAAAAAAAAEaBAAAEgEAAJin/IgwONs/tJBNe2kO5T8AANo+EQIAAAAAAAABGwQAABIBAACYp/yIMDjbPxyKdxPmEuU/AADdPhECAAAAAAAAARwEAAASAQAAmKf8iDA42z+Cg6GrYhflPwCA3j4RAgAAAAAAAAEdBAAAEgEAAJin/IgwONs/6nzLQ98b5T8AgOE+IQIAAAAAAAABHgQAABIBAAA4n1jXzkDbP1B29dtbIOU/AADjPiECAAAAAAAAAR8EAAASAQAAbI4QdAtS2z+4bx902CTlPwAA5z5QAgAAAAAAAAEgBAAAEgEAAER1JF/ma9s/amw0wBYn5T8AgOg+UAIAAAAAAAABIQQAABIBAAC0U5SYX47bPx5pSQxVKeU/AIDqPlACAAAAAAAAASIEAAASAQAAVCG8bhXC2z/SZV5YkyvlPwCA6z5QAgAAAAAAAAEjBAAAEgEAAPzu40TL9ds/hmJzpNEt5T8AgOs+YAIAAAAAAAABJAQAABIBAADYq8O3vTrcP+xbnTxOMuU/AADsPm8CAAAAAAAAASUEAAASAQAAVGD/eE6I3D+gWLKIjDTlPwAA7T5vAgAAAAAAAAEmBAAAEgEAAAgE89Yb59w/CFLcIAk55T8AgO0+bwIAAAAAAAABJwQAABIBAAC4p+Y06UXdP7pO8WxHO+U/AADvPn8CAAAAAAAAASgEAAASAQAAZEvakrak3T8iSBsFxD/lPwCA7z5/AgAAAAAAAAEpBAAAEgEAAID3caLl+t0/iEFFnUBE5T8AgO0+jgIAAAAAAAABKgQAABIBAAA0m2UAs1neP6Q3hIH7SuU/AIDsPo4CAAAAAAAAASsEAAASAQAAqE+hwUOn3j8KMa4ZeE/lPwAA6j6eAgAAAAAAAAEsBAAAEgEAAIwMgTQ27N4/cirYsfRT5T8AgOg+ngIAAAAAAAABLQQAABIBAADM0QRZiijfPyYn7f0yVuU/AADePq4CAAAAAAAAAS4EAAASAQAAcJ8sL0Bc3z/YIwJKcVjlPwCA2T6uAgAAAAAAAAEvBAAAEgEAAHx1+LZXh98/QB0s4u1c5T8AgMg+vQIAAAAAAAABMAQAABIBAADwU2jw0KnfP/QZQS4sX+U/AADBPr0CAAAAAAAAATEEAAASAQAAWDLYKUrM3z9aE2vGqGPlPwCAij69AgAAAAAAAAEyBAAAEgEAAIwhkMaG3d8/DhCAEudl5T8AAGQ+zQIAAAAAAAABMwQAABIBAADMEEhjw+7fP8IMlV4laOU/AABJPs0CAAAAAAAAATQEAAASAQAAAAAAAAAA4D/CDJVeJWjlPwAAQD7NAgAAAAAAAAE1BAAAEgEAALKj813NXuA/OjwKB8KZ5D8AAKE+AAAAAAAAAAABNgQAABIBAADgp8U2flrgP+44H1MAnOQ/AIDcPg8AAAAAAAAAATcEAAASAQAA4KfFNn5a4D9WMknrfKDkPwAA6j4PAAAAAAAAAAE4BAAAEgEAABaslw8vVuA/JCWdG3ap5D8AgPM+DwAAAAAAAAABOQQAABIBAADgp8U2flrgPz4b3P8wsOQ/AAD4Pg8AAAAAAAAAAToEAAASAQAAsqPzXc1e4D8MDjAwKrnkPwAA+D4fAAAAAAAAAAE7BAAAEgEAAICfIYUcY+A/jv2YrGHE5D8AgPY+HwAAAAAAAAABPAQAABIBAAAal33TumvgPxDtASmZz+Q/AAD2Pi8AAAAAAAAAAT0EAAASAQAAto7ZIVl04D9G2X/xDt3kPwAA9T4vAAAAAAAAAAE+BAAAEgEAACCCY5dGgeA/MMISBsPs5D8AAPQ+MwAAAAAAAAABPwQAABIBAAC6eb/l5IngPxirpRp3/OQ/AAD2PjMAAAAAAAAAAUAEAAASAQAAJG1JW9KW4D8AlDgvKwzlPwAA9z4zAAAAAAAAAAFBBAAAEgEAAF5cAfgOqOA/6nzLQ98b5T8AgPc+QwAAAAAAAAABQgQAABIBAABiR+e7mr3gPx5pSQxVKeU/AAD4PkMAAAAAAAAAAUMEAAASAQAAaDLNfybT4D8IUtwgCTnlPwAA+D5TAAAAAAAAAAFEBAAAEgEAADoZ4WoB7eA/PD5a6X5G5T8AAPg+UwAAAAAAAAABRQQAABIBAADe+yJ9KwvhP3Iq2LH0U+U/AIDzPmIAAAAAAAAAAUYEAAASAQAAft5kj1Up4T9AHSzi7VzlPwCA8T5iAAAAAAAAAAFHBAAAEgEAACDBpqF/R+E/DhCAEudl5T8AAOE+cgAAAAAAAAABSAQAABIBAADwp7qMWmHhPygGv/ahbOU/AIDZPnIAAAAAAAAAAUkEAAASAQAAwo7OdzV74T+Q/+iOHnHlPwCAwT6BAAAAAAAAAAFKBAAAEgEAAMx5tDvBkOE/9vgSJ5t15T8AALc+gQAAAAAAAAABSwQAABIBAAACaWzY/aHhP6r1J3PZd+U/AICxPpEAAAAAAAAAAUwEAAASAQAAPFgkdTqz4T+q9Sdz2XflPwAAsD6RAAAAAAAAAAFNBAAAEgEAAPx9hhRyjOE/HGf5KZh85D8AgJI+AAAAAAAAAAABTgQAABIBAABihirG04PhPxxn+SmYfOQ/AADJPhAAAAAAAAAAAU8EAAASAQAAYoYqxtOD4T8cZ/kpmHzkPwAA1T4QAAAAAAAAAAFQBAAAEgEAAGKGKsbTg+E/0GMOdtZ+5D8AAN4+EAAAAAAAAAABUQQAABIBAABihirG04PhP9BjDnbWfuQ/AIDdPiAAAAAAAAAAAVIEAAASAQAAYoYqxtOD4T/qWU1akYXkPwCA2z4gAAAAAAAAAAFTBAAAEgEAAMKOznc1e+E/bEm21siQ5D8AANc+LwAAAAAAAAABVAQAABIBAABam0QCSG7hPwgvXje7ouQ/AADVPi8AAAAAAAAAAVUEAAASAQAAJqyMZQtd4T9YERvk67bkPwAA1D4/AAAAAAAAAAFWBAAAEgEAACDBpqF/R+E/EO0BKZnP5D8AANQ+PwAAAAAAAAABVwQAABIBAABM2pK2pC3hP8jI6G1G6OQ/AIDSPj8AAAAAAAAAAVgEAAASAQAAePN+y8kT4T8yoeT+MQPlPwAA0j4/AAAAAAAAAAFZBAAAEgEAAKQMa+Du+eA/6nzLQ98b5T8AANI+TgAAAAAAAAABWgQAABIBAACgIYUcY+TgP6BYsoiMNOU/AADSPk4AAAAAAAAAAVsEAAASAQAAmjafWNfO4D/wOm81vUjlPwAAyj5eAAAAAAAAAAFcBAAAEgEAAGJH57uaveA/9BlBLixf5T8AgMY+XgAAAAAAAAABXQQAABIBAAAsWC8fXqzgP5D/6I4eceU/AABdPn0AAAAAAAAAAV4EAAASAQAAwmSlqXCf4D966Huj0oDlPwAADj59AAAAAAAAAAFfBAAAEgEAACRtSVvSluA/sNT5a0iO5T8AAL49fQAAAAAAAAABYAQAABIBAAAyVDGeHszkPxiG105sueM/AACPPgAAAAAAAAAAAWEEAAASAQAAXm0ds0Oy5D/+j5hqsbLjPwCAwz4QAAAAAAAAAAFiBAAAEgEAAF5tHbNDsuQ//o+YarGy4z8AgM8+EAAAAAAAAAABYwQAABIBAACSce+L9K3kP7KMrbbvtOM/AADYPhAAAAAAAAAAAWQEAAASAQAAknHvi/St5D8YhtdObLnjPwCA2j4QAAAAAAAAAAFlBAAAEgEAAJJx74v0reQ/zILsmqq74z8AANo+HwAAAAAAAAABZgQAABIBAACSce+L9K3kPzR8FjMnwOM/AADZPh8AAAAAAAAAAWcEAAASAQAAknHvi/St5D8Cb2pjIMnjPwAA2D4fAAAAAAAAAAFoBAAAEgEAAJJx74v0reQ/0GG+kxnS4z8AANs+LwAAAAAAAAABaQQAABIBAAAqaUvakrbkP7ZKUajN4eM/AIDcPi8AAAAAAAAAAWoEAAASAQAAymCnKDG/5D+gM+S8gfHjPwAA4z5CAAAAAAAAAAFrBAAAEgEAADJUMZ4ezOQ/8BWhabIF5D8AAOY+QgAAAAAAAAABbAQAABIBAACeR7sTDNnkP/L0cmIhHOQ/AIDqPlIAAAAAAAAAAW0EAAASAQAA1jZzsEjq5D8UyoM/SznkPwCA7D5SAAAAAAAAAAFuBAAAEgEAAAomK02F++Q/5JupaLNY5D8AgO0+YgAAAAAAAAABbwQAABIBAABCFePpwQzlPxxn+SmYfOQ/AADuPmIAAAAAAAAAAXAEAAASAQAASgDJrU0i5T9WMknrfKDkPwAA7j5xAAAAAAAAAAFxBAAAEgEAAErrrnHZN+U/jv2YrGHE5D8AAO4+cQAAAAAAAAABcgQAABIBAABW1pQ1ZU3lP2DPvtXJ4+Q/AADuPoEAAAAAAAAAAXMEAAASAQAAWsF6+fBi5T8yoeT+MQPlPwAA7j6BAAAAAAAAAAF0BAAAEgEAAI6wMpYtdOU/nHngjx0e5T8AgOo+gQAAAAAAAAABdQQAABIBAADKn+oyaoXlP6BYsoiMNOU/AADpPpEAAAAAAAAAAXYEAAASAQAAMpN0qFeS5T/wOm81vUjlPwCA2D6RAAAAAAAAAAF3BAAAEgEAAJqG/h1Fn+U/jCAXlq9a5T8AgNE+oAAAAAAAAAABeAQAABIBAAAGeoiTMqzlP8IMlV4laOU/AACUPqAAAAAAAAAAAXkEAAASAQAAbm0SCSC55T9E/P3aXHPlPwAAcT6wAAAAAAAAAAF6BAAAEgEAANJgnH4NxuU/Eu9RC1Z85T8AAFA+sAAAAAAAAAABewQAABIBAAAOUFQbStflP8brZleUfuU/AABEPs8AAAAAAAAAAXwEAAASAQAArnHZN6275j8CcbpF3XXkPwCAtD4AAAAAAAAAAAF9BAAAEgEAAK5x2Tetu+Y/AnG6Rd115D8AgPc+EAAAAAAAAAABfgQAABIBAADidasQXrfmPwJxukXddeQ/AAADPxAAAAAAAAAAAX8EAAASAQAA4nWrEF635j8CcbpF3XXkPwCACD8QAAAAAAAAAAGABAAAEgEAAOJ1qxBet+Y/AnG6Rd115D8AQA4/EAAAAAAAAAABgQQAABIBAACucdk3rbvmP2pq5N1ZeuQ/AMAPPy8AAAAAAAAAAYIEAAASAQAAfm0HX/y/5j/QYw521n7kPwAACz8vAAAAAAAAAAGDBAAAEgEAABplY62ayOY/nlZips+H5D8AAAk/LwAAAAAAAAABhAQAABIBAACCWO0iiNXmP9RC4G5FleQ/AIAHPy8AAAAAAAAAAYUEAAASAQAAtkelv8Tm5j+8K3OD+aTkPwAABz8/AAAAAAAAAAGGBAAAEgEAAO42XVwB+OY/WBEb5Ou25D8AQAU/PwAAAAAAAAABhwQAABIBAAD2IUMgjQ3nP6jz15Acy+Q/AIAEPz8AAAAAAAAAAYgEAAASAQAA+gwp5Bgj5z/61ZQ9Td/kPwCAAz9PAAAAAAAAAAGJBAAAEgEAAAL4DqikOOc/lrs8nj/x5D8AAAM/TwAAAAAAAAABigQAABIBAADS3iKTf1LnPzKh5P4xA+U/AMAAP14AAAAAAAAAAYsEAAASAQAApsU2flps5z/OhoxfJBXlPwCA/z5eAAAAAAAAAAGMBAAAEgEAAHqsSmk1huc/uG8fdNgk5T8AAPI+bgAAAAAAAAABjQQAABIBAABOk15UEKDnP6BYsoiMNOU/AADsPm4AAAAAAAAAAY4EAAASAQAAUn5EGJy15z/WRDBRAkLlPwCAzz59AAAAAAAAAAGPBAAAEgEAACZlWAN3z+c/CjGuGXhP5T8AAMM+fQAAAAAAAAABkAQAABIBAAD+S2zuUennP9gjAkpxWOU/AAC9Po0AAAAAAAAAAZEEAAASAQAAzjKA2SwD6D9AHSzi7VzlPwCAuz6NAAAAAAAAAAGSBAAAEgEAAMZHmhWh7ec/mJi+tPFa5D8AAJw+AAAAAAAAAAABkwQAABIBAAD+S2zuUennP/6R6ExuX+Q/AIDVPhAAAAAAAAAAAZQEAAASAQAAKlA+xwLl5z8aiCcxKWbkPwCA4j4QAAAAAAAAAAGVBAAAEgEAAP5LbO5R6ec/AnG6Rd115D8AgOs+EAAAAAAAAAABlgQAABIBAAD+S2zuUennP4RgI8IUgeQ/AIDtPiAAAAAAAAAAAZcEAAASAQAA/kts7lHp5z8gRssiB5PkPwCA7D4gAAAAAAAAAAGYBAAAEgEAAP5LbO5R6ec/1iGyZ7Sr5D8AAOs+LwAAAAAAAAABmQQAABIBAADGR5oVoe3nP/T2wkTeyOQ/AADqPi8AAAAAAAAAAZoEAAASAQAAxkeaFaHt5z98xf25hOrkPwAA6j4/AAAAAAAAAAGbBAAAEgEAAMZHmhWh7ec/tJBNe2kO5T8AAOo+PwAAAAAAAAABnAQAABIBAAD+S2zuUennP4Zic6TRLeU/AADqPk4AAAAAAAAAAZ0EAAASAQAAKlA+xwLl5z8KMa4ZeE/lPwAA6j5OAAAAAAAAAAGeBAAAEgEAAFpUEKCz4Oc/KAa/9qFs5T8AgOg+TgAAAAAAAAABnwQAABIBAABaVBCgs+DnP0jbz9PLieU/AADoPl4AAAAAAAAAAaAEAAASAQAAWlQQoLPg5z+ys8tkt6TlPwAA3T5eAAAAAAAAAAGhBAAAEgEAAFpUEKCz4Oc/ao+yqWS95T8AANg+bgAAAAAAAAABogQAABIBAABaVBCgs+DnP2xuhKLT0+U/AIC8Pm4AAAAAAAAAAaMEAAASAQAAWlQQoLPg5z8KVCwDxuXlPwCAsD6dAAAAAAAAAAGkBAAAEgEAAFpUEKCz4Oc/PkCqyzvz5T8AAKo+nQAAAAAAAAABpQQAABIBAACabfEKtc3oPwgvXje7ouQ/AICAPgAAAAAAAAAAAaYEAAASAQAAynHD42XJ6D8IL143u6LkPwAAsD4QAAAAAAAAAAGnBAAAEgEAAJpt8Qq1zeg/JCWdG3ap5D8AgLo+EAAAAAAAAAABqAQAABIBAAAyZU1ZU9boP/IX8UtvsuQ/AIDCPhAAAAAAAAAAAakEAAASAQAABmF7gKLa6D8MDjAwKrnkPwAAxj4QAAAAAAAAAAGqBAAAEgEAANJcqafx3ug/2gCEYCPC5D8AAMY+EAAAAAAAAAABqwQAABIBAABuVAX2j+foP1zw7NxazeQ/AIDBPh8AAAAAAAAAAawEAAASAQAA0kePa3306D+S3Gql0NrkPwCAvz4fAAAAAAAAAAGtBAAAEgEAAD47GeFqAek/fMX9uYTq5D8AALw+LwAAAAAAAAABrgQAABIBAACmLqNWWA7pP7Cxe4L69+Q/AIC6Pi8AAAAAAAAAAa8EAAASAQAAEiItzEUb6T/mnflKcAXlPwAAvD4/AAAAAAAAAAGwBAAAEgEAAH4Vt0EzKOk/HIp3E+YS5T8AAL0+PwAAAAAAAAABsQQAABIBAADmCEG3IDXpP5x54I8dHuU/AADCPj8AAAAAAAAAAbIEAAASAQAAggCdBb896T9qbDTAFiflPwAAxD5OAAAAAAAAAAGzBAAAEgEAAB74+FNdRuk/hmJzpNEt5T8AAMs+TgAAAAAAAAABtAQAABIBAAC671Si+07pP+xbnTxOMuU/AADOPk4AAAAAAAAAAbUEAAASAQAAiuuCyUpT6T9UVcfUyjblPwAA2T5eAAAAAAAAAAG2BAAAEgEAAIrrgslKU+k/uk7xbEc75T8AAN4+XgAAAAAAAAABtwQAABIBAACK64LJSlPpP7pO8WxHO+U/AADsPm4AAAAAAAAAAbgEAAASAQAAuu9UovtO6T8IUtwgCTnlPwAA8j5uAAAAAAAAAAG5BAAAEgEAAB74+FNdRuk/oFiyiIw05T8AgPo+bgAAAAAAAAABugQAABIBAACCAJ0Fvz3pP9JlXliTK+U/AAD+Pm4AAAAAAAAAAbsEAAASAQAAFg0TkNEw6T8EcwoomiLlPwCAAj+NAAAAAAAAAAG8BAAAEgEAAK4ZiRrkI+k/zoaMXyQV5T8AAAQ/jQAAAAAAAAABvQQAABIBAABGJv+k9hbpP+ad+UpwBeU/AMAGP5wAAAAAAAAAAb4EAAASAQAA3jJ1LwkK6T9KuFHqffPkPwAACD+sAAAAAAAAAAG/BAAAEgEAAD47GeFqAek/+tWUPU3f5D8AQAg/rAAAAAAAAAABwAQAABIBAAB2P+u5G/3oP6jz15Acy+Q/AAAIP7wAAAAAAAAAAcEEAAASAQAApkO9ksz46D8MDjAwKrnkPwCABz+8AAAAAAAAAAHCBAAAEgEAAKZDvZLM+Og/JCWdG3ap5D8AAAc/vAAAAAAAAAABwwQAABIBAAA+OxnhagHpPzo8CgfCmeQ/AMADP9AAAAAAAAAAAcQEAAASAQAApi6jVlgO6T8GUIw+TIzkPwAAAj/QAAAAAAAAAAHFBAAAEgEAAK4ZiRrkI+k/HGf5KZh85D8AgO4+4AAAAAAAAAABxgQAABIBAABS/MosDkLpP+h6e2Eib+Q/AADlPuAAAAAAAAAAAccEAAASAQAAjtZojdZo6T9mixLl6mPkPwAAiz7/AAAAAAAAAAHIBAAAEgEAAGaoYjw9mOk/mJi+tPFa5D8AAEU+/wAAAAAAAAAByQQAABIBAABCelzro8fpP36if9A2VOQ/AAAVPv8AAAAAAAAAAcoEAAASAQAAzMTbdHEF2D8a95GUSS/oPwAAJD0AAAAAAAAAAAHLBAAAEgEAAMzE23RxBdg/AAFTsI4o6D8AAGA9EAAAAAAAAAABzAQAABIBAADMxNt0cQXYP2j6fEgLLeg/AABwPRAAAAAAAAAAAc0EAAASAQAAaLw3ww8O2D9o+nxICy3oPwAAeD0QAAAAAAAAAAHOBAAAEgEAAGi8N8MPDtg/aPp8SAst6D8AALw9HwAAAAAAAAABzwQAABIBAABovDfDDw7YP2j6fEgLLeg/AADYPR8AAAAAAAAAAdAEAAASAQAAaLw3ww8O2D9o+nxICy3oPwAAJT4fAAAAAAAAAAHRBAAAEgEAAGi8N8MPDtg/aPp8SAst6D8AAD4+HwAAAAAAAAAB0gQAABIBAABovDfDDw7YP2j6fEgLLeg/AAB5Pi8AAAAAAAAAAdMEAAASAQAAaLw3ww8O2D9o+nxICy3oPwCAiT4vAAAAAAAAAAHUBAAAEgEAAGi8N8MPDtg/aPp8SAst6D8AAJ4+LwAAAAAAAAAB1QQAABIBAABovDfDDw7YP2j6fEgLLeg/AICmPi8AAAAAAAAAAdYEAAASAQAAaLw3ww8O2D9o+nxICy3oPwCAtT4/AAAAAAAAAAHXBAAAEgEAAGi8N8MPDtg/aPp8SAst6D8AALw+PwAAAAAAAAAB2AQAABIBAABovDfDDw7YP2j6fEgLLeg/AIDIPj8AAAAAAAAAAdkEAAASAQAAaLw3ww8O2D9o+nxICy3oPwAAzj4/AAAAAAAAAAHaBAAAEgEAAGi8N8MPDtg/aPp8SAst6D8AgNY+PwAAAAAAAAAB2wQAABIBAAAMtJMRrhbYP87zpuCHMeg/AADaPj8AAAAAAAAAAdwEAAASAQAADLSTEa4W2D/o6eXEQjjoPwCA3z5OAAAAAAAAAAHdBAAAEgEAAKCr719MH9g/uNw59TtB6D8AAOI+bQAAAAAAAAAB3gQAABIBAAA8o0uu6ifYPzjMonFzTOg/AADoPo0AAAAAAAAAAd8EAAASAQAA3Jqn/Igw2D+6uwvuqlfoPwAA6j6NAAAAAAAAAAHgBAAAEgEAAHSSA0snOdg/PKt0auJi6D8AAOk+nAAAAAAAAAAB4QQAABIBAACogbvnY0rYP3KX8jJYcOg/AIDoPpwAAAAAAAAAAeIEAAASAQAA6HBzhKBb2D+mg3D7zX3oPwAA6T6sAAAAAAAAAAHjBAAAEgEAABxgKyHdbNg/3G/uw0OL6D8AgOk+rAAAAAAAAAAB5AQAABIBAAC4V4dve3XYP8RYgdj3mug/AIDpPrwAAAAAAAAAAeUEAAASAQAAUE/jvRl+2D+uQRTtq6roPwAA6j68AAAAAAAAAAHmBAAAEgEAAPBGPwy4htg/Sie8TZ686D8AAOs+ywAAAAAAAAAB5wQAABIBAACMPptaVo/YPzQQT2JSzOg/AIDrPssAAAAAAAAAAegEAAASAQAAjD6bWlaP2D9q/MwqyNnoPwAA7j7bAAAAAAAAAAHpBAAAEgEAAIw+m1pWj9g/nuhK8z3n6D8AAO8+2wAAAAAAAAAB6gQAABIBAAAkNveo9JfYP9TUyLuz9Og/AIDvPuoAAAAAAAAAAesEAAASAQAAJDb3qPSX2D9WxDE46//oPwAA8D7qAAAAAAAAAAHsBAAAEgEAACQ296j0l9g/1rOatCIL6T8AAPA++gAAAAAAAAAB7QQAABIBAAAkNveo9JfYP6am7uQbFOk/AADwPvoAAAAAAAAAAe4EAAASAQAAJDb3qPSX2D/AnC3J1hrpPwAA8D76AAAAAAAAAAHvBAAAEgEAACQ296j0l9g/JpZXYVMf6T8AAPA+CgEAAAAAAAAB8AQAABIBAAAkNveo9JfYPyaWV2FTH+k/AID1PgoBAAAAAAAAAfEEAAASAQAAJDb3qPSX2D8mlldhUx/pPwAA+D4ZAQAAAAAAAAHyBAAAEgEAACQ296j0l9g/JpZXYVMf6T8AgPw+GQEAAAAAAAAB8wQAABIBAAAkNveo9JfYP8CcLcnWGuk/AID+PhkBAAAAAAAAAfQEAAASAQAAjD6bWlaP2D+mpu7kGxTpPwCAAT8ZAQAAAAAAAAH1BAAAEgEAAPBGPwy4htg/1rOatCIL6T8AQAI/KQEAAAAAAAAB9gQAABIBAABQT+O9GX7YP1bEMTjr/+g/AMADPzkBAAAAAAAAAfcEAAASAQAAHGArId1s2D8g2LNvdfLoPwCABD85AQAAAAAAAAH4BAAAEgEAAOhwc4SgW9g/OO8gW8Hi6D8AwAQ/SAEAAAAAAAAB+QQAABIBAACogbvnY0rYP04GjkYN0+g/AAAFP0gBAAAAAAAAAfoEAAASAQAAdJIDSyc52D9mHfsxWcPoPwAABT9YAQAAAAAAAAH7BAAAEgEAADyjS67qJ9g/yDdT0Wax6D8AAAU/ZwEAAAAAAAAB/AQAABIBAAAMtJMRrhbYPyxSq3B0n+g/AAAFP2cBAAAAAAAAAf0EAAASAQAAzMTbdHEF2D9CaRhcwI/oPwAABT93AQAAAAAAAAH+BAAAEgEAAJjVI9g09Nc/8oZbr4976D8AQAQ/dwEAAAAAAAAB/wQAABIBAABg5ms7+OLXP6SkngJfZ+g/AAAEP4cBAAAAAAAAAQAFAAASAQAAxO4P7Vna1z9UwuFVLlPoPwAABT+HAQAAAAAAAAEBBQAAEgEAACz3s5670dc/BOAkqf0+6D8AgAU/mgEAAAAAAAABAgUAABIBAACM/1dQHcnXP7T9Z/zMKug/AMAEP5oBAAAAAAAAAQMFAAASAQAA8Af8AX/A1z8WGMCb2hjoPwBABD+qAQAAAAAAAAEEBQAAEgEAAPAH/AF/wNc/ejIYO+gG6D8AgAQ/qgEAAAAAAAABBQUAABIBAADwB/wBf8DXP/hCr76w++c/AMAEP7oBAAAAAAAAAQYFAAASAQAA8Af8AX/A1z92U0ZCefDnPwAABj+6AQAAAAAAAAEHBQAAEgEAAPAH/AF/wNc/qGDyEYDn5z8AgAY/yQEAAAAAAAABCAUAABIBAADwB/wBf8DXP45qsy3F4Oc/AEAGP8kBAAAAAAAAAQkFAAASAQAA8Af8AX/A1z8mcYmVSNznPwAABj/ZAQAAAAAAAAEKBQAAEgEAAPAH/AF/wNc/cnR0SQra5z8AAAY/2QEAAAAAAAABCwUAABIBAADwB/wBf8DXP3J0dEkK2uc/AAAGP9kBAAAAAAAAAQwFAAASAQAA8Af8AX/A1z/abZ7hht7nPwDABD/ZAQAAAAAAAAENBQAAEgEAAIz/V1Adydc/qGDyEYDn5z8AQAQ/2QEAAAAAAAABDgUAABIBAAAs97Oeu9HXPypQW4638uc/AAAEP+gBAAAAAAAAAQ8FAAASAQAAxO4P7Vna1z9ePNlWLQDoPwAABD/4AQAAAAAAAAEQBQAAEgEAAPjdx4mW69c//CGBtx8S6D8AAAQ/CAIAAAAAAAABEQUAABIBAAA0zX8m0/zXP0wEPmRQJug/AAAEPwgCAAAAAAAAARIFAAASAQAAzMTbdHEF2D9Q4w9dvzzoPwCABD8XAgAAAAAAAAETBQAAEgEAAGi8N8MPDtg/Br/2oWxV6D8AwAQ/FwIAAAAAAAABFAUAABIBAAAMtJMRrhbYP3KX8jJYcOg/AMAEPycCAAAAAAAAARUFAAASAQAAoKvvX0wf2D9CaRhcwI/oPwAABT8nAgAAAAAAAAEWBQAAEgEAAKCr719MH9g/LjF9aeO16D8AgAU/NwIAAAAAAAABFwUAABIBAACgq+9fTB/YPxz54XYG3Og/AMAFPzcCAAAAAAAAARgFAAASAQAAoKvvX0wf2D9WxDE46//oPwDABT9GAgAAAAAAAAEZBQAAEgEAAKCr719MH9g/2pJsrZEh6T8AAAY/RgIAAAAAAAABGgUAABIBAACgq+9fTB/YP2BhpyI4Q+k/AIAHP1YCAAAAAAAAARsFAAASAQAAoKvvX0wf2D8wM81LoGLpPwBACD9WAgAAAAAAAAEcBQAAEgEAAKCr719MH9g/UAjeKMp/6T8AQAk/ZQIAAAAAAAABHQUAABIBAACgq+9fTB/YP7rg2bm1muk/AMAJP2UCAAAAAAAAAR4FAAASAQAAoKvvX0wf2D++v6uyJLHpPwAACz91AgAAAAAAAAEfBQAAEgEAAKCr719MH9g/dpuS99HJ6T8AgAs/dQIAAAAAAAABIAUAABIBAACgq+9fTB/YP8R9T6QC3uk/AEAMP4UCAAAAAAAAASEFAAASAQAAoKvvX0wf2D+uZuK4tu3pPwDADD+FAgAAAAAAAAEiBQAAEgEAAKCr719MH9g/SkyKGan/6T8AgA0/hQIAAAAAAAABIwUAABIBAACgq+9fTB/YP8w785XgCuo/AMANP5QCAAAAAAAAASQFAAASAQAAoKvvX0wf2D9QK1wSGBbqPwDADT+UAgAAAAAAAAElBQAAEgEAAKCr719MH9g/aiGb9tIc6j8AAA4/pAIAAAAAAAABJgUAABIBAACgq+9fTB/YP4QX2tqNI+o/AEANP6QCAAAAAAAAAScFAAASAQAAPKNLruon2D/sEARzCijqPwAADT+kAgAAAAAAAAEoBQAAEgEAADyjS67qJ9g/7BAEcwoo6j8AgA4/tAIAAAAAAAABKQUAABIBAAA8o0uu6ifYP+wQBHMKKOo/AEAPP7QCAAAAAAAAASoFAAASAQAAPKNLruon2D84FO8mzCXqPwDADz+0AgAAAAAAAAErBQAAEgEAADyjS67qJ9g/hBfa2o0j6j8AABA/tAIAAAAAAAABLAUAABIBAAA8o0uu6ifYP2ohm/bSHOo/AEAPP8MCAAAAAAAAAS0FAAASAQAAoKvvX0wf2D/oMTJ6mxHqPwAADz/TAgAAAAAAAAEuBQAAEgEAAAy0kxGuFtg/skW0sSUE6j8AgA4/4gIAAAAAAAABLwUAABIBAABovDfDDw7YPxRgDFEz8uk/AAAOP/ICAAAAAAAAATAFAAASAQAAzMTbdHEF2D/EfU+kAt7pPwCADj/yAgAAAAAAAAExBQAAEgEAADTNfybT/Nc/DqJoX1XF6T8AwA4/AgMAAAAAAAABMgUAABIBAACY1SPYNPTXPzzQQjbtpek/AIAPPwIDAAAAAAAAATMFAAASAQAAmNUj2DT01z+4AQjBRoTpPwDADz8RAwAAAAAAAAE0BQAAEgEAAJjVI9g09Nc/Fj2OZ+Vb6T8AQA8/EQMAAAAAAAABNQUAABIBAACY1SPYNPTXP3Z4FA6EM+k/AAAPPyEDAAAAAAAAATYFAAASAQAANM1/JtP81z/Ws5q0IgvpPwAADz8hAwAAAAAAAAE3BQAAEgEAAMzE23RxBdg/6us1p//k6D8AAA8/MQMAAAAAAAABOAUAABIBAABovDfDDw7YP7Ig5uUaweg/AAAPPzEDAAAAAAAAATkFAAASAQAAaLw3ww8O2D/EWIHY95roPwAADz9AAwAAAAAAAAE6BQAAEgEAAGi8N8MPDtg/QIpGY1F56D8AAA8/QAMAAAAAAAABOwUAABIBAAAMtJMRrhbYP7q7C+6qV+g/AAAPP1ADAAAAAAAAATwFAAASAQAADLSTEa4W2D/o6eXEQjjoPwAADz9QAwAAAAAAAAE9BQAAEgEAAKCr719MH9g/yhTV5xgb6D8AAA8/XwMAAAAAAAABPgUAABIBAACgq+9fTB/YP/hCr76w++c/AIAPP18DAAAAAAAAAT8FAAASAQAAoKvvX0wf2D/0Y93FQeXnPwDADz9fAwAAAAAAAAFABQAAEgEAAKCr719MH9g/8oQLzdLO5z8AgBA/bwMAAAAAAAABQQUAABIBAAA8o0uu6ifYP6KiTiCiuuc/AMAQP28DAAAAAAAAAUIFAAASAQAA3Jqn/Igw2D8Evaa/r6jnPwBAED9/AwAAAAAAAAFDBQAAEgEAAHSSA0snOdg/hM09Q3id5z8AABA/fwMAAAAAAAABRAUAABIBAAB0kgNLJznYP7ba6RJ/lOc/AMAOP44DAAAAAAAAAUUFAAASAQAAdJIDSyc52D+a5KouxI3nPwBADj+OAwAAAAAAAAFGBQAAEgEAABSKX5nFQdg/5ueV4oWL5z8AgA0/jgMAAAAAAAABRwUAABIBAAAUil+ZxUHYP07hv3oCkOc/AAANP50DAAAAAAAAAUgFAAASAQAAFIpfmcVB2D/Q0Cj3OZvnPwCADT+dAwAAAAAAAAFJBQAAEgEAAKiBu+djStg/bLbQVyyt5z8AwA0/rQMAAAAAAAABSgUAABIBAACogbvnY0rYP3CVolCbw+c/AMAMP7wDAAAAAAAAAUsFAAASAQAAqIG752NK2D/abZ7hht7nPwBADD+8AwAAAAAAAAFMBQAAEgEAAKiBu+djStg/+EKvvrD75z8AAAw/zAMAAAAAAAABTQUAABIBAAAUil+ZxUHYPzIO/3+VH+g/AAAMP8wDAAAAAAAAAU4FAAASAQAAdJIDSyc52D9q2U5BekPoPwCADD/bAwAAAAAAAAFPBQAAEgEAADyjS67qJ9g/Cp7Imttr6D8AwAw/2wMAAAAAAAABUAUAABIBAAAMtJMRrhbYP8RYgdj3mug/AMAMP+sDAAAAAAAAAVEFAAASAQAANM1/JtP81z80EE9iUszoPwAADT/rAwAAAAAAAAFSBQAAEgEAAGDmazv44tc/Os7yUzD56D8AAA0/+wMAAAAAAAABUwUAABIBAAAs97Oeu9HXPyaWV2FTH+k/AAANP/sDAAAAAAAAAVQFAAASAQAAWBCgs+C31z9gYaciOEPpPwAADT/7AwAAAAAAAAFVBQAAEgEAABgh6Bakptc/5C/il95k6T8AAA0/CgQAAAAAAAABVgUAABIBAADoMTB6Z5XXPwQF83QIguk/AIANPwoEAAAAAAAAAVcFAAASAQAAsEJ43SqE1z8I5MRtd5jpPwDADT8aBAAAAAAAAAFYBQAAEgEAABBLHI+Me9c/WMaBGqis6T8AgA4/GgQAAAAAAAABWQUAABIBAAB0U8BA7nLXP0CvFC9cvOk/AMAOPyoEAAAAAAAAAVoFAAASAQAA3Ftk8k9q1z92m5L30cnpPwBADj8qBAAAAAAAAAFbBQAAEgEAADxkCKSxYdc/RI7mJ8vS6T8AAA4/OQQAAAAAAAABXAUAABIBAAA8ZAiksWHXPxKBOljE2+k/AMAMPzkEAAAAAAAAAV0FAAASAQAAPGQIpLFh1z94emTwQODpPwBADD85BAAAAAAAAAFeBQAAEgEAADxkCKSxYdc/LHd5PH/i6T8AAA0/SQQAAAAAAAABXwUAABIBAAA8ZAiksWHXPyx3eTx/4uk/AIANP0kEAAAAAAAAAWAFAAASAQAAPGQIpLFh1z8sd3k8f+LpPwAADz9JBAAAAAAAAAFhBQAAEgEAANxbZPJPatc/EoE6WMTb6T8AgA8/SQQAAAAAAAABYgUAABIBAADcW2TyT2rXP0SO5ifL0uk/AMAPP1gEAAAAAAAAAWMFAAASAQAAdFPAQO5y1z8OomhfVcXpPwAAED9oBAAAAAAAAAFkBQAAEgEAABBLHI+Me9c/vr+rsiSx6T8AgBA/eAQAAAAAAAABZQUAABIBAACwQnjdKoTXP7rg2bm1muk/AMAQP4cEAAAAAAAAAWYFAAASAQAASDrUK8mM1z82Ep9ED3npPwBAED+HBAAAAAAAAAFnBQAAEgEAAOgxMHpnldc/SEo6N+xS6T8AABA/lwQAAAAAAAABaAUAABIBAAAYIegWpKbXP6iFwN2KKuk/AAAQP5cEAAAAAAAAAWkFAAASAQAAvBhEZUKv1z9WxDE46//oPwAAED+nBAAAAAAAAAFqBQAAEgEAAPAH/AF/wNc/HPnhdgbc6D8AwA4/pwQAAAAAAAABawUAABIBAAAs97Oeu9HXP3w0aB2ls+g/AEAOP7YEAAAAAAAAAWwFAAASAQAAxO4P7Vna1z+QbAMQgo3oPwCADj+2BAAAAAAAAAFtBQAAEgEAAPjdx4mW69c/VqGzTp1p6D8AwA4/xgQAAAAAAAABbgUAABIBAACY1SPYNPTXP9LSeNn2R+g/AMANP8YEAAAAAAAAAW8FAAASAQAANM1/JtP81z8AAVOwjijoPwBADT/VBAAAAAAAAAFwBQAAEgEAAMzE23RxBdg/4CtC02QL6D8AAAw/1QQAAAAAAAABcQUAABIBAABovDfDDw7YPypQW4638uc/AEALP9UEAAAAAAAAAXIFAAASAQAAaLw3ww8O2D8mcYmVSNznPwAACz/lBAAAAAAAAAFzBQAAEgEAAGi8N8MPDtg/iovhNFbK5z8AAAs/5QQAAAAAAAABdAUAABIBAABovDfDDw7YP1SfY2zgvOc/AEAKP/UEAAAAAAAAAXUFAAASAQAAaLw3ww8O2D+GrA8857PnPwAACj/1BAAAAAAAAAF2BQAAEgEAAGi8N8MPDtg/1K/676ix5z8AwAc/9QQAAAAAAAABdwUAABIBAABovDfDDw7YPzqpJIgltuc/AMAGPwQFAAAAAAAAAXgFAAASAQAAaLw3ww8O2D9wlaJQm8PnPwCABT8EBQAAAAAAAAF5BQAAEgEAAGi8N8MPDtg/cnR0SQra5z8AAAU/FAUAAAAAAAABegUAABIBAADMxNt0cQXYP0RGmnJy+ec/AMADPyQFAAAAAAAAAXsFAAASAQAANM1/JtP81z9+EeozVx3oPwBAAz8kBQAAAAAAAAF8BQAAEgEAAJjVI9g09Nc/HtZjjbhF6D8AgAI/MwUAAAAAAAABfQUAABIBAABg5ms7+OLXP4yNMRcTd+g/AAACPzMFAAAAAAAAAX4FAAASAQAAxO4P7Vna1z9gPik56qzoPwCAAj9DBQAAAAAAAAF/BQAAEgEAACz3s5670dc/6us1p//k6D8AwAI/QwUAAAAAAAABgAUAABIBAAAs97Oeu9HXPwygGH2YGOk/AIADP1IFAAAAAAAAAYEFAAASAQAALPeznrvR1z/GWtG6tEfpPwDAAz9SBQAAAAAAAAGCBQAAEgEAACz3s5670dc/HBxgYFRy6T8AwAM/YgUAAAAAAAABgwUAABIBAADE7g/tWdrXP1TnryE5luk/AAAEP2IFAAAAAAAAAYQFAAASAQAAxO4P7Vna1z8mudVKobXpPwBAAz9yBQAAAAAAAAGFBQAAEgEAAGDmazv44tc/kJHR24zQ6T8AAAM/cgUAAAAAAAABhgUAABIBAAD43ceJluvXP5Rwo9T75uk/AID3PoEFAAAAAAAAAYcFAAASAQAAmNUj2DT01z8wVks17vjpPwAA8T6BBQAAAAAAAAGIBQAAEgEAADTNfybT/Nc/GD/eSaII6j8AgIQ+kQUAAAAAAAABiQUAABIBAABovDfDDw7YP5wuR8bZE+o/AAAoPpEFAAAAAAAAAYoFAAASAQAAoKvvX0wf2D8CKHFeVhjqPwAA3j2RBQAAAAAAAAGLBQAAEgEAAIA6qIM6qNs/qj10KDJR5z8AgKM+AAAAAAAAAAABjAUAABIBAAC0U5SYX47bP0JESpC1TOc/AADgPhAAAAAAAAAAAY0FAAASAQAA6EJMNZyf2z/2QF/c807nPwCA7T4QAAAAAAAAAAGOBQAAEgEAAOhCTDWcn9s/qj10KDJR5z8AgPc+EAAAAAAAAAABjwUAABIBAADoQkw1nJ/bP6o9dCgyUec/AID5PhAAAAAAAAAAAZAFAAASAQAA6EJMNZyf2z+qPXQoMlHnPwCA+D4gAAAAAAAAAAGRBQAAEgEAAOhCTDWcn9s/qj10KDJR5z8AAPo+IAAAAAAAAAABkgUAABIBAADoQkw1nJ/bP6o9dCgyUec/AAD7Pi8AAAAAAAAAAZMFAAASAQAAgDqogzqo2z8QN57ArlXnPwAAAT8vAAAAAAAAAAGUBQAAEgEAAIA6qIM6qNs/Ki3dpGlc5z8AwAI/LwAAAAAAAAABlQUAABIBAAAgMgTS2LDbP/ofMdViZec/AEAFPz8AAAAAAAAAAZYFAAASAQAAvClgIHe52z96D5pRmnDnPwBABj8/AAAAAAAAAAGXBQAAEgEAAPAYGL2zyts/svsXGhB+5z8AgAg/PwAAAAAAAAABmAUAABIBAACUEHQLUtPbP5rkqi7Ejec/AEAJP04AAAAAAAAAAZkFAAASAQAAxP8rqI7k2z/qxmfb9KHnPwBACj9eAAAAAAAAAAGaBQAAEgEAAGT3h/Ys7ds/OqkkiCW25z8AwAo/XgAAAAAAAAABmwUAABIBAACc5j+Taf7bPz6I9oCUzOc/AIALP24AAAAAAAAAAZwFAAASAQAAzNX3L6YP3D+oYPIRgOfnPwDACz9uAAAAAAAAAAGdBQAAEgEAAKS8CxuBKdw/XjzZVi0A6D8AwAs/fQAAAAAAAAABngUAABIBAADYq8O3vTrcPxYYwJvaGOg/AAAMP40AAAAAAAAAAZ8FAAASAQAAFJt7VPpL3D8a95GUSS/oPwBACz+NAAAAAAAAAAGgBQAAEgEAALCS16KYVNw/atlOQXpD6D8AAAs/jQAAAAAAAAABoQUAABIBAADogY8/1WXcPwa/9qFsVeg/AAAMP40AAAAAAAAAAaIFAAASAQAAIHFH3BF33D+kpJ4CX2foPwCADD+dAAAAAAAAAAGjBQAAEgEAALhooyqwf9w/jI0xFxN36D8AwAs/nQAAAAAAAAABpAUAABIBAABUYP94TojcP8J5r9+IhOg/AEALP6wAAAAAAAAAAaUFAAASAQAA8Fdbx+yQ3D9CaRhcwI/oPwCABj+sAAAAAAAAAAGmBQAAEgEAAPBXW8fskNw/EFxsjLmY6D8AgAQ/vAAAAAAAAAABpwUAABIBAAAoRxNkKaLcPyxSq3B0n+g/AAD3PrwAAAAAAAAAAagFAAASAQAAKEcTZCmi3D/gTsC8sqHoPwCA7z7LAAAAAAAAAAGpBQAAEgEAAMg+b7LHqtw/+kT/oG2o6D8AANE+ywAAAAAAAAABqgUAABIBAADIPm+yx6rcP65BFO2rqug/AIDDPssAAAAAAAAAAasFAAASAQAAyD5vsseq3D+uQRTtq6roPwAAbD7LAAAAAAAAAAGsBQAAEgEAAMg+b7LHqtw/+kT/oG2o6D8AACc+2wAAAAAAAAABrQUAABIBAAD8LSdPBLzcP+BOwLyyoeg/AAD8PdsAAAAAAAAAAa4FAAASAQAAwLz1xjk33j+kgSAZEdHnPwAApj4AAAAAAAAAAAGvBQAAEgEAAMC89cY5N94/pIEgGRHR5z8AgOM+DwAAAAAAAAABsAUAABIBAABgtFEV2D/eP1h+NWVP0+c/AIDxPg8AAAAAAAAAAbEFAAASAQAA9KutY3ZI3j8Me0qxjdXnPwCA+z4PAAAAAAAAAAGyBQAAEgEAADSbZQCzWd4/cnR0SQra5z8AwAI/DwAAAAAAAAABswUAABIBAABoih2d72reP9ptnuGG3uc/AAAEPx8AAAAAAAAAAbQFAAASAQAA0GiN1miN3j/0Y93FQeXnPwDABD8fAAAAAAAAAAG1BQAAEgEAAKhPocFDp94/wlYx9jru5z8AAAU/LwAAAAAAAAABtgUAABIBAAB8NrWsHsHeP0RGmnJy+ec/AIAFPy8AAAAAAAAAAbcFAAASAQAAUB3Jl/na3j/GNQPvqQToPwDABT8+AAAAAAAAAAG4BQAAEgEAAMD7ONFy/d4//CGBtx8S6D8AwAU/PgAAAAAAAAABuQUAABIBAACU4ky8TRffPzIO/3+VH+g/AAAGPz4AAAAAAAAAAboFAAASAQAAAMG89cY53z8a95GUSS/oPwBABD9OAAAAAAAAAAG7BQAAEgEAAHCfLC9AXN8/BOAkqf0+6D8AgAM/TgAAAAAAAAABvAUAABIBAADcfZxouX7fPzjMonFzTOg/AID+Pl0AAAAAAAAAAb0FAAASAQAATFwMojKh3z9uuCA66VnoPwCA+j5dAAAAAAAAAAG+BQAAEgEAAMA6fNurw98/8KeJtiBl6D8AgOQ+bQAAAAAAAAABvwUAABIBAAAsGewUJebfP76a3eYZbug/AADbPm0AAAAAAAAAAcAFAAASAQAAAAAAAAAA4D+MjTEXE3foPwAAmj59AAAAAAAAAAHBBQAAEgEAAGrziXXtDOA/poNw+8196D8AAHs+fQAAAAAAAAABwgUAABIBAAA477ecPBHgP1qAhUcMgOg/AABaPn0AAAAAAAAAAcMFAAASAQAA1OYT69oZ4D9agIVHDIDoPwAAUD6MAAAAAAAAAAHEBQAAEgEAAKjNJ9a1M+A/mAXZNVV35z8AAJk+AAAAAAAAAAABxQUAABIBAAAK1suHFyvgP7L7FxoQfuc/AADSPhAAAAAAAAAAAcYFAAASAQAA2NH5rmYv4D8Y9UGyjILnPwCA3j4QAAAAAAAAAAHHBQAAEgEAANjR+a5mL+A/muSqLsSN5z8AgOc+EAAAAAAAAAAByAUAABIBAACozSfWtTPgP2jX/l69luc/AADtPiAAAAAAAAAAAckFAAASAQAAqM0n1rUz4D9SwJFzcabnPwCA7T4gAAAAAAAAAAHKBQAAEgEAAHLJVf0EOOA/VJ9jbOC85z8AgO0+LwAAAAAAAAABywUAABIBAAByyVX9BDjgP8B3X/3L1+c/AADuPi8AAAAAAAAAAcwFAAASAQAAQsWDJFQ84D+QSYUmNPfnPwCA6T4/AAAAAAAAAAHNBQAAEgEAAELFgyRUPOA/FhjAm9oY6D8AgOc+PwAAAAAAAAABzgUAABIBAAASwbFLo0DgP+jp5cRCOOg/AIDgPk4AAAAAAAAAAc8FAAASAQAAEsGxS6NA4D9uuCA66VnoPwAA3j5OAAAAAAAAAAHQBQAAEgEAANy833LyROA/QIpGY1F56D8AANs+TgAAAAAAAAAB0QUAABIBAACsuA2aQUngPxBcbIy5mOg/AADaPl4AAAAAAAAAAdIFAAASAQAAfLQ7wZBN4D8uMX1p47XoPwCA1j5eAAAAAAAAAAHTBQAAEgEAAEiwaejfUeA/6AxkrpDO6D8AANU+XgAAAAAAAAAB1AUAABIBAAAWrJcPL1bgP+rrNaf/5Og/AAC8Pm4AAAAAAAAAAdUFAAASAQAA4KfFNn5a4D/U1Mi7s/ToPwCAsD5uAAAAAAAAAAHWBQAAEgEAALKj813NXuA/vL1b0GcE6T8AAKs+nQAAAAAAAAAB1wUAABIBAAA+BMcujQLhP3CVolCbw+c/AACHPgAAAAAAAAAAAdgFAAASAQAAdAiZBz7+4D8ikrec2cXnPwAAuT4PAAAAAAAAAAHZBQAAEgEAAD4Exy6NAuE/Poj2gJTM5z8AAMQ+DwAAAAAAAAAB2gUAABIBAAAQAPVV3AbhP8B3X/3L1+c/AADMPg8AAAAAAAAAAdsFAAASAQAA3vsifSsL4T/abZ7hht7nPwCAzT4PAAAAAAAAAAHcBQAAEgEAAHjzfsvJE+E/XF0HXr7p5z8AgMw+DwAAAAAAAAAB3QUAABIBAAAU69oZaBzhP95McNr19Oc/AIDHPh8AAAAAAAAAAd4FAAASAQAAsOI2aAYl4T8SOe6iawLoPwCAxT4fAAAAAAAAAAHfBQAAEgEAAEzakrakLeE//CGBtx8S6D8AAMI+LgAAAAAAAAAB4AUAABIBAADm0e4EQzbhP+YKFMzTIeg/AIDAPi4AAAAAAAAAAeEFAAASAQAAgslKU+E+4T8a95GUSS/oPwAAwj4+AAAAAAAAAAHiBQAAEgEAACDBpqF/R+E/UOMPXb886D8AAMM+PgAAAAAAAAAB4wUAABIBAAC6uALwHVDhP9LSeNn2R+g/AIDLPj4AAAAAAAAAAeQFAAASAQAAVLBePrxY4T/syLe9sU7oPwAAzz5dAAAAAAAAAAHlBQAAEgEAACasjGULXeE/ursL7qpX6D8AgN4+XQAAAAAAAAAB5gUAABIBAAC+o+izqWXhP9SxStJlXug/AADlPl0AAAAAAAAAAecFAAASAQAAjp8W2/hp4T88q3Rq4mLoPwAA7z5tAAAAAAAAAAHoBQAAEgEAAI6fFtv4aeE/PKt0auJi6D8AgPM+bQAAAAAAAAAB6QUAABIBAACOnxbb+GnhPzyrdGriYug/AAD9Pm0AAAAAAAAAAeoFAAASAQAAjp8W2/hp4T+Irl8epGDoPwCAAD9tAAAAAAAAAAHrBQAAEgEAAI6fFtv4aeE/ursL7qpX6D8AwAM/bQAAAAAAAAAB7AUAABIBAACOnxbb+GnhPzjMonFzTOg/AEAHP5wAAAAAAAAAAe0FAAASAQAAjp8W2/hp4T+43Dn1O0HoPwAACT+cAAAAAAAAAAHuBQAAEgEAAI6fFtv4aeE/gvC7LMYz6D8AAA4/nAAAAAAAAAAB7wUAABIBAACOnxbb+GnhP0wEPmRQJug/AEAQP5wAAAAAAAAAAfAFAAASAQAAWptEAkhu4T9iG6tPnBboPwAAET+rAAAAAAAAAAHxBQAAEgEAAPiSoFDmduE/ejIYO+gG6D8AABE/qwAAAAAAAAAB8gUAABIBAABihirG04PhP5BJhSY09+c/AIAMP7sAAAAAAAAAAfMFAAASAQAAmHXiYhCV4T+oYPIRgOfnPwCACj/LAAAAAAAAAAH0BQAAEgEAANBkmv9MpuE/cnR0SQra5z8AAAc/ywAAAAAAAAAB9QUAABIBAADWT4DD2LvhP/KEC83Szuc/AMAFP8sAAAAAAAAAAfYFAAASAQAA2jpmh2TR4T8ikrec2cXnPwCA9z7LAAAAAAAAAAH3BQAAEgEAAHwdqJmO7+E/CJx4uB6/5z8AgO4++gAAAAAAAAAB+AUAABIBAADs+xfTBxLiP6KiTiCiuuc/AICdPvoAAAAAAAAAAfkFAAASAQAAit5Z5TEw4j/upTnUY7jnPwAAcz76AAAAAAAAAAH6BQAAEgEAAPq8yR6rUuI/OqkkiCW25z8AAEk++gAAAAAAAAAB+wUAABIBAACgT8K/rpKnPyBs7J6g/u0/AAAWPgAAAAAAAAAAAfwFAAASAQAAoGjEKBtrpT8Edq265fftPwAATj4QAAAAAAAAAAH9BQAAEgEAAAAyJdBDnKQ/BHatuuX37T8AAFo+EAAAAAAAAAAB/gUAABIBAACA+4V3bM2jPwR2rbrl9+0/AABjPhAAAAAAAAAAAf8FAAASAQAAwIHGkYdDoz8Edq265fftPwAAgz4gAAAAAAAAAAEABgAAEgEAAAAIB6yiuaI/BHatuuX37T8AAIo+IAAAAAAAAAABAQYAABIBAABAjkfGvS+iPwR2rbrl9+0/AACfPi8AAAAAAAAAAQIGAAASAQAAYBSI4NiloT8Edq265fftPwAAqD4vAAAAAAAAAAEDBgAAEgEAAMCayPrzG6E/BHatuuX37T8AgLc+LwAAAAAAAAABBAYAABIBAABgp0kvKgigPwR2rbrl9+0/AAC+Pj8AAAAAAAAAAQUGAAASAQAAgOFUraVynj+cfIMiafPtPwCAyj4/AAAAAAAAAAEGBgAAEgEAAMDt1eHbXp0/nHyDImnz7T8AANA+XgAAAAAAAAABBwYAABIBAACA+lYWEkucP+p/btYq8e0/AIDbPl4AAAAAAAAAAQgGAAASAQAAwAbYSkg3mz/qf27WKvHtPwCA4D5eAAAAAAAAAAEJBgAAEgEAAIATWX9+I5o/6n9u1irx7T8AgOk+XgAAAAAAAAABCgYAABIBAADAmZmZmZmZP+p/btYq8e0/AIDtPm4AAAAAAAAAAQsGAAASAQAAACDas7QPmT/qf27WKvHtPwCA8T5uAAAAAAAAAAEMBgAAEgEAAAAg2rO0D5k/NoNZiuzu7T8AAPM+bgAAAAAAAAABDQYAABIBAACAE1l/fiOaPzaDWYrs7u0/AAD4Pm4AAAAAAAAAAQ4GAAASAQAAwAbYSkg3mz+ChkQ+ruztPwAA+j5uAAAAAAAAAAEPBgAAEgEAAAB0Fvz21Jw/goZEPq7s7T8AgP4+bgAAAAAAAAABEAYAABIBAAAAWxSTivyeP4KGRD6u7O0/AEAAP50AAAAAAAAAAREGAAASAQAA4N3ohwHXoD8cjRqmMejtPwDAAT+dAAAAAAAAAAESBgAAEgEAAABLJzmwdKI/HI0apjHo7T8AgAI/nQAAAAAAAAABEwYAABIBAAAgdUVdUVekPxyNGqYx6O0/AEADP6wAAAAAAAAAARQGAAASAQAAABkjZ9fDpj8cjRqmMejtPwDAAz/KAAAAAAAAAAEVBgAAEgEAAKB54ONPdak/aJAFWvPl7T8AwAM/ygAAAAAAAAABFgYAABIBAAAAVF1GrbCsPwCX28F24e0/AAAEP8oAAAAAAAAAARcGAAASAQAAsPXcjX4YsD+anbEp+tztPwBAAz/aAAAAAAAAAAEYBgAAEgEAAOBiGz8ttrE/5qCc3bva7T8AAAM/2gAAAAAAAAABGQYAABIBAAAg0Fnw21OzP4CnckU/1u0/AEAAP+kAAAAAAAAAARoGAAASAQAA4F4oaBHPtD8YrkitwtHtPwAA/j7pAAAAAAAAAAEbBgAAEgEAACAPh6bNJ7Y/ZLEzYYTP7T8AgPU+CAEAAAAAAAABHAYAABIBAAAQ4XWrEF63P2SxM2GEz+0/AADyPggBAAAAAAAAAR0GAAASAQAAEPaEPWFPuD+wtB4VRs3tPwAA4D4IAQAAAAAAAAEeBgAAEgEAADALlM+xQLk/sLQeFUbN7T8AANg+CAEAAAAAAAABHwYAABIBAABQY8PuD+25P7C0HhVGze0/AICdPhgBAAAAAAAAASAGAAASAQAAEN2C1PR2uj+wtB4VRs3tPwCAgz4YAQAAAAAAAAEhBgAAEgEAAFB40oBg3ro/ZLEzYYTP7T8AAGw+KAEAAAAAAAABIgYAABIBAAAwNbLzUiO7PxiuSK3C0e0/AABjPigBAAAAAAAAASMGAAASAQAAwM0cLJI6rT9cFg5Z9DjuPwAAnD4AAAAAAAAAAAEkBgAAEgEAAIBg3nrjnKs/EBMjpTI77j8AgNU+EAAAAAAAAAABJQYAABIBAACgo/4H8VerP3YMTT2vP+4/AIDiPhAAAAAAAAAAASYGAAASAQAAwOYelf4Sqz92DE09rz/uPwCA6z4QAAAAAAAAAAEnBgAAEgEAAMDmHpX+Eqs/dgxNPa8/7j8AgO4+IAAAAAAAAAABKAYAABIBAADA5h6V/hKrP94Fd9UrRO4/AADuPiAAAAAAAAAAASkGAAASAQAAoKP+B/FXqz/4+7W55kruPwCA6z4vAAAAAAAAAAEqBgAAEgEAAIBg3nrjnKs/FPL0naFR7j8AgOo+LwAAAAAAAAABKwYAABIBAACAHb7t1eGrP/zah7JVYe4/AADpPj8AAAAAAAAAASwGAAASAQAAQNqdYMgmrD+YwC8TSHPuPwAA6D4/AAAAAAAAAAEtBgAAEgEAACCXfdO6a6w/nJ8BDLeJ7j8AAOk+TgAAAAAAAAABLgYAABIBAAAAVF1GrbCsPwh4/ZyipO4/AIDpPk4AAAAAAAAAAS8GAAASAQAAAFRdRq2wrD9AQ01eh8juPwAA7T5OAAAAAAAAAAEwBgAAEgEAAOAQPbmf9aw/eA6dH2zs7j8AgO4+XgAAAAAAAAABMQYAABIBAADAzRwskjqtP/7c15QSDu8/AIDxPl4AAAAAAAAAATIGAAASAQAAoIr8noR/rT+CqxIKuS/vPwAA8z5uAAAAAAAAAAEzBgAAEgEAAIBH3BF3xK0/8IMOm6RK7z8AgPM+bgAAAAAAAAABNAYAABIBAABgBLyEaQmuP8BVNMQMau8/AAD0Pn0AAAAAAAAAATUGAAASAQAAIH57ak6Trj8qLjBV+ITvPwCA8D6NAAAAAAAAAAE2BgAAEgEAAOD3OlAzHa8/Lg0CTmeb7z8AAO8+jQAAAAAAAAABNwYAABIBAACAcfo1GKevP8ryqa5Zre8/AIDaPo0AAAAAAAAAATgGAAASAQAAsPXcjX4YsD+02zzDDb3vPwAA0T6NAAAAAAAAAAE5BgAAEgEAAPCQLDrqf7A/NsulP0XI7z8AAK0+nQAAAAAAAAABOgYAABIBAABALHzmVeewP1DB5CMAz+8/AACdPp0AAAAAAAAAATsGAAASAQAA8KU7zDpxsT+2ug68fNPvPwCAlT6sAAAAAAAAAAE8BgAAEgEAADD+auuYHbI/arcjCLvV7z8AgJM+rAAAAAAAAAABPQYAABIBAAAQB6H4lVm8P3BzdxfcVe8/AABpPgAAAAAAAAAAAT4GAAASAQAAEAeh+JVZvD/YbKGvWFrvPwAAoD4PAAAAAAAAAAE/BgAAEgEAAMAoMb8cN7w/2Gyhr1ha7z8AgKk+DwAAAAAAAAABQAYAABIBAAAwSsGFoxS8P/Ji4JMTYe8/AICwPg8AAAAAAAAAAUEGAAASAQAAMErBhaMUvD/yYuCTE2HvPwAAvz4PAAAAAAAAAAFCBgAAEgEAADBKwYWjFLw/WlwKLJBl7z8AAMQ+HwAAAAAAAAABQwYAABIBAABgjeESsc+7P3RSSRBLbO8/AADIPh8AAAAAAAAAAUQGAAASAQAA8K5x2Tetuz/2QbKMgnfvPwCAyT4uAAAAAAAAAAFFBgAAEgEAAJDQAaC+irs/eDEbCbqC7z8AgMk+LgAAAAAAAAABRgYAABIBAACQ0AGgvoq7P6wdmdEvkO8/AADKPi4AAAAAAAAAAUcGAAASAQAAEPKRZkVouz/iCReapZ3vPwAAyj4+AAAAAAAAAAFIBgAAEgEAABDykWZFaLs/ZPl/Ft2o7z8AAMo+PgAAAAAAAAABSQYAABIBAACgEyItzEW7P0ziEiuRuO8/AADMPk4AAAAAAAAAAUoGAAASAQAAEPKRZkVouz/O0XunyMPvPwAAzT5OAAAAAAAAAAFLBgAAEgEAABDykWZFaLs/UMHkIwDP7z8AANM+TgAAAAAAAAABTAYAABIBAACQ0AGgvoq7P9KwTaA32u8/AADWPl0AAAAAAAAAAU0GAAASAQAA8K5x2Tetuz84qnc4tN7vPwAA3T5dAAAAAAAAAAFOBgAAEgEAAOBrUUwq8rs/UqC2HG/l7z8AAOA+bQAAAAAAAAABTwYAABIBAAAQB6H4lVm8P1Kgthxv5e8/AIDlPm0AAAAAAAAAAVAGAAASAQAAYKLwpAHBvD9SoLYcb+XvPwAA6D5tAAAAAAAAAAFRBgAAEgEAAKA9QFFtKL0/UqC2HG/l7z8AgOo+fQAAAAAAAAABUgYAABIBAADwlW9wy9S9Pziqdzi03u8/AIDrPn0AAAAAAAAAAVMGAAASAQAAEO6ejymBvj+2ug68fNPvPwCA6z6MAAAAAAAAAAFUBgAAEgEAAEBGzq6HLb8/NsulP0XI7z8AAOw+jAAAAAAAAAABVQYAABIBAADgv42UbLe/P0ziEiuRuO8/AADsPpwAAAAAAAAAAVYGAAASAQAAmK1uIGwPwD/K8qmuWa3vPwAA7D6cAAAAAAAAAAFXBgAAEgEAABCM3lnlMcA/4gkXmqWd7z8AAOw+qwAAAAAAAAABWAYAABIBAABIe5b2IUPAP2Aarh1uku8/AADsPrsAAAAAAAAAAVkGAAASAQAAEIzeWeUxwD/eKkWhNofvPwAA5T67AAAAAAAAAAFaBgAAEgEAANicJr2oIMA/XDvcJP977z8AAOI+uwAAAAAAAAABWwYAABIBAADgfG0HX/y/P9xLc6jHcO8/AIDXPssAAAAAAAAAAVwGAAASAQAAkOEdW/OUvz9aXAoskGXvPwAA0z7LAAAAAAAAAAFdBgAAEgEAAMBnXnUOC78/8mLgkxNh7z8AgMM+2gAAAAAAAAABXgYAABIBAAAQ7p6PKYG+P9hsoa9YWu8/AIC8PtoAAAAAAAAAAV8GAAASAQAAUHTfqUT3vT/YbKGvWFrvPwAAUT7qAAAAAAAAAAFgBgAAEgEAADAcsIrmSr0/2Gyhr1ha7z8AAAY+6gAAAAAAAAABYQYAABIBAACA5RAyD3y8P3BzdxfcVe8/AACwPfoAAAAAAAAAAWIGAAASAQAAmJbgzfst1z8e1mONuEXoPwAAKT4AAAAAAAAAAAFjBgAAEgEAACy4cJSCC9c/BOAkqf0+6D8AAGc+EAAAAAAAAAABZAYAABIBAAD0yLj3RfrWP1DjD12/POg/AAB1PhAAAAAAAAAAAWUGAAASAQAAWNFcqafx1j827dB4BDboPwAAfz4QAAAAAAAAAAFmBgAAEgEAAFjRXKmn8dY/Nu3QeAQ26D8AgJM+EAAAAAAAAAABZwYAABIBAABY0Vypp/HWP4LwuyzGM+g/AICbPh8AAAAAAAAAAWgGAAASAQAAuNkAWwnp1j/O86bghzHoPwCAoT4fAAAAAAAAAAFpBgAAEgEAACDipAxr4NY/GveRlEkv6D8AgKM+LwAAAAAAAAABagYAABIBAACE6ki+zNfWP2j6fEgLLeg/AACmPi8AAAAAAAAAAWsGAAASAQAA5PLsby7P1j+0/Wf8zCroPwAApz4vAAAAAAAAAAFsBgAAEgEAAFD7kCGQxtY/tP1n/Mwq6D8AAKs+LwAAAAAAAAABbQYAABIBAACsAzXT8b3WPwABU7COKOg/AICsPj8AAAAAAAAAAW4GAAASAQAAEAzZhFO11j8AAVOwjijoPwCAtj4/AAAAAAAAAAFvBgAAEgEAAHwUfTa1rNY/AAFTsI4o6D8AgLo+PwAAAAAAAAABcAYAABIBAAB8FH02tazWPwABU7COKOg/AIDAPj8AAAAAAAAAAXEGAAASAQAA3Bwh6Bak1j8AAVOwjijoPwCAwj4/AAAAAAAAAAFyBgAAEgEAAEAlxZl4m9Y/aPp8SAst6D8AgMM+PwAAAAAAAAABcwYAABIBAACkLWlL2pLWP87zpuCHMeg/AADEPk4AAAAAAAAAAXQGAAASAQAApC1pS9qS1j+c5voQgTroPwAAxD5uAAAAAAAAAAF1BgAAEgEAAKQtaUvaktY/HtZjjbhF6D8AgMI+fQAAAAAAAAABdgYAABIBAACkLWlL2pLWP+zIt72xTug/AADCPn0AAAAAAAAAAXcGAAASAQAAQCXFmXib1j9uuCA66VnoPwAAwj6NAAAAAAAAAAF4BgAAEgEAANwcIegWpNY/Cp7Imttr6D8AAMI+nAAAAAAAAAABeQYAABIBAAB8FH02tazWP/KGW6+Pe+g/AADCPpwAAAAAAAAAAXoGAAASAQAAfBR9NrWs1j+QbAMQgo3oPwAAwj6sAAAAAAAAAAF7BgAAEgEAAHwUfTa1rNY/4E7AvLKh6D8AAMI+rAAAAAAAAAABfAYAABIBAAB8FH02tazWP5YqpwFguug/AADCPssAAAAAAAAAAX0GAAASAQAAEAzZhFO11j9OBo5GDdPoPwAAwj7LAAAAAAAAAAF+BgAAEgEAAKwDNdPxvdY/uN6J1/jt6D8AAMI+ywAAAAAAAAABfwYAABIBAABQ+5AhkMbWPyS3hWjkCOk/AADCPssAAAAAAAAAAYAGAAASAQAAhOpIvszX1j/akmytkSHpPwAAwj7bAAAAAAAAAAGBBgAAEgEAACDipAxr4NY/RGtoPn086T8AAMI+2wAAAAAAAAABggYAABIBAABY0Vypp/HWP0hKOjfsUuk/AADCPusAAAAAAAAAAYMGAAASAQAA9Mi490X61j8AJiF8mWvpPwCAwD7rAAAAAAAAAAGEBgAAEgEAAJDAFEbkAtc/BAXzdAiC6T8AAMA++gAAAAAAAAABhQYAABIBAAAsuHCUggvXP1TnryE5luk/AADBPvoAAAAAAAAAAYYGAAASAQAAwK/M4iAU1z+kyWzOaarpPwCAwT4KAQAAAAAAAAGHBgAAEgEAAMCvzOIgFNc/jLL/4h266T8AAMM+CgEAAAAAAAABiAYAABIBAAD8noR/XSXXP3abkvfRyek/AIDDPhkBAAAAAAAAAYkGAAASAQAA/J6Ef10l1z+qhxDAR9fpPwCAwj4ZAQAAAAAAAAGKBgAAEgEAAJiW4M37Ldc/LHd5PH/i6T8AAMI+KQEAAAAAAAABiwYAABIBAACYluDN+y3XP65m4ri27ek/AADDPikBAAAAAAAAAYwGAAASAQAANI48HJo21z98WTbpr/bpPwCAwz45AQAAAAAAAAGNBgAAEgEAADSOPByaNtc/lk91zWr96T8AAMU+OQEAAAAAAAABjgYAABIBAAA0jjwcmjbXP7JFtLElBOo/AIDFPkgBAAAAAAAAAY8GAAASAQAANI48HJo21z8YP95JogjqPwCAwz5IAQAAAAAAAAGQBgAAEgEAADSOPByaNtc/gDgI4h4N6j8AgMI+SAEAAAAAAAABkQYAABIBAAA0jjwcmjbXP+gxMnqbEeo/AADCPkgBAAAAAAAAAZIGAAASAQAANI48HJo21z9QK1wSGBbqPwAAwj5IAQAAAAAAAAGTBgAAEgEAADSOPByaNtc/AihxXlYY6j8AgL0+WAEAAAAAAAABlAYAABIBAAA0jjwcmjbXP7YkhqqUGuo/AIC7PlgBAAAAAAAAAZUGAAASAQAANI48HJo21z9qIZv20hzqPwCAtD5YAQAAAAAAAAGWBgAAEgEAADSOPByaNtc/aiGb9tIc6j8AALI+WAEAAAAAAAABlwYAABIBAAA0jjwcmjbXP2ohm/bSHOo/AACsPmgBAAAAAAAAAZgGAAASAQAANI48HJo21z9qIZv20hzqPwCAqT5oAQAAAAAAAAGZBgAAEgEAADSOPByaNtc/aiGb9tIc6j8AgJ4+dwEAAAAAAAABmgYAABIBAAA0jjwcmjbXP2ohm/bSHOo/AICZPncBAAAAAAAAAZsGAAASAQAANI48HJo21z9qIZv20hzqPwAAez53AQAAAAAAAAGcBgAAEgEAADSOPByaNtc/aiGb9tIc6j8AAGI+dwEAAAAAAAABnQYAABIBAAA0jjwcmjbXP7YkhqqUGuo/AABWPocBAAAAAAAAAZ4GAAASAQAA0IWYajg/1z8CKHFeVhjqPwAAUz6HAQAAAAAAAAGfBgAAEgEAAOhwc4SgW9g/9Kspe5q+6T8AAEM+AAAAAAAAAAABoAYAABIBAABEeRc2AlPYP6aoPsfYwOk/AICFPg8AAAAAAAAAAaEGAAASAQAAqIG752NK2D+mqD7H2MDpPwCAjT4PAAAAAAAAAAGiBgAAEgEAAKiBu+djStg/WqVTExfD6T8AAJM+DwAAAAAAAAABowYAABIBAACogbvnY0rYP1qlUxMXw+k/AICfPh8AAAAAAAAAAaQGAAASAQAAqIG752NK2D9apVMTF8PpPwAApD4fAAAAAAAAAAGlBgAAEgEAAKiBu+djStg/WqVTExfD6T8AAKk+HwAAAAAAAAABpgYAABIBAACogbvnY0rYP1qlUxMXw+k/AACrPi8AAAAAAAAAAacGAAASAQAAqIG752NK2D9apVMTF8PpPwCAqz4vAAAAAAAAAAGoBgAAEgEAAKiBu+djStg/WqVTExfD6T8AAKw+LwAAAAAAAAABqQYAABIBAACogbvnY0rYP1qlUxMXw+k/AACtPi8AAAAAAAAAAaoGAAASAQAAqIG752NK2D9apVMTF8PpPwCArT5CAAAAAAAAAAGrBgAAEgEAAKiBu+djStg/WqVTExfD6T8AgKo+QgAAAAAAAAABrAYAABIBAACogbvnY0rYP1qlUxMXw+k/AACpPkIAAAAAAAAAAa0GAAASAQAAqIG752NK2D9apVMTF8PpPwAAqT5CAAAAAAAAAAGuBgAAEgEAAKiBu+djStg/WqVTExfD6T8AgKk+QgAAAAAAAAABrwYAABIBAACogbvnY0rYP1qlUxMXw+k/AICnPkIAAAAAAAAAAbAGAAASAQAAqIG752NK2D9apVMTF8PpPwCApj5SAAAAAAAAAAGxBgAAEgEAAER5FzYCU9g/wp59q5PH6T8AgKI+UgAAAAAAAAABsgYAABIBAABEeRc2AlPYP8KefauTx+k/AAChPlIAAAAAAAAAAbMGAAASAQAARHkXNgJT2D/Cnn2rk8fpPwCAmD5SAAAAAAAAAAG0BgAAEgEAAOhwc4SgW9g/dpuS99HJ6T8AgJQ+YQAAAAAAAAABtQYAABIBAAAcYCsh3WzYP9yUvI9Ozuk/AACMPmEAAAAAAAAAAbYGAAASAQAAuFeHb3t12D+QkdHbjNDpPwAAiD5hAAAAAAAAAAG3BgAAEgEAALhXh297ddg/kJHR24zQ6T8AgIY+YQAAAAAAAAABuAYAABIBAABQT+O9GX7YP0SO5ifL0uk/AACGPnEAAAAAAAAAAbkGAAASAQAAUE/jvRl+2D9EjuYny9LpPwAAiD5xAAAAAAAAAAG6BgAAEgEAAFBP470Zftg/RI7mJ8vS6T8AAIk+cQAAAAAAAAABuwYAABIBAADwRj8MuIbYP0SO5ifL0uk/AACQPoEAAAAAAAAAAbwGAAASAQAA8EY/DLiG2D9EjuYny9LpPwCAkz6BAAAAAAAAAAG9BgAAEgEAAPBGPwy4htg/RI7mJ8vS6T8AgJk+gQAAAAAAAAABvgYAABIBAACMPptaVo/YP0SO5ifL0uk/AACcPpAAAAAAAAAAAb8GAAASAQAAJDb3qPSX2D9EjuYny9LpPwCAnz6gAAAAAAAAAAHABgAAEgEAAMQtU/eSoNg/RI7mJ8vS6T8AAKE+oAAAAAAAAAABwQYAABIBAADELVP3kqDYP0SO5ifL0uk/AIChPqAAAAAAAAAAAcIGAAASAQAAYCWvRTGp2D9EjuYny9LpPwAAoj6wAAAAAAAAAAHDBgAAEgEAAPgcC5TPsdg/RI7mJ8vS6T8AAKI+sAAAAAAAAAABxAYAABIBAAD4HAuUz7HYP0SO5ifL0uk/AACiPr8AAAAAAAAAAcUGAAASAQAAlBRn4m262D9EjuYny9LpPwCAnz7PAAAAAAAAAAHGBgAAEgEAAMwDH3+qy9g/RI7mJ8vS6T8AgJ4+3gAAAAAAAAABxwYAABIBAAAA89Yb59zYP0SO5ifL0uk/AICOPv4AAAAAAAAAAcgGAAASAQAAQOKOuCPu2D+QkdHbjNDpPwCAhz4NAQAAAAAAAAHJBgAAEgEAABTJoqP+B9k/kJHR24zQ6T8AAIM+HQEAAAAAAAABygYAABIBAADcr7aO2SHZP3abkvfRyek/AACCPi0BAAAAAAAAAcsGAAASAQAA4IBg3nrjvD8sUqtwdJ/oPwAADz4AAAAAAAAAAAHMBgAAEgEAAOCAYN5647w/eFWWJDad6D8AAEM+DwAAAAAAAAABzQYAABIBAAAAxIBriJ68P3hVliQ2neg/AABPPg8AAAAAAAAAAc4GAAASAQAAYKLwpAHBvD/EWIHY95roPwAAWD4PAAAAAAAAAAHPBgAAEgEAAGCi8KQBwbw/xFiB2Pea6D8AAGs+HwAAAAAAAAAB0AYAABIBAABgovCkAcG8P8RYgdj3mug/AAByPh8AAAAAAAAAAdEGAAASAQAAYKLwpAHBvD/EWIHY95roPwAAhD4fAAAAAAAAAAHSBgAAEgEAAGCi8KQBwbw/xFiB2Pea6D8AgIg+HwAAAAAAAAAB0wYAABIBAABgovCkAcG8P8RYgdj3mug/AICaPi8AAAAAAAAAAdQGAAASAQAAYKLwpAHBvD/EWIHY95roPwAAoj4vAAAAAAAAAAHVBgAAEgEAAGCi8KQBwbw/xFiB2Pea6D8AgLM+PgAAAAAAAAAB1gYAABIBAABgovCkAcG8P8RYgdj3mug/AAC7Pj4AAAAAAAAAAdcGAAASAQAAYKLwpAHBvD/EWIHY95roPwAAxT4+AAAAAAAAAAHYBgAAEgEAAGCi8KQBwbw/xFiB2Pea6D8AgMk+PgAAAAAAAAAB2QYAABIBAABgovCkAcG8P3hVliQ2neg/AIDMPk4AAAAAAAAAAdoGAAASAQAAYKLwpAHBvD/gTsC8sqHoPwCAzT5OAAAAAAAAAAHbBgAAEgEAAGCi8KQBwbw/+kT/oG2o6D8AgM0+TgAAAAAAAAAB3AYAABIBAAAAxIBriJ68Py4xfWnjteg/AADOPm0AAAAAAAAAAd0GAAASAQAAEAeh+JVZvD8aGhB+l8XoPwAAzz5tAAAAAAAAAAHeBgAAEgEAADBKwYWjFLw/avzMKsjZ6D8AgM8+fQAAAAAAAAAB3wYAABIBAABgjeESsc+7PyDYs2918ug/AADRPowAAAAAAAAAAeAGAAASAQAAEPKRZkVouz/Ws5q0IgvpPwCA0T6cAAAAAAAAAAHhBgAAEgEAAMBWQrrZALs/9IirkUwo6T8AgNE+nAAAAAAAAAAB4gYAABIBAAAQ3YLU9Ha6PxJevG52Rek/AADSPpwAAAAAAAAAAeMGAAASAQAAwEEzKIkPuj8wM81LoGLpPwAA0j6gAAAAAAAAAAHkBgAAEgEAAADIc0Kkhbk/UAjeKMp/6T8AANI+oAAAAAAAAAAB5QYAABIBAAAwTrRcv/u4P7rg2bm1muk/AADUPq8AAAAAAAAAAeYGAAASAQAAgNT0dtpxuD++v6uyJLHpPwAA1T6vAAAAAAAAAAHnBgAAEgEAAMBaNZH157c/dpuS99HJ6T8AgNQ+vwAAAAAAAAAB6AYAABIBAABwv+XkiYC3P3h6ZPBA4Ok/AADUPr8AAAAAAAAAAekGAAASAQAAQCSWOB4Ztz8UYAxRM/LpPwAAzD7PAAAAAAAAAAHqBgAAEgEAAPCIRoyysbY/skW0sSUE6j8AgMg+zwAAAAAAAAAB6wYAABIBAAAAzGYZwGy2P5wuR8bZE+o/AIC8Pt4AAAAAAAAAAewGAAASAQAAIA+Hps0ntj/QGsWOTyHqPwCAtz7eAAAAAAAAAAHtBgAAEgEAAGBSpzPb4rU/UgouC4cs6j8AAKI+7gAAAAAAAAAB7gYAABIBAADQczf6YcC1PyD9gTuANeo/AICYPu4AAAAAAAAAAe8GAAASAQAA0HM3+mHAtT+I9qvT/DnqPwAADz4sAQAAAAAAAAHwBgAAEgEAAGBSpzPb4rU/PPPAHzs86j8AAI49LAEAAAAAAAAB8QYAABIBAAAgD4emzSe2P4j2q9P8Oeo/AADoPCwBAAAAAAAAAfIGAAASAQAAUIyysVZNxD/iLZK1IbjoPwAAYj4AAAAAAAAAAAHzBgAAEgEAAKi+itugGcQ/LjF9aeO16D8AgJo+EAAAAAAAAAAB9AYAABIBAADQrUJ43SrEPy4xfWnjteg/AACkPhAAAAAAAAAAAfUGAAASAQAA0K1CeN0qxD8uMX1p47XoPwCAqj4QAAAAAAAAAAH2BgAAEgEAANCtQnjdKsQ/LjF9aeO16D8AAK8+HwAAAAAAAAAB9wYAABIBAADQrUJ43SrEPy4xfWnjteg/AICvPh8AAAAAAAAAAfgGAAASAQAA0K1CeN0qxD/iLZK1IbjoPwAAsT4fAAAAAAAAAAH5BgAAEgEAAKi+itugGcQ/Sie8TZ686D8AgLE+HwAAAAAAAAAB+gYAABIBAABoz9I+ZAjEP7Ig5uUaweg/AIC4Ph8AAAAAAAAAAfsGAAASAQAA+PBiBevlwz/MFiXK1cfoPwCAuz4vAAAAAAAAAAH8BgAAEgEAAFgjOy81ssM/nAl5+s7Q6D8AAMc+LwAAAAAAAAAB/QYAABIBAACwVRNZf37DPxz54XYG3Og/AADMPj4AAAAAAAAAAf4GAAASAQAACIjrgslKwz9S5V8/fOnoPwCA1D4+AAAAAAAAAAH/BgAAEgEAAGC6w6wTF8M/7soHoG776D8AANg+TgAAAAAAAAABAAcAABIBAACI/eM5IdLCPz6txEyfD+k/AIDcPl4AAAAAAAAAAQEHAAASAQAAoEAExy6Nwj9CjJZFDibpPwCA3j5eAAAAAAAAAAECBwAAEgEAANCDJFQ8SMI/RGtoPn086T8AgN8+bQAAAAAAAAABAwcAABIBAADoxkThSQPCP7BDZM9oV+k/AADgPm0AAAAAAAAAAQQHAAASAQAACAplble+wT+0IjbI123pPwCA3j59AAAAAAAAAAEFBwAAEgEAAFg8PZihisE/uAEIwUaE6T8AAN4+jQAAAAAAAAABBgcAABIBAADIbhXC61bBP7rg2bm1muk/AADePo0AAAAAAAAAAQcHAAASAQAAIKHt6zUjwT8Kw5Zm5q7pPwAA3j6NAAAAAAAAAAEIBwAAEgEAAHjTxRWA78A/pqg+x9jA6T8AgNo+nAAAAAAAAAABCQcAABIBAADIBZ4/yrvAP5CR0duM0Ok/AADZPpwAAAAAAAAAAQoHAAASAQAAaCcuBlGZwD94emTwQODpPwCA0D6sAAAAAAAAAAELBwAAEgEAAOhIvszXdsA/rmbiuLbt6T8AgMw+rAAAAAAAAAABDAcAABIBAACAak6TXlTAPzBWSzXu+Ok/AAC6PrsAAAAAAAAAAQ0HAAASAQAASHuW9iFDwD+yRbSxJQTqPwAAsj67AAAAAAAAAAEOBwAAEgEAAEh7lvYhQ8A/gDgI4h4N6j8AAGQ+CQEAAAAAAAABDwcAABIBAABIe5b2IUPAP+gxMnqbEeo/AAArPgkBAAAAAAAAARAHAAASAQAASHuW9iFDwD9QK1wSGBbqPwAADT4JAQAAAAAAAAERBwAAEgEAAJi2pC1pS8o/xFiB2Pea6D8AAF8+AAAAAAAAAAABEgcAABIBAACYtqQtaUvKP15fV0B7lug/AACZPhAAAAAAAAAAARMHAAASAQAAmLakLWlLyj9eX1dAe5boPwAAoj4QAAAAAAAAAAEUBwAAEgEAAGDH7JAsOso/Xl9XQHuW6D8AgKg+EAAAAAAAAAABFQcAABIBAABgx+yQLDrKP15fV0B7lug/AACsPiAAAAAAAAAAARYHAAASAQAAYMfskCw6yj9eX1dAe5boPwAArD4gAAAAAAAAAAEXBwAAEgEAAJi2pC1pS8o/EFxsjLmY6D8AAK0+IAAAAAAAAAABGAcAABIBAACYtqQtaUvKP3hVliQ2neg/AICtPiAAAAAAAAAAARkHAAASAQAAyKVcyqVcyj/gTsC8sqHoPwCArD4vAAAAAAAAAAEaBwAAEgEAAMilXMqlXMo/rkEU7auq6D8AAKw+LwAAAAAAAAABGwcAABIBAACYtqQtaUvKP5YqpwFguug/AICwPj8AAAAAAAAAARwHAAASAQAAYMfskCw6yj+AEzoWFMroPwAAsj4/AAAAAAAAAAEdBwAAEgEAAPjofFezF8o/0PX2wkTe6D8AALg+XgAAAAAAAAABHgcAABIBAAB4Cg0eOvXJP9TUyLuz9Og/AAC6Pl4AAAAAAAAAAR8HAAASAQAAECyd5MDSyT/Ws5q0IgvpPwCAvD5eAAAAAAAAAAEgBwAAEgEAAKBNLatHsMk/jo+B+c8j6T8AgL0+XgAAAAAAAAABIQcAABIBAAA4b71xzo3JP5JuU/I+Ouk/AAC/Pm4AAAAAAAAAASIHAAASAQAAwJBNOFVryT+UTSXrrVDpPwCAvz5uAAAAAAAAAAEjBwAAEgEAAJChlZsYWsk/mCz34xxn6T8AgL4+fQAAAAAAAAABJAcAABIBAABYst3+20jJPzYSn0QPeek/AAC+Po0AAAAAAAAAASUHAAASAQAAEMMlYp83yT+G9FvxP43pPwCAuT6NAAAAAAAAAAEmBwAAEgEAABDDJWKfN8k/ItoDUjKf6T8AgLc+jQAAAAAAAAABJwcAABIBAADo023FYibJP1jGgRqorOk/AICvPp0AAAAAAAAAASgHAAASAQAAsOS1KCYVyT9ArxQvXLzpPwAArD6dAAAAAAAAAAEpBwAAEgEAAEAGRu+s8sg/wp59q5PH6T8AAJ0+rAAAAAAAAAABKgcAABIBAAAAF45ScOHIP0SO5ifL0uk/AICWPqwAAAAAAAAAASsHAAASAQAA2CfWtTPQyD8SgTpYxNvpPwAAej68AAAAAAAAAAEsBwAAEgEAAKA4Hhn3vsg/LHd5PH/i6T8AAGQ+vAAAAAAAAAABLQcAABIBAACgOB4Z977IP5Rwo9T75uk/AABYPrwAAAAAAAAAAS4HAAASAQAAoDgeGfe+yD+UcKPU++bpPwAAVD7LAAAAAAAAAAEvBwAAEgEAAFhWj2DT0M8/6AxkrpDO6D8AAHY+AAAAAAAAAAABMAcAABIBAAAgZ9fDlr/PP+gMZK6Qzug/AACpPhAAAAAAAAAAATEHAAASAQAAIGfXw5a/zz/oDGSukM7oPwAAsz4QAAAAAAAAAAEyBwAAEgEAAFhWj2DT0M8/nAl5+s7Q6D8AgLo+EAAAAAAAAAABMwcAABIBAABYVo9g09DPP04GjkYN0+g/AAC+Ph8AAAAAAAAAATQHAAASAQAAWFaPYNPQzz+2/7feidfoPwAAvj4fAAAAAAAAAAE1BwAAEgEAACBn18OWv88/0PX2wkTe6D8AgLs+HwAAAAAAAAABNgcAABIBAADwdx8nWq7PP1LlXz986eg/AIC6Pi8AAAAAAAAAATcHAAASAQAASKr3UKR6zz86zvJTMPnoPwAAuT4vAAAAAAAAAAE4BwAAEgEAAKDcz3ruRs8/1rOatCIL6T8AALg+PwAAAAAAAAABOQcAABIBAAD4DqikOBPPP9qSbK2RIek/AAC5Pk4AAAAAAAAAAToHAAASAQAAIFLIMUbOzj/ecT6mADjpPwCAuT5OAAAAAAAAAAE7BwAAEgEAAICEoFuQms4/4FAQn29O6T8AALs+TgAAAAAAAAABPAcAABIBAACYx8DonVXOPzAzzUugYuk/AIC7Pl4AAAAAAAAAAT0HAAASAQAA8PmYEughzj/OGHWsknTpPwCAuz5eAAAAAAAAAAE+BwAAEgEAAEgscTwy7s0/bP4cDYWG6T8AALw+XgAAAAAAAAABPwcAABIBAADYTQEDucvNPwjkxG13mOk/AIC2Pm0AAAAAAAAAAUAHAAASAQAAcG+RyT+pzT880EI27aXpPwAAtD5tAAAAAAAAAAFBBwAAEgEAAPiQIZDGhs0/2LXqlt+36T8AgJ4+fQAAAAAAAAABQgcAABIBAADIoWnziXXNPw6iaF9Vxek/AACVPn0AAAAAAAAAAUMHAAASAQAAyKFp84l1zT+QkdHbjNDpPwAANj6cAAAAAAAAAAFEBwAAEgEAAMihafOJdc0/XoQlDIbZ6T8AAAI+nAAAAAAAAAABRQcAABIBAADIoWnziXXNP3h6ZPBA4Ok/AADKPZwAAAAAAAAAAUYHAAASAQAAnJrTpBcV1D9agIVHDIDoPwAAZz4AAAAAAAAAAAFHBwAAEgEAAASjd1Z5DNQ/wnmv34iE6D8AAJ4+DwAAAAAAAAABSAcAABIBAABoqxsI2wPUP8J5r9+IhOg/AACoPg8AAAAAAAAAAUkHAAASAQAAaKsbCNsD1D/cb+7DQ4voPwCArj4PAAAAAAAAAAFKBwAAEgEAAGirGwjbA9Q/QmkYXMCP6D8AgK8+HwAAAAAAAAABSwcAABIBAABoqxsI2wPUP15fV0B7lug/AICuPh8AAAAAAAAAAUwHAAASAQAA0LO/uTz70z/gTsC8sqHoPwAArj4uAAAAAAAAAAFNBwAAEgEAAJDEBx0A6tM/LjF9aeO16D8AAK4+LgAAAAAAAAABTgcAABIBAAC83fMxJdDTPzQQT2JSzOg/AACvPj4AAAAAAAAAAU8HAAASAQAA7PbfRkq20z+e6ErzPefoPwCArz4+AAAAAAAAAAFQBwAAEgEAAIAYcA3Rk9M/vL1b0GcE6T8AgK4+TgAAAAAAAAABUQcAABIBAACsMVwi9nnTP9qSbK2RIek/AACuPk4AAAAAAAAAAVIHAAASAQAA2EpINxtg0z9Ea2g+fTzpPwCAqT5OAAAAAAAAAAFTBwAAEgEAAARkNExARtM/SEo6N+xS6T8AgKc+XQAAAAAAAAABVAcAABIBAADQdHyvAzXTP04pDDBbaek/AICTPl0AAAAAAAAAAVUHAAASAQAAmIXEEscj0z+cC8nci33pPwCAij5tAAAAAAAAAAFWBwAAEgEAAPyNaMQoG9M/hvRb8T+N6T8AgIU+bQAAAAAAAAABVwcAABIBAAD8jWjEKBvTP7rg2bm1muk/AACEPowAAAAAAAAAAVgHAAASAQAA9Il17Qw01j9KJ7xNnrzoPwAAjz4AAAAAAAAAAAFZBwAAEgEAAEy8TRdXANY/siDm5RrB6D8AgMM+EAAAAAAAAAABWgcAABIBAACwxPHIuPfVP8wWJcrVx+g/AIDPPhAAAAAAAAAAAVsHAAASAQAAeNU5LHzm1T+cCXn6ztDoPwAA2D4QAAAAAAAAAAFcBwAAEgEAAETmgY8/1dU/avzMKsjZ6D8AANE+EAAAAAAAAAABXQcAABIBAAAI98nyAsTVP57oSvM95+g/AADMPh8AAAAAAAAAAV4HAAASAQAA1AcSVsay1T/U1Mi7s/ToPwAAtz4fAAAAAAAAAAFfBwAAEgEAAAAh/mrrmNU/1rOatCIL6T8AAK4+HwAAAAAAAAABYAcAABIBAADIMUbOrofVP/SIq5FMKOk/AABRPi8AAAAAAAAAAWEHAAASAQAA+Eoy49Nt1T+sZJLW+UDpPwAAEz4vAAAAAAAAAAFiBwAAEgEAAMBbekaXXNU/YkB5G6dZ6T8AAN49TgAAAAAAAAABYwcAABIBAAA0T/kRYXDWP+Qv4pfeZOk/AICVPgAAAAAAAAAAAWQHAAASAQAAAGBBdSRf1j+YLPfjHGfpPwCAzD4QAAAAAAAAAAFlBwAAEgEAAGBo5SaGVtY/TikMMFtp6T8AANk+EAAAAAAAAAABZgcAABIBAACcV53DwmfWP7QiNsjXbek/AIDhPhAAAAAAAAAAAWcHAAASAQAANE/5EWFw1j8cHGBgVHLpPwCA4D4QAAAAAAAAAAFoBwAAEgEAAHQ+sa6dgdY/ghWK+NB26T8AAN4+IAAAAAAAAAABaQcAABIBAACkLWlL2pLWP1AI3ijKf+k/AADaPiAAAAAAAAAAAWoHAAASAQAAfBR9NrWs1j8e+zFZw4jpPwCA2D4vAAAAAAAAAAFrBwAAEgEAAOTy7G8uz9Y/oOqa1fqT6T8AANc+LwAAAAAAAAABbAcAABIBAAD0yLj3RfrWPyLaA1Iyn+k/AADWPj8AAAAAAAAAAW0HAAASAQAAmJbgzfst1z9YxoEaqKzpPwCA2j4/AAAAAAAAAAFuBwAAEgEAANxbZPJPatc/2LXqlt+36T8AANw+PwAAAAAAAAABbwcAABIBAABYEKCz4LfXP8KefauTx+k/AADmPk8AAAAAAAAAAXAHAAASAQAAaLw3ww8O2D/2ivtzCdXpPwCA6j5PAAAAAAAAAAFxBwAAEgEAALhXh297ddg/LHd5PH/i6T8AAO8+XgAAAAAAAAABcgcAABIBAACg6jJqheXYP3xZNumv9uk/AADxPl4AAAAAAAAAAXMHAAASAQAAwGyWAcxm2T/MO/OV4ArqPwCA8j5uAAAAAAAAAAF0BwAAEgEAANzu+ZgS6Nk/0BrFjk8h6j8AgPM+bgAAAAAAAAABdQcAABIBAACYaLl+93HaP4j2q9P8Oeo/AIDzPn0AAAAAAAAAAXYHAAASAQAAkNEwARkN2z+my7ywJlfqPwAA9D59AAAAAAAAAAF3BwAAEgEAALwpYCB3uds/xKDNjVB06j8AAPY+jQAAAAAAAAABeAcAABIBAAAgcUfcEXfcPy55yR48j+o/AAD3Po0AAAAAAAAAAXkHAAASAQAAILCK5ko93T+WUcWvJ6rqPwCA+D6dAAAAAAAAAAF6BwAAEgEAALTmKT8iDN4/BCrBQBPF6j8AgPk+nQAAAAAAAAABewcAABIBAAC4JW1JW9LePwgJkzmC2+o/AAD7PqwAAAAAAAAAAXwHAAASAQAATFwMojKh3z9Y60/msu/qPwCA+z6sAAAAAAAAAAF9BwAAEgEAAELFgyRUPOA/qM0Mk+MD6z8AAP8+vAAAAAAAAAABfgcAABIBAADIT4tt/LTgP5C2n6eXE+s/AEAAP7wAAAAAAAAAAX8HAAASAQAAft5kj1Up4T94nzK8SyPrPwBAAD/MAAAAAAAAAAGABwAAEgEAADJtPrGuneE/+I6bOIMu6z8AAAA/zAAAAAAAAAABgQcAABIBAAAcAOqruA3iP8iB72h8N+s/AIAAP8wAAAAAAAAAAYIHAAASAQAA0o7DzRGC4j/idy5NNz7rPwDAAD/bAAAAAAAAAAGDBwAAEgEAACgV+T0J/+I//G1tMfJE6z8AgAE/2wAAAAAAAAABhAcAABIBAAAQqKQ4E2/jP2Rnl8luSes/AMABP+sAAAAAAAAAAYUHAAASAQAALD8iDM7a4z/KYMFh603rPwBAAD/rAAAAAAAAAAGGBwAAEgEAAKbeQ5HqPeQ/fl3WrSlQ6z8AAP8+7wAAAAAAAAABhwcAABIBAACOhgnIaJjkP35d1q0pUOs/AAD+Pu8AAAAAAAAAAYgHAAASAQAAnjKh15fu5D/mVgBGplTrPwAA/j7/AAAAAAAAAAGJBwAAEgEAAO7iCsB3QOU/5lYARqZU6z8AgPs+/wAAAAAAAAABigcAABIBAAAyk3SoV5LlP+ZWAEamVOs/AID6Pg8BAAAAAAAAAYsHAAASAQAA3kuCQpnb5T/mVgBGplTrPwCA9T4PAQAAAAAAAAGMBwAAEgEAALoIYrWLIOY/5lYARqZU6z8AgPM+HgEAAAAAAAABjQcAABIBAAD+zeXZ31zmP+ZWAEamVOs/AADmPh4BAAAAAAAAAY4HAAASAQAAopsNsJWQ5j/mVgBGplTrPwAA4D4uAQAAAAAAAAGPBwAAEgEAAH5tB1/8v+Y/mFMVkuRW6z8AAMY+LgEAAAAAAAABkAcAABIBAAC2R6W/xObmP5hTFZLkVus/AAC6Pk0BAAAAAAAAAZEHAAASAQAAwjKLg1D85j+YUxWS5FbrPwAAJj5NAQAAAAAAAAGSBwAAEgEAAMIdcUfcEec/TFAq3iJZ6z8AAJQ9fAEAAAAAAAABkwcAABIBAAB+lzAtwZvnP0aShuxELOs/AACZPgAAAAAAAAAAAZQHAAASAQAAuoboyf2s5z96fgS1ujnrPwAA0j4PAAAAAAAAAAGVBwAAEgEAAIKCFvFMsec/en4Etbo56z8AgN4+DwAAAAAAAAABlgcAABIBAAC6cc6NicLnP3p+BLW6Oes/AIDnPg8AAAAAAAAAAZcHAAASAQAAJmVYA3fP5z96fgS1ujnrPwAA7D4PAAAAAAAAAAGYBwAAEgEAACpQPscC5ec/en4Etbo56z8AAOw+HwAAAAAAAAABmQcAABIBAAD+NlKy3f7nP3p+BLW6Oes/AADtPh8AAAAAAAAAAZoHAAASAQAAnhmUxAcd6D/Ige9ofDfrPwCA7T4vAAAAAAAAAAGbBwAAEgEAABL4A/6AP+g/FIXaHD416z8AAO8+LwAAAAAAAAABnAcAABIBAAAazs+FmGroP/iOmziDLus/AIDvPi8AAAAAAAAAAZ0HAAASAQAA8p/JNP+Z6D/4jps4gy7rPwCA7z4+AAAAAAAAAAGeBwAAEgEAAMpxw+Nlyeg/kpVxoAYq6z8AAPA+PgAAAAAAAAABnwcAABIBAACmQ72SzPjoP3ifMrxLI+s/AADyPj4AAAAAAAAAAaAHAAASAQAAfhW3QTMo6T/Eoh1wDSHrPwAA8z5OAAAAAAAAAAGhBwAAEgEAAFLnsPCZV+k/qqzei1Ia6z8AgPA+TgAAAAAAAAABogcAABIBAABivXx4sYLpP0SztPPVFes/AADvPl0AAAAAAAAAAaMHAAASAQAAapNIAMmt6T/cuYpbWRHrPwAA4j5dAAAAAAAAAAGkBwAAEgEAANpxuDlC0Ok/dsBgw9wM6z8AANw+bQAAAAAAAAABpQcAABIBAABKUChzu/LpPw7HNitgCOs/AIC9Pm0AAAAAAAAAAaYHAAASAQAA7jJqheUQ6j+ozQyT4wPrPwAAsD59AAAAAAAAAAGnBwAAEgEAAO4dUElxJuo/9ND3RqUB6z8AgKk+fQAAAAAAAAABqAcAABIBAAD2CDYN/TvqP4zXza4o/eo/AICnPpwAAAAAAAAAAakHAAASAQAABkxhRC7w6D/Eoh1wDSHrPwCAiT4AAAAAAAAAAAGqBwAAEgEAAAZhe4Ci2ug/kpVxoAYq6z8AgLw+EAAAAAAAAAABqwcAABIBAABmaR8yBNLoP5KVcaAGKus/AADIPhAAAAAAAAAAAawHAAASAQAAZmkfMgTS6D9giMXQ/zLrPwAA0D4QAAAAAAAAAAGtBwAAEgEAAGZpHzIE0ug/yIHvaHw36z8AgNI+EAAAAAAAAAABrgcAABIBAABmaR8yBNLoP3p+BLW6Oes/AADSPiAAAAAAAAAAAa8HAAASAQAAZmkfMgTS6D9IcVjls0LrPwAA1D4gAAAAAAAAAAGwBwAAEgEAADJlTVlT1ug/ZGeXyW5J6z8AANU+IAAAAAAAAAABsQcAABIBAAAGYXuAotroP+ZWAEamVOs/AIDWPi8AAAAAAAAAAbIHAAASAQAA0lypp/He6D9qRmnC3V/rPwCA1z4vAAAAAAAAAAGzBwAAEgEAAG5UBfaP5+g/oDLnilNt6z8AgNc+PwAAAAAAAAABtAcAABIBAAAGTGFELvDoP9QeZVPJeus/AADYPj8AAAAAAAAAAbUHAAASAQAApkO9ksz46D++B/hnfYrrPwAA2T4/AAAAAAAAAAG2BwAAEgEAAD47GeFqAek/8vN1MPOX6z8AgNk+TgAAAAAAAAABtwcAABIBAADeMnUvCQrpP0DWMt0jrOs/AIDXPl4AAAAAAAAAAbgHAAASAQAAdirRfacS6T/cu9o9Fr7rPwCA1j5eAAAAAAAAAAG5BwAAEgEAABIiLcxFG+k/eqGCngjQ6z8AAMs+bgAAAAAAAAABugcAABIBAACuGYka5CPpP8qDP0s55Os/AADGPm4AAAAAAAAAAbsHAAASAQAAShHlaIIs6T9maeerK/brPwCAqz59AAAAAAAAAAG8BwAAEgEAAOYIQbcgNek/uEukWFwK7D8AAKA+fQAAAAAAAAABvQcAABIBAACCAJ0Fvz3pP1QxTLlOHOw/AACZPo0AAAAAAAAAAb4HAAASAQAAHvj4U11G6T88Gt/NAizsPwAAlj6NAAAAAAAAAAG/BwAAEgEAAG4VwutWIeg/3r0qINNq7D8AAH4+AAAAAAAAAAABwAcAABIBAAA6JgpPGhDoP5K6P2wRbew/AACuPg8AAAAAAAAAAcEHAAASAQAAmi6uAHwH6D+Suj9sEW3sPwCAuD4PAAAAAAAAAAHCBwAAEgEAAGoq3CfLC+g/kro/bBFt7D8AgMA+DwAAAAAAAAABwwcAABIBAABqKtwnywvoP0a3VLhPb+w/AADEPh8AAAAAAAAAAcQHAAASAQAAaircJ8sL6D9Gt1S4T2/sPwAAxD4fAAAAAAAAAAHFBwAAEgEAAGoq3CfLC+g/RrdUuE9v7D8AAMg+HwAAAAAAAAABxgcAABIBAAA6JgpPGhDoP0a3VLhPb+w/AADKPh8AAAAAAAAAAccHAAASAQAAOiYKTxoQ6D9Gt1S4T2/sPwAA1D4uAAAAAAAAAAHIBwAAEgEAANIdZp24GOg/RrdUuE9v7D8AgNg+LgAAAAAAAAAByQcAABIBAABuFcLrViHoP0a3VLhPb+w/AIDpPi4AAAAAAAAAAcoHAAASAQAAcgCor+I26D+Suj9sEW3sPwAA/j5OAAAAAAAAAAHLBwAAEgEAAHbrjXNuTOg/LMEV1JRo7D8AwAM/TgAAAAAAAAABzAcAABIBAABK0qFeSWboP8TH6zsYZOw/AIAJP04AAAAAAAAAAc0HAAASAQAAurARmMKI6D9ezsGjm1/sPwDACz9dAAAAAAAAAAHOBwAAEgEAACqPgdE7q+g/9tSXCx9b7D8AgAw/bQAAAAAAAAABzwcAABIBAAAyZU1ZU9boP9zeWCdkVOw/AAANP20AAAAAAAAAAdAHAAASAQAAPjsZ4WoB6T905S6P50/sPwBACz99AAAAAAAAAAHRBwAAEgEAABYNE5DRMOk/Wu/vqixJ7D8AgAo/fQAAAAAAAAAB0gcAABIBAADy3gw/OGDpP/L1xRKwROw/AMAFP4wAAAAAAAAAAdMHAAASAQAA/rTYxk+L6T/Y/4Yu9T3sPwCAAz+MAAAAAAAAAAHUBwAAEgEAADqPdicYsuk/vglISjo37D8AgPc+nAAAAAAAAAAB1QcAABIBAACqbeZgkdTpP1YQHrK9Muw/AIDwPpwAAAAAAAAAAdYHAAASAQAAFkxWmgr36T/wFvQZQS7sPwAA1j6rAAAAAAAAAAHXBwAAEgEAAIYqxtODGeo/1CC1NYYn7D8AAMo+qwAAAAAAAAAB2AcAABIBAAAmDQjmrTfqPyIkoOlHJew/AAA1PukAAAAAAAAAAdkHAAASAQAAlut3Hyda6j+6KnZRyyDsPwAAoD3pAAAAAAAAAAHaBwAAEgEAAKbrbHUDYes/TFAq3iJZ6z8AAKU+AAAAAAAAAAAB2wcAABIBAAAG9BAnZVjrP5hTFZLkVus/AADiPhAAAAAAAAAAAdwHAAASAQAAputsdQNh6z8ATT8qYVvrPwCA7z4QAAAAAAAAAAHdBwAAEgEAAELjyMOhaes/HkN+Dhxi6z8AgPk+EAAAAAAAAAAB3gcAABIBAADa2iQSQHLrP4Q8qKaYZus/AAD2Ph8AAAAAAAAAAd8HAAASAQAAdtKAYN566z+gMueKU23rPwCA8j4fAAAAAAAAAAHgBwAAEgEAABbK3K58g+s/uigmbw506z8AgOQ+LwAAAAAAAAAB4QcAABIBAACuwTj9GozrPzwYj+tFf+s/AADePi8AAAAAAAAAAeIHAAASAQAASrmUS7mU6z9wBA20u4zrPwCA1T4+AAAAAAAAAAHjBwAAEgEAAOaw8JlXnes/vubJYOyg6z8AANI+PgAAAAAAAAAB5AcAABIBAACGqEzo9aXrP1zMccHesus/AIDSPk4AAAAAAAAAAeUHAAASAQAAHqCoNpSu6z+sri5uD8frPwAA0z5OAAAAAAAAAAHmBwAAEgEAALaXBIUyt+s/+pDrGkDb6z8AANc+TgAAAAAAAAAB5wcAABIBAABWj2DT0L/rP0pzqMdw7+s/AIDYPl4AAAAAAAAAAegHAAASAQAA8oa8IW/I6z/mWFAoYwHsPwCA2z5eAAAAAAAAAAHpBwAAEgEAAI5+GHAN0es/hj74iFUT7D8AAN0+bQAAAAAAAAAB6gcAABIBAAAmdnS+q9nrP7oqdlHLIOw/AIDePm0AAAAAAAAAAesHAAASAQAA9nGi5frd6z88Gt/NAizsPwCA3z59AAAAAAAAAAHsBwAAEgEAAMJt0AxK4us/VhAesr0y7D8AAOU+fQAAAAAAAAAB7QcAABIBAACSaf4zmebrP3IGXZZ4Oew/AADoPn0AAAAAAAAAAe4HAAASAQAAkmn+M5nm6z/Y/4Yu9T3sPwAA7z59AAAAAAAAAAHvBwAAEgEAAJJp/jOZ5us/2P+GLvU97D8AgPk+jQAAAAAAAAAB8AcAABIBAADCbdAMSuLrP3IGXZZ4Oew/AAACP40AAAAAAAAAAfEHAAASAQAA9nGi5frd6z+iEwlmfzDsPwCABD+NAAAAAAAAAAHyBwAAEgEAACZ2dL6r2es/bieLnQkj7D8AAA4/rAAAAAAAAAAB8wcAABIBAABaekaXXNXrP9RB4zwXEew/AAASP7sAAAAAAAAAAfQHAAASAQAAjn4YcA3R6z/MYhFEqPrrPwCADT/LAAAAAAAAAAH1BwAAEgEAAMKC6ki+zOs/yoM/Sznk6z8AQAs/ywAAAAAAAAAB9gcAABIBAADyhrwhb8jrP16rQ7pNyes/AAAJP9sAAAAAAAAAAfcHAAASAQAAIouO+h/E6z8OyYYNHbXrPwAACD/bAAAAAAAAAAH4BwAAEgEAAFaPYNPQv+s/DOq0FK6e6z8AAAg/6gAAAAAAAAAB+QcAABIBAACGkzKsgbvrP1YOzs8Ahus/AAAIP+oAAAAAAAAAAfoHAAASAQAAtpcEhTK36z9SL/zWkW/rPwCACT/6AAAAAAAAAAH7BwAAEgEAALaXBIUyt+s/TFAq3iJZ6z8AQAo/+gAAAAAAAAAB/AcAABIBAAC2lwSFMrfrP0hxWOWzQus/AMAKPwoBAAAAAAAAAf0HAAASAQAAhpMyrIG76z9GkobsRCzrPwAACz8KAQAAAAAAAAH+BwAAEgEAACKLjvofxOs/RLO089UV6z8AQAk/GQEAAAAAAAAB/wcAABIBAACOfhhwDdHrP4zXza4o/eo/AIAIPxkBAAAAAAAAAQAIAAASAQAA9nGi5frd6z+K+Pu1uebqPwCABj8pAQAAAAAAAAEBCAAAEgEAADJhWoI37+s/hhkqvUrQ6j8AgAU/KQEAAAAAAAABAggAABIBAAAyTEBGwwTsP+ozglxYvuo/AEACPykBAAAAAAAAAQMIAAASAQAAOjcmCk8a7D+WUcWvJ6rqPwAAAT84AQAAAAAAAAEECAAAEgEAAD4iDM7aL+w/YmVH57Gc6j8AgPg+OAEAAAAAAAABBQgAABIBAABCDfKRZkXsPy55yR48j+o/AID0PkgBAAAAAAAAAQYIAAASAQAAFvQFfUFf7D9ghnXuQobqPwAA7z5IAQAAAAAAAAEHCAAAEgEAAB7f60DNdOw/RpA2Coh/6j8AAO0+ZwEAAAAAAAABCAgAABIBAAAiytEEWYrsP96WDHILe+o/AIDmPmcBAAAAAAAAAQkIAAASAQAAWrmJoZWb7D/elgxyC3vqPwAA5D5nAQAAAAAAAAEKCAAAEgEAAFqkb2Uhsew/kpMhvkl96j8AAN0+ZwEAAAAAAAABCwgAABIBAACWkycCXsLsP6yJYKIEhOo/AADaPncBAAAAAAAAAQwIAAASAQAA/oaxd0vP7D96fLTS/YzqPwAA1j53AQAAAAAAAAENCAAAEgEAAGp6O+043Ow//GsdTzWY6j8AgNQ+ewEAAAAAAAABDggAABIBAAAGcpc71+TsP+RUsGPpp+o/AADTPnsBAAAAAAAAAQ8IAAASAQAABnKXO9fk7D8YQS4sX7XqPwAA0j6KAQAAAAAAAAEQCAAAEgEAAAZylzvX5Ow/BCrBQBPF6j8AANM+igEAAAAAAAABEQgAABIBAAAGcpc71+TsP+4SVFXH1Oo/AIDTPpoBAAAAAAAAARIIAAASAQAAOnZpFIjg7D/W++Zpe+TqPwCA0z6aAQAAAAAAAAETCAAAEgEAAM6C356a0+w/DOhkMvHx6j8AANQ+qQEAAAAAAAABFAgAABIBAABmj1UprcbsP6jNDJPjA+s/AIDPPqkBAAAAAAAAARUIAAASAQAALqCdjHC17D+Qtp+nlxPrPwCAzT65AQAAAAAAAAEWCAAAEgEAAPaw5e8zpOw/eJ8yvEsj6z8AAL0+uQEAAAAAAAABFwgAABIBAADuxf8rqI7sP/iOmziDLus/AIC1PskBAAAAAAAAARgIAAASAQAAutZHj2t97D96fgS1ujnrPwAAUz7JAQAAAAAAAAEZCAAAEgEAAH7nj/IubOw/SHFY5bNC6z8AABA++AEAAAAAAAABGggAABIBAABK+NdV8lrsPxZkrBWtS+s/AADSPfgBAAAAAAAAARsIAAASAQAAppMcWDrJ7T9kRBngILPqPwCApz4AAAAAAAAAAAEcCAAAEgEAADqgkuJMvO0/GEEuLF+16j8AgOU+EAAAAAAAAAABHQgAABIBAAAGnMAJnMDtPxhBLixfteo/AIDzPhAAAAAAAAAAAR4IAAASAQAA1pfuMOvE7T+COljE27nqPwAA/T4QAAAAAAAAAAEfCAAAEgEAANaX7jDrxO0/gjpYxNu56j8AAPs+EAAAAAAAAAABIAgAABIBAADWl+4w68TtP4I6WMTbueo/AAD4PhAAAAAAAAAAASEIAAASAQAA1pfuMOvE7T+COljE27nqPwAA8T4fAAAAAAAAAAEiCAAAEgEAAHKPSn+Jze0/NjdtEBq86j8AAO4+HwAAAAAAAAABIwgAABIBAAAOh6bNJ9btPzY3bRAavOo/AADqPi8AAAAAAAAAASQIAAASAQAApn4CHMbe7T82N20QGrzqPwCA6D4vAAAAAAAAAAElCAAAEgEAABJyjJGz6+0/NjdtEBq86j8AgO8+LwAAAAAAAAABJggAABIBAAAWXXJVPwHuPzY3bRAavOo/AADzPj8AAAAAAAAAAScIAAASAQAAHkhYGcsW7j+COljE27nqPwCA+z4/AAAAAAAAAAEoCAAAEgEAAPIubASmMO4/GEEuLF+16j8AgP8+PwAAAAAAAAABKQgAABIBAACWEa4W0E7uP2REGeAgs+o/AEABP04AAAAAAAAAASoIAAASAQAAAvAdUElx7j/+Su9HpK7qPwDAAT9eAAAAAAAAAAErCAAAEgEAAELKu7ARmO4/5FSwY+mn6j8AQAA/XgAAAAAAAAABLAgAABIBAABKoIc4KcPuPxRiXDPwnuo/AAD/Pm4AAAAAAAAAAS0IAAASAQAAhnolmfHp7j+uaDKbc5rqPwCA9z5uAAAAAAAAAAEuCAAAEgEAAMJUw/m5EO8/lnLztriT6j8AAPQ+fQAAAAAAAAABLwgAABIBAADOKo+B0TvvP3p8tNL9jOo/AADhPn0AAAAAAAAAATAIAAASAQAADgUt4pli7z9ghnXuQobqPwAA2D6NAAAAAAAAAAExCAAAEgEAAHrjnBsThe8/RpA2Coh/6j8AgLQ+jQAAAAAAAAABMggAABIBAAAaxt4tPaPvP96WDHILe+o/AAClPpwAAAAAAAAAATMIAAASAQAA6qzyGBi97z94neLZjnbqPwCAnD6cAAAAAAAAAAE0CAAAEgEAAPaX2Nyj0u8/EKS4QRJy6j8AAJo+vAAAAAAAAAABNQgAABIBAACW/JPaW2TuP9IcFXEMzuo/AICjPgAAAAAAAAAAATYIAAASAQAAlvyT2ltk7j8ICZM5gtvqPwAA4D4QAAAAAAAAAAE3CAAAEgEAAJb8k9pbZO4/bgK90f7f6j8AgO0+EAAAAAAAAAABOAgAABIBAABm+MEBq2juPwgJkzmC2+o/AID3PhAAAAAAAAAAATkIAAASAQAAMvTvKPps7j9uAr3R/t/qPwBAAT8QAAAAAAAAAAE6CAAAEgEAADL07yj6bO4/bgK90f7f6j8AwAI/HwAAAAAAAAABOwgAABIBAAAy9O8o+mzuP24CvdH+3+o/AEAEPx8AAAAAAAAAATwIAAASAQAAAvAdUElx7j/W++Zpe+TqPwDABD8fAAAAAAAAAAE9CAAAEgEAANLrS3eYde4/ivj7tbnm6j8AAAY/HwAAAAAAAAABPggAABIBAACe53me53nuP4r4+7W55uo/AIAGPy8AAAAAAAAAAT8IAAASAQAAOt/V7IWC7j+k7jqadO3qPwCACT8vAAAAAAAAAAFACAAAEgEAAAbbAxTVhu4/DOhkMvHx6j8AAAs/LwAAAAAAAAABQQgAABIBAADS1jE7JIvuPybeoxas+Oo/AIAQPz4AAAAAAAAAAUIIAAASAQAAcs6NicKT7j/00PdGpQHrPwAAEz8+AAAAAAAAAAFDCAAAEgEAAArG6ddgnO4/Dsc2K2AI6z8AwBY/PgAAAAAAAAABRAgAABIBAADawRf/r6DuP/ivyT8UGOs/AAAYP04AAAAAAAAAAUUIAAASAQAAcrlzTU6p7j+SlXGgBirrPwCAFz9eAAAAAAAAAAFGCAAAEgEAAEK1oXSdre4/4ncuTTc+6z8AQBc/bQAAAAAAAAABRwgAABIBAADerP3CO7buP+ZWAEamVOs/AAAXP20AAAAAAAAAAUgIAAASAQAAfqRZEdq+7j9SL/zWkW/rPwAAFz99AAAAAAAAAAFJCAAAEgEAAOKX44bHy+4/cAQNtLuM6z8AABc/fQAAAAAAAAABSggAABIBAACCjz/VZdTuP/TSRylirus/AAAXP40AAAAAAAAAAUsIAAASAQAA6oLJSlPh7j8snpfqRtLrPwAAFz+NAAAAAAAAAAFMCAAAEgEAAIZ6JZnx6e4/SnOox3Dv6z8AABc/nAAAAAAAAAABTQgAABIBAADyba8O3/buP7hLpFhcCuw/AMAUP5wAAAAAAAAAAU4IAAASAQAAWmE5hMwD7z9uJ4udCSPsPwDAEz+sAAAAAAAAAAFPCAAAEgEAAPJYldJqDO8/cgZdlng57D8AwA4/rAAAAAAAAAABUAgAABIBAACOUPEgCRXvP1rv76osSew/AIAMP7sAAAAAAAAAAVEIAAASAQAAYkwfSFgZ7z/c3lgnZFTsPwCAAT+7AAAAAAAAAAFSCAAAEgEAAC5ITW+nHe8/Xs7Bo5tf7D8AAPk+uwAAAAAAAAABUwgAABIBAAD6Q3uW9iHvP8TH6zsYZOw/AACgPssAAAAAAAAAAVQIAAASAQAAyj+pvUUm7z/evSog02rsPwAAcD7LAAAAAAAAAAFVCAAAEgEAAPpDe5b2Ie8/qtGsV11d7D8AAEM+2wAAAAAAAAAL"/>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8579|recordLength=98599|start=0|end=98579|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YAAAAZAAAABwMAAAAAAQAAACAAAAAECUlua0F0b21WMQIAAAAJBAAAAAkFAAAACQYAAAAJBwAAAAkIAAAACQkAAAAJCgAAAAkLAAAACQwAAAAJDQAAAAkOAAAACQ8AAAAJEAAAAAkRAAAACRIAAAAJEwAAAAkUAAAACRUAAAAJFgAAAAkXAAAACRgAAAAJGQAAAA0KBQQAAAALUGVuU3Ryb2tlVjEEAAAACkF0dHJpYnV0ZXMFVHJhY2UJU3RhcnRUaW1lBFR5cGUEBAAED1BlbkF0dHJpYnV0ZXNWMQIAAAAKSW5rVHJhY2VWMQIAAAAQDEFjdGlvblR5cGVWMQIAAAACAAAACRoAAAAJGwAAABxEAAAAAAAABeT///8MQWN0aW9uVHlwZVYxAQAAAAd2YWx1ZV9fAAgCAAAAAAAAAAEFAAAABAAAAAkdAAAACR4AAACtSgAAAAAAAAHh////5P///wAAAAABBgAAAAQAAAAJIAAAAAkhAAAARkwAAAAAAAAB3v///+T///8AAAAAAQcAAAAEAAAACSMAAAAJJAAAAG9NAAAAAAAAAdv////k////AAAAAAEIAAAABAAAAAkmAAAACScAAACGcAAAAAAAAAHY////5P///wAAAAABCQAAAAQAAAAJKQAAAAkqAAAA1XMAAAAAAAAB1f///+T///8AAAAAAQoAAAAEAAAACSwAAAAJLQAAAOTaAAAAAAAAAdL////k////AAAAAAELAAAABAAAAAkvAAAACTAAAAC43QAAAAAAAAHP////5P///wAAAAABDAAAAAQAAAAJMgAAAAkzAAAAheQAAAAAAAABzP///+T///8AAAAAAQ0AAAAEAAAACTUAAAAJNgAAAPvmAAAAAAAAAcn////k////AAAAAAEOAAAABAAAAAk4AAAACTkAAAA9BAEAAAAAAAHG////5P///wAAAAABDwAAAAQAAAAJOwAAAAk8AAAA/BcBAAAAAAABw////+T///8AAAAAARAAAAAEAAAACT4AAAAJPwAAADMZAQAAAAAAAcD////k////AAAAAAERAAAABAAAAAlBAAAACUIAAAA1HAEAAAAAAAG9////5P///wAAAAABEgAAAAQAAAAJRAAAAAlFAAAAPx0BAAAAAAABuv///+T///8AAAAAARMAAAAEAAAACUcAAAAJSAAAAGweAQAAAAAAAbf////k////AAAAAAEUAAAABAAAAAlKAAAACUsAAACxIAEAAAAAAAG0////5P///wAAAAABFQAAAAQAAAAJTQAAAAlOAAAAKSUBAAAAAAABsf///+T///8AAAAAARYAAAAEAAAACVAAAAAJUQAAANQmAQAAAAAAAa7////k////AAAAAAEXAAAABAAAAAlTAAAACVQAAAD9JwEAAAAAAAGr////5P///wAAAAABGAAAAAQAAAAJVgAAAAlXAAAAbSoBAAAAAAABqP///+T///8AAAAAARkAAAAEAAAACVkAAAAJWgAAAG0tAQAAAAAAAaX////k////AAAAAAUaAAAAD1BlbkF0dHJpYnV0ZXNWMQoAAAAHX2NvbG9yQQdfY29sb3JSB19jb2xvckcHX2NvbG9yQgpGaXRUb0N1cnZlBkhlaWdodA5JZ25vcmVQcmVzc3VyZQ1Jc0hpZ2hsaWdodGVyBVNoYXBlBVdpZHRoAAAAAAAAAAAEAAICAgIBBgEBDEJydXNoU2hhcGVWMQIAAAAGAgAAAP8AAP8AAAAAAAAACEAAAAWk////DEJydXNoU2hhcGVWMQEAAAAHdmFsdWVfXwAIAgAAAAEAAAAAAAAAAAAIQAUbAAAACklua1RyYWNlVjEDAAAADUxpc3RgMStfaXRlbXMMTGlzdGAxK19zaXplD0xpc3RgMStfdmVyc2lvbgQAABhTaGFyZWQuSW5raW5nLklua1BvaW50W10CAAAACAgCAAAACV0AAACVAAAAlQAAAAEdAAAAGgAAAP8AAP8AAAAAAAAACEAAAAGi////pP///wEAAAAAAAAAAAAIQAEeAAAAGwAAAAlfAAAAKAAAACgAAAABIAAAABoAAAD/AAD/AAAAAAAAAAhAAAABoP///6T///8BAAAAAAAAAAAACEABIQAAABsAAAAJYQAAABYAAAAWAAAAASMAAAAaAAAA/wAA/wAAAAAAAAAIQAAAAZ7///+k////AQAAAAAAAAAAAAhAASQAAAAbAAAACWMAAAAMAAAADAAAAAEmAAAAGgAAAP8AAP8AAAAAAAAACEAAAAGc////pP///wEAAAAAAAAAAAAIQAEnAAAAGwAAAAllAAAAMAAAADAAAAABKQAAABoAAAD/AAD/AAAAAAAAAAhAAAABmv///6T///8BAAAAAAAAAAAACEABKgAAABsAAAAJZwAAAFQAAABUAAAAASwAAAAaAAAA/wAA/wAAAAAAAAAIQAAAAZj///+k////AQAAAAAAAAAAAAhAAS0AAAAbAAAACWkAAABSAAAAUgAAAAEvAAAAGgAAAP8AAP8AAAAAAAAACEAAAAGW////pP///wEAAAAAAAAAAAAIQAEwAAAAGwAAAAlrAAAAGAAAABgAAAABMgAAABoAAAD/AAD/AAAAAAAAAAhAAAABlP///6T///8BAAAAAAAAAAAACEABMwAAABsAAAAJbQAAAEEAAABBAAAAATUAAAAaAAAA/wAA/wAAAAAAAAAIQAAAAZL///+k////AQAAAAAAAAAAAAhAATYAAAAbAAAACW8AAAAJAAAACQAAAAE4AAAAGgAAAP8AAP8AAAAAAAAACEAAAAGQ////pP///wEAAAAAAAAAAAAIQAE5AAAAGwAAAAlxAAAAcAEAAHABAAABOwAAABoAAAD/AAD/AAAAAAAAAAhAAAABjv///6T///8BAAAAAAAAAAAACEABPAAAABsAAAAJcwAAABgAAAAYAAAAAT4AAAAaAAAA/wAA/wAAAAAAAAAIQAAAAYz///+k////AQAAAAAAAAAAAAhAAT8AAAAbAAAACXUAAAAZAAAAGQAAAAFBAAAAGgAAAP8AAP8AAAAAAAAACEAAAAGK////pP///wEAAAAAAAAAAAAIQAFCAAAAGwAAAAl3AAAAEgAAABIAAAABRAAAABoAAAD/AAD/AAAAAAAAAAhAAAABiP///6T///8BAAAAAAAAAAAACEABRQAAABsAAAAJeQAAABYAAAAWAAAAAUcAAAAaAAAA/wAA/wAAAAAAAAAIQAAAAYb///+k////AQAAAAAAAAAAAAhAAUgAAAAbAAAACXsAAAAoAAAAKAAAAAFKAAAAGgAAAP8AAP8AAAAAAAAACEAAAAGE////pP///wEAAAAAAAAAAAAIQAFLAAAAGwAAAAl9AAAAVgAAAFYAAAABTQAAABoAAAD/AAD/AAAAAAAAAAhAAAABgv///6T///8BAAAAAAAAAAAACEABTgAAABsAAAAJfwAAACgAAAAoAAAAAVAAAAAaAAAA/wAA/wAAAAAAAAAIQAAAAYD///+k////AQAAAAAAAAAAAAhAAVEAAAAbAAAACYEAAAAZAAAAGQAAAAFTAAAAGgAAAP8AAP8AAAAAAAAACEAAAAF+////pP///wEAAAAAAAAAAAAIQAFUAAAAGwAAAAmDAAAADwAAAA8AAAABVgAAABoAAAD/AAD/AAAAAAAAAAhAAAABfP///6T///8BAAAAAAAAAAAACEABVwAAABsAAAAJhQAAAFAAAABQAAAAAVkAAAAaAAAA/wAA/wAAAAAAAAAIQAAAAXr///+k////AQAAAAAAAAAAAAhAAVoAAAAbAAAACYcAAAASAAAAEgAAAAddAAAAAAEAAAAAAQAABApJbmtQb2ludFYxAg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NawdfAAAAAAEAAABAAAAABApJbmtQb2ludFYxAgAAAAkdAQAACR4BAAAJHwEAAAkgAQAACSEBAAAJIgEAAAkjAQAACSQBAAAJJQEAAAkmAQAACScBAAAJKAEAAAkpAQAACSoBAAAJKwEAAAksAQAACS0BAAAJLgEAAAkvAQAACTABAAAJMQEAAAkyAQAACTMBAAAJNAEAAAk1AQAACTYBAAAJNwEAAAk4AQAACTkBAAAJOgEAAAk7AQAACTwBAAAJPQEAAAk+AQAACT8BAAAJQAEAAAlBAQAACUIBAAAJQwEAAAlEAQAADRgHYQAAAAABAAAAIAAAAAQKSW5rUG9pbnRWMQIAAAAJRQEAAAlGAQAACUcBAAAJSAEAAAlJAQAACUoBAAAJSwEAAAlMAQAACU0BAAAJTgEAAAlPAQAACVABAAAJUQEAAAlSAQAACVMBAAAJVAEAAAlVAQAACVYBAAAJVwEAAAlYAQAACVkBAAAJWgEAAA0KB2MAAAAAAQAAABAAAAAECklua1BvaW50VjECAAAACVsBAAAJXAEAAAldAQAACV4BAAAJXwEAAAlgAQAACWEBAAAJYgEAAAljAQAACWQBAAAJZQEAAAlmAQAADQQHZQAAAAABAAAAQAAAAAQKSW5rUG9pbnRWMQIA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NEAdnAAAAAAEAAACAAAAABApJbmtQb2ludFYxAgA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0sB2kAAAAAAQAAAIAAAAAECklua1BvaW50VjECAA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NLgdrAAAAAAEAAAAgAAAABApJbmtQb2ludFYxAgAAAAk9AgAACT4CAAAJPwIAAAlAAgAACUECAAAJQgIAAAlDAgAACUQCAAAJRQIAAAlGAgAACUcCAAAJSAIAAAlJAgAACUoCAAAJSwIAAAlMAgAACU0CAAAJTgIAAAlPAgAACVACAAAJUQIAAAlSAgAACVMCAAAJVAIAAA0IB20AAAAAAQAAAIAAAAAECklua1BvaW50VjECAA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0/B28AAAAAAQAAABAAAAAECklua1BvaW50VjECAAAACZYCAAAJlwIAAAmYAgAACZkCAAAJmgIAAAmbAgAACZwCAAAJnQIAAAmeAgAADQcHcQAAAAABAAAAAAIAAAQKSW5rUG9pbnRWMQIA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DZAHcwAAAAABAAAAIAAAAAQKSW5rUG9pbnRWMQIAAAAJDwQAAAkQBAAACREEAAAJEgQAAAkTBAAACRQEAAAJFQQAAAkWBAAACRcEAAAJGAQAAAkZBAAACRoEAAAJGwQAAAkcBAAACR0EAAAJHgQAAAkfBAAACSAEAAAJIQQAAAkiBAAACSMEAAAJJAQAAAklBAAACSYEAAANCAd1AAAAAAEAAAAgAAAABApJbmtQb2ludFYxAgAAAAknBAAACSgEAAAJKQQAAAkqBAAACSsEAAAJLAQAAAktBAAACS4EAAAJLwQAAAkwBAAACTEEAAAJMgQAAAkzBAAACTQEAAAJNQQAAAk2BAAACTcEAAAJOAQAAAk5BAAACToEAAAJOwQAAAk8BAAACT0EAAAJPgQAAAk/BAAADQcHdwAAAAABAAAAIAAAAAQKSW5rUG9pbnRWMQIAAAAJQAQAAAlBBAAACUIEAAAJQwQAAAlEBAAACUUEAAAJRgQAAAlHBAAACUgEAAAJSQQAAAlKBAAACUsEAAAJTAQAAAlNBAAACU4EAAAJTwQAAAlQBAAACVEEAAANDgd5AAAAAAEAAAAgAAAABApJbmtQb2ludFYxAgAAAAlSBAAACVMEAAAJVAQAAAlVBAAACVYEAAAJVwQAAAlYBAAACVkEAAAJWgQAAAlbBAAACVwEAAAJXQQAAAleBAAACV8EAAAJYAQAAAlhBAAACWIEAAAJYwQAAAlkBAAACWUEAAAJZgQAAAlnBAAADQoHewAAAAABAAAAQAAAAAQKSW5rUG9pbnRWMQIAAAAJaAQAAAlpBAAACWoEAAAJawQAAAlsBAAACW0EAAAJbgQAAAlvBAAACXAEAAAJcQQAAAlyBAAACXMEAAAJdAQAAAl1BAAACXYEAAAJdwQAAAl4BAAACXkEAAAJegQAAAl7BAAACXwEAAAJfQQAAAl+BAAACX8EAAAJgAQAAAmBBAAACYIEAAAJgwQAAAmEBAAACYUEAAAJhgQAAAmHBAAACYgEAAAJiQQAAAmKBAAACYsEAAAJjAQAAAmNBAAACY4EAAAJjwQAAA0YB30AAAAAAQAAAIAAAAAECklua1BvaW50VjECA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0qB38AAAAAAQAAAEAAAAAECklua1BvaW50VjECAAAACeYEAAAJ5wQAAAnoBAAACekEAAAJ6gQAAAnrBAAACewEAAAJ7QQAAAnuBAAACe8EAAAJ8AQAAAnxBAAACfIEAAAJ8wQAAAn0BAAACfUEAAAJ9gQAAAn3BAAACfgEAAAJ+QQAAAn6BAAACfsEAAAJ/AQAAAn9BAAACf4EAAAJ/wQAAAkABQAACQEFAAAJAgUAAAkDBQAACQQFAAAJBQUAAAkGBQAACQcFAAAJCAUAAAkJBQAACQoFAAAJCwUAAAkMBQAACQ0FAAANGAeBAAAAAAEAAAAgAAAABApJbmtQb2ludFYxAgAAAAkOBQAACQ8FAAAJEAUAAAkRBQAACRIFAAAJEwUAAAkUBQAACRUFAAAJFgUAAAkXBQAACRgFAAAJGQUAAAkaBQAACRsFAAAJHAUAAAkdBQAACR4FAAAJHwUAAAkgBQAACSEFAAAJIgUAAAkjBQAACSQFAAAJJQUAAAkmBQAADQcHgwAAAAABAAAAEAAAAAQKSW5rUG9pbnRWMQIAAAAJJwUAAAkoBQAACSkFAAAJKgUAAAkrBQAACSwFAAAJLQUAAAkuBQAACS8FAAAJMAUAAAkxBQAACTIFAAAJMwUAAAk0BQAACTUFAAAKB4UAAAAAAQAAAIAAAAAECklua1BvaW50VjECAA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0wB4cAAAAAAQAAACAAAAAECklua1BvaW50VjECAAAACYYFAAAJhwUAAAmIBQAACYkFAAAJigUAAAmLBQAACYwFAAAJjQUAAAmOBQAACY8FAAAJkAUAAAmRBQAACZIFAAAJkwUAAAmUBQAACZUFAAAJlgUAAAmXBQAADQ4FiAAAAApJbmtQb2ludFYxBAAAAAFYAVkOUHJlc3N1cmVGYWN0b3IJVGltZVN0YW1wAAAAAAYGCxACAAAAcqcg1H4T4z/gc592buHaPwAAaT4AAAAAAAAAAAGJAAAAiAAAAMj7pHY4DeM/rrFP9Mrl2j8AAKA+EAAAAAAAAAABigAAAIgAAABKemvqzgPjP0otsO+D7to/AICpPhAAAAAAAAAAAYsAAACIAAAAzPgxXmX64j/mqBDrPPfaPwCAsD4QAAAAAAAAAAGMAAAAiAAAAMz4MV5l+uI/5qgQ6zz32j8AALg+EAAAAAAAAAABjQAAAIgAAADM+DFeZfriP+aoEOs899o/AAC6PhAAAAAAAAAAAY4AAACIAAAA9yJ0L0L34j/mqBDrPPfaPwCAvT4fAAAAAAAAAAGPAAAAiAAAAPcidC9C9+I/tObAaJn72j8AAL8+HwAAAAAAAAABkAAAAIgAAAAkTbYAH/TiP7TmwGiZ+9o/AAC5Ph8AAAAAAAAAAZEAAACIAAAAUHf40fvw4j+05sBomfvaPwAAtj4fAAAAAAAAAAGSAAAAiAAAAHqhOqPY7eI/tObAaJn72j8AAK8+LwAAAAAAAAABkwAAAIgAAACmy3x0teriP4Akceb1/9o/AACsPi8AAAAAAAAAAZQAAACIAAAA0fW+RZLn4j9OYiFkUgTbPwAAqT4vAAAAAAAAAAGVAAAAiAAAAPwfARdv5OI/HKDR4a4I2z8AAKg+LwAAAAAAAAABlgAAAIgAAABUdIW5KN7iP7gbMt1nEds/AACnPj8AAAAAAAAAAZcAAACIAAAAqcgJXOLX4j8i1UJWfR7bPwAApj4/AAAAAAAAAAGYAAAAiAAAAAEdjv6b0eI/io5Tz5Ir2z8AAKY+TgAAAAAAAAABmQAAAIgAAACDm1RyMsjiP8KFFMYEPds/AACmPl4AAAAAAAAAAZoAAACIAAAA2e/YFOzB4j/IuoU601LbPwAAqD5tAAAAAAAAAAGbAAAAiAAAAAYaG+bIvuI/zO/2rqFo2z8AAKk+bQAAAAAAAAABnAAAAIgAAAAxRF23pbviP9IkaCNwfts/AICqPn0AAAAAAAAAAZ0AAACIAAAAXG6fiIK44j/UWdmXPpTbPwCAqz59AAAAAAAAAAGeAAAAiAAAAFxun4iCuOI/2I5KDA2q2z8AgKs+fQAAAAAAAAABnwAAAIgAAAAGGhvmyL7iPxCGCwN/u9s/AACsPpwAAAAAAAAAAaAAAACIAAAAsMWWQw/F4j94Pxx8lMjbPwAArD6cAAAAAAAAAAGhAAAAiAAAACxH0M94zuI/FLt8d03R2z8AAKw+nAAAAAAAAAABogAAAIgAAACAnseKBdviP+T4LPWp1ds/AICoPqwAAAAAAAAAAaMAAACIAAAApst8dLXq4j/k+Cz1qdXbPwAApz6sAAAAAAAAAAGkAAAAiAAAAPcidC9C9+I/FLt8d03R2z8AgJ4+vAAAAAAAAAABpQAAAIgAAABKemvqzgPjP6wBbP43xNs/AICaPrwAAAAAAAAAAaYAAACIAAAAndFipVsQ4z90CqsHxrLbPwCAmT68AAAAAAAAAAGnAAAAiAAAAO4oWmDoHOM/oJeJFZuY2z8AgJk+ywAAAAAAAAABqAAAAIgAAABCgFEbdSnjPzapByi3dds/AACbPtsAAAAAAAAAAakAAACIAAAAvgGLp94y4z/6fNW8dk7bPwCAmz7bAAAAAAAAAAGqAAAAiAAAAGitBgUlOeM/vlCjUTYn2z8AgKU+6gAAAAAAAAABqwAAAIgAAAASWYJiaz/jP7TmwGiZ+9o/AACqPuoAAAAAAAAAAawAAACIAAAAElmCYms/4z92uo79WNTaPwCAtD76AAAAAAAAAAGtAAAAiAAAABJZgmJrP+M/NI5ckhit2j8AALk++gAAAAAAAAABrgAAAIgAAAA9g8QzSDzjP8af2qQ0ito/AADDPgoBAAAAAAAAAa8AAACIAAAAlddI1gE24z/2LLmyCXDaPwAAxz4KAQAAAAAAAAGwAAAAiAAAAOsrzXi7L+M/IrqXwN5V2j8AgM8+GQEAAAAAAAABsQAAAIgAAABCgFEbdSnjP+zC1slsRNo/AIDTPhkBAAAAAAAAAbIAAACIAAAAxf4Xjwsg4z+CCcZQVzfaPwCA2T4ZAQAAAAAAAAGzAAAAiAAAAEd93gKiFuM/5o1lVZ4u2j8AANw+KQEAAAAAAAABtAAAAIgAAAD0JedHFQrjP+aNZVWeLto/AIDdPikBAAAAAAAAAbUAAACIAAAAos7vjIj94j/mjWVVni7aPwAA3j4pAQAAAAAAAAG2AAAAiAAAAFB3+NH78OI/ggnGUFc32j8AgNw+SAEAAAAAAAABtwAAAIgAAADR9b5FkufiP7oAh0fJSNo/AADcPkgBAAAAAAAAAbgAAACIAAAAgJ7HigXb4j+Mc6g59GLaPwAA3D5IAQAAAAAAAAG5AAAAiAAAANbySy2/1OI/LiR6qXuB2j8AANw+SAEAAAAAAAABugAAAIgAAAAsR9DPeM7iP8rUSxkDoNo/AIDaPlgBAAAAAAAAAbsAAACIAAAAWHESoVXL4j9shR2Jir7aPwAA2j5YAQAAAAAAAAG8AAAAiAAAAFhxEqFVy+I/4HOfdm7h2j8AANk+ZwEAAAAAAAABvQAAAIgAAABYcRKhVcviP4Akceb1/9o/AADYPmwBAAAAAAAAAb4AAACIAAAALEfQz3jO4j9Ul5LYIBrbPwCA1T58AQAAAAAAAAG/AAAAiAAAANbySy2/1OI/Jgq0yks02z8AgNQ+iwEAAAAAAAABwAAAAIgAAABUdIW5KN7iP14BdcG9Rds/AADTPosBAAAAAAAAAcEAAACIAAAA0fW+RZLn4j/IuoU601LbPwAA0j6LAQAAAAAAAAHCAAAAiAAAAFB3+NH78OI/YjbmNYxb2z8AANI+iwEAAAAAAAABwwAAAIgAAADM+DFeZfriPzB0lrPoX9s/AADSPosBAAAAAAAAAcQAAACIAAAASnpr6s4D4z8wdJaz6F/bPwAA0z6bAQAAAAAAAAHFAAAAiAAAAPQl50cVCuM/YjbmNYxb2z8AgNM+mwEAAAAAAAABxgAAAIgAAABypyDUfhPjP/p81bx2Tts/AADXPqsBAAAAAAAAAccAAACIAAAAGlOcMcUZ4z+Qw8RDYUHbPwCA2D6rAQAAAAAAAAHIAAAAiAAAAO4oWmDoHOM/WMwDTe8v2z8AgOI+ugEAAAAAAAAByQAAAIgAAADF/hePCyDjPyLVQlZ9Hts/AIDmProBAAAAAAAAAcoAAACIAAAAxf4Xjwsg4z/q3YFfCw3bPwCA8D7KAQAAAAAAAAHLAAAAiAAAAMX+F48LIOM/gCRx5vX/2j8AAPU+ygEAAAAAAAABzAAAAIgAAADuKFpg6BzjPxhrYG3g8to/AAAAP9kBAAAAAAAAAc0AAACIAAAAGlOcMcUZ4z987/9xJ+raPwBAAj/ZAQAAAAAAAAHOAAAAiAAAAHKnINR+E+M/4HOfdm7h2j8AwAY/2QEAAAAAAAABzwAAAIgAAACd0WKlWxDjP+Bzn3Zu4do/AMAIP+kBAAAAAAAAAdAAAACIAAAA9CXnRxUK4z+usU/0yuXaPwDACj/pAQAAAAAAAAHRAAAAiAAAAEp6a+rOA+M/Si2w74Pu2j8AgAs/+QEAAAAAAAAB0gAAAIgAAACizu+MiP3iP4Akceb1/9o/AMAKP/kBAAAAAAAAAdMAAACIAAAA9yJ0L0L34j+GWeJaxBXbPwBACj8IAgAAAAAAAAHUAAAAiAAAAFB3+NH78OI/Jgq0yks02z8AgAk/GAIAAAAAAAAB1QAAAIgAAABQd/jR+/DiP8i6hTrTUts/AAAJPxgCAAAAAAAAAdYAAACIAAAAUHf40fvw4j9oa1eqWnHbPwBABj8oAgAAAAAAAAHXAAAAiAAAACRNtgAf9OI/ON54nIWL2z8AAAU/KAIAAAAAAAAB2AAAAIgAAAD3InQvQvfiP9iOSgwNqts/AIABPygCAAAAAAAAAdkAAACIAAAAos7vjIj94j/cw7uA27/bPwAAAD9HAgAAAAAAAAHaAAAAiAAAAEp6a+rOA+M/5Pgs9anV2z8AAPs+RwIAAAAAAAAB2wAAAIgAAAD0JedHFQrjPxjw7esb59s/AAD5PlYCAAAAAAAAAdwAAACIAAAAcqcg1H4T4z+Eqf5kMfTbPwAA+D5WAgAAAAAAAAHdAAAAiAAAAO4oWmDoHOM/ICVfYOr82z8AAPg+VgIAAAAAAAAB3gAAAIgAAABtqpPsUSbjP+xiD95GAdw/AAD5PlYCAAAAAAAAAd8AAACIAAAA6yvNeLsv4z/sYg/eRgHcPwCA+T5mAgAAAAAAAAHgAAAAiAAAAGitBgUlOeM/7GIP3kYB3D8AAP0+ZgIAAAAAAAAB4QAAAIgAAAASWYJiaz/jP+xiD95GAdw/AID+PnYCAAAAAAAAAeIAAACIAAAAuwT+v7FF4z/sYg/eRgHcPwAAAj92AgAAAAAAAAHjAAAAiAAAAGWweR34S+M/ICVfYOr82z8AAAM/dgIAAAAAAAAB5AAAAIgAAAA5hjdMG0/jP1DnruKN+Ns/AMADP5UCAAAAAAAAAeUAAACIAAAADFz1ej5S4z+0a07n1O/bPwAABD+VAgAAAAAAAAHmAAAAiAAAAAxc9Xo+UuM/GPDt6xvn2z8AgAU/lQIAAAAAAAAB5wAAAIgAAAAMXPV6PlLjP7A23XIG2ts/AEAGP5UCAAAAAAAAAegAAACIAAAAOYY3TBtP4z9Ifcz58MzbPwDABz+lAgAAAAAAAAHpAAAAiAAAAGWweR34S+M/3MO7gNu/2z8AgAg/pQIAAAAAAAAB6gAAAIgAAACP2rvu1EjjP3QKqwfGsts/AMAIP7QCAAAAAAAAAesAAACIAAAA5i5AkY5C4z8MUZqOsKXbPwAACT+0AgAAAAAAAAHsAAAAiAAAAD2DxDNIPOM/cNU5k/ec2z8AAAo/xAIAAAAAAAAB7QAAAIgAAABorQYFJTnjP6CXiRWbmNs/AIAKP8QCAAAAAAAAAe4AAACIAAAAvgGLp94y4z+gl4kVm5jbPwAADD/TAgAAAAAAAAHvAAAAiAAAABZWD0qYLOM/oJeJFZuY2z8AgAw/0wIAAAAAAAAB8AAAAIgAAABtqpPsUSbjPzwT6hBUods/AEAMP9MCAAAAAAAAAfEAAACIAAAAmNTVvS4j4z/YjkoMDarbPwAADD/jAgAAAAAAAAHyAAAAiAAAAO4oWmDoHOM/EIYLA3+72z8AQAo/4wIAAAAAAAAB8wAAAIgAAAAaU5wxxRnjP0h9zPnwzNs/AIAJP/MCAAAAAAAAAfQAAACIAAAAGlOcMcUZ4z8Y8O3rG+fbPwAACT8SAwAAAAAAAAH1AAAAiAAAABpTnDHFGeM/ICVfYOr82z8AAAk/EgMAAAAAAAAB9gAAAIgAAADuKFpg6BzjP8TVMNBxG9w/AMAHPxIDAAAAAAAAAfcAAACIAAAAmNTVvS4j4z/MCqJEQDHcPwBABz8SAwAAAAAAAAH4AAAAiAAAAEKAURt1KeM/0D8TuQ5H3D8AAAc/IgMAAAAAAAAB+QAAAIgAAAC+AYun3jLjPwg31K+AWNw/AAAHPyIDAAAAAAAAAfoAAACIAAAAElmCYms/4z9w8OQolmXcPwBABT8xAwAAAAAAAAH7AAAAiAAAADmGN0wbT+M/DGxFJE9u3D8AgAQ/MQMAAAAAAAAB/AAAAIgAAABfs+w1y17jP9yp9aGrctw/AIACP0EDAAAAAAAAAf0AAACIAAAAsgrk8Fdr4z8MbEUkT27cPwCAAT9BAwAAAAAAAAH+AAAAiAAAAARi26vkd+M/QC6VpvJp3D8AgAE/UAMAAAAAAAAB/wAAAIgAAABXudJmcYTjP9R0hC3dXNw/AMABP1ADAAAAAAAAAQABAACIAAAA1ToM89qN4z+cfcM2a0vcPwCAAj9gAwAAAAAAAAEBAQAAiAAAAKoQyiH+kOM/mEhSwpw13D8AwAI/YAMAAAAAAAABAgEAAIgAAACqEMoh/pDjP8TVMNBxG9w/AMACP3ADAAAAAAAAAQMBAACIAAAA1ToM89qN4z/sYg/eRgHcPwAAAz9wAwAAAAAAAAEEAQAAiAAAACyPkJWUh+M/TLI9br/i2z8AgAM/jQMAAAAAAAABBQEAAIgAAACtDVcJK37jP9zDu4Dbv9s/AMADP50DAAAAAAAAAQYBAACIAAAAL4wdfcF04z9w1TmT95zbPwAABT+dAwAAAAAAAAEHAQAAiAAAAN00JsI0aOM/BOe3pRN62z8AgAU/rQMAAAAAAAABCAEAAIgAAACL3S4HqFvjP2I25jWMW9s/AAAHP60DAAAAAAAAAQkBAACIAAAAOYY3TBtP4z9eAXXBvUXbPwCABz+8AwAAAAAAAAEKAQAAiAAAALsE/r+xReM/Jgq0yks02z8AgAk/vAMAAAAAAAABCwEAAIgAAAA9g8QzSDzjP4qOU8+SK9s/AEAKP7wDAAAAAAAAAQwBAACIAAAAvgGLp94y4z++UKNRNifbPwBACj+8AwAAAAAAAAENAQAAiAAAABZWD0qYLOM/WMwDTe8v2z8AAAo/zAMAAAAAAAABDgEAAIgAAABCgFEbdSnjP5DDxENhQds/AEAIP8wDAAAAAAAAAQ8BAACIAAAAbaqT7FEm4z9iNuY1jFvbPwCABz/bAwAAAAAAAAEQAQAAiAAAAG2qk+xRJuM/BOe3pRN62z8AgAY/2wMAAAAAAAABEQEAAIgAAABtqpPsUSbjP6CXiRWbmNs/AAAGP+sDAAAAAAAAARIBAACIAAAAQoBRG3Up4z9ASFuFIrfbPwDAAj/rAwAAAAAAAAETAQAAiAAAAOsrzXi7L+M/5Pgs9anV2z8AAAE/CgQAAAAAAAABFAEAAIgAAACV10jWATbjP7RrTufU79s/AAD6PgoEAAAAAAAAARUBAACIAAAAElmCYms/4z+8oL9bowXcPwAA9j4KBAAAAAAAAAEWAQAAiAAAAGWweR34S+M/LFrQ1LgS3D8AgOg+CgQAAAAAAAABFwEAAIgAAAC2B3HYhFjjP8TVMNBxG9w/AADiPhoEAAAAAAAAARgBAACIAAAA3TQmwjRo4z/E1TDQcRvcPwCAzT4aBAAAAAAAAAEZAQAAiAAAANk3mdoHe+M/LFrQ1LgS3D8AAMQ+KgQAAAAAAAABGgEAAIgAAADVOgzz2o3jPyAlX2Dq/Ns/AABePioEAAAAAAAAARsBAACIAAAA0D1/C66g4z/k+Cz1qdXbPwAAEj5JBAAAAAAAAAEcAQAAiAAAACOVdsY6reM/PBPqEFSh2z8AAMg9SQQAAAAAAAABHQEAAIgAAABdQ23BAtHkPwxRmo6wpds/AAAhPgAAAAAAAAAAAR4BAACIAAAANha411LB5D/YjkoMDarbPwAAXD4PAAAAAAAAAAEfAQAAiAAAALmUfkvpt+Q/2I5KDA2q2z8AAGo+DwAAAAAAAAABIAEAAIgAAAAQ6QLuorHkPwxRmo6wpds/AABzPg8AAAAAAAAAASEBAACIAAAAOxNFv3+u5D/YjkoMDarbPwAAiD4PAAAAAAAAAAEiAQAAiAAAAGY9h5Bcq+Q/2I5KDA2q2z8AgI0+HwAAAAAAAAABIwEAAIgAAAC9kQszFqXkP9iOSgwNqts/AICXPh8AAAAAAAAAASQBAACIAAAA6LtNBPOh5D8MUZqOsKXbPwCAmz4fAAAAAAAAAAElAQAAiAAAAEAQ0qasm+Q/DFGajrCl2z8AgKE+HwAAAAAAAAABJgEAAIgAAACWZFZJZpXkPwxRmo6wpds/AACkPi4AAAAAAAAAAScBAACIAAAA7bja6x+P5D8MUZqOsKXbPwCAsD4uAAAAAAAAAAEoAQAAiAAAAEQNX47ZiOQ/DFGajrCl2z8AALY+PgAAAAAAAAABKQEAAIgAAABvN6FftoXkP9iOSgwNqts/AIDBPj4AAAAAAAAAASoBAACIAAAAmmHjMJOC5D+kzPqJaa7bPwCAxj4+AAAAAAAAAAErAQAAiAAAAJph4zCTguQ/QEhbhSK32z8AgM0+PgAAAAAAAAABLAEAAIgAAABvN6FftoXkP3g/HHyUyNs/AADQPk4AAAAAAAAAAS0BAACIAAAAGOMcvfyL5D98dI3wYt7bPwCA1D5dAAAAAAAAAAEuAQAAiAAAAJZkVklmleQ/ICVfYOr82z8AgNY+bQAAAAAAAAABLwEAAIgAAADou00E86HkP2BRkcsqJNw/AIDWPn0AAAAAAAAAATABAACIAAAAEOkC7qKx5D9su3O0x0/cPwAA1j59AAAAAAAAAAExAQAAiAAAADYWuNdSweQ/EKG2mB2E3D8AANc+nAAAAAAAAAABMgEAAIgAAAAzGSvwJdTkP1ACWngswdw/AIDXPpwAAAAAAAAAATMBAACIAAAALRyeCPnm5D8s311T9AbdPwCA1T6cAAAAAAAAAAE0AQAAiAAAAP30zk/v/OQ/CLxhLrxM3T8AgNQ+nAAAAAAAAAABNQEAAIgAAADOzf+W5RLlPxxbtYsnjt0/AADVPqsAAAAAAAAAATYBAACIAAAAnqYw3tso5T+Qfqjt2cbdPwCA1T6rAAAAAAAAAAE3AQAAiAAAAG5/YSXSPuU/aCY7VNP23T8AANc+qwAAAAAAAAABOAEAAIgAAADpAw7KDlvlP9QUvUG3Gd4/AIDXPrsAAAAAAAAAATkBAACIAAAAYIi6bkt35T/cSS62hS/ePwAA2j67AAAAAAAAAAE6AQAAiAAAALDiJEKrluU/RAM/L5s83j8AANs+ywAAAAAAAAABOwEAAIgAAAD+PI8VC7blP0QDPy+bPN4/AIDcPssAAAAAAAAAATwBAACIAAAAH223F47Y5T/cSS62hS/ePwCA3T7aAAAAAAAAAAE9AQAAiAAAAEKd3xkR++U/CNcMxFoV3j8AgN0+2gAAAAAAAAABPgEAAIgAAABlzQcclB3mP8yq2lga7t0/AADePuoAAAAAAAAAAT8BAACIAAAA3lG0wNA55j/0AkjyIL7dPwCA2D7qAAAAAAAAAAFAAQAAiAAAAFfWYGUNVuY/HFu1iyeO3T8AANY++gAAAAAAAAABQQEAAIgAAAAnr5GsA2zmP6Q3wil1Vd0/AICpPvoAAAAAAAAAAUIBAACIAAAAI7IExdZ+5j8AUn9FHyHdPwCAlT4MAQAAAAAAAAFDAQAAiAAAAHUJ/H9ji+Y/vPDbZRDk3D8AAIs+DAEAAAAAAAABRAEAAIgAAADIYPM68JfmP3yPOIYBp9w/AICHPisBAAAAAAAAAUUBAACIAAAA3MSmTWza5D+o56UfCHfcPwAAoT4AAAAAAAAAAAFGAQAAiAAAAIltr5LfzeQ/QGMGG8F/3D8AgNw+DwAAAAAAAAABRwEAAIgAAABdQ23BAtHkP6jnpR8Id9w/AADqPg8AAAAAAAAAAUgBAACIAAAAXUNtwQLR5D8MbEUkT27cPwCA8z4PAAAAAAAAAAFJAQAAiAAAAF1DbcEC0eQ/cPDkKJZl3D8AAPg+DwAAAAAAAAABSgEAAIgAAAAzGSvwJdTkPwg31K+AWNw/AAD4Ph8AAAAAAAAAAUsBAACIAAAA3MSmTWza5D8EAmM7skLcPwAA+D4fAAAAAAAAAAFMAQAAiAAAAFlG4NnV4+Q/YFGRyyok3D8AAPg+LwAAAAAAAAABTQEAAIgAAACrndeUYvDkPyAlX2Dq/Ns/AID2Pi8AAAAAAAAAAU4BAACIAAAA1MqMfhIA5T+sAWz+N8TbPwAA9j4+AAAAAAAAAAFPAQAAiAAAAM7N/5blEuU/0iRoI3B+2z8AAPU+PgAAAAAAAAABUAEAAIgAAAByfO4M/yvlP1jMA03vL9s/AAD0Pj4AAAAAAAAAAVEBAACIAAAA7ACbsTtI5T+usU/0yuXaPwCA7j5OAAAAAAAAAAFSAQAAiAAAAA8xw7O+auU/ytRLGQOg2j8AAOw+TgAAAAAAAAABUwEAAIgAAAAFN6nkZJDlP/D3Rz47Wto/AIDfPl4AAAAAAAAAAVQBAACIAAAAJ2fR5uey5T8UG0RjcxTaPwAA2j5eAAAAAAAAAAFVAQAAiAAAAHbBO7pH0uU/0rmgg2TX2T8AgMc+bQAAAAAAAAABVgEAAIgAAADEG6aNp/HlP8QaTSb5ldk/AIC/Pn0AAAAAAAAAAVcBAACIAAAAPaBSMuQN5j8aNQpCo2HZPwCAnz59AAAAAAAAAAFYAQAAiAAAAONOQaj9JuY/EMsnWQY22T8AAJI+fQAAAAAAAAABWQEAAIgAAAAJfPaRrTbmP6LcpWsiE9k/AICKPqwAAAAAAAAAAVoBAACIAAAAMamre11G5j+cpzT3U/3YPwAAiD6sAAAAAAAAAAFbAQAAiAAAACUihDmfDOU/vAuH+66s3T8AAKU+AAAAAAAAAAABXAEAAIgAAAAlIoQ5nwzlPyCQJgD2o90/AADiPg8AAAAAAAAAAV0BAACIAAAAzs3/luUS5T/omGUJhJLdPwCA7z4PAAAAAAAAAAFeAQAAiAAAAMrQcq+4JeU/gKrjG6Bv3T8AgPk+DwAAAAAAAAABXwEAAIgAAADx/SeZaDXlP3h1cqfRWd0/AAD+Ph8AAAAAAAAAAWABAACIAAAAlqwWD4JO5T8Eh/C57TbdPwAA/j4fAAAAAAAAAAFhAQAAiAAAAOIGgeLhbeU//BwO0VAL3T8AgPs+LwAAAAAAAAABYgEAAIgAAACDuOJwzpnlP7i7avFBztw/AID6Pi8AAAAAAAAAAWMBAACIAAAA9z8CLt7I5T8QobaYHYTcPwAAzj4+AAAAAAAAAAFkAQAAiAAAAEKd3xkR++U/YFGRyyok3D8AALo+PgAAAAAAAAABZQEAAIgAAAC2JP/WICrmPxCGCwN/u9s/AACuPlwAAAAAAAAAAWYBAACIAAAAAYLcwlNc5j9iNuY1jFvbPwAAqj5cAAAAAAAAAAFnAQAAiAAAAMBzVFWkyXY/HhpfrASZ2D8AgIA+AAAAAAAAAAABaAEAAIgAAAAgtZM43hRyP1YRIKN2qtg/AACwPhAAAAAAAAAAAWkBAACIAAAAwMqo2UaDcD9WESCjdqrYPwCAuj4QAAAAAAAAAAFqAQAAiAAAACC1kzjeFHI/JE/QINOu2D8AgMI+EAAAAAAAAAABawEAAIgAAAAgtZM43hRyPyRP0CDTrtg/AIDDPhAAAAAAAAAAAWwBAACIAAAAQJ9+l3Wmcz8kT9Ag067YPwCAwj4fAAAAAAAAAAFtAQAAiAAAAMBzVFWkyXY/VhEgo3aq2D8AAMA+HwAAAAAAAAABbgEAAIgAAADAMhVyan57P4jTbyUaptg/AIC+Ph8AAAAAAAAAAW8BAACIAAAA4PhqR5gZgD+I028lGqbYPwAAvj4vAAAAAAAAAAFwAQAAiAAAALBCtrSSBYQ/iNNvJRqm2D8AAL4+LwAAAAAAAAABcQEAAIgAAACQduyAJIOJP4jTbyUaptg/AAC+Pj8AAAAAAAAAAXIBAACIAAAAEIXBrYytkD+I028lGqbYPwAAvj4/AAAAAAAAAAFzAQAAiAAAAPhDgspSYpU/iNNvJRqm2D8AAL4+PwAAAAAAAAABdAEAAIgAAACQMnNuSkSbP7qVv6e9odg/AAC+Pk4AAAAAAAAAAXUBAACIAAAA3G0P9VPFoD/sVw8qYZ3YPwAAvj5OAAAAAAAAAAF2AQAAiAAAAAj9n4roTKQ/UtyuLqiU2D8AAL4+XgAAAAAAAAABdwEAAIgAAADsLlM0SqKnP7ZgTjPvi9g/AIC8Pl4AAAAAAAAAAXgBAACIAAAAzGAG3qv3qj8a5e03NoPYPwAAvD5tAAAAAAAAAAF5AQAAiAAAAEBNdF9zsa4/fmmNPH162D8AALw+bQAAAAAAAAABegEAAIgAAAAkek5c0GexP+LtLEHEcdg/AAC8Pn0AAAAAAAAAAXsBAACIAAAA7irA9Bmpsz96NBzIrmTYPwAAvD59AAAAAAAAAAF8AQAAiAAAALzbMY1j6rU/EHsLT5lX2D8AALw+jQAAAAAAAAABfQEAAIgAAACKjKMlrSu4P6bB+tWDStg/AAC9Po0AAAAAAAAAAX4BAACIAAAAsI4mSN1Tuj9syjnfETnYPwCAvT6cAAAAAAAAAAF/AQAAiAAAAH4/mOAmlbw/ZpXIakMj2D8AAMA+nAAAAAAAAAABgAEAAIgAAADgqsRQ1jq/P5Qip3gYCdg/AADBPqwAAAAAAAAAAYEBAACIAAAAIot44ELwwD/Ar4WG7e7XPwAAxT6sAAAAAAAAAAGCAQAAiAAAANLAjpgaQ8I/vHoUEh/Z1z8AgMY+vAAAAAAAAAABgwEAAIgAAADcR7ba2HzDP7ZFo51Qw9c/AIDIPrwAAAAAAAAAAYQBAACIAAAA6M7dHJe2xD+yEDIpgq3XPwCAyT7LAAAAAAAAAAGFAQAAiAAAAESt/Bni/MU/ehlxMhCc1z8AgMg+ywAAAAAAAAABhgEAAIgAAABGOgqNRlzHPxJgYLn6jtc/AADIPtsAAAAAAAAAAYcBAACIAAAASscXAKu7yD925P+9QYbXPwAAyT7bAAAAAAAAAAGIAQAAiAAAAO4CFOkoNMo/duT/vUGG1z8AgMk+6gAAAAAAAAABiQEAAIgAAAD6iTsr523LP6imT0Dlgdc/AIDIPuoAAAAAAAAAAYoBAACIAAAAqL9R477AzD+opk9A5YHXPwAAyD76AAAAAAAAAAGLAQAAiAAAAK5MX1YjIM4/2mifwoh91z8AAMk++gAAAAAAAAABjAEAAIgAAAACMWSEFIzPP9pon8KIfdc/AIDJPgoBAAAAAAAAAY0BAACIAAAAAt+4e7x10D+opk9A5YHXPwCAyD4KAQAAAAAAAAGOAQAAiAAAADBOSPrhGNE/RCKwO56K1z8AAMg+GQEAAAAAAAABjwEAAIgAAABlumRgNKnRP96dEDdXk9c/AIDCPhkBAAAAAAAAAZABAACIAAAAR8+JC/os0j96GXEyEJzXPwAAwD4pAQAAAAAAAAGRAQAAiAAAANCPKhQGt9I/FpXRLcmk1z8AgLM+KQEAAAAAAAABkgEAAIgAAAAH+dNhhTTTP7IQMimCrdc/AACuPikBAAAAAAAAAZMBAACIAAAA7AqG9Hel0z+ATuKm3rHXPwAAlj45AQAAAAAAAAGUAQAAiAAAAIDFQMzdCdQ/gE7ipt6x1z8AgIs+OQEAAAAAAAABlQEAAIgAAADBKATptmHUP7IQMimCrdc/AACHPkgBAAAAAAAAAZYBAACIAAAABolU7bym1D8WldEtyaTXPwCAhT5IAQAAAAAAAAGXAQAAiAAAACC1kzjeFHI/YPaK91Uv4j8AAFU+AAAAAAAAAAABmAEAAIgAAADAyqjZRoNwP3rXsrgnLeI/AACSPhAAAAAAAAAAAZkBAACIAAAAwMqo2UaDcD9617K4Jy3iPwCAmj4QAAAAAAAAAAGaAQAAiAAAAECffpd1pnM/YPaK91Uv4j8AAKE+EAAAAAAAAAABmwEAAIgAAABAn36XdaZzP2D2ivdVL+I/AAClPhAAAAAAAAAAAZwBAACIAAAAQJ9+l3Wmcz9g9or3VS/iPwCApT4QAAAAAAAAAAGdAQAAiAAAAMBzVFWkyXY/YPaK91Uv4j8AgKM+LwAAAAAAAAABngEAAIgAAADAMhVyan57P2D2ivdVL+I/AICiPi8AAAAAAAAAAZ8BAACIAAAA8G3g9mPigD9g9or3VS/iPwAAoj4vAAAAAAAAAAGgAQAAiAAAAAAtoRMql4U/YPaK91Uv4j8AAKI+LwAAAAAAAAABoQEAAIgAAACQduyAJIOJP2D2ivdVL+I/AACiPj8AAAAAAAAAAaIBAACIAAAA0B+Y/IHJjz9g9or3VS/iPwAAoj4/AAAAAAAAAAGjAQAAiAAAABif3JNVbJM/YPaK91Uv4j8AgKA+PwAAAAAAAAABpAEAAIgAAAAAXp2wGyGYP2D2ivdVL+I/AACgPk8AAAAAAAAAAaUBAACIAAAAUGKj9XtxnD9617K4Jy3iPwCApD5PAAAAAAAAAAGmAQAAiAAAANxtD/VTxaA/eteyuCct4j8AAKY+XgAAAAAAAAABpwEAAIgAAACYKk3v6VGjP5K42nn5KuI/AACsPl4AAAAAAAAAAagBAACIAAAAnERo1bIQpj+smQI7yyjiPwAArj5uAAAAAAAAAAGpAQAAiAAAAFQBps9Inag/xHoq/Jwm4j8AALQ+fQAAAAAAAAABqgEAAIgAAABcG8G1EVyrP95bUr1uJOI/AAC2Pn0AAAAAAAAAAasBAACIAAAAYDXcm9oarj/eW1K9biTiPwCAuj59AAAAAAAAAAGsAQAAiAAAAKSzxyIeuLA/3ltSvW4k4j8AgLw+jQAAAAAAAAABrQEAAIgAAACSTKH3zmKyP/g8en5AIuI/AIC+Po0AAAAAAAAAAa4BAACIAAAAcPFGLsxYtD/4PHp+QCLiPwCAvz6dAAAAAAAAAAGvAQAAiAAAAKzn/e6vNbY/+Dx6fkAi4j8AgL8+nQAAAAAAAAABsAEAAIgAAADo3bSvkxK4P/g8en5AIuI/AADAPqwAAAAAAAAAAbEBAACIAAAAINRrcHfvuT/4PHp+QCLiPwCAvj6sAAAAAAAAAAGyAQAAiAAAALQbNLtBs7s/+Dx6fkAi4j8AAL4+ywAAAAAAAAABswEAAIgAAADwEet7JZC9P/g8en5AIuI/AADAPssAAAAAAAAAAbQBAACIAAAAFBRunlW4vz/4PHp+QCLiPwAAwT7bAAAAAAAAAAG1AQAAiAAAAHrciWop18A/+Dx6fkAi4j8AgMI+2wAAAAAAAAABtgEAAIgAAAA8BtTAtN7BPxAeoj8SIOI/AIDDPtsAAAAAAAAAAbcBAACIAAAArNgmXLPZwj8q/8kA5B3iPwCAwj7qAAAAAAAAAAG4AQAAiAAAAByrefex1MM/Kv/JAOQd4j8AAMI+6gAAAAAAAAABuQEAAIgAAADozt0cl7bEPyr/yQDkHeI/AADDPvoAAAAAAAAAAboBAACIAAAAsvJBQnyYxT8q/8kA5B3iPwCAwz76AAAAAAAAAAG7AQAAiAAAAHwWpmdhesY/EB6iPxIg4j8AAMc+CQEAAAAAAAABvAEAAIgAAACYkQFI02jHP/g8en5AIuI/AIDIPgkBAAAAAAAAAb0BAACIAAAACGRU49FjyD/eW1K9biTiPwCAyz4ZAQAAAAAAAAG+AQAAiAAAAMiNnjlda8k/rJkCO8so4j8AAM0+GQEAAAAAAAABvwEAAIgAAAA8YPHUW2bKP6yZAjvLKOI/AIDOPikBAAAAAAAAAcABAACIAAAABoRV+kBIyz+smQI7yyjiPwCAzz4pAQAAAAAAAAHBAQAAiAAAAM6nuR8mKsw/krjaefkq4j8AANI+OAEAAAAAAAABwgEAAIgAAABIdCaKfv/MP3rXsrgnLeI/AADTPjgBAAAAAAAAAcMBAACIAAAAvkCT9NbUzT9g9or3VS/iPwCA0z5IAQAAAAAAAAHEAQAAiAAAANy77tRIw84/SBVjNoQx4j8AANQ+SAEAAAAAAAABxQEAAIgAAABKjkFwR77PP0gVYzaEMeI/AADWPlgBAAAAAAAAAcYBAACIAAAAB9xFY+li0D8uNDt1sjPiPwAA1z5YAQAAAAAAAAHHAQAAiAAAAOfwag6v5tA/LjQ7dbIz4j8AgNY+ZwEAAAAAAAAByAEAAIgAAAAgWhRcLmTRPxZTE7TgNeI/AADWPmcBAAAAAAAAAckBAACIAAAArhdCTGfb0T/8cevyDjjiPwAA1j53AQAAAAAAAAHKAQAAiAAAAJMp9N5ZTNI/4pDDMT064j8AANY+dwEAAAAAAAABywEAAIgAAADLkp0s2cnSP7DOc6+ZPuI/AADWPncBAAAAAAAAAcwBAACIAAAAAvxGelhH0z+Y7Uvux0DiPwAA1j6GAQAAAAAAAAHNAQAAiAAAADtl8MfXxNM/fgwkLfZC4j8AANg+hgEAAAAAAAABzgEAAIgAAAAcehVznUjUP34MJC32QuI/AADZPpYBAAAAAAAAAc8BAACIAAAAqTdDY9a/1D9+DCQt9kLiPwCA2T6WAQAAAAAAAAHQAQAAiAAAAOOg7LBVPdU/fgwkLfZC4j8AANo+pgEAAAAAAAAB0QEAAIgAAADIsp5DSK7VP34MJC32QuI/AADbPqYBAAAAAAAAAdIBAACIAAAAAhnVePQY1j9+DCQt9kLiPwCA2z61AQAAAAAAAAHTAQAAiAAAAOcqhwvnidY/fgwkLfZC4j8AgNs+tQEAAAAAAAAB1AEAAIgAAADMPDme2frWP34MJC32QuI/AADcPsUBAAAAAAAAAdUBAACIAAAAsk7rMMxr1z9+DCQt9kLiPwAA3D7FAQAAAAAAAAHWAQAAiAAAAOq3lH5L6dc/fgwkLfZC4j8AANw+1QEAAAAAAAAB1wEAAIgAAAAoHsuz91PYP34MJC32QuI/AIDiPtUBAAAAAAAAAdgBAACIAAAAZIQB6aO+2D+Y7Uvux0DiPwCA5T7kAQAAAAAAAAHZAQAAiAAAAE6TQGPDHNk/mO1L7sdA4j8AgOk+5AEAAAAAAAAB2gEAAIgAAACO9gOAnHTZP7DOc6+ZPuI/AADrPvQBAAAAAAAAAdsBAACIAAAAegLQ4ei/2T/Kr5twazziPwCA6z70AQAAAAAAAAHcAQAAiAAAAGgOnEM1C9o/4pDDMT064j8AAOw+AwIAAAAAAAAB3QEAAIgAAAAGw3Dq9EnaP/xx6/IOOOI/AIDqPgMCAAAAAAAAAd4BAACIAAAA+MvJM26C2j8WUxO04DXiPwAA6j4TAgAAAAAAAAHfAQAAiAAAAEIppx+htNo/FlMTtOA14j8AAOk+EwIAAAAAAAAB4AEAAIgAAADi2giujeDaPy40O3WyM+I/AADoPiMCAAAAAAAAAeEBAACIAAAAMDVzge3/2j8uNDt1sjPiPwAA5z4jAgAAAAAAAAHiAQAAiAAAANTjYfcGGds/LjQ7dbIz4j8AAOY+MgIAAAAAAAAB4wEAAIgAAADQ5tQP2ivbPy40O3WyM+I/AIDhPjICAAAAAAAAAeQBAACIAAAAzOlHKK0+2z8uNDt1sjPiPwCA3z4yAgAAAAAAAAHlAQAAiAAAACBBP+M5S9s/LjQ7dbIz4j8AgNU+QgIAAAAAAAAB5gEAAIgAAAAgQT/jOUvbP0gVYzaEMeI/AADRPkICAAAAAAAAAecBAACIAAAAIEE/4zlL2z9IFWM2hDHiPwCAuT5CAgAAAAAAAAHoAQAAiAAAAMzpRyitPts/SBVjNoQx4j8AgK8+QgIAAAAAAAAB6QEAAIgAAAB6klBtIDLbP3rXsrgnLeI/AICpPlICAAAAAAAAAeoBAACIAAAAKDtZspMl2z+smQI7yyjiPwAAqD5SAgAAAAAAAAHrAQAAiAAAAAvP5wfa8uE/tEs5SUA8wT8AAMQ9AAAAAAAAAAAB7AEAAIgAAACNTa57cOnhP1DHmUT5RME/AAAHPhAAAAAAAAAAAe0BAACIAAAAuXfwTE3m4T8c0NhNhzPBPwAADz4QAAAAAAAAAAHuAQAAiAAAAOOhMh4q4+E/gFR4Us4qwT8AABU+EAAAAAAAAAAB7wEAAIgAAAAPzHTvBuDhP4BUeFLOKsE/AAA2PhAAAAAAAAAAAfABAACIAAAAO/a2wOPc4T8c0NhNhzPBPwAARD4gAAAAAAAAAAHxAQAAiAAAAGcg+ZHA2eE/HNDYTYczwT8AAGE+IAAAAAAAAAAB8gEAAIgAAACRSjtjndbhPxzQ2E2HM8E/AABsPiAAAAAAAAAAAfMBAACIAAAAvXR9NHrT4T+0SzlJQDzBPwAAfT4gAAAAAAAAAAH0AQAAiAAAAOievwVX0OE/tEs5SUA8wT8AAII+LwAAAAAAAAAB9QEAAIgAAAA/80OoEMrhP7RLOUlAPME/AACLPi8AAAAAAAAAAfYBAACIAAAAax2Gee3G4T+0SzlJQDzBPwAAjz4vAAAAAAAAAAH3AQAAiAAAAJdHyErKw+E/UMeZRPlEwT8AAJI+LwAAAAAAAAAB+AEAAIgAAADBcQocp8DhP4i+WjtrVsE/AICTPj8AAAAAAAAAAfkBAACIAAAA7JtM7YO94T9gMXwtlnDBPwAAlT4/AAAAAAAAAAH6AQAAiAAAAOybTO2DveE/bJteFjOcwT8AgJU+TwAAAAAAAAAB+wEAAIgAAADsm0ztg73hP6z8AfZB2cE/AACXPl4AAAAAAAAAAfwBAACIAAAA7JtM7YO94T/A0MbHezDCPwCAlz5uAAAAAAAAAAH9AQAAiAAAAMFxChynwOE/CJxMkCeZwj8AAJk+bgAAAAAAAAAB/gEAAIgAAACXR8hKysPhPzDa80r+G8M/AICZPo0AAAAAAAAAAf8BAACIAAAAP/NDqBDK4T9IGJsF1Z7DPwCAmD6NAAAAAAAAAAEAAgAAiAAAAOievwVX0OE/CNKiu2QqxD8AAJg+jQAAAAAAAAABAQIAAIgAAACRSjtjndbhPyQQSnY7rcQ/AACZPo0AAAAAAAAAAQICAACIAAAAO/a2wOPc4T+o0pA1WSfFPwCAmT6dAAAAAAAAAAEDAgAAiAAAAOOhMh4q4+E/LJXX9HahxT8AgJg+nQAAAAAAAAABBAIAAIgAAACNTa57cOnhP3hgXb0iCsY/AACYPqwAAAAAAAAAAQUCAACIAAAAYSNsqpPs4T8osIKKFWrGPwAAmz6sAAAAAAAAAAEGAgAAiAAAADf5Kdm27+E/QIRHXE/Bxj8AgJw+vAAAAAAAAAABBwIAAIgAAAALz+cH2vLhPxxhSzcXB8c/AAClPrwAAAAAAAAAAQgCAACIAAAA36SlNv314T9gwu4WJkTHPwAAqT7MAAAAAAAAAAEJAgAAiAAAAN+kpTb99eE/BKgx+3t4xz8AgK8+zAAAAAAAAAABCgIAAIgAAADfpKU2/fXhP3SWs+hfm8c/AACyPtsAAAAAAAAAAQsCAACIAAAAC8/nB9ry4T/ghDXWQ77HPwAAvD7bAAAAAAAAAAEMAgAAiAAAAAvP5wfa8uE/uPdWyG7Yxz8AgMA+2wAAAAAAAAABDQIAAIgAAAA3+SnZtu/hP1Rzt8Mn4cc/AIDGPusAAAAAAAAAAQ4CAACIAAAAjU2ue3Dp4T+491bIbtjHPwAAyz7rAAAAAAAAAAEPAgAAiAAAAOOhMh4q4+E/4IQ11kO+xz8AgMw+CgEAAAAAAAABEAIAAIgAAAA79rbA49zhP3SWs+hfm8c/AADQPgoBAAAAAAAAARECAACIAAAAkUo7Y53W4T/MsHAECmfHPwAA0T4KAQAAAAAAAAESAgAAiAAAAOievwVX0OE/8NNsKUIhxz8AgNE+GgEAAAAAAAABEwIAAIgAAAA/80OoEMrhP3h7CFPB0sY/AADSPikBAAAAAAAAARQCAACIAAAAl0fISsrD4T/EK+OFznLGPwAA0z4pAQAAAAAAAAEVAgAAiAAAAOybTO2DveE/QGmcxrD4xT8AgNM+KQEAAAAAAAABFgIAAIgAAABF8NCPPbfhP4ivlBAhbcU/AIDSPjkBAAAAAAAAARcCAACIAAAAm0RVMvew4T+U/stjH9DEPwAA0j45AQAAAAAAAAEYAgAAiAAAAPCY2dSwquE/pE0Dtx0zxD8AANM+SQEAAAAAAAABGQIAAIgAAAAdwxumjafhP0gYmwXVnsM/AIDTPkkBAAAAAAAAARoCAACIAAAASe1dd2qk4T/44jJUjArDPwCA0z5YAQAAAAAAAAEbAgAAiAAAAEntXXdqpOE/1KSLmbWHwj8AANQ+WAEAAAAAAAABHAIAAIgAAABJ7V13aqThP7hm5N7eBMI/AADWPmgBAAAAAAAAAR0CAACIAAAASe1dd2qk4T/QH/4aepPBPwAA1z5oAQAAAAAAAAEeAgAAiAAAAEntXXdqpOE/gFR4Us4qwT8AANs+dwEAAAAAAAABHwIAAIgAAAAdwxumjafhP2yAs4CU08A/AIDcPncBAAAAAAAAASACAACIAAAAxm6XA9St4T/0J0+qE4XAPwCA3z6HAQAAAAAAAAEhAgAAiAAAAJtEVTL3sOE/tMarygRIwD8AAOE+hwEAAAAAAAABIgIAAIgAAABF8NCPPbfhP6RcyeFnHMA/AADmPpcBAAAAAAAAASMCAACIAAAAGMaOvmC64T9w3I7oB/O/PwAA6D6XAQAAAAAAAAEkAgAAiAAAAMFxChynwOE/AO4M+yPQvz8AgOg+lwEAAAAAAAABJQIAAIgAAABrHYZ57cbhPwDuDPsj0L8/AADoPqYBAAAAAAAAASYCAACIAAAA6J6/BVfQ4T9w3I7oB/O/PwCA5D6mAQAAAAAAAAEnAgAAiAAAADv2tsDj3OE/COFo5q4TwD8AAOM+xgEAAAAAAAABKAIAAIgAAABhI2yqk+zhP1BCDMa9UMA/AIDmPsYBAAAAAAAAASkCAACIAAAAMvyc8YkC4j/ImnCcPp/APwAA6D7VAQAAAAAAAAEqAgAAiAAAAALVzTiAGOI/3G41bnj2wD8AgOk+1QEAAAAAAAABKwIAAIgAAACmg7yumTHiP4i+WjtrVsE/AADqPtUBAAAAAAAAASwCAACIAAAAooYvx2xE4j/cieADF7/BPwAA6j7lAQAAAAAAAAEtAgAAiAAAAHJfYA5jWuI/JFVmzMInwj8AAOo+5QEAAAAAAAABLgIAAIgAAABCOJFVWXDiP2wg7JRukMI/AADqPvQBAAAAAAAAAS8CAACIAAAAPzsEbiyD4j/A63FdGvnCPwAA6j70AQAAAAAAAAEwAgAAiAAAADk+d4b/leI/bDuXKg1Zwz8AAOo+9AEAAAAAAAABMQIAAIgAAAAJF6jN9aviP+ST+wCOp8M/AADqPgkCAAAAAAAAATICAACIAAAABhob5si+4j/AcP/bVe3DPwCA6D4JAgAAAAAAAAEzAgAAiAAAAAEdjv6b0eI/cFZCwKshxD8AAOg+GQIAAAAAAAABNAIAAIgAAAAnSkPoS+HiP3TAJKlITcQ/AADePhkCAAAAAAAAATUCAACIAAAAUHf40fvw4j9IM0abc2fEPwCA2T4oAgAAAAAAAAE2AgAAiAAAAKLO74yI/eI/gCoHkuV4xD8AgMs+KAIAAAAAAAABNwIAAIgAAAAeUCkZ8gbjP7ghyIhXisQ/AADGPjgCAAAAAAAAATgCAACIAAAAyPukdjgN4z+4IciIV4rEPwAArz44AgAAAAAAAAE5AgAAiAAAAHKnINR+E+M/uCHIiFeKxD8AAKU+SAIAAAAAAAABOgIAAIgAAABHfd4CohbjP4AqB5LleMQ/AABGPkgCAAAAAAAAATsCAACIAAAAGlOcMcUZ4z+st+Wful7EPwAADD5IAgAAAAAAAAE8AgAAiAAAABpTnDHFGeM/pE0Dtx0zxD8AANo9dgIAAAAAAAABPQIAAIgAAAAu/w8KXRXiP6QXrYvgocI/AAD0PQAAAAAAAAAAAT4CAACIAAAAMvyc8YkC4j+Ais59C7zCPwAAJz4QAAAAAAAAAAE/AgAAiAAAAIlQIZRD/OE/tIGPdH3Nwj8AADE+EAAAAAAAAAABQAIAAIgAAADfpKU2/fXhP+x4UGvv3sI/AAA4PhAAAAAAAAAAAUECAACIAAAAC8/nB9ry4T+I9LBmqOfCPwAAaj4fAAAAAAAAAAFCAgAAiAAAADf5Kdm27+E/JHARYmHwwj8AAH8+HwAAAAAAAAABQwIAAIgAAAA3+SnZtu/hP8DrcV0a+cI/AICOPh8AAAAAAAAAAUQCAACIAAAAN/kp2bbv4T9cZ9JY0wHDPwCAlD4fAAAAAAAAAAFFAgAAiAAAADf5Kdm27+E/XGfSWNMBwz8AAJc+HwAAAAAAAAABRgIAAIgAAADfpKU2/fXhP/jiMlSMCsM/AACYPh8AAAAAAAAAAUcCAACIAAAAiVAhlEP84T+UXpNPRRPDPwAAmT4vAAAAAAAAAAFIAgAAiAAAAAfSWiCtBeI/lF6TT0UTwz8AgJk+PwAAAAAAAAABSQIAAIgAAACEU5SsFg/iP5Rek09FE8M/AACcPj8AAAAAAAAAAUoCAACIAAAA16qLZ6Mb4j/44jJUjArDPwAAnT5OAAAAAAAAAAFLAgAAiAAAAP7XQFFTK+I/wOtxXRr5wj8AAKA+TgAAAAAAAAABTAIAAIgAAAD52rNpJj7iP4j0sGao58I/AAChPl4AAAAAAAAAAU0CAACIAAAAIAhpU9ZN4j+0gY90fc3CPwAApD5eAAAAAAAAAAFOAgAAiAAAABwL3GupYOI/QJMNh5mqwj8AAKU+bgAAAAAAAAABTwIAAIgAAABCOJFVWXDiP9Ski5m1h8I/AIClPm4AAAAAAAAAAVACAACIAAAAamVGPwmA4j9ktgms0WTCPwAApj59AAAAAAAAAAFRAgAAiAAAAGVouVfckuI/kEPouaZKwj8AgJY+fQAAAAAAAAABUgIAAIgAAACNlW5BjKLiP8DQxsd7MMI/AICPPn0AAAAAAAAAAVMCAACIAAAAs8IjKzyy4j+I2QXRCR/CPwAAiz6NAAAAAAAAAAFUAgAAiAAAAAYaG+bIvuI/iNkF0Qkfwj8AAIo+rAAAAAAAAAABVQIAAIgAAADOsHGYSUHiPxqIhCivS+I/AAArPgAAAAAAAAAAAVYCAACIAAAA0q3+f3Yu4j8aiIQor0viPwAAaj4QAAAAAAAAAAFXAgAAiAAAACoCgyIwKOI/GoiEKK9L4j8AAHk+EAAAAAAAAAABWAIAAIgAAACrgEmWxh7iPzRprOmASeI/AICBPhAAAAAAAAAAAVkCAACIAAAA16qLZ6Mb4j80aazpgEniPwAAkj4fAAAAAAAAAAFaAgAAiAAAAC7/DwpdFeI/TErUqlJH4j8AgJg+HwAAAAAAAAABWwIAAIgAAACEU5SsFg/iP2Yr/GskReI/AICePi8AAAAAAAAAAVwCAACIAAAA26cYT9AI4j9+DCQt9kLiPwAAoT4vAAAAAAAAAAFdAgAAiAAAADL8nPGJAuI/fgwkLfZC4j8AgKI+LwAAAAAAAAABXgIAAIgAAACJUCGUQ/zhP34MJC32QuI/AICjPi8AAAAAAAAAAV8CAACIAAAA36SlNv314T9+DCQt9kLiPwAAqD4/AAAAAAAAAAFgAgAAiAAAAAvP5wfa8uE/fgwkLfZC4j8AAKo+PwAAAAAAAAABYQIAAIgAAAA3+SnZtu/hP2Yr/GskReI/AACwPj8AAAAAAAAAAWICAACIAAAAYSNsqpPs4T8aiIQor0viPwAAsj5OAAAAAAAAAAFjAgAAiAAAAGEjbKqT7OE/nCK9YpZW4j8AgLQ+XgAAAAAAAAABZAIAAIgAAAA3+SnZtu/hP+76pRraZeI/AIC1Pl4AAAAAAAAAAWUCAACIAAAA36SlNv314T8MET9QenniPwCAtD5uAAAAAAAAAAFmAgAAiAAAAF0m38Jm/+E/4INgQqWT4j8AALQ+fQAAAAAAAAABZwIAAIgAAADbpxhP0AjiP4A0MrIssuI/AAC1Pn0AAAAAAAAAAWgCAACIAAAALv8PCl0V4j/uIrSfENXiPwCAtT6SAAAAAAAAAAFpAgAAiAAAAIBWB8XpIeI/RDAOzCL64j8AgLQ+kgAAAAAAAAABagIAAIgAAACmg7yumTHiP7QekLkGHeM/AAC0PqEAAAAAAAAAAWsCAACIAAAAJAX2OgM74j8iDRKn6j/jPwAAtT6hAAAAAAAAAAFsAgAAiAAAAKKGL8dsROI/xL3jFnJe4z8AgLU+oQAAAAAAAAABbQIAAIgAAABMMqsks0riP35P3UfLeuM/AIC1PrEAAAAAAAAAAW4CAACIAAAA9d0mgvlQ4j+cZXZ9a47jPwAAtj6xAAAAAAAAAAFvAgAAiAAAAMqz5LAcVOI/0lw3dN2f4z8AALc+wQAAAAAAAAABcAIAAIgAAADKs+SwHFTiPyQ1ICwhr+M/AIC3PsEAAAAAAAAAAXECAACIAAAAyrPksBxU4j+mz1hmCLrjPwAAvT7QAAAAAAAAAAFyAgAAiAAAAMqz5LAcVOI/XCzhIpPA4z8AAMA+0AAAAAAAAAABcwIAAIgAAAD13SaC+VDiPypqkaDvxOM/AIDBPtAAAAAAAAAAAXQCAACIAAAATDKrJLNK4j9CS7lhwcLjPwAAwj7gAAAAAAAAAAF1AgAAiAAAAM6wcZhJQeI/jO4wpTa84z8AgL8+4AAAAAAAAAABdgIAAIgAAACmg7yumTHiPzwWSO3yrOM/AIC+PvAAAAAAAAAAAXcCAACIAAAAgFYHxekh4j9Qwv459pTjPwAAvT7/AAAAAAAAAAF4AgAAiAAAAIRTlKwWD+I/FJbMzrVt4z8AALw+/wAAAAAAAAABeQIAAIgAAACzemNlIPnhPwos6uUYQuM/AAC8Pg8BAAAAAAAAAXoCAACIAAAAuXfwTE3m4T8Yoy++TRTjPwAAvD4PAQAAAAAAAAF7AgAAiAAAAOievwVX0OE/Jhp1loLm4j8AALw+HgEAAAAAAAABfAIAAIgAAADBcQocp8DhPzaRum63uOI/AAC8Ph4BAAAAAAAAAX0CAACIAAAAm0RVMvew4T9ECABH7IriPwAAvT4uAQAAAAAAAAF+AgAAiAAAAEntXXdqpOE/OJ4dXk9f4j8AgL0+LgEAAAAAAAABfwIAAIgAAADKayTrAJvhPxZTE7TgNeI/AAC/Pi4BAAAAAAAAAYACAACIAAAA9pVmvN2X4T/YJuFIoA7iPwCAvz4+AQAAAAAAAAGBAgAAiAAAAPaVZrzdl+E/Ulc3murt4T8AAMI+PgEAAAAAAAABggIAAIgAAAD2lWa83ZfhP3zkFai/0+E/AADDPk0BAAAAAAAAAYMCAACIAAAAymsk6wCb4T94r6Qz8b3hPwCAxD5NAQAAAAAAAAGEAgAAiAAAAHQXoEhHoeE/KNe7e62u4T8AgMU+XQEAAAAAAAABhQIAAIgAAADwmNnUsKrhP6Q8g0HGo+E/AADKPl0BAAAAAAAAAYYCAACIAAAAGMaOvmC64T+MW1uA9KXhPwAAzD5tAQAAAAAAAAGHAgAAiAAAAOievwVX0OE/9hRs+Qmz4T8AANM+bQEAAAAAAAABiAIAAIgAAABhI2yqk+zhP+JotawGy+E/AADWPnwBAAAAAAAAAYkCAACIAAAAr33WffML4j+c+q7dX+fhPwCA2D58AQAAAAAAAAGKAgAAiAAAANKt/n92LuI/JMpYjBUI4j8AgNk+jAEAAAAAAAABiwIAAIgAAADKs+SwHFTiP6yZAjvLKOI/AIDYPowBAAAAAAAAAYwCAACIAAAA7OMMs5924j80aazpgEniPwAA2D6bAQAAAAAAAAGNAgAAiAAAADk+d4b/leI/ujhWmDZq4j8AgNU+mwEAAAAAAAABjgIAAIgAAACzwiMrPLLiP0QIAEfsiuI/AIDUPqsBAAAAAAAAAY8CAACIAAAAg5tUcjLI4j/kuNG2c6niPwCAzT6rAQAAAAAAAAGQAgAAiAAAAFR0hbko3uI/hmmjJvvH4j8AAMo+uwEAAAAAAAABkQIAAIgAAABQd/jR+/DiP1jcxBgm4uI/AAC5PrsBAAAAAAAAAZICAACIAAAASnpr6s4D4z9EMA7MIvriPwCAsT7KAQAAAAAAAAGTAgAAiAAAAEd93gKiFuM/SmV/QPEP4z8AAE4+ygEAAAAAAAABlAIAAIgAAACY1NW9LiPjP5w9aPg0H+M/AAALPvkBAAAAAAAAAZUCAACIAAAAFlYPSpgs4z8e2KAyHCrjPwAAxD35AQAAAAAAAAGWAgAAiAAAAKKGL8dsROI/LE/mClH84j8AAJA+AAAAAAAAAAABlwIAAIgAAADOsHGYSUHiPyxP5gpR/OI/AIDFPhAAAAAAAAAAAZgCAACIAAAATDKrJLNK4j9eETaN9PfiPwCA0T4QAAAAAAAAAAGZAgAAiAAAAPHgmZrMY+I/2nb9Ug3t4j8AANo+EAAAAAAAAAABmgIAAIgAAAAXDk+EfHPiP0D7nFdU5OI/AIDbPhAAAAAAAAAAAZsCAACIAAAAkZL7KLmP4j8IBNxg4tLiPwCA2j4eAAAAAAAAAAGcAgAAiAAAAN/sZfwYr+I/TnLiL4m24j8AgNI+HgAAAAAAAAABnQIAAIgAAADW8kstv9TiPywn2IUajeI/AIDOPh4AAAAAAAAAAZ4CAACIAAAAd6Stu6sA4z/oxTSmC1DiPwCAzT5NAAAAAAAAAAGfAgAAiAAAADVeeJ1ueuU/QCzKn3igij8AABE+AAAAAAAAAAABoAIAAIgAAAC53D4RBXHlP4BywunoFIo/AABHPhAAAAAAAAAAAaECAACIAAAAudw+EQVx5T+AcsLp6BSKPwAAUz4QAAAAAAAAAAGiAgAAiAAAALncPhEFceU/gHLC6egUij8AAFw+EAAAAAAAAAABowIAAIgAAAC53D4RBXHlP4BywunoFIo/AABkPh8AAAAAAAAAAaQCAACIAAAAudw+EQVx5T+AcsLp6BSKPwAAZj4fAAAAAAAAAAGlAgAAiAAAALncPhEFceU/gHLC6egUij8AAGk+LwAAAAAAAAABpgIAAIgAAAC53D4RBXHlP4BywunoFIo/AABrPi8AAAAAAAAAAacCAACIAAAA4gaB4uFt5T+AcsLp6BSKPwAAcj4vAAAAAAAAAAGoAgAAiAAAAA8xw7O+auU/gHLC6egUij8AAHU+LwAAAAAAAAABqQIAAIgAAAA6WwWFm2flP4BywunoFIo/AACCPi8AAAAAAAAAAaoCAACIAAAAZYVHVnhk5T9ALMqfeKCKPwCAhT4vAAAAAAAAAAGrAgAAiAAAAJGviSdVYeU/QCzKn3igij8AAI8+TgAAAAAAAAABrAIAAIgAAAC82cv4MV7lP0Asyp94oIo/AACTPk4AAAAAAAAAAa0CAACIAAAAEi5Qm+tX5T9ALMqfeKCKPwCAlz5OAAAAAAAAAAGuAgAAiAAAAD9YkmzIVOU/QCzKn3igij8AAJk+TgAAAAAAAAABrwIAAIgAAABqgtQ9pVHlP0Asyp94oIo/AACdPk4AAAAAAAAAAbACAACIAAAAwdZY4F5L5T9ALMqfeKCKPwCAnj5uAAAAAAAAAAGxAgAAiAAAAOwAm7E7SOU/gHLC6egUij8AAKM+bgAAAAAAAAABsgIAAIgAAABCVR9U9UHlP8C4ujNZiYk/AICkPm4AAAAAAAAAAbMCAACIAAAAmamj9q475T8A/7J9yf2IPwAAqj5uAAAAAAAAAAG0AgAAiAAAAPH9J5loNeU/gEWrxzlyiD8AAKw+fQAAAAAAAAABtQIAAIgAAABIUqw7Ii/lP8CLoxGq5oc/AACzPn0AAAAAAAAAAbYCAACIAAAAytByr7gl5T8A0ptbGluHPwAAtj6NAAAAAAAAAAG3AgAAiAAAAEtPOSNPHOU/gF6M7/pDhj8AgLo+nAAAAAAAAAABuAIAAIgAAADOzf+W5RLlP8CkhDlruIU/AIC8PpwAAAAAAAAAAbkCAACIAAAAJSKEOZ8M5T8A63yD2yyFPwCAvz6sAAAAAAAAAAG6AgAAiAAAAKegSq01A+U/QDF1zUuhhD8AAME+rAAAAAAAAAABuwIAAIgAAAAqHxEhzPnkP8C9ZWEsioM/AIDAPrwAAAAAAAAAAbwCAACIAAAAgHOVw4Xz5D8ABF6rnP6CPwAAwD68AAAAAAAAAAG9AgAAiAAAAC0cngj55uQ/gEpW9Qxzgj8AAME+ywAAAAAAAAABvgIAAIgAAACvmmR8j93kP8CQTj9954E/AIDBPtsAAAAAAAAAAb8CAACIAAAAXUNtwQLR5D9AHT/TXdCAPwCAwT7rAAAAAAAAAAHAAgAAiAAAADYWuNdSweQ/gGM3Hc5EgD8AAMI+6wAAAAAAAAABwQIAAIgAAAAQ6QLuorHkPwDgT2JdW34/AADCPusAAAAAAAAAAcICAACIAAAA6LtNBPOh5D+A+DCKHi18PwAAwj7rAAAAAAAAAAHDAgAAiAAAAO242usfj+Q/ABISst/+eT8AAMM++gAAAAAAAAABxAIAAIgAAAAe4KmkKXnkP4CeAkbA53g/AIDDPgoBAAAAAAAAAcUCAACIAAAAdzG7LhBg5D+At+Ntgbl2PwAAyD4KAQAAAAAAAAHGAgAAiAAAANOCzLj2RuQ/AETUAWKidT8AAMo+GQEAAAAAAAABxwIAAIgAAABb/h8UuirkP4DQxJVCi3Q/AIDMPhkBAAAAAAAAAcgCAACIAAAA4Hlzb30O5D+A0MSVQot0PwCAzT4pAQAAAAAAAAHJAgAAiAAAAGf1xspA8uM/gNDElUKLdD8AAM8+KQEAAAAAAAABygIAAIgAAAAbm1z34NLjPwBE1AFionU/AIDPPjkBAAAAAAAAAcsCAACIAAAAoBawUqS24z+At+Ntgbl2PwCAzz45AQAAAAAAAAHMAgAAiAAAAFK8RX9El+M/gJ4CRsDneD8AANA+SAEAAAAAAAABzQIAAIgAAADZN5naB3vjP4CFIR7/FXs/AADQPkgBAAAAAAAAAc4CAACIAAAANYmqZO5h4z8A4E9iXVt+PwAA0D5YAQAAAAAAAAHPAgAAiAAAAI/au+7USOM/QB0/013QgD8AANA+WAEAAAAAAAAB0AIAAIgAAADrK814uy/jPwAEXquc/oI/AADQPmgBAAAAAAAAAdECAACIAAAAGlOcMcUZ4z9AMXXNS6GEPwAA0D5oAQAAAAAAAAHSAgAAiAAAAEp6a+rOA+M/QBiUpYrPhj8AANA+dwEAAAAAAAAB0wIAAIgAAACmy3x0teriPwD/sn3J/Yg/AADQPncBAAAAAAAAAdQCAACIAAAAAR2O/pvR4j/An9kLmLeLPwAA0D6WAQAAAAAAAAHVAgAAiAAAADFEXbelu+I/QEAAmmZxjj8AANA+lgEAAAAAAAAB1gIAAIgAAABiayxwr6XiP2BNF29i25A/AADQPqUBAAAAAAAAAdcCAACIAAAAkZL7KLmP4j+AVzJs2cOSPwAA0D6lAQAAAAAAAAHYAgAAiAAAAMG5yuHCeeI/YD5RRBjylD8AANA+tQEAAAAAAAAB2QIAAIgAAADx4JmazGPiP2AlcBxXIJc/AIDOPrUBAAAAAAAAAdoCAACIAAAAIAhpU9ZN4j8gDI/0lU6ZPwAAzj7FAQAAAAAAAAHbAgAAiAAAAFAvOAzgN+I/4M+xp5zCmz8AAM4+xQEAAAAAAAAB3AIAAIgAAACAVgfF6SHiP+CT1FqjNp4/AADOPtQBAAAAAAAAAd0CAACIAAAAr33WffML4j/Aq/sGVVWgPwAAzj7UAQAAAAAAAAHeAgAAiAAAALN6Y2Ug+eE/oA2NYFiPoT8AAM4+1AEAAAAAAAAB3wIAAIgAAAC5d/BMTebhP/BdoKc/7KI/AADOPuQBAAAAAAAAAeACAACIAAAAvXR9NHrT4T9QrrPuJkmkPwAAzj7kAQAAAAAAAAHhAgAAiAAAAMFxChynwOE/oP7GNQ6mpT8AAM4+9AEAAAAAAAAB4gIAAIgAAACbRFUy97DhP/BO2nz1Aqc/AADOPvQBAAAAAAAAAeMCAACIAAAAdBegSEeh4T/AjW+xwIKoPwCAzD4DAgAAAAAAAAHkAgAAiAAAAE3q6l6XkeE/YKkIwVNIqj8AAMw+AwIAAAAAAAAB5QIAAIgAAAAmvTV154HhP3CzI77KMKw/AADOPhMCAAAAAAAAAeYCAACIAAAA1GU+ulp14T/wq8CoJTyuPwAAzz4TAgAAAAAAAAHnAgAAiAAAAIIOR//NaOE/ONKuScAjsD8AANI+IgIAAAAAAAAB6AIAAIgAAAAut09EQVzhP3hO/b5tKbE/AADTPiICAAAAAAAAAekCAACIAAAA3F9YibRP4T+4yks0Gy+yPwCA0z4yAgAAAAAAAAHqAgAAiAAAAIoIYc4nQ+E/KD5boDpGsz8AANQ+MgIAAAAAAAAB6wIAAIgAAACPBe61VDDhP6ixagxaXbQ/AADVPkICAAAAAAAAAewCAACIAAAAO672+scj4T/gLbmBB2O1PwCA1T5CAgAAAAAAAAHtAgAAiAAAABWBQREYFOE/IKoH97Rotj8AANg+UQIAAAAAAAAB7gIAAIgAAADDKUpWiwfhP5gdF2PUf7c/AADZPlECAAAAAAAAAe8CAACIAAAAm/yUbNv34D+Af6i817m4PwCA2D5hAgAAAAAAAAHwAgAAiAAAAB57W+Bx7uA/YOE5FtvzuT8AANg+YQIAAAAAAAAB8QIAAIgAAACg+SFUCOXgP0hDy2/eLbs/AADZPnECAAAAAAAAAfICAACIAAAAInjox57b4D8wpVzJ4We8PwCA2T5xAgAAAAAAAAHzAgAAiAAAAKT2rjs10uA/2A8tLHOQvT8AgNg+gAIAAAAAAAAB9AIAAIgAAAAmdXWvy8jgP4h6/Y4Eub4/AADYPoACAAAAAAAAAfUCAACIAAAAfsn5UYXC4D9w3I7oB/O/PwAA2j6QAgAAAAAAAAH2AgAAiAAAAABIwMUbueA/kKOvpcyNwD8AANs+kAIAAAAAAAAB9wIAAIgAAABWnERo1bLgP+TYF1cVIsE/AIDbPpACAAAAAAAAAfgCAACIAAAA2BoL3Gup4D90BUH/z8fBPwAA3D6fAgAAAAAAAAH5AgAAiAAAAFuZ0U8CoOA/ADJqp4ptwj8AgNo+nwIAAAAAAAAB+gIAAIgAAACy7VXyu5ngPzDa80r+G8M/AADaPq8CAAAAAAAAAfsCAACIAAAAM2wcZlKQ4D8ci7z3/7jDPwAA2z6vAgAAAAAAAAH8AgAAiAAAALbq4tnohuA/EDyFpAFWxD8AgNs+vwIAAAAAAAAB/QIAAIgAAAANP2d8ooDgP2hx7VVK6sQ/AADdPr8CAAAAAAAAAf4CAACIAAAAY5PrHlx64D8kK/UL2nXFPwCA3T7OAgAAAAAAAAH/AgAAiAAAAJC9LfA4d+A/eGBdvSIKxj8AAN8+zgIAAAAAAAABAAMAAIgAAACQvS3wOHfgP2wRJmokp8Y/AIDfPt4CAAAAAAAAAQEDAACIAAAAkL0t8Dh34D/8PU8S30zHPwCA3z7eAgAAAAAAAAECAwAAiAAAAJC9LfA4d+A/KObYtVL7xz8AAOA+7gIAAAAAAAABAwMAAIgAAACQvS3wOHfgP1COYlnGqcg/AADgPu4CAAAAAAAAAQQDAACIAAAAkL0t8Dh34D98Nuz8OVjJPwAA4D79AgAAAAAAAAEFAwAAiAAAAJC9LfA4d+A/bOe0qTv1yT8AAOE+/QIAAAAAAAABBgMAAIgAAACQvS3wOHfgP2CYfVY9kso/AIDhPg0DAAAAAAAAAQcDAACIAAAAkL0t8Dh34D+0zeUHhibLPwCA4T4NAwAAAAAAAAEIAwAAiAAAAJC9LfA4d+A/dIftvRWyyz8AAOI+LAMAAAAAAAABCQMAAIgAAACQvS3wOHfgPyxB9XOlPcw/AADkPiwDAAAAAAAAAQoDAACIAAAAkL0t8Dh34D/o+vwpNcnMPwAA5T48AwAAAAAAAAELAwAAiAAAALvnb8EVdOA/FKOGzah3zT8AgOY+PAMAAAAAAAABDAMAAIgAAAC752/BFXTgP0BLEHEcJs4/AIDnPksDAAAAAAAAAQ0DAACIAAAAETz0Y89t4D84ZrsGu+7OPwAA6j5LAwAAAAAAAAEOAwAAiAAAAD1mNjWsauA/AIqlpeelzz8AAOs+SwMAAAAAAAABDwMAAIgAAABpkHgGiWfgPxSZl6QtKtA/AIDrPlsDAAAAAAAAARADAACIAAAAaZB4Boln4D+Q8ft6rnjQPwAA7D5bAwAAAAAAAAERAwAAiAAAAGmQeAaJZ+A/OAyw09LC0D8AAO0+WwMAAAAAAAABEgMAAIgAAAA9ZjY1rGrgP7RkFKpTEdE/AIDtPmsDAAAAAAAAARMDAACIAAAAaZB4Boln4D/GONl7jWjRPwCA7T5rAwAAAAAAAAEUAwAAiAAAAD1mNjWsauA/rEpOyyPE0T8AAO4+egMAAAAAAAABFQMAAIgAAABpkHgGiWfgP1yac5gWJNI/AADuPnoDAAAAAAAAARYDAACIAAAAaZB4Boln4D9wbjhqUHvSPwAA7j56AwAAAAAAAAEXAwAAiAAAAGmQeAaJZ+A/hEL9O4rS0j8AAO4+igMAAAAAAAABGAMAAIgAAAARPPRjz23gP87YEZBnJdM/AADuPooDAAAAAAAAARkDAACIAAAAETz0Y89t4D/erNZhoXzTPwAA7z6OAwAAAAAAAAEaAwAAiAAAALvnb8EVdOA/KEPrtX7P0z8AgO8+jgMAAAAAAAABGwMAAIgAAAC752/BFXTgP0AXsIe4JtQ/AIDvPp4DAAAAAAAAARwDAACIAAAAY5PrHlx64D/wZtVUq4bUPwAA8D6eAwAAAAAAAAEdAwAAiAAAADlpqU1/feA/0nhKpEHi1D8AAPA+rgMAAAAAAAABHgMAAIgAAADhFCWrxYPgP7SKv/PXPdU/AADwPq4DAAAAAAAAAR8DAACIAAAA4RQlq8WD4D/6INRHtZDVPwAA8T69AwAAAAAAAAEgAwAAiAAAAIzAoAgMiuA/EvWYGe/n1T8AgPE+vQMAAAAAAAABIQMAAIgAAABfll43L43gPybJXesoP9Y/AIDxPs0DAAAAAAAAASIDAACIAAAACULalHWT4D8I29I6v5rWPwAA8j7NAwAAAAAAAAEjAwAAiAAAAAlC2pR1k+A/imiohQ7/1j8AAPI+3QMAAAAAAAABJAMAAIgAAACy7VXyu5ngP6Jx3ssWbNc/AADyPt0DAAAAAAAAASUDAACIAAAAhsMTId+c4D+8ehQSH9nXPwAA8j7sAwAAAAAAAAEmAwAAiAAAAC9vj34lo+A/OgjqXG492D8AAPI+7AMAAAAAAAABJwMAAIgAAAAvb49+JaPgP7qVv6e9odg/AADzPvwDAAAAAAAAASgDAACIAAAA2BoL3Gup4D84I5XyDAbZPwCA8z78AwAAAAAAAAEpAwAAiAAAANgaC9xrqeA/6HK6v/9l2T8AgPM+/AMAAAAAAAABKgMAAIgAAACCxoY5sq/gP9K5oINk19k/AAD0PgsEAAAAAAAAASsDAACIAAAAgsaGObKv4D+6AIdHyUjaPwAA9T4LBAAAAAAAAAEsAwAAiAAAACtyApf4teA/nkdtCy662j8AgPU+GwQAAAAAAAABLQMAAIgAAABWnERo1bLgP1jMA03vL9s/AID1PhsEAAAAAAAAAS4DAACIAAAAVpxEaNWy4D88E+oQVKHbPwAA9j46BAAAAAAAAAEvAwAAiAAAAILGhjmyr+A/+JeAUhUX3D8AAPc+OgQAAAAAAAABMAMAAIgAAACu8MgKj6zgPxTWJw3smdw/AID3PjoEAAAAAAAAATEDAACIAAAAL2+PfiWj4D+czd9A2CndPwCA9z46BAAAAAAAAAEyAwAAiAAAAFuZ0U8CoOA/WIfn9me13T8AAPg+SgQAAAAAAAABMwMAAIgAAACy7VXyu5ngPxRB76z3QN4/AAD5PkoEAAAAAAAAATQDAACIAAAACULalHWT4D/Q+vZih8zePwCA+T5aBAAAAAAAAAE1AwAAiAAAAIzAoAgMiuA/9G0Pkixl3z8AAPw+WgQAAAAAAAABNgMAAIgAAADhFCWrxYPgP3QPbB8XAeA/AAD9PmkEAAAAAAAAATcDAACIAAAAOWmpTX994D8eKiB4O0vgPwAAAT9pBAAAAAAAAAE4AwAAiAAAAJC9LfA4d+A/ykTU0F+V4D8AAAI/eQQAAAAAAAABOQMAAIgAAADlEbKS8nDgP3ZfiCmE3+A/AEADP3kEAAAAAAAAAToDAACIAAAA5RGykvJw4D/W1sQ+MzDhPwDAAz+IBAAAAAAAAAE7AwAAiAAAABE89GPPbeA/UC8pFbR+4T8AwAM/iAQAAAAAAAABPAMAAIgAAADlEbKS8nDgP+JotawGy+E/AAAEP5gEAAAAAAAAAT0DAACIAAAA5RGykvJw4D+mZJHG/BLiPwBAAz+YBAAAAAAAAAE+AwAAiAAAALvnb8EVdOA/BtzN26tj4j8AAAM/qAQAAAAAAAABPwMAAIgAAAC752/BFXTgP05y4i+JtuI/AIADP6gEAAAAAAAAAUADAACIAAAAY5PrHlx64D+u6R5FOAfjPwDAAz+3BAAAAAAAAAFBAwAAiAAAAA0/Z3yigOA/KEKDG7lV4z8AwAM/twQAAAAAAAABQgMAAIgAAABfll43L43gP4i5vzBopuM/AAAEP8cEAAAAAAAAAUMDAACIAAAACULalHWT4D+2bqzDc/vjPwCABD/HBAAAAAAAAAFEAwAAiAAAAARFTa1IpuA/5COZVn9Q5D8AwAQ/xwQAAAAAAAABRQMAAIgAAACCxoY5sq/gP158/SwAn+Q/AEAEP9cEAAAAAAAAAUYDAACIAAAAqPM7I2K/4D8Il7GFJOnkPwAABD/XBAAAAAAAAAFHAwAAiAAAAPxKM97uy+A/nNA9HXc15T8AAAU/5gQAAAAAAAABSAMAAIgAAABOoiqZe9jgPxQpovP3g+U/AIAFP+YEAAAAAAAAAUkDAACIAAAAzCNkJeXh4D/AQ1ZMHM7lPwDABT/2BAAAAAAAAAFKAwAAiAAAAPJQGQ+V8eA/hD8yZhIW5j8AAAY/9gQAAAAAAAABSwMAAIgAAABx0lKb/vrgP2IcNkHaW+Y/AIAGPwUFAAAAAAAAAUwDAACIAAAAwylKVosH4T8mGBJb0KPmPwDABj8FBQAAAAAAAAFNAwAAiAAAAGvVxbPRDeE/ulGe8iLw5j8AwAY/JQUAAAAAAAABTgMAAIgAAADpVv8/OxfhP5Yuos3qNec/AAAHPyUFAAAAAAAAAU8DAACIAAAAZ9g4zKQg4T+mzfUqVnfnPwAACD8lBQAAAAAAAAFQAwAAiAAAAOVZclgOKuE/0E1xSZO25z8AgAg/JQUAAAAAAAABUQMAAIgAAABj26vkdzPhP/jN7GfQ9ec/AEAJPzQFAAAAAAAAAVIDAACIAAAAighhzidD4T/wixgEajnoPwDACT80BQAAAAAAAAFTAwAAiAAAAAeKmlqRTOE/zGgc3zF/6D8AwAk/RAUAAAAAAAABVAMAAIgAAAAut09EQVzhP8ImSHvLwug/AAAKP0QFAAAAAAAAAVUDAACIAAAArDiJ0Kpl4T8GiOta2v/oPwCACj9UBQAAAAAAAAFWAwAAiAAAAP6PgIs3cuE/RumOOuk86T8AwAo/VAUAAAAAAAABVwMAAIgAAAB8EboXoXvhP6IrWtvJd+k/AIALP2MFAAAAAAAAAVgDAACIAAAA+pLzowqF4T+yyq04NbnpPwDACz9jBQAAAAAAAAFZAwAAiAAAAHgULTB0juE/2kopV3L46T8AgAw/YwUAAAAAAAABWgMAAIgAAADKayTrAJvhP+zpfLTdOeo/AMAMP3MFAAAAAAAAAVsDAACIAAAAHcMbpo2n4T9eDXAWkHLqPwBADD9zBQAAAAAAAAFcAwAAiAAAAG8aE2EatOE/HtTau7ek6j8AAAw/ggUAAAAAAAABXQMAAIgAAADBcQocp8DhP8S5HaAN2eo/AAAMP4IFAAAAAAAAAV4DAACIAAAAFMkB1zPN4T+EgIhFNQvrPwAADD+SBQAAAAAAAAFfAwAAiAAAAGcg+ZHA2eE/EIWjaLlB6z8AgAw/kgUAAAAAAAABYAMAAIgAAACNTa57cOnhP4aolspreus/AMAMP6cFAAAAAAAAAWEDAACIAAAAs3pjZSD54T9EbwFwk6zrPwDADD+nBQAAAAAAAAFiAwAAiAAAANunGE/QCOI/HBeU1ozc6z8AAA0/tgUAAAAAAAABYwMAAIgAAAAu/w8KXRXiPxCgTv5XCuw/AAANP7YFAAAAAAAAAWQDAACIAAAAgFYHxekh4j9MzIBpmDHsPwAADT/GBQAAAAAAAAFlAwAAiAAAANKt/n92LuI/bheLEwdb7D8AAA0/xgUAAAAAAAABZgMAAIgAAAAkBfY6AzviP5Bilb11hOw/AAANP9YFAAAAAAAAAWcDAACIAAAAooYvx2xE4j+ezHemErDsPwAADT/WBQAAAAAAAAFoAwAAiAAAACAIaVPWTeI/jFUyzt3d7D8AAA0/5QUAAAAAAAABaQMAAIgAAAByX2AOY1riP5a/FLd6Ce0/AAANP+UFAAAAAAAAAWoDAACIAAAAxLZXye9m4j+iKfefFzXtPwAADT/1BQAAAAAAAAFrAwAAiAAAABcOT4R8c+I/lLKxx+Ji7T8AAA0/9QUAAAAAAAABbAMAAIgAAAA/OwRuLIPiPwKhM7XGhe0/AAANPwQGAAAAAAAAAW0DAACIAAAAkZL7KLmP4j8MCxaeY7HtPwCADT8EBgAAAAAAAAFuAwAAiAAAALi/sBJpn+I/MFYgSNLa7T8AwA0/FAYAAAAAAAABbwMAAIgAAAAJF6jN9aviP1ShKvJABO4/AMANPxQGAAAAAAAAAXADAACIAAAAXG6fiIK44j9eCw3b3S/uPwAADj8kBgAAAAAAAAFxAwAAiAAAALDFlkMPxeI/aHXvw3pb7j8AQA0/JAYAAAAAAAABcgMAAIgAAADW8kstv9TiP6ShIS+7gu4/AAANPzMGAAAAAAAAAXMDAACIAAAA0fW+RZLn4j/K7CvZKazuPwAADT8zBgAAAAAAAAF0AwAAiAAAAKLO74yI/eI/IPqFBTzR7j8AAA0/QwYAAAAAAAABdQMAAIgAAABHfd4CohbjP47oB/Mf9O4/AAANP0MGAAAAAAAAAXYDAACIAAAAvgGLp94y4z/81ongAxfvPwAADT9TBgAAAAAAAAF3AwAAiAAAAOExs6lhVeM/hqYzj7k37z8AAA8/UwYAAAAAAAABeAMAAIgAAACtDVcJK37jP0A4LcASVO8/AAAQP1MGAAAAAAAAAXkDAACIAAAAeun6aPSm4z/6ySbxa3DvPwCADj9iBgAAAAAAAAF6AwAAiAAAABubXPfg0uM/5B1wpGiI7z8AwA0/YgYAAAAAAAABewMAAIgAAACPIny08AHkP+pS4Rg3nu8/AIAMP3IGAAAAAAAAAXwDAACIAAAAA6qbcQAx5D8iSqIPqa/vPwAADD9yBgAAAAAAAAF9AwAAiAAAAKRb/f/sXOQ/QGA7RUnD7z8AAAw/gQYAAAAAAAABfgMAAIgAAABEDV+O2YjkP6oZTL5e0O8/AAAMP4EGAAAAAAAAAX8DAACIAAAAjGo8egy75D8utIT4RdvvPwCADD+RBgAAAAAAAAGAAwAAiAAAAIBzlcOF8+Q/+vE0dqLf7z8AwAw/kQYAAAAAAAABgQMAAIgAAABIUqw7Ii/lP7BOvTIt5u8/AMALP6EGAAAAAAAAAYIDAACIAAAAudw+EQVx5T/IL+Xz/uPvPwBACz+hBgAAAAAAAAGDAwAAiAAAAIC7VYmhrOU/LrSE+EXb7z8AgAs/sAYAAAAAAAABhAMAAIgAAAAccCowYevlP6oZTL5e0O8/AMALP7AGAAAAAAAAAYUDAACIAAAADnmDedoj5j8mfxOEd8XvPwDACz/ABgAAAAAAAAGGAwAAiAAAACusHpQwWeY/8IdSjQW07z8AAAw/wAYAAAAAAAABhwMAAIgAAAAetXfdqZHmP9BxuVdloO8/AAAMP9AGAAAAAAAAAYgDAACIAAAAjz8Ks4zT5j/kHXCkaIjvPwAADD/QBgAAAAAAAAGJAwAAiAAAACv03llMEuc/RG2eNOFp7z8AAAw/3wYAAAAAAAABigMAAIgAAADFqLMADFHnP7yd9IUrSe8/AAAMP98GAAAAAAAAAYsDAACIAAAAjofKeKiM5z9+ccIa6yHvPwAADD/vBgAAAAAAAAGMAwAAiAAAAKu6ZZP+wec/DE7PuDjp7j8AAAw/7wYAAAAAAAABjQMAAIgAAAAiQoVQDvHnP35JtJW0su4/AAAMP/4GAAAAAAAAAY4DAACIAAAA7B0psNcZ6D9UyTh3d3PuPwAADD/+BgAAAAAAAAGPAwAAiAAAALf5zA+hQug/+oZt1pY47j8AAAw/DgcAAAAAAAABkAMAAIgAAACv/7JAR2joP9IG8rdZ+e0/AAAMPw4HAAAAAAAAAZEDAACIAAAA0S/bQsqK6D8MCxaeY7HtPwBACz8eBwAAAAAAAAGSAwAAiAAAAMk1wXNwsOg/lLKxx+Ji7T8AAAs/HgcAAAAAAAABkwMAAIgAAADsZel189LoPxpaTfFhFO0/AIALPx4HAAAAAAAAAZQDAACIAAAAOsBTSVPy6D+84hDcssPsPwDACz8tBwAAAAAAAAGVAwAAiAAAAIcavhyzEek/ckz8h9Vw7D8AwAo/LQcAAAAAAAABlgMAAIgAAADVdCjwEjHpP5I6hzg/Few/AEAKPz0HAAAAAAAAAZcDAACIAAAAIs+Sw3JQ6T9ihZqlM8DrPwAACj89BwAAAAAAAAGYAwAAiAAAAMh9gTmMaek/NtCtEihr6z8AAAo/TQcAAAAAAAABmQMAAIgAAABsLHCvpYLpP1K+OMORD+s/AIAKP00HAAAAAAAAAZoDAACIAAAAaC/jx3iV6T+6Tzu3cK3qPwDACj9cBwAAAAAAAAGbAwAAiAAAAGQyVuBLqOk/2D3GZ9pR6j8AgAs/XAcAAAAAAAABnAMAAIgAAAA0C4cnQr7pPwwNedkV9Ok/AMALP2wHAAAAAAAAAZ0DAACIAAAALg76PxXR6T92nnvN9JHpPwCADD97BwAAAAAAAAGeAwAAiAAAACsRbVjo4+k/9hCmgqUt6T8AwAw/iwcAAAAAAAABnwMAAIgAAABSPiJCmPPpPxT/MDMP0ug/AMAMP4sHAAAAAAAAAaADAACIAAAApZUZ/SQA6j9irwtmHHLoPwAADT+LBwAAAAAAAAGhAwAAiAAAAPbsELixDOo//AJe3J4L6D8AQAw/iwcAAAAAAAABogMAAIgAAAB1bkpEGxbqP7I32BPzouc/AAAMP5sHAAAAAAAAAaMDAACIAAAAx8VB/6ci6j8YydoH0kDnPwAADD+bBwAAAAAAAAGkAwAAiAAAAEZHe4sRLOo/5N58APjV5j8AAAw/qQcAAAAAAAABpQMAAIgAAADCyLQXezXqP8zVRrrvaOY/AIAMP6kHAAAAAAAAAaYDAACIAAAAQEruo+Q+6j9+CsHxQwDmPwDADD+5BwAAAAAAAAGnAwAAiAAAAOr1aQErReo/Mj87KZiX5T8AwAw/uQcAAAAAAAABqAMAAIgAAAC9yycwTkjqPxo2BeOPKuU/AAANP8kHAAAAAAAAAakDAACIAAAAZ3ejjZRO6j/mS6fbtb/kPwAADT/JBwAAAAAAAAGqAwAAiAAAADxNYby3Ueo/fp/5UThZ5D8AAA0/2AcAAAAAAAABqwMAAIgAAADl+NwZ/lfqP4B368wB6uM/AIANP9gHAAAAAAAAAawDAACIAAAA5fjcGf5X6j9kbrWG+XzjPwDADT/oBwAAAAAAAAGtAwAAiAAAAOX43Bn+V+o/MIRXfx8S4z8AgA4/6AcAAAAAAAABrgMAAIgAAAAQIx/r2lTqPzBcSfroouI/AMAOP/cHAAAAAAAAAa8DAACIAAAAPE1hvLdR6j8uNDt1sjPiPwDADj/3BwAAAAAAAAGwAwAAiAAAAGd3o42UTuo/+kndbdjI4T8AAA8/9wcAAAAAAAABsQMAAIgAAACSoeVecUvqP3y8ByOJZOE/AAARPwcIAAAAAAAAAbIDAACIAAAA6vVpAStF6j8WEFqZC/7gPwAAEj8HCAAAAAAAAAGzAwAAiAAAABUgrNIHQuo/ZsA0zBie4D8AQBI/FwgAAAAAAAABtAMAAIgAAABsdDB1wTvqP2rNl7uwROA/AAASPxcIAAAAAAAAAbUDAACIAAAAwsi0F3s16j/YtPVVkdbfPwDAFD8mCAAAAAAAAAG2AwAAiAAAABkdObo0L+o/rNf6PU8S3z8AABY/JggAAAAAAAABtwMAAIgAAACcm/8tyyXqPxh2YCHGVt4/AIAVPzYIAAAAAAAAAbgDAACIAAAAHRrGoWEc6j9UUnaCmZ/dPwBAFT82CAAAAAAAAAG5AwAAiAAAAHVuSkQbFuo/WGw8Ycns3D8AQBc/VQgAAAAAAAABugMAAIgAAAAjF1OJjgnqPzCPQUmHKNw/AAAYP1UIAAAAAAAAAbsDAACIAAAApZUZ/SQA6j82qQcot3XbPwDAGD9VCAAAAAAAAAG8AwAAiAAAAFI+IkKY8+k/1D4uAqDL2j8AABk/ZQgAAAAAAAABvQMAAIgAAAD+5iqHC+fpP+aNZVWeLto/AIAaP2UIAAAAAAAAAb4DAACIAAAArY8zzH7a6T+II4wvh4TZPwBAGz9lCAAAAAAAAAG/AwAAiAAAAFo4PBHyzek/LrmyCXDa2D8AwBw/dAgAAAAAAAABwAMAAIgAAAA0C4cnQr7pPwhGmtrKQdg/AIAdP3QIAAAAAAAAAcEDAACIAAAADN7RPZKu6T+yEDIpgq3XPwAAHz+ECAAAAAAAAAHCAwAAiAAAABHbXiW/m+k/jp0Z+twU1z8AgB8/hAgAAAAAAAABwwMAAIgAAAAW2OsM7IjpP8yuoM9+c9Y/AEAgP5QIAAAAAAAAAcQDAACIAAAA8Ko2Izx56T8OwCelINLVPwDAID+UCAAAAAAAAAHFAwAAiAAAAPOnwwppZuk/tIq/89c91T8AACI/lAgAAAAAAAABxgMAAIgAAADNeg4huVbpPyyTB8DrrdQ/AIAiP6MIAAAAAAAAAccDAACIAAAA/KHd2cJA6T+im0+M/x3UPwBAIz+jCAAAAAAAAAHIAwAAiAAAAAGfasHvLek/sOqG3/2A0z8AwCM/wwgAAAAAAAAByQMAAIgAAAAEnPeoHBvpP4x3brBY6NI/AIAkP8MIAAAAAAAAAcoDAACIAAAACpmEkEkI6T+e+xZ4JWHSPwDAJD/DCAAAAAAAAAHLAwAAiAAAAA6WEXh29eg/fr1vvU7e0T8AwCQ/wwgAAAAAAAABzAMAAIgAAADnaFyOxuXoP15/yAJ4W9E/AAAlP9IIAAAAAAAAAc0DAACIAAAA7GXpdfPS6D9wA3HKRNTQPwCAJT/SCAAAAAAAAAHOAwAAiAAAAJkO8rpmxug/tElpFLVI0D8AwCU/4ggAAAAAAAABzwMAAIgAAABy4TzRtrboP2QORaounc8/AAAnP+IIAAAAAAAAAdADAACIAAAAS7SH5wan6D/4BBgnrLHOPwCAJz/xCAAAAAAAAAHRAwAAiAAAAPlckCx6mug/KHdLn+LOzT8AgCk/8QgAAAAAAAAB0gMAAIgAAAB721agEJHoP/Rk3xLS9Mw/AEAqPwEJAAAAAAAAAdMDAACIAAAA/VkdFKeH6D/AUnOGwRrMPwDAKz8BCQAAAAAAAAHUAwAAiAAAAH7Y44c9fug/tM3lB4Ymyz8AgCw/EQkAAAAAAAAB1QMAAIgAAAAtgezMsHHoP6xIWIlKMso/AEAtPxEJAAAAAAAAAdYDAACIAAAAB1Q34wBi6D9EPysGyEbJPwDALT8gCQAAAAAAAAHXAwAAiAAAAIjS/VaXWOg/PLqdh4xSyD8AwC0/IAkAAAAAAAAB2AMAAIgAAAC3+cwPoULoPwSoMft7eMc/AAAuPzAJAAAAAAAAAdkDAACIAAAAkcwXJvEy6D/QlcVua57GPwAALj8wCQAAAAAAAAHaAwAAiAAAAMHz5t76HOg/yBA48C+qxT8AAC4/QAkAAAAAAAAB2wMAAIgAAADG8HPGJwroPyQQSnY7rcQ/AAAuP0AJAAAAAAAAAdwDAACIAAAA9RdDfzH05z+4Bh3zuMHDPwAALj9PCQAAAAAAAAHdAwAAiAAAACU/Ejg73uc/JHARYmHwwj8AgC4/TwkAAAAAAAAB3gMAAIgAAACBkCPCIcXnP4jZBdEJH8I/AMAuP18JAAAAAAAAAd8DAACIAAAA3OE0TAis5z+Ivlo7a1bBPwCALz9fCQAAAAAAAAHgAwAAiAAAAGNdiKfLj+c/kKOvpcyNwD8AwC8/XwkAAAAAAAAB4QMAAIgAAAC9rpkxsnbnPyARCSBcir8/AMAvP24JAAAAAAAAAeIDAACIAAAARCrtjHVa5z/A7DAHO9a9PwAAMD9uCQAAAAAAAAHjAwAAiAAAAHRRvEV/ROc/wLba2/1EvD8AADA/fgkAAAAAAAAB5AMAAIgAAACkeIv+iC7nPzBvBp6k1ro/AAAwP44JAAAAAAAAAeUDAACIAAAA059at5IY5z9wMHFp2Va5PwAAMD+dCQAAAAAAAAHmAwAAiAAAAAPHKXCcAuc/sPHbNA7Xtz8AADA/nQkAAAAAAAAB5wMAAIgAAADdmXSG7PLmPyCqB/e0aLY/AAAwP50JAAAAAAAAAegDAACIAAAA4JYBbhng5j9ga3LC6ei0PwAAMD+dCQAAAAAAAAHpAwAAiAAAALppTIRp0OY/mCzdjR5psz8AQC8/sQkAAAAAAAAB6gMAAIgAAACUPJeaucDmPxDlCFDF+rE/AAAvP7EJAAAAAAAAAesDAACIAAAAQeWf3yy05j/wi7b/T6+wPwCALz/BCQAAAAAAAAHsAwAAiAAAABm46vV8pOY/8DBOJ2Ewrz8AwC8/wQkAAAAAAAAB7QMAAIgAAAAetXfdqZHmP3A4sTwGJa0/AMAvP9AJAAAAAAAAAe4DAACIAAAAI7IExdZ+5j/QHBgtc1+rPwAAMD/QCQAAAAAAAAHvAwAAiAAAACevkawDbOY/oO8AC8S8qT8AADA/4AkAAAAAAAAB8AMAAIgAAACDAKM26lLmP4DC6egUGqg/AAAwP+AJAAAAAAAAAfEDAACIAAAAh/0vHhdA5j8gctahLb2mPwAAMD//CQAAAAAAAAHyAwAAiAAAALYk/9YgKuY/0CHDWkZgpT8AADA//wkAAAAAAAAB8wMAAIgAAAC7IYy+TRfmP/C/MQFDJqQ/AEAvP/8JAAAAAAAAAfQDAACIAAAAwB4ZpnoE5j+Qbx66W8miPwAALz//CQAAAAAAAAH1AwAAiAAAAMQbpo2n8eU/oA2NYFiPoT8AgC8/DwoAAAAAAAAB9gMAAIgAAAD0QnVGsdvlP2C9eRlxMqA/AMAvPw8KAAAAAAAAAfcDAACIAAAA9z8CLt7I5T8At9B/2/CdPwBALz8PCgAAAAAAAAH4AwAAiAAAAP48jxULtuU/APOtzNR8mz8AAC8/HgoAAAAAAAAB+QMAAIgAAAAtZF7OFKDlPwDpks9dlJk/AAAvPx4KAAAAAAAAAfoDAACIAAAAMGHrtUGN5T8A33fS5quXPwAALz8uCgAAAAAAAAH7AwAAiAAAADVeeJ1ueuU/4LFgsDcJlj8AgC8/LgoAAAAAAAAB/AMAAIgAAABlhUdWeGTlP4BhTWlQrJQ/AMAvP00KAAAAAAAAAf0DAACIAAAAaoLUPaVR5T9AEToiaU+TPwBALz9NCgAAAAAAAAH+AwAAiAAAAJmpo/auO+U/wJ0qtkk4kj8AAC8/TQoAAAAAAAAB/wMAAIgAAAByfO4M/yvlPyAqG0oqIZE/AAAvP00KAAAAAAAAAQAEAACIAAAAeHl79CsZ5T/AtgveCgqQPwAALz9dCgAAAAAAAAEBBAAAiAAAAFBMxgp8CeU/QEAAmmZxjj8AAC8/XQoAAAAAAAABAgQAAIgAAAAqHxEhzPnkP0AT6Xe3zow/AAAvP2wKAAAAAAAAAQMEAACIAAAAA/JbNxzq5D8A5tFVCCyLPwAALz9sCgAAAAAAAAEEBAAAiAAAANzEpk1s2uQ/wLi6M1mJiT8AAC8/fAoAAAAAAAABBQQAAIgAAACJba+S383kP4BFq8c5cog/AMAtP3wKAAAAAAAAAQYEAACIAAAAjGo8egy75D8A0ptbGluHPwBALT+MCgAAAAAAAAEHBAAAiAAAAGY9h5Bcq+Q/gF6M7/pDhj8AQCk/jAoAAAAAAAABCAQAAIgAAABrOhR4iZjkPwDrfIPbLIU/AEAnP5sKAAAAAAAAAQkEAACIAAAAbzehX7aF5D+Ad20XvBWEPwDAID+bCgAAAAAAAAEKBAAAiAAAAEgK7HUGduQ/wL1lYSyKgz8AAB4/qwoAAAAAAAABCwQAAIgAAABOB3ldM2PkP8C9ZWEsioM/AMADP6sKAAAAAAAAAQwEAACIAAAA+q+BoqZW5D/AvWVhLIqDPwAA8D67CgAAAAAAAAENBAAAiAAAANOCzLj2RuQ/gHdtF7wVhD8AgOI+uwoAAAAAAAABDgQAAIgAAAADqptxADHkPwDrfIPbLIU/AADePtoKAAAAAAAAAQ8EAACIAAAAPOgS+P/G5j9CYp6A+wXsPwAAfj4AAAAAAAAAAAEQBAAAiAAAAOmQGz1zuuY/kjqHOD8V7D8AAK4+EAAAAAAAAAABEQQAAIgAAADpkBs9c7rmP0aXD/XJG+w/AIC4PhAAAAAAAAAAARIEAACIAAAA6ZAbPXO65j8U1b9yJiDsPwCAwD4QAAAAAAAAAAETBAAAiAAAAOmQGz1zuuY/FNW/ciYg7D8AAM8+EAAAAAAAAAABFAQAAIgAAADpkBs9c7rmPxTVv3ImIOw/AADUPh8AAAAAAAAAARUEAACIAAAA6ZAbPXO65j8U1b9yJiDsPwAA1z4fAAAAAAAAAAEWBAAAiAAAAJQ8l5q5wOY/LrbnM/gd7D8AANg+HwAAAAAAAAABFwQAAIgAAAA86BL4/8bmP3hZX3dtF+w/AADZPh8AAAAAAAAAARgEAACIAAAAumlMhGnQ5j/c3f57tA7sPwCA2T4tAAAAAAAAAAEZBAAAiAAAAOCWAW4Z4OY/ouY9hUL96z8AAN4+PQAAAAAAAAABGgQAAIgAAACwbzK1D/bmP56xzBB05+s/AADgPj0AAAAAAAAAARsEAACIAAAAK/TeWUwS5z+yXYNdd8/rPwAA6D5MAAAAAAAAAAEcBAAAiAAAAE4kB1zPNOc/Eq2x7e+w6z8AgOs+TAAAAAAAAAABHQQAAIgAAABEKu2MdVrnP3L8331okus/AADtPlwAAAAAAAAAAR4EAACIAAAA5NtOG2KG5z8c74VRVm3rPwAA7j5cAAAAAAAAAAEfBAAAiAAAAISNsKlOsuc/rAAEZHJK6z8AgOg+awAAAAAAAAABIAQAAIgAAAAlPxI4O97nPz4SgnaOJ+s/AADmPmsAAAAAAAAAASEEAACIAAAA8hq2lwQH6D+2QtjH2AbrPwAA1j57AAAAAAAAAAEiBAAAiAAAALz2WffNL+g/LnMuGSPm6j8AAM8+ewAAAAAAAAABIwQAAIgAAAC0/D8odFXoP3ThNOjJyeo/AICvPosAAAAAAAAAASQEAACIAAAA1yxoKvd36D+6Tzu3cK3qPwAAoj6LAAAAAAAAAAElBAAAiAAAAE+xFM8zlOg/tBrKQqKX6j8AgJs+mgAAAAAAAAABJgQAAIgAAAAfikUWKqroP2RC4YpeiOo/AICZPpoAAAAAAAAAAScEAACIAAAA0ucafa7R5z+afFucpdHrPwCAtD4AAAAAAAAAAAEoBAAAiAAAAPoU0GZe4ec/HBeU1ozc6z8AgPc+DwAAAAAAAAABKQQAAIgAAAAlPxI4O97nP56xzBB05+s/AAADPw8AAAAAAAAAASoEAACIAAAAp73Yq9HU5z9SDlXN/u3rPwCACD8PAAAAAAAAAAErBAAAiAAAAKe92KvR1Oc/Ug5Vzf7t6z8AgAs/HwAAAAAAAAABLAQAAIgAAACnvdir0dTnPyBMBUtb8us/AMALPx8AAAAAAAAAAS0EAACIAAAAe5OW2vTX5z8gTAVLW/LrPwBACz8uAAAAAAAAAAEuBAAAiAAAACU/Ejg73uc/7om1yLf26z8AAAs/LgAAAAAAAAABLwQAAIgAAADP6o2VgeTnP7zHZUYU++s/AMAJPy4AAAAAAAAAATAEAACIAAAAeJYJ88fq5z+i5j2FQv3rPwBACT8uAAAAAAAAAAExBAAAiAAAAPUXQ38x9Oc/KIF2vykI7D8AAAg/PgAAAAAAAAABMgQAAIgAAABzmXwLm/3nP5I6hzg/Few/AEAHPz4AAAAAAAAAATMEAACIAAAAmcYx9UoN6D/IMUgvsSbsPwCABj9OAAAAAAAAAAE0BAAAiAAAAJbJpA0eIOg/tIWR4q0+7D8AAAY/XQAAAAAAAAABNQQAAIgAAACRzBcm8TLoP24XixMHW+w/AAAGP10AAAAAAAAAATYEAACIAAAAjM+KPsRF6D8OyFyDjnnsPwAABj9dAAAAAAAAAAE3BAAAiAAAAIjS/VaXWOg/lpcGMkSa7D8AAAY/bQAAAAAAAAABOAQAAIgAAACE1XBvamvoPwaGiB8ovew/AAAGP20AAAAAAAAAATkEAACIAAAA1yxoKvd36D90dAoNDODsPwDABD99AAAAAAAAAAE6BAAAiAAAAP1ZHRSnh+g//EO0u8EA7T8AQAQ/fQAAAAAAAAABOwQAAIgAAAB721agEJHoP+iX/W6+GO0/AAD0PpwAAAAAAAAAATwEAACIAAAAzjJOW52d6D+6Ch9h6TLtPwAA6z6cAAAAAAAAAAE9BAAAiAAAAB+KRRYqqug/wj+Q1bdI7T8AgMU+nAAAAAAAAAABPgQAAIgAAACeC3+ik7PoP/g2UcwpWu0/AIC1PqsAAAAAAAAAAT8EAACIAAAAR7f6/9m56D9IDzqEbWntPwCArD6rAAAAAAAAAAFABAAAiAAAAKsCJlkae+g/gEPBE7zZnD8AgLk+AAAAAAAAAAABQQQAAIgAAADXLGgq93foP8BmvTj0k5w/AID+PhAAAAAAAAAAAUIEAACIAAAAVa6htmCB6D/gibldLE6cPwDABj8QAAAAAAAAAAFDBAAAiAAAANEv20LKiug/APOtzNR8mz8AQAw/EAAAAAAAAAABRAQAAIgAAAB721agEJHoPyAWqvEMN5s/AMANPx8AAAAAAAAAAUUEAACIAAAAzjJOW52d6D+gf55gtWWaPwBADT8fAAAAAAAAAAFGBAAAiAAAAMk1wXNwsOg/IAyP9JVOmT8AAA0/LwAAAAAAAAABRwQAAIgAAACZDvK6ZsboP+C7e62u8Zc/AAANPy8AAAAAAAAAAUgEAACIAAAAEpOeX6Pi6D+ga2hmx5SWPwAACT8/AAAAAAAAAAFJBAAAiAAAAGDtCDMDAuk/YD5RRBjylD8AQAc/PwAAAAAAAAABSgQAAIgAAACDHTE1hiTpP0AROiJpT5M/AMAAP04AAAAAAAAAAUsEAACIAAAAeiMXZixK6T/g4yIAuqyRPwAA/D5OAAAAAAAAAAFMBAAAiAAAAJ1TP2ivbOk/wLYL3goKkD8AgOo+TgAAAAAAAAABTQQAAIgAAADAg2dqMo/pP8CG+OPW5Y0/AADjPl4AAAAAAAAAAU4EAACIAAAADN7RPZKu6T+AWeHBJ0OMPwCAqz5eAAAAAAAAAAFPBAAAiAAAAFo4PBHyzek/QCzKn3igij8AgJI+XgAAAAAAAAABUAQAAIgAAAD+5iqHC+fpP4BywunoFIo/AICEPm4AAAAAAAAAAVEEAACIAAAAz79bzgH96T9ALMqfeKCKPwAAgD5uAAAAAAAAAAFSBAAAiAAAAIsXSwTg/ug/sAjiMoWOpz8AAMA+AAAAAAAAAAABUwQAAIgAAAASk55fo+LoP7AI4jKFjqc/AMADPw8AAAAAAAAAAVQEAACIAAAAEpOeX6Pi6D8g92MgabGnPwCACz8PAAAAAAAAAAFVBAAAiAAAAOdoXI7G5eg/QBpgRaFrpz8AQBE/DwAAAAAAAAABVgQAAIgAAADnaFyOxuXoP0AaYEWha6c/AEASPw8AAAAAAAAAAVcEAACIAAAAkBTY6wzs6D9AGmBFoWunPwCAET8PAAAAAAAAAAFYBAAAiAAAAA6WEXh29eg/QBpgRaFrpz8AABA/HwAAAAAAAAABWQQAAIgAAABg7QgzAwLpP7AI4jKFjqc/AEAPPx8AAAAAAAAAAVoEAACIAAAAhxq+HLMR6T8g92MgabGnPwAADj8vAAAAAAAAAAFbBAAAiAAAAIMdMTWGJOk/gMLp6BQaqD8AQA0/LwAAAAAAAAABXAQAAIgAAABS9mF8fDrpP6Bqc4yIyKg/AEALPz4AAAAAAAAAAV0EAACIAAAAzXoOIblW6T8wAX8d4JmpPwCACj8+AAAAAAAAAAFeBAAAiAAAAHIp/ZbSb+k/IGMQd+PTqj8AAAU/PgAAAAAAAAABXwQAAIgAAADprak7D4zpP1CQJ5mSdqw/AMACP04AAAAAAAAAAWAEAACIAAAAkFyYsSil6T9gmkKWCV+uPwAA+j5OAAAAAAAAAAFhBAAAiAAAADQLhydCvuk/cMlvQDI1sD8AAPU+XgAAAAAAAAABYgQAAIgAAACtjzPMftrpP7BFvrXfOrE/AADjPl4AAAAAAAAAAWMEAACIAAAAfWhkE3Xw6T+4yks0Gy+yPwCA2z5tAAAAAAAAAAFkBAAAiAAAAE5BlVprBuo/uE/ZslYjsz8AAKk+bQAAAAAAAAABZQQAAIgAAAAdGsahYRzqP5DdpTogBrQ/AICSPn0AAAAAAAAAAWYEAACIAAAAGR05ujQv6j/wfPDUBca0PwAAhj59AAAAAAAAAAFnBAAAiAAAABUgrNIHQuo/UBw7b+uFtT8AAII+nAAAAAAAAAABaAQAAIgAAAAHccXhnDPrP6D2hmLh17E/AIC5PgAAAAAAAAAAAWkEAACIAAAAYcLWa4Ma6z+4yks0Gy+yPwCA/j4PAAAAAAAAAAFqBAAAiAAAAI7sGD1gF+s/KLnNIf9Rsj8AwAY/DwAAAAAAAAABawQAAIgAAADkQJ3fGRHrP8ieEAZVhrI/AEAMPw8AAAAAAAAAAWwEAACIAAAA5ECd3xkR6z8AltH8xpeyPwBADj8PAAAAAAAAAAFtBAAAiAAAAORAnd8ZEes/cIRT6qq6sj8AAA4/HwAAAAAAAAABbgQAAIgAAADkQJ3fGRHrP+By1deO3bI/AAAOPx8AAAAAAAAAAW8EAACIAAAAtxZbDj0U6z+AWBi85BGzPwAADj8fAAAAAAAAAAFwBAAAiAAAAI7sGD1gF+s/YDUcl6xXsz8AgAo/LwAAAAAAAAABcQQAAIgAAAA2mJSaph3rPwgbX3sCjLM/AAAJPy8AAAAAAAAAAXIEAACIAAAAtBnOJhAn6z/o92JWytGzPwCABj8+AAAAAAAAAAFzBAAAiAAAADKbB7N5MOs/yNRmMZIXtD8AgAU/PgAAAAAAAAABdAQAAIgAAACE8v5tBj3rP3C6qRXoS7Q/AAAEPz4AAAAAAAAAAXUEAACIAAAAqx+0V7ZM6z8QoOz5PYC0PwBAAz8+AAAAAAAAAAF2BAAAiAAAAKYiJ3CJX+s/uIUv3pO0tD8AgAI/TgAAAAAAAAABdwQAAIgAAACjJZqIXHLrPyh0sct317Q/AAACP04AAAAAAAAAAXgEAACIAAAAnSgNoS+F6z8odLHLd9e0PwAAAj9dAAAAAAAAAAF5BAAAiAAAAETX+xZJnus/8Hzw1AXGtD8AAAI/bQAAAAAAAAABegQAAIgAAAAUsCxeP7TrP4CObucho7Q/AAACP20AAAAAAAAAAXsEAACIAAAADrOfdhLH6z/YqCsDzG60PwAAAj+MAAAAAAAAAAF8BAAAiAAAAAq2Eo/l2es/yNRmMZIXtD8AgAI/jAAAAAAAAAABfQQAAIgAAAAGuYWnuOzrP0ASIHJ0nbM/AMACP4wAAAAAAAAAAX4EAACIAAAALOY6kWj86z+AWBi85BGzPwCAAz+MAAAAAAAAAAF/BAAAiAAAAKpndB3SBew/WLCOGHFjsj8AwAM/nAAAAAAAAAABgAQAAIgAAAAo6a2pOw/sPzAIBXX9tLE/AIAFP5wAAAAAAAAAAYEEAACIAAAA0pQpB4IV7D/QaLraF/WwPwBABj+sAAAAAAAAAAGCBAAAiAAAAPy+a9heEuw/2LfxLRZYsD8AwAc/rAAAAAAAAAABgwQAAIgAAABSE/B6GAzsP9ANUgIpdq8/AIAIP7sAAAAAAAAAAYQEAACIAAAA1pG27q4C7D/QiMSD7YGuPwAACz+7AAAAAAAAAAGFBAAAiAAAAK5kAQX/8us/MPK48pWwrT8AAAw/ywAAAAAAAAABhgQAAIgAAAAKthKP5dnrP3A4sTwGJa0/AEANP8sAAAAAAAAAAYcEAACIAAAAOt3hR+/D6z+QW61hPt+sPwDADT/aAAAAAAAAAAGIBAAAiAAAAJQu89HVqus/kFutYT7frD8AgA8/2gAAAAAAAAABiQQAAIgAAADvfwRcvJHrPwBKL08iAq0/AEAQP+oAAAAAAAAAAYoEAACIAAAAS9EV5qJ46z9gFbUXzmqtPwAACD/qAAAAAAAAAAGLBAAAiAAAAKYiJ3CJX+s/EM+8zV32rT8AAAQ/+gAAAAAAAAABjAQAAIgAAADWSfYok0nrP9CIxIPtga4/AIDuPvoAAAAAAAAAAY0EAACIAAAA2kaDEMA26z+QQsw5fQ2vPwCA4z4JAQAAAAAAAAGOBAAAiAAAAN9DEPjsI+s/QPzT7wyZrz8AgN0+CQEAAAAAAAABjwQAAIgAAACO7Bg9YBfrPyDZ18rU3q8/AADcPikBAAAAAAAAAZAEAACIAAAALjksB5W45z8A1Gf7MPenPwAAVT4AAAAAAAAAAAGRBAAAiAAAAAcMdx3lqOc/kOXlDU3Upz8AAJI+EAAAAAAAAAABkgQAAIgAAADc4TRMCKznP5Dl5Q1N1Kc/AICaPhAAAAAAAAAAAZMEAACIAAAABwx3HeWo5z+Q5eUNTdSnPwAAoT4QAAAAAAAAAAGUBAAAiAAAAAcMdx3lqOc/kOXlDU3Upz8AgLQ+IAAAAAAAAAABlQQAAIgAAAAHDHcd5ajnP5Dl5Q1N1Kc/AAC8PiAAAAAAAAAAAZYEAACIAAAABwx3HeWo5z+Q5eUNTdSnPwCAwj4gAAAAAAAAAAGXBAAAiAAAAAcMdx3lqOc/kOXlDU3Upz8AAMU+IAAAAAAAAAABmAQAAIgAAADc4TRMCKznPyD3YyBpsac/AADIPi8AAAAAAAAAAZkEAACIAAAA3OE0TAis5z+wCOIyhY6nPwAAyT4vAAAAAAAAAAGaBAAAiAAAALG38norr+c/QBpgRaFrpz8AgNM+PwAAAAAAAAABmwQAAIgAAABZY27YcbXnP2A9XGrZJac/AADYPj8AAAAAAAAAAZwEAACIAAAAAw/qNbi75z/wTtp89QKnPwCA6z4/AAAAAAAAAAGdBAAAiAAAAIGQI8Ihxec/IHLWoS29pj8AAPQ+PwAAAAAAAAABngQAAIgAAAD/EV1Oi87nP9CmUNmBVKY/AIAAP14AAAAAAAAAAZ8EAACIAAAAe5OW2vTX5z+A28oQ1uulPwBAAz9eAAAAAAAAAAGgBAAAiAAAAM/qjZWB5Oc/MBBFSCqDpT8AwAY/XgAAAAAAAAABoQQAAIgAAAAiQoVQDvHnPxBou6S21KQ/AAAIP24AAAAAAAAAAaIEAACIAAAASG86Or4A6D/wvzEBQyakPwDACT9uAAAAAAAAAAGjBAAAiAAAAENyrVKRE+g/YCkmcOtUoz8AgAo/fQAAAAAAAAABpAQAAIgAAAA+dSBrZCboP0CkmPGvYKI/AIAMP30AAAAAAAAAAaUEAACIAAAA5CMP4X0/6D8wHwtzdGyhPwBADT+dAAAAAAAAAAGmBAAAiAAAALT8Pyh0Veg/YL15GXEyoD8AwA4/nQAAAAAAAAABpwQAAIgAAACE1XBvamvoPyDazKQTq50/AIAPP50AAAAAAAAAAagEAACIAAAAVa6htmCB6D9AOaYWRfGaPwBADz+sAAAAAAAAAAGpBAAAiAAAACWH0v1Wl+g/wJh/iHY3mD8AAA8/rAAAAAAAAAABqgQAAIgAAADJNcFzcLDoPyD4WPqnfZU/AAAPP7wAAAAAAAAAAasEAACIAAAAQrptGK3M6D9gNDZHoQmTPwAADz+8AAAAAAAAAAGsBAAAiAAAALw+Gr3p6Og/YE0Xb2LbkD8AQA4/zAAAAAAAAAABrQQAAIgAAAA0w8ZhJgXpPwDN8C1HWo0/AAAOP8wAAAAAAAAAAa4EAACIAAAArkdzBmMh6T/AuLozWYmJPwCADj/bAAAAAAAAAAGvBAAAiAAAACfMH6ufPek/QBiUpYrPhj8AwA4/2wAAAAAAAAABsAQAAIgAAAB1Jop+/1zpP4B3bRe8FYQ/AEAOP+sAAAAAAAAAAbEEAACIAAAAGdV49Bh26T8A10aJ7VuBPwAADj/rAAAAAAAAAAGyBAAAiAAAAMCDZ2oyj+k/AOBPYl1bfj8AgA4/+gAAAAAAAAABswQAAIgAAACQXJixKKXpP4CFIR7/FXs/AMAOP/oAAAAAAAAAAbQEAACIAAAAtolNm9i06T8AK/PZoNB3PwDADj8KAQAAAAAAAAG1BAAAiAAAAN22AoWIxOk/AETUAWKidT8AAA8/CgEAAAAAAAABtgQAAIgAAAAuDvo/FdHpPwBdtSkjdHM/AIAPPwoBAAAAAAAAAbcEAACIAAAArY8zzH7a6T+A6aW9A11yPwDADz8aAQAAAAAAAAG4BAAAiAAAACsRbVjo4+k/AAOH5cQucD8AABE/GgEAAAAAAAABuQQAAIgAAADVvOi1LurpPwAf7/JKL24/AIARPxoBAAAAAAAAAboEAACIAAAAqJKm5FHt6T8AONAaDAFsPwAAEz8pAQAAAAAAAAG7BAAAiAAAAKiSpuRR7ek/ADjQGgwBbD8AgBM/KQEAAAAAAAABvAQAAIgAAADVvOi1LurpPwBRsULN0mk/AMATPykBAAAAAAAAAb0EAACIAAAAKxFtWOjj6T8AUbFCzdJpPwAAFD8pAQAAAAAAAAG+BAAAiAAAAK2PM8x+2uk/AFGxQs3SaT8AQBM/OQEAAAAAAAABvwQAAIgAAABaODwR8s3pPwA40BoMAWw/AAATP0kBAAAAAAAAAcAEAACIAAAANAuHJ0K+6T8AH+/ySi9uPwAAEz9YAQAAAAAAAAHBBAAAiAAAADcIFA9vq+k/AAOH5cQucD8AABM/WAEAAAAAAAABwgQAAIgAAABoL+PHeJXpPwBdtSkjdHM/AMAQP2gBAAAAAAAAAcMEAACIAAAAw4D0UV986T8AK/PZoNB3PwDADz93AQAAAAAAAAHEBAAAiAAAAEn8R60iYOk/AOBPYl1bfj8AgA0/dwEAAAAAAAABxQQAAIgAAAAnzB+rnz3pP4B3bRe8FYQ/AIAMP4cBAAAAAAAAAcYEAACIAAAA23G11z8e6T/AuLozWYmJPwAACz+HAQAAAAAAAAHHBAAAiAAAALZBjdW8++g/wLYL3goKkD8AQAo/lwEAAAAAAAAByAQAAIgAAABq5yICXdzoPyDuPf0wlZM/AAAKP5cBAAAAAAAAAckEAACIAAAAR7f6/9m56D+ASGxBj9qWPwAACj+mAQAAAAAAAAHKBAAAiAAAAPlckCx6mug/wKKahe0fmj8AgAo/pgEAAAAAAAABywQAAIgAAADXLGgq93foPyDazKQTq50/AMAKP8QBAAAAAAAAAcwEAACIAAAAtPw/KHRV6D8wmn30OHigPwDACj/EAQAAAAAAAAHNBAAAiAAAAJHMFybxMug/8NgSKQT4oT8AAAs/1AEAAAAAAAABzgQAAIgAAABDcq1SkRPoP2ApJnDrVKM/AIALP9QBAAAAAAAAAc8EAACIAAAAye0ArlT35z8wi7fJ7o6kPwDACz/UAQAAAAAAAAHQBAAAiAAAACU/Ejg73uc/oP7GNQ6mpT8AQAs/4wEAAAAAAAAB0QQAAIgAAABVZuHwRMjnP7CDVLRJmqY/AAALP+MBAAAAAAAAAdIEAACIAAAAWWNu2HG15z9AGmBFoWunPwCACz/zAQAAAAAAAAHTBAAAiAAAADM2ue7Bpec/gMLp6BQaqD8AwAs/8wEAAAAAAAAB1AQAAIgAAADg3sEzNZnnPzB88Z6kpag/AIAMPwICAAAAAAAAAdUEAACIAAAAY12Ip8uP5z+AR3dnUA6pPwDADD8CAgAAAAAAAAHWBAAAiAAAALmxDEqFiec/YCR7QhhUqT8AwAs/EgIAAAAAAAAB1wQAAIgAAAAQBpHsPoPnP9AS/S/8dqk/AEALPxICAAAAAAAAAdgEAACIAAAAPDDTvRuA5z8wAX8d4JmpPwAADD8SAgAAAAAAAAHZBAAAiAAAAGZaFY/4fOc/oO8AC8S8qT8AgAw/EgIAAAAAAAAB2gQAAIgAAABmWhWP+HznP6DvAAvEvKk/AMALPyICAAAAAAAAAdsEAACIAAAAZloVj/h85z+g7wALxLypPwBACz8iAgAAAAAAAAHcBAAAiAAAAGZaFY/4fOc/oO8AC8S8qT8AgAs/MQIAAAAAAAAB3QQAAIgAAABmWhWP+HznP6DvAAvEvKk/AMALPzECAAAAAAAAAd4EAACIAAAAEAaR7D6D5z+g7wALxLypPwDACz8xAgAAAAAAAAHfBAAAiAAAALmxDEqFiec/MAF/HeCZqT8AAAw/MQIAAAAAAAAB4AQAAIgAAAA2M0bW7pLnPzABfx3gmak/AIAHP1ECAAAAAAAAAeEEAACIAAAAiYo9kXuf5z9gJHtCGFSpPwCABT9gAgAAAAAAAAHiBAAAiAAAALG38norr+c/EFn1eWzrqD8AgPI+YAIAAAAAAAAB4wQAAIgAAACrumWT/sHnP8CNb7HAgqg/AADoPnACAAAAAAAAAeQEAACIAAAAe5OW2vTX5z8A1Gf7MPenPwAA4j5wAgAAAAAAAAHlBAAAiAAAAHiWCfPH6uc/YD1catklpz8AAOA+nwIAAAAAAAAB5gQAAIgAAAA2mJSaph3rP7DhVmCjEME/AAChPgAAAAAAAAAAAecEAACIAAAAOpUhgtMK6z9IXbdbXBnBPwCA3D4QAAAAAAAAAAHoBAAAiAAAADqVIYLTCus/FGb2ZOoHwT8AAOo+EAAAAAAAAAAB6QQAAIgAAAA6lSGC0wrrPxRm9mTqB8E/AIDzPhAAAAAAAAAAAeoEAACIAAAAOpUhgtMK6z8UZvZk6gfBPwCA/T4fAAAAAAAAAAHrBAAAiAAAADqVIYLTCus/FGb2ZOoHwT8AAAA/HwAAAAAAAAAB7AQAAIgAAAA6lSGC0wrrPxRm9mTqB8E/AAD/Pi8AAAAAAAAAAe0EAACIAAAAEGvfsPYN6z9IXbdbXBnBPwCA/j4vAAAAAAAAAAHuBAAAiAAAAORAnd8ZEes/HNDYTYczwT8AgPo+LwAAAAAAAAAB7wQAAIgAAAC3FlsOPRTrPyQ6uzYkX8E/AAD5Pj8AAAAAAAAAAfAEAACIAAAAjuwYPWAX6z9sm14WM5zBPwAA9z4/AAAAAAAAAAHxBAAAiAAAADaYlJqmHes/gG8j6GzzwT8AAPY+TgAAAAAAAAAB8gQAAIgAAAC0Gc4mECfrP2S2CazRZMI/AAD2Pk4AAAAAAAAAAfMEAACIAAAAMpsHs3kw6z+I9LBmqOfCPwAA9j5OAAAAAAAAAAH0BAAAiAAAAITy/m0GPes/pDJYIX9qwz8AAPY+bQAAAAAAAAAB9QQAAIgAAACrH7RXtkzrP8Bw/9tV7cM/AAD2Pm0AAAAAAAAAAfYEAACIAAAApiIncIlf6z+st+Wful7EPwCA9D5tAAAAAAAAAAH3BAAAiAAAAHb7V7d/des/+IJraGbHxD8AAPQ+bQAAAAAAAAAB+AQAAIgAAABH1Ij+dYvrP3Dbzz7nFcU/AAD0Pn0AAAAAAAAAAfkEAACIAAAA7IJ3dI+k6z/sMzQVaGTFPwAA9D6NAAAAAAAAAAH6BAAAiAAAAJAxZuqoves/kBl3+b2YxT8AgPI+jQAAAAAAAAAB+wQAAIgAAAAKthKP5dnrP9R6GtnM1cU/AADyPo0AAAAAAAAAAfwEAACIAAAAWBB9YkX56z9AaZzGsPjFPwAA8j6cAAAAAAAAAAH9BAAAiAAAANKUKQeCFew/FNy9uNsSxj8AAPI+nAAAAAAAAAAB/gQAAIgAAAAg75Pa4TTsPxTcvbjbEsY/AADyPqwAAAAAAAAAAf8EAACIAAAAbkn+rUFU7D94YF29IgrGPwAA8j6sAAAAAAAAAAEABQAAiAAAALyjaIGhc+w/qO07y/fvxT8AgPA+vAAAAAAAAAABAQUAAIgAAADe05CDJJbsPzj/ud0TzcU/AADwPrwAAAAAAAAAAQIFAACIAAAAAAS5hae47D/4nRb+BJDFPwCA7T7LAAAAAAAAAAEDBQAAiAAAACI04Ycq2+w/fEWyJ4RBxT8AgOw+ywAAAAAAAAABBAUAAIgAAABwjktbivrsPzB6LF/Y2MQ/AADrPtsAAAAAAAAAAQUFAACIAAAAvui1LuoZ7T9IM0abc2fEPwAA6j7bAAAAAAAAAAEGBQAAiAAAADhtYtMmNu0/wHD/21Xtwz8AgOQ+6gAAAAAAAAABBwUAAIgAAAAIRpMaHUztP9wpGRjxe8M/AADiPuoAAAAAAAAAAQgFAACIAAAABEkGM/Be7T+UXpNPRRPDPwCA2D7qAAAAAAAAAAEJBQAAiAAAAFSg/e18a+0/3A5uglKzwj8AgNQ+CgEAAAAAAAABCgUAAIgAAAAATHlLw3HtP5BD6LmmSsI/AADBPgoBAAAAAAAAAQsFAACIAAAAAEx5S8Nx7T/k88Lss+rBPwAAuD4KAQAAAAAAAAEMBQAAiAAAAFSg/e18a+0/0B/+GnqTwT8AALE+CgEAAAAAAAABDQUAAIgAAAAESQYz8F7tP7RLOUlAPME/AICuPjkBAAAAAAAAAQ4FAACIAAAAtxZbDj0U6z/cDm6CUrPCPwAApj4AAAAAAAAAAAEPBQAAiAAAAL0T6PVpAes/gIrOfQu8wj8AgOM+EAAAAAAAAAABEAUAAIgAAACR6aUkjQTrP4CKzn0LvMI/AIDxPhAAAAAAAAAAAREFAACIAAAAkemlJI0E6z/cDm6CUrPCPwCA+z4QAAAAAAAAAAESBQAAiAAAAGa/Y1OwB+s/QJMNh5mqwj8AAAE/HwAAAAAAAAABEwUAAIgAAAA6lSGC0wrrPwicTJAnmcI/AIABPx8AAAAAAAAAARQFAACIAAAAtxZbDj0U6z+crcqiQ3bCPwBAAj8fAAAAAAAAAAEVBQAAiAAAAApuUsnJIOs/9MeHvu1Bwj8AwAI/LwAAAAAAAAABFgUAAIgAAAAymwezeTDrP7hm5N7eBMI/AMAAPy8AAAAAAAAAARcFAACIAAAALp56y0xD6z/cieADF7/BPwCA/z4+AAAAAAAAAAEYBQAAiAAAAP12qxJDWes/YDF8LZZwwT8AAP4+PgAAAAAAAAABGQUAAIgAAADMT9xZOW/rP+TYF1cVIsE/AAD+Pj4AAAAAAAAAARoFAACIAAAAR9SI/nWL6z/QBFOF28rAPwCA/D5OAAAAAAAAAAEbBQAAiAAAAOyCd3SPpOs/vDCOs6FzwD8AAPw+TgAAAAAAAAABHAUAAIgAAACQMWbqqL3rPwjhaOauE8A/AAD7Pl4AAAAAAAAAAR0FAACIAAAANuBUYMLW6z+4IocyeGe/PwAA+j5eAAAAAAAAAAEeBQAAiAAAAK5kAQX/8us/WIM8mJKnvj8AAPo+bQAAAAAAAAABHwUAAIgAAAB+PTJM9QjsP/jj8f2s570/AAD6Pm0AAAAAAAAAASAFAACIAAAAThZjk+se7D/IO2haOTm9PwAA8z59AAAAAAAAAAEhBQAAiAAAAHZDGH2bLuw/2IqfrTecvD8AAPA+fQAAAAAAAAABIgUAAIgAAACccM1mSz7sP1DIWO4ZIrw/AIDYPo0AAAAAAAAAASMFAACIAAAA8MfEIdhK7D8I/dIlbrm7PwAAzj6NAAAAAAAAAAEkBQAAiAAAAG5J/q1BVOw/KCDPSqZzuz8AAHo+rAAAAAAAAAABJQUAAIgAAAAW9XkLiFrsP7gxTV3CULs/AAAyPqwAAAAAAAAAASYFAACIAAAAwKD1aM5g7D/wKA5UNGK7PwAACT6sAAAAAAAAAAEnBQAAiAAAAOSIXaU1yus/nOMgzoAHxD8AAFw+AAAAAAAAAAABKAUAAIgAAABkByQZzMDrP9Ta4cTyGMQ/AACXPg8AAAAAAAAAASkFAACIAAAAOt3hR+/D6z/U2uHE8hjEPwAAoD4PAAAAAAAAAAEqBQAAiAAAADrd4Ufvw+s/OF+ByTkQxD8AAKc+HwAAAAAAAAABKwUAAIgAAAC4XhvUWM3rPwBowNLH/sM/AACtPi8AAAAAAAAAASwFAACIAAAANuBUYMLW6z8o9Z7gnOTDPwCAtz4vAAAAAAAAAAEtBQAAiAAAADDjx3iV6es/HIu89/+4wz8AgLw+LwAAAAAAAAABLgUAAIgAAAAAvPi/i//rP0CuuBw4c8M/AIDCPj4AAAAAAAAAAS8FAACIAAAA/L5r2F4S7D8w2vNK/hvDPwCAxD4+AAAAAAAAAAEwBQAAiAAAAMyXnB9VKOw/gIrOfQu8wj8AgMM+TgAAAAAAAAABMQUAAIgAAABwRouVbkHsPyy/SLVfU8I/AIDCPk4AAAAAAAAAATIFAACIAAAAwKD1aM5g7D+s/AH2QdnBPwCAmT5OAAAAAAAAAAEzBQAAiAAAAOLQHWtRg+w/iL5aO2tWwT8AgIY+XgAAAAAAAAABNAUAAIgAAADY1gOc96jsPzSJ8okiwsA/AAB3Pl4AAAAAAAAAATUFAACIAAAAJjFub1fI7D9A2CndICXAPwAAcD59AAAAAAAAAAE2BQAAiAAAALgz6QzZ5e0/KObYtVL7xz8AAHw+AAAAAAAAAAABNwUAAIgAAADmXSveteLtP1Rzt8Mn4cc/AICsPg8AAAAAAAAAATgFAACIAAAAOrKvgG/c7T+Mani6mfLHPwAAtz4PAAAAAAAAAAE5BQAAiAAAADqyr4Bv3O0/KObYtVL7xz8AgL4+DwAAAAAAAAABOgUAAIgAAAA6sq+Ab9ztPyjm2LVS+8c/AIDKPg8AAAAAAAAAATsFAACIAAAAOrKvgG/c7T8o5ti1UvvHPwCAzj4fAAAAAAAAAAE8BQAAiAAAAGjc8VFM2e0/KObYtVL7xz8AANE+HwAAAAAAAAABPQUAAIgAAABo3PFRTNntPyjm2LVS+8c/AADSPh8AAAAAAAAAAT4FAACIAAAAkAY0IynW7T9c3ZmsxAzIPwCA0D4fAAAAAAAAAAE/BQAAiAAAAJAGNCMp1u0/zMsbmqgvyD8AANA+MwAAAAAAAAABQAUAAIgAAAC8MHb0BdPtP3CxXn7+Y8g/AADPPjMAAAAAAAAAAUEFAACIAAAA6Fq4xeLP7T9QjmJZxqnIPwAAzj5CAAAAAAAAAAFCBQAAiAAAABSF+pa/zO0/nFnoIXISyT8AAM4+UgAAAAAAAAABQwUAAIgAAADoWrjF4s/tPyAcL+GPjMk/AADOPlIAAAAAAAAAAUQFAACIAAAA6Fq4xeLP7T+k3nWgrQbKPwAA0T5SAAAAAAAAAAFFBQAAiAAAALwwdvQF0+0/YJh9Vj2Syj8AgNI+YgAAAAAAAAABRgUAAIgAAAC8MHb0BdPtPxxShQzNHcs/AIDUPmIAAAAAAAAAAUcFAACIAAAAkAY0IynW7T88kCzHo6DLPwCA1T5xAAAAAAAAAAFIBQAAiAAAAGjc8VFM2e0/9Ek0fTMszD8AgNU+gQAAAAAAAAABSQUAAIgAAAA6sq+Ab9ztPxSI2zcKr8w/AADWPoEAAAAAAAAAAUoFAACIAAAAOrKvgG/c7T80xoLy4DHNPwAA1j6BAAAAAAAAAAFLBQAAiAAAAOZdK9614u0/HA1ptkWjzT8AANY+kAAAAAAAAAABTAUAAIgAAADmXSveteLtP2jY7n7xC84/AADXPpAAAAAAAAAAAU0FAACIAAAAjgmnO/zo7T+ArLNQK2POPwCA1z6gAAAAAAAAAAFOBQAAiAAAAI4Jpzv86O0/XIm3K/Oozj8AANk+oAAAAAAAAAABTwUAAIgAAACOCac7/OjtP6DqWgsC5s4/AIDZPrAAAAAAAAAAAVAFAACIAAAAjgmnO/zo7T+oVD30nhHPPwCA2T6wAAAAAAAAAAFRBQAAiAAAAI4Jpzv86O0/GEO/4YI0zz8AANo+vwAAAAAAAAABUgUAAIgAAACOCac7/OjtP0w6gNj0Rc8/AADaPr8AAAAAAAAAAVMFAACIAAAAYt9kah/s7T/oteDTrU7PPwAA2j7PAAAAAAAAAAFUBQAAiAAAAGLfZGof7O0/TDqA2PRFzz8AANs+zwAAAAAAAAABVQUAAIgAAAA2tSKZQu/tPxhDv+GCNM8/AIDbPs8AAAAAAAAAAVYFAACIAAAAYt9kah/s7T8M2dz45QjPPwAA3j7fAAAAAAAAAAFXBQAAiAAAAI4Jpzv86O0/MPzYHR7Dzj8AAN8+7gAAAAAAAAABWAUAAIgAAAC4M+kM2eXtP7ijdEeddM4/AIDgPu4AAAAAAAAAAVkFAACIAAAADohtr5Lf7T9o2O5+8QvOPwCA4T7+AAAAAAAAAAFaBQAAiAAAAGjc8VFM2e0/5BWov9ORzT8AAOU+/gAAAAAAAAABWwUAAIgAAAC8MHb0BdPtP8jXAAX9Ds0/AIDmPg0BAAAAAAAAAVwFAACIAAAAQq88aJzJ7T8IHvlObYPMPwCA5z4NAQAAAAAAAAFdBQAAiAAAAJYDwQpWw+0/GG0womvmyz8AAOg+HQEAAAAAAAABXgUAAIgAAAAWgod+7LntP+zEpv73N8s/AADpPh0BAAAAAAAAAV8FAACIAAAAcNYLIaaz7T/EHB1bhInKPwCA6T4dAQAAAAAAAAFgBQAAiAAAAMYqkMNfre0/0GtUroLsyT8AAOw+LQEAAAAAAAABYQUAAIgAAAAefxRmGaftP+C6iwGBT8k/AADtPi0BAAAAAAAAAWIFAACIAAAActOYCNOg7T+EhSNQOLvIPwAA8D48AQAAAAAAAAFjBQAAiAAAAHLTmAjToO0/BMPckBpByD8AAPE+PAEAAAAAAAABZAUAAIgAAABy05gI06DtP3wAltH8xsc/AAD0PkwBAAAAAAAAAWUFAACIAAAASqlWN/aj7T+Yua8NmFXHPwAA9T5MAQAAAAAAAAFmBQAAiAAAAEqpVjf2o+0/gOXqO17+xj8AAPo+XAEAAAAAAAABZwUAAIgAAAAefxRmGaftPwiNhmXdr8Y/AAD8PlwBAAAAAAAAAWgFAACIAAAA8FTSlDyq7T/EK+OFznLGPwAAAT9rAQAAAAAAAAFpBQAAiAAAAJgATvKCsO0/IEagoXg+xj8AAAI/awEAAAAAAAABagUAAIgAAABErMlPybbtP7BXHrSUG8Y/AIAFP3sBAAAAAAAAAWsFAACIAAAAwi0D3DLA7T94YF29IgrGPwAABz97AQAAAAAAAAFsBQAAiAAAAEKvPGicye0/eGBdvSIKxj8AQAk/ewEAAAAAAAABbQUAAIgAAAA6sq+Ab9ztP0zTfq9NJMY/AEAKP4oBAAAAAAAAAW4FAACIAAAAYt9kah/s7T+8wQCdMUfGPwBACj+KAQAAAAAAAAFvBQAAiAAAADK4lbEVAu4/ACOkfECExj8AAAo/mgEAAAAAAAABcAUAAIgAAAAEkcb4CxjuP3h7CFPB0sY/AAAKP6oBAAAAAAAAAXEFAACIAAAAqD+1biUx7j/ERo4bbTvHPwAACj+qAQAAAAAAAAFyBQAAiAAAAB7EYRNiTe4/RAnV2oq1xz8AAAo/uQEAAAAAAAABcwUAAIgAAABC9IkV5W/uPwTD3JAaQcg/AAAKP7kBAAAAAAAAAXQFAACIAAAAZiSyF2iS7j+8fORGqszIPwAACj+5AQAAAAAAAAF1BQAAiAAAADIAVncxu+4/fDbs/DlYyT8AAAo/yQEAAAAAAAABdgUAAIgAAAAqBjyo1+DuP/z4MrxX0sk/AAAKP8kBAAAAAAAAAXcFAACIAAAAIAwi2X0G7z/kPxmAvEPKPwAACj/ZAQAAAAAAAAF4BQAAiAAAAEA8StsAKe8/0Ib/QyG1yj8AAAs/2QEAAAAAAAABeQUAAIgAAACQlrSuYEjvP4DWJBEUFcs/AIALP+gBAAAAAAAAAXoFAACIAAAA3vAegsBn7z8wJkreBnXLPwBACz/oAQAAAAAAAAF7BQAAiAAAAIKfDfjZgO8/rH6utIfDyz8AAAs/+AEAAAAAAAABfAUAAIgAAAAmTvxt85nvP4hbso9PCcw/AIAKP/gBAAAAAAAAAX0FAACIAAAAIlFvhsas7z/IvFVvXkbMPwAACj8HAgAAAAAAAAF+BQAAiAAAAEh+JHB2vO8/cKKYU7R6zD8AwAY/BwIAAAAAAAABfwUAAIgAAACc1RsrA8nvP3gMezxRpsw/AAAFPxcCAAAAAAAAAYAFAACIAAAAGldVt2zS7z9Mf5wufMDMPwCA/T4XAgAAAAAAAAGBBQAAiAAAAMQC0RSz2O8/IPK9IKfazD8AAPg+FwIAAAAAAAABggUAAIgAAABqrkxy+d7vP1jpfhcZ7Mw/AADiPicCAAAAAAAAAYMFAACIAAAAaq5Mcvne7z9Y6X4XGezMPwCA2D4nAgAAAAAAAAGEBQAAiAAAAGquTHL53u8/WOl+FxnszD8AAFI+JwIAAAAAAAABhQUAAIgAAAByq9lZJszvPyDyvSCn2sw/AADaPScCAAAAAAAAAYYFAACIAAAABJHG+AsY7j+cL3dhiWDMPwAAtj4AAAAAAAAAAAGHBQAAiAAAAFjlSpvFEe4/OKvXXEJpzD8AAPk+EAAAAAAAAAABiAUAAIgAAAAuuwjK6BTuPzir11xCacw/AAAEPxAAAAAAAAAAAYkFAACIAAAA1maEJy8b7j84q9dcQmnMPwCACT8QAAAAAAAAAAGKBQAAiAAAAKw8QlZSHu4/nC93YYlgzD8AgAw/EAAAAAAAAAABiwUAAIgAAABU6L2zmCTuP2Q4tmoXT8w/AMAMPyAAAAAAAAAAAYwFAACIAAAA/JM5Ed8q7j+QxZR47DTMPwDACz8gAAAAAAAAAAGNBQAAiAAAAHoVc51INO4/7N9RlJYAzD8AQAs/LwAAAAAAAAABjgUAAIgAAADObGpY1UDuP0T6DrBAzMs/AEAIPy8AAAAAAAAAAY8FAACIAAAA9JkfQoVQ7j/IoarZv33LPwAABz8/AAAAAAAAAAGQBQAAiAAAAPCcklpYY+4/tM3lB4Ymyz8AAAQ/PwAAAAAAAAABkQUAAIgAAADsnwVzK3buP2wCYD/avco/AMACPz8AAAAAAAAAAZIFAACIAAAAkk706ESP7j+Au3l7dUzKPwCA+z5PAAAAAAAAAAGTBQAAiAAAAAzToI2Bq+4//PgyvFfSyT8AAPc+TwAAAAAAAAABlAUAAIgAAABYLQth4cruP+C6iwGBT8k/AIDePk8AAAAAAAAAAZUFAACIAAAApId1NEHq7j8gAYRL8cPIPwAA1D5eAAAAAAAAAAGWBQAAiAAAAMi3nTbEDO8/BMPckBpByD8AAM4+XgAAAAAAAAABlwUAAIgAAABuZoys3SXvP+CENdZDvsc/AADMPn0AAAAAAAAACw=="/>
</p:tagLst>
</file>

<file path=ppt/tags/tag2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7293|recordLength=37333|start=0|end=37293|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16484|recordEnd=17946|recordLength=177010|start=16484|end=17946|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1589|recordLength=81643|start=0|end=81589|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cAAAAKAAAABwMAAAAAAQAAAAgAAAAECUlua0F0b21WMQIAAAAJBAAAAAkFAAAACQYAAAAJBwAAAAkIAAAACQkAAAAJCgAAAAoFBAAAAAtQZW5TdHJva2VWMQQAAAAKQXR0cmlidXRlcwVUcmFjZQlTdGFydFRpbWUEVHlwZQQEAAQPUGVuQXR0cmlidXRlc1YxAgAAAApJbmtUcmFjZVYxAgAAABAMQWN0aW9uVHlwZVYxAgAAAAIAAAAJCwAAAAkMAAAABxgAAAAAAAAF8////wxBY3Rpb25UeXBlVjEBAAAAB3ZhbHVlX18ACAIAAAAAAAAAAQUAAAAEAAAACQ4AAAAJDwAAAEBAAAAAAAAAAfD////z////AAAAAAEGAAAABAAAAAkRAAAACRIAAAAFQwAAAAAAAAHt////8////wAAAAABBwAAAAQAAAAJFAAAAAkVAAAA8Z8AAAAAAAAB6v////P///8AAAAAAQgAAAAEAAAACRcAAAAJGAAAAB2jAAAAAAAAAef////z////AAAAAAEJAAAABAAAAAkaAAAACRsAAACcrQAAAAAAAAHk////8////wAAAAABCgAAAAQAAAAJHQAAAAkeAAAAprEAAAAAAAAB4f////P///8AAAAABQsAAAAPUGVuQXR0cmlidXRlc1YxCgAAAAdfY29sb3JBB19jb2xvclIHX2NvbG9yRwdfY29sb3JCCkZpdFRvQ3VydmUGSGVpZ2h0Dklnbm9yZVByZXNzdXJlDUlzSGlnaGxpZ2h0ZXIFU2hhcGUFV2lkdGgAAAAAAAAAAAQAAgICAgEGAQEMQnJ1c2hTaGFwZVYxAgAAAAYCAAAA/wAA/wAAAAAAAAAIQAAABeD///8MQnJ1c2hTaGFwZVYxAQAAAAd2YWx1ZV9fAAgCAAAAAQAAAAAAAAAAAAhABQwAAAAKSW5rVHJhY2VWMQMAAAANTGlzdGAxK19pdGVtcwxMaXN0YDErX3NpemUPTGlzdGAxK192ZXJzaW9uBAAAGFNoYXJlZC5JbmtpbmcuSW5rUG9pbnRbXQIAAAAICAIAAAAJIQAAAJUAAACVAAAAAQ4AAAALAAAA/wAA/wAAAAAAAAAIQAAAAd7////g////AQAAAAAAAAAAAAhAAQ8AAAAMAAAACSMAAABAAAAAQAAAAAERAAAACwAAAP8AAP8AAAAAAAAACEAAAAHc////4P///wEAAAAAAAAAAAAIQAESAAAADAAAAAklAAAACQAAAAkAAAABFAAAAAsAAAD/AAD/AAAAAAAAAAhAAAAB2v///+D///8BAAAAAAAAAAAACEABFQAAAAwAAAAJJwAAAEIAAABCAAAAARcAAAALAAAA/wAA/wAAAAAAAAAIQAAAAdj////g////AQAAAAAAAAAAAAhAARgAAAAMAAAACSkAAAA7AAAAOwAAAAEaAAAACwAAAP8AAP8AAAAAAAAACEAAAAHW////4P///wEAAAAAAAAAAAAIQAEbAAAADAAAAAkrAAAARwAAAEcAAAABHQAAAAsAAAD/AAD/AAAAAAAAAAhAAAAB1P///+D///8BAAAAAAAAAAAACEABHgAAAAwAAAAJLQAAADsAAAA7AAAAByEAAAAAAQAAAAABAAAECklua1BvaW50VjEC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1rByMAAAAAAQAAAEAAAAAECklua1BvaW50VjE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HJQAAAAABAAAAEAAAAAQKSW5rUG9pbnRWMQIAAAAJAwEAAAkEAQAACQUBAAAJBgEAAAkHAQAACQgBAAAJCQEAAAkKAQAACQsBAAANBwcnAAAAAAEAAACAAAAABApJbmtQb2ludFYxAgA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0+BykAAAAAAQAAAEAAAAAECklua1BvaW50VjECAA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0FBysAAAAAAQAAAIAAAAAECklua1BvaW50VjECAA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05By0AAAAAAQAAAEAAAAAECklua1BvaW50VjECAA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0FBS4AAAAKSW5rUG9pbnRWMQQAAAABWAFZDlByZXNzdXJlRmFjdG9yCVRpbWVTdGFtcAAAAAAGBgsQAgAAAExfHljHEYE/GJuBbAt/0z8AAFA+AAAAAAAAAAABLwAAAC4AAACcuHnx3CmAP9jzYi7Dl9M/AICOPg8AAAAAAAAAATAAAAAuAAAAWOgXWoEefz/Y82Iuw5fTPwAAlz4PAAAAAAAAAAExAAAALgAAAHhfPNFI6X0/OKBTDx+k0z8AAJ0+DwAAAAAAAAABMgAAAC4AAAB4XzzRSOl9PzigUw8fpNM/AACiPg8AAAAAAAAAATMAAAAuAAAAeF880UjpfT+YTETwerDTPwAAoz4uAAAAAAAAAAE0AAAALgAAAJjWYEgQtHw/+Pg00da80z8AAKY+LgAAAAAAAAABNQAAAC4AAAA8EvMDdBl8P1ilJbIyydM/AACnPi4AAAAAAAAAATYAAAAuAAAAPBLzA3QZfD8Y/gZ06uHTPwCApz4uAAAAAAAAAAE3AAAALgAAANzEqTafSXo/2FboNaL60z8AAKg+LgAAAAAAAAABOAAAAC4AAAD+O86tZhR5P5ivyfdZE9Q/AACqPi4AAAAAAAAAATkAAAAuAAAAHrPyJC7fdz+4tJuabTjUPwAAqz4+AAAAAAAAAAE6AAAALgAAAMBlqVdZD3Y/yLltPYFd1D8AgLU+PgAAAAAAAAABOwAAAC4AAAAAVPJF6KRzP+i+P+CUgtQ/AAC6Pk4AAAAAAAAAATwAAAAuAAAAoAapeBPVcT8IxBGDqKfUPwAAyz5OAAAAAAAAAAE9AAAALgAAAEC5X6s+BXA/KMnjJbzM1D8AgNI+XQAAAAAAAAABPgAAAC4AAADEYAhFDKBtP0jOtcjP8dQ/AADlPl0AAAAAAAAAAT8AAAAuAAAACE9RM5s1az9404dr4xbVPwCA7D5tAAAAAAAAAAFAAAAALgAAAEg9miEqy2g/mNhZDvc71T8AgPk+bQAAAAAAAAABQQAAAC4AAABItL6Y8ZVnP1gxO9CuVNU/AID+Pn0AAAAAAAAAAUIAAAAuAAAAzBks/kf2Yz8YihySZm3VPwBABD99AAAAAAAAAAFDAAAALgAAAMiQUHUPwWI/2OL9Ux6G1T8AgAY/fQAAAAAAAAABRAAAAC4AAAAMf5ljnlZgP5g73xXWntU/AMAJP5AAAAAAAAAAAUUAAAAuAAAAGOx7tctCXj9YlMDXjbfVPwAACz+QAAAAAAAAAAFGAAAALgAAABjse7XLQl4/uECxuOnD1T8AQA0/kAAAAAAAAAABRwAAAC4AAAAY7Hu1y0JePxjtoZlF0NU/AEAOP6AAAAAAAAAAAUgAAAAuAAAAmMgNkultWT9wmZJ6odzVPwDADT+gAAAAAAAAAAFJAAAALgAAAJjIDZLpbVk/cJmSeqHc1T8AQA0/oAAAAAAAAAABSgAAAC4AAACYyA2S6W1ZP3CZknqh3NU/AAANP6AAAAAAAAAAAUsAAAAuAAAAmMgNkultWT9wmZJ6odzVPwAADT+vAAAAAAAAAAFMAAAALgAAAJjIDZLpbVk/cJmSeqHc1T8AgA4/rwAAAAAAAAABTQAAAC4AAAAY7Hu1y0JeP9BFg1v96NU/AEAPP68AAAAAAAAAAU4AAAAuAAAAyJBQdQ/BYj/QRYNb/ejVPwCAET+vAAAAAAAAAAFPAAAALgAAAIiiB4eAK2U/0EWDW/3o1T8AQBI/vwAAAAAAAAABUAAAAC4AAAAIT1EzmzVrPzDyczxZ9dU/AMASP+4AAAAAAAAAAVEAAAAuAAAAQLlfqz4FcD8w8nM8WfXVPwAAEz/uAAAAAAAAAAFSAAAALgAAAGAYYIqEP3Q/kJ5kHbUB1j8AABQ//gAAAAAAAAABUwAAAC4AAAD+O86tZhR5P5CeZB21AdY/AIAUPw0BAAAAAAAAAVQAAAAuAAAA+COqFeWDfj/wSlX+EA7WPwBAFD8NAQAAAAAAAAFVAAAALgAAACro+eD/RoI/8EpV/hAO1j8AABQ/HQEAAAAAAAABVgAAAC4AAACaoFVZW5mFP1D3Rd9sGtY/AAAVPywBAAAAAAAAAVcAAAAuAAAASDvo8wQ5iT+wozbAyCbWPwCAFT8sAQAAAAAAAAFYAAAALgAAALTzQ2xgi4w/cPwXgoA/1j8AwBU/LAEAAAAAAAABWQAAAC4AAABSuIYULDyQPzBV+UM4WNY/AAAWPzwBAAAAAAAAAVoAAAAuAAAA2OcGBE9Zkj9QWsvmS33WPwAAFz88AQAAAAAAAAFbAAAALgAAAC81UNEjKZQ/cF+diV+i1j8AgBc/TAEAAAAAAAABXAAAAC4AAADe1evR7WyWP5Bkbyxzx9Y/AMAXP0wBAAAAAAAAAV0AAAAuAAAAZQVswRCKmD8QFjKw4vjWPwAAGD9bAQAAAAAAAAFeAAAALgAAAE2IPuQoG5s/gMf0M1Iq1z8AQBc/WwEAAAAAAAABXwAAAC4AAADzKNrk8l6dP6DMxtZlT9c/AAAXP2sBAAAAAAAAAWAAAAAuAAAAo8l15byinz/A0Zh5eXTXPwCAFz9rAQAAAAAAAAFhAAAALgAAAJj8eurv36A/gCp6OzGN1z8AwBc/ewEAAAAAAAABYgAAAC4AAADQW63ZLduhP+DWahyNmdc/AAAZP3sBAAAAAAAAAWMAAAAuAAAAfAJSQBjDoj9Ag1v96KXXPwCAGT+KAQAAAAAAAAFkAAAALgAAAJbwaB6vl6M/QINb/eil1z8AQBk/igEAAAAAAAABZQAAAC4AAAAiJvJz8likP6AvTN5Estc/AAAZP5oBAAAAAAAAAWYAAAAuAAAAlupfuI7zpD+gL0zeRLLXPwAAGj+aAQAAAAAAAAFnAAAALgAAAHr2P3TXeqU/oC9M3kSy1z8AgBo/qQEAAAAAAAABaAAAAC4AAABeAiAwIAKmP6AvTN5Estc/AAAcP6kBAAAAAAAAAWkAAAAuAAAABCzJyRo8pj9Ag1v96KXXPwCAHD+pAQAAAAAAAAFqAAAALgAAAEIOAOxoiaY/QINb/eil1z8AgB4/uQEAAAAAAAABawAAAC4AAADOxo10vJymP+DWahyNmdc/AEAfP7kBAAAAAAAAAWwAAAAuAAAA6jephWPDpj+AKno7MY3XPwCAIj+5AQAAAAAAAAFtAAAALgAAAOo3qYVjw6Y/wNGYeXl01z8AACQ/yQEAAAAAAAABbgAAAC4AAADqN6mFY8OmPwB5t7fBW9c/AMAlP8kBAAAAAAAAAW8AAAAuAAAA6jephWPDpj/gc+UUrjbXPwCAJj/YAQAAAAAAAAFwAAAALgAAAEIOAOxoiaY/YMIikT4F1z8AQCc/2AEAAAAAAAABcQAAAC4AAACW5FZSbk+mP/AQYA3P09Y/AMAnP+gBAAAAAAAAAXIAAAAuAAAA6rqtuHMVpj8Qs6yoA5bWPwAAKT/oAQAAAAAAAAFzAAAALgAAALLYdpYlyKU/0KgIY9xL1j8AgCk/+AEAAAAAAAABdAAAAC4AAAB69j9013qlP5CeZB21AdY/AEApP/gBAAAAAAAAAXUAAAAuAAAAslt7yTUapT9YlMDXjbfVPwAAKT8HAgAAAAAAAAF2AAAALgAAAOrAth6UuaQ/GIockmZt1T8AACk/BwIAAAAAAAABdwAAAC4AAAAGtdZiSzKkPzgsaS2bL9U/AAApPxcCAAAAAAAAAXgAAAAuAAAAsmGEL1a+oz9IzrXIz/HUPwAAKj8mAgAAAAAAAAF5AAAALgAAAFoOMvxgSqM/aHACZAS01D8AgCo/JgIAAAAAAAABegAAAC4AAACWc21Rv+miP4gST/84dtQ/AEAqPzYCAAAAAAAAAXsAAAAuAAAAtGeNlXZioj+4tJuabTjUPwAAKj82AgAAAAAAAAF8AAAALgAAAFwUO2KB7qE/OAPZFv4G1D8AACo/RgIAAAAAAAABfQAAAC4AAAAIwegujHqhP7hRFpOO1dM/AAAqP0YCAAAAAAAAAX4AAAAuAAAAQCYkhOoZoT84oFMPH6TTPwAAKj9GAgAAAAAAAAF/AAAALgAAAJj8eurv36A/GJuBbAt/0z8AACo/ZQIAAAAAAAABgAAAAC4AAABcGkTIoZKgP5jpvuibTdM/AEApP2UCAAAAAAAAAYEAAAAuAAAAtPCaLqdYoD+A5OxFiCjTPwAAKT9lAgAAAAAAAAGCAAAALgAAAJh/fx0AMqA/YN8ao3QD0z8AgCg/ZQIAAAAAAAABgwAAAC4AAAAIx/GUrB6gP6CGOeG86tI/AAAoP4QCAAAAAAAAAYQAAAAuAAAA2ausBwvwnz9A2kgAYd7SPwCAJz+EAgAAAAAAAAGFAAAALgAAANmrrAcL8J8/4C1YHwXS0j8AACc/hAIAAAAAAAABhgAAAC4AAAAIx/GUrB6gP4CBZz6pxdI/AMAlP4QCAAAAAAAAAYcAAAAuAAAAmH9/HQAyoD8g1XZdTbnSPwBAJT+TAgAAAAAAAAGIAAAALgAAALTwmi6nWKA/wCiGfPGs0j8AACQ/kwIAAAAAAAABiQAAAC4AAADs0tFQ9aWgP2B8lZuVoNI/AEAjP5MCAAAAAAAAAYoAAAAuAAAAJLUIc0PzoD9gfJWblaDSPwCAIj+iAgAAAAAAAAGLAAAALgAAAHgIW6Y4Z6E/YHyVm5Wg0j8AACI/ogIAAAAAAAABjAAAAC4AAADQW63ZLduhP8AohnzxrNI/AIAhP7ICAAAAAAAAAY0AAAAuAAAAtGeNlXZioj/AKIZ88azSPwAAIT/CAgAAAAAAAAGOAAAALgAAAJZzbVG/6aI/INV2XU250j8AACE/wgIAAAAAAAABjwAAAC4AAAB8f00NCHGjP+AtWB8F0tI/AAAhP9ECAAAAAAAAAZAAAAAuAAAAWostyVD4oz9A2kgAYd7SPwBAID/RAgAAAAAAAAGRAAAALgAAAD6XDYWZf6Q/oIY54bzq0j8AACA/4QIAAAAAAAABkgAAAC4AAAAio+1A4galPwAzKsIY99I/AAAgP+ECAAAAAAAAAZMAAAAuAAAABq/N/CqOpT/AiwuE0A/TPwAAID/xAgAAAAAAAAGUAAAALgAAAF4CIDAgAqY/gOTsRYgo0z8AgCA/8QIAAAAAAAABlQAAAC4AAABCDgDsaImmP+CQ3SbkNNM/AMAgPwADAAAAAAAAAZYAAAAuAAAAevA2DrfWpj9APc4HQEHTPwBAID8AAwAAAAAAAAGXAAAALgAAAMxDiUGsSqc/mOm+6JtN0z8AACA/EAMAAAAAAAABmAAAAC4AAAB4bTLbpoSnP/iVr8n3WdM/AAAgPxADAAAAAAAAAZkAAAAuAAAAsE9p/fTRpz9YQqCqU2bTPwAAID8fAwAAAAAAAAGaAAAALgAAAFx5EpfvC6g/uO6Qi69y0z8AACE/HwMAAAAAAAABmwAAAC4AAADoMaAfQx+oPxibgWwLf9M/AIAhPy8DAAAAAAAAAZwAAAAuAAAABKO7MOpFqD94R3JNZ4vTPwBAIT8vAwAAAAAAAAGdAAAALgAAAJRbSbk9Wag/2PNiLsOX0z8AACE/LwMAAAAAAAABngAAAC4AAACUW0m5PVmoP9jzYi7Dl9M/AIAhPy8DAAAAAAAAAZ8AAAAuAAAAlFtJuT1ZqD+YTETwerDTPwDAIT8vAwAAAAAAAAGgAAAALgAAAASjuzDqRag/WKUlsjLJ0z8AgCM/LwMAAAAAAAABoQAAAC4AAAB46i2oljKoP3iq91RG7tM/AEAkP04DAAAAAAAAAaIAAAAuAAAA6DGgH0MfqD+Yr8n3WRPUPwBAJD9OAwAAAAAAAAGjAAAALgAAAFx5EpfvC6g/uLSbmm041D8AACQ/TgMAAAAAAAABpAAAAC4AAABACPeFSOWnPyhmXh7dadQ/AAAkP14DAAAAAAAAAaUAAAAuAAAAsE9p/fTRpz8IxBGDqKfUPwAAJD9uAwAAAAAAAAGmAAAALgAAAHhtMtumhKc/SM61yM/x1D8AgCQ/bgMAAAAAAAABpwAAAC4AAADMQ4lBrEqnP5jYWQ73O9U/AMAkP30DAAAAAAAAAagAAAAuAAAAsNJtMAUkpz+YO98V1p7VPwDAIz+NAwAAAAAAAAGpAAAALgAAAASpxJYK6qY/kJ5kHbUB1j8AQCM/jQMAAAAAAAABqgAAAC4AAADqN6mFY8OmP/Ct2gXwcNY/AIAiP5wDAAAAAAAAAasAAAAuAAAAQg4A7GiJpj+waUHPhuzWPwAAIj+cAwAAAAAAAAGsAAAALgAAAJbkVlJuT6Y/AHm3t8Fb1z8AACI/rAMAAAAAAAABrQAAAC4AAADquq24cxWmP2CILaD8ytc/AAAiP6wDAAAAAAAAAa4AAAAuAAAAPpEEH3nbpT8YRJRpk0bYPwCAIj+8AwAAAAAAAAGvAAAALgAAAJZnW4V+oaU/iFMKUs612D8AwCI/vAMAAAAAAAABsAAAAC4AAAB69j9013qlP0gPcRtlMdk/AEAhP7wDAAAAAAAAAbEAAAAuAAAAzsyW2txApT9IcvYiRJTZPwCAID/LAwAAAAAAAAGyAAAALgAAACKj7UDiBqU/mIFsC38D2j8AACA/ywMAAAAAAAABswAAAC4AAAB6eUSn58ykP5jk8RJeZto/AAAgP9sDAAAAAAAAAbQAAAAuAAAAzk+bDe2SpD+QR3caPcnaPwCAID/bAwAAAAAAAAG1AAAALgAAACIm8nPyWKQ/kKr8IRws2z8AwCA/6wMAAAAAAAABtgAAAC4AAAAGtdZiSzKkPzBhkUifgts/AMAgP+sDAAAAAAAAAbcAAAAuAAAA6kO7UaQLpD/IFyZvItnbPwAAIT/6AwAAAAAAAAG4AAAALgAAAFqLLclQ+KM/aM66laUv3D8AQB8/+gMAAAAAAAABuQAAAC4AAACyYYQvVr6jP7jYXtvMedw/AIAePwoEAAAAAAAAAboAAAAuAAAAlvBoHq+Xoz/w4gIh9MPcPwBAGj8KBAAAAAAAAAG7AAAALgAAAAY425VbhKM/0EC2hb8B3T8AQBg/GQQAAAAAAAABvAAAAC4AAAB8f00NCHGjP6ieaeqKP90/AAAQPxkEAAAAAAAAAb0AAAAuAAAAWg4y/GBKoz8oUCxu+nDdPwCADD8pBAAAAAAAAAG+AAAALgAAANBVpHMNN6M/CK7f0sWu3T8AgPY+KQQAAAAAAAABvwAAAC4AAABAnRbruSOjP4hfolY14N0/AADnPjkEAAAAAAAAAcAAAAAuAAAAQJ0W67kjoz8IEWXapBHePwAAWD45BAAAAAAAAAHBAAAALgAAAECdFuu5I6M/iMInXhRD3j8AANY9aAQAAAAAAAABwgAAAC4AAACy5IhiZhCjP0AbCSDMW94/AAAwPWgEAAAAAAAAAcMAAAAuAAAAHtYAAcX/yz9ECyPyHPjpPwAAZz4AAAAAAAAAAAHEAAAALgAAAJAdc3hx7Ms/FLWqAe/x6T8AAJ4+EAAAAAAAAAABxQAAAC4AAACQHXN4cezLP+ReMhHB6+k/AACoPhAAAAAAAAAAAcYAAAAuAAAAbK9Plpznyz+0CLogk+XpPwCArj4QAAAAAAAAAAHHAAAALgAAAGyvT5ac58s/tAi6IJPl6T8AALI+IAAAAAAAAAAByAAAAC4AAABsr0+WnOfLP4SyQTBl3+k/AACyPiAAAAAAAAAAAckAAAAuAAAAbK9Plpznyz9UXMk/N9npPwAAsz4gAAAAAAAAAAHKAAAALgAAAGyvT5ac58s/9K/YXtvM6T8AgLM+IAAAAAAAAAABywAAAC4AAABIQSy0x+LLP8RZYG6txuk/AAC2Pi8AAAAAAAAAAcwAAAAuAAAAJdMI0vLdyz+UA+h9f8DpPwAAtz4vAAAAAAAAAAHNAAAALgAAAAJl5e8d2cs/OFf3nCO06T8AALo+LwAAAAAAAAABzgAAAC4AAAACZeXvHdnLPwgBf6z1rek/AAC7Pi8AAAAAAAAAAc8AAAAuAAAAAmXl7x3Zyz/Yqga8x6fpPwAAwT4/AAAAAAAAAAHQAAAALgAAAAJl5e8d2cs/eP4V22ub6T8AAMQ+PwAAAAAAAAAB0QAAAC4AAAACZeXvHdnLPxhSJfoPj+k/AIDJPk8AAAAAAAAAAdIAAAAuAAAAJdMI0vLdyz+4pTQZtILpPwAAzD5PAAAAAAAAAAHTAAAALgAAAGyvT5ac58s/KKPLRypw6T8AANM+XgAAAAAAAAAB1AAAAC4AAAD7Z90e8PrLP2hK6oVyV+k/AADaPl4AAAAAAAAAAdUAAAAuAAAAz/yxa+0XzD+o8QjEuj7pPwCA3T59AAAAAAAAAAHWAAAALgAAAIIjY9YVMMw/vEKvEdUf6T8AAOQ+fQAAAAAAAAAB1wAAAC4AAAB7JlsF6FHMP8yTVV/vAOk/AADmPo0AAAAAAAAAAdgAAAAuAAAAdClTNLpzzD/c5PusCeLoPwCA5z6dAAAAAAAAAAHZAAAALgAAAGssS2OMlcw/GIwa61HJ6D8AAOg+rAAAAAAAAAAB2gAAAC4AAABBwR+wibLMP1gzOSmasOg/AADoPqwAAAAAAAAAAdsAAAAuAAAAF1b0/IbPzD/IMNBXEJ7oPwAA6D6sAAAAAAAAAAHcAAAALgAAAO3qyEmE7Mw/OC5nhoaL6D8AAOg+vAAAAAAAAAAB3QAAAC4AAADBf52WgQnNP9iBdqUqf+g/AADoPrwAAAAAAAAAAd4AAAAuAAAAlxRy434mzT981YXEznLoPwAA6D7MAAAAAAAAAAHfAAAALgAAAEg7I06nPs0/TH8N1KBs6D8AAOg+zAAAAAAAAAAB4AAAAC4AAADV87DW+lHNPxwpleNyZug/AIDjPtsAAAAAAAAAAeEAAAAuAAAAZqw+X05lzT8cKZXjcmboPwCA4j7bAAAAAAAAAAHiAAAALgAAAM72qAXNc80/fNWFxM5y6D8AAOI++gAAAAAAAAAB4wAAAC4AAAAX0+/Jdn3NPwjY7pVYheg/AADlPvoAAAAAAAAAAeQAAAAuAAAAOkETrEuCzT+Y2ldn4pfoPwCA5j76AAAAAAAAAAHlAAAALgAAADpBE6xLgs0/WDM5KZqw6D8AgOc++gAAAAAAAAAB5gAAAC4AAAA6QROsS4LNPxiMGutRyeg/AADoPgoBAAAAAAAAAecAAAAuAAAAF9PvyXZ9zT8MO3SdN+joPwAA6j4KAQAAAAAAAAHoAAAALgAAAM72qAXNc80/LEBGQEsN6T8AAOs+GgEAAAAAAAAB6QAAAC4AAABmrD5fTmXNPxjvn/IwLOk/AIDpPhoBAAAAAAAAAeoAAAAuAAAA+mHUuM9WzT849HGVRFHpPwCA6D4pAQAAAAAAAAHrAAAALgAAAG2pRjB8Q80/KKPLRypw6T8AgOQ+KQEAAAAAAAAB7AAAAC4AAAABX9yJ/TTNP0ioneo9lek/AADjPj4BAAAAAAAAAe0AAAAuAAAAdKZOAaohzT9orW+NUbrpPwAA4j4+AQAAAAAAAAHuAAAALgAAAOTtwHhWDs0/hLJBMGXf6T8AAOI+TgEAAAAAAAAB7wAAAC4AAAB7o1bS1//MP6S3E9N4BOo/AADiPk4BAAAAAAAAAfAAAAAuAAAA7erISYTszD/EvOV1jCnqPwAA4j5dAQAAAAAAAAHxAAAALgAAAIKgXqMF3sw/5MG3GKBO6j8AAOI+XQEAAAAAAAAB8gAAAC4AAAA6xBffW9TMPzAdAqzheeo/AADiPm0BAAAAAAAAAfMAAAAuAAAA9OfQGrLKzD+AeEw/I6XqPwAA4j5tAQAAAAAAAAH0AAAALgAAAPTn0Bqyysw/BCoPw5LW6j8AAOI+fAEAAAAAAAAB9QAAAC4AAADPea043cXMP7AxSjcwDus/AADiPnwBAAAAAAAAAfYAAAAuAAAA9OfQGrLKzD8w4wy7nz/rPwAA4j6MAQAAAAAAAAH3AAAALgAAADrEF99b1Mw/sJTPPg9x6z8AAOI+jAEAAAAAAAAB+AAAAC4AAAClDoKF2uLMP1ycCrOsqOs/AADiPpwBAAAAAAAAAfkAAAAuAAAAEFnsK1nxzD+s91RG7tPrPwCA3z6cAQAAAAAAAAH6AAAALgAAAHujVtLX/8w//FKf2S//6z8AgN4+qwEAAAAAAAAB+wAAAC4AAADk7cB4Vg7NPxxYcXxDJOw/AIDaPqsBAAAAAAAAAfwAAAAuAAAAdKZOAaohzT8IB8suKUPsPwAA2T67AQAAAAAAAAH9AAAALgAAAAFf3In9NM0/+LUk4Q5i7D8AgNM+uwEAAAAAAAAB/gAAAC4AAACQF2oSUUjNP+xkfpP0gOw/AIDRPssBAAAAAAAAAf8AAAAuAAAAHtD3mqRbzT98Z+dkfpPsPwCAvT7LAQAAAAAAAAEAAQAALgAAAKuIhSP4bs0/DGpQNgim7D8AgLQ+2gEAAAAAAAABAQEAAC4AAAA6QROsS4LNP8zCMfi/vuw/AICwPtoBAAAAAAAAAQIBAAAuAAAAx/mgNJ+VzT9cxZrJSdHsPwCArz75AQAAAAAAAAEDAQAALgAAACtHAwrwxc0/HCTIDTV/7z8AANo+AAAAAAAAAAABBAEAAC4AAABOtSbsxMrNP5jVipGksO8/AIAVPw8AAAAAAAAAAQUBAAAuAAAAwfyYY3G3zT/IKwOC0rbvPwCAHj8PAAAAAAAAAAEGAQAALgAAAJ2OdYGcss0/mNWKkaSw7z8AACU/DwAAAAAAAAABBwEAAC4AAACdjnWBnLLNP5jVipGksO8/AAAePw8AAAAAAAAAAQgBAAAuAAAAnY51gZyyzT+Y1YqRpLDvPwCAGT8PAAAAAAAAAAEJAQAALgAAAJ2OdYGcss0/mNWKkaSw7z8AgPQ+HwAAAAAAAAABCgEAAC4AAADmarxFRrzNP2h/EqF2qu8/AIDYPh8AAAAAAAAAAQsBAAAuAAAATrUm7MTKzT84KZqwSKTvPwAAyD4fAAAAAAAAAAEMAQAALgAAAKI3wfV+eu8/gOZGsJCBlT8AAMA9AAAAAAAAAAABDQEAAC4AAAAIpSZM33bvP4BaMZIU9pM/AAADPg8AAAAAAAAAAQ4BAAAuAAAACKUmTN927z+A5kawkIGVPwAACz4PAAAAAAAAAAEPAQAALgAAAH/JnROqde8/gKxRv05Hlj8AABE+DwAAAAAAAAABEAEAAC4AAAB/yZ0TqnXvP4CsUb9OR5Y/AAAqPg8AAAAAAAAAAREBAAAuAAAAf8mdE6p17z+ArFG/TkeWPwAAND4PAAAAAAAAAAESAQAALgAAAH/JnROqde8/gKxRv05Hlj8AAEA+HwAAAAAAAAABEwEAAC4AAAAIpSZM33bvP4CsUb9OR5Y/AABFPh8AAAAAAAAAARQBAAAuAAAACKUmTN927z+A5kawkIGVPwAAYT4fAAAAAAAAAAEVAQAALgAAAAilJkzfdu8/gCA8odK7lD8AAG4+HwAAAAAAAAABFgEAAC4AAAAIpSZM33bvP4BaMZIU9pM/AICFPi8AAAAAAAAAARcBAAAuAAAACKUmTN927z+AlCaDVjCTPwAAjD4vAAAAAAAAAAEYAQAALgAAAAilJkzfdu8/gM4bdJhqkj8AgJQ+PgAAAAAAAAABGQEAAC4AAAAIpSZM33bvP4AIEWXapJE/AACYPj4AAAAAAAAAARoBAAAuAAAACKUmTN927z+AQgZWHN+QPwCAnT4+AAAAAAAAAAEbAQAALgAAAAilJkzfdu8/gHz7Rl4ZkD8AAKA+PgAAAAAAAAABHAEAAC4AAAAIpSZM33bvPwBt4W9Ap44/AACoPk4AAAAAAAAAAR0BAAAuAAAACKUmTN927z8A4ctRxBuNPwCAqz5OAAAAAAAAAAEeAQAALgAAAAilJkzfdu8/AFW2M0iQiz8AgLI+TgAAAAAAAAABHwEAAC4AAAAIpSZM33bvPwDJoBXMBIo/AAC2Pk4AAAAAAAAAASABAAAuAAAACKUmTN927z8AyaAVzASKPwAAwT5eAAAAAAAAAAEhAQAALgAAAAilJkzfdu8/AMmgFcwEij8AAMY+XgAAAAAAAAABIgEAAC4AAAAIpSZM33bvPwBVtjNIkIs/AADVPl4AAAAAAAAAASMBAAAuAAAACKUmTN927z8AVbYzSJCLPwCA2z5tAAAAAAAAAAEkAQAALgAAAAilJkzfdu8/AFW2M0iQiz8AgOY+bQAAAAAAAAABJQEAAC4AAAAIpSZM33bvPwBVtjNIkIs/AADrPm0AAAAAAAAAASYBAAAuAAAACKUmTN927z8A4ctRxBuNPwAA7j5tAAAAAAAAAAEnAQAALgAAAAilJkzfdu8/AG3hb0Cnjj8AgO8+fQAAAAAAAAABKAEAAC4AAAAIpSZM33bvP4BCBlYc35A/AADyPn0AAAAAAAAAASkBAAAuAAAACKUmTN927z+Azht0mGqSPwAA8z59AAAAAAAAAAEqAQAALgAAAAilJkzfdu8/gCA8odK7lD8AAPY+rAAAAAAAAAABKwEAAC4AAAAIpSZM33bvP4ByXM4MDZc/AAD3PrsAAAAAAAAAASwBAAAuAAAACKUmTN927z+AxHz7Rl6ZPwAA/j7LAAAAAAAAAAEtAQAALgAAAAilJkzfdu8/gNynNz91nD8AwAA/ywAAAAAAAAABLgEAAC4AAAAIpSZM33bvPwDdbsH6KKA/AEACP9sAAAAAAAAAAS8BAAAuAAAACKUmTN927z8AL4/uNHqiPwDAAj/qAAAAAAAAAAEwAQAALgAAAAilJkzfdu8/AEe6Ki2RpT8AAAQ/+gAAAAAAAAABMQEAAC4AAACQgK+EFHjvP0DCam4EC6k/AIAEPwkBAAAAAAAAATIBAAAuAAAAG1w4vUl57z8AoKC5uuesPwBABD8JAQAAAAAAAAEzAQAALgAAAKI3wfV+eu8/gPAtBqiTsD8AAAQ/GQEAAAAAAAABNAEAAC4AAACz7tJm6XzvP2BCTjPi5LI/AIAFPxkBAAAAAAAAATUBAAAuAAAAxqXk11N/7z/gRTHki2e1PwBABj8ZAQAAAAAAAAE2AQAALgAAANlc9ki+ge8/wJdREca4tz8AQAc/KQEAAAAAAAABNwEAAC4AAADpEwi6KITvP8DpcT4ACro/AMAHPykBAAAAAAAAATgBAAAuAAAAc++Q8l2F7z/AO5JrOlu8PwCACD84AQAAAAAAAAE5AQAALgAAAIOmomPIh+8/wPA3oFMPvz8AwAg/OAEAAAAAAAABOgEAAC4AAACWXbTUMorvPxB6jaj+yMA/AMAIP0gBAAAAAAAAATsBAAAuAAAAMfBOftKN7z/Q+/6AUwrCPwAACT9IAQAAAAAAAAE8AQAALgAAAEOnYO88kO8/gH1wWahLwz8AgAk/WAEAAAAAAAABPQEAAC4AAADeOfuY3JPvP1D/4TH9jMQ/AMAJP1gBAAAAAAAAAT4BAAAuAAAA7/AMCkeW7z8AgVMKUs7FPwDACT9YAQAAAAAAAAE/AQAALgAAAImDp7Pmme8/wALF4qYPxz8AAAo/ZwEAAAAAAAABQAEAAC4AAACcOrkkUZzvP/DSczeMH8g/AAAKP2cBAAAAAAAAAUEBAAAuAAAArfHKlbue7z9wSkHKuRbJPwAACj93AQAAAAAAAAFCAQAALgAAAL+o3AYmoe8/cBBM2XfcyT8AgAo/dwEAAAAAAAABQwEAAC4AAABZO3ewxaTvP6B9dSZ+ico/AMAKP4YBAAAAAAAAAUQBAAAuAAAA4hYA6fql7z8gkr2xzB3LPwDACD+GAQAAAAAAAAFFAQAALgAAAGvyiCEwp+8/4E0ke2OZyz8AwAc/lgEAAAAAAAABRgEAAC4AAAD0zRFaZajvPzBYyMCK48s/AAABP5YBAAAAAAAAAUcBAAAuAAAAB4Ujy8+q7z+wCYtE+hTMPwAA/D6WAQAAAAAAAAFIAQAALgAAABc8NTw6re8/cGJsBrItzD8AgOk+pgEAAAAAAAABSQEAAC4AAACiF750b67vP7AJi0T6FMw/AIDhPqYBAAAAAAAAAUoBAAAuAAAAss7P5dmw7z8wWMjAiuPLPwCApz61AQAAAAAAAAFLAQAALgAAAExhao95tO8/IPVCuauAyz8AgI0+tQEAAAAAAAABTAEAAC4AAADXPPPHrrXvP6Dg+i1d7Mo/AAB9PsUBAAAAAAAAAU0BAAAuAAAA1zzzx6617z9gc9HgVj/KPwAAdD7FAQAAAAAAAAFOAQAALgAAACL2Ptx20e8/gFoxkhT2kz8AADg+AAAAAAAAAAABTwEAAC4AAACaGrajQdDvP4CUJoNWMJM/AAB8PhAAAAAAAAAAAVABAAAuAAAAIvY+3HbR7z+AlCaDVjCTPwAAhj4QAAAAAAAAAAFRAQAALgAAACL2Ptx20e8/gFoxkhT2kz8AgIs+EAAAAAAAAAABUgEAAC4AAAAi9j7cdtHvP4BaMZIU9pM/AACOPiAAAAAAAAAAAVMBAAAuAAAAIvY+3HbR7z+AWjGSFPaTPwAAjj4gAAAAAAAAAAFUAQAALgAAACL2Ptx20e8/gJQmg1Ywkz8AAI8+LwAAAAAAAAABVQEAAC4AAACaGrajQdDvP4CUJoNWMJM/AICPPi8AAAAAAAAAAVYBAAAuAAAAED8tawzP7z+Azht0mGqSPwCAmD4vAAAAAAAAAAFXAQAALgAAAIhjpDLXze8/gEIGVhzfkD8AgJw+LwAAAAAAAAABWAEAAC4AAAAAiBv6oczvPwBt4W9Ap44/AICtPj8AAAAAAAAAAVkBAAAuAAAAAIgb+qHM7z8A4ctRxBuNPwCAtD4/AAAAAAAAAAFaAQAALgAAAHasksFsy+8/AFW2M0iQiz8AAMA+PwAAAAAAAAABWwEAAC4AAADs0AmJN8rvPwBVtjNIkIs/AADFPj8AAAAAAAAAAVwBAAAuAAAAZPWAUALJ7z8AyaAVzASKPwCAzT5OAAAAAAAAAAFdAQAALgAAANoZ+BfNx+8/AMmgFcwEij8AgNE+TgAAAAAAAAABXgEAAC4AAADaGfgXzcfvPwDJoBXMBIo/AIDWPk4AAAAAAAAAAV8BAAAuAAAAUj5v35fG7z8AVbYzSJCLPwCA2D5OAAAAAAAAAAFgAQAALgAAAMpi5qZixe8/gHz7Rl4ZkD8AgNs+TgAAAAAAAAABYQEAAC4AAADKYuamYsXvP4CUJoNWMJM/AADdPk4AAAAAAAAAAWIBAAAuAAAAymLmpmLF7z+ArFG/TkeWPwCA3j6NAAAAAAAAAAFjAQAALgAAAMpi5qZixe8/gIqHCgUkmj8AgN8+jQAAAAAAAAABZAEAAC4AAABSPm/fl8bvPwBovVW7AJ4/AADhPo0AAAAAAAAAAWUBAAAuAAAA2hn4F83H7z8Ao3nQuO6gPwCA4T6QAAAAAAAAAAFmAQAALgAAAGT1gFACye8/AJIU9hPdoj8AgOE+kAAAAAAAAAABZwEAAC4AAAAAiBv6oczvPwAeKhSQaKQ/AADiPp8AAAAAAAAAAWgBAAAuAAAAED8tawzP7z8AR7oqLZGlPwAA5D6fAAAAAAAAAAFpAQAALgAAAKrRxxSs0u8/AHBKQcq5pj8AAOU+vgAAAAAAAAABagEAAC4AAABGZGK+S9bvPwA2VVCIf6c/AIDmPr4AAAAAAAAAAWsBAAAuAAAAWBt0L7bY7z9A/F9fRkWoPwCA5z6+AAAAAAAAAAFsAQAALgAAAPStDtlV3O8/QF/lZiWoqD8AAOw+vgAAAAAAAAABbQEAAC4AAACOQKmC9d/vP0Bf5WYlqKg/AADuPs4AAAAAAAAAAW4BAAAuAAAAKNNDLJXj7z9A/F9fRkWoPwCA8T7OAAAAAAAAAAFvAQAALgAAAMJl3tU05+8/ADZVUIh/pz8AAPM+3gAAAAAAAAABcAEAAC4AAABe+Hh/1OrvPwBwSkHKuaY/AID0Pt4AAAAAAAAAAXEBAAAuAAAA+IoTKXTu7z8AR7oqLZGlPwCA9T7tAAAAAAAAAAFyAQAALgAAAApCJZre8O8/AB4qFJBopD8AgPU+7QAAAAAAAAABcwEAAC4AAACSHa7SE/LvPwD1mf3yP6M/AAD2Pv0AAAAAAAAAAXQBAAAuAAAAHPk2C0nz7z9AaYTfdrShPwAA9z79AAAAAAAAAAF1AQAALgAAABz5NgtJ8+8/AC7IZHnGnj8AgPc+DQEAAAAAAAABdgEAAC4AAAAc+TYLSfPvP4BQkhnD6Zo/AID3Pg0BAAAAAAAAAXcBAAAuAAAAHPk2C0nz7z+AclzODA2XPwAA+D4cAQAAAAAAAAF4AQAALgAAAJIdrtIT8u8/gJQmg1Ywkz8AAPo+HAEAAAAAAAABeQEAAC4AAACAZpxhqe/vP4B8+0ZeGZA/AAD7PhwBAAAAAAAAAXoBAAAuAAAAbq+K8D7t7z8AyaAVzASKPwAA/z47AQAAAAAAAAF7AQAALgAAAF74eH/U6u8/ALF12dPthj8AQAA/OwEAAAAAAAABfAEAAC4AAADCZd7VNOfvPwCaSp3b1oM/AAADPzsBAAAAAAAAAX0BAAAuAAAAsK7MZMrk7z8ADjV/X0uCPwAABD87AQAAAAAAAAF+AQAALgAAABYcMrsq4e8/AA41f19Lgj8AQAQ/SwEAAAAAAAABfwEAAC4AAAAEZSBKwN7vPwCaSp3b1oM/AAAEP0sBAAAAAAAAAYABAAAuAAAA9K0O2VXc7z8APYv3T3mIPwCAAz9bAQAAAAAAAAGBAQAALgAAAOD2/Gfr2e8/AG3hb0Cnjj8AAAM/WwEAAAAAAAABggEAAC4AAADOP+v2gNfvP4DOG3SYapI/AIADP2oBAAAAAAAAAYMBAAAuAAAAvIjZhRbV7z+A5kawkIGVPwDAAz9qAQAAAAAAAAGEAQAALgAAAKrRxxSs0u8/gP5x7IiYmD8AAAA/egEAAAAAAAABhQEAAC4AAAAi9j7cdtHvP4AWnSiBr5s/AADKPnoBAAAAAAAAAYYBAAAuAAAAIvY+3HbR7z8ALshkecaePwAAsT6ZAQAAAAAAAAGHAQAALgAAADatUE3h0+8/AED0yNmLoD8AgKI+mQEAAAAAAAABiAEAAC4AAABGZGK+S9bvPwCjedC47qA/AACePpkBAAAAAAAAAYkBAAAuAAAA2GL/rt4l7j9Y2k3NNhzaPwAAfj4AAAAAAAAAAAGKAQAALgAAAMar7T10I+4/+C1d7NoP2j8AAK4+DwAAAAAAAAABiwEAAC4AAAA+0GQFPyLuP1jaTc02HNo/AIC4Pg8AAAAAAAAAAYwBAAAuAAAAtPTbzAkh7j841XsqI/fZPwCAwD4PAAAAAAAAAAGNAQAALgAAACwZU5TUH+4/ONV7KiP32T8AAMg+HwAAAAAAAAABjgEAAC4AAAAsGVOU1B/uPzjVeyoj99k/AADKPh8AAAAAAAAAAY8BAAAuAAAAoz3KW58e7j841XsqI/fZPwCA1T4fAAAAAAAAAAGQAQAALgAAABpiQSNqHe4/ONV7KiP32T8AANo+HwAAAAAAAAABkQEAAC4AAACRhrjqNBzuPzjVeyoj99k/AIDuPi8AAAAAAAAAAZIBAAAuAAAAkYa46jQc7j/YKItJx+rZPwCA9z4vAAAAAAAAAAGTAQAALgAAAJGGuOo0HO4/2CiLScfq2T8AAAM/LwAAAAAAAAABlAEAAC4AAAAaYkEjah3uPxjQqYcP0tk/AAAGPy8AAAAAAAAAAZUBAAAuAAAAoz3KW58e7j+4I7mms8XZPwAACD8+AAAAAAAAAAGWAQAALgAAAD7QZAU/Iu4/oB7nA6Cg2T8AwAk/PgAAAAAAAAABlwEAAC4AAABhPojnEyfuP4gZFWGMe9k/AIAKP20AAAAAAAAAAZgBAAAuAAAAD4g0Ah4t7j/IwDOf1GLZPwBACz9tAAAAAAAAAAGZAQAALgAAALnR4BwoM+4/qLth/MA92T8AwAs/bQAAAAAAAAABmgEAAC4AAABnG403MjnuP+higDoJJdk/AMAKP30AAAAAAAAAAZsBAAAuAAAAEmU5Ujw/7j8oCp94UQzZPwBACj99AAAAAAAAAAGcAQAALgAAAL+u5WxGRe4/KAqfeFEM2T8AAAo/jAAAAAAAAAABnQEAAC4AAABs+JGHUEvuPygKn3hRDNk/AAAKP4wAAAAAAAAAAZ4BAAAuAAAAGEI+olpR7j/oYoA6CSXZPwAACj+MAAAAAAAAAAGfAQAALgAAAMaL6rxkV+4/CGhS3RxK2T8AAAo/rAAAAAAAAAABoAEAAC4AAADo+Q2fOVzuPyhtJIAwb9k/AEAJP6wAAAAAAAAAAaEBAAAuAAAAlUO6uUNi7j+gHucDoKDZPwAACT+sAAAAAAAAAAGiAQAALgAAALmx3ZsYZ+4/eHyaaGve2T8AAAk/uwAAAAAAAAABowEAAC4AAADcHwF+7WvuP1jaTc02HNo/AAAJP7sAAAAAAAAAAaQBAAAuAAAAdrKbJ41v7j/4kOLzuXLaPwBACD+7AAAAAAAAAAGlAQAALgAAABFFNtEsc+4/8PNn+5jV2j8AAAg/2wAAAAAAAAABpgEAAC4AAAAj/EdCl3XuP7CvzsQvUds/AEAFP9sAAAAAAAAAAacBAAAuAAAArNfQesx27j/IFyZvItnbPwAABD/bAAAAAAAAAAGoAQAALgAAAKzX0HrMdu4/+H99GRVh3D8AgAA/6gAAAAAAAAABqQEAAC4AAACs19B6zHbuP3CUxaRj9dw/AAD+PuoAAAAAAAAAAaoBAAAuAAAAI/xHQpd17j9IVf4QDpbdPwCA/D76AAAAAAAAAAGrAQAALgAAABFFNtEsc+4/yGlGnFwq3j8AAPw++gAAAAAAAAABrAEAAC4AAAB2spsnjW/uP+DRnUZPst4/AAD8PgkBAAAAAAAAAa0BAAAuAAAA3B8Bfu1r7j8AOvXwQTrfPwAA/D4JAQAAAAAAAAGuAQAALgAAAMto7wyDae4/uPVbuti13z8AAPw+GQEAAAAAAAABrwEAAC4AAAC5sd2bGGfuP5ACadGJEuA/AAD8PhkBAAAAAAAAAbABAAAuAAAApfrLKq5k7j8QtCtV+UPgPwAA/D4pAQAAAAAAAAGxAQAALgAAAJVDurlDYu4/MLn99wxp4D8AAPw+KQEAAAAAAAABsgEAAC4AAACDjKhI2V/uPxxoV6ryh+A/AAD8PjgBAAAAAAAAAbMBAAAuAAAAcNWW125d7j/cwDhsqqDgPwAA/D44AQAAAAAAAAG0AQAALgAAAOj5DZ85XO4/nBkaLmK54D8AAPw+OAEAAAAAAAABtQEAAC4AAABgHoVmBFvuPywcg//ry+A/AAD8PjgBAAAAAAAAAbYBAAAuAAAA1kL8Lc9Z7j+MyHPgR9jgPwAA/z5IAQAAAAAAAAG3AQAALgAAANZC/C3PWe4/7HRkwaPk4D8AQAA/SAEAAAAAAAABuAEAAC4AAADWQvwtz1nuP+x0ZMGj5OA/AMAAP1gBAAAAAAAAAbkBAAAuAAAA6PkNnzlc7j+8HuzQdd7gPwAAAT9YAQAAAAAAAAG6AQAALgAAAIOMqEjZX+4/vB7s0HXe4D8AgAE/WAEAAAAAAAABuwEAAC4AAACl+ssqrmTuP1xy++8Z0uA/AMABP2cBAAAAAAAAAbwBAAAuAAAAU0R4Rbhq7j/8xQoPvsXgPwAAAz+GAQAAAAAAAAG9AQAALgAAAIhprZj3ce4/nBkaLmK54D8AgAM/hgEAAAAAAAABvgEAAC4AAABGamskbHruPwwXsVzYpuA/AEAEP4YBAAAAAAAAAb8BAAAuAAAAj0ay6BWE7j9Mvs+aII7gPwDABD+WAQAAAAAAAAHAAQAALgAAAFz+geX0ju4/jGXu2Gh14D8AgAU/lgEAAAAAAAABwQEAAC4AAAC3kdoaCZvuP9AMDRexXOA/AMAFP6YBAAAAAAAAAcIBAAAuAAAADyUzUB2n7j8QtCtV+UPgPwDABT+mAQAAAAAAAAHDAQAALgAAAODcAk38se4/UFtKk0Er4D8AAAY/tQEAAAAAAAABxAEAAC4AAAA4cFuCEL7uP5ACadGJEuA/AIAGP7UBAAAAAAAAAcUBAAAuAAAACCgrf+/I7j+gUw8fpPPfPwDABj/FAQAAAAAAAAHGAQAALgAAAE4EckOZ0u4/gE49fJDO3z8AQAY/xQEAAAAAAAABxwEAAC4AAACW4LgHQ9zuP/icevggnd8/AAAGP9UBAAAAAAAAAcgBAAAuAAAAzAXuWoLj7j/Yl6hVDXjfPwCABj/VAQAAAAAAAAHJAQAALgAAAAErI67B6u4/wJLWsvlS3z8AwAE/9AEAAAAAAAABygEAAC4AAACtdM/Iy/DuP6CNBBDmLd8/AID/PvQBAAAAAAAAAcsBAAAuAAAA0eLyqqD17j/gNCNOLhXfPwAA6T70AQAAAAAAAAHMAQAALgAAAPRQFo11+u4/wC9Rqxrw3j8AAN8+AwIAAAAAAAABzQEAAC4AAACP47A2Ff7uP6AqfwgHy94/AAB0PgMCAAAAAAAAAc4BAAAuAAAAoprCp38A7z8gebyEl5nePwAAGT4DAgAAAAAAAAHPAQAALgAAAI/jsDYV/u4/oMf5ACho3j8AAMY9EwIAAAAAAAAB0AEAAC4AAABKJ23zesDuPxAWMrDi+NY/AADUPQAAAAAAAAAAAdEBAAAuAAAAwUvkukW/7j9QvVDuKuDWPwAAET4QAAAAAAAAAAHSAQAALgAAADhwW4IQvu4/sGlBz4bs1j8AABo+EAAAAAAAAAAB0wEAAC4AAACwlNJJ27zuP7BpQc+G7NY/AAAhPhAAAAAAAAAAAdQBAAAuAAAAsJTSSdu87j+waUHPhuzWPwAASz4QAAAAAAAAAAHVAQAALgAAALCU0knbvO4/sGlBz4bs1j8AAF0+HwAAAAAAAAAB1gEAAC4AAAAluUkRprvuPxAWMrDi+NY/AACAPh8AAAAAAAAAAdcBAAAuAAAAnt3A2HC67j8QFjKw4vjWPwCAhz4vAAAAAAAAAAHYAQAALgAAABUCOKA7ue4/EBYysOL41j8AgJw+LwAAAAAAAAAB2QEAAC4AAACLJq9nBrjuPxAWMrDi+NY/AIClPi8AAAAAAAAAAdoBAAAuAAAAA0smL9G27j8QFjKw4vjWPwCAuD4vAAAAAAAAAAHbAQAALgAAAPCTFL5mtO4/YMIikT4F1z8AgMA+LwAAAAAAAAAB3AEAAC4AAABnuIuFMbPuP8BuE3KaEdc/AADLPi8AAAAAAAAAAd0BAAAuAAAAVQF6FMew7j8gGwRT9h3XPwCAzz4/AAAAAAAAAAHeAQAALgAAAM0l8duRr+4/gMf0M1Iq1z8AgNI+PwAAAAAAAAAB3wEAAC4AAAC7bt9qJ63uP+Bz5RSuNtc/AIDTPj8AAAAAAAAAAeABAAAuAAAAMpNWMvKr7j9AINb1CUPXPwAA1z5OAAAAAAAAAAHhAQAALgAAAKq3zfm8qu4/AHm3t8Fb1z8AgNg+TgAAAAAAAAAB4gEAAC4AAAAg3ETBh6nuP8DRmHl5dNc/AIDbPk4AAAAAAAAAAeMBAAAuAAAAmAC8iFKo7j+AKno7MY3XPwAA3T5eAAAAAAAAAAHkAQAALgAAAIhJqhfope4/QINb/eil1z8AAOM+bQAAAAAAAAAB5QEAAC4AAACISaoX6KXuP2CILaD8ytc/AADmPm0AAAAAAAAAAeYBAAAuAAAA/W0h37Kk7j+Ajf9CEPDXPwCA5z6NAAAAAAAAAAHnAQAALgAAAIhJqhfope4/mJLR5SMV2D8AAOg+nAAAAAAAAAAB6AEAAC4AAAAPJTNQHafuP1jrsqfbLdg/AIDkPpwAAAAAAAAAAekBAAAuAAAAmAC8iFKo7j948IRK71LYPwAA4z6sAAAAAAAAAAHqAQAALgAAACDcRMGHqe4/OElmDKdr2D8AAOI+rAAAAAAAAAAB6wEAAC4AAAAyk1Yy8qvuP/ihR85ehNg/AADiPqwAAAAAAAAAAewBAAAuAAAARUpoo1yu7j9YTjivupDYPwAA5T68AAAAAAAAAAHtAQAALgAAAFUBehTHsO4/WE44r7qQ2D8AgOY+vAAAAAAAAAAB7gEAAC4AAABnuIuFMbPuP8j6KJAWndg/AIDpPssAAAAAAAAAAe8BAAAuAAAAA0smL9G27j/I+iiQFp3YPwAA6z7LAAAAAAAAAAHwAQAALgAAABUCOKA7ue4/WE44r7qQ2D8AAPA+2wAAAAAAAAAB8QEAAC4AAAAluUkRprvuP5j1Vu0CeNg/AADyPtsAAAAAAAAAAfIBAAAuAAAAsJTSSdu87j/YnHUrS1/YPwCA9T7bAAAAAAAAAAHzAQAALgAAADhwW4IQvu4/uJejiDc62D8AAPc+6gAAAAAAAAAB9AEAAC4AAADBS+S6Rb/uP5iS0eUjFdg/AAD6PuoAAAAAAAAAAfUBAAAuAAAAwUvkukW/7j8g4Q5itOPXPwAA+z7qAAAAAAAAAAH2AQAALgAAAMFL5LpFv+4/oC9M3kSy1z8AgPs+CgEAAAAAAAAB9wEAAC4AAADBS+S6Rb/uP4Aqejsxjdc/AAD8PgoBAAAAAAAAAfgBAAAuAAAAOHBbghC+7j8Aebe3wVvXPwAA/T4KAQAAAAAAAAH5AQAALgAAALCU0knbvO4/4HPlFK421z8AgP0+GQEAAAAAAAAB+gEAAC4AAACe3cDYcLruP8BuE3KaEdc/AID8PhkBAAAAAAAAAfsBAAAuAAAAiyavZwa47j+waUHPhuzWPwAA/D4pAQAAAAAAAAH8AQAALgAAAPCTFL5mtO4/8BBgDc/T1j8AAP8+KQEAAAAAAAAB/QEAAC4AAADg3AJN/LHuP5Bkbyxzx9Y/AEAAPzkBAAAAAAAAAf4BAAAuAAAARUpoo1yu7j+QZG8sc8fWPwBAAD85AQAAAAAAAAH/AQAALgAAAKq3zfm8qu4/8BBgDc/T1j8AAAA/SAEAAAAAAAABAAIAAC4AAAAPJTNQHafuP7BpQc+G7NY/AID9PkgBAAAAAAAAAQECAAAuAAAAdJKYpn2j7j/AbhNymhHXPwCA/D5YAQAAAAAAAAECAgAALgAAANr//fzdn+4/QCDW9QlD1z8AAPw+WAEAAAAAAAABAwIAAC4AAADISOyLc53uP8DRmHl5dNc/AAD8PmcBAAAAAAAAAQQCAAAuAAAAt5HaGgmb7j+gL0zeRLLXPwCA+D5nAQAAAAAAAAEFAgAALgAAAKXayKmemO4/IOEOYrTj1z8AAPc+dwEAAAAAAAABBgIAAC4AAACRI7c4NJbuP5iS0eUjFdg/AADqPncBAAAAAAAAAQcCAAAuAAAACkguAP+U7j8YRJRpk0bYPwAA5D6HAQAAAAAAAAEIAgAALgAAAIJspcfJk+4/mPVW7QJ42D8AgJk+hwEAAAAAAAABCQIAAC4AAACCbKXHyZPuP8j6KJAWndg/AABwPpYBAAAAAAAAAQoCAAAuAAAAgmylx8mT7j/YnHUrS1/YPwAAST6WAQAAAAAAAAs="/>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100455|recordEnd=176949|recordLength=177010|start=100455|end=176949|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cAAAAIAAAABwMAAAAAAQAAAAgAAAAECUlua0F0b21WMQIAAAAJBAAAAAkFAAAACQYAAAAJBwAAAAkIAAAACQkAAAAJCgAAAAoFBAAAAAtQZW5TdHJva2VWMQQAAAAKQXR0cmlidXRlcwVUcmFjZQlTdGFydFRpbWUEVHlwZQQEAAQPUGVuQXR0cmlidXRlc1YxAgAAAApJbmtUcmFjZVYxAgAAABAMQWN0aW9uVHlwZVYxAgAAAAIAAAAJCwAAAAkMAAAA/GwAAAAAAAAF8////wxBY3Rpb25UeXBlVjEBAAAAB3ZhbHVlX18ACAIAAAAAAAAAAQUAAAAEAAAACQ4AAAAJDwAAAF95AAAAAAAAAfD////z////AAAAAAEGAAAABAAAAAkRAAAACRIAAABClwAAAAAAAAHt////8////wAAAAABBwAAAAQAAAAJFAAAAAkVAAAALZsAAAAAAAAB6v////P///8AAAAAAQgAAAAEAAAACRcAAAAJGAAAAHqwAAAAAAAAAef////z////AAAAAAEJAAAABAAAAAkaAAAACRsAAACbzAAAAAAAAAHk////8////wAAAAABCgAAAAQAAAAJHQAAAAkeAAAAfdsAAAAAAAAB4f////P///8AAAAABQsAAAAPUGVuQXR0cmlidXRlc1YxCgAAAAdfY29sb3JBB19jb2xvclIHX2NvbG9yRwdfY29sb3JCCkZpdFRvQ3VydmUGSGVpZ2h0Dklnbm9yZVByZXNzdXJlDUlzSGlnaGxpZ2h0ZXIFU2hhcGUFV2lkdGgAAAAAAAAAAAQAAgICAgEGAQEMQnJ1c2hTaGFwZVYxAgAAAAYCAAAA/wAA/wAAAAAAAAAIQAAABeD///8MQnJ1c2hTaGFwZVYxAQAAAAd2YWx1ZV9fAAgCAAAAAQAAAAAAAAAAAAhABQwAAAAKSW5rVHJhY2VWMQMAAAANTGlzdGAxK19pdGVtcwxMaXN0YDErX3NpemUPTGlzdGAxK192ZXJzaW9uBAAAGFNoYXJlZC5JbmtpbmcuSW5rUG9pbnRbXQIAAAAICAIAAAAJIQAAAPQAAAD0AAAAAQ4AAAALAAAA/wAA/wAAAAAAAAAIQAAAAd7////g////AQAAAAAAAAAAAAhAAQ8AAAAMAAAACSMAAADiAAAA4gAAAAERAAAACwAAAP8AAP8AAAAAAAAACEAAAAHc////4P///wEAAAAAAAAAAAAIQAESAAAADAAAAAklAAAAQQAAAEEAAAABFAAAAAsAAAD/AAD/AAAAAAAAAAhAAAAB2v///+D///8BAAAAAAAAAAAACEABFQAAAAwAAAAJJwAAAFAAAABQAAAAARcAAAALAAAA/wAA/wAAAAAAAAAIQAAAAdj////g////AQAAAAAAAAAAAAhAARgAAAAMAAAACSkAAABhAAAAYQAAAAEaAAAACwAAAP8AAP8AAAAAAAAACEAAAAHW////4P///wEAAAAAAAAAAAAIQAEbAAAADAAAAAkrAAAAsAAAALAAAAABHQAAAAsAAAD/AAD/AAAAAAAAAAhAAAAB1P///+D///8BAAAAAAAAAAAACEABHgAAAAwAAAAJLQAAAFsAAABbAAAAByEAAAAAAQAAAAABAAAECklua1BvaW50VjEC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NDAcjAAAAAAEAAAAAAQAABApJbmtQb2ludFYxAgA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DR4HJQAAAAABAAAAgAAAAAQKSW5rUG9pbnRWMQIA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DT8HJwAAAAABAAAAgAAAAAQKSW5rUG9pbnRWMQIA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DTAHKQAAAAABAAAAgAAAAAQKSW5rUG9pbnRWMQIA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0fBysAAAAAAQAAAAABAAAECklua1BvaW50VjECAA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1QBy0AAAAAAQAAAIAAAAAECklua1BvaW50VjECAA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NJQUuAAAACklua1BvaW50VjEEAAAAAVgBWQ5QcmVzc3VyZUZhY3RvcglUaW1lU3RhbXAAAAAABgYLEAIAAAAdDwr0wjHSP0AYfM+wyOc/AABxPgAAAAAAAAAAAS8AAAAuAAAAKRn+tvQj0j/IHn6Cx9HnPwCApT4QAAAAAAAAAAEwAAAALgAAAK8buyeBINI/DCL/21LW5z8AgK8+EAAAAAAAAAABMQAAAC4AAAAxHniYDR3SPwwi/9tS1uc/AIC2PhAAAAAAAAAAATIAAAAuAAAAMR54mA0d0j8MIv/bUtbnPwCAwz4fAAAAAAAAAAEzAAAALgAAADEeeJgNHdI/DCL/21LW5z8AAMg+HwAAAAAAAAABNAAAAC4AAAAxHniYDR3SPwwi/9tS1uc/AADMPh8AAAAAAAAAATUAAAAuAAAArxu7J4Eg0j8MIv/bUtbnPwCAzT4fAAAAAAAAAAE2AAAALgAAAK8buyeBINI/DCL/21LW5z8AgM0+LwAAAAAAAAABNwAAAC4AAACnFkFGaCfSPwwi/9tS1uc/AADOPi8AAAAAAAAAATgAAAAuAAAAnRHHZE8u0j/IHn6Cx9HnPwAAzj4vAAAAAAAAAAE5AAAALgAAAJkMTYM2NdI/yB5+gsfR5z8AAM4+PgAAAAAAAAABOgAAAC4AAAALBRYxkT/SP4Qb/Sg8zec/AIDMPk4AAAAAAAAAATsAAAAuAAAA/fohbl9N0j/8FPt1JcTnPwAAzD5OAAAAAAAAAAE8AAAALgAAAO/wLastW9I/uBF6HJq/5z8AAMw+XgAAAAAAAAABPQAAAC4AAABd5Hx3b2zSP3QO+cIOu+c/AADMPl4AAAAAAAAAAT4AAAAuAAAAydfLQ7F90j8wC3hpg7bnPwAAzT5eAAAAAAAAAAE/AAAALgAAAC3GoC7aldI/7Af3D/ix5z8AgM0+ewAAAAAAAAABQAAAAC4AAACVtHUZA67SP6QEdrZsrec/AIDNPosAAAAAAAAAAUEAAAAuAAAAdaCNk5/J0j+kBHa2bK3nPwAAzj6LAAAAAAAAAAFCAAAALgAAAE2HKywj7NI/pAR2tmyt5z8AAM8+qgAAAAAAAAABQwAAAC4AAACtcIY1MwvTP6QEdrZsrec/AIDPPqoAAAAAAAAAAUQAAAAuAAAAiVckzrYt0z+kBHa2bK3nPwAA0T6qAAAAAAAAAAFFAAAALgAAAN87BfatU9M/pAR2tmyt5z8AgNE+qgAAAAAAAAABRgAAAC4AAAA1IOYdpXnTP2AB9VzhqOc/AIDRProAAAAAAAAAAUcAAAAuAAAAiwTHRZyf0z9gAfVc4ajnPwAA0j66AAAAAAAAAAFIAAAALgAAAOHop22TxdM/YAH1XOGo5z8AANI+yQAAAAAAAAABSQAAAC4AAAA5zYiViuvTP2AB9VzhqOc/AADSPskAAAAAAAAAAUoAAAAuAAAAj7FpvYER1D9gAfVc4ajnPwAA0j7ZAAAAAAAAAAFLAAAALgAAAN2Q0ANgPtQ/YAH1XOGo5z8AANI+2QAAAAAAAAABTAAAAC4AAACnbXrZsW7UP2AB9VzhqOc/AADSPukAAAAAAAAAAU0AAAAuAAAAc0okrwOf1D9gAfVc4ajnPwAA0j7pAAAAAAAAAAFOAAAALgAAALskERTJ0tQ/YAH1XOGo5z8AANI++AAAAAAAAAABTwAAAC4AAAAB//14jgbVP2AB9VzhqOc/AADSPvgAAAAAAAAAAVAAAAAuAAAASdnq3VM61T+kBHa2bK3nPwAA0j4IAQAAAAAAAAFRAAAALgAAAI+z10IZbtU/7Af3D/ix5z8AANI+CAEAAAAAAAABUgAAAC4AAADfkj6J95rVPzALeGmDtuc/AADSPhgBAAAAAAAAAVMAAAAuAAAAL3Klz9XH1T90DvnCDrvnPwAA0j4YAQAAAAAAAAFUAAAALgAAAANUyYZA8dU/dA75wg675z8AANI+JwEAAAAAAAABVQAAAC4AAADTNe09qxrWP3QO+cIOu+c/AADSPicBAAAAAAAAAVYAAAAuAAAAIxVUhIlH1j90DvnCDrvnPwAA0j4nAQAAAAAAAAFXAAAALgAAAHH0uspndNY/dA75wg675z8AANI+RgEAAAAAAAABWAAAAC4AAAA70WSguaTWP3QO+cIOu+c/AADTPkYBAAAAAAAAAVkAAAAuAAAAB64OdgvV1j8wC3hpg7bnPwCA0z5WAQAAAAAAAAFaAAAALgAAANOKuEtdBdc/MAt4aYO25z8AANY+VgEAAAAAAAABWwAAAC4AAACfZ2IhrzXXPzALeGmDtuc/AADXPlYBAAAAAAAAAVwAAAAuAAAA60bJZ41i1z/sB/cP+LHnPwCA2D5WAQAAAAAAAAFdAAAALgAAALcjcz3fktc/pAR2tmyt5z8AgNk+ZgEAAAAAAAABXgAAAC4AAACLBZf0SbzXP2AB9VzhqOc/AIDZPmYBAAAAAAAAAV8AAAAuAAAAX+e6q7Tl1z/Y+vKpyp/nPwAA2j51AQAAAAAAAAFgAAAALgAAAC/J3mIfD9g/kPdxUD+b5z8AANo+dQEAAAAAAAABYQAAAC4AAAD5pYg4cT/YPwjxb50okuc/AADaPoUBAAAAAAAAAWIAAAAuAAAATYXvfk9s2D+A6m3qEYnnPwCA2D6FAQAAAAAAAAFjAAAALgAAABVimVShnNg/+ONrN/t/5z8AANg+pAEAAAAAAAABZAAAAC4AAADdPkMq88zYP7Tg6t1ve+c/AADYPqQBAAAAAAAAAWUAAAAuAAAAJxkwj7gA2T9w3WmE5HbnPwAA2D6kAQAAAAAAAAFmAAAALgAAAPP12WQKMdk/6NZn0c1t5z8AANk+tAEAAAAAAAABZwAAAC4AAAC90oM6XGHZP+jWZ9HNbec/AIDZPrQBAAAAAAAAAWgAAAAuAAAAC7LqgDqO2T+k0+Z3QmnnPwCA2T60AQAAAAAAAAFpAAAALgAAAFuRUccYu9k/pNPmd0Jp5z8AANo+wwEAAAAAAAABagAAAC4AAAAtc3V+g+TZP2DQZR63ZOc/AADbPsMBAAAAAAAAAWsAAAAuAAAAhVdWpnoK2j8czeTEK2DnPwCA2z7TAQAAAAAAAAFsAAAALgAAANk7N85xMNo/2Mlja6Bb5z8AAN8+0wEAAAAAAAABbQAAAC4AAACtHVuF3FnaP9jJY2ugW+c/AIDgPuMBAAAAAAAAAW4AAAAuAAAAf/9+PEeD2j/YyWNroFvnPwAA5T7jAQAAAAAAAAFvAAAALgAAAM/e5YIlsNo/2Mlja6Bb5z8AgOY+8gEAAAAAAAABcAAAAC4AAAAdvkzJA93aPxzN5MQrYOc/AIDoPvIBAAAAAAAAAXEAAAAuAAAAbZ2zD+IJ2z8czeTEK2DnPwCA6T4CAgAAAAAAAAFyAAAALgAAADl6XeUzOts/YNBlHrdk5z8AAOs+AgIAAAAAAAABcwAAAC4AAACHWcQrEmfbP6TT5ndCaec/AIDrPgICAAAAAAAAAXQAAAAuAAAA0zgrcvCT2z+k0+Z3QmnnPwCA6z4SAgAAAAAAAAF1AAAALgAAAKkaTylbvds/6NZn0c1t5z8AAOw+EgIAAAAAAAABdgAAAC4AAAD1+bVvOerbP+jWZ9HNbec/AADtPiECAAAAAAAAAXcAAAAuAAAAy9vZJqQT3D8s2ugqWXLnPwCA7T4hAgAAAAAAAAF4AAAALgAAAJ29/d0OPdw/cN1phOR25z8AgOw+MQIAAAAAAAABeQAAAC4AAADrnGQk7WncP7Tg6t1ve+c/AADsPjECAAAAAAAAAXoAAAAuAAAAtXkO+j6a3D/442s3+3/nPwAA7T5AAgAAAAAAAAF7AAAALgAAAP1T+14Eztw/POfskIaE5z8AgO0+QAIAAAAAAAABfAAAAC4AAABHLujDyQHdP4DqbeoRiec/AIDtPlACAAAAAAAAAX0AAAAuAAAAjQjVKI813T8I8W+dKJLnPwAA7j5QAgAAAAAAAAF+AAAALgAAAFnlfv7gZd0/TPTw9rOW5z8AAO4+YAIAAAAAAAABfwAAAC4AAACfv2tjppndP5D3cVA/m+c/AADuPmACAAAAAAAAAYAAAAAuAAAA5ZlYyGvN3T/Y+vKpyp/nPwAA7j5vAgAAAAAAAAGBAAAALgAAALF2Ap69/d0/HP5zA1ak5z8AAO4+bwIAAAAAAAABggAAAC4AAAB9U6xzDy7eP2AB9VzhqOc/AADuPn8CAAAAAAAAAYMAAAAuAAAARzBWSWFe3j+kBHa2bK3nPwAA7j5/AgAAAAAAAAGEAAAALgAAAAkIhj2ald4/pAR2tmyt5z8AAO8+ngIAAAAAAAABhQAAAC4AAADP37Ux08zeP+wH9w/4sec/AIDvPp4CAAAAAAAAAYYAAAAuAAAAD7UotX8H3z8wC3hpg7bnPwCA7j6eAgAAAAAAAAGHAAAALgAAAE+KmzgsQt8/MAt4aYO25z8AAO4+ngIAAAAAAAABiAAAAC4AAACPXw682HzfP3QO+cIOu+c/AADuPp4CAAAAAAAAAYkAAAAuAAAAzzSBP4W33z+4EXocmr/nPwAA7j6uAgAAAAAAAAGKAAAALgAAABUPbqRK698//BT7dSXE5z8AAO4+rgIAAAAAAAABiwAAAC4AAACudK0EiA/gP0AYfM+wyOc/AADuPr0CAAAAAAAAAYwAAAAuAAAAkGDFfiQr4D9AGHzPsMjnPwAA7j69AgAAAAAAAAGNAAAALgAAADDLfsB6SOA/QBh8z7DI5z8AAO4+zQIAAAAAAAABjgAAAC4AAACOtNnJimfgP0AYfM+wyOc/AADuPs0CAAAAAAAAAY8AAAAuAAAAZpt3Yg6K4D+EG/0oPM3nPwAA7j7dAgAAAAAAAAGQAAAALgAAAMaE0mseqeA/yB5+gsfR5z8AAO4+3QIAAAAAAAABkQAAAC4AAACocOrlusTgPwwi/9tS1uc/AADuPuwCAAAAAAAAAZIAAAAuAAAAilwCYFfg4D9QJYA13trnPwAA7z7sAgAAAAAAAAGTAAAALgAAAGxIGtrz++A/lCgBj2nf5z8AgO8+/AIAAAAAAAABlAAAAC4AAACOtZCM1hXhP9grguj04+c/AIDvPvwCAAAAAAAAAZUAAAAuAAAAsiIHP7kv4T8cLwNCgOjnPwAA8D4MAwAAAAAAAAGWAAAALgAAAJQOH7lVS+E/YDKEmwvt5z8AAPA+DAMAAAAAAAABlwAAAC4AAABu9bxR2W3hP6Q1BfWW8ec/AADwPhsDAAAAAAAAAZgAAAAuAAAAil25IqOO4T/oOIZOIvbnPwAA8D4bAwAAAAAAAAGZAAAALgAAAOhGFCyzreE/cD+IATn/5z8AAPA+KwMAAAAAAAABmgAAAC4AAACIsc1tCcvhP/hFirRPCOg/AADwPisDAAAAAAAAAZsAAAAuAAAAbJ3l56Xm4T+ATIxnZhHoPwAA8D46AwAAAAAAAAGcAAAALgAAAEyJ/WFCAuI/CFOOGn0a6D8AAPE+OgMAAAAAAAABnQAAAC4AAACyd9JMaxriP5BZkM2TI+g/AIDxPkoDAAAAAAAAAZ4AAAAuAAAAGGanN5Qy4j/UXBEnHyjoPwCA8T5KAwAAAAAAAAGfAAAALgAAADrTHep2TOI/1FwRJx8o6D8AAPI+WgMAAAAAAAABoAAAAC4AAABeQJScWWbiP9RcEScfKOg/AADyPloDAAAAAAAAAaEAAAAuAAAAQCysFvaB4j8YYJKAqizoPwAA8j5pAwAAAAAAAAGiAAAALgAAACIYxJCSneI/GGCSgKos6D8AAPI+aQMAAAAAAAABowAAAC4AAABGhTpDdbfiPxhgkoCqLOg/AADyPnkDAAAAAAAAAaQAAAAuAAAAKHFSvRHT4j8YYJKAqizoPwAA8j55AwAAAAAAAAGlAAAALgAAAEreyG/07OI/XGMT2jUx6D8AAPI+iQMAAAAAAAABpgAAAC4AAACwzJ1aHQXjP1xjE9o1Meg/AADyPokDAAAAAAAAAacAAAAuAAAAVjzRfYwb4z9cYxPaNTHoPwAA8j6JAwAAAAAAAAGoAAAALgAAAP6rBKH7MeM/XGMT2jUx6D8AAPI+qAMAAAAAAAABqQAAAC4AAABkmtmLJErjP1xjE9o1Meg/AADyPqgDAAAAAAAAAaoAAAAuAAAAiAdQPgdk4z8YYJKAqizoPwAA8z6oAwAAAAAAAAGrAAAALgAAAChyCYBdgeM/1FwRJx8o6D8AgPM+qAMAAAAAAAABrAAAAC4AAADI3MLBs57jP5BZkM2TI+g/AIDzPrcDAAAAAAAAAa0AAAAuAAAAaEd8Awq84z+QWZDNkyPoPwAA9D63AwAAAAAAAAGuAAAALgAAAEozlH2m1+M/kFmQzZMj6D8AgPE+1wMAAAAAAAABrwAAAC4AAAAsH6z3QvPjP5BZkM2TI+g/AIDwPtcDAAAAAAAAAbAAAAAuAAAAkA2B4msL5D+QWZDNkyPoPwAA8D7XAwAAAAAAAAGxAAAALgAAAPb7Vc2UI+Q/kFmQzZMj6D8AAPA+1wMAAAAAAAABsgAAAC4AAABc6iq4vTvkP5BZkM2TI+g/AADxPuYDAAAAAAAAAbMAAAAuAAAABFpe2yxS5D+QWZDNkyPoPwCA8T7mAwAAAAAAAAG0AAAALgAAAGhIM8ZVauQ/kFmQzZMj6D8AAPM+9gMAAAAAAAABtQAAAC4AAACMtal4OITkP0xWD3QIH+g/AIDzPvYDAAAAAAAAAbYAAAAuAAAAbqHB8tSf5D9MVg90CB/oPwCA8z4GBAAAAAAAAAG3AAAALgAAAA4MezQrveQ/TFYPdAgf6D8AAPQ+BgQAAAAAAAABuAAAAC4AAADw95Kux9jkP0xWD3QIH+g/AIDyPhUEAAAAAAAAAbkAAAAuAAAAkGJM8B325D+QWZDNkyPoPwAA8j4VBAAAAAAAAAG6AAAALgAAAPZQIdtGDuU/kFmQzZMj6D8AAPM+FQQAAAAAAAABuwAAAC4AAABaP/bFbyblP9RcEScfKOg/AIDzPjQEAAAAAAAAAbwAAAAuAAAAAq8p6d485T/UXBEnHyjoPwCA8z40BAAAAAAAAAG9AAAALgAAAKoeXQxOU+U/1FwRJx8o6D8AAPQ+NAQAAAAAAAABvgAAAC4AAAAQDTL3dmvlPxhgkoCqLOg/AAD0PjQEAAAAAAAAAb8AAAAuAAAAMnqoqVmF5T8YYJKAqizoPwAA9D5EBAAAAAAAAAHAAAAALgAAABRmwCP2oOU/GGCSgKos6D8AAPQ+RAQAAAAAAAABwQAAAC4AAAD4UdidkrzlPxhgkoCqLOg/AAD0PlQEAAAAAAAAAcIAAAAuAAAA2D3wFy/Y5T8YYJKAqizoPwAA9D5UBAAAAAAAAAHDAAAALgAAALopCJLL8+U/GGCSgKos6D8AAPQ+cwQAAAAAAAABxAAAAC4AAACcFSAMaA/mPxhgkoCqLOg/AAD2PnMEAAAAAAAAAcUAAAAuAAAAAgT19pAn5j8YYJKAqizoPwAA9z5zBAAAAAAAAAHGAAAALgAAAGjyyeG5P+Y/GGCSgKos6D8AgPY+cwQAAAAAAAABxwAAAC4AAACKX0CUnFnmP9RcEScfKOg/AAD2PoMEAAAAAAAAAcgAAAAuAAAAKsr51fJ25j+QWZDNkyPoPwAA9z6DBAAAAAAAAAHJAAAALgAAAIizVN8CluY/TFYPdAgf6D8AgPc+ogQAAAAAAAABygAAAC4AAACkG1GwzLbmPwhTjhp9Gug/AAD5PqIEAAAAAAAAAcsAAAAuAAAAwoNNgZbX5j/ETw3B8RXoPwCA+T6iBAAAAAAAAAHMAAAALgAAACBtqIqm9uY/gEyMZ2YR6D8AgPg+ogQAAAAAAAABzQAAAC4AAAB8VgOUthXnPzxJCw7bDOg/AAD4PrEEAAAAAAAAAc4AAAAuAAAAYEIbDlMx5z88SQsO2wzoPwAA+D6xBAAAAAAAAAHPAAAALgAAAEAuM4jvTOc/+EWKtE8I6D8AAPg+0QQAAAAAAAAB0AAAAC4AAADgmOzJRWrnP7RCCVvEA+g/AAD4PtEEAAAAAAAAAdEAAAAuAAAAQIJH01WJ5z9wP4gBOf/nPwAA+D7RBAAAAAAAAAHSAAAALgAAAFrqQ6Qfquc/LDwHqK365z8AAPg+0QQAAAAAAAAB0wAAAC4AAAB2UkB16crnPyw8B6it+uc/AAD4PuAEAAAAAAAAAdQAAAAuAAAAUjneDW3t5z8sPAeorfrnPwAA+T7gBAAAAAAAAAHVAAAALgAAAK4iORd9DOg/LDwHqK365z8AgPk+8AQAAAAAAAAB1gAAAC4AAAAMDJQgjSvoPyw8B6it+uc/AAD7PvAEAAAAAAAAAdcAAAAuAAAA7vermilH6D8sPAeorfrnPwCA+z4ABQAAAAAAAAHYAAAALgAAAI5iZdx/ZOg/LDwHqK365z8AgPs+AAUAAAAAAAAB2QAAAC4AAACqymGtSYXoP3A/iAE5/+c/AAD8PgAFAAAAAAAAAdoAAAAuAAAAxjJefhOm6D9wP4gBOf/nPwAA/j4PBQAAAAAAAAHbAAAALgAAAOKaWk/dxug/tEIJW8QD6D8AAP8+DwUAAAAAAAAB3AAAAC4AAAD+Alcgp+foP7RCCVvEA+g/AAABPx8FAAAAAAAAAd0AAAAuAAAAXOyxKbcG6T/4RYq0TwjoPwCAAT8fBQAAAAAAAAHeAAAALgAAAHhUrvqAJ+k/PEkLDtsM6D8AQAE/LgUAAAAAAAAB3wAAAC4AAAAYv2c810TpPzxJCw7bDOg/AAABPy4FAAAAAAAAAeAAAAAuAAAAuCkhfi1i6T88SQsO2wzoPwAAAj8+BQAAAAAAAAHhAAAALgAAABYTfIc9gek/+EWKtE8I6D8AgAI/PgUAAAAAAAAB4gAAAC4AAAB0/NaQTaDpP7RCCVvEA+g/AEADP04FAAAAAAAAAeMAAAAuAAAAkGTTYRfB6T+0QglbxAPoPwDAAz9OBQAAAAAAAAHkAAAALgAAAKzMzzLh4ek/cD+IATn/5z8AwAM/XQUAAAAAAAAB5QAAAC4AAADINMwDqwLqP3A/iAE5/+c/AAAEP10FAAAAAAAAAeYAAAAuAAAAKB4nDbsh6j8sPAeorfrnPwAABD9tBQAAAAAAAAHnAAAALgAAAMiI4E4RP+o/6DiGTiL25z8AAAQ/bQUAAAAAAAAB6AAAAC4AAACodPjIrVrqP2AyhJsL7ec/AAAEP30FAAAAAAAAAekAAAAuAAAAimAQQ0p26j/YK4Lo9OPnPwAABD99BQAAAAAAAAHqAAAALgAAACrLyYSgk+o/lCgBj2nf5z8AgAQ/jAUAAAAAAAAB6wAAAC4AAADKNYPG9rDqPwwi/9tS1uc/AMAEP4wFAAAAAAAAAewAAAAuAAAAKB/ezwbQ6j/IHn6Cx9HnPwBABD+cBQAAAAAAAAHtAAAALgAAAMaJlxFd7eo/yB5+gsfR5z8AAAQ/nAUAAAAAAAAB7gAAAC4AAABm9FBTswrrP8gefoLH0ec/AAAFP5wFAAAAAAAAAe8AAAAuAAAASuBozU8m6z/IHn6Cx9HnPwCABT+rBQAAAAAAAAHwAAAALgAAACzMgEfsQes/yB5+gsfR5z8AwAQ/qwUAAAAAAAAB8QAAAC4AAACSulUyFVrrP8gefoLH0ec/AEAEP8sFAAAAAAAAAfIAAAAuAAAAOCqJVYRw6z/IHn6Cx9HnPwCABD/LBQAAAAAAAAHzAAAALgAAAN6ZvHjzhus/yB5+gsfR5z8AwAQ/ywUAAAAAAAAB9AAAAC4AAACGCfCbYp3rP4Qb/Sg8zec/AIAFP8sFAAAAAAAAAfUAAAAuAAAA7PfEhou16z+EG/0oPM3nPwDABT/aBQAAAAAAAAH2AAAALgAAAFLmmXG0zes/hBv9KDzN5z8AQAU/2gUAAAAAAAAB9wAAAC4AAAC41G5c3eXrP4Qb/Sg8zec/AAAFP/oFAAAAAAAAAfgAAAAuAAAAHMNDRwb+6z+EG/0oPM3nPwBABz/6BQAAAAAAAAH5AAAALgAAAIKxGDIvFuw/yB5+gsfR5z8AAAg/+gUAAAAAAAAB+gAAAC4AAABsoqqN5CrsPwwi/9tS1uc/AEAJP/oFAAAAAAAAAfsAAAAuAAAAVpM86Zk/7D9QJYA13trnPwDACT8JBgAAAAAAAAH8AAAALgAAAPwCcAwJVuw/lCgBj2nf5z8AwAk/CQYAAAAAAAAB/QAAAC4AAAAodWCgBGnsP9grguj04+c/AAAKPxkGAAAAAAAAAf4AAAAuAAAAVOdQNAB87D/YK4Lo9OPnPwCACj8ZBgAAAAAAAAH/AAAALgAAADzY4o+1kOw/HC8DQoDo5z8AwAo/KAYAAAAAAAABAAEAAC4AAAAmyXTraqXsPxwvA0KA6Oc/AMAJPygGAAAAAAAAAQEBAAAuAAAAjLdJ1pO97D8cLwNCgOjnPwBACT84BgAAAAAAAAECAQAALgAAAPClHsG81ew/HC8DQoDo5z8AgAk/OAYAAAAAAAABAwEAAC4AAAAUE5Vzn+/sPxwvA0KA6Oc/AMAJP0gGAAAAAAAAAQQBAAAuAAAAOoALJoIJ7T8cLwNCgOjnPwDACT9IBgAAAAAAAAEFAQAALgAAAFztgdhkI+0/HC8DQoDo5z8AAAo/VwYAAAAAAAABBgEAAC4AAADC21bDjTvtPxwvA0KA6Oc/AEAJP1cGAAAAAAAAAQcBAAAuAAAAJsorrrZT7T8cLwNCgOjnPwAACT9nBgAAAAAAAAEIAQAALgAAAIy4AJnfa+0/HC8DQoDo5z8AgAg/ZwYAAAAAAAABCQEAAC4AAAA0KDS8ToLtPxwvA0KA6Oc/AAAIP3cGAAAAAAAAAQoBAAAuAAAAHhnGFwSX7T8cLwNCgOjnPwCACD93BgAAAAAAAAELAQAALgAAAMaI+Tpzre0/2CuC6PTj5z8AwAg/dwYAAAAAAAABDAEAAC4AAAAqd84lnMXtP9grguj04+c/AEAIP5YGAAAAAAAAAQ0BAAAuAAAAkGWjEMXd7T+UKAGPad/nPwAACD+WBgAAAAAAAAEOAQAALgAAADjV1jM09O0/lCgBj2nf5z8AwAY/lgYAAAAAAAABDwEAAC4AAAAixmiP6QjuP5QoAY9p3+c/AEAGP5YGAAAAAAAAARABAAAuAAAADLf66p4d7j+UKAGPad/nPwBAAz+lBgAAAAAAAAERAQAALgAAADYp636aMO4/lCgBj2nf5z8AAAI/pQYAAAAAAAABEgEAAC4AAACiHDpL3EHuP5QoAY9p3+c/AID6PrUGAAAAAAAAARMBAAAuAAAAUpHnT2RR7j+UKAGPad/nPwCA9j61BgAAAAAAAAEUAQAALgAAAEKH84wyX+4/2CuC6PTj5z8AAO4+xQYAAAAAAAABFQEAAC4AAAB2/l0CR2vuP9grguj04+c/AADqPsUGAAAAAAAAARYBAAAuAAAAqHXId1t37j8cLwNCgOjnPwCA3T7UBgAAAAAAAAEXAQAALgAAABxukSW2ge4/HC8DQoDo5z8AANg+1AYAAAAAAAABGAEAAC4AAADU57gLV4ruP2AyhJsL7ec/AADNPuQGAAAAAAAAARkBAAAuAAAAzOI+Kj6R7j9gMoSbC+3nPwCAyD7kBgAAAAAAAAEaAQAALgAAAIJcZhDfme4/pDUF9Zbx5z8AgLw+9AYAAAAAAAABGwEAAC4AAAC+2EpnDJ/uP6Q1BfWW8ec/AIC3PvQGAAAAAAAAARwBAAAuAAAA9lQvvjmk7j+kNQX1lvHnPwAArT70BgAAAAAAAAEdAQAALgAAADDRExVnqe4/pDUF9Zbx5z8AgKg+AwcAAAAAAAABHgEAAC4AAACszlak2qzuP+g4hk4i9uc/AACYPgMHAAAAAAAAAR8BAAAuAAAALMyZM06w7j/oOIZOIvbnPwAAkT4TBwAAAAAAAAEgAQAALgAAAOhKO/sHsu4/pDUF9Zbx5z8AAIw+EwcAAAAAAAABIQEAAC4AAADoSjv7B7LuP2AyhJsL7ec/AACKPhMHAAAAAAAAASIBAAAuAAAAoNjaKCuFpT/s9S6/nyntPwAAqj0AAAAAAAAAAAEjAQAALgAAAEA9Y8Yc+6Q/dPwwcrYy7T8AAOo9DwAAAAAAAAABJAEAAC4AAABYUUtMgN+kP7j/sctBN+0/AAD4PQ8AAAAAAAAAASUBAAAuAAAAoHkbWEeopD9ABrR+WEDtPwAAAT4PAAAAAAAAAAEmAQAALgAAAKiNA96qjKQ/QAa0flhA7T8AACA+DwAAAAAAAAABJwEAAC4AAADQoetjDnGkP0AGtH5YQO0/AAAtPh8AAAAAAAAAASgBAAAuAAAA+LXT6XFVpD9ABrR+WEDtPwAAVj4fAAAAAAAAAAEpAQAALgAAABDKu2/VOaQ/QAa0flhA7T8AAGg+HwAAAAAAAAABKgEAAC4AAAAw3qP1OB6kP0AGtH5YQO0/AACJPh8AAAAAAAAAASsBAAAuAAAAcAZ0AQDnoz+ECTXY40TtPwAAkj4vAAAAAAAAAAEsAQAALgAAAKAuRA3Hr6M/hAk12ONE7T8AAJw+LwAAAAAAAAABLQEAAC4AAADoVhQZjnijPwwQN4v6Te0/AACgPj4AAAAAAAAAAS4BAAAuAAAAGH/kJFVBoz9QE7jkhVLtPwAAqD4+AAAAAAAAAAEvAQAALgAAAECTzKq4JaM/lBY5PhFX7T8AgKs+TQAAAAAAAAABMAEAAC4AAAB4u5y2f+6iP9gZupecW+0/AICwPk0AAAAAAAAAATEBAAAuAAAAuONswka3oj9gILxKs2TtPwCAsj5NAAAAAAAAAAEyAQAALgAAAOgLPc4NgKI/YCC8SrNk7T8AALc+XQAAAAAAAAABMwEAAC4AAAA4NA3a1EiiP3AtwLDgdu0/AIC4Pl0AAAAAAAAAATQBAAAuAAAAcFzd5ZsRoj+0MEEKbHvtPwCAuj5sAAAAAAAAAAE1AQAALgAAAIhwxWv/9aE/gDrEFg6J7T8AgLs+bAAAAAAAAAABNgEAAC4AAADImJV3xr6hP8g9RXCZje0/AADAPnwAAAAAAAAAATcBAAAuAAAA6Kx9/SmjoT8MQcbJJJLtPwAAwj58AAAAAAAAAAE4AQAALgAAAAjBZYONh6E/UERHI7CW7T8AAMg+fAAAAAAAAAABOQEAAC4AAAAY1U0J8WuhP9hKSdbGn+0/AADKPosAAAAAAAAAAToBAAAuAAAAGNVNCfFroT/YSknWxp/tPwCAzT6LAAAAAAAAAAE7AQAALgAAABjVTQnxa6E/HE7KL1Kk7T8AAM8+iwAAAAAAAAABPAEAAC4AAAAY1U0J8WuhPxxOyi9SpO0/AADUPpsAAAAAAAAAAT0BAAAuAAAAGNVNCfFroT8cTsovUqTtPwAA1j6bAAAAAAAAAAE+AQAALgAAAOisff0po6E/YFFLid2o7T8AgNo+mwAAAAAAAAABPwEAAC4AAACghK3xYtqhP6RUzOJore0/AIDcPpsAAAAAAAAAAUABAAAuAAAAcFzd5ZsRoj/oV0089LHtPwCA3T6rAAAAAAAAAAFBAQAALgAAABAgJVRxZKI/LFvOlX+27T8AAN4+ygAAAAAAAAABQgEAAC4AAACgz4Q849KiPyxbzpV/tu0/AADfPtoAAAAAAAAAAUMBAAAuAAAAAGv8nvFcoz8sW86Vf7btPwCA3z7aAAAAAAAAAAFEAQAALgAAAHAGdAEA56M/LFvOlX+27T8AgN4+6QAAAAAAAAABRQEAAC4AAADQoetjDnGkP+hXTTz0se0/AADePukAAAAAAAAAAUYBAAAuAAAAQD1jxhz7pD+kVMziaK3tPwAA3j75AAAAAAAAAAFHAQAALgAAAIjE8qLHoKU/pFTM4mit7T8AAN4++QAAAAAAAAABSAEAAC4AAACoN5r5DmKmP2BRS4ndqO0/AIDcPggBAAAAAAAAAUkBAAAuAAAA2KpBUFYjpz9gUUuJ3ajtPwAA3D4YAQAAAAAAAAFKAQAALgAAAAge6aad5Kc/HE7KL1Kk7T8AAN0+GAEAAAAAAAABSwEAAC4AAAA4kZD95KWoPxxOyi9SpO0/AIDdPigBAAAAAAAAAUwBAAAuAAAAYAQ4VCxnqT+UR8h8O5vtPwCA3T4oAQAAAAAAAAFNAQAALgAAAJB336pzKKo/lEfIfDub7T8AAN4+NwEAAAAAAAABTgEAAC4AAADo/m6HHs6qP1BERyOwlu0/AADePjcBAAAAAAAAAU8BAAAuAAAACHIW3mWPqz9QREcjsJbtPwAA3j5HAQAAAAAAAAFQAQAALgAAAFD5pboQNaw/UERHI7CW7T8AAN4+RwEAAAAAAAABUQEAAC4AAACAbE0RWPasP5RHyHw7m+0/AADePlcBAAAAAAAAAVIBAAAuAAAAyPPc7QKcrT+UR8h8O5vtPwAA3j5XAQAAAAAAAAFTAQAALgAAAPBmhERKXa4/lEfIfDub7T8AAN4+ZgEAAAAAAAABVAEAAC4AAAAg2iubkR6vP5RHyHw7m+0/AADePmYBAAAAAAAAAVUBAAAuAAAAODnra3X7rz+UR8h8O5vtPwAA3j52AQAAAAAAAAFWAQAALgAAABxMVZ4sbLA/lEfIfDub7T8AAN4+dgEAAAAAAAABVwEAAC4AAACo+7SGntqwP5RHyHw7m+0/AADePoUBAAAAAAAAAVgBAAAuAAAAHKEgrN5WsT+UR8h8O5vtPwCA3D6FAQAAAAAAAAFZAQAALgAAAJxGjNEe07E/lEfIfDub7T8AANw+lQEAAAAAAAABWgEAAC4AAAAM7Pf2Xk+yP5RHyHw7m+0/AADdPpUBAAAAAAAAAVsBAAAuAAAAiJFjHJ/Lsj+UR8h8O5vtPwCA3T60AQAAAAAAAAFcAQAALgAAAPw2z0HfR7M/lEfIfDub7T8AgN0+tAEAAAAAAAABXQEAAC4AAAB43DpnH8SzP5RHyHw7m+0/AADePrQBAAAAAAAAAV4BAAAuAAAA/IuaT5EytD+UR8h8O5vtPwAA3j60AQAAAAAAAAFfAQAALgAAAHQxBnXRrrQ/lEfIfDub7T8AAN4+tAEAAAAAAAABYAEAAC4AAAD84GVdQx21P5RHyHw7m+0/AADfPsQBAAAAAAAAAWEBAAAuAAAAgJDFRbWLtT/YSknWxp/tPwCA3z7EAQAAAAAAAAFiAQAALgAAAAxAJS4n+rU/HE7KL1Kk7T8AgN4+1AEAAAAAAAABYwEAAC4AAACM74QWmWi2PxxOyi9SpO0/AADePtQBAAAAAAAAAWQBAAAuAAAADJXwO9nktj8cTsovUqTtPwAA3j7jAQAAAAAAAAFlAQAALgAAAIxEUCRLU7c/HE7KL1Kk7T8AAN4+4wEAAAAAAAABZgEAAC4AAAAM6rtJi8+3PxxOyi9SpO0/AADfPvMBAAAAAAAAAWcBAAAuAAAAdIUzrJlZuD9gUUuJ3ajtPwCA3z7zAQAAAAAAAAFoAQAALgAAANQgqw6o47g/YFFLid2o7T8AgN4+AgIAAAAAAAABaQEAAC4AAAA0si6uhHu5P2BRS4ndqO0/AADePgICAAAAAAAAAWoBAAAuAAAAhDm+ii8huj+kVMziaK3tPwAA3j4SAgAAAAAAAAFrAQAALgAAANzKQSoMubo/pFTM4mit7T8AAN4+EgIAAAAAAAABbAEAAC4AAAA0XMXJ6FC7P+hXTTz0se0/AADfPiICAAAAAAAAAW0BAAAuAAAAnPc8LPfauz/oV0089LHtPwCA3z4iAgAAAAAAAAFuAQAALgAAAPyStI4FZbw/LFvOlX+27T8AAOI+IgIAAAAAAAABbwEAAC4AAABsLizxE++8PyxbzpV/tu0/AADjPkECAAAAAAAAAXABAAAuAAAA5NOXFlRrvT8sW86Vf7btPwCA4z5BAgAAAAAAAAFxAQAALgAAAFx5AzyU570/LFvOlX+27T8AAOQ+QQIAAAAAAAABcgEAAC4AAADUHm9h1GO+P3BeT+8Ku+0/AADmPkECAAAAAAAAAXMBAAAuAAAATMTahhTgvj9wXk/vCrvtPwAA5z5RAgAAAAAAAAF0AQAALgAAAMRpRqxUXL8/cF5P7wq77T8AAOo+UQIAAAAAAAABdQEAAC4AAAA8D7LRlNi/P3BeT+8Ku+0/AADrPnQCAAAAAAAAAXYBAAAuAAAAWtqOe2oqwD9wXk/vCrvtPwCA6z50AgAAAAAAAAF3AQAALgAAAA6oyqxxb8A/cF5P7wq77T8AAOw+dAIAAAAAAAABeAEAAC4AAADCdQbeeLTAP7Rh0EiWv+0/AADuPnQCAAAAAAAAAXkBAAAuAAAAcj7ILWcAwT/4ZFGiIcTtPwAA7z6DAgAAAAAAAAF6AQAALgAAACIMBF9uRcE/PGjS+6zI7T8AgPA+gwIAAAAAAAABewEAAC4AAADS1MWuXJHBP4BrU1U4ze0/AIDxPpMCAAAAAAAAAXwBAAAuAAAAhqIB4GPWwT/EbtSuw9HtPwAA8z6TAgAAAAAAAAF9AQAALgAAADpwPRFrG8I/CHJVCE/W7T8AgPM+owIAAAAAAAABfgEAAC4AAADuPXlCcmDCP0x11mHa2u0/AAD1PqMCAAAAAAAAAX8BAAAuAAAAqhAvVZKewj9MddZh2trtPwCA9T6yAgAAAAAAAAGAAQAALgAAAF7eaoaZ48I/kHhXu2Xf7T8AAPg+sgIAAAAAAAABgQEAAC4AAAAitpp60hrDP9R72BTx4+0/AAD5PsICAAAAAAAAAYIBAAAuAAAA6pJEUCRLwz/Ue9gU8ePtPwAA/T7CAgAAAAAAAAGDAQAALgAAALZv7iV2e8M/1HvYFPHj7T8AgP4+0gIAAAAAAAABhAEAAC4AAACCTJj7x6vDP9R72BTx4+0/AMAAP9ICAAAAAAAAAYUBAAAuAAAATilC0Rncwz/Ue9gU8ePtPwCAAT/hAgAAAAAAAAGGAQAALgAAAA4BcsVSE8Q/1HvYFPHj7T8AgAM/4QIAAAAAAAABhwEAAC4AAADW2KG5i0rEP9R72BTx4+0/AEAEP/ECAAAAAAAAAYgBAAAuAAAAmrDRrcSBxD/Ue9gU8ePtPwDABT/xAgAAAAAAAAGJAQAALgAAAFqIAaL9uMQ/1HvYFPHj7T8AgAY/AAMAAAAAAAABigEAAC4AAAAiYDGWNvDEP9R72BTx4+0/AEAGPwADAAAAAAAAAYsBAAAuAAAA5jdhim8nxT8Yf1lufOjtPwAABj8AAwAAAAAAAAGMAQAALgAAAKYPkX6oXsU/XILaxwft7T8AwAQ/EAMAAAAAAAABjQEAAC4AAABi4kaRyJzFP6CFWyGT8e0/AEAEPxADAAAAAAAAAY4BAAAuAAAAIrp2hQHUxT/kiNx6HvbtPwCABD8gAwAAAAAAAAGPAQAALgAAAOqRpnk6C8Y/KIxd1Kn67T8AwAQ/IAMAAAAAAAABkAEAAC4AAAC2blBPjDvGP2yP3i01/+0/AIAFPy8DAAAAAAAAAZEBAAAuAAAAfkv6JN5rxj+wkl+HwAPuPwDABT8vAwAAAAAAAAGSAQAALgAAAEYjKhkXo8Y/9JXg4EsI7j8AgAY/PwMAAAAAAAABkwEAAC4AAAAOANTuaNPGPziZYTrXDO4/AMAGPz8DAAAAAAAAAZQBAAAuAAAA2tx9xLoDxz84mWE61wzuPwDABj9PAwAAAAAAAAGVAQAALgAAAKq+oXslLcc/OJlhOtcM7j8AAAc/TwMAAAAAAAABlgEAAC4AAAB+oMUykFbHPziZYTrXDO4/AAAHP14DAAAAAAAAAZcBAAAuAAAATn1vCOKGxz84mWE61wzuPwAABz9eAwAAAAAAAAGYAQAALgAAABpfk79MsMc/OJlhOtcM7j8AAAc/bgMAAAAAAAABmQEAAC4AAADqOz2VnuDHPziZYTrXDO4/AAAHP24DAAAAAAAAAZoBAAAuAAAAshjnavAQyD84mWE61wzuPwAABz99AwAAAAAAAAGbAQAALgAAAH71kEBCQcg/OJlhOtcM7j8AAAc/fQMAAAAAAAABnAEAAC4AAABCzcA0e3jIPziZYTrXDO4/AIAHP40DAAAAAAAAAZ0BAAAuAAAABqXwKLSvyD/0leDgSwjuPwDABz+NAwAAAAAAAAGeAQAALgAAAMJ3pjvU7cg/sJJfh8AD7j8AwAc/nQMAAAAAAAABnwEAAC4AAACGT9YvDSXJP7CSX4fAA+4/AAAIP50DAAAAAAAAAaABAAAuAAAAQiKMQi1jyT9sj94tNf/tPwCACD+dAwAAAAAAAAGhAQAALgAAAP70QVVNock/KIxd1Kn67T8AwAg/rAMAAAAAAAABogEAAC4AAAC2x/dnbd/JP+SI3Hoe9u0/AMAHP6wDAAAAAAAAAaMBAAAuAAAAbpUzmXQkyj+ghVshk/HtPwBABz/MAwAAAAAAAAGkAQAALgAAACZo6auUYso/XILaxwft7T8AAAc/zAMAAAAAAAABpQEAAC4AAADeNSXdm6fKPxh/WW586O0/AAAHP8wDAAAAAAAAAaYBAAAuAAAAog1V0dTeyj/Ue9gU8ePtPwAACD/MAwAAAAAAAAGnAQAALgAAAF7gCuT0HMs/THXWYdra7T8AgAg/2wMAAAAAAAABqAEAAC4AAAAmvbS5Rk3LPwhyVQhP1u0/AMAIP9sDAAAAAAAAAakBAAAuAAAA6pTkrX+Eyz+Aa1NVOM3tPwAACT/6AwAAAAAAAAGqAQAALgAAALZxjoPRtMs/+GRRoiHE7T8AAAk/+gMAAAAAAAABqwEAAC4AAACCTjhZI+XLP3BeT+8Ku+0/AAAJP/oDAAAAAAAAAawBAAAuAAAATiviLnUVzD8sW86Vf7btPwCACT/6AwAAAAAAAAGtAQAALgAAABYIjATHRcw/pFTM4mit7T8AwAk/CgQAAAAAAAABrgEAAC4AAADm5DXaGHbMP2BRS4ndqO0/AAALPwoEAAAAAAAAAa8BAAAuAAAAprxlzlGtzD8cTsovUqTtPwCACz8aBAAAAAAAAAGwAQAALgAAAG6UlcKK5Mw/2EpJ1saf7T8AwAs/GgQAAAAAAAABsQEAAC4AAAAubMW2wxvNP5RHyHw7m+0/AAAMPykEAAAAAAAAAbIBAAAuAAAA7kP1qvxSzT9QREcjsJbtPwAADD8pBAAAAAAAAAGzAQAALgAAALYbJZ81is0/DEHGySSS7T8AAAw/OQQAAAAAAAABtAEAAC4AAAB281STbsHNPwxBxskkku0/AAAMPzkEAAAAAAAAAbUBAAAuAAAANsYKpo7/zT/IPUVwmY3tPwAADD9JBAAAAAAAAAG2AQAALgAAAPadOprHNs4/yD1FcJmN7T8AAAw/SQQAAAAAAAABtwEAAC4AAAC6dWqOAG7OP8g9RXCZje0/AAAMP1gEAAAAAAAAAbgBAAAuAAAAdkggoSCszj/IPUVwmY3tPwAADD9YBAAAAAAAAAG5AQAALgAAAEYlynZy3M4/yD1FcJmN7T8AAAw/XQQAAAAAAAABugEAAC4AAAAG/flqqxPPP8g9RXCZje0/AAAMP10EAAAAAAAAAbsBAAAuAAAAztmjQP1Dzz/IPUVwmY3tPwAADD9sBAAAAAAAAAG8AQAALgAAAJ62TRZPdM8/yD1FcJmN7T8AAAw/bAQAAAAAAAABvQEAAC4AAABymHHNuZ3PP8g9RXCZje0/AAAMP2wEAAAAAAAAAb4BAAAuAAAAPnqVhCTHzz/IPUVwmY3tPwAADD98BAAAAAAAAAG/AQAALgAAABZcuTuP8M8/yD1FcJmN7T8AAAw/fAQAAAAAAAABwAEAAC4AAADznm75/AzQP8g9RXCZje0/AAAMP5sEAAAAAAAAAcEBAAAuAAAAW41D5CUl0D+AOsQWDontPwAADD+bBAAAAAAAAAHCAQAALgAAAL97GM9OPdA/gDrEFg6J7T8AAAw/mwQAAAAAAAABwwEAAC4AAACfZzBJ61jQP4A6xBYOie0/AAAMP5sEAAAAAAAAAcQBAAAuAAAA/1CLUvt30D88N0O9goTtPwAADj+rBAAAAAAAAAHFAQAALgAAAF065lsLl9A/PDdDvYKE7T8AAA8/qwQAAAAAAAABxgEAAC4AAAC5I0FlG7bQP7QwQQpse+0/AAAOP7sEAAAAAAAAAccBAAAuAAAAGQ2cbivV0D+0MEEKbHvtPwCADT+7BAAAAAAAAAHIAQAALgAAAHf29nc79NA/cC3AsOB27T8AgAw/ygQAAAAAAAAByQEAAC4AAADV31GBSxPRP3AtwLDgdu0/AAAMP8oEAAAAAAAAAcoBAAAuAAAAt8tp++cu0T9wLcCw4HbtPwCADD/aBAAAAAAAAAHLAQAALgAAAJm3gXWEStE/cC3AsOB27T8AwAw/2gQAAAAAAAABzAEAAC4AAAB5o5nvIGbRP3AtwLDgdu0/AEAMP+kEAAAAAAAAAc0BAAAuAAAA2Yz0+DCF0T9wLcCw4HbtPwAADD/pBAAAAAAAAAHOAQAALgAAALl4DHPNoNE/6Ca+/clt7T8AgAw/+QQAAAAAAAABzwEAAC4AAAAZYmd83b/RPywqP1dVcu0/AMAMP/kEAAAAAAAAAdABAAAuAAAA+U1/9nnb0T/oJr79yW3tPwDADD8JBQAAAAAAAAHRAQAALgAAAN05l3AW99E/YCC8SrNk7T8AAA0/CQUAAAAAAAAB0gEAAC4AAAA/KGxbPw/SP2AgvEqzZO0/AAANPxgFAAAAAAAAAdMBAAAuAAAAJRSE1dsq0j9gILxKs2TtPwAADT8YBQAAAAAAAAHUAQAALgAAAIH93t7rSdI/YCC8SrNk7T8AgA0/GAUAAAAAAAAB1QEAAC4AAADd5jno+2jSP2AgvEqzZO0/AMANPygFAAAAAAAAAdYBAAAuAAAAPdCU8QuI0j9gILxKs2TtPwCADj8oBQAAAAAAAAHXAQAALgAAAJ257/obp9I/YCC8SrNk7T8AwA4/OAUAAAAAAAAB2AEAAC4AAAB1oI2Tn8nSP2AgvEqzZO0/AMANPzgFAAAAAAAAAdkBAAAuAAAA1YnonK/o0j9gILxKs2TtPwBADT9HBQAAAAAAAAHaAQAALgAAAK1whjUzC9M/YCC8SrNk7T8AgA0/RwUAAAAAAAAB2wEAAC4AAAALWuE+QyrTP2AgvEqzZO0/AMANP1cFAAAAAAAAAdwBAAAuAAAAaUM8SFNJ0z9gILxKs2TtPwCADj9XBQAAAAAAAAHdAQAALgAAAEsvVMLvZNM/YCC8SrNk7T8AwA4/ZgUAAAAAAAAB3gEAAC4AAACpGK/L/4PTP2AgvEqzZO0/AMAOP2YFAAAAAAAAAd8BAAAuAAAAiwTHRZyf0z9gILxKs2TtPwAADz92BQAAAAAAAAHgAQAALgAAAOftIU+svtM/YCC8SrNk7T8AAA8/dgUAAAAAAAAB4QEAAC4AAADL2TnJSNrTP2AgvEqzZO0/AAAPP4YFAAAAAAAAAeIBAAAuAAAAMcgOtHHy0z9gILxKs2TtPwBADT+GBQAAAAAAAAHjAQAALgAAABG0Ji4ODtQ/YCC8SrNk7T8AgAw/lQUAAAAAAAAB5AEAAC4AAAB5ovsYNybUP2AgvEqzZO0/AEANP5UFAAAAAAAAAeUBAAAuAAAAWY4Tk9NB1D9gILxKs2TtPwCADT+lBQAAAAAAAAHmAQAALgAAAL186H38WdQ/YCC8SrNk7T8AwAw/pQUAAAAAAAAB5wEAAC4AAACfaAD4mHXUP2AgvEqzZO0/AEAMP7UFAAAAAAAAAegBAAAuAAAAgVQYcjWR1D8cHTvxJ2DtPwCADD+1BQAAAAAAAAHpAQAALgAAAGVAMOzRrNQ/HB078Sdg7T8AwAw/xAUAAAAAAAAB6gEAAC4AAABHLEhmbsjUPxwdO/EnYO0/AAAOP8QFAAAAAAAAAesBAAAuAAAAJxhg4Ark1D8cHTvxJ2DtPwCADj/UBQAAAAAAAAHsAQAALgAAAI0GNcsz/NQ/HB078Sdg7T8AwA4/1AUAAAAAAAAB7QEAAC4AAADz9Am2XBTVPxwdO/EnYO0/AAAPP+MFAAAAAAAAAe4BAAAuAAAAV+PeoIUs1T8cHTvxJ2DtPwAADz/jBQAAAAAAAAHvAQAALgAAADnP9hoiSNU/HB078Sdg7T8AAA8/8wUAAAAAAAAB8AEAAC4AAAAjwIh211zVPxwdO/EnYO0/AAAPP/MFAAAAAAAAAfEBAAAuAAAADbEa0oxx1T8cHTvxJ2DtPwAADz8DBgAAAAAAAAHyAQAALgAAAHmkaZ7OgtU/2Bm6l5xb7T8AgA8/AwYAAAAAAAAB8wEAAC4AAABjlfv5g5fVP9gZupecW+0/AMAPPwMGAAAAAAAAAfQBAAAuAAAAz4hKxsWo1T/YGbqXnFvtPwBADz8SBgAAAAAAAAH1AQAALgAAAD98mZIHutU/2Bm6l5xb7T8AAA8/EgYAAAAAAAAB9gEAAC4AAACrb+heScvVP9gZupecW+0/AIAOPyIGAAAAAAAAAfcBAAAuAAAAF2M3K4vc1T8cHTvxJ2DtPwAADj8iBgAAAAAAAAH4AQAALgAAAAdZQ2hZ6tU/HB078Sdg7T8AgA4/MgYAAAAAAAAB+QEAAC4AAAD5Tk+lJ/jVPxwdO/EnYO0/AMAOPzIGAAAAAAAAAfoBAAAuAAAA60Rb4vUF1j9gILxKs2TtPwDADT9BBgAAAAAAAAH7AQAALgAAANs6Zx/EE9Y/YCC8SrNk7T8AQA0/QQYAAAAAAAAB/AEAAC4AAADNMHNckiHWP+gmvv3Jbe0/AEAKP1EGAAAAAAAAAf0BAAAuAAAAQyk8Cu0r1j/oJr79yW3tPwAACT9RBgAAAAAAAAH+AQAALgAAALchBbhHNtY/cC3AsOB27T8AAAA/YAYAAAAAAAAB/wEAAC4AAACnFxH1FUTWP7QwQQpse+0/AAD4PmAGAAAAAAAAAQACAAAuAAAAlw0dMuRR1j+0MEEKbHvtPwAAtz5/BgAAAAAAAAEBAgAALgAAAIcDKW+yX9Y/gDrEFg6J7T8AAJo+fwYAAAAAAAABAgIAAC4AAAB7+TSsgG3WP1BERyOwlu0/AICJPo8GAAAAAAAAAQMCAAAuAAAAae9A6U571j9gUUuJ3ajtPwAAhD6PBgAAAAAAAAEEAgAALgAAAKkYr8v/g9M/APkU3u0tfT8AABQ+AAAAAAAAAAABBQIAAC4AAAChEzXq5orTPwBXkx1B6Ho/AABLPhAAAAAAAAAAAQYCAAAuAAAAJRbyWnOH0z8Am5aemnN/PwAAVz4QAAAAAAAAAAEHAgAALgAAAKETNermitM/AJuWnppzfz8AAGA+EAAAAAAAAAABCAIAAC4AAACZDrsIzpHTP4AejK+j3IA/AACAPhAAAAAAAAAAAQkCAAAuAAAAkQlBJ7WY0z+AHoyvo9yAPwCAhj4fAAAAAAAAAAEKAgAALgAAAIsEx0Wcn9M/gO/MD3r/gT8AgJM+HwAAAAAAAAABCwIAAC4AAAAFAgrVD6PTP4DADXBQIoM/AICYPh8AAAAAAAAAAQwCAAAuAAAABQIK1Q+j0z+AwA1wUCKDPwAApT4fAAAAAAAAAAENAgAALgAAAAH9j/P2qdM/gJFO0CZFhD8AAKo+LwAAAAAAAAABDgIAAC4AAAD59xUS3rDTP4Az0JDTioY/AICzPi8AAAAAAAAAAQ8CAAAuAAAAdfVYoVG00z+A1VFRgNCIPwCAtz4vAAAAAAAAAAEQAgAALgAAAG3w3r84u9M/gKaSsVbziT8AgL0+PwAAAAAAAAABEQIAAC4AAADn7SFPrL7TP4B30xEtFos/AADAPj8AAAAAAAAAARICAAAuAAAAZetk3h/C0z+ASBRyAzmMPwAAxz4/AAAAAAAAAAETAgAALgAAAOHop22TxdM/AOuVMrB+jj8AAMo+TgAAAAAAAAABFAIAAC4AAADZ4y2MeszTP4DGi3kuYpA/AADSPk4AAAAAAAAAARUCAAAuAAAA0d6zqmHT0z+Al8zZBIWRPwCA1T5eAAAAAAAAAAEWAgAALgAAAEXXfFi83dM/gGgNOtunkj8AgNs+bQAAAAAAAAABFwIAAC4AAAC7z0UGF+jTP4A5TpqxypM/AADePm0AAAAAAAAAARgCAAAuAAAArcVRQ+X10z8Aom7KHFyUPwCA4D59AAAAAAAAAAEZAgAALgAAABG0Ji4ODtQ/AKJuyhxclD8AgOE+nAAAAAAAAAABGgIAAC4AAAB5ovsYNybUP4A5TpqxypM/AADjPpwAAAAAAAAAARsCAAAuAAAA3ZDQA2A+1D+AOU6ascqTPwCA4z68AAAAAAAAAAEcAgAALgAAAL186H38WdQ/gDlOmrHKkz8AgOI+vAAAAAAAAAABHQIAAC4AAACZY4YWgHzUPwDRLWpGOZM/AADiPrwAAAAAAAAAAR4CAAAuAAAA8UdnPnei1D8A0S1qRjmTPwAA4j68AAAAAAAAAAEfAgAALgAAAEcsSGZuyNQ/gGgNOtunkj8AAOI+2wAAAAAAAAABIAIAAC4AAACdECmOZe7UP4BoDTrbp5I/AADiPtsAAAAAAAAAASECAAAuAAAA6++P1EMb1T+AaA0626eSPwAA4j7bAAAAAAAAAAEiAgAALgAAADnP9hoiSNU/gGgNOtunkj8AAOI+2wAAAAAAAAABIwIAAC4AAACJrl1hAHXVP4BoDTrbp5I/AADiPuoAAAAAAAAAASQCAAAuAAAAW5CBGGue1T+AaA0626eSPwAA4j7qAAAAAAAAAAElAgAALgAAAC9ypc/Vx9U/AADtCXAWkj8AAOI++gAAAAAAAAABJgIAAC4AAAADVMmGQPHVPwAA7QlwFpI/AADiPvoAAAAAAAAAAScCAAAuAAAATzMwzR4e1j+Al8zZBIWRPwAA4j4ZAQAAAAAAAAEoAgAALgAAACMVVISJR9Y/AC+sqZnzkD8AAOU+GQEAAAAAAAABKQIAAC4AAADv8f1Z23fWPwAvrKmZ85A/AIDmPjgBAAAAAAAAASoCAAAuAAAAscktThSv1j8AL6ypmfOQPwAA5D44AQAAAAAAAAErAgAALgAAAPGeoNHA6dY/AC+sqZnzkD8AAOM+OAEAAAAAAAABLAIAAC4AAAA3eY02hh3XPwAvrKmZ85A/AADiPkgBAAAAAAAAAS0CAAAuAAAAf1N6m0tR1z+Al8zZBIWRPwAA4j5IAQAAAAAAAAEuAgAALgAAAMctZwARhdc/AADtCXAWkj8AAOI+VwEAAAAAAAABLwIAAC4AAACTChHWYrXXP4BoDTrbp5I/AADiPlcBAAAAAAAAATACAAAuAAAAX+e6q7Tl1z8A0S1qRjmTPwAA4j52AQAAAAAAAAExAgAALgAAAKXBpxB6Gdg/gDlOmrHKkz8AAOI+dgEAAAAAAAABMgIAAC4AAADllhqUJlTYPwCibsocXJQ/AADiPnYBAAAAAAAAATMCAAAuAAAAJWyNF9OO2D8Ac68q836VPwAA4j6GAQAAAAAAAAE0AgAALgAAAN0+QyrzzNg/AETwismhlj8AgOA+hgEAAAAAAAABNQIAAC4AAACbEfk8EwvZP4B9URsLVpg/AADgPoYBAAAAAAAAATYCAAAuAAAA2+ZrwL9F2T/AH9Pbt5uaPwAA4D6GAQAAAAAAAAE3AgAALgAAABu83kNsgNk/wMFUnGThnD8AAOA+lgEAAAAAAAABOAIAAC4AAADhkw44pbfZP0DM9ox8uJ8/AADgPpYBAAAAAAAAATkCAAAuAAAAJ277nGrr2T9ga8w+ykehPwAA4D6lAQAAAAAAAAE6AgAALgAAAG1I6AEwH9o/wHAdN1azoj8AAOA+pQEAAAAAAAABOwIAAC4AAAAvIBj2aFbaP4CqfseXZ6Q/AADgPrUBAAAAAAAAATwCAAAuAAAAb/WKeRWR2j/Ar8+/I9OlPwCA3j61AQAAAAAAAAE9AgAALgAAAC3IQIw1z9o/ALUguK8+pz8AAN4+tQEAAAAAAAABPgIAAC4AAABtnbMP4gnbPyCGYRiGYag/AADdPtQBAAAAAAAAAT8CAAAuAAAAKXBpIgJI2z8gV6J4XISpPwAA3D7UAQAAAAAAAAFAAgAALgAAAG9KVofHe9s/ICjj2DKnqj8AANA+1AEAAAAAAAABQQIAAC4AAAC1JEPsjK/bP+DEE6FTgas/AADKPuQBAAAAAAAAAUICAAAuAAAAiwZno/fY2z9gLTTRvhKsPwAAXj7kAQAAAAAAAAFDAgAALgAAAN/qR8vu/ts/QMpkmd/srD8AAAw+8wEAAAAAAAABRAIAAC4AAAA/1KLU/h3cP0DKZJnf7Kw/AAC8PfMBAAAAAAAAAUUCAAAuAAAA3B8NOL6juz8w6quVdSTGPwAAdD4AAAAAAAAAAAFGAgAALgAAAGyEldWvGbs/UPev+6I2xj8AAKc+EAAAAAAAAAABRwIAAC4AAACconEeRfC6P1D3r/uiNsY/AACxPhAAAAAAAAAAAUgCAAAuAAAA3MpBKgy5uj9gBLRh0EjGPwCAuD4QAAAAAAAAAAFJAgAALgAAAOzUNe09q7o/YAS0YdBIxj8AgMU+HwAAAAAAAAABSgIAAC4AAAD03imwb526P3ARuMf9WsY/AADKPh8AAAAAAAAAAUsCAAAuAAAABOkdc6GPuj9gBLRh0EjGPwAAzz4fAAAAAAAAAAFMAgAALgAAABz9BfkEdLo/YAS0YdBIxj8AANE+HwAAAAAAAAABTQIAAC4AAAA0B/q7Nma6P1D3r/uiNsY/AIDRPi8AAAAAAAAAAU4CAAAuAAAARBHufmhYuj8w6quVdSTGPwAA0j4vAAAAAAAAAAFPAgAALgAAAFQb4kGaSro/IN2nL0gSxj8AANI+LwAAAAAAAAABUAIAAC4AAABkJdYEzDy6PxDQo8kaAMY/AADSPi8AAAAAAAAAAVECAAAuAAAAZCXWBMw8uj/wtZv9v9vFPwAA1T4/AAAAAAAAAAFSAgAALgAAAGQl1gTMPLo/4KiXl5LJxT8AgNY+PwAAAAAAAAABUwIAAC4AAABkJdYEzDy6P9CbkzFlt8U/AADcPk4AAAAAAAAAAVQCAAAuAAAAZCXWBMw8uj/Ajo/LN6XFPwAA3j5OAAAAAAAAAAFVAgAALgAAAGQl1gTMPLo/oHSH/9yAxT8AgN8+TgAAAAAAAAABVgIAAC4AAABUG+JBmkq6P5Bng5mvbsU/AADgPl4AAAAAAAAAAVcCAAAuAAAARBHufmhYuj+QZ4OZr27FPwAA5D5eAAAAAAAAAAFYAgAALgAAABz9BfkEdLo/kGeDma9uxT8AAOY+XgAAAAAAAAABWQIAAC4AAADs1DXtPau6P4BafzOCXMU/AIDpPn0AAAAAAAAAAVoCAAAuAAAArKxl4Xbiuj9wTXvNVErFPwAA6z6NAAAAAAAAAAFbAgAALgAAAExwrU9MNbs/YEB3Zyc4xT8AgOs+nAAAAAAAAAABXAIAAC4AAADkKQH775W7P1AzcwH6JcU/AADsPpwAAAAAAAAAAV0CAAAuAAAAfONUppP2uz9AJm+bzBPFPwAA7D6sAAAAAAAAAAFeAgAALgAAAPyStI4FZbw/QCZvm8wTxT8AAOw+vAAAAAAAAAABXwIAAC4AAACMQhR3d9O8P0Amb5vME8U/AADsPrwAAAAAAAAAAWACAAAuAAAAFPJzX+lBvT9AJm+bzBPFPwAA7D68AAAAAAAAAAFhAgAALgAAAJSh00dbsL0/QCZvm8wTxT8AAOw+2wAAAAAAAAABYgIAAC4AAAAcUTMwzR6+P0Amb5vME8U/AADsPtsAAAAAAAAAAWMCAAAuAAAAnPaeVQ2bvj9QM3MB+iXFPwAA7T7bAAAAAAAAAAFkAgAALgAAAASSFrgbJb8/YEB3Zyc4xT8AgO0+2wAAAAAAAAABZQIAAC4AAABsLY4aKq+/P3BNe81USsU/AIDtPuoAAAAAAAAAAWYCAAAuAAAAYt8IXYMjwD+QZ4OZr27FPwAA7j7qAAAAAAAAAAFnAgAALgAAAAajUMtYdsA/oHSH/9yAxT8AAO4+CgEAAAAAAAABaAIAAC4AAACqZpg5LsnAP7CBi2UKk8U/AADuPgoBAAAAAAAAAWkCAAAuAAAASiVmxuoiwT+wgYtlCpPFPwCA7D4KAQAAAAAAAAFqAgAALgAAAOrjM1OnfME/wI6PyzelxT8AAOw+CgEAAAAAAAABawIAAC4AAACOp3vBfM/BP9CbkzFlt8U/AADtPhkBAAAAAAAAAWwCAAAuAAAALmZJTjkpwj/gqJeXksnFPwCA7T4ZAQAAAAAAAAFtAgAALgAAANYuC54ndcI/4KiXl5LJxT8AgOs+KQEAAAAAAAABbgIAAC4AAACG98ztFcHCPwDDn2Pt7cU/AIDqPikBAAAAAAAAAW8CAAAuAAAAIraaetIawz8g3acvSBLGPwAA7D45AQAAAAAAAAFwAgAALgAAAM5+XMrAZsM/MOqrlXUkxj8AAO0+OQEAAAAAAAABcQIAAC4AAAB+Rx4ar7LDP1D3r/uiNsY/AIDtPkgBAAAAAAAAAXICAAAuAAAAIgtmiIQFxD9Q96/7ojbGPwAA7j5IAQAAAAAAAAFzAgAALgAAAMbOrfZZWMQ/YAS0YdBIxj8AgOw+ZwEAAAAAAAABdAIAAC4AAABmjXuDFrLEP2AEtGHQSMY/AADsPmcBAAAAAAAAAXUCAAAuAAAAClHD8esExT9wEbjH/VrGPwAA7D5nAQAAAAAAAAF2AgAALgAAAKYPkX6oXsU/cB68LSttxj8AAOw+dgEAAAAAAAABdwIAAC4AAABW2FLOlqrFP5A4xPmFkcY/AADsPnYBAAAAAAAAAXgCAAAuAAAA+puaPGz9xT+QOMT5hZHGPwAA7D6GAQAAAAAAAAF5AgAALgAAAKZkXIxaScY/oEXIX7Ojxj8AgOo+hgEAAAAAAAABegIAAC4AAABSLR7cSJXGP7BSzMXgtcY/AADqPpYBAAAAAAAAAXsCAAAuAAAACvtZDVDaxj/AX9ArDsjGPwAA6z6WAQAAAAAAAAF8AgAALgAAALrIlT5XH8c/0GzUkTvaxj8AgOs+pQEAAAAAAAABfQIAAC4AAAB6m0tRd13HP/CG3F2W/sY/AIDrPqUBAAAAAAAAAX4CAAAuAAAANm4BZJebxz/whtxdlv7GPwAA7D7FAQAAAAAAAAF/AgAALgAAAO5At3a32cc/8IbcXZb+xj8AAO0+xQEAAAAAAAABgAIAAC4AAACmDvOnvh7IP/CG3F2W/sY/AIDtPsUBAAAAAAAAAYECAAAuAAAAXuGout5cyD8AlODDwxDHPwCA7T7FAQAAAAAAAAGCAgAALgAAABq0Xs3+msg/AJTgw8MQxz8AAO4+1AEAAAAAAAABgwIAAC4AAADWgZr+BeDIPxCh5CnxIsc/AADvPtQBAAAAAAAAAYQCAAAuAAAAilRQESYeyT8gruiPHjXHPwCA7z7kAQAAAAAAAAGFAgAALgAAAEonBiRGXMk/MLvs9UtHxz8AgO8+5AEAAAAAAAABhgIAAC4AAAAG+rs2ZprJPzC77PVLR8c/AADwPvMBAAAAAAAAAYcCAAAuAAAAytHrKp/RyT8wu+z1S0fHPwAA8D7zAQAAAAAAAAGIAgAALgAAAJaulQDxAco/QMjwW3lZxz8AAPA+AwIAAAAAAAABiQIAAC4AAABeiz/WQjLKP1DV9MGma8c/AADwPgMCAAAAAAAAAYoCAAAuAAAAJmjpq5Riyj9Q1fTBpmvHPwAA8D4TAgAAAAAAAAGLAgAALgAAAPpJDWP/i8o/YOL4J9R9xz8AAPA+EwIAAAAAAAABjAIAAC4AAADaMKv7gq7KP3Dv/I0BkMc/AADwPiICAAAAAAAAAY0CAAAuAAAAthzDdR/Kyj9w7/yNAZDHPwCA7D4iAgAAAAAAAAGOAgAALgAAAJ4I2++75co/cO/8jQGQxz8AAOs+MgIAAAAAAAABjwIAAC4AAACG+WxLcfrKP3Dv/I0BkMc/AADePjICAAAAAAAAAZACAAAuAAAAdu94iD8Iyz+A/AD0LqLHPwAA2D5CAgAAAAAAAAGRAgAALgAAAGblhMUNFss/kAkFWly0xz8AAL8+QgIAAAAAAAABkgIAAC4AAABW25AC3CPLP5AJBVpctMc/AAC0PkICAAAAAAAAAZMCAAAuAAAAVtuQAtwjyz+QCQVaXLTHPwAArz5RAgAAAAAAAAGUAgAALgAAAFbbkALcI8s/oBYJwInGxz8AgK0+UQIAAAAAAAABlQIAAC4AAAAA5pR6NstqP0hIqIcOONw/AAAmPgAAAAAAAAAAAZYCAAAuAAAAAOaUejbLaj9YVaztO0rcPwAAYz4QAAAAAAAAAAGXAgAALgAAAICkExz+hGw/4FuuoFJT3D8AAHE+EAAAAAAAAAABmAIAAC4AAABA70eAKtlwP/BosgaAZdw/AAB7PhAAAAAAAAAAAZkCAAAuAAAAQK3GIfKScj8AdrZsrXfcPwAAfT4fAAAAAAAAAAGaAgAALgAAAIDKBJSdKXU/mIm8hfGS3D8AAHw+HwAAAAAAAAABmwIAAC4AAACA50IGScB3P7ijxFFMt9w/AAB8Ph8AAAAAAAAAAZwCAAAuAAAAwGNASdgzez/gvcwdp9vcPwAAfD4vAAAAAAAAAAGdAgAALgAAAEDgPYxnp34/eNHSNuv23D8AAHw+LwAAAAAAAAABngIAAC4AAAAArp1new2BPxDl2E8vEt0/AAB8Pj8AAAAAAAAAAZ8CAAAuAAAAwLy8INFYgj8g8ty1XCTdPwAAfj4/AAAAAAAAAAGgAgAALgAAAGDL29kmpIM/MP/gG4o23T8AAH8+TgAAAAAAAAABoQIAAC4AAABgKpuqCoGEP9AS5zTOUd0/AACCPk4AAAAAAAAAAaICAAAuAAAA4Nn6knzvhD9oJu1NEm3dPwAAgz5OAAAAAAAAAAGjAgAALgAAAODZ+pJ874Q/eDPxsz9/3T8AgI0+TgAAAAAAAAABpAIAAC4AAABgKpuqCoGEP4hA9Rltkd0/AACSPk4AAAAAAAAAAaUCAAAuAAAAwHo7wpgShD+YTfl/mqPdPwAAoj5eAAAAAAAAAAGmAgAALgAAACBsHAlDx4I/mE35f5qj3T8AAKk+XgAAAAAAAAABpwIAAC4AAADAXf1P7XuBPyBU+zKxrN0/AACwPm4AAAAAAAAAAagCAAAuAAAAAD/9XEuEfz+oWv3lx7XdPwCAsj59AAAAAAAAAAGpAgAALgAAAIDC/xm8EHw/MGH/mN6+3T8AALo+fQAAAAAAAAABqgIAAC4AAADARgLXLJ14P7hnAUz1x90/AIC9PpwAAAAAAAAAAasCAAAuAAAAgMoElJ0pdT9AbgP/C9HdPwCAxD6cAAAAAAAAAAGsAgAALgAAAABOB1EOtnE/UHsHZTnj3T8AAMg+qwAAAAAAAAABrQIAAC4AAAAAYpK9xT5uP2CIC8tm9d0/AIDLPqsAAAAAAAAAAa4CAAAuAAAAgCcW2W4RaT/4mxHkqhDePwAAzT67AAAAAAAAAAGvAgAALgAAAACsGJbfnWU/GLYZsAU13j8AgMw+uwAAAAAAAAABsAIAAC4AAAAALxtTUCpiP0jdJeKNa94/AADMPssAAAAAAAAAAbECAAAuAAAAAC8bU1AqYj+QETZ6Q7TePwAAzD7aAAAAAAAAAAGyAgAALgAAAIDtmfQX5GM/aFlMKz0Y3z8AAMw+2gAAAAAAAAABswIAAC4AAACAJxbZbhFpP1iuZkJkjt8/AIDJPuoAAAAAAAAAAbQCAAAuAAAAgCARX434bz8siMJfXAvgPwCAyD7qAAAAAAAAAAG1AgAALgAAAIApxGSBBnY/bLzS9xFU4D8AAMk++gAAAAAAAAABtgIAAC4AAABAIr/qn+18P/TzY+lSoeA/AIDJPvoAAAAAAAAAAbcCAAAuAAAAwLy8INFYgj+8LnY0H/PgPwCAyT76AAAAAAAAAAG4AgAALgAAAAD3OAUohoc/0GwJ2XZJ4T8AAMo+GQEAAAAAAAABuQIAAC4AAACAMbXpfrOMP+y3oOP7seE/AADLPhkBAAAAAAAAAboCAAAuAAAA4LUY52rwkD/YDLv6IijiPwCAyz4ZAQAAAAAAAAG7AgAALgAAANCqhk1PvpM/DGVWa9Wi4j8AAM0+GQEAAAAAAAABvAIAAC4AAABAT1ScpfqWP8DD846eJuM/AIDNPigBAAAAAAAAAb0CAAAuAAAAcMtR3zRumj8wHxBZ3KXjPwAA0D4oAQAAAAAAAAG+AgAALgAAAED3rgo2UJ4/NIEu1jAu5D8AANE+OAEAAAAAAAABvwIAAC4AAACgJe4gf/2gPyzjTFOFtuQ/AIDRPjgBAAAAAAAAAcACAAAuAAAAoM+EPOPSoj/sQep2TjrlPwAA0j5IAQAAAAAAAAHBAgAALgAAANCh62MOcaQ/jJODNOqr5T8AANI+SAEAAAAAAAABwgIAAC4AAABInCKXANilP/Dhm5j6GOY/AADSPlcBAAAAAAAAAcMCAAAuAAAA2KpBUFYjpz+MJjHwaHjmPwAA1D5XAQAAAAAAAAHEAgAALgAAAJDNSI8PU6g/3GdF7kvT5j8AANU+ZwEAAAAAAAABxQIAAC4AAACgLAhg8y+pP6iiVzkYJec/AADaPmcBAAAAAAAAAcYCAAAuAAAAuIvHMNcMqj8s2ugqWXLnPwAA3D53AQAAAAAAAAHHAgAALgAAAPASVw2Csqo/7Af3D/ix5z8AAOM+dwEAAAAAAAAByAIAAC4AAABImubpLFirP2AyhJsL7ec/AADmPoYBAAAAAAAAAckCAAAuAAAAuDVeTDviqz+QWZDNkyPoPwCA6D6GAQAAAAAAAAHKAgAALgAAAFD5pboQNaw/gH0bppBV6D8AgOk+lgEAAAAAAAABywIAAC4AAADYqAWjgqOsP6CXI3Lreeg/AADsPpYBAAAAAAAAAcwCAAAuAAAAmIA1l7varD98rqrkupnoPwAA7T6lAQAAAAAAAAHNAgAALgAAAIBsTRFY9qw/FMKw/f606D8AAPA+pQEAAAAAAAABzgIAAC4AAABgWGWL9BGtP2jSNb23y+g/AADxPrUBAAAAAAAAAc8CAAAuAAAAYFhli/QRrT943zkj5d3oPwAA9T61AQAAAAAAAAHQAgAALgAAAGBYZYv0Ea0/ROm8L4fr6D8AgPY+tQEAAAAAAAAB0QIAAC4AAACYgDWXu9qsP9DvvuKd9Og/AAD+PsUBAAAAAAAAAdICAAAuAAAAGNHVrklsrD8U8z88KfnoPwCAAz/FAQAAAAAAAAHTAgAALgAAAMhJRtKexqs/FPM/PCn56D8AgAU/5AEAAAAAAAAB1AIAAC4AAABgrs5vkDyrP9DvvuKd9Og/AMAHP+QBAAAAAAAAAdUCAAAuAAAAGCc/k+WWqj9E6bwvh+voPwCACD/kAQAAAAAAAAHWAgAALgAAAMifr7Y68ak/eN85I+Xd6D8AQAk/5AEAAAAAAAAB1wIAAC4AAACgLAhg8y+pP2jSNb23y+g/AMAJPwMCAAAAAAAAAdgCAAAuAAAAeLlgCaxuqD9YxTFXirnoPwCACj8DAgAAAAAAAAHZAgAALgAAADAy0SwByac/BLWsl9Gi6D8AwAo/AwIAAAAAAAAB2gIAAC4AAADYqkFQViOnP/SnqDGkkOg/AIAMPxMCAAAAAAAAAdsCAAAuAAAAoCOyc6t9pj/kmqTLdn7oPwBADT8TAgAAAAAAAAHcAgAALgAAADCIOhGd86U/1I2gZUls6D8AQA4/IgIAAAAAAAAB3QIAAC4AAACg2NooK4WlPwiEHVmnXug/AMAOPyICAAAAAAAAAd4CAAAuAAAAABWTulUypT+AfRumkFXoPwDADT8yAgAAAAAAAAHfAgAALgAAAEA9Y8Yc+6Q/9HYZ83lM6D8AQA0/MgIAAAAAAAAB4AIAAC4AAABAPWPGHPukP/R2GfN5TOg/AMAKP0ICAAAAAAAAAeECAAAuAAAA2ACrNPJNpT/0dhnzeUzoPwDACT9CAgAAAAAAAAHiAgAALgAAAHCwCh1kvKU/xICc/xta6D8AAAg/UQIAAAAAAAAB4wIAAC4AAACgI7Jzq32mP9SNoGVJbOg/AEAHP1ECAAAAAAAAAeQCAAAuAAAAoIJxRI9apz8oniUlAoPoPwCABj9hAgAAAAAAAAHlAgAALgAAAHi5YAmsbqg/wLErPkae6D8AAAY/YQIAAAAAAAAB5gIAAC4AAABI8E/OyIKpP5zIsrAVvug/AAAGP3ECAAAAAAAAAecCAAAuAAAAGCc/k+WWqj943zkj5d3oPwAABj9xAgAAAAAAAAHoAgAALgAAAPBdLlgCq6s/oPlB7z8C6T8AgAY/gAIAAAAAAAAB6QIAAC4AAACYgDWXu9qsPzgNSAiEHek/AMAGP4ACAAAAAAAAAeoCAAAuAAAAeLckXNjurT/QIE4hyDjpPwDABj+QAgAAAAAAAAHrAgAALgAAAEjuEyH1Aq8/JDHT4IBP6T8AAAc/kAIAAAAAAAAB7AIAAC4AAAA4OetrdfuvPzQ+10auYek/AIAHP5ACAAAAAAAAAe0CAAAuAAAAHExVnixssD8ASFpTUG/pPwDABz+UAgAAAAAAAAHuAgAALgAAAKj7tIae2rA/REvbrNtz6T8AwAc/lAIAAAAAAAAB7wIAAC4AAABAtQgyQjuxP0RL26zbc+k/AAAIP6QCAAAAAAAAAfACAAAuAAAA5HhQoBeOsT+8RNn5xGrpPwBABj+kAgAAAAAAAAHxAgAALgAAAJxGjNEe07E/aDRUOgxU6T8AgAU/wwIAAAAAAAAB8gIAAC4AAABYHrzFVwqyPwQXyxQmK+k/AIDYPsMCAAAAAAAAAfMCAAAuAAAAMADgfMIzsj9E6bwvh+voPwAAwj7DAgAAAAAAAAH0AgAALgAAADAA4HzCM7I/BLWsl9Gi6D8AALM+wwIAAAAAAAAB9QIAAC4AAABMFMgCJhiyPyhtlubXPug/AACuPuMCAAAAAAAAAfYCAAAuAAAAzzOxkNea2z+QeFe7Zd/tPwAAuj0AAAAAAAAAAAH3AgAALgAAAM8zsZDXmts/1HvYFPHj7T8AAAA+DwAAAAAAAAAB+AIAAC4AAABLMfQfS57bP9R72BTx4+0/AAAHPg8AAAAAAAAAAfkCAAAuAAAASzH0H0ue2z/Ue9gU8ePtPwAADT4PAAAAAAAAAAH6AgAALgAAAEsx9B9Lnts/1HvYFPHj7T8AACM+DwAAAAAAAAAB+wIAAC4AAABLMfQfS57bP9R72BTx4+0/AAAsPg8AAAAAAAAAAfwCAAAuAAAASzH0H0ue2z/Ue9gU8ePtPwAAPz4vAAAAAAAAAAH9AgAALgAAAEEsej4ypds/1HvYFPHj7T8AAEc+LwAAAAAAAAAB/gIAAC4AAAC/Kb3NpajbP9R72BTx4+0/AABVPi8AAAAAAAAAAf8CAAAuAAAAtSRD7Iyv2z/Ue9gU8ePtPwAAXD4vAAAAAAAAAAEAAwAALgAAADMihnsAs9s/1HvYFPHj7T8AAGU+LwAAAAAAAAABAQMAAC4AAACvH8kKdLbbP9R72BTx4+0/AABpPi8AAAAAAAAAAQIDAAAuAAAAqRpPKVu92z/Ue9gU8ePtPwAAdD4vAAAAAAAAAAEDAwAALgAAAJ8V1UdCxNs/1HvYFPHj7T8AAHg+PgAAAAAAAAABBAMAAC4AAACZEFtmKcvbP9R72BTx4+0/AICAPj4AAAAAAAAAAQUDAAAuAAAADQkkFITV2z/Ue9gU8ePtPwAAhj5OAAAAAAAAAAEGAwAALgAAAP/+L1FS49s/1HvYFPHj7T8AgIg+bQAAAAAAAAABBwMAAC4AAABz9/j+rO3bP9R72BTx4+0/AACNPm0AAAAAAAAAAQgDAAAuAAAA6e/BrAf42z/Ue9gU8ePtPwCAjj5tAAAAAAAAAAEJAwAALgAAAF3oilpiAtw/1HvYFPHj7T8AgJA+fQAAAAAAAAABCgMAAC4AAADR4FMIvQzcP9R72BTx4+0/AICRPn0AAAAAAAAAAQsDAAAuAAAAwdZfRYsa3D/Ue9gU8ePtPwAAkz6MAAAAAAAAAAEMAwAALgAAALPMa4JZKNw/1HvYFPHj7T8AgJM+jAAAAAAAAAABDQMAAC4AAAAfwLpOmzncP9R72BTx4+0/AICTPpwAAAAAAAAAAQ4DAAAuAAAAjbMJG91K3D+QeFe7Zd/tPwAAlD6cAAAAAAAAAAEPAwAALgAAAPumWOceXNw/THXWYdra7T8AAJU+rAAAAAAAAAABEAMAAC4AAADjl+pC1HDcPwhyVQhP1u0/AICVPqwAAAAAAAAAAREDAAAuAAAAS4a/Lf2I3D+Aa1NVOM3tPwAAlz7LAAAAAAAAAAESAwAALgAAACty16eZpNw/+GRRoiHE7T8AgJc+ywAAAAAAAAABEwMAAC4AAACLWzKxqcPcP3BeT+8Ku+0/AICWPssAAAAAAAAAARQDAAAuAAAAY0LQSS3m3D/oV0089LHtPwAAlj7LAAAAAAAAAAEVAwAALgAAALsmsXEkDN0/pFTM4mit7T8AAJU+6gAAAAAAAAABFgMAAC4AAACNCNUojzXdPxxOyi9SpO0/AACUPuoAAAAAAAAAARcDAAAuAAAA4+y1UIZb3T+UR8h8O5vtPwAAkz7qAAAAAAAAAAEYAwAALgAAALPO2QfxhN0/UERHI7CW7T8AAJI+6gAAAAAAAAABGQMAAC4AAAAHrkBOz7HdP8g9RXCZje0/AACSPgkBAAAAAAAAARoDAAAuAAAA1Y9kBTrb3T88N0O9goTtPwAAkj4JAQAAAAAAAAEbAwAALgAAAKtxiLykBN4/cC3AsOB27T8AgJA+CQEAAAAAAAABHAMAAC4AAAD3UO8CgzHeP2AgvEqzZO0/AACQPgkBAAAAAAAAAR0DAAAuAAAARzBWSWFe3j9QE7jkhVLtPwAAkD4ZAQAAAAAAAAEeAwAALgAAAJUPvY8/i94/hAk12ONE7T8AAJA+GQEAAAAAAAABHwMAAC4AAABh7GZlkbveP7j/sctBN+0/AACQPikBAAAAAAAAASADAAAuAAAALckQO+Pr3j/s9S6/nyntPwAAkD4pAQAAAAAAAAEhAwAALgAAAHWj/Z+oH98/IOyrsv0b7T8AgIw+OAEAAAAAAAABIgMAAC4AAAA/gKd1+k/fP5jlqf/mEu0/AACLPjgBAAAAAAAAASMDAAAuAAAACV1RS0yA3z9U4iimWw7tPwAAiz5IAQAAAAAAAAEkAwAALgAAANU5+yCesN8/EN+nTNAJ7T8AgIs+SAEAAAAAAAABJQMAAC4AAAAlGWJnfN3fP8zbJvNEBe0/AICJPlcBAAAAAAAAASYDAAAuAAAAOnzkVi0F4D/M2ybzRAXtPwCAiD5XAQAAAAAAAAEnAwAALgAAACJtdrLiGeA/zNsm80QF7T8AAIk+VwEAAAAAAAABKAMAAC4AAAAMXggOmC7gP8zbJvNEBe0/AICJPncBAAAAAAAAASkDAAAuAAAANtD4oZNB4D8Q36dM0AntPwCAiD53AQAAAAAAAAEqAwAALgAAACDBiv1IVuA/VOIoplsO7T8AAIg+dwEAAAAAAAABKwMAAC4AAABMM3uRRGngP5jlqf/mEu0/AACIPncBAAAAAAAAASwDAAAuAAAA8qKutLN/4D8g7Kuy/RvtPwAAiD6GAQAAAAAAAAEtAwAALgAAACAVn0ivkuA/qPKtZRQl7T8AAIk+hgEAAAAAAAABLgMAAC4AAAAIBjGkZKfgPzD5rxgrLu0/AICJPpYBAAAAAAAAAS8DAAAuAAAAMnghOGC64D+4/7HLQTftPwCAiD6WAQAAAAAAAAEwAwAALgAAAF7qEcxbzeA/hAk12ONE7T8AAIg+pgEAAAAAAAABMQMAAC4AAADM3WCYnd7gP1ATuOSFUu0/AACJPqYBAAAAAAAAATIDAAAuAAAA9k9RLJnx4D8cHTvxJ2DtPwCAiT61AQAAAAAAAAEzAwAALgAAAGRDoPjaAuE/6Ca+/clt7T8AgIk+tQEAAAAAAAABNAMAAC4AAADSNu/EHBThP7QwQQpse+0/AACKPsUBAAAAAAAAATUDAAAuAAAAgKucyaQj4T88N0O9goTtPwAAij7FAQAAAAAAAAE2AwAALgAAAHChqAZzMeE/DEHGySSS7T8AAIo+1AEAAAAAAAABNwMAAC4AAABil7RDQT/hP9hKSdbGn+0/AACLPtQBAAAAAAAAATgDAAAuAAAAEAxiSMlO4T9gUUuJ3ajtPwCAiz7kAQAAAAAAAAE5AwAALgAAAAACboWXXOE/6FdNPPSx7T8AgIs+5AEAAAAAAAABOgMAAC4AAACwdhuKH2zhPyxbzpV/tu0/AACMPvQBAAAAAAAAATsDAAAuAAAAYOvIjqd74T9wXk/vCrvtPwAAjD70AQAAAAAAAAE8AwAALgAAAMzeF1vpjOE/+GRRoiHE7T8AAIw+AwIAAAAAAAABPQMAAC4AAAA60mYnK57hPzxo0vusyO0/AACPPgMCAAAAAAAAAT4DAAAuAAAAZkRXuyax4T/EbtSuw9HtPwCAkD4TAgAAAAAAAAE/AwAALgAAANI3podowuE/CHJVCE/W7T8AgJM+EwIAAAAAAAABQAMAAC4AAABAK/VTqtPhP0x11mHa2u0/AACVPiMCAAAAAAAAAUEDAAAuAAAA7p+iWDLj4T+QeFe7Zd/tPwCAlT4jAgAAAAAAAAFCAwAALgAAAFyT8SR09OE/1HvYFPHj7T8AAJY+MgIAAAAAAAABQwMAAC4AAAAKCJ8p/APiPxh/WW586O0/AACXPjICAAAAAAAAAUQDAAAuAAAAePvt9T0V4j9cgtrHB+3tPwCAlz5CAgAAAAAAAAFFAwAALgAAAGjx+TIMI+I/oIVbIZPx7T8AAJk+QgIAAAAAAAABRgMAAC4AAABY5wVw2jDiP6CFWyGT8e0/AICZPlECAAAAAAAAAUcDAAAuAAAAjF5w5e484j/kiNx6HvbtPwCAmT5RAgAAAAAAAAFIAwAALgAAAH5UfCK9SuI/5Ijceh727T8AAJo+UQIAAAAAAAABSQMAAC4AAABuSohfi1jiP+SI3Hoe9u0/AACaPnECAAAAAAAAAUoDAAAuAAAA2j3XK81p4j8ojF3UqfrtPwAAmj5xAgAAAAAAAAFLAwAALgAAAEgxJvgOe+I/KIxd1Kn67T8AgJg+cQIAAAAAAAABTAMAAC4AAAC2JHXEUIziP2yP3i01/+0/AACYPnECAAAAAAAAAU0DAAAuAAAAIhjEkJKd4j+wkl+HwAPuPwAAmT6AAgAAAAAAAAFOAwAALgAAAEyKtCSOsOI/9JXg4EsI7j8AgJk+gAIAAAAAAAABTwMAAC4AAAC8fQPxz8HiPziZYTrXDO4/AICZPpACAAAAAAAAAVADAAAuAAAA5u/zhMvU4j84mWE61wzuPwAAmj6QAgAAAAAAAAFRAwAALgAAABBi5BjH5+I/wJ9j7e0V7j8AAJo+oAIAAAAAAAABUgMAAC4AAAA81NSswvriP0imZaAEH+4/AACaPqACAAAAAAAAAVMDAAAuAAAAqMcjeQQM4z8YsOispizuPwAAnD6/AgAAAAAAAAFUAwAALgAAABa7ckVGHeM/oLbqX7017j8AAJ0+vwIAAAAAAAABVQMAAC4AAACCrsERiC7jPyi97BLUPu4/AICdPr8CAAAAAAAAAVYDAAAuAAAA8KEQ3sk/4z+ww+7F6kfuPwAAnj6/AgAAAAAAAAFXAwAALgAAAFyVX6oLUeM/PMrweAFR7j8AgJw+zgIAAAAAAAABWAMAAC4AAABIhvEFwWXjP4DNcdKMVe4/AACcPs4CAAAAAAAAAVkDAAAuAAAA7vUkKTB84z8I1HOFo17uPwAAnT7eAgAAAAAAAAFaAwAALgAAAJRlWEyfkuM/kNp1OLpn7j8AgJ0+3gIAAAAAAAABWwMAAC4AAAD6Uy03yKrjP9Td9pFFbO4/AICdPu4CAAAAAAAAAVwDAAAuAAAAYEICIvHC4z8Y4Xfr0HDuPwAAnj7uAgAAAAAAAAFdAwAALgAAAMYw1wwa2+M/oOd5nud57j8AAJ4+/QIAAAAAAAABXgMAAC4AAABsoAowifHjPyjue1H+gu4/AACePv0CAAAAAAAAAV8DAAAuAAAAkA2B4msL5D+w9H0EFYzuPwAAnz4NAwAAAAAAAAFgAwAALgAAAPb7Vc2UI+Q/OPt/tyuV7j8AgJ8+DQMAAAAAAAABYQMAAC4AAADg7OcoSjjkP3z+ABG3me4/AAChPg0DAAAAAAAAAWIDAAAuAAAADF/YvEVL5D/AAYJqQp7uPwCAoT4dAwAAAAAAAAFjAwAALgAAAPRPahj7X+Q/SAiEHVmn7j8AAKQ+HQMAAAAAAAABZAMAAC4AAADeQPxzsHTkP4wLBXfkq+4/AAClPi8DAAAAAAAAAWUDAAAuAAAAyDGOz2WJ5D8UEgcq+7TuPwAAqD4vAwAAAAAAAAFmAwAALgAAAG6hwfLUn+Q/FBIHKvu07j8AAKk+PwMAAAAAAAABZwMAAC4AAADUj5bd/bfkP+Abijadwu4/AICpPk4DAAAAAAAAAWgDAAAuAAAAOn5ryCbQ5D8kHwuQKMfuPwAAqj5eAwAAAAAAAAFpAwAALgAAAF7r4XoJ6uQ/aCKM6bPL7j8AAKs+XgMAAAAAAAABagMAAC4AAAAEWxWeeADlP2gijOmzy+4/AICrPl4DAAAAAAAAAWsDAAAuAAAArMpIwecW5T9oIozps8vuPwAArT5eAwAAAAAAAAFsAwAALgAAAJa72hydK+U/aCKM6bPL7j8AgK0+bgMAAAAAAAABbQMAAC4AAACArGx4UkDlP2gijOmzy+4/AACwPm4DAAAAAAAAAW4DAAAuAAAAqh5dDE5T5T9oIozps8vuPwAAsT59AwAAAAAAAAFvAwAALgAAANaQTaBJZuU/aCKM6bPL7j8AALY+fQMAAAAAAAABcAMAAC4AAAC+gd/7/nrlP2gijOmzy+4/AAC4Po0DAAAAAAAAAXEDAAAuAAAAqHJxV7SP5T/wKI6cytTuPwAAvj6NAwAAAAAAAAFyAwAALgAAAFDipHojpuU/OCwP9lXZ7j8AAMA+rAMAAAAAAAABcwMAAC4AAAD4UdidkrzlP3wvkE/h3e4/AIDDPqwDAAAAAAAAAXQDAAAuAAAAnsELwQHT5T/AMhGpbOLuPwAAxT6sAwAAAAAAAAF1AwAALgAAAEQxP+Rw6eU/wDIRqWzi7j8AAMg+rAMAAAAAAAABdgMAAC4AAADsoHIH4P/lP8AyEals4u4/AADJPrwDAAAAAAAAAXcDAAAuAAAA1pEEY5UU5j/AMhGpbOLuPwCAyj68AwAAAAAAAAF4AwAALgAAAMCClr5KKeY/SDkTXIPr7j8AgMs+ywMAAAAAAAABeQMAAC4AAACqcygaAD7mP0g5E1yD6+4/AADNPssDAAAAAAAAAXoDAAAuAAAA1uUYrvtQ5j9IORNcg+vuPwCAzT7LAwAAAAAAAAF7AwAALgAAAABYCUL3Y+Y/jDyUtQ7w7j8AAM8+2wMAAAAAAAABfAMAAC4AAABuS1gOOXXmP9A/FQ+a9O4/AIDPPtsDAAAAAAAAAX0DAAAuAAAAVjzqae6J5j8UQ5ZoJfnuPwCAzz76AwAAAAAAAAF+AwAALgAAAEAtfMWjnuY/WEYXwrD97j8AANA++gMAAAAAAAABfwMAAC4AAAAoHg4hWbPmP5xJmBs8Au8/AADRPvoDAAAAAAAAAYADAAAuAAAAEg+gfA7I5j/gTBl1xwbvPwCA0T4KBAAAAAAAAAGBAwAALgAAAHb9dGc34OY/JFCazlIL7z8AANM+CgQAAAAAAAABggMAAC4AAAAgbaiKpvbmP2hTGyjeD+8/AIDTPgoEAAAAAAAAAYMDAAAuAAAAhFt9dc8O5z+sVpyBaRTvPwAA1j4aBAAAAAAAAAGEAwAALgAAAG5MD9GEI+c/8Fkd2/QY7z8AANc+GgQAAAAAAAABhQMAAC4AAAAUvEL08znnP/BZHdv0GO8/AADbPikEAAAAAAAAAYYDAAAuAAAAQC4ziO9M5z/wWR3b9BjvPwCA3D4pBAAAAAAAAAGHAwAALgAAAK4hglQxXuc/NF2eNIAd7z8AgN8+OQQAAAAAAAABiAMAAC4AAADak3LoLHHnP3hgH44LIu8/AADhPjkEAAAAAAAAAYkDAAAuAAAAhggg7bSA5z94YB+OCyLvPwAA5j5IBAAAAAAAAAGKAwAALgAAAHL5sUhqlec/AGchQSIr7z8AAOg+SAQAAAAAAAABiwMAAC4AAABa6kOkH6rnP0RqopqtL+8/AIDqPlgEAAAAAAAAAYwDAAAuAAAARNvV/9S+5z+IbSP0ODTvPwCA6z5YBAAAAAAAAAGNAwAALgAAAOxKCSNE1ec/zHCkTcQ47z8AgOs+aAQAAAAAAAABjgMAAC4AAACSujxGs+vnP8xwpE3EOO8/AADsPmgEAAAAAAAAAY8DAAAuAAAAfKvOoWgA6D8QdCWnTz3vPwAA7D5oBAAAAAAAAAGQAwAALgAAAKgdvzVkE+g/EHQlp0897z8AAOw+dwQAAAAAAAABkQMAAC4AAAAUEQ4CpiToP8xwpE3EOO8/AADuPncEAAAAAAAAAZIDAAAuAAAAggRdzuc16D/McKRNxDjvPwAA7z6HBAAAAAAAAAGTAwAALgAAAHL6aAu2Q+g/zHCkTcQ47z8AgPA+hwQAAAAAAAABlAMAAC4AAACkcdOAyk/oP4htI/Q4NO8/AIDxPpcEAAAAAAAAAZUDAAAuAAAA2Og99t5b6D+IbSP0ODTvPwAA9D6XBAAAAAAAAAGWAwAALgAAAEzhBqQ5Zug/RGqimq0v7z8AAPU+pgQAAAAAAAABlwMAAC4AAADA2c9RlHDoP0RqopqtL+8/AAD4PqYEAAAAAAAAAZgDAAAuAAAAdlP3NzV56D9EaqKarS/vPwAA+T62BAAAAAAAAAGZAwAALgAAAHBOfVYcgOg/RGqimq0v7z8AgPo+tgQAAAAAAAABmgMAAC4AAABqSQN1A4foPwBnIUEiK+8/AID7PsUEAAAAAAAAAZsDAAAuAAAApMXnyzCM6D+8Y6DnlibvPwCA+z7FBAAAAAAAAAGcAwAALgAAACDDKlukj+g/eGAfjgsi7z8AAPw+1QQAAAAAAAABnQMAAC4AAABaPw+y0ZToP3hgH44LIu8/AID4PtUEAAAAAAAAAZ4DAAAuAAAA1jxSQUWY6D80XZ40gB3vPwAA9z7VBAAAAAAAAAGfAwAALgAAAFI6ldC4m+g/8Fkd2/QY7z8AgO8+5QQAAAAAAAABoAMAAC4AAADON9hfLJ/oP6xWnIFpFO8/AIDbPuUEAAAAAAAAAaEDAAAuAAAASjUb75+i6D9oUxso3g/vPwCA0j7lBAAAAAAAAAGiAwAALgAAAMYyXn4Tpug/JFCazlIL7z8AgJk+BAUAAAAAAAABowMAAC4AAADGMl5+E6boP5xJmBs8Au8/AICAPgQFAAAAAAAAAaQDAAAuAAAAhLH/Rc2n6D+MPJS1DvDuPwAAYz4EBQAAAAAAAAGlAwAALgAAAMYyXn4Tpug/OCwP9lXZ7j8AAFg+FAUAAAAAAAABpgMAAC4AAADa63sqJNXtP8CfY+3tFe4/AABvPgAAAAAAAAAAAacDAAAuAAAAXO44m7DR7T8Eo+RGeRruPwCAoz4QAAAAAAAAAAGoAwAALgAAABxt2mJq0+0/BKPkRnka7j8AgK0+EAAAAAAAAAABqQMAAC4AAABW6b65l9jtP8CfY+3tFe4/AIC0PhAAAAAAAAAAAaoDAAAuAAAAkGWjEMXd7T/An2Pt7RXuPwCAtT4fAAAAAAAAAAGrAwAALgAAAIhgKS+s5O0/wJ9j7e0V7j8AgLQ+HwAAAAAAAAABrAMAAC4AAAD+WPLcBu/tPziZYTrXDO4/AAC1Pi8AAAAAAAAAAa0DAAAuAAAArs2f4Y7+7T84mWE61wzuPwCAtT4vAAAAAAAAAAGuAwAALgAAABrB7q3QD+4/OJlhOtcM7j8AgLU+PwAAAAAAAAABrwMAAC4AAADAMCLRPybuPziZYTrXDO4/AAC2Pj8AAAAAAAAAAbADAAAuAAAAKB/3u2g+7j84mWE61wzuPwCAtD5OAAAAAAAAAAGxAwAALgAAAEiMbW5LWO4/OJlhOtcM7j8AALQ+TgAAAAAAAAABsgMAAC4AAABs+eMgLnLuP8CfY+3tFe4/AACzPk4AAAAAAAAAAbMDAAAuAAAATuX7msqN7j8Eo+RGeRruPwAAsj5eAAAAAAAAAAG0AwAALgAAAKzOVqTarO4/SKZloAQf7j8AALI+XgAAAAAAAAABtQMAAC4AAADKNlN1pM3uPxiw6KymLO4/AACyPm4AAAAAAAAAAbYDAAAuAAAA5J5PRm7u7j+gtupfvTXuPwAAsj5uAAAAAAAAAAG3AwAALgAAAAIHTBc4D+8/bMBtbF9D7j8AALI+fQAAAAAAAAABuAMAAC4AAABe8KYgSC7vP/jGbx92TO4/AACyPn0AAAAAAAAAAbkDAAAuAAAAvtkBKlhN7z/E0PIrGFruPwAAsj6CAAAAAAAAAAG6AwAALgAAAORGeNw6Z+8/TNf03i5j7j8AALI+ggAAAAAAAAABuwMAAC4AAACKtqv/qX3vP9Td9pFFbO4/AACyPpEAAAAAAAAAAbwDAAAuAAAAtCick6WQ7z9c5PhEXHXuPwAAsj6RAAAAAAAAAAG9AwAALgAAAGKdSZgtoO8/5Or693J+7j8AALI+oQAAAAAAAAABvgMAAC4AAACUFLQNQqzvPyjue1H+gu4/AAC0PqEAAAAAAAAAAb8DAAAuAAAACA19u5y27z9s8fyqiYfuPwAAtT6xAAAAAAAAAAHAAwAALgAAAMKGpKE9v+8/sPR9BBWM7j8AgL4+sQAAAAAAAAABwQMAAC4AAAD8Aon4asTvP7D0fQQVjO4/AIDCPsAAAAAAAAAAAcIDAAAuAAAA/AKJ+GrE7z+w9H0EFYzuPwAA0T7AAAAAAAAAAAHDAwAALgAAAD6E5zCxwu8/sPR9BBWM7j8AgNo+wAAAAAAAAAABxAMAAC4AAABEiWESyrvvP7D0fQQVjO4/AIDfPsAAAAAAAAAAAcUDAAAuAAAAkA86LCmz7z9s8fyqiYfuPwCA4T7QAAAAAAAAAAHGAwAALgAAAFqYz7YUp+8/KO57Uf6C7j8AAOI+4AAAAAAAAAABxwMAAC4AAACsIyKyjJfvP6DneZ7nee4/AADjPv8AAAAAAAAAAcgDAAAuAAAAPjDT5UqG7z9c5PhEXHXuPwCA4z7/AAAAAAAAAAHJAwAALgAAAFxEu2uuau8/kNp1OLpn7j8AAOg+/wAAAAAAAAABygMAAC4AAAC+2QEqWE3vPwjUc4WjXu4/AADqPh4BAAAAAAAAAcsDAAAuAAAAXvCmIEgu7z/E0PIrGFruPwAA8T4eAQAAAAAAAAHMAwAALgAAAMCF7d7xEO8/gM1x0oxV7j8AAPQ+HgEAAAAAAAABzQMAAC4AAAAeGzSdm/PuP4DNcdKMVe4/AAD8Ph4BAAAAAAAAAc4DAAAuAAAAgLB6W0XW7j+AzXHSjFXuPwCA/z4uAQAAAAAAAAHPAwAALgAAAKDEYuGouu4/gM1x0oxV7j8AAAQ/LgEAAAAAAAAB0AMAAC4AAAC+2EpnDJ/uP4DNcdKMVe4/AMAFPy4BAAAAAAAAAdEDAAAuAAAAWOp1fOOG7j+AzXHSjFXuPwDABz89AQAAAAAAAAHSAwAALgAAAGz54yAucu4/gM1x0oxV7j8AgAg/PQEAAAAAAAAB0wMAAC4AAAAABpVU7GDuP4DNcdKMVe4/AMAIP00BAAAAAAAAAdQDAAAuAAAADhCJFx5T7j+AzXHSjFXuPwAACT9NAQAAAAAAAAHVAwAALgAAAJwXwGnDSO4/gM1x0oxV7j8AQAc/XQEAAAAAAAAB1gMAAC4AAADmnZiDIkDuP4DNcdKMVe4/AIAGP10BAAAAAAAAAdcDAAAuAAAAqiG0LPU67j88yvB4AVHuPwDAAj9dAQAAAAAAAAHYAwAALgAAAKohtCz1Ou4/PMrweAFR7j8AAAE/XQEAAAAAAAAB2QMAAC4AAAAoH/e7aD7uPzzK8HgBUe4/AAD9PnwBAAAAAAAAAdoDAAAuAAAAnBfAacNI7j88yvB4AVHuPwAA+z58AQAAAAAAAAHbAwAALgAAAM6OKt/XVO4/gM1x0oxV7j8AAPk+fAEAAAAAAAAB3AMAAC4AAAD4ABtz02fuP8TQ8isYWu4/AAD4PosBAAAAAAAAAd0DAAAuAAAAJnMLB8967j9M1/TeLmPuPwAA+D6LAQAAAAAAAAHeAwAALgAAAIph4PH3ku4/1N32kUVs7j8AAPg+mwEAAAAAAAAB3wMAAC4AAAAszJkzTrDuPxjhd+vQcO4/AAD4PpsBAAAAAAAAAeADAAAuAAAARjSWBBjR7j9c5PhEXHXuPwAA+D6rAQAAAAAAAAHhAwAALgAAAB4bNJ2b8+4/oOd5nud57j8AgPY+qwEAAAAAAAAB4gMAAC4AAAD6AdI1HxbvP+Tq+vdyfu4/AAD2ProBAAAAAAAAAeMDAAAuAAAAVussPy817z8o7ntR/oLuPwAA9T66AQAAAAAAAAHkAwAALgAAALbUh0g/VO8/KO57Uf6C7j8AAPQ+ygEAAAAAAAAB5QMAAC4AAAAew1wzaGzvPyjue1H+gu4/AAD0PsoBAAAAAAAAAeYDAAAuAAAASDVNx2N/7z8o7ntR/oLuPwAA9D7aAQAAAAAAAAHnAwAALgAAAPap+svrju8/KO57Uf6C7j8AAPQ+2gEAAAAAAAAB6AMAAC4AAAAoIWVBAJvvPyjue1H+gu4/AAD0PukBAAAAAAAAAekDAAAuAAAA4JqMJ6Gj7z8o7ntR/oLuPwCA+z7pAQAAAAAAAAHqAwAALgAAAFqYz7YUp+8/KO57Uf6C7j8AAP8++QEAAAAAAAAB6wMAAC4AAABamM+2FKfvPyjue1H+gu4/AMACP/kBAAAAAAAAAewDAAAuAAAA4JqMJ6Gj7z8o7ntR/oLuPwAABD/5AQAAAAAAAAHtAwAALgAAACghZUEAm+8/bPH8qomH7j8AQAQ/CAIAAAAAAAAB7gMAAC4AAAC8LRZ1vonvP/T3/l2gkO4/AAAEPxgCAAAAAAAAAe8DAAAuAAAAFr7iUU9z7z/AAYJqQp7uPwAABD8YAgAAAAAAAAHwAwAALgAAADLSyteyV+8/0A6G0G+w7j8AAAQ/KAIAAAAAAAAB8QMAAC4AAACSZxGWXDrvP+Abijadwu4/AIAEPygCAAAAAAAAAfIDAAAuAAAANn62jEwb7z84LA/2VdnuPwDABD83AgAAAAAAAAHzAwAALgAAABIRQNppAe8/0D8VD5r07j8AwAQ/NwIAAAAAAAAB9AMAAC4AAABsoQy3+uruP2hTGyjeD+8/AAAFP0cCAAAAAAAAAfUDAAAuAAAAPi8cI//X7j8AZyFBIivvPwBABD9HAgAAAAAAAAH2AwAALgAAAE45EOYwyu4/VHemANtB7z8AAAQ/RwIAAAAAAAAB9wMAAC4AAACYv+j/j8HuP2SEqmYIVO8/AAD/PlcCAAAAAAAAAfgDAAAuAAAAXkMEqWK87j+4lC8mwWrvPwAA+z5XAgAAAAAAAAH5AwAALgAAAF5DBKlivO4/EKW05XmB7z8AgOo+ZgIAAAAAAAAB+gMAAC4AAAAUvSuPA8XuP2S1OaUymO8/AADjPmYCAAAAAAAAAfsDAAAuAAAA/K296rjZ7j+8xb5k667vPwCA1j52AgAAAAAAAAH8AwAALgAAANiUW4M8/O4/iM9BcY287z8AANE+dgIAAAAAAAAB/QMAAC4AAABo9SACYSfvPxDWQySkxe8/AAC+PoUCAAAAAAAAAf4DAAAuAAAAKs1Q9ple7z9U2cR9L8rvPwAAtj6FAgAAAAAAAAH/AwAALgAAACQc61/noe8/ENZDJKTF7z8AgLI+pAIAAAAAAAABAAQAAC4AAADQ5Kyv1e3vP7zFvmTrru8/AICxPqQCAAAAAAAACw=="/>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6148|recordLength=146199|start=0|end=146148|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DEAAAA2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kyAAAACTMAAAAJNAAAAA0PBQQAAAALUGVuU3Ryb2tlVjEEAAAACkF0dHJpYnV0ZXMFVHJhY2UJU3RhcnRUaW1lBFR5cGUEBAAED1BlbkF0dHJpYnV0ZXNWMQIAAAAKSW5rVHJhY2VWMQIAAAAQDEFjdGlvblR5cGVWMQIAAAACAAAACTUAAAAJNgAAAOBmAAAAAAAABcn///8MQWN0aW9uVHlwZVYxAQAAAAd2YWx1ZV9fAAgCAAAAAAAAAAEFAAAABAAAAAk4AAAACTkAAABeaQAAAAAAAAHG////yf///wAAAAABBgAAAAQAAAAJOwAAAAk8AAAACGsAAAAAAAABw////8n///8AAAAAAQcAAAAEAAAACT4AAAAJPwAAAPJsAAAAAAAAAcD////J////AAAAAAEIAAAABAAAAAlBAAAACUIAAABbcwAAAAAAAAG9////yf///wAAAAABCQAAAAQAAAAJRAAAAAlFAAAAk3UAAAAAAAABuv///8n///8AAAAAAQoAAAAEAAAACUcAAAAJSAAAABp3AAAAAAAAAbf////J////AAAAAAELAAAABAAAAAlKAAAACUsAAAChfwAAAAAAAAG0////yf///wAAAAABDAAAAAQAAAAJTQAAAAlOAAAAUYIAAAAAAAABsf///8n///8AAAAAAQ0AAAAEAAAACVAAAAAJUQAAADCFAAAAAAAAAa7////J////AAAAAAEOAAAABAAAAAlTAAAACVQAAAAVrwAAAAAAAAGr////yf///wAAAAABDwAAAAQAAAAJVgAAAAlXAAAAbrYAAAAAAAABqP///8n///8AAAAAARAAAAAEAAAACVkAAAAJWgAAAKi+AAAAAAAAAaX////J////AAAAAAERAAAABAAAAAlcAAAACV0AAACTwgAAAAAAAAGi////yf///wAAAAABEgAAAAQAAAAJXwAAAAlgAAAA0cYAAAAAAAABn////8n///8AAAAAARMAAAAEAAAACWIAAAAJYwAAALXIAAAAAAAAAZz////J////AAAAAAEUAAAABAAAAAllAAAACWYAAAAM4wAAAAAAAAGZ////yf///wAAAAABFQAAAAQAAAAJaAAAAAlpAAAAN+oAAAAAAAABlv///8n///8AAAAAARYAAAAEAAAACWsAAAAJbAAAAKv1AAAAAAAAAZP////J////AAAAAAEXAAAABAAAAAluAAAACW8AAADv/QAAAAAAAAGQ////yf///wAAAAABGAAAAAQAAAAJcQAAAAlyAAAA+hQBAAAAAAABjf///8n///8AAAAAARkAAAAEAAAACXQAAAAJdQAAALYYAQAAAAAAAYr////J////AAAAAAEaAAAABAAAAAl3AAAACXgAAADhHAEAAAAAAAGH////yf///wAAAAABGwAAAAQAAAAJegAAAAl7AAAA9CEBAAAAAAABhP///8n///8AAAAAARwAAAAEAAAACX0AAAAJfgAAAPyVAQAAAAAAAYH////J////AAAAAAEdAAAABAAAAAmAAAAACYEAAAAomQEAAAAAAAF+////yf///wAAAAABHgAAAAQAAAAJgwAAAAmEAAAA8qUBAAAAAAABe////8n///8AAAAAAR8AAAAEAAAACYYAAAAJhwAAAA6oAQAAAAAAAXj////J////AAAAAAEgAAAABAAAAAmJAAAACYoAAAAXqQEAAAAAAAF1////yf///wAAAAABIQAAAAQAAAAJjAAAAAmNAAAAP6oBAAAAAAABcv///8n///8AAAAAASIAAAAEAAAACY8AAAAJkAAAAKqtAQAAAAAAAW/////J////AAAAAAEjAAAABAAAAAmSAAAACZMAAAD1rgEAAAAAAAFs////yf///wAAAAABJAAAAAQAAAAJlQAAAAmWAAAAz7ABAAAAAAABaf///8n///8AAAAAASUAAAAEAAAACZgAAAAJmQAAAH2zAQAAAAAAAWb////J////AAAAAAEmAAAABAAAAAmbAAAACZwAAAADtQEAAAAAAAFj////yf///wAAAAABJwAAAAQAAAAJngAAAAmfAAAALLYBAAAAAAABYP///8n///8AAAAAASgAAAAEAAAACaEAAAAJogAAAJXNAQAAAAAAAV3////J////AAAAAAUpAAAADUNsZWFyQ2FudmFzVjECAAAACVN0YXJ0VGltZQRUeXBlAAQQDEFjdGlvblR5cGVWMQIAAAACAAAADuYBAAAAAAABXP///8n///8AAAAAASoAAAAEAAAACaUAAAAJpgAAAK/6AQAAAAAAAVn////J////AAAAAAErAAAABAAAAAmoAAAACakAAADgAAIAAAAAAAFW////yf///wAAAAABLAAAAAQAAAAJqwAAAAmsAAAAbwMCAAAAAAABU////8n///8AAAAAAS0AAAAEAAAACa4AAAAJrwAAAIgIAgAAAAAAAVD////J////AAAAAAEuAAAABAAAAAmxAAAACbIAAADWDAIAAAAAAAFN////yf///wAAAAABLwAAAAQAAAAJtAAAAAm1AAAAig4CAAAAAAABSv///8n///8AAAAAATAAAAAEAAAACbcAAAAJuAAAAG4QAgAAAAAAAUf////J////AAAAAAExAAAABAAAAAm6AAAACbsAAADiEgIAAAAAAAFE////yf///wAAAAABMgAAAAQAAAAJvQAAAAm+AAAA/BMCAAAAAAABQf///8n///8AAAAAATMAAAAEAAAACcAAAAAJwQAAAIIVAgAAAAAAAT7////J////AAAAAAE0AAAABAAAAAnDAAAACcQAAACUKwIAAAAAAAE7////yf///wAAAAAFNQAAAA9QZW5BdHRyaWJ1dGVzVjEKAAAAB19jb2xvckEHX2NvbG9yUgdfY29sb3JHB19jb2xvckIKRml0VG9DdXJ2ZQZIZWlnaHQOSWdub3JlUHJlc3N1cmUNSXNIaWdobGlnaHRlcgVTaGFwZQVXaWR0aAAAAAAAAAAABAACAgICAQYBAQxCcnVzaFNoYXBlVjECAAAABgIAAAD/AAD/AAAAAAAAAAhAAAAFOv///wxCcnVzaFNoYXBlVjEBAAAAB3ZhbHVlX18ACAIAAAABAAAAAAAAAAAACEAFNgAAAApJbmtUcmFjZVYxAwAAAA1MaXN0YDErX2l0ZW1zDExpc3RgMStfc2l6ZQ9MaXN0YDErX3ZlcnNpb24EAAAYU2hhcmVkLklua2luZy5JbmtQb2ludFtdAgAAAAgIAgAAAAnHAAAANQAAADUAAAABOAAAADUAAAD/AAD/AAAAAAAAAAhAAAABOP///zr///8BAAAAAAAAAAAACEABOQAAADYAAAAJyQAAABkAAAAZAAAAATsAAAA1AAAA/wAA/wAAAAAAAAAIQAAAATb///86////AQAAAAAAAAAAAAhAATwAAAA2AAAACcsAAAAWAAAAFgAAAAE+AAAANQAAAP8AAP8AAAAAAAAACEAAAAE0////Ov///wEAAAAAAAAAAAAIQAE/AAAANgAAAAnNAAAAPAAAADwAAAABQQAAADUAAAD/AAD/AAAAAAAAAAhAAAABMv///zr///8BAAAAAAAAAAAACEABQgAAADYAAAAJzwAAAC4AAAAuAAAAAUQAAAA1AAAA/wAA/wAAAAAAAAAIQAAAATD///86////AQAAAAAAAAAAAAhAAUUAAAA2AAAACdEAAAAVAAAAFQAAAAFHAAAANQAAAP8AAP8AAAAAAAAACEAAAAEu////Ov///wEAAAAAAAAAAAAIQAFIAAAANgAAAAnTAAAAFwAAABcAAAABSgAAADUAAAD/AAD/AAAAAAAAAAhAAAABLP///zr///8BAAAAAAAAAAAACEABSwAAADYAAAAJ1QAAAEYAAABGAAAAAU0AAAA1AAAA/wAA/wAAAAAAAAAIQAAAASr///86////AQAAAAAAAAAAAAhAAU4AAAA2AAAACdcAAAAMAAAADAAAAAFQAAAANQAAAP8AAP8AAAAAAAAACEAAAAEo////Ov///wEAAAAAAAAAAAAIQAFRAAAANgAAAAnZAAAAZAAAAGQAAAABUwAAADUAAAD/AAD/AAAAAAAAAAhAAAABJv///zr///8BAAAAAAAAAAAACEABVAAAADYAAAAJ2wAAAAwAAAAMAAAAAVYAAAA1AAAA/wAA/wAAAAAAAAAIQAAAAST///86////AQAAAAAAAAAAAAhAAVcAAAA2AAAACd0AAAAJAAAACQAAAAFZAAAANQAAAP8AAP8AAAAAAAAACEAAAAEi////Ov///wEAAAAAAAAAAAAIQAFaAAAANgAAAAnfAAAAagAAAGoAAAABXAAAADUAAAD/AAD/AAAAAAAAAAhAAAABIP///zr///8BAAAAAAAAAAAACEABXQAAADYAAAAJ4QAAADgAAAA4AAAAAV8AAAA1AAAA/wAA/wAAAAAAAAAIQAAAAR7///86////AQAAAAAAAAAAAAhAAWAAAAA2AAAACeMAAAAoAAAAKAAAAAFiAAAANQAAAP8AAP8AAAAAAAAACEAAAAEc////Ov///wEAAAAAAAAAAAAIQAFjAAAANgAAAAnlAAAAJAAAACQAAAABZQAAADUAAAD/AAD/AAAAAAAAAAhAAAABGv///zr///8BAAAAAAAAAAAACEABZgAAADYAAAAJ5wAAAKgAAACoAAAAAWgAAAA1AAAA/wAA/wAAAAAAAAAIQAAAARj///86////AQAAAAAAAAAAAAhAAWkAAAA2AAAACekAAAAJAAAACQAAAAFrAAAANQAAAP8AAP8AAAAAAAAACEAAAAEW////Ov///wEAAAAAAAAAAAAIQAFsAAAANgAAAAnrAAAAkwAAAJMAAAABbgAAADUAAAD/AAD/AAAAAAAAAAhAAAABFP///zr///8BAAAAAAAAAAAACEABbwAAADYAAAAJ7QAAAAUAAAAFAAAAAXEAAAA1AAAA/wAA/wAAAAAAAAAIQAAAARL///86////AQAAAAAAAAAAAAhAAXIAAAA2AAAACe8AAAAsAAAALAAAAAF0AAAANQAAAP8AAP8AAAAAAAAACEAAAAEQ////Ov///wEAAAAAAAAAAAAIQAF1AAAANgAAAAnxAAAATAAAAEwAAAABdwAAADUAAAD/AAD/AAAAAAAAAAhAAAABDv///zr///8BAAAAAAAAAAAACEABeAAAADYAAAAJ8wAAACQAAAAkAAAAAXoAAAA1AAAA/wAA/wAAAAAAAAAIQAAAAQz///86////AQAAAAAAAAAAAAhAAXsAAAA2AAAACfUAAABSAAAAUgAAAAF9AAAANQAAAP8AAP8AAAAAAAAACEAAAAEK////Ov///wEAAAAAAAAAAAAIQAF+AAAANgAAAAn3AAAASgAAAEoAAAABgAAAADUAAAD/AAD/AAAAAAAAAAhAAAABCP///zr///8BAAAAAAAAAAAACEABgQAAADYAAAAJ+QAAADYAAAA2AAAAAYMAAAA1AAAA/wAA/wAAAAAAAAAIQAAAAQb///86////AQAAAAAAAAAAAAhAAYQAAAA2AAAACfsAAAA3AAAANwAAAAGGAAAANQAAAP8AAP8AAAAAAAAACEAAAAEE////Ov///wEAAAAAAAAAAAAIQAGHAAAANgAAAAn9AAAAFAAAABQAAAABiQAAADUAAAD/AAD/AAAAAAAAAAhAAAABAv///zr///8BAAAAAAAAAAAACEABigAAADYAAAAJ/wAAABQAAAAUAAAAAYwAAAA1AAAA/wAA/wAAAAAAAAAIQAAAAQD///86////AQAAAAAAAAAAAAhAAY0AAAA2AAAACQEBAABIAAAASAAAAAGPAAAANQAAAP8AAP8AAAAAAAAACEAAAAH+/v//Ov///wEAAAAAAAAAAAAIQAGQAAAANgAAAAkDAQAAJQAAACUAAAABkgAAADUAAAD/AAD/AAAAAAAAAAhAAAAB/P7//zr///8BAAAAAAAAAAAACEABkwAAADYAAAAJBQEAAC4AAAAuAAAAAZUAAAA1AAAA/wAA/wAAAAAAAAAIQAAAAfr+//86////AQAAAAAAAAAAAAhAAZYAAAA2AAAACQcBAABMAAAATAAAAAGYAAAANQAAAP8AAP8AAAAAAAAACEAAAAH4/v//Ov///wEAAAAAAAAAAAAIQAGZAAAANgAAAAkJAQAAKgAAACoAAAABmwAAADUAAAD/AAD/AAAAAAAAAAhAAAAB9v7//zr///8BAAAAAAAAAAAACEABnAAAADYAAAAJCwEAABgAAAAYAAAAAZ4AAAA1AAAA/wAA/wAAAAAAAAAIQAAAAfT+//86////AQAAAAAAAAAAAAhAAZ8AAAA2AAAACQ0BAAASAAAAEgAAAAGhAAAANQAAAP8AAP8AAAAAAAAACEAAAAHy/v//Ov///wEAAAAAAAAAAAAIQAGiAAAANgAAAAkPAQAAYgAAAGIAAAABpQAAADUAAAD/AAD/AAAAAAAAAAhAAAAB8P7//zr///8BAAAAAAAAAAAACEABpgAAADYAAAAJEQEAAJoAAACaAAAAAagAAAA1AAAA/wAA/wAAAAAAAAAIQAAAAe7+//86////AQAAAAAAAAAAAAhAAakAAAA2AAAACRMBAABCAAAAQgAAAAGrAAAANQAAAP8AAP8AAAAAAAAACEAAAAHs/v//Ov///wEAAAAAAAAAAAAIQAGsAAAANgAAAAkVAQAAEwAAABMAAAABrgAAADUAAAD/AAD/AAAAAAAAAAhAAAAB6v7//zr///8BAAAAAAAAAAAACEABrwAAADYAAAAJFwEAAF0AAABdAAAAAbEAAAA1AAAA/wAA/wAAAAAAAAAIQAAAAej+//86////AQAAAAAAAAAAAAhAAbIAAAA2AAAACRkBAAAgAAAAIAAAAAG0AAAANQAAAP8AAP8AAAAAAAAACEAAAAHm/v//Ov///wEAAAAAAAAAAAAIQAG1AAAANgAAAAkbAQAAGQAAABkAAAABtwAAADUAAAD/AAD/AAAAAAAAAAhAAAAB5P7//zr///8BAAAAAAAAAAAACEABuAAAADYAAAAJHQEAAEMAAABDAAAAAboAAAA1AAAA/wAA/wAAAAAAAAAIQAAAAeL+//86////AQAAAAAAAAAAAAhAAbsAAAA2AAAACR8BAAAXAAAAFwAAAAG9AAAANQAAAP8AAP8AAAAAAAAACEAAAAHg/v//Ov///wEAAAAAAAAAAAAIQAG+AAAANgAAAAkhAQAAGwAAABsAAAABwAAAADUAAAD/AAD/AAAAAAAAAAhAAAAB3v7//zr///8BAAAAAAAAAAAACEABwQAAADYAAAAJIwEAAEwAAABMAAAAAcMAAAA1AAAA/wAA/wAAAAAAAAAIQAAAAdz+//86////AQAAAAAAAAAAAAhAAcQAAAA2AAAACSUBAABVAAAAVQAAAAfHAAAAAAEAAABAAAAABApJbmtQb2ludFYxAgA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NCwfJAAAAAAEAAAAgAAAABApJbmtQb2ludFYxAgAAAAlbAQAACVwBAAAJXQEAAAleAQAACV8BAAAJYAEAAAlhAQAACWIBAAAJYwEAAAlkAQAACWUBAAAJZgEAAAlnAQAACWgBAAAJaQEAAAlqAQAACWsBAAAJbAEAAAltAQAACW4BAAAJbwEAAAlwAQAACXEBAAAJcgEAAAlzAQAADQcHywAAAAABAAAAIAAAAAQKSW5rUG9pbnRWMQIAAAAJdAEAAAl1AQAACXYBAAAJdwEAAAl4AQAACXkBAAAJegEAAAl7AQAACXwBAAAJfQEAAAl+AQAACX8BAAAJgAEAAAmBAQAACYIBAAAJgwEAAAmEAQAACYUBAAAJhgEAAAmHAQAACYgBAAAJiQEAAA0KB80AAAAAAQAAAEAAAAAECklua1BvaW50VjECAA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DQQHzwAAAAABAAAAQAAAAAQKSW5rUG9pbnRWMQIA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0SB9EAAAAAAQAAACAAAAAECklua1BvaW50VjECAAAACfQBAAAJ9QEAAAn2AQAACfcBAAAJ+AEAAAn5AQAACfoBAAAJ+wEAAAn8AQAACf0BAAAJ/gEAAAn/AQAACQACAAAJAQIAAAkCAgAACQMCAAAJBAIAAAkFAgAACQYCAAAJBwIAAAkIAgAADQsH0wAAAAABAAAAIAAAAAQKSW5rUG9pbnRWMQIAAAAJCQIAAAkKAgAACQsCAAAJDAIAAAkNAgAACQ4CAAAJDwIAAAkQAgAACRECAAAJEgIAAAkTAgAACRQCAAAJFQIAAAkWAgAACRcCAAAJGAIAAAkZAgAACRoCAAAJGwIAAAkcAgAACR0CAAAJHgIAAAkfAgAADQkH1QAAAAABAAAAgAAAAAQKSW5rUG9pbnRWMQIA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06B9cAAAAAAQAAABAAAAAECklua1BvaW50VjECAAAACWYCAAAJZwIAAAloAgAACWkCAAAJagIAAAlrAgAACWwCAAAJbQIAAAluAgAACW8CAAAJcAIAAAlxAgAADQQH2QAAAAABAAAAgAAAAAQKSW5rUG9pbnRWMQIA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0cB9sAAAAAAQAAABAAAAAECklua1BvaW50VjECAAAACdYCAAAJ1wIAAAnYAgAACdkCAAAJ2gIAAAnbAgAACdwCAAAJ3QIAAAneAgAACd8CAAAJ4AIAAAnhAgAADQQH3QAAAAABAAAAEAAAAAQKSW5rUG9pbnRWMQIAAAAJ4gIAAAnjAgAACeQCAAAJ5QIAAAnmAgAACecCAAAJ6AIAAAnpAgAACeoCAAANBwffAAAAAAEAAACAAAAABApJbmtQb2ludFYxAgA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DRYH4QAAAAABAAAAQAAAAAQKSW5rUG9pbnRWMQIA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DQgH4wAAAAABAAAAQAAAAAQKSW5rUG9pbnRWMQIAAAAJjQMAAAmOAwAACY8DAAAJkAMAAAmRAwAACZIDAAAJkwMAAAmUAwAACZUDAAAJlgMAAAmXAwAACZgDAAAJmQMAAAmaAwAACZsDAAAJnAMAAAmdAwAACZ4DAAAJnwMAAAmgAwAACaEDAAAJogMAAAmjAwAACaQDAAAJpQMAAAmmAwAACacDAAAJqAMAAAmpAwAACaoDAAAJqwMAAAmsAwAACa0DAAAJrgMAAAmvAwAACbADAAAJsQMAAAmyAwAACbMDAAAJtAMAAA0YB+UAAAAAAQAAAEAAAAAECklua1BvaW50VjECAAAACbUDAAAJtgMAAAm3AwAACbgDAAAJuQMAAAm6AwAACbsDAAAJvAMAAAm9AwAACb4DAAAJvwMAAAnAAwAACcEDAAAJwgMAAAnDAwAACcQDAAAJxQMAAAnGAwAACccDAAAJyAMAAAnJAwAACcoDAAAJywMAAAnMAwAACc0DAAAJzgMAAAnPAwAACdADAAAJ0QMAAAnSAwAACdMDAAAJ1AMAAAnVAwAACdYDAAAJ1wMAAAnYAwAADRwH5wAAAAABAAAAAAEAAAQKSW5rUG9pbnRWMQIA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NWAfpAAAAAAEAAAAQAAAABApJbmtQb2ludFYxAgAAAAmBBAAACYIEAAAJgwQAAAmEBAAACYUEAAAJhgQAAAmHBAAACYgEAAAJiQQAAA0HB+sAAAAAAQAAAAABAAAECklua1BvaW50VjECA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DW0H7QAAAAABAAAACAAAAAQKSW5rUG9pbnRWMQIAAAAJHQUAAAkeBQAACR8FAAAJIAUAAAkhBQAADQMH7wAAAAABAAAAQAAAAAQKSW5rUG9pbnRWMQIA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DRQH8QAAAAABAAAAgAAAAAQKSW5rUG9pbnRWMQIA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00B/MAAAAAAQAAAEAAAAAECklua1BvaW50VjECAAAACZoFAAAJmwUAAAmcBQAACZ0FAAAJngUAAAmfBQAACaAFAAAJoQUAAAmiBQAACaMFAAAJpAUAAAmlBQAACaYFAAAJpwUAAAmoBQAACakFAAAJqgUAAAmrBQAACawFAAAJrQUAAAmuBQAACa8FAAAJsAUAAAmxBQAACbIFAAAJswUAAAm0BQAACbUFAAAJtgUAAAm3BQAACbgFAAAJuQUAAAm6BQAACbsFAAAJvAUAAAm9BQAADRwH9QAAAAABAAAAgAAAAAQKSW5rUG9pbnRWMQIA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0uB/cAAAAAAQAAAIAAAAAECklua1BvaW50VjECAA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02B/kAAAAAAQAAAEAAAAAECklua1BvaW50VjECAA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DQoH+wAAAAABAAAAQAAAAAQKSW5rUG9pbnRWMQIAAAAJkAYAAAmRBgAACZIGAAAJkwYAAAmUBgAACZUGAAAJlgYAAAmXBgAACZgGAAAJmQYAAAmaBgAACZsGAAAJnAYAAAmdBgAACZ4GAAAJnwYAAAmgBgAACaEGAAAJogYAAAmjBgAACaQGAAAJpQYAAAmmBgAACacGAAAJqAYAAAmpBgAACaoGAAAJqwYAAAmsBgAACa0GAAAJrgYAAAmvBgAACbAGAAAJsQYAAAmyBgAACbMGAAAJtAYAAAm1BgAACbYGAAAJtwYAAAm4BgAACbkGAAAJugYAAAm7BgAACbwGAAAJvQYAAAm+BgAACb8GAAAJwAYAAAnBBgAACcIGAAAJwwYAAAnEBgAACcUGAAAJxgYAAA0JB/0AAAAAAQAAACAAAAAECklua1BvaW50VjECAAAACccGAAAJyAYAAAnJBgAACcoGAAAJywYAAAnMBgAACc0GAAAJzgYAAAnPBgAACdAGAAAJ0QYAAAnSBgAACdMGAAAJ1AYAAAnVBgAACdYGAAAJ1wYAAAnYBgAACdkGAAAJ2gYAAA0MB/8AAAAAAQAAACAAAAAECklua1BvaW50VjECAAAACdsGAAAJ3AYAAAndBgAACd4GAAAJ3wYAAAngBgAACeEGAAAJ4gYAAAnjBgAACeQGAAAJ5QYAAAnmBgAACecGAAAJ6AYAAAnpBgAACeoGAAAJ6wYAAAnsBgAACe0GAAAJ7gYAAA0MBwEBAAAAAQAAAIAAAAAECklua1BvaW50VjECAA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DTgHAwEAAAABAAAAQAAAAAQKSW5rUG9pbnRWMQIAAAAJNwcAAAk4BwAACTkHAAAJOgcAAAk7BwAACTwHAAAJPQcAAAk+BwAACT8HAAAJQAcAAAlBBwAACUIHAAAJQwcAAAlEBwAACUUHAAAJRgcAAAlHBwAACUgHAAAJSQcAAAlKBwAACUsHAAAJTAcAAAlNBwAACU4HAAAJTwcAAAlQBwAACVEHAAAJUgcAAAlTBwAACVQHAAAJVQcAAAlWBwAACVcHAAAJWAcAAAlZBwAACVoHAAAJWwcAAA0bBwUBAAAAAQAAAEAAAAAECklua1BvaW50VjECAA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NEgcHAQAAAAEAAACAAAAABApJbmtQb2ludFYxAgA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DTQHCQEAAAABAAAAQAAAAAQKSW5rUG9pbnRWMQIA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NFgcLAQAAAAEAAAAgAAAABApJbmtQb2ludFYxAgAAAAkACAAACQEIAAAJAggAAAkDCAAACQQIAAAJBQgAAAkGCAAACQcIAAAJCAgAAAkJCAAACQoIAAAJCwgAAAkMCAAACQ0IAAAJDggAAAkPCAAACRAIAAAJEQgAAAkSCAAACRMIAAAJFAgAAAkVCAAACRYIAAAJFwgAAA0IBw0BAAAAAQAAACAAAAAECklua1BvaW50VjECAAAACRgIAAAJGQgAAAkaCAAACRsIAAAJHAgAAAkdCAAACR4IAAAJHwgAAAkgCAAACSEIAAAJIggAAAkjCAAACSQIAAAJJQgAAAkmCAAACScIAAAJKAgAAAkpCAAADQ4HDwEAAAABAAAAgAAAAAQKSW5rUG9pbnRWMQIAAAAJKggAAAkrCAAACSwIAAAJLQgAAAkuCAAACS8IAAAJMAgAAAkxCAAACTIIAAAJMwgAAAk0CAAACTUIAAAJNggAAAk3CAAACTgIAAAJOQgAAAk6CAAACTsIAAAJPAgAAAk9CAAACT4IAAAJPwgAAAlACAAACUEIAAAJQggAAAlDCAAACUQIAAAJRQgAAAlGCAAACUcIAAAJSAgAAAlJCAAACUoIAAAJSwgAAAlMCAAACU0IAAAJTggAAAlPCAAACVAIAAAJUQg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DR4HEQEAAAABAAAAAAEAAAQKSW5rUG9pbnRWMQIAAAAJjAgAAAmNCAAACY4IAAAJjwgAAAmQCAAACZEIAAAJkggAAAmTCAAACZQIAAAJlQgAAAmWCAAACZcIAAAJmAgAAAmZCAAACZoIAAAJmwgAAAmcCAAACZ0IAAAJnggAAAmfCAAACaAIAAAJoQgAAAmiCAAACaMIAAAJpAgAAAmlCAAACaYIAAAJpwgAAAmoCAAACakIAAAJqggAAAmrCAAACawIAAAJrQgAAAmuCAAACa8IAAAJsAgAAAmxCAAACbIIAAAJswgAAAm0CAAACbUIAAAJtggAAAm3CAAACbgIAAAJuQgAAAm6CAAACbsIAAAJvAgAAAm9CAAACb4IAAAJvwgAAAnACAAACcEIAAAJwggAAAnDCAAACcQIAAAJxQgAAAnGCAAACccIAAAJyAgAAAnJCAAACcoIAAAJywgAAAnMCAAACc0IAAAJzggAAAnPCAAACdAIAAAJ0QgAAAnSCAAACdMIAAAJ1AgAAAnVCAAACdYIAAAJ1wgAAAnYCAAACdkIAAAJ2ggAAAnbCAAACdwIAAAJ3QgAAAneCAAACd8IAAAJ4AgAAAnhCAAACeIIAAAJ4wgAAAnkCAAACeUIAAAJ5ggAAAnnCAAACegIAAAJ6QgAAAnqCAAACesIAAAJ7AgAAAntCAAACe4IAAAJ7wgAAAnwCAAACfEIAAAJ8ggAAAnzCAAACfQIAAAJ9QgAAAn2CAAACfcIAAAJ+AgAAAn5CAAACfoIAAAJ+wg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1mBxMBAAAAAQAAAIAAAAAECklua1BvaW50VjECAAAACSYJAAAJJwkAAAkoCQAACSkJAAAJKgkAAAkrCQAACSwJAAAJLQkAAAkuCQAACS8J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CWIJAAAJYwkAAAlkCQAACWUJAAAJZgkAAAlnCQAADT4HFQEAAAABAAAAIAAAAAQKSW5rUG9pbnRWMQIAAAAJaAkAAAlpCQAACWoJAAAJawkAAAlsCQAACW0JAAAJbgkAAAlvCQAACXAJAAAJcQkAAAlyCQAACXMJAAAJdAkAAAl1CQAACXYJAAAJdwkAAAl4CQAACXkJAAAJegkAAA0NBxcBAAAAAQAAAIAAAAAECklua1BvaW50VjECAAAACXsJAAAJfAkAAAl9CQAACX4JAAAJfwkAAAmACQAACYEJAAAJggkAAAmDCQAACYQJAAAJhQkAAAmGCQAACYcJAAAJiAkAAAmJCQAACYoJAAAJiwkAAAmMCQAACY0JAAAJjgkAAAmPCQAACZAJAAAJkQkAAAmSCQAACZMJAAAJlAkAAAmVCQAACZYJAAAJlwkAAAmYCQAACZkJAAAJmgkAAAmbCQAACZwJAAAJnQkAAAmeCQAACZ8JAAAJoAkAAAmhCQAACaIJAAAJowkAAAmkCQAACaUJAAAJpgkAAAmnCQAACagJAAAJqQkAAAmqCQAACasJAAAJrAkAAAmtCQAACa4JAAAJrwkAAAmwCQAACbEJAAAJsgkAAAmzCQAACbQJAAAJtQkAAAm2CQAACbcJAAAJuAkAAAm5CQAACboJAAAJuwkAAAm8CQAACb0JAAAJvgkAAAm/CQAACcAJAAAJwQkAAAnCCQAACcMJAAAJxAkAAAnFCQAACcYJAAAJxwkAAAnICQAACckJAAAJygkAAAnLCQAACcwJAAAJzQkAAAnOCQAACc8JAAAJ0AkAAAnRCQAACdIJAAAJ0wkAAAnUCQAACdUJAAAJ1gkAAAnXCQAADSMHGQEAAAABAAAAIAAAAAQKSW5rUG9pbnRWMQIAAAAJ2AkAAAnZCQAACdoJAAAJ2wkAAAncCQAACd0JAAAJ3gkAAAnfCQAACeAJAAAJ4QkAAAniCQAACeMJAAAJ5AkAAAnlCQAACeYJAAAJ5wkAAAnoCQAACekJAAAJ6gkAAAnrCQAACewJAAAJ7QkAAAnuCQAACe8JAAAJ8AkAAAnxCQAACfIJAAAJ8wkAAAn0CQAACfUJAAAJ9gkAAAn3CQAABxsBAAAAAQAAACAAAAAECklua1BvaW50VjECAAAACfgJAAAJ+QkAAAn6CQAACfsJAAAJ/AkAAAn9CQAACf4JAAAJ/wkAAAkACgAACQEKAAAJAgoAAAkDCgAACQQKAAAJBQoAAAkGCgAACQcKAAAJCAoAAAkJCgAACQoKAAAJCwoAAAkMCgAACQ0KAAAJDgoAAAkPCgAACRAKAAANBwcdAQAAAAEAAACAAAAABApJbmtQb2ludFYxAgAAAAkRCgAACRIKAAAJEwoAAAkUCgAACRUKAAAJFgoAAAkXCgAACRgKAAAJGQoAAAkaCgAACRsKAAAJHAoAAAkdCgAACR4KAAAJHwoAAAkgCgAACSEKAAAJIgoAAAkjCgAACSQKAAAJJQoAAAkmCgAACScKAAAJKAoAAAkpCgAACSoKAAAJKwoAAAksCgAACS0KAAAJLgoAAAkvCgAACTAKAAAJMQoAAAkyCgAACTMKAAAJNAoAAAk1CgAACTYKAAAJNwoAAAk4CgAACTkKAAAJOgoAAAk7CgAACTwKAAAJPQoAAAk+CgAACT8KAAAJQAoAAAlBCgAACUIKAAAJQwoAAAlECgAACUUKAAAJRgoAAAlHCgAACUgKAAAJSQoAAAlKCgAACUsKAAAJTAoAAAlNCgAACU4KAAAJTwoAAAlQCgAACVEKAAAJUgoAAAlTCgAADT0HHwEAAAABAAAAIAAAAAQKSW5rUG9pbnRWMQIAAAAJVAoAAAlVCgAACVYKAAAJVwoAAAlYCgAACVkKAAAJWgoAAAlbCgAACVwKAAAJXQoAAAleCgAACV8KAAAJYAoAAAlhCgAACWIKAAAJYwoAAAlkCgAACWUKAAAJZgoAAAlnCgAACWgKAAAJaQoAAAlqCgAADQkHIQEAAAABAAAAIAAAAAQKSW5rUG9pbnRWMQIAAAAJawoAAAlsCgAACW0KAAAJbgoAAAlvCgAACXAKAAAJcQoAAAlyCgAACXMKAAAJdAoAAAl1CgAACXYKAAAJdwoAAAl4CgAACXkKAAAJegoAAAl7CgAACXwKAAAJfQoAAAl+CgAACX8KAAAJgAoAAAmBCgAACYIKAAAJgwoAAAmECgAACYUKAAANBQcjAQAAAAEAAACAAAAABApJbmtQb2ludFYxAgA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JsgoAAAmzCgAACbQKAAAJtQoAAAm2CgAACbcKAAAJuAoAAAm5CgAACboKAAAJuwoAAAm8CgAACb0KAAAJvgoAAAm/CgAACcAKAAAJwQoAAAnCCgAACcMKAAAJxAoAAAnFCgAACcYKAAAJxwoAAAnICgAACckKAAAJygoAAAnLCgAACcwKAAAJzQoAAAnOCgAACc8KAAAJ0AoAAAnRCgAADTQHJQEAAAABAAAAgAAAAAQKSW5rUG9pbnRWMQIA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kPCwAACRALAAAJEQsAAAkSCwAACRMLAAAJFAsAAAkVCwAACRYLAAAJFwsAAAkYCwAACRkLAAAJGgsAAAkbCwAACRwLAAAJHQsAAAkeCwAACR8LAAAJIAsAAAkhCwAACSILAAAJIwsAAAkkCwAACSULAAAJJgsAAA0rBSYBAAAKSW5rUG9pbnRWMQQAAAABWAFZDlByZXNzdXJlRmFjdG9yCVRpbWVTdGFtcAAAAAAGBgsQAgAAAKRkoc2PpLw/YPELghyhrj8AAB4+AAAAAAAAAAABJwEAACYBAABEGRhAGpi8P/BkWhYzR68/AABZPhAAAAAAAAAAASgBAAAmAQAAIjd8l7lyvD/wZFoWM0evPwAAZj4QAAAAAAAAAAEpAQAAJgEAAMDr8glEZrw/AMhGca0drz8AAG8+EAAAAAAAAAABKgEAACYBAADA6/IJRGa8PyArM8wn9K4/AICBPhAAAAAAAAAAASsBAAAmAQAAYqBpfM5ZvD9Ajh8nosquPwAAhT4QAAAAAAAAAAEsAQAAJgEAAABV4O5YTbw/QI4fJ6LKrj8AgIo+LwAAAAAAAAABLQEAACYBAAA+vs3TbTS8P0COHyeiyq4/AICNPi8AAAAAAAAAAS4BAAAmAQAAfie7uIIbvD9Ajh8nosquPwAAjz4vAAAAAAAAAAEvAQAAJgEAALyQqJ2XArw/YPELghyhrj8AAJE+LwAAAAAAAAABMAEAACYBAABaRR8QIva7P2DxC4Icoa4/AICRPi8AAAAAAAAAATEBAAAmAQAA/PmVgqzpuz9wVPjclneuPwCAkT4+AAAAAAAAAAEyAQAAJgEAAJquDPU23bs/cFT43JZ3rj8AAJI+PgAAAAAAAAABMwEAACYBAAA6Y4NnwdC7P3BU+NyWd64/AACWPj4AAAAAAAAAATQBAAAmAQAA2Bf62UvEuz9g8QuCHKGuPwAAmD4+AAAAAAAAAAE1AQAAJgEAANgX+tlLxLs/QI4fJ6LKrj8AAJ8+PgAAAAAAAAABNgEAACYBAADYF/rZS8S7P/BkWhYzR68/AACiPk4AAAAAAAAAATcBAAAmAQAA2Bf62UvEuz9w2KiqSe2vPwCApz5eAAAAAAAAAAE4AQAAJgEAADpjg2fB0Ls/eHQF8nJesD8AAKo+bQAAAAAAAAABOQEAACYBAACargz1Nt27P7h8tg5BxrA/AICtPn0AAAAAAAAAAToBAAAmAQAAWkUfECL2uz9gU/H90UKxPwAArz59AAAAAAAAAAE7AQAAJgEAABzcMSsND7w/ePi1vyXUsT8AgK8+jQAAAAAAAAABPAEAACYBAAB+J7u4ghu8PwhsBFQ8erI/AACwPpwAAAAAAAAAAT0BAAAmAQAAPr7N0200vD8Irty6FTWzPwAAsD6sAAAAAAAAAAE+AQAAJgEAAABV4O5YTbw/EPC0Ie/vsz8AALA+rAAAAAAAAAABPwEAACYBAADA6/IJRGa8P4AAF1uLv7Q/AACwPqwAAAAAAAAAAUABAAAmAQAAgoIFJS9/vD/wEHmUJ4+1PwAAsD67AAAAAAAAAAFBAQAAJgEAAEQZGEAamLw/8FJR+wBKtj8AALE+uwAAAAAAAAABQgEAACYBAABk+7Poer28P/iUKWLaBLc/AICxPssAAAAAAAAAAUMBAAAmAQAAiN1PkdvivD8YOu4jLpa3PwAAsz7LAAAAAAAAAAFEAQAAJgEAAKq/6zk8CL0/MN+y5YEnuD8AgLM+2wAAAAAAAAABRQEAACYBAAAs7RBwEjq9P2jnYwJQj7g/AAC4PtsAAAAAAAAAAUYBAAAmAQAAsBo2puhrvT+g7xQfHve4PwAAuj7bAAAAAAAAAAFHAQAAJgEAADJIW9y+nb0/+FqylmY1uT8AAMA+6gAAAAAAAAABSAEAACYBAAAWwQmgCty9P1jGTw6vc7k/AADCPuoAAAAAAAAAAUkBAAAmAQAA+jm4Y1Yavj/IlNngcYi5PwCAxT76AAAAAAAAAAFKAQAAJgEAAN6yZieiWL4/yJTZ4HGIuT8AAMc++gAAAAAAAAABSwEAACYBAAC+KxXr7Za+P8iU2eBxiLk/AADLPgoBAAAAAAAAAUwBAAAmAQAABPBMPK/hvj/Y98U77F65PwCAzD4KAQAAAAAAAAFNAQAAJgEAAEa0hI1wLL8/+FqylmY1uT8AgM8+GQEAAAAAAAABTgEAACYBAACMeLzeMXe/P6DvFB8e97g/AADRPhkBAAAAAAAAAU8BAAAmAQAALoh9vWjOvz/Yte3UEqS4PwCA0T44AQAAAAAAAAFQAQAAJgEAAJvx45QKGcA/GHzGigdRuD8AANI+OAEAAAAAAAABUQEAACYBAAAcHwnL4ErAP9hzFW456bc/AADSPjgBAAAAAAAAAVIBAAAmAQAAUPLyx/GCwD+ga2RRa4G3PwAA0j44AQAAAAAAAAFTAQAAJgEAANMfGP7HtMA/aGOzNJ0Ztz8AgNA+SAEAAAAAAAABVAEAACYBAABVTT00nubAP8CMeEUMnbY/AADQPkgBAAAAAAAAAVUBAAAmAQAA2XpianQYwT+AhMcoPjW2PwCAyj5nAQAAAAAAAAFWAQAAJgEAAAtOTGeFUME/SHwWDHDNtT8AAMg+ZwEAAAAAAAABVwEAACYBAADe1azWIHzBP4BC78FkerU/AICxPmcBAAAAAAAAAVgBAAAmAQAA/7dIf4GhwT+4CMh3WSe1PwCApz5nAQAAAAAAAAFZAQAAJgEAAMBOW5psusE/8M6gLU7UtD8AgKE+dwEAAAAAAAABWgEAACYBAAAimuQn4sbBPyiVeeNCgbQ/AACgPncBAAAAAAAAAVsBAAAmAQAAqr/rOTwIvT8wfl3w1vOoPwAAgj4AAAAAAAAAAAFcAQAAJgEAAEh0YqzG+7w/EBtxlVwdqT8AALI+EAAAAAAAAAABXQEAACYBAADmKNkeUe+8PxAbcZVcHak/AIC8PhAAAAAAAAAAAV4BAAAmAQAA5ijZHlHvvD8wfl3w1vOoPwCAxD4QAAAAAAAAAAFfAQAAJgEAAOYo2R5R77w/MH5d8NbzqD8AgMU+EAAAAAAAAAABYAEAACYBAACqv+s5PAi9PzB+XfDW86g/AIDDPi8AAAAAAAAAAWEBAAAmAQAAbFb+VCchvT8wfl3w1vOoPwCAwj4vAAAAAAAAAAFiAQAAJgEAAI44mv2HRr0/MH5d8NbzqD8AgL4+LwAAAAAAAAABYwEAACYBAACwGjam6Gu9PzB+XfDW86g/AAC9Pi8AAAAAAAAAAWQBAAAmAQAA0vzRTkmRvT9Q4UlLUcqoPwAAvD4+AAAAAAAAAAFlAQAAJgEAAFQq94Qfw70/cEQ2psugqD8AALw+PgAAAAAAAAABZgEAACYBAAA4o6VIawG+P5CnIgFGd6g/AIC5Pj4AAAAAAAAAAWcBAAAmAQAAHBxUDLc/vj+gCg9cwE2oPwCAuD5OAAAAAAAAAAFoAQAAJgEAAP6UAtACfr4/4NDnEbX6pz8AALg+TgAAAAAAAAABaQEAACYBAADiDbGTTry+PxCXwMepp6c/AAC4Pl4AAAAAAAAAAWoBAAAmAQAAxIZfV5r6vj9wwIXYGCunPwAAuT5eAAAAAAAAAAFrAQAAJgEAAAhLl6hbRb8/wOlK6Yeupj8AgLk+bQAAAAAAAAABbAEAACYBAABOD8/5HJC/PzB2/FRxCKY/AIC4Pm0AAAAAAAAAAW0BAAAmAQAA8h6Q2FPnvz+wAq7AWmKlPwAAuD59AAAAAAAAAAFuAQAAJgEAAPs8bSKAJcA/IPJLh76SpD8AgLE+fQAAAAAAAAABbwEAACYBAAB+apJYVlfAP9BE1qicmaM/AACuPpwAAAAAAAAAAXABAAAmAQAAsT18VWePwD+Al2DKeqCiPwCAlj6cAAAAAAAAAAFxAQAAJgEAAOUQZlJ4x8A/IOrq61inoT8AAIw+nAAAAAAAAAABcgEAACYBAABnPouITvnAP+A8dQ03rqA/AICEPpwAAAAAAAAAAXMBAAAmAQAAiCAnMa8ewT9QySZ5IAigPwAAgj67AAAAAAAAAAF0AQAAJgEAAGT7s+h6vbw/8AgY+cGjsj8AgIQ+AAAAAAAAAAABdQEAACYBAAAGsCpbBbG8PwhsBFQ8erI/AIC1PhAAAAAAAAAAAXYBAAAmAQAAxkY9dvDJvD94Oo4m/46yPwCAwD4QAAAAAAAAAAF3AQAAJgEAAIjdT5Hb4rw/8AgY+cGjsj8AAMg+EAAAAAAAAAABeAEAACYBAADmKNkeUe+8P/AIGPnBo7I/AADMPhAAAAAAAAAAAXkBAAAmAQAACgt1x7EUvT9g16HLhLiyPwAAzD4gAAAAAAAAAAF6AQAAJgEAAMyhh+KcLb0/0KUrnkfNsj8AgMc+IAAAAAAAAAABewEAACYBAABOz6wYc1+9P0B0tXAK4rI/AADCPj8AAAAAAAAAAXwBAAAmAQAA0vzRTkmRvT9AdLVwCuKyPwCAvz4/AAAAAAAAAAF9AQAAJgEAABbBCaAK3L0/QHS1cArisj8AAL0+TwAAAAAAAAABfgEAACYBAAC60Mp+QTO+P2DXocuEuLI/AIC9Pk8AAAAAAAAAAX8BAAAmAQAAYOCLXXiKvj94Oo4m/46yPwCAvT5PAAAAAAAAAAGAAQAAJgEAAATwTDyv4b4/KM/wrrZQsj8AgLw+XgAAAAAAAAABgQEAACYBAAAIS5eoW0W/P2CVyWSr/bE/AAC8Pl4AAAAAAAAAAYIBAAAmAQAADqbhFAipvz+YW6IaoKqxPwAAvD5eAAAAAAAAAAGDAQAAJgEAAIkAlkBaBsA/YFPx/dFCsT8AALw+fQAAAAAAAAABhAEAACYBAAC80389az7APyhLQOED27A/AIC5Pn0AAAAAAAAAAYUBAAAmAQAAoEwuAbd8wD/wQo/ENXOwPwCAuD59AAAAAAAAAAGGAQAAJgEAAIPF3MQCu8A/sDrep2cLsD8AgKY+fQAAAAAAAAABhwEAACYBAAAY5E9Pif/AP9ABbru4cK8/AACePo0AAAAAAAAAAYgBAAAmAQAAW6iHoEpKwT9wVPjclneuPwCAmD6NAAAAAAAAAAGJAQAAJgEAAC0w6A/mdcE/IKeC/nR+rT8AAJY+rAAAAAAAAAABigEAACYBAACWU8KIinm7PxCXwMepp6c/AABcPgAAAAAAAAAAAYsBAAAmAQAA9J5LFgCGuz8Ql8DHqaenPwAAlz4PAAAAAAAAAAGMAQAAJgEAALY1XjHrnrs/MPqsIiR+pz8AAKA+DwAAAAAAAAABjQEAACYBAADYF/rZS8S7PzD6rCIkfqc/AACnPg8AAAAAAAAAAY4BAAAmAQAAmq4M9Tbduz8w+qwiJH6nPwCApz4fAAAAAAAAAAGPAQAAJgEAAFpFHxAi9rs/MPqsIiR+pz8AgKY+HwAAAAAAAAABkAEAACYBAAB+J7u4ghu8PzD6rCIkfqc/AACnPh8AAAAAAAAAAZEBAAAmAQAAoAlXYeNAvD8w+qwiJH6nPwCApz4vAAAAAAAAAAGSAQAAJgEAACI3fJe5crw/UF2ZfZ5Upz8AgKU+LwAAAAAAAAABkwEAACYBAAAGsCpbBbG8P3DAhdgYK6c/AICkPj4AAAAAAAAAAZQBAAAmAQAA5ijZHlHvvD+ghl6ODdimPwAAoz4+AAAAAAAAAAGVAQAAJgEAAI44mv2HRr0/ALAjn3xbpj8AAKI+TgAAAAAAAAABlgEAACYBAAAySFvcvp29P3A81QpmtaU/AACiPk4AAAAAAAAAAZcBAAAmAQAAOKOlSGsBvj8QLHPRyeWkPwAAoj5eAAAAAAAAAAGYAQAAJgEAAN6yZieiWL4/gBsRmC0WpD8AAKI+XgAAAAAAAAABmQEAACYBAACCwicG2a++PxALr16RRqM/AACiPm0AAAAAAAAAAZoBAAAmAQAAJNLo5A8Hvz+wXTmAb02iPwAAoj5tAAAAAAAAAAGbAQAAJgEAAMjhqcNGXr8/YLDDoU1UoT8AAKI+fQAAAAAAAAABnAEAACYBAABu8WqifbW/PwCgYWixhKA/AICgPn0AAAAAAAAAAZ0BAAAmAQAAiQCWQFoGwD9g5dcTHxefPwAAoD6MAAAAAAAAAAGeAQAAJgEAAFyI9q/1McA/gMQToeZ3nT8AAKA+nAAAAAAAAAABnwEAACYBAAB+apJYVlfAPyDddni5K5w/AACgPpwAAAAAAAAAAaABAAAmAQAA76ZpOnx2wD8A9tlPjN+aPwAAoT6cAAAAAAAAAAGhAQAAJgEAALE9fFVnj8A/YIKLu3U5mj8AgKE+rAAAAAAAAAABogEAACYBAADCLsqpF6LAP+AOPSdfk5k/AACmPqwAAAAAAAAAAaMBAAAmAQAAc9SOcFKowD8g1RXdU0CZPwAAqD6sAAAAAAAAAAGkAQAAJgEAAHPUjnBSqMA/YJvukkjtmD8AgLM+uwAAAAAAAAABpQEAACYBAADCLsqpF6LAP2Cb7pJI7Zg/AAC4PrsAAAAAAAAAAaYBAAAmAQAAsT18VWePwD8g1RXdU0CZPwAAuj67AAAAAAAAAAGnAQAAJgEAAO+maTp8dsA/oEhkcWrmmT8AALo+ywAAAAAAAAABqAEAACYBAAB+apJYVlfAPwD22U+M35o/AAC7PssAAAAAAAAAAakBAAAmAQAArOIx6borwD8g3XZ4uSucPwCAuz7bAAAAAAAAAAGqAQAAJgEAANpa0XkfAMA/QP466/HKnT8AgLo+6gAAAAAAAAABqwEAACYBAABOD8/5HJC/P+BYJqg1vZ8/AAC6PuoAAAAAAAAAAawBAAAmAQAAhh1ycoUTvz/A2YiyvNegPwAAuT76AAAAAAAAAAGtAQAAJgEAAL4rFevtlr4/8CMSNmT6oT8AALg++gAAAAAAAAABrgEAACYBAAA4o6VIawG+PyBum7kLHaM/AAC6PgkBAAAAAAAAAa8BAAAmAQAAsBo2puhrvT9guCQ9sz+kPwAAuz4JAQAAAAAAAAGwAQAAJgEAACaSxgNm1rw/sAKuwFpipT8AgLw+GQEAAAAAAAABsQEAACYBAACgCVdh40C8PwCwI598W6Y/AIC9PhkBAAAAAAAAAbIBAAAmAQAAdsxwTNa3uz9wwIXYGCunPwCAvT4pAQAAAAAAAAGzAQAAJgEAALLaE8U+O7s/4NDnEbX6pz8AAL4+KQEAAAAAAAABtAEAACYBAACsf8lYkte6P3BENqbLoKg/AADBPjgBAAAAAAAAAbUBAAAmAQAABnAIeluAuj8QG3GVXB2pPwCAwj44AQAAAAAAAAG2AQAAJgEAAMSr0CiaNbo/4FSY32dwqT8AgMM+SAEAAAAAAAABtwEAACYBAABCfqvywwO6P6COvylzw6k/AADEPkgBAAAAAAAAAbgBAAAmAQAAHpwPSmPeuT+AK9PO+OypPwCAwT5YAQAAAAAAAAG5AQAAJgEAAMBQhrzt0bk/cMjmc34Wqj8AgMA+WAEAAAAAAAABugEAACYBAADAUIa87dG5P3DI5nN+Fqo/AIC8PlgBAAAAAAAAAbsBAAAmAQAA4DIiZU73uT+AK9PO+OypPwAAuz5YAQAAAAAAAAG8AQAAJgEAACb3WbYPQro/wPGrhO2ZqT8AALk+ZwEAAAAAAAABvQEAACYBAAAqUqQivKW6PxAbcZVcHak/AAC4PncBAAAAAAAAAb4BAAAmAQAAUI+KN8kuuz+gCg9cwE2oPwAAtz53AQAAAAAAAAG/AQAAJgEAADpjg2fB0Ls/UF2ZfZ5Upz8AALY+hgEAAAAAAAABwAEAACYBAACCggUlL3+8PwCwI598W6Y/AICyPoYBAAAAAAAAAcEBAAAmAQAALO0QcBI6vT/QZZob1TilPwAAsT6WAQAAAAAAAAHCAQAAJgEAANZXHLv19L0/gBsRmC0WpD8AAJs+lgEAAAAAAAABwwEAACYBAADiDbGTTry+P2A0dG8AyqI/AICRPqQBAAAAAAAAAcQBAAAmAQAATg/P+RyQvz8g6urrWKehPwAAjT6kAQAAAAAAAAHFAQAAJgEAAFyI9q/1McA/AKBhaLGEoD8AgIs+wwEAAAAAAAABxgEAACYBAAD7PG0igCXAP/5iL5J/QOE/AABVPgAAAAAAAAAAAccBAAAmAQAA6ksfzs8SwD+a1tFGsEXhPwAAkj4QAAAAAAAAAAHIAQAAJgEAADqmWgeVDMA/mtbRRrBF4T8AgJo+EAAAAAAAAAAByQEAACYBAADqSx/OzxLAP2gQI6FISOE/AAChPhAAAAAAAAAAAcoBAAAmAQAA6ksfzs8SwD+a1tFGsEXhPwCAqz4gAAAAAAAAAAHLAQAAJgEAAOpLH87PEsA/mtbRRrBF4T8AAK8+IAAAAAAAAAABzAEAACYBAADqSx/OzxLAP5rW0UawReE/AICzPiAAAAAAAAAAAc0BAAAmAQAA6ksfzs8SwD+a1tFGsEXhPwAAtT4gAAAAAAAAAAHOAQAAJgEAAOpLH87PEsA/mtbRRrBF4T8AgLQ+LwAAAAAAAAABzwEAACYBAADqSx/OzxLAPzZKdPvgSuE/AAC0Pi8AAAAAAAAAAdABAAAmAQAA6ksfzs8SwD82SnT74ErhPwAAtj4vAAAAAAAAAAHRAQAAJgEAAOpLH87PEsA/QGsKv9pX4T8AgLo+LwAAAAAAAAAB0gEAACYBAADqSx/OzxLAPxbG8dxsZ+E/AIC8Pk8AAAAAAAAAAdMBAAAmAQAA6ksfzs8SwD/qINn6/nbhPwCAvT5eAAAAAAAAAAHUAQAAJgEAAJvx45QKGcA/XO9izcGL4T8AAL4+XgAAAAAAAAAB1QEAACYBAABKl6hbRR/AP5z3Pfoco+E/AIC8Pm4AAAAAAAAAAdYBAAAmAQAArOIx6borwD+qOWqBEL3hPwAAvD5uAAAAAAAAAAHXAQAAJgEAAAwuu3YwOMA/hrXnYpzZ4T8AALs+fQAAAAAAAAAB2AEAACYBAABteUQEpkTAPzJrtp7A+OE/AAC6Pn0AAAAAAAAAAdkBAAAmAQAAfmqSWFZXwD/eIIXa5BfiPwAAuj6NAAAAAAAAAAHaAQAAJgEAAI5b4KwGasA/iNZTFgk34j8AALo+jQAAAAAAAAAB2wEAACYBAABQ8vLH8YLAP2RS0feUU+I/AAC7PqwAAAAAAAAAAdwBAAAmAQAAEokF49ybwD9Czk7ZIHDiPwCAuz6sAAAAAAAAAAHdAQAAJgEAAIPF3MQCu8A/UBB7YBSK4j8AgLs+rAAAAAAAAAAB3gEAACYBAACmp3htY+DAP8LeBDPXnuI/AAC8PqwAAAAAAAAAAd8BAAAmAQAAGORPT4n/wD9kcz2rAbHiPwAAvD68AAAAAAAAAAHgAQAAJgEAAOprsL4kK8E/Os4kyZPA4j8AALw+vAAAAAAAAAAB4QEAACYBAAAdP5q7NWPBP3K1aTL1yuI/AIC6PswAAAAAAAAAAeIBAAAmAQAAn2y/8QuVwT/eYl1BvtLiPwAAuj7MAAAAAAAAAAHjAQAAJgEAACKa5CfixsE/fNb/9e7X4j8AALs+2wAAAAAAAAAB5AEAACYBAABVbc4k8/7BP0oQUVCH2uI/AIC7PtsAAAAAAAAAAeUBAAAmAQAA15rzWskwwj981v/17tfiPwCAuj7rAAAAAAAAAAHmAQAAJgEAALsToh4Vb8I/rJyum1bV4j8AALo+6wAAAAAAAAAB5wEAACYBAADt5osbJqfCPxApDOcl0OI/AAC7PvoAAAAAAAAAAegBAAAmAQAAchSxUfzYwj+kexjYXMjiPwCAuz76AAAAAAAAAAHpAQAAJgEAAPRB1ofSCsM/Os4kyZPA4j8AgLs++gAAAAAAAAAB6gEAACYBAADFyTb3bTbDPwLn318ytuI/AAC8PgoBAAAAAAAAAesBAAAmAQAAmFGXZgliwz/I/5r20KviPwAAvD4KAQAAAAAAAAHsAQAAJgEAAGvZ99WkjcM/kBhWjW+h4j8AALw+GgEAAAAAAAAB7QEAACYBAACLu5N+BbPDP4j3v8l1lOI/AIC3PhoBAAAAAAAAAe4BAAAmAQAArp0vJ2bYwz+C1ikGfIfiPwCAtT4pAQAAAAAAAAHvAQAAJgEAANF/y8/G/cM/rHtC6Ol34j8AAKk+KQEAAAAAAAAB8AEAACYBAABBvKKx7BzEP9YgW8pXaOI/AACkPjkBAAAAAAAAAfEBAAAmAQAAAlO1zNc1xD/Q/8QGXlviPwAATT45AQAAAAAAAAHyAQAAJgEAABREAyGISMQ/+qTd6MtL4j8AABY+bQEAAAAAAAAB8wEAACYBAAB2j4yu/VTEPyRK9so5POI/AADsPW0BAAAAAAAAAfQBAAAmAQAA+zxtIoAlwD8wKd435z3hPwAAfD4AAAAAAAAAAAH1AQAAJgEAAKziMem6K8A//mIvkn9A4T8AgKw+EAAAAAAAAAAB9gEAACYBAACs4jHpuivAP2LvjN1OO+E/AAC3PhAAAAAAAAAAAfcBAAAmAQAADC67djA4wD9i74zdTjvhPwCAvj4QAAAAAAAAAAH4AQAAJgEAALzTfz1rPsA/Yu+M3U474T8AAMM+EAAAAAAAAAAB+QEAACYBAAAcHwnL4ErAP2LvjN1OO+E/AIDDPh8AAAAAAAAAAfoBAAAmAQAALhBXH5FdwD9i74zdTjvhPwCAwT4fAAAAAAAAAAH7AQAAJgEAAD8BpXNBcMA/Yu+M3U474T8AgMA+HwAAAAAAAAAB/AEAACYBAACxPXxVZ4/AP2LvjN1OO+E/AIC7Pi8AAAAAAAAAAf0BAAAmAQAA0x8Y/se0wD+UtTuDtjjhPwCAuT4vAAAAAAAAAAH+AQAAJgEAAKaneG1j4MA/+EGZzoUz4T8AALU+PgAAAAAAAAAB/wEAACYBAAAo1Z2jORLBP1rO9hlVLuE/AACzPj4AAAAAAAAAAQACAAAmAQAAC05MZ4VQwT++WlRlJCnhPwAAsD5OAAAAAAAAAAEBAgAAJgEAAD4hNmSWiME/VK1gVlsh4T8AgK4+TgAAAAAAAAABAgIAACYBAAAimuQn4sbBPxrGG+35FuE/AICpPk4AAAAAAAAAAQMCAAAmAQAAtrhXsmgLwj/i3taDmAzhPwCApz5eAAAAAAAAAAEEAgAAJgEAAJgxBna0ScI/2r1AwJ7/4D8AAJs+XgAAAAAAAAABBQIAACYBAAB8qrQ5AIjCPwZjWaIM8OA/AACWPm0AAAAAAAAAAQYCAAAmAQAArn2eNhHAwj9iziAq4t3gPwAAGz5tAAAAAAAAAAEHAgAAJgEAADOrw2zn8cI/vjnosbfL4D8AALQ9nAAAAAAAAAABCAIAACYBAAAEMyTcgh3DP0xrXt/0tuA/AABQPZwAAAAAAAAAAQkCAAAmAQAARVzv3+3TwD9Czk7ZIHDiPwAAVz4AAAAAAAAAAAEKAgAAJgEAAEVc79/t08A/Qs5O2SBw4j8AgJM+DwAAAAAAAAABCwIAACYBAABFXO/f7dPAP6RarCTwauI/AICcPg8AAAAAAAAAAQwCAAAmAQAApqd4bWPgwD8I5wlwv2XiPwAAoz4PAAAAAAAAAAENAgAAJgEAAKaneG1j4MA/Oq24FSdj4j8AAKc+DwAAAAAAAAABDgIAACYBAABVTT00nubAP545FmH2XeI/AICnPh8AAAAAAAAAAQ8CAAAmAQAAtpjGwRPzwD8CxnOsxVjiPwCApj4fAAAAAAAAAAEQAgAAJgEAABjkT0+J/8A/lhiAnfxQ4j8AAKY+HwAAAAAAAAABEQIAACYBAAAo1Z2jORLBPyxrjI4zSeI/AACnPi4AAAAAAAAAARICAAAmAQAA6muwviQrwT/0g0cl0j7iPwCApz4uAAAAAAAAAAETAgAAJgEAAFuoh6BKSsE/upwCvHA04j8AgKY+PgAAAAAAAAABFAIAACYBAAB9iiNJq2/BP7R7bPh2J+I/AACmPj4AAAAAAAAAARUCAAAmAQAAUBKEuEabwT8O5zOATBXiPwAApz4+AAAAAAAAAAEWAgAAJgEAANI/qe4czcE/alL7ByID4j8AgKc+TgAAAAAAAAABFwIAACYBAAAFE5PrLQXCP8a9wo/38OE/AICmPk4AAAAAAAAAARgCAAAmAQAA6YtBr3lDwj8kKYoXzd7hPwAApj5dAAAAAAAAAAEZAgAAJgEAAHyqtDkAiMI/sloARQrK4T8AAKY+XQAAAAAAAAABGgIAACYBAAAQySfEhszCP0CMdnJHteE/AACmPm0AAAAAAAAAARsCAAAmAQAA9EHWh9IKwz+c9z36HKPhPwCApD5tAAAAAAAAAAEcAgAAJgEAADYGDtmTVcM/+GIFgvKQ4T8AAKQ+fQAAAAAAAAABHQIAACYBAAAscArxj6bDP4iUe68vfOE/AABPPn0AAAAAAAAAAR4CAAAmAQAAHtoGCYz3wz/k/0I3BWrhPwAAGD6rAAAAAAAAAAEfAgAAJgEAAGSePlpNQsQ/DqVbGXNa4T8AAO49qwAAAAAAAAABIAIAACYBAAB60S+Ej1ScP0jHkkyMytI/AAApPgAAAAAAAAAAASECAAAmAQAA7EjA4Qy/mz9Ix5JMjMrSPwAAZz4QAAAAAAAAAAEiAgAAJgEAAOxIwOEMv5s/rFPwl1vF0j8AAHU+EAAAAAAAAAABIwIAACYBAADsSMDhDL+bP0jHkkyMytI/AAB/PhAAAAAAAAAAASQCAAAmAQAA7EjA4Qy/mz9Ix5JMjMrSPwAAjj4fAAAAAAAAAAElAgAAJgEAAOrtdXVgW5s/5Do1Ab3P0j8AgJM+HwAAAAAAAAABJgIAACYBAADikisJtPeaP4Cu17Xt1NI/AACbPh8AAAAAAAAAAScCAAAmAQAAYgq8ZjFimj+4lRwfT9/SPwAAnj4fAAAAAAAAAAEoAgAAJgEAANaBTMSuzJk/8HxhiLDp0j8AgJ8+PwAAAAAAAAABKQIAACYBAADQy7frVQWZP8jXSKZC+dI/AACgPj8AAAAAAAAAASoCAAAmAQAARENISdNvmD84ptJ4BQ7TPwAAoT4/AAAAAAAAAAErAgAAJgEAALRfjjqkdpc/rHRcS8gi0z8AgKE+PwAAAAAAAAABLAIAACYBAACsqflhS6+WP7i2iNK7PNM/AICgPj8AAAAAAAAAAS0CAAAmAQAApvNkifLnlT8A4PnCEGHTPwAAoD5OAAAAAAAAAAEuAgAAJgEAABpr9eZvUpU/5HwNaJaK0z8AAKI+XgAAAAAAAAABLwIAACYBAACO4oVE7byUPwQBZnZ9vtM/AACjPl4AAAAAAAAAATACAAAmAQAAioc72EBZlD+8+GA5lffTPwCApD5tAAAAAAAAAAExAgAAJgEAAIYs8WuU9ZM/rNegZQ471D8AgKU+bQAAAAAAAAABMgIAACYBAAAI/8s1vsOTPzwqg0a4g9Q/AIClPn0AAAAAAAAAATMCAAAmAQAACP/LNb7Dkz9k8AfcktHUPwAApj59AAAAAAAAAAE0AgAAJgEAAPijgckRYJM/lLaMcW0f1T8AAKc+jQAAAAAAAAABNQIAACYBAAD4o4HJEWCTP/hjVnCpd9U/AICnPo0AAAAAAAAAATYCAAAmAQAA+KOByRFgkz9cESBv5c/VPwCApj6cAAAAAAAAAAE3AgAAJgEAAHx2XJM7LpM/IEtHufAi1j8AAKY+nAAAAAAAAAABOAIAACYBAAD0SDddZfySP0gRzE7LcNY/AACoPqwAAAAAAAAAATkCAAAmAQAAeBsSJ4/Kkj9A8At7RLTWPwAAqT6sAAAAAAAAAAE6AgAAJgEAAPDt7PC4mJI//OcGPlzt1j8AgKk+vAAAAAAAAAABOwIAACYBAAB0wMe64maSP3z4vJcSHNc/AACqPrwAAAAAAAAAATwCAAAmAQAAdMDHuuJmkj/AIS6IZ0DXPwAArj68AAAAAAAAAAE9AgAAJgEAAHBlfU42A5I/0GNaD1ta1z8AALA+ywAAAAAAAAABPgIAACYBAADqN1gYYNGRP6S+QS3tadc/AAC4PssAAAAAAAAAAT8CAAAmAQAA5twNrLNtkT88MuThHW/XPwCAuz7bAAAAAAAAAAFAAgAAJgEAAOKBwz8HCpE/PDLk4R1v1z8AAL0+2wAAAAAAAAABQQIAACYBAADeJnnTWqaQP2zX/MOLX9c/AAC+PuoAAAAAAAAAAUICAAAmAQAAVvlTnYR0kD/AIS6IZ0DXPwAAvj7qAAAAAAAAAAFDAgAAJgEAAJThyPUDvo8/pJ3VeYAM1z8AAL4+CgEAAAAAAAABRAIAACYBAACMKzQdq/aOP+yl2rZo09Y/AADAPgoBAAAAAAAAAUUCAAAmAQAAiHWfRFIvjj80rt/zUJrWPwAAwT4KAQAAAAAAAAFGAgAAJgEAAIC/Cmz5Z40/2EJCfAhc1j8AAMU+CgEAAAAAAAABRwIAACYBAABwZMD/TASNP+hjAlCPGNY/AIDGPhkBAAAAAAAAAUgCAAAmAQAAcFPhukfZiz+U+GTYRtrVPwAAzT4ZAQAAAAAAAAFJAgAAJgEAAGD4lk6bdYs/QI3HYP6b1T8AANA+KQEAAAAAAAABSgIAACYBAABg+JZOm3WLP+ghKum1XdU/AIDRPikBAAAAAAAAAUsCAAAmAQAAWEICdkKuij+UtoxxbR/VPwAA0j45AQAAAAAAAAFMAgAAJgEAAFhCAnZCroo/dDI0Y4br1D8AANM+OQEAAAAAAAABTQIAACYBAABYQgJ2Qq6KP/QhfgnQvNQ/AIDTPkgBAAAAAAAAAU4CAAAmAQAAYPiWTpt1iz+s+AwZe5jUPwAA1j5IAQAAAAAAAAFPAgAAJgEAAHBT4bpH2Ys/BEM+3VZ51D8AANc+WAEAAAAAAAABUAIAACYBAABwZMD/TASNP5B0tAqUZNQ/AIDWPlgBAAAAAAAAAVECAAAmAQAAiHWfRFIvjj/0ABJWY1/UPwAA1j5YAQAAAAAAAAFSAgAAJgEAAJyGfolXWo8/9AASVmNf1D8AANU+ZwEAAAAAAAABUwIAACYBAADeJnnTWqaQP8hb+XP1btQ/AADUPmcBAAAAAAAAAVQCAAAmAQAAcGV9TjYDkj/YnSX76IjUPwAA0z53AQAAAAAAAAFVAgAAJgEAAAj/yzW+w5M/vDo5oG6y1D8AANI+hwEAAAAAAAABVgIAACYBAAAexj9THLaVPzxL7/kk4dQ/AADSPocBAAAAAAAAAVcCAAAmAQAAtF+OOqR2lz/4Quq8PBrVPwAA0j6WAQAAAAAAAAFYAgAAJgEAAFBUJ47Ympk/6CEq6bVd1T8AANI+lgEAAAAAAAABWQIAACYBAADsSMDhDL+bP9wAahUvodU/AADSPpYBAAAAAAAAAVoCAAAmAQAAChA0/2qxnT/M36lBqOTVPwAA0z6mAQAAAAAAAAFbAgAAJgEAACrXpxzJo58/wL7pbSEo1j8AgNM+pgEAAAAAAAABXAIAACYBAABhOPuBKLKgPxAqh+VpZtY/AIDRPrYBAAAAAAAAAV0CAAAmAQAAae6PWoF5oT/QIYKogZ/WPwCA0D62AQAAAAAAAAFeAgAAJgEAAHekJDPaQKI/7KXatmjT1j8AgMs+1QEAAAAAAAABXwIAACYBAABD8csmHiGjP2y2kBAfAtc/AIDJPtUBAAAAAAAAAWACAAAmAQAAixBO5IvPoz+03wEBdCbXPwCAvj7VAQAAAAAAAAFhAgAAJgEAAE0Cq2sjTKQ//Ahz8chK1z8AgLk+1QEAAAAAAAABYgIAACYBAADZihoOpuGkP2zX/MOLX9c/AICfPuQBAAAAAAAAAWMCAAAmAQAAXxOKsCh3pT88MuThHW/XPwAAlD7kAQAAAAAAAAFkAgAAJgEAAKfXwQHqwaU/eBkpS3951z8AAI8+9AEAAAAAAAABZQIAACYBAACpMgxuliWmP9ilhpZOdNc/AICNPvQBAAAAAAAAAWYCAAAmAQAAsAREzvcSlz9MdBBpEYnXPwCAkj4AAAAAAAAAAAFnAgAAJgEAALAERM73Epc/sAButOCD1z8AAMk+DwAAAAAAAAABaAIAACYBAACwBETO9xKXP3gZKUt/edc/AADVPg8AAAAAAAAAAWkCAAAmAQAAtF+OOqR2lz88MuThHW/XPwAA3j4PAAAAAAAAAAFqAgAAJgEAALi62KZQ2pc/pL5BLe1p1z8AgOA+HwAAAAAAAAABawIAACYBAADMcG1/qaGYP2zX/MOLX9c/AADgPh8AAAAAAAAAAWwCAAAmAQAAUFQnjtiamT/8CHPxyErXPwCA2z4uAAAAAAAAAAFtAgAAJgEAAGrAUD+KKZs/7MZGatUw1z8AgNk+LgAAAAAAAAABbgIAACYBAAB+LHrwO7icP0AReC6xEdc/AADCPj4AAAAAAAAAAW8CAAAmAQAAEsbI18N4nj9gdGSJK+jWPwAAuD4+AAAAAAAAAAFwAgAAJgEAAJlGnvqQNaA/fNdQ5KW+1j8AgLA+XQAAAAAAAAABcQIAACYBAAApKlgJwC6hP5A6PT8gldY/AACuPl0AAAAAAAAAAXICAAAmAQAAJnzUK3V9lj8YIJn1XIXrPwAAgz4AAAAAAAAAAAFzAgAAJgEAAB7GP1MctpU/vLTRbYeX6z8AgLM+EAAAAAAAAAABdAIAACYBAAAaa/Xmb1KVP7y00W2Hl+s/AIC+PhAAAAAAAAAAAXUCAAAmAQAAGmv15m9SlT8mYsV8UJ/rPwAAxj4QAAAAAAAAAAF2AgAAJgEAABpr9eZvUpU/JmLFfFCf6z8AAM4+HwAAAAAAAAABdwIAACYBAAAaa/Xmb1KVP8LVZzGBpOs/AADQPh8AAAAAAAAAAXgCAAAmAQAAHsY/Uxy2lT8ug1tASqzrPwCA0T4fAAAAAAAAAAF5AgAAJgEAAB7GP1MctpU/mDBPTxO06z8AANI+LwAAAAAAAAABegIAACYBAAAiIYq/yBmWP55R5RINwes/AIDQPi8AAAAAAAAAAXsCAAAmAQAArKn5YUuvlj8QIG/lz9XrPwAA0D4+AAAAAAAAAAF8AgAAJgEAALRfjjqkdpc/IGKbbMPv6z8AgM0+TgAAAAAAAAABfQIAACYBAABEQ0hJ02+YP5pRuwKAEew/AIDMPk4AAAAAAAAAAX4CAAAmAQAAUFQnjtiamT9+7s6nBTvsPwAAzD5OAAAAAAAAAAF/AgAAJgEAAGZlBtPdxZo/LsUzpyNn7D8AAMw+XgAAAAAAAAABgAIAACYBAAB0duUX4/CbP0Io9vEQjuw/AADMPl4AAAAAAAAAAYECAAAmAQAAfofEXOgbnT/GOKxLx7zsPwAAzD5tAAAAAAAAAAGCAgAAJgEAAA5rfmsXFZ4/eA8RS+Xo7D8AAM0+bQAAAAAAAAABgwIAACYBAACeTjh6Rg6fP1qsJPBqEu0/AIDNPn0AAAAAAAAAAYQCAAAmAQAApgTNUp/Vnz88STiV8DvtPwAAzz6NAAAAAAAAAAGFAgAAJgEAAJlGnvqQNaA/Uqz6391i7T8AgM8+jQAAAAAAAAABhgIAACYBAADfCtZLUoCgP5zVa9Ayh+0/AADRPo0AAAAAAAAAAYcCAAAmAQAAnaHoZj2ZoD/k/tzAh6vtPwCA0T6NAAAAAAAAAAGIAgAAJgEAAJ2h6GY9maA/vnpaohPI7T8AgNE+nAAAAAAAAAABiQIAACYBAABhOPuBKLKgP8y8hikH4u0/AADSPpwAAAAAAAAAAYoCAAAmAQAAYTj7gSiyoD9wUb+hMfTtPwAA1j6sAAAAAAAAAAGLAgAAJgEAAJ2h6GY9maA/FOb3GVwG7j8AANg+rAAAAAAAAAABjAIAACYBAADfCtZLUoCgP36T6yglDu4/AIDcPrsAAAAAAAAAAY0CAAAmAQAAmUae+pA1oD/oQN837hXuPwCA3j67AAAAAAAAAAGOAgAAJgEAABcZecS6A6A/GgeO3VUT7j8AgN4+ywAAAAAAAAABjwIAACYBAAAq16ccyaOfP7BZms6MC+4/AADePssAAAAAAAAAAZACAAAmAQAAEsbI18N4nj/a/rKw+vvtPwAA3j7bAAAAAAAAAAGRAgAAJgEAAAoQNP9qsZ0/mvbXg5/k7T8AAN4+2wAAAAAAAAABkgIAACYBAAD+/lS6ZYacP756WqITyO0/AADgPuoAAAAAAAAAAZMCAAAmAQAA6u11dWBbmz8WxYtm76jtPwAA4T7qAAAAAAAAAAGUAgAAJgEAAGIKvGYxYpo/zpsadpqE7T8AgN8++gAAAAAAAAABlQIAACYBAADUJgJYAmmZP4RyqYVFYO0/AIDePvoAAAAAAAAAAZYCAAAmAQAAzHBtf6mhmD9uD+c6WDntPwAA3j4KAQAAAAAAAAGXAgAAJgEAAEDo/dwmDJg/vjiCOzoN7T8AAN4+CgEAAAAAAAABmAIAACYBAAA8jbNweqiXPwxiHTwc4ew/AADePhkBAAAAAAAAAZkCAAAmAQAAPI2zcHqolz+MUWfiZbLsPwAA3j4ZAQAAAAAAAAGaAgAAJgEAALi62KZQ2pc/2noC40eG7D8AAN8+OAEAAAAAAAABmwIAACYBAABEQ0hJ02+YP8QXQJhaX+w/AIDfPjgBAAAAAAAAAZwCAAAmAQAAzHBtf6mhmD9+7s6nBTvsPwAA4T44AQAAAAAAAAGdAgAAJgEAANQmAlgCaZk/bqyiIBIh7D8AgOE+SAEAAAAAAAABngIAACYBAABiCrxmMWKaP2BqdpkeB+w/AIDgPkgBAAAAAAAAAZ8CAAAmAQAA6u11dWBbmz/um+zGW/LrPwAA4D5YAQAAAAAAAAGgAgAAJgEAAHrRL4SPVJw/rpMRmgDb6z8AgNs+WAEAAAAAAAABoQIAACYBAAAKEDT/arGdP6Zye9YGzus/AIDZPlgBAAAAAAAAAaICAAAmAQAAmvPtDZqqnj+eUeUSDcHrPwAA1T5nAQAAAAAAAAGjAgAAJgEAACrXpxzJo58/NKTxA0S56z8AANM+ZwEAAAAAAAABpAIAACYBAABX3bAVfE6gPzSk8QNEues/AADRPncBAAAAAAAAAaUCAAAmAQAAYTj7gSiyoD8C3kJe3LvrPwAA0D53AQAAAAAAAAGmAgAAJgEAACkqWAnALqE/nlHlEg3B6z8AANI+dwEAAAAAAAABpwIAACYBAABp7o9agXmhP6Zye9YGzus/AADTPocBAAAAAAAAAagCAAAmAQAA6xu1kFeroT+ukxGaANvrPwCA0j6HAQAAAAAAAAGpAgAAJgEAAG1J2sYt3aE/UihKEivt6z8AANI+lgEAAAAAAAABqgIAACYBAAAx4OzhGPahP5IwJT+GBOw/AIDOPpYBAAAAAAAAAasCAAAmAQAAsw0SGO8noj+gclHGeR7sPwAAzT6mAQAAAAAAAAGsAgAAJgEAALMNEhjvJ6I/fu7OpwU77D8AAMk+pgEAAAAAAAABrQIAACYBAACzDRIY7yeiP4ww+y75VOw/AADHPrUBAAAAAAAAAa4CAAAmAQAAsw0SGO8noj+acie27G7sPwAAxz61AQAAAAAAAAGvAgAAJgEAALMNEhjvJ6I/2noC40eG7D8AgMc+xQEAAAAAAAABsAIAACYBAACzDRIY7yeiP3oPO1tymOw/AIDGPsUBAAAAAAAAAbECAAAmAQAAsw0SGO8noj9QaiJ5BKjsPwAAxj7VAQAAAAAAAAGyAgAAJgEAALMNEhjvJ6I/XIu4PP607D8AAMU+1QEAAAAAAAABswIAACYBAACzDRIY7yeiP8Y4rEvHvOw/AADEPuQBAAAAAAAAAbQCAAAmAQAAsw0SGO8noj9irE4A+MHsPwCAwD7kAQAAAAAAAAG1AgAAJgEAALMNEhjvJ6I/YqxOAPjB7D8AAL8+5AEAAAAAAAABtgIAACYBAACzDRIY7yeiP2KsTgD4wew/AIDBPuQBAAAAAAAAAbcCAAAmAQAAsw0SGO8noj+Ucv2lX7/sPwCAwj70AQAAAAAAAAG4AgAAJgEAADU7N07FWaI/+P5a8S667D8AgMU+9AEAAAAAAAABuQIAACYBAAB7/26fhqSiP4xRZ+Jlsuw/AADHPvQBAAAAAAAAAboCAAAmAQAAQ/HLJh4hoz9QaiJ5BKjsPwAAyj4IAgAAAAAAAAG7AgAAJgEAAEdMFpPKhKM/5rwuajug7D8AAMs+FwIAAAAAAAABvAIAACYBAAANPnMaYgGkP96bmKZBk+w/AADOPhcCAAAAAAAAAb0CAAAmAQAAk8bivOSWpD/aegLjR4bsPwAAzz4nAgAAAAAAAAG+AgAAJgEAAN3lZHpSRaU/oJO9eeZ77D8AgNA+RgIAAAAAAAABvwIAACYBAACpMgxuliWmP2iseBCFcew/AIDRPkYCAAAAAAAAAcACAAAmAQAA81GOKwTUpj8uxTOnI2fsPwAA1D5GAgAAAAAAAAHBAgAAJgEAAPsHIwRdm6c/klGR8vJh7D8AANU+RgIAAAAAAAABwgIAACYBAAAJvrfctWKoP8QXQJhaX+w/AADZPlYCAAAAAAAAAcMCAAAmAQAAEXRMtQ4qqT/EF0CYWl/sPwCA2j5WAgAAAAAAAAHEAgAAJgEAAJ38u1eRv6k/klGR8vJh7D8AAOI+dQIAAAAAAAABxQIAACYBAADnGz4V/22qPy7FM6cjZ+w/AIDlPnUCAAAAAAAAAcYCAAAmAQAA63aIgavRqj825slqHXTsPwCA6j6FAgAAAAAAAAHHAgAAJgEAAC87wNJsHKs/2noC40eG7D8AgOw+hQIAAAAAAAAByAIAACYBAAAvO8DSbByrP0hJjLUKm+w/AADzPoUCAAAAAAAAAckCAAAmAQAALzvA0mwcqz8qxQmXlrfsPwAA9j6UAgAAAAAAAAHKAgAAJgEAAGlJY0vVn6o/BkGHeCLU7D8AgPk+lAIAAAAAAAABywIAACYBAAAfKuGNZ/GpPxqkScMP++w/AAD7PqQCAAAAAAAAAcwCAAAmAQAAEXRMtQ4qqT8uBwwO/SHtPwCA+z6kAgAAAAAAAAHNAgAAJgEAAIeQkqbfMKg/4N1wDRtO7T8AAPw+pAIAAAAAAAABzgIAACYBAAA5FsZ8xR6nP86bGnaahO0/AAD+PrMCAAAAAAAAAc8CAAAmAQAAqTIMbpYlpj/oH3OEgbjtPwAA/z6zAgAAAAAAAAHQAgAAJgEAAJchLSmR+qQ/aDAp3jfn7T8AgPw+swIAAAAAAAAB0QIAACYBAABJp2D/duijP+hA3zfuFe4/AAD7PsMCAAAAAAAAAdICAAAmAQAA/SyU1VzWoj/Q3fLccz/uPwAA4z7DAgAAAAAAAAHTAgAAJgEAACuFonVskqE/Rs0SczBh7j8AANg+0wIAAAAAAAAB1AIAACYBAADfCtZLUoCgP/KC4a5UgO4/AADSPtMCAAAAAAAAAdUCAAAmAQAAnk44ekYOnz9iUWuBF5XuPwAA0D7yAgAAAAAAAAHWAgAAJgEAAEPL1ZhWndA/5FIEs9My3D8AAHY+AAAAAAAAAAAB1wIAACYBAACCNMN9a4TQP+RSBLPTMtw/AACpPg8AAAAAAAAAAdgCAAAmAQAA0Y7+tjB+0D/kUgSz0zLcPwAAsz4PAAAAAAAAAAHZAgAAJgEAACHpOfD1d9A/SN9h/qIt3D8AgLo+DwAAAAAAAAAB2gIAACYBAAAh6Tnw9XfQP0jfYf6iLdw/AADCPh8AAAAAAAAAAdsCAAAmAQAASJbXjNh00D9I32H+oi3cPwAAxD4fAAAAAAAAAAHcAgAAJgEAAHBDdSm7cdA/SN9h/qIt3D8AAMA+HwAAAAAAAAAB3QIAACYBAABwQ3Upu3HQP0jfYf6iLdw/AAC+Ph8AAAAAAAAAAd4CAAAmAQAAcEN1Kbtx0D9I32H+oi3cPwCApz4vAAAAAAAAAAHfAgAAJgEAAEiW14zYdNA/SN9h/qIt3D8AgJ0+LwAAAAAAAAAB4AIAACYBAABIlteM2HTQP6hrv0lyKNw/AICXPi8AAAAAAAAAAeECAAAmAQAASJbXjNh00D9whHrgEB7cPwAAlj4vAAAAAAAAAAHiAgAAJgEAAHP+cmdmHtQ/wCEuiGdA1z8AAIM+AAAAAAAAAAAB4wIAACYBAADZFP7oXQLUP1yV0DyYRdc/AICzPhAAAAAAAAAAAeQCAAAmAQAAKG85IiP80z/8CHPxyErXPwCAvj4QAAAAAAAAAAHlAgAAJgEAAFAc174F+dM//Ahz8chK1z8AAMY+EAAAAAAAAAAB5gIAACYBAABQHNe+BfnTP/wIc/HIStc/AAC/PiAAAAAAAAAAAecCAAAmAQAAUBzXvgX50z/8CHPxyErXPwAAuj4gAAAAAAAAAAHoAgAAJgEAAFAc174F+dM//Ahz8chK1z8AAJY+IAAAAAAAAAAB6QIAACYBAAAobzkiI/zTP/wIc/HIStc/AACGPiAAAAAAAAAAAeoCAAAmAQAAAcKbhUD/0z+YfBWm+U/XPwAAfD4vAAAAAAAAAAHrAgAAJgEAANdUIMoHM9Y/xDIsJSMm0T8AAD0+AAAAAAAAAAAB7AIAACYBAABPXPmfrynWP2CmztlTK9E/AICBPg8AAAAAAAAAAe0CAAAmAQAAdgmXPJIm1j9gps7ZUyvRPwCAiT4PAAAAAAAAAAHuAgAAJgEAABa+Da8cGtY/YKbO2VMr0T8AAI8+DwAAAAAAAAAB7wIAACYBAAA9a6tL/xbWP2CmztlTK9E/AICbPg8AAAAAAAAAAfACAAAmAQAAZhhJ6OET1j/8GXGOhDDRPwAAoD4fAAAAAAAAAAHxAgAAJgEAAI3F5oTEENY/mI0TQ7U10T8AAKY+HwAAAAAAAAAB8gIAACYBAADcHyK+iQrWPzQBtvflOtE/AICoPh8AAAAAAAAAAfMCAAAmAQAALHpd904E1j80Abb35TrRPwCAqz4fAAAAAAAAAAH0AgAAJgEAAHzUmDAU/tU/NAG29+U60T8AAK0+LwAAAAAAAAAB9QIAACYBAADMLtRp2ffVPzQBtvflOtE/AACwPi8AAAAAAAAAAfYCAAAmAQAAQzatP4Hu1T80Abb35TrRPwAAsT4+AAAAAAAAAAH3AgAAJgEAAOLqI7IL4tU/NAG29+U60T8AALQ+PgAAAAAAAAAB+AIAACYBAABZ8vyHs9jVPzQBtvflOtE/AAC1Pk4AAAAAAAAAAfkCAAAmAQAAqkw4wXjS1T/UdFisFkDRPwAAvD5OAAAAAAAAAAH6AgAAJgEAACFUEZcgydU/1HRYrBZA0T8AgL8+XQAAAAAAAAAB+wIAACYBAABxrkzQ5cLVP9R0WKwWQNE/AIDGPl0AAAAAAAAAAfwCAAAmAQAAwQiICau81T/UdFisFkDRPwAAyj5tAAAAAAAAAAH9AgAAJgEAABFjw0JwttU/1HRYrBZA0T8AANE+bQAAAAAAAAAB/gIAACYBAABgvf57NbDVPzQBtvflOtE/AADUPn0AAAAAAAAAAf8CAAAmAQAAsBc6tfqp1T+YjRNDtTXRPwAA3z59AAAAAAAAAAEAAwAAJgEAAP5xde6/o9U//BlxjoQw0T8AAOQ+fQAAAAAAAAABAQMAACYBAAAnHxOLoqDVP2CmztlTK9E/AIDvPowAAAAAAAAAAQIDAAAmAQAAd3lOxGea1T9gps7ZUyvRPwCA9D6MAAAAAAAAAAEDAwAAJgEAAJ4m7GBKl9U/xDIsJSMm0T8AAPk+jAAAAAAAAAABBAMAACYBAADH04n9LJTVP8QyLCUjJtE/AAD7PpwAAAAAAAAAAQUDAAAmAQAA74Anmg+R1T8ov4lw8iDRPwCA+z6cAAAAAAAAAAEGAwAAJgEAAO+AJ5oPkdU/KL+JcPIg0T8AAPw+rAAAAAAAAAABBwMAACYBAADvgCeaD5HVPyi/iXDyINE/AID6PqwAAAAAAAAAAQgDAAAmAQAA74Anmg+R1T8ov4lw8iDRPwAA+j6sAAAAAAAAAAEJAwAAJgEAAJ4m7GBKl9U/xDIsJSMm0T8AAPo+rAAAAAAAAAABCgMAACYBAABQzLAnhZ3VP2CmztlTK9E/AAD6PqwAAAAAAAAAAQsDAAAmAQAAsBc6tfqp1T+YjRNDtTXRPwAA+z7LAAAAAAAAAAEMAwAAJgEAAOi1JaaNudU/DFydFXhK0T8AgPs+2gAAAAAAAAABDQMAACYBAAD5pnP6PczVP3wqJ+g6X9E/AID6PuoAAAAAAAAAAQ4DAAAmAQAA4uojsgvi1T8o4PUjX37RPwAA+j76AAAAAAAAAAEPAwAAJgEAAHzUmDAU/tU/0JXEX4Od0T8AAPk++gAAAAAAAAABEAMAACYBAAA9a6tL/xbWP7Qy2AQJx9E/AAD4PgkBAAAAAAAAAREDAAAmAQAA11Qgygcz1j80Q45ev/XRPwAA9z4ZAQAAAAAAAAESAwAAJgEAAHE+lUgQT9Y/uFNEuHUk0j8AAPY+GQEAAAAAAAABEwMAACYBAAAJKArHGGvWP3BLP3uNXdI/AAD2PhkBAAAAAAAAARQDAAAmAQAA8mu6fuaA1j8sQzo+pZbSPwAA9j4pAQAAAAAAAAEVAwAAJgEAANyvaja0ltY/5Do1Ab3P0j8AAPY+KQEAAAAAAAABFgMAACYBAADtoLiKZKnWP5wyMMTUCNM/AAD2PjgBAAAAAAAAARcDAAAmAQAA/5EG3xS81j8cQ+YdizfTPwAA9j44AQAAAAAAAAEYAwAAJgEAADcw8s+ny9Y/nFOcd0Fm0z8AAPY+SAEAAAAAAAABGQMAACYBAACXe3tdHdjWP+R8DWiWitM/AAD4PkgBAAAAAAAAARoDAAAmAQAAIHSih3Xh1j/0vjnviaTTPwAA+T5XAQAAAAAAAAEbAwAAJgEAAKlsybHN6tY/aI3DwUy50z8AgPk+VwEAAAAAAAABHAMAACYBAABYEo54CPHWP9hbTZQPztM/AAD6PmcBAAAAAAAAAR0DAAAmAQAAMWXw2yX01j8QQ5L9cNjTPwAA/T5nAQAAAAAAAAEeAwAAJgEAADFl8Nsl9NY/6J15GwPo0z8AgP4+ZwEAAAAAAAABHwMAACYBAAAxZfDbJfTWP+ideRsD6NM/AAACP3cBAAAAAAAAASADAAAmAQAAWBKOeAjx1j+EERzQM+3TPwAAAz93AQAAAAAAAAEhAwAAJgEAAIG/KxXr7dY/hBEc0DPt0z8AQAU/dwEAAAAAAAABIgMAACYBAADRGWdOsOfWP4QRHNAz7dM/AEAGP3cBAAAAAAAAASMDAAAmAQAASSFAJFje1j9MKtdm0uLTPwBABz+WAQAAAAAAAAEkAwAAJgEAAMAoGfr/1NY/EEOS/XDY0z8AwAc/lgEAAAAAAAABJQMAACYBAABf3Y9sisjWPzzoqt/eyNM/AIAJP5YBAAAAAAAAASYDAAAmAQAAJj+ke/e41j/MGSENHLTTPwBACj+mAQAAAAAAAAEnAwAAJgEAAO2guIpkqdY/vNf0hSia0z8AQAs/pgEAAAAAAAABKAMAACYBAAAFXQjTlpPWP6iVyP40gNM/AMALP8UBAAAAAAAAASkDAAAmAQAA8mu6fuaA1j8A4PnCEGHTPwCADD/FAQAAAAAAAAEqAwAAJgEAAAkoCscYa9Y/VCorh+xB0z8AwAw/xQEAAAAAAAABKwMAACYBAAAh5FkPS1XWPwwBupaXHdM/AEAMP9QBAAAAAAAAASwDAAAmAQAAN6CpV30/1j9kS+tac/7SPwAADD/UAQAAAAAAAAEtAwAAJgEAAE9c+Z+vKdY/uJUcH0/f0j8AAA0/8wEAAAAAAAABLgMAACYBAABmGEno4RPWPwzgTeMqwNI/AIANP/MBAAAAAAAAAS8DAAAmAQAAfNSYMBT+1T8AniFcN6bSPwDADT8DAgAAAAAAAAEwAwAAJgEAALo9hhUp5dU/8Fv11EOM0j8AAA4/AwIAAAAAAAABMQMAACYBAACqTDjBeNLVP4CNawKBd9I/AEANPxICAAAAAAAAATIDAAAmAQAAca5M0OXC1T8Qv+EvvmLSPwAADT8SAgAAAAAAAAEzAwAAJgEAABFjw0JwttU/nPBXXftN0j8AgA0/IgIAAAAAAAABNAMAACYBAACwFzq1+qnVP8iVcD9pPtI/AMANPyICAAAAAAAAATUDAAAmAQAAJx8Ti6Kg1T9Ux+ZspinSPwBADT8yAgAAAAAAAAE2AwAAJgEAAJ4m7GBKl9U/gGz/ThQa0j8AAA0/MgIAAAAAAAABNwMAACYBAADvgCeaD5HVP6gRGDGCCtI/AIAMPzICAAAAAAAAATgDAAAmAQAAPdti09SK1T/QtjAT8PrRPwAADD8yAgAAAAAAAAE5AwAAJgEAAGaIAHC3h9U//FtJ9V3r0T8AgAs/QQIAAAAAAAABOgMAACYBAABmiABwt4fVP8R0BIz84NE/AAALP0ECAAAAAAAAATsDAAAmAQAAPdti09SK1T8oAWLXy9vRPwCACj9RAgAAAAAAAAE8AwAAJgEAAO+AJ5oPkdU/KAFi18vb0T8AAAo/UQIAAAAAAAABPQMAACYBAAB3eU7EZ5rVPygBYtfL29E/AIAJP1ECAAAAAAAAAT4DAAAmAQAAsBc6tfqp1T9g6KZALebRPwAACT9gAgAAAAAAAAE/AwAAJgEAAMEIiAmrvNU/mM/rqY7w0T8AAAU/cAIAAAAAAAABQAMAACYBAACqTDjBeNLVP3Aq08cgANI/AEADP4ACAAAAAAAAAUEDAAAmAQAAa+NK3GPr1T9Ihbrlsg/SPwCAAD+AAgAAAAAAAAFCAwAAJgEAACx6XfdOBNY/uFNEuHUk0j8AAP8+jwIAAAAAAAABQwMAACYBAADGY9J1VyDWP8iVcD9pPtI/AAD9Po8CAAAAAAAAAUQDAAAmAQAAh/rkkEI51j9wSz97jV3SPwAA/D6fAgAAAAAAAAFFAwAAJgEAAEiR96stUtY/HAEOt7F80j8AAPs+nwIAAAAAAAABRgMAACYBAAAJKArHGGvWP2Qqf6cGodI/AAD6Pq8CAAAAAAAAAUcDAAAmAQAA8mu6fuaA1j8M4E3jKsDSPwAA+T6vAgAAAAAAAAFIAwAAJgEAANyvaja0ltY/uJUcH0/f0j8AAPg+vgIAAAAAAAABSQMAACYBAADtoLiKZKnWP2RL61pz/tI/AAD3Pr4CAAAAAAAAAUoDAAAmAQAAJj+ke/e41j8MAbqWlx3TPwAA9j7OAgAAAAAAAAFLAwAAJgEAAF/dj2yKyNY/HEPmHYs30z8AgPM+zgIAAAAAAAABTAMAACYBAADAKBn6/9TWPyyFEqV+UdM/AIDyPt0CAAAAAAAAAU0DAAAmAQAASSFAJFje1j84xz4scmvTPwCA6j7dAgAAAAAAAAFOAwAAJgEAANEZZ06w59Y/SAlrs2WF0z8AgOY+7QIAAAAAAAABTwMAACYBAABYEo54CPHWP7zX9IUomtM/AIDYPu0CAAAAAAAAAVADAAAmAQAA4Qq1omD61j+QMtyjuqnTPwAA0j7tAgAAAAAAAAFRAwAAJgEAAJGweWmbANc/zBkhDRy00z8AAKI+/QIAAAAAAAABUgMAACYBAABCVj4w1gbXPwQBZnZ9vtM/AACMPv0CAAAAAAAAAVMDAAAmAQAAQlY+MNYG1z8EAWZ2fb7TPwAAgD79AgAAAAAAAAFUAwAAJgEAABupoJPzCdc/aI3DwUy50z8AAHg+DAMAAAAAAAABVQMAACYBAABxrkzQ5cLVP6Rs+69iN9A/AABcPgAAAAAAAAAAAVYDAAAmAQAAOBBh31Kz1T8I+Vj7MTLQPwAAlz4PAAAAAAAAAAFXAwAAJgEAAGC9/ns1sNU/bIW2RgEt0D8AAKA+DwAAAAAAAAABWAMAACYBAACHapwYGK3VP9ARFJLQJ9A/AACnPg8AAAAAAAAAAVkDAAAmAQAAh2qcGBit1T/QERSS0CfQPwCApz4fAAAAAAAAAAFaAwAAJgEAAIdqnBgYrdU/0BEUktAn0D8AgKY+HwAAAAAAAAABWwMAACYBAACwFzq1+qnVP9ARFJLQJ9A/AACkPi8AAAAAAAAAAVwDAAAmAQAAsBc6tfqp1T/QERSS0CfQPwCAoj4vAAAAAAAAAAFdAwAAJgEAANfE11HdptU/bIW2RgEt0D8AgJ4+LwAAAAAAAAABXgMAACYBAAD+cXXuv6PVP6Rs+69iN9A/AACdPi8AAAAAAAAAAV8DAAAmAQAA/nF17r+j1T94x+LN9EbQPwAAnT4+AAAAAAAAAAFgAwAAJgEAACcfE4uioNU/UCLK64ZW0D8AgJ0+PgAAAAAAAAABYQMAACYBAAAnHxOLoqDVP1xk9nJ6cNA/AICbPk4AAAAAAAAAAWIDAAAmAQAAJx8Ti6Kg1T8MGsWuno/QPwCAmj5OAAAAAAAAAAFjAwAAJgEAACcfE4uioNU/VEM2n/Oz0D8AAJk+XQAAAAAAAAABZAMAACYBAABQzLAnhZ3VPzTgSUR53dA/AACYPm0AAAAAAAAAAWUDAAAmAQAAd3lOxGea1T8YfV3p/gbRPwAAmD5tAAAAAAAAAAFmAwAAJgEAAJ4m7GBKl9U/mI0TQ7U10T8AAJg+fQAAAAAAAAABZwMAACYBAADH04n9LJTVP7QRbFGcadE/AACYPn0AAAAAAAAAAWgDAAAmAQAAFi7FNvKN1T/QlcRfg53RPwAAmD6MAAAAAAAAAAFpAwAAJgEAAD3bYtPUitU/UKZ6uTnM0T8AAJk+jAAAAAAAAAABagMAACYBAABmiABwt4fVP9C2MBPw+tE/AICZPowAAAAAAAAAAWsDAAAmAQAAtOI7qXyB1T+4U0S4dSTSPwAAmz6cAAAAAAAAAAFsAwAAJgEAAAY9d+JBe9U/AH21qMpI0j8AgJs+nAAAAAAAAAABbQMAACYBAAAu6hR/JHjVP6wyhOTuZ9I/AACePqwAAAAAAAAAAW4DAAAmAQAAVJeyGwd11T+4dLBr4oHSPwAAnz6sAAAAAAAAAAFvAwAAJgEAAHxEULjpcdU/kM+XiXSR0j8AAKQ+uwAAAAAAAAABcAMAACYBAAB8RFC46XHVP8i23PLVm9I/AACmPrsAAAAAAAAAAXEDAAAmAQAAfERQuOlx1T/Ittzy1ZvSPwCAqT67AAAAAAAAAAFyAwAAJgEAAHxEULjpcdU/yLbc8tWb0j8AAKs+uwAAAAAAAAABcwMAACYBAABUl7IbB3XVP5DPl4l0kdI/AICrPtoAAAAAAAAAAXQDAAAmAQAALuoUfyR41T8cAQ63sXzSPwAArD7aAAAAAAAAAAF1AwAAJgEAAN2P2UVfftU/EL/hL75i0j8AAKw+2gAAAAAAAAABdgMAACYBAACPNZ4MmoTVP8iVcD9pPtI/AACsPuoAAAAAAAAAAXcDAAAmAQAAPdti09SK1T/k+Fya4xTSPwAArz76AAAAAAAAAAF4AwAAJgEAAO+AJ5oPkdU/YOimQC3m0T8AgLA++gAAAAAAAAABeQMAACYBAACeJuxgSpfVP+DX8OZ2t9E/AAC1PgkBAAAAAAAAAXoDAAAmAQAAUMywJ4Wd1T/8Ot1B8Y3RPwCAtj4JAQAAAAAAAAF7AwAAJgEAAP5xde6/o9U/VIUOBs1u0T8AAL4+GQEAAAAAAAABfAMAACYBAACwFzq1+qnVP6jPP8qoT9E/AIDBPhkBAAAAAAAAAX0DAAAmAQAAYL3+ezWw1T80Abb35TrRPwCAxj4pAQAAAAAAAAF+AwAAJgEAAOi1JaaNudU/xDIsJSMm0T8AgMg+KQEAAAAAAAABfwMAACYBAABxrkzQ5cLVP4xL57vBG9E/AIDIPikBAAAAAAAAAYADAAAmAQAA+aZz+j3M1T/w10QHkRbRPwAAyD44AQAAAAAAAAGBAwAAJgEAAFny/Iez2NU/8NdEB5EW0T8AAMc+OAEAAAAAAAABggMAACYBAABr40rcY+vVPyi/iXDyINE/AADGPjgBAAAAAAAAAYMDAAAmAQAAfNSYMBT+1T+YjRNDtTXRPwCAwz5XAQAAAAAAAAGEAwAAJgEAAD1rq0v/FtY/REPiftlU0T8AgMI+VwEAAAAAAAABhQMAACYBAAD+Ab5m6i/WPyjg9SNfftE/AADCPlcBAAAAAAAAAYYDAAAmAQAAmesy5fJL1j+o8Kt9Fa3RPwAAwj5nAQAAAAAAAAGHAwAAJgEAADHVp2P7Z9Y/KAFi18vb0T8AgL4+ZwEAAAAAAAABiAMAACYBAADLvhziA4TWP0iFuuWyD9I/AAC9PncBAAAAAAAAAYkDAAAmAQAAZaiRYAyg1j9kCRP0mUPSPwCAqD53AQAAAAAAAAGKAwAAJgEAAK43y6VPwtY/gI1rAoF30j8AAJ8+hgEAAAAAAAABiwMAACYBAADRGWdOsOfWP5wRxBBoq9I/AICZPoYBAAAAAAAAAYwDAAAmAQAAG6mgk/MJ1z+Arte17dTSPwAAmD61AQAAAAAAAAGNAwAAJgEAAK/HEx56Ttc/7GKxYdgx4j8AAFA+AAAAAAAAAAABjgMAACYBAAAmz+zzIUXXP+xisWHYMeI/AICOPiAAAAAAAAAAAY8DAAAmAQAAJs/s8yFF1z/sYrFh2DHiPwAAlz4gAAAAAAAAAAGQAwAAJgEAAE58ipAEQtc/HilgB0Av4j8AAJ0+IAAAAAAAAAABkQMAACYBAABOfIqQBELXPx4pYAdAL+I/AICmPiAAAAAAAAAAAZIDAAAmAQAATnyKkARC1z8eKWAHQC/iPwCAqT4gAAAAAAAAAAGTAwAAJgEAAE58ipAEQtc/UO8Oracs4j8AAKs+LwAAAAAAAAABlAMAACYBAABOfIqQBELXP1DvDq2nLOI/AACsPi8AAAAAAAAAAZUDAAAmAQAATnyKkARC1z9Q7w6tpyziPwAArD4vAAAAAAAAAAGWAwAAJgEAAE58ipAEQtc/UO8Oracs4j8AAKw+LwAAAAAAAAABlwMAACYBAABOfIqQBELXP1DvDq2nLOI/AACtPj8AAAAAAAAAAZgDAAAmAQAATnyKkARC1z8eKWAHQC/iPwCArT4/AAAAAAAAAAGZAwAAJgEAAHUpKC3nPtc/upwCvHA04j8AAK8+PwAAAAAAAAABmgMAACYBAACc1sXJyTvXPyRK9so5POI/AICvPj8AAAAAAAAAAZsDAAAmAQAA7jABA4811z9eMTs0m0biPwAAsj5PAAAAAAAAAAGcAwAAJgEAABPenp9xMtc/ZFLR95RT4j8AALM+XgAAAAAAAAABnQMAACYBAABlONrYNizXPzqtuBUnY+I/AICzPm4AAAAAAAAAAZ4DAAAmAQAAs5IVEvwl1z/eQfGNUXXiPwAAtD5uAAAAAAAAAAGfAwAAJgEAACua7uejHNc/HkrMuqyM4j8AALY+fQAAAAAAAAABoAMAACYBAACioce9SxPXP15Sp+cHpOI/AAC3Po0AAAAAAAAAAaEDAAAmAQAAG6mgk/MJ1z9slNNu+73iPwCAtz6dAAAAAAAAAAGiAwAAJgEAAJGweWmbANc/ShBRUIfa4j8AALg+nQAAAAAAAAABowMAACYBAAAxZfDbJfTWPyaMzjET9+I/AAC4Pp0AAAAAAAAAAaQDAAAmAQAAqWzJsc3q1j/SQZ1tNxbjPwAAuD6sAAAAAAAAAAGlAwAAJgEAAEkhQCRY3tY/SjG9A/Q34z8AALk+rAAAAAAAAAABpgMAACYBAADAKBn6/9TWP/Tmiz8YV+M/AIC5PrwAAAAAAAAAAacDAAAmAQAAX92PbIrI1j/QYgkhpHPjPwCAuT68AAAAAAAAAAGoAwAAJgEAANbkaEIyv9Y/rN6GAjCQ4z8AALo+zAAAAAAAAAABqQMAACYBAABN7EEY2rXWP/DmYS+Lp+M/AAC6PswAAAAAAAAAAaoDAAAmAQAAnkZ9UZ+v1j9gtesBTrzjPwAAuj7MAAAAAAAAAAGrAwAAJgEAABVOVidHptY/BEokenjO4z8AgLg+2wAAAAAAAAABrAMAACYBAABlqJFgDKDWPwxruj1y2+M/AAC4PtsAAAAAAAAAAa0DAAAmAQAAtQLNmdGZ1j9EUv+m0+XjPwCAsj7rAAAAAAAAAAGuAwAAJgEAANyvaja0ltY/rv/ytZzt4z8AALA+6wAAAAAAAAABrwMAACYBAADcr2o2tJbWP0xzlWrN8uM/AACiPusAAAAAAAAAAbADAAAmAQAABV0I05aT1j/o5jcf/vfjPwAAnD76AAAAAAAAAAGxAwAAJgEAAAVdCNOWk9Y/6OY3H/734z8AAIM++gAAAAAAAAABsgMAACYBAADcr2o2tJbWP+jmNx/+9+M/AABwPvoAAAAAAAAAAbMDAAAmAQAAtQLNmdGZ1j9Mc5VqzfLjPwAAZj76AAAAAAAAAAG0AwAAJgEAAIxVL/3unNY/EoxQAWzo4z8AAGM+CgEAAAAAAAABtQMAACYBAACH+uSQQjnWP4oYLH3i8eI/AACPPgAAAAAAAAAAAbYDAAAmAQAAdgmXPJIm1j+SOcJA3P7iPwCAwz4PAAAAAAAAAAG3AwAAJgEAAJ22NNl0I9Y/kjnCQNz+4j8AgM8+DwAAAAAAAAABuAMAACYBAADGY9J1VyDWP2BzE5t0AeM/AADYPg8AAAAAAAAAAbkDAAAmAQAAxmPSdVcg1j8urWT1DATjPwAA3D4fAAAAAAAAAAG6AwAAJgEAAMZj0nVXINY/yiAHqj0J4z8AANw+HwAAAAAAAAABuwMAACYBAADGY9J1VyDWP2aUqV5uDuM/AIDWPh8AAAAAAAAAAbwDAAAmAQAAdgmXPJIm1j/SQZ1tNxbjPwAA1D4fAAAAAAAAAAG9AwAAJgEAACevWwPNLNY/Cini1pgg4z8AgMo+LwAAAAAAAAABvgMAACYBAADXVCDKBzPWP0IQJ0D6KuM/AIDGPj4AAAAAAAAAAb8DAAAmAQAAh/rkkEI51j8Yaw5ejDrjPwAAvz4+AAAAAAAAAAHAAwAAJgEAADegqVd9P9Y/7sX1ex5K4z8AALw+TgAAAAAAAAABwQMAACYBAADAmNCB1UjWP5BaLvRIXOM/AIC6Pk4AAAAAAAAAAcIDAAAmAQAASJH3qy1S1j8CKbjGC3HjPwAAuj5eAAAAAAAAAAHDAwAAJgEAANGJHtaFW9Y/dPdBmc6F4z8AALo+XgAAAAAAAAABxAMAACYBAAAx1adj+2fWP+jFy2uRmuM/AAC6Pm0AAAAAAAAAAcUDAAAmAQAAu83OjVNx1j8ozqaY7LHjPwCAuD5tAAAAAAAAAAHGAwAAJgEAAGtzk1SOd9Y/mpwwa6/G4z8AALg+bQAAAAAAAAABxwMAACYBAADya7p+5oDWPwxruj1y2+M/AAC5PowAAAAAAAAAAcgDAAAmAQAApBF/RSGH1j+u//K1nO3jPwCAuT6MAAAAAAAAAAHJAwAAJgEAAFO3QwxcjdY/hFra0y794z8AAL0+jAAAAAAAAAABygMAACYBAADcr2o2tJbWP1q1wfHADOQ/AIC+PowAAAAAAAAAAcsDAAAmAQAAjFUv/e6c1j9g1le1uhnkPwAAwz6cAAAAAAAAAAHMAwAAJgEAADz788Mpo9Y/mL2cHhwk5D8AgMQ+nAAAAAAAAAABzQMAACYBAADtoLiKZKnWPzQxP9NMKeQ/AIDGPpwAAAAAAAAAAc4DAAAmAQAAnkZ9UZ+v1j/QpOGHfS7kPwCAxz6sAAAAAAAAAAHPAwAAJgEAAP+RBt8UvNY/nt4y4hUx5D8AAMo+rAAAAAAAAAAB0AMAACYBAABf3Y9sisjWP57eMuIVMeQ/AADLPssAAAAAAAAAAdEDAAAmAQAAl3t7XR3Y1j/QpOGHfS7kPwCAyz7LAAAAAAAAAAHSAwAAJgEAANEZZ06w59Y/NDE/00wp5D8AAMw+ywAAAAAAAAAB0wMAACYBAADhCrWiYPrWP8qDS8SDIeQ/AADMPtsAAAAAAAAAAdQDAAAmAQAA8vsC9xAN1z9g1le1uhnkPwAAxT7bAAAAAAAAAAHVAwAAJgEAANw/s67eItc/WrXB8cAM5D8AAMI+6gAAAAAAAAAB1gMAACYBAACc1sXJyTvXP4Ra2tMu/eM/AAB2PikBAAAAAAAAAdcDAAAmAQAAhhp2gZdR1z+u//K1nO3jPwAANj4pAQAAAAAAAAHYAwAAJgEAAL64YXIqYdc/2qQLmAre4z8AABA+KQEAAAAAAAAB2QMAACYBAAD0SDddZfySPxxTVDQ8r9k/AAAmPgAAAAAAAAAAAdoDAAAmAQAA8O3s8LiYkj+A37F/C6rZPwAAYz4PAAAAAAAAAAHbAwAAJgEAAPDt7PC4mJI/gN+xfwuq2T8AAHE+DwAAAAAAAAAB3AMAACYBAADw7ezwuJiSP0j4bBaqn9k/AAB7Pg8AAAAAAAAAAd0DAAAmAQAA8O3s8LiYkj9I+GwWqp/ZPwCAiT4PAAAAAAAAAAHeAwAAJgEAAPDt7PC4mJI/pITKYXma2T8AAI4+HwAAAAAAAAAB3wMAACYBAADw7ezwuJiSPwgRKK1Ildk/AACRPh8AAAAAAAAAAeADAAAmAQAA8O3s8LiYkj9snYX4F5DZPwAAkj4fAAAAAAAAAAHhAwAAJgEAAPDt7PC4mJI/0CnjQ+eK2T8AAJI+HwAAAAAAAAAB4gMAACYBAADw7ezwuJiSPzC2QI+2hdk/AACSPh8AAAAAAAAAAeMDAAAmAQAA8O3s8LiYkj+UQp7ahYDZPwAAlD4fAAAAAAAAAAHkAwAAJgEAAPDt7PC4mJI/+M77JVV72T8AAJU+LwAAAAAAAAAB5QMAACYBAAB0wMe64maSP1xbWXEkdtk/AICdPi8AAAAAAAAAAeYDAAAmAQAAdMDHuuJmkj/A57a883DZPwAAoT4vAAAAAAAAAAHnAwAAJgEAAHTAx7riZpI/JHQUCMNr2T8AgKk+LwAAAAAAAAAB6AMAACYBAAB0wMe64maSP4gAclOSZtk/AICtPj4AAAAAAAAAAekDAAAmAQAAcGV9TjYDkj+IAHJTkmbZPwCAsz4+AAAAAAAAAAHqAwAAJgEAAOo3WBhg0ZE/7IzPnmFh2T8AALY+PgAAAAAAAAAB6wMAACYBAADqN1gYYNGRP+yMz55hYdk/AIC5Pj4AAAAAAAAAAewDAAAmAQAA6jdYGGDRkT9QGS3qMFzZPwAAuz4+AAAAAAAAAAHtAwAAJgEAAOo3WBhg0ZE/UBkt6jBc2T8AgLw+PgAAAAAAAAAB7gMAACYBAADqN1gYYNGRP7ClijUAV9k/AIC9Pl0AAAAAAAAAAe8DAAAmAQAA6jdYGGDRkT+wpYo1AFfZPwCAvD5dAAAAAAAAAAHwAwAAJgEAAHBlfU42A5I/FDLogM9R2T8AALw+XQAAAAAAAAAB8QMAACYBAABwZX1ONgOSPxQy6IDPUdk/AAC8Pl0AAAAAAAAAAfIDAAAmAQAAdMDHuuJmkj8UMuiAz1HZPwAAvD5tAAAAAAAAAAHzAwAAJgEAAHTAx7riZpI/FDLogM9R2T8AAL4+bQAAAAAAAAAB9AMAACYBAAB4GxInj8qSPxQy6IDPUdk/AAC/Pm0AAAAAAAAAAfUDAAAmAQAA9Eg3XWX8kj8UMuiAz1HZPwCAwD5tAAAAAAAAAAH2AwAAJgEAAPijgckRYJM/FDLogM9R2T8AgME+uwAAAAAAAAAB9wMAACYBAAD4o4HJEWCTPxQy6IDPUdk/AADDPrsAAAAAAAAAAfgDAAAmAQAACP/LNb7Dkz8UMuiAz1HZPwCAwz7KAAAAAAAAAAH5AwAAJgEAAAj/yzW+w5M/FDLogM9R2T8AAMg+ygAAAAAAAAAB+gMAACYBAAAMWhaiaieUPxQy6IDPUdk/AADKPtoAAAAAAAAAAfsDAAAmAQAAioc72EBZlD8UMuiAz1HZPwCAzT7aAAAAAAAAAAH8AwAAJgEAAI7ihUTtvJQ/FDLogM9R2T8AAM8+6gAAAAAAAAAB/QMAACYBAACSPdCwmSCVPxQy6IDPUdk/AADSPvkAAAAAAAAAAf4DAAAmAQAAHsY/Uxy2lT8UMuiAz1HZPwAA0z4JAQAAAAAAAAH/AwAAJgEAACIhir/IGZY/FDLogM9R2T8AANY+CQEAAAAAAAABAAQAACYBAACwBETO9xKXP7ClijUAV9k/AADXPhgBAAAAAAAAAQEEAAAmAQAAPI2zcHqolz9QGS3qMFzZPwCA1j4YAQAAAAAAAAECBAAAJgEAAMxwbX+poZg/7IzPnmFh2T8AANY+KAEAAAAAAAABAwQAACYBAABQVCeO2JqZP4gAclOSZtk/AADWPigBAAAAAAAAAQQEAAAmAQAA3jfhnAeUmj8kdBQIw2vZPwAA1j5HAQAAAAAAAAEFBAAAJgEAAOxIwOEMv5s/wOe2vPNw2T8AANY+RwEAAAAAAAABBgQAACYBAAACWp8mEuqcP1xbWXEkdtk/AADWPkcBAAAAAAAAAQcEAAAmAQAAkj1ZNUHjnT/4zvslVXvZPwAA1j5HAQAAAAAAAAEIBAAAJgEAAJ5OOHpGDp8/lEKe2oWA2T8AANY+VwEAAAAAAAABCQQAACYBAADVr4vfpRygPzC2QI+2hdk/AIDUPlcBAAAAAAAAAQoEAAAmAQAAYTj7gSiyoD/QKeND54rZPwAA1D5nAQAAAAAAAAELBAAAJgEAAOfAaiSrR6E/0CnjQ+eK2T8AANQ+ZwEAAAAAAAABDAQAACYBAABtSdrGLd2hP2ydhfgXkNk/AADUPnYBAAAAAAAAAQ0EAAAmAQAA+dFJabByoj9snYX4F5DZPwAA1D52AQAAAAAAAAEOBAAAJgEAAEPxyyYeIaM/bJ2F+BeQ2T8AANQ+hgEAAAAAAAABDwQAACYBAACLEE7ki8+jP2ydhfgXkNk/AADUPpUBAAAAAAAAARAEAAAmAQAA1S/Qofl9pD9snYX4F5DZPwAA1D6VAQAAAAAAAAERBAAAJgEAABlPUl9nLKU/bJ2F+BeQ2T8AANQ+pQEAAAAAAAABEgQAACYBAAAnBec3wPOlP2ydhfgXkNk/AADUPqUBAAAAAAAAARMEAAAmAQAAL7t7EBm7pj9snYX4F5DZPwAA1D61AQAAAAAAAAEUBAAAJgEAAD1xEOlxgqc/bJ2F+BeQ2T8AANQ+tQEAAAAAAAABFQQAACYBAABFJ6XBykmoP2ydhfgXkNk/AADWPrUBAAAAAAAAARYEAAAmAQAAUd05miMRqT9snYX4F5DZPwAA1z7EAQAAAAAAAAEXBAAAJgEAAJ38u1eRv6k/bJ2F+BeQ2T8AgNY+xAEAAAAAAAABGAQAACYBAABpSWNL1Z+qP2ydhfgXkNk/AADWPtQBAAAAAAAAARkEAAAmAQAAsWjlCENOqz9snYX4F5DZPwAA1z7UAQAAAAAAAAEaBAAAJgEAALseeuGbFaw/bJ2F+BeQ2T8AgNc+5AEAAAAAAAABGwQAACYBAACDENdoM5KsP2ydhfgXkNk/AIDWPuQBAAAAAAAAARwEAAAmAQAACZlGC7YnrT9snYX4F5DZPwAA1j7zAQAAAAAAAAEdBAAAJgEAAJMhtq04va0/bJ2F+BeQ2T8AANY+8wEAAAAAAAABHgQAACYBAADdQDhrpmuuP2ydhfgXkNk/AADWPhICAAAAAAAAAR8EAAAmAQAA4ZuC11LPrj9snYX4F5DZPwAA1j4SAgAAAAAAAAEgBAAAJgEAAGck8nnVZK8/bJ2F+BeQ2T8AANY+EgIAAAAAAAABIQQAACYBAABrfzzmgcivP2ydhfgXkNk/AADWPhICAAAAAAAAASIEAAAmAQAAmrjMtowisD9snYX4F5DZPwAA1j4iAgAAAAAAAAEjBAAAJgEAAHwxe3rYYLA/bJ2F+BeQ2T8AANY+IgIAAAAAAAABJAQAACYBAAD+XqCwrpKwP2ydhfgXkNk/AADWPjICAAAAAAAAASUEAAAmAQAAhIzF5oTEsD9snYX4F5DZPwAA1z4yAgAAAAAAAAEmBAAAJgEAAAa66hxb9rA/bJ2F+BeQ2T8AgNc+QQIAAAAAAAABJwQAACYBAACI5w9TMSixP9Ap40Pnitk/AADZPkECAAAAAAAAASgEAAAmAQAAbGC+Fn1msT/QKeND54rZPwCA2T5RAgAAAAAAAAEpBAAAJgEAALAk9mc+sbE/0CnjQ+eK2T8AgNg+UQIAAAAAAAABKgQAACYBAACUnaQriu+xP9Ap40Pnitk/AADYPmECAAAAAAAAASsEAAAmAQAA1mHcfEs6sj8wtkCPtoXZPwAA2D5hAgAAAAAAAAEsBAAAJgEAAHxxnVuCkbI/MLZAj7aF2T8AANg+cAIAAAAAAAABLQQAACYBAAAggV46ueiyP5RCntqFgNk/AADYPnACAAAAAAAAAS4EAAAmAQAAxJAfGfA/sz+UQp7ahYDZPwAA2D6AAgAAAAAAAAEvBAAAJgEAAMzraYWco7M/+M77JVV72T8AANg+gAIAAAAAAAABMAQAACYBAADQRrTxSAe0P/jO+yVVe9k/AADYPo8CAAAAAAAAATEEAAAmAQAA0qH+XfVqtD/4zvslVXvZPwAA2D6PAgAAAAAAAAEyBAAAJgEAANr8SMqhzrQ/+M77JVV72T8AANg+nwIAAAAAAAABMwQAACYBAADeV5M2TjK1P/jO+yVVe9k/AADZPp8CAAAAAAAAATQEAAAmAQAA5rLdovqVtT/4zvslVXvZPwCA2T6fAgAAAAAAAAE1BAAAJgEAAOoNKA+n+bU/+M77JVV72T8AANw+rwIAAAAAAAABNgQAACYBAADwaHJ7U122P/jO+yVVe9k/AADdPq8CAAAAAAAAATcEAAAmAQAAlHgzWoq0tj/4zvslVXvZPwCA3T6+AgAAAAAAAAE4BAAAJgEAADqI9DjBC7c/+M77JVV72T8AAN4+vgIAAAAAAAABOQQAACYBAACeLsgy43u3P1xbWXEkdtk/AADgPs4CAAAAAAAAAToEAAAmAQAARD6JERrTtz/A57a883DZPwAA4T7OAgAAAAAAAAE7BAAAJgEAAAgw5pixT7g/iAByU5Jm2T8AgOA+3gIAAAAAAAABPAQAACYBAABu1rmS07+4P1AZLeowXNk/AADgPt4CAAAAAAAAAT0EAAAmAQAANsgWGms8uT8UMuiAz1HZPwAA4T7tAgAAAAAAAAE+BAAAJgEAAF4F/S54xbk/eL5FzJ5M2T8AgOE+7QIAAAAAAAABPwQAACYBAADmjWzR+lq6P9xKoxduR9k/AADlPv0CAAAAAAAAAUAEAAAmAQAAbBbcc33wuj9A1wBjPULZPwCA5j79AgAAAAAAAAFBBAAAJgEAAPSeSxYAhrs/pGNergw92T8AgOk+DAMAAAAAAAABQgQAACYBAADcckRG+Ce8Pwjwu/nbN9k/AADrPgwDAAAAAAAAAUMEAAAmAQAAZPuz6Hq9vD9sfBlFqzLZPwCA6z4cAwAAAAAAAAFEBAAAJgEAAO6DI4v9Ur0/bHwZRasy2T8AAOw+HAMAAAAAAAABRQQAACYBAAA4o6VIawG+P9AId5B6Ldk/AADtPiwDAAAAAAAAAUYEAAAmAQAAgsInBtmvvj/QCHeQei3ZPwCA7T4sAwAAAAAAAAFHBAAAJgEAAMjhqcNGXr8/0Ah3kHot2T8AAO8+OwMAAAAAAAABSAQAACYBAAA6ploHlQzAPzCV1NtJKNk/AIDvPjsDAAAAAAAAAUkEAAAmAQAAjlvgrAZqwD8wldTbSSjZPwCA7z47AwAAAAAAAAFKBAAAJgEAAJS2KhmzzcA/MJXU20ko2T8AAPA+WwMAAAAAAAABSwQAACYBAACaEXWFXzHBPzCV1NtJKNk/AADwPlsDAAAAAAAAAUwEAAAmAQAAUBKEuEabwT/QCHeQei3ZPwAA8D5bAwAAAAAAAAFNBAAAJgEAAKTHCV64+ME/bHwZRasy2T8AAPI+WwMAAAAAAAABTgQAACYBAACqIlTKZFzCP2x8GUWrMtk/AADzPmoDAAAAAAAAAU8EAAAmAQAAn4xQ4mCtwj8I8Lv52zfZPwCA9D5qAwAAAAAAAAFQBAAAJgEAAJL2TPpc/sI/CPC7+ds32T8AgPU+egMAAAAAAAABUQQAACYBAADXuoRLHknDPwjwu/nbN9k/AAD3PnoDAAAAAAAAAVIEAAAmAQAAfMpFKlWgwz8I8Lv52zfZPwCA9z6JAwAAAAAAAAFTBAAAJgEAANF/y8/G/cM/CPC7+ds32T8AAPk+iQMAAAAAAAABVAQAACYBAADV2hU8c2HEPwjwu/nbN9k/AID5PpkDAAAAAAAAAVUEAAAmAQAAitskb1rLxD+kY16uDD3ZPwCA+T6ZAwAAAAAAAAFWBAAAJgEAAI42b9sGL8U/QNcAYz1C2T8AAPo+qQMAAAAAAAABVwQAACYBAACWkblHs5LFP9xKoxduR9k/AAD8PqkDAAAAAAAAAVgEAAAmAQAAmuwDtF/2xT94vkXMnkzZPwAA/T64AwAAAAAAAAFZBAAAJgEAAPGhiVnRU8Y/FDLogM9R2T8AgP4+uAMAAAAAAAABWgQAACYBAABGVw//QrHGPxQy6IDPUdk/AID/PsgDAAAAAAAAAVsEAAAmAQAA6mbQ3XkIxz8UMuiAz1HZPwCA/z7IAwAAAAAAAAFcBAAAJgEAAD8cVoPrZcc/FDLogM9R2T8AAAA/2AMAAAAAAAABXQQAACYBAABDd6Dvl8nHPxQy6IDPUdk/AIAAP9gDAAAAAAAAAV4EAAAmAQAA+XevIn8zyD8UMuiAz1HZPwDAAD/nAwAAAAAAAAFfBAAAJgEAALB4vlVmncg/FDLogM9R2T8AgAE/5wMAAAAAAAABYAQAACYBAABlec2ITQfJPxQy6IDPUdk/AMABP/cDAAAAAAAAAWEEAAAmAQAAatQX9flqyT8UMuiAz1HZPwBAAT/3AwAAAAAAAAFiBAAAJgEAAHEvYmGmzsk/FDLogM9R2T8AAAE/BgQAAAAAAAABYwQAACYBAAB1iqzNUjLKP7ClijUAV9k/AIABPwYEAAAAAAAAAWQEAAAmAQAAfOX2Of+Vyj+wpYo1AFfZPwDAAT8WBAAAAAAAAAFlBAAAJgEAAH9AQaar+co/sKWKNQBX2T8AwAE/FgQAAAAAAAABZgQAACYBAADl5hSgzWnLP7ClijUAV9k/AAACPxYEAAAAAAAAAWcEAAAmAQAASo3ome/Zyz+wpYo1AFfZPwAAAz8mBAAAAAAAAAFoBAAAJgEAALAzvJMRSsw/sKWKNQBX2T8AgAM/JgQAAAAAAAABaQQAACYBAAC4jgYAvq3MP7ClijUAV9k/AEADPzUEAAAAAAAAAWoEAAAmAQAAvOlQbGoRzT9QGS3qMFzZPwAAAz81BAAAAAAAAAFrBAAAJgEAAGL5EUuhaM0/UBkt6jBc2T8AgAM/RQQAAAAAAAABbAQAACYBAACkvUmcYrPNP+yMz55hYdk/AMADP0UEAAAAAAAAAW0EAAAmAQAANty8Jun3zT+IAHJTkmbZPwCABD9VBAAAAAAAAAFuBAAAJgEAABpVa+o0Ns4/iAByU5Jm2T8AwAQ/VQQAAAAAAAABbwQAACYBAABQKFXnRW7OP4gAclOSZtk/AIAFP2QEAAAAAAAAAXAEAAAmAQAAgPs+5Famzj+IAHJTkmbZPwDABT9kBAAAAAAAAAFxBAAAJgEAALbOKOFn3s4/iAByU5Jm2T8AAAc/dAQAAAAAAAABcgQAACYBAACaR9eksxzPP4gAclOSZtk/AIAHP3QEAAAAAAAAAXMEAAAmAQAAzBrBocRUzz+IAHJTkmbZPwDABz+DBAAAAAAAAAF0BAAAJgEAAP7tqp7VjM8/iAByU5Jm2T8AAAg/gwQAAAAAAAABdQQAACYBAAAywZSb5sTPP4gAclOSZtk/AAAIP5MEAAAAAAAAAXYEAAAmAQAAZJR+mPf8zz+IAHJTkmbZPwAACD+TBAAAAAAAAAF3BAAAJgEAAPPgUedmF9A/iAByU5Jm2T8AQAc/owQAAAAAAAABeAQAACYBAACMysZlbzPQPyR0FAjDa9k/AAAHP6MEAAAAAAAAAXkEAAAmAQAAT2HZgFpM0D8kdBQIw2vZPwCABj+yBAAAAAAAAAF6BAAAJgEAADiliTgoYtA/JHQUCMNr2T8AAAY/sgQAAAAAAAABewQAACYBAABIlteM2HTQP8DntrzzcNk/AMACP7IEAAAAAAAAAXwEAAAmAQAAWocl4YiH0D9cW1lxJHbZPwAAAT/CBAAAAAAAAAF9BAAAJgEAAGt4czU5mtA/+M77JVV72T8AAOc+wgQAAAAAAAABfgQAACYBAADycJpfkaPQPzC2QI+2hdk/AADbPtIEAAAAAAAAAX8EAAAmAQAAVLwj7Qaw0D8IESitSJXZPwAA1T7SBAAAAAAAAAGABAAAJgEAACwPhlAks9A/HFNUNDyv2T8AgNM+8QQAAAAAAAABgQQAACYBAACGii0JbcXWP7Ah2mdN4dc/AAClPgAAAAAAAAAAAYIEAAAmAQAA1uRoQjK/1j9MlXwcfubXPwAA4j4QAAAAAAAAAAGDBAAAJgEAAE3sQRjatdY/6Agf0a7r1z8AgO8+EAAAAAAAAAABhAQAACYBAAB2md+0vLLWP4R8wYXf8Nc/AID5PhAAAAAAAAAAAYUEAAAmAQAAdpnftLyy1j+EfMGF3/DXPwAA6z4QAAAAAAAAAAGGBAAAJgEAAHaZ37S8stY/hHzBhd/w1z8AgOI+HwAAAAAAAAABhwQAACYBAAB2md+0vLLWP4R8wYXf8Nc/AAChPh8AAAAAAAAAAYgEAAAmAQAAJj+ke/e41j/oCB/RruvXPwAAhD4fAAAAAAAAAAGJBAAAJgEAANbkaEIyv9Y/6Agf0a7r1z8AAGc+HwAAAAAAAAABigQAACYBAADm3A2ss22RPzKsKI8c9e4/AAAMPgAAAAAAAAAAAYsEAAAmAQAA4oHDPwcKkT/QH8tDTfruPwAAQD4QAAAAAAAAAAGMBAAAJgEAAOKBwz8HCpE/0B/LQ0367j8AAEs+EAAAAAAAAAABjQQAACYBAADigcM/BwqRP9Afy0NN+u4/AABUPhAAAAAAAAAAAY4EAAAmAQAA4oHDPwcKkT8yrCiPHPXuPwAAaz49AAAAAAAAAAGPBAAAJgEAAOKBwz8HCpE/0B/LQ0367j8AAHQ+PQAAAAAAAAABkAQAACYBAADigcM/BwqRP9Afy0NN+u4/AAB8Pj0AAAAAAAAAAZEEAAAmAQAA4oHDPwcKkT/QH8tDTfruPwAAfz49AAAAAAAAAAGSBAAAJgEAAOKBwz8HCpE/0B/LQ0367j8AAIE+TQAAAAAAAAABkwQAACYBAADigcM/BwqRP9Afy0NN+u4/AICBPk0AAAAAAAAAAZQEAAAmAQAA4oHDPwcKkT/QH8tDTfruPwAAgz5dAAAAAAAAAAGVBAAAJgEAAOKBwz8HCpE/0B/LQ0367j8AgIM+XQAAAAAAAAABlgQAACYBAADigcM/BwqRP9Afy0NN+u4/AICKPl0AAAAAAAAAAZcEAAAmAQAA4oHDPwcKkT/QH8tDTfruPwCAjT5dAAAAAAAAAAGYBAAAJgEAAOKBwz8HCpE/0B/LQ0367j8AAJc+bAAAAAAAAAABmQQAACYBAADigcM/BwqRP9Afy0NN+u4/AACbPmwAAAAAAAAAAZoEAAAmAQAA4oHDPwcKkT/QH8tDTfruPwCAnz5sAAAAAAAAAAGbBAAAJgEAAOKBwz8HCpE/0B/LQ0367j8AAKE+bAAAAAAAAAABnAQAACYBAADigcM/BwqRP9Afy0NN+u4/AICiPmwAAAAAAAAAAZ0EAAAmAQAA4oHDPwcKkT/QH8tDTfruPwCAoz5sAAAAAAAAAAGeBAAAJgEAAOKBwz8HCpE/0B/LQ0367j8AgKM+bAAAAAAAAAABnwQAACYBAADigcM/BwqRP9Afy0NN+u4/AACkPmwAAAAAAAAAAaAEAAAmAQAA5twNrLNtkT/QH8tDTfruPwAApj58AAAAAAAAAAGhBAAAJgEAAHBlfU42A5I/0B/LQ0367j8AAKc+fAAAAAAAAAABogQAACYBAAD0SDddZfySP2yTbfh9/+4/AICoPqsAAAAAAAAAAaMEAAAmAQAADFoWomonlD9sk234ff/uPwCAqT66AAAAAAAAAAGkBAAAJgEAAB7GP1MctpU/Os2+UhYC7z8AgKk+ygAAAAAAAAABpQQAACYBAAA4MmkEzkSXPwgHEK2uBO8/AACqPsoAAAAAAAAAAaYEAAAmAQAATPncISw3mT8IBxCtrgTvPwAAqj7aAAAAAAAAAAGnBAAAJgEAAOrtdXVgW5s/Os2+UhYC7z8AAKo+2gAAAAAAAAABqAQAACYBAAAGtemSvk2dP2yTbfh9/+4/AACqPukAAAAAAAAAAakEAAAmAQAAKtenHMmjnz/QH8tDTfruPwAAqj7pAAAAAAAAAAGqBAAAJgEAAB/PDZ0Ty6A/Mqwojxz17j8AAKs++QAAAAAAAAABqwQAACYBAAAx4OzhGPahP5Y4htrr7+4/AICrPvkAAAAAAAAAAawEAAAmAQAAQ/HLJh4hoz8qi5LLIujuPwAArT4IAQAAAAAAAAGtBAAAJgEAANUv0KH5faQ/XFFBcYrl7j8AgK0+CAEAAAAAAAABrgQAACYBAAAnBec3wPOlPyJq/Acp2+4/AACwPhgBAAAAAAAAAa8EAAAmAQAA+wcjBF2bpz+G9llT+NXuPwAAsT4YAQAAAAAAAAGwBAAAJgEAANMKX9D5Qqk/HElmRC/O7j8AgLI+KAEAAAAAAAABsQQAACYBAAAvO8DSbByrP7KbcjVmxu4/AICzPigBAAAAAAAAAbIEAAAmAQAAgxDXaDOSrD94tC3MBLzuPwAAtj4oAQAAAAAAAAGzBAAAJgEAAJd8ABrlIK4/Dgc6vTu07j8AALc+RwEAAAAAAAABtAQAACYBAACt6CnLlq+vP6JZRq5yrO4/AIC2PkcBAAAAAAAAAbUEAAAmAQAAIkE8WQ+4sD84rFKfqaTuPwAAtj5HAQAAAAAAAAG2BAAAJgEAAO6N40xTmLE/nDiw6nif7j8AALc+RwEAAAAAAAABtwQAACYBAAAcJhTODIWyPwDFDTZImu4/AIC3PlcBAAAAAAAAAbgEAAAmAQAA6HK7wVBlsz9iUWuBF5XuPwAAuT5XAQAAAAAAAAG5BAAAJgEAALK/YrWURbQ/xt3IzOaP7j8AgLk+ZgEAAAAAAAABugQAACYBAAAcwYAbYxm1P/ijd3JOje4/AAC8PmYBAAAAAAAAAbsEAAAmAQAAyiuMZkbUtT9cMNW9HYjuPwAAvT52AQAAAAAAAAG8BAAAJgEAABJLDiS0grY/XDDVvR2I7j8AAMA+dgEAAAAAAAABvQQAACYBAAD6HgdUrCS3P472g2OFhe4/AADBPoUBAAAAAAAAAb4EAAAmAQAA4vL/g6TGtz/AvDIJ7YLuPwAAxD6FAQAAAAAAAAG/BAAAJgEAACwSgkESdbg/wLwyCe2C7j8AAMU+lQEAAAAAAAABwAQAACYBAAB0MQT/fyO5P8C8Mgntgu4/AADIPpUBAAAAAAAAAcEEAAAmAQAAwFCGvO3RuT/AvDIJ7YLuPwAAyT6lAQAAAAAAAAHCBAAAJgEAAAZwCHpbgLo/jvaDY4WF7j8AAMw+pQEAAAAAAAABwwQAACYBAABQj4o3yS67P1ww1b0diO4/AADNPrQBAAAAAAAAAcQEAAAmAQAAOmODZ8HQuz9cMNW9HYjuPwAA0T60AQAAAAAAAAHFBAAAJgEAACI3fJe5crw/XDDVvR2I7j8AgNI+xAEAAAAAAAABxgQAACYBAAAKC3XHsRS9P/ijd3JOje4/AIDUPsQBAAAAAAAAAccEAAAmAQAAlJPkaTSqvT/G3cjM5o/uPwCA1T7UAQAAAAAAAAHIBAAAJgEAALrQyn5BM74/YlFrgReV7j8AgNQ+1AEAAAAAAAAByQQAACYBAADiDbGTTry+PwDFDTZImu4/AADUPuMBAAAAAAAAAcoEAAAmAQAAapYgNtFRvz+cOLDqeJ/uPwAA1T7jAQAAAAAAAAHLBAAAJgEAAPIekNhT578/Buaj+UGn7j8AgNU+8wEAAAAAAAABzAQAACYBAAC80389az7AP6JZRq5yrO4/AIDVPvMBAAAAAAAAAc0EAAAmAQAAsT18VWePwD8OBzq9O7TuPwAA1j7zAQAAAAAAAAHOBAAAJgEAAKaneG1j4MA/eLQtzAS87j8AANY+AgIAAAAAAAABzwQAACYBAAA5xuv36STBPxQo0IA1we4/AADWPgICAAAAAAAAAdAEAAAmAQAALTDoD+Z1wT8UKNCANcHuPwAA2D4SAgAAAAAAAAHRBAAAJgEAAMBOW5psusE/gNXDj/7I7j8AANk+EgIAAAAAAAAB0gQAACYBAAAFE5PrLQXCPxxJZkQvzu4/AADdPiICAAAAAAAAAdMEAAAmAQAAmDEGdrRJwj+4vAj5X9PuPwCA3j4iAgAAAAAAAAHUBAAAJgEAAHyqtDkAiMI/Imr8Bynb7j8AgOA+MQIAAAAAAAAB1QQAACYBAABgI2P9S8bCP8DdnrxZ4O4/AIDhPjECAAAAAAAAAdYEAAAmAQAAQ5wRwZcEwz9cUUFxiuXuPwCA4T5BAgAAAAAAAAHXBAAAJgEAANe6hEseScM/KouSyyLo7j8AAOI+QQIAAAAAAAAB2AQAACYBAAAaf7yc35PDP8j+NIBT7e4/AIDgPlECAAAAAAAAAdkEAAAmAQAAEOm4tNvkwz9kctc0hPLuPwAA4D5RAgAAAAAAAAHaBAAAJgEAAAJTtczXNcQ/Mqwojxz17j8AAOA+YAIAAAAAAAAB2wQAACYBAACnYnarDo3EP9Afy0NN+u4/AADgPmACAAAAAAAAAdwEAAAmAQAAS3I3ikXkxD86zb5SFgLvPwAA4z5wAgAAAAAAAAHdBAAAJgEAAEHcM6JBNcU/1kBhB0cH7z8AgOQ+cAIAAAAAAAAB3gQAACYBAAA1RjC6PYbFP9ZAYQdHB+8/AIDmPn8CAAAAAAAAAd8EAAAmAQAAKbAs0jnXxT8QKKZwqBHvPwCA5z5/AgAAAAAAAAHgBAAAJgEAAGx0ZCP7IcY/3mH3ykAU7z8AAOs+jwIAAAAAAAAB4QQAACYBAACyOJx0vGzGP0gP69kJHO8/AIDsPo8CAAAAAAAAAeIEAAAmAQAA9PzTxX23xj8WSTw0oh7vPwCA7T6PAgAAAAAAAAHjBAAAJgEAAIkbR1AE/MY/5IKNjjoh7z8AAO4+nwIAAAAAAAAB5AQAACYBAAAdOrraikDHP4D2L0NrJu8/AADwPp8CAAAAAAAAAeUEAAAmAQAAYv7xK0yLxz9QMIGdAynvPwAA8T6uAgAAAAAAAAHmBAAAJgEAAKXCKX0N1sc/HmrS95sr7z8AAPQ+rgIAAAAAAAAB5wQAACYBAACaLCaVCSfIP+yjI1I0Lu8/AAD1Pr4CAAAAAAAAAegEAAAmAQAAjZYirQV4yD+IF8YGZTPvPwCA9T6+AgAAAAAAAAHpBAAAJgEAAIEAH8UBycg/JItou5U47z8AAPY+3QIAAAAAAAAB6gQAACYBAADExFYWwxPJP/LEuRUuO+8/AAD4Pt0CAAAAAAAAAesEAAAmAQAAC4mOZ4ReyT/yxLkVLjvvPwAA+T7dAgAAAAAAAAHsBAAAJgEAAJ6nAfIKo8k/kDhcyl5A7z8AAP0+3QIAAAAAAAAB7QQAACYBAAAyxnR8kefJP15yrST3Qu8/AID+Pu0CAAAAAAAAAe4EAAAmAQAAFj8jQN0lyj8srP5+j0XvPwBAAD/tAgAAAAAAAAHvBAAAJgEAAPe30QMpZMo/+uVP2SdI7z8AwAA//AIAAAAAAAAB8AQAACYBAAAqi7sAOpzKP/rlT9knSO8/AIABP/wCAAAAAAAAAfEEAAAmAQAADgRqxIXayj+WWfKNWE3vPwDAAT8MAwAAAAAAAAHyBAAAJgEAAKIi3U4MH8s/ZJND6PBP7z8AwAE/DAMAAAAAAAAB8wQAACYBAAA2QVDZkmPLPwAH5pwhVe8/AAACPxwDAAAAAAAAAfQEAAAmAQAAegWIKlSuyz8AB+acIVXvPwAAAj8cAwAAAAAAAAH1BAAAJgEAAB4VSQmLBcw/nnqIUVJa7z8AAAI/KwMAAAAAAAAB9gQAACYBAABg2YBaTFDMP556iFFSWu8/AIACPysDAAAAAAAAAfcEAAAmAQAAVkN9ckihzD867ioGg1/vPwDAAj87AwAAAAAAAAH4BAAAJgEAAOph8PzO5cw/CCh8YBti7z8AAAQ/OwMAAAAAAAAB+QQAACYBAAB+gGOHVSrNPwgofGAbYu8/AIAEP0sDAAAAAAAAAfoEAAAmAQAAYvkRS6FozT+kmx4VTGfvPwBABD9LAwAAAAAAAAH7BAAAJgEAAEZywA7tps0/pJseFUxn7z8AAAQ/WgMAAAAAAAAB/AQAACYBAAB2RaoL/t7NP6SbHhVMZ+8/AIAEP1oDAAAAAAAAAf0EAAAmAQAA+nLPQdQQzj+kmx4VTGfvPwDABD9qAwAAAAAAAAH+BAAAJgEAANzrfQUgT84/pJseFUxn7z8AwAQ/agMAAAAAAAAB/wQAACYBAADAZCzJa43OP6SbHhVMZ+8/AAAFP3kDAAAAAAAAAQAFAAAmAQAA9DcWxnzFzj+kmx4VTGfvPwAABT95AwAAAAAAAAEBBQAAJgEAANawxInIA88/pJseFUxn7z8AAAU/eQMAAAAAAAABAgUAACYBAAC6KXNNFELPP6SbHhVMZ+8/AAAFP4kDAAAAAAAAAQMFAAAmAQAAnKIhEWCAzz+kmx4VTGfvPwAABT+JAwAAAAAAAAEEBQAAJgEAAIAb0NSrvs8/pJseFUxn7z8AQAQ/mQMAAAAAAAABBQUAACYBAABklH6Y9/zPP6SbHhVMZ+8/AAAEP5kDAAAAAAAAAQYFAAAmAQAAo4YWrqEd0D+kmx4VTGfvPwAABT+oAwAAAAAAAAEHBQAAJgEAAD1wiyyqOdA/pJseFUxn7z8AgAU/qAMAAAAAAAABCAUAACYBAAD+Bp5HlVLQP6SbHhVMZ+8/AEAFP8gDAAAAAAAAAQkFAAAmAQAAv52wYoBr0D9AD8HJfGzvPwAABT/IAwAAAAAAAAEKBQAAJgEAAKnhYBpOgdA/DkkSJBVv7z8AAAU/yAMAAAAAAAABCwUAACYBAABreHM1OZrQPw5JEiQVb+8/AAAFP8gDAAAAAAAAAQwFAAAmAQAAVLwj7Qaw0D/egmN+rXHvPwAABT/XAwAAAAAAAAENBQAAJgEAAGStcUG3wtA/3oJjfq1x7z8AAAU/1wMAAAAAAAABDgUAACYBAACeS10yStLQP6y8tNhFdO8/AAAGP+cDAAAAAAAAAQ8FAAAmAQAA1ulII93h0D+svLTYRXTvPwCABj/nAwAAAAAAAAEQBQAAJgEAAA6INBRw8dA/rLy02EV07z8AwAU/9gMAAAAAAAABEQUAACYBAABw072h5f3QP0gwV412ee8/AEAFP/YDAAAAAAAAARIFAAAmAQAA98vkyz0H0T8WaqjnDnzvPwCABD8GBAAAAAAAAAETBQAAJgEAAFkXblmzE9E/Fmqo5w587z8AAAQ/BgQAAAAAAAABFAUAACYBAADhD5WDCx3RP+Sj+UGnfu8/AMAAPxYEAAAAAAAAARUFAAAmAQAAkrVZSkYj0T/ko/lBp37vPwAA/j4WBAAAAAAAAAEWBQAAJgEAAENbHhGBKdE/5KP5Qad+7z8AgPM+FgQAAAAAAAABFwUAACYBAADyAOPXuy/RP7LdSpw/ge8/AADvPhYEAAAAAAAAARgFAAAmAQAAo6annvY10T+y3UqcP4HvPwAA2T4WBAAAAAAAAAEZBQAAJgEAAFNMbGUxPNE/st1KnD+B7z8AAM8+JQQAAAAAAAABGgUAACYBAABTTGxlMTzRP7LdSpw/ge8/AABNPiUEAAAAAAAAARsFAAAmAQAABPIwLGxC0T+y3UqcP4HvPwAA4D01BAAAAAAAAAEcBQAAJgEAALOX9fKmSNE/TlHtUHCG7z8AAGg9NQQAAAAAAAABHQUAACYBAAAJKArHGGvWP8p6rsItJ+0/AAAEPQAAAAAAAAAAAR4FAAAmAQAAqNyAOaNe1j8EYvMrjzHtPwAAOD0EAAAAAAAAAAEfBQAAJgEAAPo2vHJoWNY/bg/nOlg57T8AAEA9BAAAAAAAAAABIAUAACYBAADRiR7WhVvWP24P5zpYOe0/AABMPQQAAAAAAAAAASEFAAAmAQAA0Yke1oVb1j/Sm0SGJzTtPwAAUD0EAAAAAAAAAAEiBQAAJgEAAJd7e10d2NY/8OZhL4un4z8AACQ9AAAAAAAAAAABIwUAACYBAACXe3tdHdjWP1Jzv3paouM/AABgPRAAAAAAAAAAASQFAAAmAQAAl3t7XR3Y1j9Sc796WqLjPwAAcD0QAAAAAAAAAAElBQAAJgEAAG/O3cA629Y/tv8cximd4z8AAHg9EAAAAAAAAAABJgUAACYBAABJIUAkWN7WP7b/HMYpneM/AAC0PR8AAAAAAAAAAScFAAAmAQAASSFAJFje1j/oxctrkZrjPwAAzD0fAAAAAAAAAAEoBQAAJgEAACB0ood14dY/Fox6EfmX4z8AAAM+HwAAAAAAAAABKQUAACYBAAD4xgTrkuTWP3oY2FzIkuM/AAAQPh8AAAAAAAAAASoFAAAmAQAA+MYE65Lk1j/cpDWol43jPwAAIz4vAAAAAAAAAAErBQAAJgEAANEZZ06w59Y/dPdBmc6F4z8AACs+LwAAAAAAAAABLAUAACYBAACpbMmxzerWPwpKTooFfuM/AAA1Pj8AAAAAAAAAAS0FAAAmAQAAgb8rFevt1j/QYgkhpHPjPwAAOT4/AAAAAAAAAAEuBQAAJgEAAFgSjngI8dY/ZrUVEttr4z8AAD8+TgAAAAAAAAABLwUAACYBAAAxZfDbJfTWP2CUf07hXuM/AABCPl4AAAAAAAAAATAFAAAmAQAACrhSP0P31j8mrTrlf1TjPwAATD5eAAAAAAAAAAExBQAAJgEAALpdFwZ+/dY/UFJTx+1E4z8AAFA+bQAAAAAAAAABMgUAACYBAABqA9zMuAPXP3z3a6lbNeM/AABcPm0AAAAAAAAAATMFAAAmAQAAG6mgk/MJ1z/YYjMxMSPjPwAAYD59AAAAAAAAAAE0BQAAJgEAAMtOZVouENc/ZpSpXm4O4z8AAGk+jQAAAAAAAAABNQUAACYBAABSR4yEhhnXP/TFH4yr+eI/AABtPo0AAAAAAAAAATYFAAAmAQAA3D+zrt4i1z+0vURfUOLiPwAAbz6NAAAAAAAAAAE3BQAAJgEAAGU42tg2LNc/pHsY2FzI4j8AAHA+nAAAAAAAAAABOAUAACYBAADuMAEDjzXXP8j/mvbQq+I/AABwPpwAAAAAAAAAATkFAAAmAQAATnyKkARC1z8eSsy6rIziPwAAcD6cAAAAAAAAAAE6BQAAJgEAAK/HEx56Ttc/pFqsJPBq4j8AAHA+rAAAAAAAAAABOwUAACYBAADmZf8ODV7XPyxrjI4zSeI/AABwPqwAAAAAAAAAATwFAAAmAQAAIATr/59t1z+Ctb1SDyriPwAAcD68AAAAAAAAAAE9BQAAJgEAAFmi1vAyfdc/pDlAcYMN4j8AAHA+vAAAAAAAAAABPgUAACYBAACRQMLhxYzXP5T3E+qP8+E/AAByPssAAAAAAAAAAT8FAAAmAQAAyt6t0lic1z+GtedinNnhPwAAcz7LAAAAAAAAAAFABQAAJgEAACsqN2DOqNc/Rq0MNkHC4T8AAHE+2wAAAAAAAAABQQUAACYBAABjyCJRYbjXPwalMQnmquE/AABwPtsAAAAAAAAAAUIFAAAmAQAAwxOs3tbE1z9kEPmQu5jhPwAAcD76AAAAAAAAAAFDBQAAJgEAACVfNWxM0dc/8kFvvviD4T8AAHA++gAAAAAAAAABRAUAACYBAACtV1yWpNrXPxznh6BmdOE/AAByPvoAAAAAAAAAAUUFAAAmAQAAD6PlIxrn1z9IjKCC1GThPwAAcz76AAAAAAAAAAFGBQAAJgEAAJabDE5y8Nc/QGsKv9pX4T8AAHM+CgEAAAAAAAABRwUAACYBAAAflDN4yvnXPwaExVV5TeE/AAB0PgoBAAAAAAAAAUgFAAAmAQAA0Dn4PgUA2D/MnIDsF0PhPwAAbT4ZAQAAAAAAAAFJBQAAJgEAAIDfvAVABtg/Yu+M3U474T8AAGo+GQEAAAAAAAABSgUAACYBAABZMh9pXQnYP/hBmc6FM+E/AABJPikBAAAAAAAAAUsFAAAmAQAAMIWBzHoM2D9azvYZVS7hPwAAOz4pAQAAAAAAAAFMBQAAJgEAADCFgcx6DNg/vlpUZSQp4T8AADc+KQEAAAAAAAABTQUAACYBAAAH2OMvmA/YP/AgAwuMJuE/AAA2PikBAAAAAAAAAU4FAAAmAQAAN6CpV30/1j9C77qMjc3iPwAAwD0AAAAAAAAAAAFPBQAAJgEAAF5NR/RfPNY/3mJdQb7S4j8AAAM+EAAAAAAAAAABUAUAACYBAABeTUf0XzzWPxApDOcl0OI/AAALPhAAAAAAAAAAAVEFAAAmAQAAh/rkkEI51j8QKQznJdDiPwAAET4QAAAAAAAAAAFSBQAAJgEAAIf65JBCOdY/ECkM5yXQ4j8AACc+EAAAAAAAAAABUwUAACYBAACwp4ItJTbWPxApDOcl0OI/AAAwPh8AAAAAAAAAAVQFAAAmAQAAsKeCLSU21j8QKQznJdDiPwAAOj4fAAAAAAAAAAFVBQAAJgEAANdUIMoHM9Y/ECkM5yXQ4j8AAD4+HwAAAAAAAAABVgUAACYBAAD+Ab5m6i/WPxApDOcl0OI/AABGPh8AAAAAAAAAAVcFAAAmAQAAJ69bA80s1j8QKQznJdDiPwAAST4vAAAAAAAAAAFYBQAAJgEAAHYJlzySJtY/3mJdQb7S4j8AAF8+LwAAAAAAAAABWQUAACYBAADGY9J1VyDWP95iXUG+0uI/AABoPi8AAAAAAAAAAVoFAAAmAQAA7RBwEjod1j+snK6bVtXiPwAAez4/AAAAAAAAAAFbBQAAJgEAAD1rq0v/FtY/ShBRUIfa4j8AgIE+PwAAAAAAAAABXAUAACYBAABmGEno4RPWP+aD8wS43+I/AICEPk4AAAAAAAAAAV0FAAAmAQAAZhhJ6OET1j9SMecTgefiPwCAhT5OAAAAAAAAAAFeBQAAJgEAAGYYSejhE9Y/WFJ913r04j8AgIQ+XgAAAAAAAAABXwUAACYBAAA9a6tL/xbWP2BzE5t0AeM/AACEPm4AAAAAAAAAAWAFAAAmAQAA7RBwEjod1j9mlKlebg7jPwAAhD5uAAAAAAAAAAFhBQAAJgEAAJ22NNl0I9Y/PO+QfAAe4z8AAIQ+fQAAAAAAAAABYgUAACYBAAAnr1sDzSzWP+CDyfQqMOM/AACEPn0AAAAAAAAAAWMFAAAmAQAAsKeCLSU21j9QUlPH7UTjPwAAhD6NAAAAAAAAAAFkBQAAJgEAADegqVd9P9Y/wiDdmbBZ4z8AAIQ+nAAAAAAAAAABZQUAACYBAADAmNCB1UjWPwIpuMYLceM/AACEPpwAAAAAAAAAAWYFAAAmAQAASJH3qy1S1j9CMZPzZojjPwAAhD6sAAAAAAAAAAFnBQAAJgEAANGJHtaFW9Y/tv8cximd4z8AAIQ+rAAAAAAAAAABaAUAACYBAABagkUA3mTWPyjOppjsseM/AACEPqwAAAAAAAAAAWkFAAAmAQAA43psKjZu1j+anDBrr8bjPwAAhD68AAAAAAAAAAFqBQAAJgEAAGtzk1SOd9Y/DGu6PXLb4z8AAIU+vAAAAAAAAAABawUAACYBAADya7p+5oDWP67/8rWc7eM/AICFPssAAAAAAAAAAWwFAAAmAQAAfGThqD6K1j+EWtrTLv3jPwCAhD7LAAAAAAAAAAFtBQAAJgEAACwKpm95kNY/jHtwlygK5D8AAIQ+2wAAAAAAAAABbgUAACYBAAC1As2Z0ZnWP8RitQCKFOQ/AACFPtsAAAAAAAAAAW8FAAAmAQAAjFUv/e6c1j8uEKkPUxzkPwCAhT7bAAAAAAAAAAFwBQAAJgEAADz788Mpo9Y/mL2cHhwk5D8AgIU+6wAAAAAAAAABcQUAACYBAADtoLiKZKnWPzQxP9NMKeQ/AACGPusAAAAAAAAAAXIFAAAmAQAAxvMa7oGs1j/QpOGHfS7kPwAAhz7rAAAAAAAAAAFzBQAAJgEAAHaZ37S8stY/nt4y4hUx5D8AgIc++gAAAAAAAAABdAUAACYBAABN7EEY2rXWP2wYhDyuM+Q/AICHPvoAAAAAAAAAAXUFAAAmAQAATexBGNq11j9sGIQ8rjPkPwAAiD76AAAAAAAAAAF2BQAAJgEAAP+RBt8UvNY/bBiEPK4z5D8AAIg++gAAAAAAAAABdwUAACYBAACuN8ulT8LWP2wYhDyuM+Q/AACIPgoBAAAAAAAAAXgFAAAmAQAArjfLpU/C1j9sGIQ8rjPkPwAAiT4KAQAAAAAAAAF5BQAAJgEAAF/dj2yKyNY/bBiEPK4z5D8AgIk+GQEAAAAAAAABegUAACYBAAA3MPLPp8vWP57eMuIVMeQ/AICIPhkBAAAAAAAAAXsFAAAmAQAADoNUM8XO1j/QpOGHfS7kPwAAiD4pAQAAAAAAAAF8BQAAJgEAAOjVtpbi0dY/AmuQLeUr5D8AAIk+KQEAAAAAAAABfQUAACYBAADAKBn6/9TWPzQxP9NMKeQ/AICJPikBAAAAAAAAAX4FAAAmAQAAb87dwDrb1j9m9+14tCbkPwCAiT5IAQAAAAAAAAF/BQAAJgEAACB0ood14dY/mL2cHhwk5D8AAIo+WAEAAAAAAAABgAUAACYBAADRGWdOsOfWP8qDS8SDIeQ/AACKPlgBAAAAAAAAAYEFAAAmAQAAgb8rFevt1j8uEKkPUxzkPwAAij5YAQAAAAAAAAGCBQAAJgEAADFl8Nsl9NY/kpwGWyIX5D8AAIo+WAEAAAAAAAABgwUAACYBAAC6XRcGfv3WPyjvEkxZD+Q/AACKPmgBAAAAAAAAAYQFAAAmAQAAQlY+MNYG1z++QR89kAfkPwAAiz53AQAAAAAAAAGFBQAAJgEAAMtOZVouENc/UpQrLsf/4z8AgIs+dwEAAAAAAAABhgUAACYBAABSR4yEhhnXP+jmNx/+9+M/AACNPpYBAAAAAAAAAYcFAAAmAQAAs5IVEvwl1z+u//K1nO3jPwCAjT6WAQAAAAAAAAGIBQAAJgEAABPenp9xMtc/dhiuTDvj4z8AgI0+lgEAAAAAAAABiQUAACYBAAB1KSgt5z7XPz4xaePZ2OM/AACOPqYBAAAAAAAAAYoFAAAmAQAAr8cTHnpO1z8ESiR6eM7jPwAAjj6mAQAAAAAAAAGLBQAAJgEAAOZl/w4NXtc/zGLfEBfE4z8AAI4+tgEAAAAAAAABjAUAACYBAAAgBOv/n23XP5J7mqe1ueM/AACOPrYBAAAAAAAAAY0FAAAmAQAAWaLW8DJ91z8ozqaY7LHjPwAAjj7FAQAAAAAAAAGOBQAAJgEAAGqTJEXjj9c/8OZhL4un4z8AAI4+xQEAAAAAAAABjwUAACYBAAB7hHKZk6LXP7b/HMYpneM/AACOPtUBAAAAAAAAAZAFAAAmAQAAi3XA7UO11z96GNhcyJLjPwAAjz7VAQAAAAAAAAGRBQAAJgEAAJ1mDkL0x9c/QjGT82aI4z8AgI8+5QEAAAAAAAABkgUAACYBAADVBPoyh9fXPwpKTooFfuM/AICPPuUBAAAAAAAAAZMFAAAmAQAAD6PlIxrn1z+enFp7PHbjPwAAkD7zAQAAAAAAAAGUBQAAJgEAAEZB0RSt9tc/ZrUVEttr4z8AgI0+8wEAAAAAAAABlQUAACYBAADQOfg+BQDYP/wHIgMSZOM/AICMPgMCAAAAAAAAAZYFAAAmAQAAWTIfaV0J2D9glH9O4V7jPwAAez4DAgAAAAAAAAGXBQAAJgEAAOAqRpO1Etg/9OaLPxhX4z8AAG4+EgIAAAAAAAABmAUAACYBAABoI229DRzYP1hz6YrnUeM/AABoPhICAAAAAAAAAZkFAAAmAQAA8RuU52Ul2D+KOZgwT0/jPwAAZz4SAgAAAAAAAAGaBQAAJgEAAON6bCo2btY/erWTQoJ64j8AANQ9AAAAAAAAAAABmwUAACYBAAAJKArHGGvWP+Rih1FLguI/AAARPg8AAAAAAAAAAZwFAAAmAQAAMdWnY/tn1j+ynNir44TiPwAAGj4PAAAAAAAAAAGdBQAAJgEAAFqCRQDeZNY/spzYq+OE4j8AACE+DwAAAAAAAAABngUAACYBAABagkUA3mTWP7Kc2KvjhOI/AAA6Pg8AAAAAAAAAAZ8FAAAmAQAAWoJFAN5k1j+ynNir44TiPwAARD4fAAAAAAAAAAGgBQAAJgEAAFqCRQDeZNY/spzYq+OE4j8AAFA+HwAAAAAAAAABoQUAACYBAABagkUA3mTWP7Kc2KvjhOI/AABVPi8AAAAAAAAAAaIFAAAmAQAAMdWnY/tn1j+C1ikGfIfiPwAAWT4vAAAAAAAAAAGjBQAAJgEAAAkoCscYa9Y/HkrMuqyM4j8AAFs+LwAAAAAAAAABpAUAACYBAAC7zc6NU3HWP7q9bm/dkeI/AABmPi8AAAAAAAAAAaUFAAAmAQAARMb1t6t61j8ka2J+ppniPwAAbD4+AAAAAAAAAAGmBQAAJgEAAPJrun7mgNY/wt4EM9ee4j8AAHU+PgAAAAAAAAABpwUAACYBAABTt0MMXI3WPyyM+EGgpuI/AAB5Pj4AAAAAAAAAAagFAAAmAQAAtQLNmdGZ1j9kcz2rAbHiPwAAfT5dAAAAAAAAAAGpBQAAJgEAABVOVidHptY/0CAxusq44j8AAH8+XQAAAAAAAAABqgUAACYBAAB2md+0vLLWP9ZBx33ExeI/AACDPm0AAAAAAAAAAasFAAAmAQAArjfLpU/C1j/eYl1BvtLiPwCAhD5tAAAAAAAAAAGsBQAAJgEAAMAoGfr/1NY/tL1EX1Di4j8AgIY+fQAAAAAAAAABrQUAACYBAACpbMmxzerWP4oYLH3i8eI/AICHPowAAAAAAAAAAa4FAAAmAQAAQlY+MNYG1z9gcxObdAHjPwAAiT6MAAAAAAAAAAGvBQAAJgEAALOSFRL8Jdc/NM76uAYR4z8AgIk+nAAAAAAAAAABsAUAACYBAAD9IU9XP0jXPwop4taYIOM/AACLPpwAAAAAAAAAAbEFAAAmAQAAIATr/59t1z/gg8n0KjDjPwCAiz6cAAAAAAAAAAGyBQAAJgEAAEHmhqgAk9c/5qRfuCQ94z8AgIs+rAAAAAAAAAABswUAACYBAACLdcDtQ7XXPyCMpCGGR+M/AACMPqwAAAAAAAAAAbQFAAAmAQAAJV81bEzR1z9Yc+mK51HjPwAAjD67AAAAAAAAAAG1BQAAJgEAAOb1R4c36tc/wiDdmbBZ4z8AAIw+uwAAAAAAAAABtgUAACYBAACnjFqiIgPYPy7O0Kh5YeM/AACNPssAAAAAAAAAAbcFAAAmAQAAuX2o9tIV2D+Ye8S3QmnjPwCAjT7LAAAAAAAAAAG4BQAAJgEAAPEblOdlJdg/Aim4xgtx4z8AAIc+ywAAAAAAAAABuQUAACYBAABRZx112zHYP56cWns8duM/AACEPtoAAAAAAAAAAboFAAAmAQAA219EnzM72D9u1qvV1HjjPwAAUj7aAAAAAAAAAAG7BQAAJgEAAGRYa8mLRNg/btar1dR44z8AADo+2gAAAAAAAAABvAUAACYBAAAS/i+QxkrYP27Wq9XUeOM/AAAqPuoAAAAAAAAAAb0FAAAmAQAA7VCS8+NN2D9u1qvV1HjjPwAAJD7qAAAAAAAAAAG+BQAAJgEAALUCzZnRmdY/wt4EM9ee4j8AAFg9AAAAAAAAAAABvwUAACYBAAAFXQjTlpPWP/Kks9g+nOI/AACUPQ8AAAAAAAAAAcAFAAAmAQAA3K9qNrSW1j/ypLPYPpziPwAAnj0PAAAAAAAAAAHBBQAAJgEAAAVdCNOWk9Y/wt4EM9ee4j8AAKQ9DwAAAAAAAAABwgUAACYBAAAFXQjTlpPWP8LeBDPXnuI/AADuPQ8AAAAAAAAAAcMFAAAmAQAALAqmb3mQ1j+QGFaNb6HiPwAABz4fAAAAAAAAAAHEBQAAJgEAAHxk4ag+itY/XlKn5wek4j8AACY+HwAAAAAAAAABxQUAACYBAADLvhziA4TWPyyM+EGgpuI/AAA0Ph8AAAAAAAAAAcYFAAAmAQAAGxlYG8l91j8sjPhBoKbiPwAATT4fAAAAAAAAAAHHBQAAJgEAAJIgMfFwdNY/LIz4QaCm4j8AAFg+LgAAAAAAAAAByAUAACYBAAAJKArHGGvWP/rFSZw4qeI/AABrPi4AAAAAAAAAAckFAAAmAQAAgy/jnMBh1j/I/5r20KviPwAAcz4+AAAAAAAAAAHKBQAAJgEAAPo2vHJoWNY/ljnsUGmu4j8AAH8+PgAAAAAAAAABywUAACYBAACZ6zLl8kvWP2RzPasBseI/AACCPk4AAAAAAAAAAcwFAAAmAQAAN6CpV30/1j9kcz2rAbHiPwCAhj5OAAAAAAAAAAHNBQAAJgEAALCngi0lNtY/Mq2OBZqz4j8AgIg+XQAAAAAAAAABzgUAACYBAAAnr1sDzSzWPzKtjgWas+I/AACOPl0AAAAAAAAAAc8FAAAmAQAAnbY02XQj1j8C599fMrbiPwAAkD5dAAAAAAAAAAHQBQAAJgEAAO0QcBI6HdY/AuffXzK24j8AgJM+bQAAAAAAAAAB0QUAACYBAAA9a6tL/xbWPwLn318ytuI/AACVPm0AAAAAAAAAAdIFAAAmAQAAjcXmhMQQ1j8C599fMrbiPwAAmD5tAAAAAAAAAAHTBQAAJgEAALVyhCGnDdY/AuffXzK24j8AAJk+fQAAAAAAAAAB1AUAACYBAADcHyK+iQrWPwLn318ytuI/AICYPn0AAAAAAAAAAdUFAAAmAQAA3B8ivokK1j8C599fMrbiPwAAmD59AAAAAAAAAAHWBQAAJgEAALVyhCGnDdY/0CAxusq44j8AAJc+fQAAAAAAAAAB1wUAACYBAABmGEno4RPWP55aghRju+I/AACWPowAAAAAAAAAAdgFAAAmAQAA7RBwEjod1j9slNNu+73iPwAAlT6MAAAAAAAAAAHZBQAAJgEAAE9c+Z+vKdY/Os4kyZPA4j8AAJQ+qwAAAAAAAAAB2gUAACYBAACH+uSQQjnWPwgIdiMsw+I/AACUPrsAAAAAAAAAAdsFAAAmAQAAmesy5fJL1j/WQcd9xMXiPwAAlD67AAAAAAAAAAHcBQAAJgEAAIMv45zAYdY/pHsY2FzI4j8AAJU+ywAAAAAAAAAB3QUAACYBAABrc5NUjnfWP3K1aTL1yuI/AICVPtoAAAAAAAAAAd4FAAAmAQAAU7dDDFyN1j8QKQznJdDiPwCAlT7aAAAAAAAAAAHfBQAAJgEAADz788Mpo9Y/rJyum1bV4j8AAJY+6gAAAAAAAAAB4AUAACYBAAAmP6R797jWP0oQUVCH2uI/AICUPuoAAAAAAAAAAeEFAAAmAQAADoNUM8XO1j+0vURfUOLiPwAAlD76AAAAAAAAAAHiBQAAJgEAAPjGBOuS5NY/UjHnE4Hn4j8AAJU++gAAAAAAAAAB4wUAACYBAADhCrWiYPrWP+6kicix7OI/AICVPgkBAAAAAAAAAeQFAAAmAQAAy05lWi4Q1z+KGCx94vHiPwCAlT4JAQAAAAAAAAHlBQAAJgEAANw/s67eItc/JozOMRP34j8AAJY+GQEAAAAAAAAB5gUAACYBAADuMAEDjzXXP5I5wkDc/uI/AACWPhkBAAAAAAAAAecFAAAmAQAA/SFPVz9I1z8urWT1DATjPwAAlj4ZAQAAAAAAAAHoBQAAJgEAADjAOkjSV9c/yiAHqj0J4z8AAJc+OAEAAAAAAAAB6QUAACYBAACYC8TVR2TXP2aUqV5uDuM/AICXPjgBAAAAAAAAAeoFAAAmAQAAIATr/59t1z80zvq4BhHjPwAAmT44AQAAAAAAAAHrBQAAJgEAANCpr8bac9c/0kGdbTcW4z8AgJk+OAEAAAAAAAAB7AUAACYBAACAT3SNFXrXP6B77sfPGOM/AACcPkgBAAAAAAAAAe0FAAAmAQAAWaLW8DJ91z8875B8AB7jPwAAnT5IAQAAAAAAAAHuBQAAJgEAAFmi1vAyfdc/Cini1pgg4z8AAKA+SAEAAAAAAAAB7wUAACYBAACAT3SNFXrXP9hiMzExI+M/AAChPkgBAAAAAAAAAfAFAAAmAQAA0Kmvxtpz1z+mnISLySXjPwAApz5XAQAAAAAAAAHxBQAAJgEAAEexiJyCatc/dNbV5WEo4z8AAKo+VwEAAAAAAAAB8gUAACYBAADmZf8ODV7XP0IQJ0D6KuM/AICtPncBAAAAAAAAAfMFAAAmAQAAhhp2gZdR1z8QSniaki3jPwAArz53AQAAAAAAAAH0BQAAJgEAAE58ipAEQtc/4IPJ9Cow4z8AALQ+dwEAAAAAAAAB9QUAACYBAAAT3p6fcTLXP669Gk/DMuM/AAC2PoYBAAAAAAAAAfYFAAAmAQAABO1QS8Ef1z+uvRpPwzLjPwCAuD6GAQAAAAAAAAH3BQAAJgEAAPL7AvcQDdc/rr0aT8My4z8AgLk+lgEAAAAAAAAB+AUAACYBAADhCrWiYPrWP+CDyfQqMOM/AAC7PpYBAAAAAAAAAfkFAAAmAQAA+MYE65Lk1j8QSniaki3jPwCAuz6lAQAAAAAAAAH6BQAAJgEAADcw8s+ny9Y/EEp4mpIt4z8AAL0+tQEAAAAAAAAB+wUAACYBAACeRn1Rn6/WP0IQJ0D6KuM/AIC9PrUBAAAAAAAAAfwFAAAmAQAABV0I05aT1j901tXlYSjjPwCAvD7FAQAAAAAAAAH9BQAAJgEAAGtzk1SOd9Y/ppyEi8kl4z8AALw+xQEAAAAAAAAB/gUAACYBAADRiR7WhVvWP6achIvJJeM/AAC8PtQBAAAAAAAAAf8FAAAmAQAAEPMLu5pC1j+mnISLySXjPwAAvD7UAQAAAAAAAAEABgAAJgEAACevWwPNLNY/ppyEi8kl4z8AALw+1AEAAAAAAAABAQYAACYBAAAWvg2vHBrWP9hiMzExI+M/AAC8PuQBAAAAAAAAAQIGAAAmAQAAtXKEIacN1j/YYjMxMSPjPwCAuT7kAQAAAAAAAAEDBgAAJgEAAFUn+5MxAdY/Cini1pgg4z8AgLg+9AEAAAAAAAABBAYAACYBAACjgTbN9vrVP9hiMzExI+M/AACvPvQBAAAAAAAAAQUGAAAmAQAAo4E2zfb61T/YYjMxMSPjPwAAqz70AQAAAAAAAAEGBgAAJgEAAFUn+5MxAdY/dNbV5WEo4z8AgKU+9AEAAAAAAAABBwYAACYBAAC1coQhpw3WPxBKeJqSLeM/AACjPgMCAAAAAAAAAQgGAAAmAQAAxmPSdVcg1j9892upWzXjPwCAnT4TAgAAAAAAAAEJBgAAJgEAAIf65JBCOdY/tN6wEr0/4z8AgJs+IgIAAAAAAAABCgYAACYBAAAh5FkPS1XWP7z/Rta2TOM/AICSPiICAAAAAAAAAQsGAAAmAQAAkiAx8XB01j/CIN2ZsFnjPwCAjj4yAgAAAAAAAAEMBgAAJgEAANyvaja0ltY/mHvEt0Jp4z8AAHg+MgIAAAAAAAABDQYAACYBAAD/kQbfFLzWP27Wq9XUeOM/AABoPkICAAAAAAAAAQ4GAAAmAQAA+MYE65Lk1j8Oa+RN/4rjPwAAYT5CAgAAAAAAAAEPBgAAJgEAAFJHjISGGdc/UnO/elqi4z8AAF8+YQIAAAAAAAABEAYAACYBAABI1tjEkB+JP+haZU45Ht8/AICaPgAAAAAAAAAAAREGAAAmAQAAHFnQztllhj9M58KZCBnfPwCA0z4PAAAAAAAAAAESBgAAJgEAABxZ0M7ZZYY/TOfCmQgZ3z8AgOA+DwAAAAAAAAABEwYAACYBAAAcWdDO2WWGP7BzIOXXE98/AIDpPg8AAAAAAAAAARQGAAAmAQAAHFnQztllhj+wcyDl1xPfPwCA6z4fAAAAAAAAAAEVBgAAJgEAABxZ0M7ZZYY/sHMg5dcT3z8AgOo+HwAAAAAAAAABFgYAACYBAAAcWdDO2WWGP7BzIOXXE98/AADsPh8AAAAAAAAAARcGAAAmAQAAHFnQztllhj+wcyDl1xPfPwAA7T4fAAAAAAAAAAEYBgAAJgEAABxZ0M7ZZYY/sHMg5dcT3z8AgO0+LwAAAAAAAAABGQYAACYBAAAcWdDO2WWGP7BzIOXXE98/AADuPi8AAAAAAAAAARoGAAAmAQAAFLQaO4bJhj+wcyDl1xPfPwAA7j4vAAAAAAAAAAEbBgAAJgEAADRqrxPfkIc/TOfCmQgZ3z8AAO4+LwAAAAAAAAABHAYAACYBAAA8IETsN1iIP+haZU45Ht8/AADwPj4AAAAAAAAAAR0GAAAmAQAAYOe3CZZKij8gQqq3mijfPwAA8T5OAAAAAAAAAAEeBgAAJgEAAHBT4bpH2Ys/+JyR1Sw43z8AAPY+XQAAAAAAAAABHwYAACYBAACIdZ9EUi+OP8z3ePO+R98/AAD4Pl0AAAAAAAAAASAGAAAmAQAAVvlTnYR0kD88xgLGgVzfPwCA+z5tAAAAAAAAAAEhBgAAJgEAAHTAx7riZpI/TAgvTXV23z8AAP0+bQAAAAAAAAABIgYAACYBAAAMWhaiaieUP/i9/YiZld8/AID9Pn0AAAAAAAAAASMGAAAmAQAAJnzUK3V9lj9A52557rnfPwAA/j6MAAAAAAAAAAEkBgAAJgEAANDLt+tVBZk/iBDgaUPe3z8AAP8+jAAAAAAAAAABJQYAACYBAADq7XV1YFubP4QQy+F8BuA/AID/PowAAAAAAAAAASYGAAAmAQAAkj1ZNUHjnT9gjEjDCCPgPwCA/z6cAAAAAAAAAAEnBgAAJgEAAN8K1ktSgKA/DEIX/yxC4D8AAAA/nAAAAAAAAAABKAYAACYBAACzDRIY7yeiP4QxN5XpY+A/AAAAP6wAAAAAAAAAASkGAAAmAQAATQKrayNMpD/KWqiFPojgPwAAAD+sAAAAAAAAAAEqBgAAJgEAAK2NVtpCiaY/FIQZdpOs4D8AgAA/uwAAAAAAAAABKwYAACYBAACPRid/OPioP1qtimbo0OA/AMAAP7sAAAAAAAAAASwGAAAmAQAAcf/3Iy5nqz/UnKr8pPLgPwCAAT/LAAAAAAAAAAEtBgAAJgEAAJd8ABrlIK4/GsYb7fkW4T8AwAE/ywAAAAAAAAABLgYAACYBAABgqik+JJ+wP2LvjN1OO+E/AIACP9oAAAAAAAAAAS8GAAAmAQAA1mHcfEs6sj94Uk8oPGLhPwDAAj/aAAAAAAAAAAEwBgAAJgEAAE4Zj7ty1bM/jrURcymJ4T8AQAI/6gAAAAAAAAABMQYAACYBAADC0EH6mXC1P0CMdnJHteE/AAACP+oAAAAAAAAAATIGAAAmAQAAWmqQ4SExtz+O1n0mlubhPwAAAz/6AAAAAAAAAAEzBgAAJgEAALSa8eOUCrk/rFrWNH0a4j8AgAM/+gAAAAAAAAABNAYAACYBAABMNEDLHMu6P/qk3ejLS+I/AMADPwkBAAAAAAAAATUGAAAmAQAApGShzY+kvD/kYodRS4LiPwAABD8JAQAAAAAAAAE2BgAAJgEAAL4rFevtlr4/AuffXzK24j8AAAQ/GQEAAAAAAAABNwYAACYBAAAcHwnL4ErAP+6kicix7OI/AAAEPxkBAAAAAAAAATgGAAAmAQAAS7c5TJo3wT901tXlYSjjPwCABD8pAQAAAAAAAAE5BgAAJgEAAIlAuCEEN8I/ZrUVEttr4z8AwAQ/KQEAAAAAAAABOgYAACYBAAB1b/u9qDzDP1qUVT5Ur+M/AMAEPzgBAAAAAAAAATsGAAAmAQAAAlO1zNc1xD9Mc5VqzfLjPwAABT84AQAAAAAAAAE8BgAAJgEAAIBFIYdWHMU/nt4y4hUx5D8AgAU/OAEAAAAAAAABPQYAACYBAACr3VEIEAnGP/hJ0Fleb+Q/AMAFP0gBAAAAAAAAAT4GAAAmAQAAN8ELFz8Cxz8c774rP7DkPwDABT9IAQAAAAAAAAE/BgAAJgEAALazd9G96Mc/qEGhDOn45D8AAAY/VwEAAAAAAAABQAYAACYBAADTWlr+xsLIPzqUg+2SQeU/AAAHP1cBAAAAAAAAAUEGAAAmAQAATk3GuEWpyT/G5mXOPIrlPwCABz9nAQAAAAAAAAFCBgAAJgEAACqLuwA6nMo/hP/2VE7Q5T8AQAg/ZwEAAAAAAAABQwYAACYBAACmfSe7uILLP3jeNoHHE+Y/AMAIP3cBAAAAAAAAAUQGAAAmAQAAcsrOrvxizD9qvXatQFfmPwCACj93AQAAAAAAAAFFBgAAJgEAAI5xsdsFPc0/loP7Qhul5j8AQAs/hgEAAAAAAAABRgYAACYBAABavljPSR3OP/IPL35d8OY/AMAMP4YBAAAAAAAAAUcGAAAmAQAA1rDEicgDzz+yKMAEbzbnPwCADT+WAQAAAAAAAAFIBgAAJgEAAGSUfpj3/M8/fGLnTnqJ5z8AQA0/lgEAAAAAAAABSQYAACYBAAC/nbBigGvQPwq1yS8k0uc/AAANP6YBAAAAAAAAAUoGAAAmAQAAdZ6/lWfV0D8sWrgBBRPoPwCADT+mAQAAAAAAAAFLBgAAJgEAACqfzshOP9E/Uv+m0+VT6D8AwA0/tQEAAAAAAAABTAYAACYBAABYp7bR3Z/RP6hqREsukug/AMANP7UBAAAAAAAAAU0GAAAmAQAArlw8d0/90T8unJBo3s3oPwAADj/FAQAAAAAAAAFOBgAAJgEAAPEgdMgQSNI/TCDpdsUB6T8AAA8/xQEAAAAAAAABTwYAACYBAAA25asZ0pLSP/72TXbjLek/AIAPP9QBAAAAAAAAAVAGAAAmAQAAyQMfpFjX0j8UWhDB0FTpPwDADj/UAQAAAAAAAAFRBgAAJgEAAFwiki7fG9M/WoOBsSV56T8AQA4/5AEAAAAAAAABUgYAACYBAAAY7qJVSF3TPzb//pKxlek/AEALP+QBAAAAAAAAAVMGAAAmAQAAIhTvtXaY0z9IQSsapa/pPwAACj/0AQAAAAAAAAFUBgAAJgEAAH6Udk9qzdM/uA+17GfE6T8AgP4+9AEAAAAAAAABVQYAACYBAAAobzkiI/zTP1yk7WSS1uk/AAD1PgMCAAAAAAAAAVYGAAAmAQAAI6Q3LqEk1D+WizLO8+DpPwAAqT4DAgAAAAAAAAFXBgAAJgEAAJXgDhDHQ9Q/znJ3N1Xr6T8AgIc+AwIAAAAAAAABWAYAACYBAABWdyErslzUPzL/1IIk5uk/AABmPjICAAAAAAAAAVkGAAAmAQAALsqDjs9f1D/AMEuwYdHpPwAAWD4yAgAAAAAAAAFaBgAAJgEAACrf8Kn4b9M/aEqv9ILv3j8AALs+AAAAAAAAAAABWwYAACYBAAC3ohnI0lDTP8z3ePO+R98/AAAAPxAAAAAAAAAAAVwGAAAmAQAAprHLcyI+0z94rUcv42bfPwDABz8QAAAAAAAAAAFdBgAAJgEAAOUauVg3JdM/vNa4HziL3z8AQA0/EAAAAAAAAAABXgYAACYBAACEzy/LwRjTPzClQvL6n98/AAALPx8AAAAAAAAAAV8GAAAmAQAAm4t/E/QC0z98zrPiT8TfPwDACD8fAAAAAAAAAAFgBgAAJgEAAClPqDHO49I/mFIM8Tb43z8AwAY/LwAAAAAAAAABYQYAACYBAAAwGqolULvSPy7GmR2hJeA/AAAGPy8AAAAAAAAAAWIGAAAmAQAAreyE73mJ0j98EKHR71bgPwBABD8/AAAAAAAAAAFjBgAAJgEAAMpz1isuS9I/NgiclAeQ4D8AgAM/PwAAAAAAAAABZAYAACYBAAAOqMUExQnSP4xzOQxQzuA/AIABP04AAAAAAAAAAWUGAAAmAQAAyuONswO/0T9MjMqSYRThPwCAAD9OAAAAAAAAAAFmBgAAJgEAANZ5kZsHbtE/sjmUkZ1s4T8AAP0+TgAAAAAAAAABZwYAACYBAACAxAv2lRDRP7JaAEUKyuE/AAD7Pl4AAAAAAAAAAWgGAAAmAQAAVLwj7Qaw0D+0e2z4difiPwAA+z5eAAAAAAAAAAFpBgAAJgEAAE9h2YBaTNA/spzYq+OE4j8AgPs+XgAAAAAAAAABagYAACYBAACk/Wt9DOTPP4L3lbno5OI/AAD/Pm4AAAAAAAAAAWsGAAAmAQAAOPxNFz4Qzz+8/0bWtkzjPwBAAD9uAAAAAAAAAAFsBgAAJgEAABpVa+o0Ns4/jFoE5Lus4z8AAAQ/fQAAAAAAAAABbQYAACYBAAAAroi9K1zNP1q1wfHADOQ/AMAFP30AAAAAAAAAAW4GAAAmAQAAlKxqV12IzD/4SdBZXm/kPwDABz+QAAAAAAAAAAFvBgAAJgEAABq6/pzeocs/ysUjK13c5D8AgAg/kAAAAAAAAAABcAYAACYBAADrIc4bJbXKPwjO1EcrROU/AIAKP58AAAAAAAAAAXEGAAAmAQAAcS9iYabOyT8MENe+ka7lPwBACz+fAAAAAAAAAAFyBgAAJgEAAKTium1i7sg/ssV76ige5j8AQAw/vwAAAAAAAAABcwYAACYBAADIpMUlbvvHP45iZX8hmOY/AMAMP78AAAAAAAAAAXQGAAAmAQAAN8ELFz8Cxz8AUlsFUQrnPwBADD+/AAAAAAAAAAF1BgAAJgEAAF6DFs9KD8Y/dEFRi4B85z8AAAw/vwAAAAAAAAABdgYAACYBAABB3DOiQTXFP7RqmGtI8ec/AIAMP84AAAAAAAAAAXcGAAAmAQAAJTVRdThbxD8oWo7xd2PoPwDADD/OAAAAAAAAAAF4BgAAJgEAALgzMw9qh8M/YGI/DkbL6D8AgA0/3gAAAAAAAAABeQYAACYBAAD+19lv1rnCP/72TXbjLek/AMANP94AAAAAAAAAAXoGAAAmAQAAVW3OJPP+wT/MUQuE6I3pPwBADT/uAAAAAAAAAAF7BgAAJgEAAAtOTGeFUME/OCBrRh7z6T8AAA0/7gAAAAAAAAABfAYAACYBAAAielM3ja7AP2oHhp/yTeo/AAANP/0AAAAAAAAAAX0GAAAmAQAA6ksfzs8SwD80Qa3p/aDqPwAADT/9AAAAAAAAAAF+BgAAJgEAAMSGX1ea+r4/Xgcyf9ju6j8AgA0//QAAAAAAAAABfwYAACYBAAAWwQmgCty9PyAgwwXqNOs/AMANPxwBAAAAAAAAAYAGAAAmAQAAJpLGA2bWvD8Q/wIyY3jrPwCADj8cAQAAAAAAAAGBBgAAJgEAAPz5lYKs6bs/mDBPTxO06z8AwA4/HAEAAAAAAAABggYAACYBAADwQwGqUyK7P+6b7MZb8us/AMAOPxwBAAAAAAAAAYMGAAAmAQAABnAIeluAuj9urKIgEiHsPwAADz8sAQAAAAAAAAGEBgAAJgEAAOAyImVO97k/7rxYeshP7D8AQA0/LAEAAAAAAAABhQYAACYBAAB6jE5rLIe5PzbmyWoddOw/AIAMPzwBAAAAAAAAAYYGAAAmAQAA1HyNjPUvuT9CKPbxEI7sPwCADD88AQAAAAAAAAGHBgAAJgEAAPID38ip8bg/UGoieQSo7D8AwAw/SwEAAAAAAAABiAYAACYBAABu1rmS07+4P/j+WvEuuuw/AIAJP0sBAAAAAAAAAYkGAAAmAQAATvQd6nKauD/+H/G0KMfsPwAACD9bAQAAAAAAAAGKBgAAJgEAAI5dC8+Hgbg/BkGHeCLU7D8AAP8+WwEAAAAAAAABiwYAACYBAAAsEoJBEnW4Pz4ozOGD3uw/AID3PmsBAAAAAAAAAYwGAAAmAQAA7KiUXP2NuD+q1b/wTObsPwAAuT5rAQAAAAAAAAGNBgAAJgEAAG7WuZLTv7g/FIOz/xXu7D8AAJ0+awEAAAAAAAABjgYAACYBAAB0MQT/fyO5P3gPEUvl6Ow/AACMPnoBAAAAAAAAAY8GAAAmAQAAeoxOayyHuT+itCktU9nsPwAAhj6ZAQAAAAAAAAGQBgAAJgEAAMCY0IHVSNY/FCHq4xNs3z8AAMw+AAAAAAAAAAABkQYAACYBAADnRW4euEXWP0wIL011dt8/AADMPg8AAAAAAAAAAZIGAAAmAQAAEPMLu5pC1j/oe9EBpnvfPwCAyz4PAAAAAAAAAAGTBgAAJgEAABDzC7uaQtY/6HvRAaZ73z8AgMo+DwAAAAAAAAABlAYAACYBAADAmNCB1UjWP+h70QGme98/AADKPh8AAAAAAAAAAZUGAAAmAQAAcT6VSBBP1j+E73O21oDfPwAAzD4fAAAAAAAAAAGWBgAAJgEAANGJHtaFW9Y/IGMWaweG3z8AAM0+HwAAAAAAAAABlwYAACYBAAAx1adj+2fWP4Tvc7bWgN8/AIDMPi8AAAAAAAAAAZgGAAAmAQAAa3OTVI531j+E73O21oDfPwAAzD4vAAAAAAAAAAGZBgAAJgEAAKQRf0Uhh9Y/hO9zttaA3z8AAM0+LwAAAAAAAAABmgYAACYBAAC1As2Z0ZnWP+h70QGme98/AIDNPj4AAAAAAAAAAZsGAAAmAQAA7aC4imSp1j+wlIyYRHHfPwAAzz4+AAAAAAAAAAGcBgAAJgEAAP+RBt8UvNY/eK1HL+Nm3z8AgM8+PgAAAAAAAAABnQYAACYBAAA3MPLPp8vWP6BSYBFRV98/AADTPk4AAAAAAAAAAZ4GAAAmAQAAb87dwDrb1j/M93jzvkffPwCA1D5OAAAAAAAAAAGfBgAAJgEAAKlsybHN6tY/XCnvIPwy3z8AANo+XgAAAAAAAAABoAYAACYBAAAKuFI/Q/fWP0znwpkIGd8/AADcPl4AAAAAAAAAAaEGAAAmAQAAkbB5aZsA1z88pZYSFf/ePwAA4z5tAAAAAAAAAAGiBgAAJgEAABupoJPzCdc/lO/H1vDf3j8AAOY+bQAAAAAAAAABowYAACYBAADy+wL3EA3XP+g5+ZrMwN4/AIDqPn0AAAAAAAAAAaQGAAAmAQAAy05lWi4Q1z9AhCpfqKHePwCA7D59AAAAAAAAAAGlBgAAJgEAAPL7AvcQDdc/+Fq5blN93j8AgO4+jAAAAAAAAAABpgYAACYBAAAbqaCT8wnXP7AxSH7+WN4/AIDvPowAAAAAAAAAAacGAAAmAQAAagPczLgD1z9oCNeNqTTePwCA7z6cAAAAAAAAAAGoBgAAJgEAALpdFwZ+/dY/vFIIUoUV3j8AAPA+nAAAAAAAAAABqQYAACYBAABYEo54CPHWP6wQ3MqR+90/AIDsPqwAAAAAAAAAAaoGAAAmAQAAIHSih3Xh1j88QlL4zubdPwAA6z6sAAAAAAAAAAGrBgAAJgEAAOjVtpbi0dY/AFsNj23c3T8AgOI+uwAAAAAAAAABrAYAACYBAADW5GhCMr/WP2Tnato8190/AIDePrsAAAAAAAAAAa0GAAAmAQAAxvMa7oGs1j+gzq9DnuHdPwAA2D7LAAAAAAAAAAGuBgAAJgEAANyvaja0ltY/EJ05FmH23T8AgNU+2wAAAAAAAAABrwYAACYBAADLvhziA4TWP7xSCFKFFd4/AADTPtsAAAAAAAAAAbAGAAAmAQAAkiAx8XB01j8EfHlC2jnePwAA0j7qAAAAAAAAAAGxBgAAJgEAADHVp2P7Z9Y/6BiN519j3j8AANE+6gAAAAAAAAABsgYAACYBAACo3IA5o17WPwSd5fVGl94/AADQPvoAAAAAAAAAAbMGAAAmAQAA+ja8cmhY1j8gIT4ELsvePwAAzz76AAAAAAAAAAG0BgAAJgEAAPo2vHJoWNY/PKWWEhX/3j8AAM4+CQEAAAAAAAABtQYAACYBAADRiR7WhVvWP1wp7yD8Mt8/AADNPgkBAAAAAAAAAbYGAAAmAQAAWoJFAN5k1j8UIerjE2zfPwAAzD4JAQAAAAAAAAG3BgAAJgEAAON6bCo2btY/0Bjlpiul3z8AAMw+KQEAAAAAAAABuAYAACYBAAAbGVgbyX3WP+ycPbUS2d8/AADMPikBAAAAAAAAAbkGAAAmAQAALAqmb3mQ1j+EEMvhfAbgPwCAyj4pAQAAAAAAAAG6BgAAJgEAABVOVidHptY/xBimDtgd4D8AAMo+KQEAAAAAAAABuwYAACYBAAAmP6R797jWP2it3oYCMOA/AADKPjgBAAAAAAAAAbwGAAAmAQAA6NW2luLR1j9uznRK/DzgPwAAyj44AQAAAAAAAAG9BgAAJgEAAIG/KxXr7dY/2ntoWcVE4D8AAMs+SAEAAAAAAAABvgYAACYBAADLTmVaLhDXP9p7aFnFROA/AIDLPkgBAAAAAAAAAb8GAAAmAQAA7jABA4811z8MQhf/LELgPwCAyz5YAQAAAAAAAAHABgAAJgEAAL64YXIqYdc/oJQj8GM64D8AAMw+WAEAAAAAAAABwQYAACYBAAC67V9+qInXP5pzjSxqLeA/AIDHPmcBAAAAAAAAAcIGAAAmAQAAtCJeiiay1z/EGKYO2B3gPwCAxT5nAQAAAAAAAAHDBgAAJgEAAK1XXJak2tc/IIRtlq0L4D8AAI0+dwEAAAAAAAABxAYAACYBAACnjFqiIgPYP/jeaTwG898/AABoPncBAAAAAAAAAcUGAAAmAQAA8RuU52Ul2D9A52557rnfPwAATD6GAQAAAAAAAAHGBgAAJgEAALKypgJRPtg/6HvRAaZ73z8AAEM+hgEAAAAAAAABxwYAACYBAACWK1XGnHzYP7wQMOurWt0/AACZPgAAAAAAAAAAAcgGAAAmAQAANeDLOCdw2D88IeZEYondPwAA0j4PAAAAAAAAAAHJBgAAJgEAAIU6B3Lsadg/EHzNYvSY3T8AgN4+DwAAAAAAAAABygYAACYBAABejWnVCW3YP7wxnJ4YuN0/AIDnPg8AAAAAAAAAAcsGAAAmAQAAXo1p1Qlt2D+QjIO8qsfdPwCA8T4fAAAAAAAAAAHMBgAAJgEAAOaFkP9hdtg/AFsNj23c3T8AAPQ+HwAAAAAAAAABzQYAACYBAABH0RmN14LYPxCdORZh9t0/AADzPi8AAAAAAAAAAc4GAAAmAQAAf28FfmqS2D8g32WdVBDePwCA8j4vAAAAAAAAAAHPBgAAJgEAAOC6jgvgntg/MCGSJEgq3j8AAPA+PgAAAAAAAAAB0AYAACYBAADyq9xfkLHYP0Bjvqs7RN4/AIDuPj4AAAAAAAAAAdEGAAAmAQAAKkrIUCPB2D9MpeoyL17ePwAA7D5OAAAAAAAAAAHSBgAAJgEAABOOeAjx1tg/XOcWuiJ43j8AgOo+TgAAAAAAAAAB0wYAACYBAAD70SjAvuzYP2gpQ0EWkt4/AIDmPk4AAAAAAAAAAdQGAAAmAQAAvGg726kF2T/c98wT2abePwAA5T5dAAAAAAAAAAHVBgAAJgEAAFhSsFmyIdk/sFK0MWu23j8AANk+XQAAAAAAAAAB1gYAACYBAADwOyXYuj3ZP4Stm0/9xd4/AADUPm0AAAAAAAAAAdcGAAAmAQAAiiWaVsNZ2T9cCINtj9XePwAAuz5tAAAAAAAAAAHYBgAAJgEAACQPD9XLddk/MGNqiyHl3j8AALA+fQAAAAAAAAAB2QYAACYBAADmpSHwto7ZP8zWDEBS6t4/AACqPn0AAAAAAAAAAdoGAAAmAQAAzunRp4Sk2T9oSq/0gu/ePwAAqD6cAAAAAAAAAAHbBgAAJgEAAN9K14MKK9k/9t5UtD8b4D8AAJg+AAAAAAAAAAAB3AYAACYBAACmrOuSdxvZP5JS92hwIOA/AADQPhAAAAAAAAAAAd0GAAAmAQAApqzrkncb2T/EGKYO2B3gPwCA3D4QAAAAAAAAAAHeBgAAJgEAAM9ZiS9aGNk/KKUDWqcY4D8AgOU+EAAAAAAAAAAB3wYAACYBAADPWYkvWhjZP1prsv8OFuA/AIDzPhAAAAAAAAAAAeAGAAAmAQAApqzrkncb2T/uvb7wRQ7gPwAA+D4QAAAAAAAAAAHhBgAAJgEAAFhSsFmyIdk/6JwoLUwB4D8AAPs+IAAAAAAAAAAB4gYAACYBAAAG+HQg7SfZP+ycPbUS2d8/AAD8PiAAAAAAAAAAAeMGAAAmAQAAkPCbSkUx2T/QGOWmK6XfPwAA/D4vAAAAAAAAAAHkBgAAJgEAABnpwnSdOtk/FCHq4xNs3z8AAPw+LwAAAAAAAAAB5QYAACYBAACi4eme9UPZPyBCqreaKN8/AAD8Pj8AAAAAAAAAAeYGAAAmAQAAKdoQyU1N2T9cCINtj9XePwAA/D4/AAAAAAAAAAHnBgAAJgEAALLSN/OlVtk/+Fq5blN93j8AgPo+PwAAAAAAAAAB6AYAACYBAAATHsGAG2PZP5St728XJd4/AAD6Pk4AAAAAAAAAAekGAAAmAQAAmxboqnNs2T/Ic8glDNLdPwCA6j5OAAAAAAAAAAHqBgAAJgEAAPxhcTjpeNk/oK1DkDGE3T8AgOM+XgAAAAAAAAAB6wYAACYBAABdrfrFXoXZP6zOA2S4QN0/AACdPm4AAAAAAAAAAewGAAAmAQAAvfiDU9SR2T9YY2bsbwLdPwAAfD5uAAAAAAAAAAHtBgAAJgEAAB5EDeFJntk/2FKwkrnT3D8AAFg+bgAAAAAAAAAB7gYAACYBAACnPDQLoqfZPyyd4VaVtNw/AABMPo0AAAAAAAAAAe8GAAAmAQAA3Yr5ZLRb2z8A11zBumbcPwCAjT4AAAAAAAAAAAHwBgAAJgEAAC3lNJ55Vds/ANdcwbpm3D8AAMI+EAAAAAAAAAAB8QYAACYBAAAt5TSeeVXbP2RjugyKYdw/AIDNPhAAAAAAAAAAAfIGAAAmAQAAVJLSOlxS2z/E7xdYWVzcPwAA1j4QAAAAAAAAAAHzBgAAJgEAAFSS0jpcUts/KHx1oyhX3D8AAOU+HwAAAAAAAAAB9AYAACYBAAB9P3DXPk/bP/CUMDrHTNw/AADqPh8AAAAAAAAAAfUGAAAmAQAApewNdCFM2z+4revQZULcPwAA7T4fAAAAAAAAAAH2BgAAJgEAAPRGSa3mRds/gMamZwQ43D8AAO4+HwAAAAAAAAAB9wYAACYBAABsTiKDjjzbP0jfYf6iLdw/AADmPh8AAAAAAAAAAfgGAAAmAQAADAOZ9Rgw2z8M+ByVQSPcPwCA4j4vAAAAAAAAAAH5BgAAJgEAANJkrQSGINs/cIR64BAe3D8AgOE+PwAAAAAAAAAB+gYAACYBAACZxsET8xDbPzidNXevE9w/AIDhPj8AAAAAAAAAAfsGAAAmAQAAYSjWImAB2z+cKZPCfg7cPwAA5z4/AAAAAAAAAAH8BgAAJgEAACaK6jHN8do/nCmTwn4O3D8AAOo+TgAAAAAAAAAB/QYAACYBAADv6/5AOuLaP9QQ2CvgGNw/AIDsPk4AAAAAAAAAAf4GAAAmAQAAjqB1s8TV2j+oa79JcijcPwCA7T5eAAAAAAAAAAH/BgAAJgEAAC5V7CVPydo/HDpJHDU93D8AgO0+XgAAAAAAAAABAAcAACYBAAClXMX79r/aP2RjugyKYdw/AADuPl4AAAAAAAAAAQEHAAAmAQAA9LYANby52j/kc3BmQJDcPwCA6z5uAAAAAAAAAAECBwAAJgEAAEQRPG6Bs9o/oGtrKVjJ3D8AgOo+fQAAAAAAAAABAwcAACYBAABEETxugbPaP5BKq1XRDN0/AADpPo0AAAAAAAAAAQQHAAAmAQAAHWSe0Z622j+8EDDrq1rdPwAA6D6NAAAAAAAAAAEFBwAAJgEAAPS2ADW8udo/rO9vFyWe3T8AAOg+jQAAAAAAAAABBgcAACYBAAClXMX79r/aPwBbDY9t3N0/AADoPpwAAAAAAAAAAQcHAAAmAQAABahOiWzM2j+8UghShRXePwAA6D6cAAAAAAAAAAEIBwAAJgEAAEBGOnr/29o/QGO+qztE3j8AAOg+rAAAAAAAAAABCQcAACYBAABPN4jOr+7aPyAA0lDBbd4/AADpPqwAAAAAAAAAAQoHAAAmAQAAEM6a6ZoH2z/MtaCM5YzePwCA6T68AAAAAAAAAAELBwAAJgEAANJkrQSGINs/3PfME9mm3j8AAOw+vAAAAAAAAAABDAcAACYBAABEoYTmqz/bP7BStDFrtt4/AADtPssAAAAAAAAAAQ0HAAAmAQAAtd1byNFe2z9Mxlbmm7vePwCA7D7LAAAAAAAAAAEOBwAAJgEAAP9slQ0Vgds/sFK0MWu23j8AAOw+2wAAAAAAAAABDwcAACYBAABJ/M5SWKPbP9z3zBPZpt4/AADsPtsAAAAAAAAAARAHAAAmAQAAujimNH7C2z/MtaCM5YzePwAA7D7rAAAAAAAAAAERBwAAJgEAAFUiG7OG3ts/6BiN519j3j8AAO0+6wAAAAAAAAABEgcAACYBAADuC5Axj/rbPzAhkiRIKt4/AIDtPvoAAAAAAAAAARMHAAAmAQAA109A6VwQ3D+gzq9DnuHdPwCA7T76AAAAAAAAAAEUBwAAJgEAAMGT8KAqJtw/2JSI+ZKO3T8AAO4+CgEAAAAAAAABFQcAACYBAAD6MdyRvTXcPxBbYa+HO90/AADuPgoBAAAAAAAAARYHAAAmAQAAMtDHglBF3D8QOvX7Gt7cPwAA7j4ZAQAAAAAAAAEXBwAAJgEAAJIbURDGUdw/cKXmk3173D8AAO4+GQEAAAAAAAABGAcAACYBAAAbFHg6HlvcPzidNXevE9w/AADuPikBAAAAAAAAARkHAAAmAQAAyrk8AVlh3D/IrT/xf6HbPwAA7j4pAQAAAAAAAAEaBwAAJgEAAKQMn2R2ZNw/uEqnth8q2z8AAO4+OQEAAAAAAAABGwcAACYBAACkDJ9kdmTcP6jnDny/sto/AADvPjkBAAAAAAAAARwHAAAmAQAApAyfZHZk3D80+Bj2j0DaPwCA7z45AQAAAAAAAAEdBwAAJgEAAMq5PAFZYdw/YHzFJJHT2T8AgO0+SAEAAAAAAAABHgcAACYBAADzZtqdO17cP/jO+yVVe9k/AIDsPkgBAAAAAAAAAR8HAAAmAQAARMEV1wBY3D/QCHeQei3ZPwAA6z5YAQAAAAAAAAEgBwAAJgEAAETBFdcAWNw/eJ3ZGDLv2D8AAOo+WAEAAAAAAAABIQcAACYBAABqbrNz41TcP/iMI797wNg/AIDlPmgBAAAAAAAAASIHAAAmAQAAu8jurKhO3D8U8A8a9pbYPwCA4z5oAQAAAAAAAAEjBwAAJgEAAOR1jEmLS9w/qCGGRzOC2D8AAOA+dwEAAAAAAAABJAcAACYBAAAJIyrmbUjcP6ghhkczgtg/AIDePncBAAAAAAAAASUHAAAmAQAAMtDHglBF3D98fG1lxZHYPwAA3D53AQAAAAAAAAEmBwAAJgEAAIIqA7wVP9w/JDI8oemw2D8AgNo+hwEAAAAAAAABJwcAACYBAABafWUfM0LcP0C2lK/Q5Ng/AADZPpYBAAAAAAAAASgHAAAmAQAAWn1lHzNC3D8I8Lv52zfZPwAA2D6WAQAAAAAAAAEpBwAAJgEAAAkjKuZtSNw/SPhsFqqf2T8AgNw+pgEAAAAAAAABKgcAACYBAACSG1EQxlHcP3wAHjN4B9o/AADePqYBAAAAAAAAASsHAAAmAQAA82banTte3D9QfHEEd3TaPwAA5T62AQAAAAAAAAEsBwAAJgEAACwFxo7Obdw/KPjE1XXh2j8AAOg+tgEAAAAAAAABLQcAACYBAAA99hPjfoDcPywZMYniPts/AIDrPsUBAAAAAAAAAS4HAAAmAQAAJjrEmkyW3D+MxvqHHpfbPwAA7T7FAQAAAAAAAAEvBwAAJgEAAOfQ1rU3r9w/VAAi0inq2z8AgO4+1QEAAAAAAAABMAcAACYBAABZDa6XXc7cP+RSBLPTMtw/AIDvPtUBAAAAAAAAATEHAAAmAQAAe+9JQL7z3D+cSv9162vcPwCA7D7lAQAAAAAAAAEyBwAAJgEAAE93qq9ZH90/HFu1z6Ga3D8AAOs+5QEAAAAAAAABMwcAACYBAAD5UW2CEk7dP8gQhAvGudw/AIDZPvQBAAAAAAAAATQHAAAmAQAAy9nN8a153T883w3eiM7cPwAA0j70AQAAAAAAAAE1BwAAJgEAAJ5hLmFJpd0/2FKwkrnT3D8AgM0+9AEAAAAAAAABNgcAACYBAABv6Y7Q5NDdP9hSsJK509w/AADMPhMCAAAAAAAAATcHAAAmAQAAa/776w3h3D9+Unk4yRHhPwCAiT4AAAAAAAAAAAE4BwAAJgEAAOIF1cG119w/uDm+oSoc4T8AgLw+EAAAAAAAAAABOQcAACYBAAAKs3JemNTcP4ZzD/zCHuE/AADIPhAAAAAAAAAAAToHAAAmAQAAMWAQ+3rR3D+4Ob6hKhzhPwAA0D4QAAAAAAAAAAE7BwAAJgEAAFkNrpddztw/uDm+oSoc4T8AAO0+EAAAAAAAAAABPAcAACYBAACBuks0QMvcP+j/bEeSGeE/AID4PhAAAAAAAAAAAT0HAAAmAQAAzxSHbQXF3D9+Unk4yRHhPwCAAT8fAAAAAAAAAAE+BwAAJgEAACFvwqbKvtw/FKWFKQAK4T8AQAM/HwAAAAAAAAABPwcAACYBAACYdpt8crXcPwyE72UG/eA/AIABPy8AAAAAAAAAAUAHAAAmAQAANysS7/yo3D84KQhIdO3gPwDAAD8vAAAAAAAAAAFBBwAAJgEAANffiGGHnNw/lJTPz0nb4D8AAP8+PwAAAAAAAAABQgcAACYBAACdQZ1w9IzcP7456LG3y+A/AAD+Pj8AAAAAAAAAAUMHAAAmAQAAjVBPHER63D/q3gCUJbzgPwCAAD8/AAAAAAAAAAFEBwAAJgEAAKQMn2R2ZNw/sPe7KsSx4D8AQAE/TgAAAAAAAAABRQcAACYBAADkdYxJi0vcP0ZKyBv7qeA/AEAGP04AAAAAAAAAAUYHAAAmAQAAId95LqAy3D94EHfBYqfgPwBACD9eAAAAAAAAAAFHBwAAJgEAADibyXbSHNw/eBB3wWKn4D8AQAs/XgAAAAAAAAABSAcAACYBAABOVxm/BAfcP+K9atArr+A/AEAMP24AAAAAAAAAAUkHAAAmAQAAPWbLalT02z8apa85jbngPwBADD9uAAAAAAAAAAFKBwAAJgEAAATI33nB5Ns/vjnosbfL4D8AAAw/fQAAAAAAAAABSwcAACYBAACkfFbsS9jbP/5Bw94S4+A/AMAJP30AAAAAAAAAAUwHAAAmAQAA9daRJRHS2z+o95EaNwLhPwDACD+QAAAAAAAAAAFNBwAAJgEAABqEL8Lzzts/8CADC4wm4T8AgAc/kAAAAAAAAAABTgcAACYBAAAahC/C887bP6L3ZwqqUuE/AAAHP58AAAAAAAAAAU8HAAAmAQAAzCn0iC7V2z+OtRFzKYnhPwCABz+fAAAAAAAAAAFQBwAAJgEAAHvPuE9p29s/Rq0MNkHC4T8AwAc/rwAAAAAAAAABUQcAACYBAADdGkLd3ufbPzJrtp7A+OE/AEAHP68AAAAAAAAAAVIHAAAmAQAAPWbLalT02z+Ctb1SDyriPwAABz+/AAAAAAAAAAFTBwAAJgEAAHcEt1vnA9w/AsZzrMVY4j8AwAU/vwAAAAAAAAABVAcAACYBAACvoqJMehPcP7Kc2KvjhOI/AEAFP84AAAAAAAAAAVUHAAAmAQAAEO4r2u8f3D/I/5r20KviPwAA/T7OAAAAAAAAAAFWBwAAJgEAAEiMF8uCL9w/Qu+6jI3N4j8AgPY+3gAAAAAAAAABVwcAACYBAACp16BY+DvcP+6kicix7OI/AIDVPt4AAAAAAAAAAVgHAAAmAQAAMtDHglBF3D/85rVPpQbjPwCAxj7uAAAAAAAAAAFZBwAAJgEAAOR1jEmLS9w/brU/Imgb4z8AAD4+7gAAAAAAAAABWgcAACYBAAC7yO6sqE7cP0IQJ0D6KuM/AADCPf0AAAAAAAAAAVsHAAAmAQAAkhtREMZR3D9892upWzXjPwAAND39AAAAAAAAAAFcBwAAJgEAACJPMbZ1pts/AghME58T4z8AgIg+AAAAAAAAAAABXQcAACYBAADosEXF4pbbP2aUqV5uDuM/AAC7PhAAAAAAAAAAAV4HAAAmAQAAEV7jYcWT2z/KIAeqPQnjPwAAxj4QAAAAAAAAAAFfBwAAJgEAADgLgf6nkNs/YHMTm3QB4z8AAM4+EAAAAAAAAAABYAcAACYBAAA4C4H+p5DbP5I5wkDc/uI/AADePhAAAAAAAAAAAWEHAAAmAQAAEV7jYcWT2z8mjM4xE/fiPwCA4z4gAAAAAAAAAAFiBwAAJgEAAMEDqCgAmts/7qSJyLHs4j8AAOk+IAAAAAAAAAABYwcAACYBAAAiTzG2dabbP7S9RF9Q4uI/AADrPi8AAAAAAAAAAWQHAAAmAQAAgpq6Q+uy2z+snK6bVtXiPwAA7z4vAAAAAAAAAAFlBwAAJgEAALo4pjR+wts/crVpMvXK4j8AgPA+LwAAAAAAAAABZgcAACYBAADMKfSILtXbPzrOJMmTwOI/AAD5Pj8AAAAAAAAAAWcHAAAmAQAAjcAGpBnu2z/QIDG6yrjiPwAA/T4/AAAAAAAAAAFoBwAAJgEAACeqeyIiCtw/Mq2OBZqz4j8AwAE/PwAAAAAAAAABaQcAACYBAADBk/CgKibcP2RzPasBseI/AAADP14AAAAAAAAAAWoHAAAmAQAAMtDHglBF3D9kcz2rAbHiPwBABD9eAAAAAAAAAAFrBwAAJgEAAHxfAciTZ9w/Mq2OBZqz4j8AwAQ/XgAAAAAAAAABbAcAACYBAADG7joN14ncP9AgMbrKuOI/AIAFP14AAAAAAAAAAW0HAAAmAQAA59DWtTev3D86ziTJk8DiPwDABT9uAAAAAAAAAAFuBwAAJgEAAAqzcl6Y1Nw/pHsY2FzI4j8AAAc/bgAAAAAAAAABbwcAACYBAAAslQ4H+fncPxApDOcl0OI/AIAHP30AAAAAAAAAAXAHAAAmAQAAdiRITDwc3T981v/17tfiPwDABz99AAAAAAAAAAFxBwAAJgEAAOdgHy5iO90/5oPzBLjf4j8AAAg/jQAAAAAAAAABcgcAACYBAACo9zFJTVTdP4L3lbno5OI/AAAJP40AAAAAAAAAAXMHAAAmAQAAkTviABtq3T9SMecTgefiPwCACT+dAAAAAAAAAAF0BwAAJgEAAKIsMFXLfN0/7qSJyLHs4j8AQAk/nQAAAAAAAAABdQcAACYBAADbyhtGXozdP7ze2iJK7+I/AAAJP6wAAAAAAAAAAXYHAAAmAQAAY8NCcLaV3T+KGCx94vHiPwBACz+sAAAAAAAAAAF3BwAAJgEAABVpBzfxm90/ihgsfeLx4j8AAAw/rAAAAAAAAAABeAcAACYBAADsu2maDp/dP+6kicix7OI/AEAMP7wAAAAAAAAAAXkHAAAmAQAA7Ltpmg6f3T+C95W56OTiPwAADD+8AAAAAAAAAAF6BwAAJgEAADwWpdPTmN0/fNb/9e7X4j8AgAw/ywAAAAAAAAABewcAACYBAACMcOAMmZLdPzrOJMmTwOI/AMAMP9sAAAAAAAAAAXwHAAAmAQAA28obRl6M3T+QGFaNb6HiPwAADj/bAAAAAAAAAAF9BwAAJgEAACslV38jht0/erWTQoJ64j8AgA4/6wAAAAAAAAABfgcAACYBAAArJVd/I4bdPzSMIlItVuI/AEAOP+sAAAAAAAAAAX8HAAAmAQAAA3i54kCJ3T8eKWAHQC/iPwAADj/6AAAAAAAAAAGABwAAJgEAAIxw4AyZkt0/1P/uFusK4j8AAA8/+gAAAAAAAAABgQcAACYBAADsu2maDp/dP1wQz4Au6eE/AIAPPwoBAAAAAAAAAYIHAAAmAQAA/qy37r6x3T+yWgBFCsrhPwDACD8KAQAAAAAAAAGDBwAAJgEAAOfwZ6aMx90/1t6CY36t4T8AgAU/GgEAAAAAAAABhAcAACYBAACB2twklePdPzJKSutTm+E/AAD5PhoBAAAAAAAAAYUHAAAmAQAAGcRRo53/3T/Ae8AYkYbhPwAA8T4pAQAAAAAAAAGGBwAAJgEAAIsAKYXDHt4/uFoqVZd54T8AgNI+KQEAAAAAAAABhwcAACYBAACv4sQtJETeP06tNkbOceE/AIDFPikBAAAAAAAAAYgHAAAmAQAApxfDOaJs3j/k/0I3BWrhPwAAMD5dAQAAAAAAAAGJBwAAJgEAAHmfI6k9mN4/SIyggtRk4T8AAJw9XQEAAAAAAAABigcAACYBAACECROYyw7gP9AY5aYrpd8/AAC3PgAAAAAAAAAAAYsHAAAmAQAAGOBh5jwN4D9sjIdbXKrfPwAA+z4PAAAAAAAAAAGMBwAAJgEAAKu2sDSuC+A/CAAqEI2v3z8AAAU/DwAAAAAAAAABjQcAACYBAADvMsRJWhDgPxhCVpeAyd8/AIAKPw8AAAAAAAAAAY4HAAAmAQAAXFx1++gR4D/snD21EtnfPwCADT8vAAAAAAAAAAGPBwAAJgEAAKDYiBCVFuA/mFIM8Tb43z8AwA0/LwAAAAAAAAABkAcAACYBAADlVJwlQRvgP4wxYaV2E+A/AEANPy8AAAAAAAAAAZEHAAAmAQAAlPpg7Hsh4D8EIYE7MzXgPwAADT8vAAAAAAAAAAGSBwAAJgEAALLJ1mRFKeA/GoRDhiBc4D8AgAw/PgAAAAAAAAABkwcAACYBAAA5wv2OnTLgP8paqIU+iOA/AAAMPz4AAAAAAAAAAZQHAAAmAQAAwrokufU74D+w97sqxLHgPwAADT9OAAAAAAAAAAGVBwAAJgEAALfc/JTcRuA/Ys4gKuLd4D8AgA0/TgAAAAAAAAABlgcAACYBAADTq3INpk7gP0ZrNM9nB+E/AEAOP04AAAAAAAAAAZcHAAAmAQAA8HrohW9W4D8oCEh07TDhPwDADj9dAAAAAAAAAAGYBwAAJgEAAKEgrUyqXOA/cjG5ZEJV4T8AwA0/XQAAAAAAAAABmQcAACYBAADknMBhVmHgP7haKlWXeeE/AEANP20AAAAAAAAAAZoHAAAmAQAAKRnUdgJm4D9kEPmQu5jhPwDADz99AAAAAAAAAAGbBwAAJgEAAAFsNtofaeA/clIlGK+y4T8AABE/fQAAAAAAAAABnAcAACYBAADYvpg9PWzgPxbnXZDZxOE/AEASP30AAAAAAAAAAZ0HAAAmAQAARehJ78tt4D8cCPRT09HhPwDAEj+MAAAAAAAAAAGeBwAAJgEAAEXoSe/LbeA/hrXnYpzZ4T8AwBI/jAAAAAAAAAABnwcAACYBAABF6Envy23gP4a152Kc2eE/AAATP4wAAAAAAAAAAaAHAAAmAQAAbJXni65q4D8cCPRT09HhPwCAFD+cAAAAAAAAAAGhBwAAJgEAACkZ1HYCZuA/Rq0MNkHC4T8AQBU/nAAAAAAAAAABogcAACYBAAAMSl7+OF7gPwalMQnmquE/AMAUP6wAAAAAAAAAAaMHAAAmAQAA8HrohW9W4D+OtRFzKYnhPwBAFD+sAAAAAAAAAAGkBwAAJgEAAGeCwVsXTeA/eFJPKDxi4T8AABQ/uwAAAAAAAAABpQcAACYBAAByYOl/MELgP1rO9hlVLuE/AAAUP7sAAAAAAAAAAaYHAAAmAQAAV5FzB2c64D8GY1miDPDgPwBAEz/LAAAAAAAAAAGnBwAAJgEAAKbrrkAsNOA/4r1q0Cuv4D8AABM/ywAAAAAAAAABqAcAACYBAABhb5srgC/gP4pSzVjjcOA/AIASP9oAAAAAAAAAAakHAAAmAQAA9UXqefEt4D/SWtKVyzfgPwAAEj/aAAAAAAAAAAGqBwAAJgEAAPVF6nnxLeA/6JwoLUwB4D8AgBE/6gAAAAAAAAABqwcAACYBAADOmEzdDjHgP9AY5aYrpd8/AAARP+oAAAAAAAAAAawHAAAmAQAAEhVg8ro14D9oaxuo70zfPwCAET/6AAAAAAAAAAGtBwAAJgEAAMK6JLn1O+A/PKWWEhX/3j8AwBE/+gAAAAAAAAABrgcAACYBAAC33PyU3EbgP+g5+ZrMwN4/AMARPwkBAAAAAAAAAa8HAAAmAQAAQNUjvzRQ4D/MtaCM5YzePwAAEj8JAQAAAAAAAAGwBwAAJgEAAKEgrUyqXOA/hIwvnJBo3j8AwBA/GQEAAAAAAAABsQcAACYBAAABbDbaH2ngPxS+pcnNU94/AEAQPxkBAAAAAAAAAbIHAAAmAQAAzuBwGSR34D94SgMVnU7ePwAADz8pAQAAAAAAAAGzBwAAJgEAAC4s+qaZg+A/FL6lyc1T3j8AQA4/KQEAAAAAAAABtAcAACYBAACPd4M0D5DgP+gYjedfY94/AEALPzgBAAAAAAAAAbUHAAAmAQAAGHCqXmeZ4D/4WrluU33ePwAACj84AQAAAAAAAAG2BwAAJgEAADQ/INcwoeA/BJ3l9UaX3j8AwAU/SAEAAAAAAAABtwcAACYBAAB4uzPs3KXgP0zGVuabu94/AAAEP0gBAAAAAAAAAbgHAAAmAQAAUA6WT/qo4D8wY2qLIeXePwCAAD9XAQAAAAAAAAG5BwAAJgEAAFAOlk/6qOA/TOfCmQgZ3z8AAP4+VwEAAAAAAAABugcAACYBAAB4uzPs3KXgP2hrG6jvTN8/AAD5PlcBAAAAAAAAAbsHAAAmAQAAn2jRiL+i4D8gYxZrB4bfPwAA9z6FAQAAAAAAAAG8BwAAJgEAAO/CDMKEnOA/QOduee653z8AgPE+hQEAAAAAAAABvQcAACYBAAA+HUj7SZbgP/jeaTwG898/AIDvPpQBAAAAAAAAAb4HAAAmAQAAj3eDNA+Q4D+MMWGldhPgPwAA7D6UAQAAAAAAAAG/BwAAJgEAAN7Rvm3UieA/zDk80tEq4D8AgOo+lAEAAAAAAAABwAcAACYBAAAuLPqmmYPgPzwIxqSUP+A/AADqPpQBAAAAAAAAAcEHAAAmAQAAVtmXQ3yA4D/gnP4cv1HgPwAA6j6kAQAAAAAAAAHCBwAAJgEAAH2GNeBefeA/6L2U4Lhe4D8AgOU+pAEAAAAAAAABwwcAACYBAAB9hjXgXn3gPyCl2UkaaeA/AIDjPrQBAAAAAAAAAcQHAAAmAQAAVtmXQ3yA4D9ajB6ze3PgPwCA5z60AQAAAAAAAAHFBwAAJgEAAJlVq1goheA/xDkSwkR74D8AAOo+tAEAAAAAAAABxgcAACYBAAC3JCHR8YzgPy7nBdENg+A/AIDvPsMBAAAAAAAAAccHAAAmAQAAq0b5rNiX4D/KWqiFPojgPwAA8j7TAQAAAAAAAAHIBwAAJgEAAAuSgjpOpOA/mpT539aK4D8AAPs+0wEAAAAAAAAByQcAACYBAADZBr15UrLgP2jOSjpvjeA/AAD/PuIBAAAAAAAAAcoHAAAmAQAApnv3uFbA4D82CJyUB5DgPwDAAT/iAQAAAAAAAAHLBwAAJgEAAN4Z46npz+A/BELt7p+S4D8AgAI/AgIAAAAAAAABzAcAACYBAACD4X9MC+HgP9R7Pkk4leA/AIAEPwICAAAAAAAAAc0HAAAmAQAAKKkc7yzy4D9w7+D9aJrgPwBABT8CAgAAAAAAAAHOBwAAJgEAADmaakPdBOE/2pzUDDKi4D8AwAU/AgIAAAAAAAABzwcAACYBAAC2tGlJHBnhP0ZKyBv7qeA/AAAGPxECAAAAAAAAAdAHAAAmAQAAn/gZAeou4T/ivWrQK6/gPwDAAz8RAgAAAAAAAAHRBwAAJgEAAIg8yri3ROE/fjENhVy04D8AwAI/IQIAAAAAAAAB0gcAACYBAAAFV8m+9ljhPxqlrzmNueA/AADqPiECAAAAAAAAAdMHAAAmAQAAg3HIxDVt4T+4GFLuvb7gPwCA3T5QAgAAAAAAAAHUBwAAJgEAAJNiFhnmf+E/hlKjSFbB4D8AANY+UAIAAAAAAAAB1QcAACYBAADNAAIKeY/hP7gYUu69vuA/AADUPlACAAAAAAAAAdYHAAAmAQAAwWr+IXXg4T8UvqXJzVPePwCAsD4AAAAAAAAAAAHXBwAAJgEAAOkXnL5X3eE/FL6lyc1T3j8AAPI+DwAAAAAAAAAB2AcAACYBAAAQxTlbOtrhP3hKAxWdTt4/AEAAPw8AAAAAAAAAAdkHAAAmAQAAEMU5Wzra4T9AY76rO0TePwCABT8PAAAAAAAAAAHaBwAAJgEAABDFOVs62uE/oO8b9wo/3j8AwBE/DwAAAAAAAAAB2wcAACYBAACkm4ipq9jhPwR8eULaOd4/AEAWPx8AAAAAAAAAAdwHAAAmAQAAOHLX9xzX4T/MlDTZeC/ePwBAGz8fAAAAAAAAAAHdBwAAJgEAAGAfdZT/0+E/lK3vbxcl3j8AAB0/HwAAAAAAAAAB3gcAACYBAACIzBIx4tDhP1jGqga2Gt4/AAAcPx8AAAAAAAAAAd8HAAAmAQAARFD/GzbM4T+8UghShRXePwCAGz8uAAAAAAAAAAHgBwAAJgEAAJOqOlX7xeE/vFIIUoUV3j8AABs/LgAAAAAAAAAB4QcAACYBAADjBHaOwL/hP/Q5TbvmH94/AAAbPz4AAAAAAAAAAeIHAAAmAQAAWwxPZGi24T8wIZIkSCrePwDAHT8+AAAAAAAAAAHjBwAAJgEAAD892eueruE/oO8b9wo/3j8AAB8/PgAAAAAAAAAB5AcAACYBAAC2RLLBRqXhPxS+pcnNU94/AIAiP04AAAAAAAAAAeUHAAAmAQAAmHU8SX2d4T8gANJQwW3ePwAAJD9OAAAAAAAAAAHmBwAAJgEAAHymxtCzleE/zLWgjOWM3j8AgCM/XQAAAAAAAAAB5wcAACYBAADNAAIKeY/hP3hrb8gJrN4/AEAjP10AAAAAAAAAAegHAAAmAQAAiITu9MyK4T9cCINtj9XePwCAIj9tAAAAAAAAAAHpBwAAJgEAALAxjJGvh+E/3Bg5x0UE3z8AACI/fQAAAAAAAAAB6gcAACYBAABECNvfIIbhP1wp7yD8Mt8/AMAgP4wAAAAAAAAAAesHAAAmAQAAsDGMka+H4T94rUcv42bfPwBAID+MAAAAAAAAAAHsBwAAJgEAAIiE7vTMiuE/MKVC8vqf3z8AACA/jAAAAAAAAAAB7QcAACYBAADNAAIKeY/hP4gQ4GlD3t8/AAAgP5wAAAAAAAAAAe4HAAAmAQAAfKbG0LOV4T/uvb7wRQ7gPwAAID+cAAAAAAAAAAHvBwAAJgEAAAWf7foLn+E/zDk80tEq4D8AACA/qwAAAAAAAAAB8AcAACYBAAD6wMXW8qnhP9p7aFnFROA/AAAgP6sAAAAAAAAAAfEHAAAmAQAA7uKdstm04T8ahEOGIFzgPwAAID+7AAAAAAAAAAHyBwAAJgEAAOMEdo7Av+E/ilLNWONw4D8AgCA/uwAAAAAAAAAB8wcAACYBAABEUP8bNszhPy7nBdENg+A/AMAgP8sAAAAAAAAAAfQHAAAmAQAApJuIqavY4T82CJyUB5DgPwAAIj/LAAAAAAAAAAH1BwAAJgEAAAXnETch5eE/cO/g/Wia4D8AgCI/2gAAAAAAAAAB9gcAACYBAADSW0x2JfPhPz4pMlgBneA/AEAhP9oAAAAAAAAAAfcHAAAmAQAAdyPpGEcE4j8+KTJYAZ3gPwCAID/qAAAAAAAAAAH4BwAAJgEAABzrhbtoFeI/1Hs+STiV4D8AgBo/6gAAAAAAAAAB+QcAACYBAAAs3NMPGSjiP8paqIU+iOA/AAAYP/oAAAAAAAAAAfoHAAAmAQAAPc0hZMk64j9ajB6ze3PgPwDACT/6AAAAAAAAAAH7BwAAJgEAAOKUvgbrS+I/GoRDhiBc4D8AgAM/+gAAAAAAAAAB/AcAACYBAACHXFupDF3iPzwIxqSUP+A/AIC4PgkBAAAAAAAAAf0HAAAmAQAAVNGV6BBr4j9gjEjDCCPgPwAAlj4JAQAAAAAAAAH+BwAAJgEAAN3JvBJpdOI/+N5pPAbz3z8AgII+GQEAAAAAAAAB/wcAACYBAAD5mDKLMnziPzClQvL6n98/AAB4PhkBAAAAAAAAAQAIAAAmAQAA84UMW5te4j9kIeKlsKbbPwAAtz4AAAAAAAAAAAEBCAAAJgEAAELgR5RgWOI/AJWEWuGr2z8AAPs+EAAAAAAAAAABAggAACYBAABC4EeUYFjiPwCVhFrhq9s/AAAFPxAAAAAAAAAAAQMIAAAmAQAAQuBHlGBY4j8AlYRa4avbPwCACj8QAAAAAAAAAAEECAAAJgEAAELgR5RgWOI/AJWEWuGr2z8AABQ/EAAAAAAAAAABBQgAACYBAABC4EeUYFjiPwCVhFrhq9s/AEAXPx8AAAAAAAAAAQYIAAAmAQAAHDOq931b4j8AlYRa4avbPwCAFz8fAAAAAAAAAAEHCAAAJgEAAMzYbr64YeI/AJWEWuGr2z8AgBc/HwAAAAAAAAABCAgAACYBAAB8fjOF82fiPwCVhFrhq9s/AIAWPy8AAAAAAAAAAQkIAAAmAQAAmE2p/bxv4j8AlYRa4avbPwAAFj8vAAAAAAAAAAEKCAAAJgEAALQcH3aGd+I/AJWEWuGr2z8AABc/LwAAAAAAAAABCwgAACYBAACqPvdRbYLiP2Qh4qWwpts/AIAXPz8AAAAAAAAAAQwIAAAmAQAAMTcefMWL4j8oOp08T5zbPwCAGT8/AAAAAAAAAAENCAAAJgEAAJOCpwk7mOI/VN+1Hr2M2z8AQBo/TgAAAAAAAAABDggAACYBAAD0zTCXsKTiP4CEzgArfds/AMAaP04AAAAAAAAAAQ8IAAAmAQAAVBm6JCax4j9wQqJ5N2PbPwAAGz9eAAAAAAAAAAEQCAAAJgEAALVkQ7KbveI/ZAB28kNJ2z8AgBU/XgAAAAAAAAABEQgAACYBAACC2X3xn8viP7hKp7YfKts/AAATP24AAAAAAAAAARIIAAAmAQAATU64MKTZ4j9sITbGygXbPwDABT99AAAAAAAAAAETCAAAJgEAAIfsoyE36eI/jIQiIUXc2j8AAAA/fQAAAAAAAAABFAgAACYBAAAstEDEWPriP6jnDny/sto/AACuPn0AAAAAAAAAARUIAAAmAQAA+Sh7A10I4z/ESvvWOYnaPwCAiT6NAAAAAAAAAAEWCAAAJgEAAFp0BJHSFOM/RDpFfYNa2j8AAGw+jQAAAAAAAAABFwgAACYBAADibCu7Kh7jP/wQ1IwuNto/AABfPqwAAAAAAAAAARgIAAAmAQAAFbDMPxHK4j9kAHbyQ0nbPwCA0j4AAAAAAAAAAAEZCAAAJgEAAD1datzzxuI/DLZELmho2z8AQBA/EAAAAAAAAAABGggAACYBAACohhuOgsjiPxz4cLVbgts/AMAYPxAAAAAAAAAAARsIAAAmAQAAgtl98Z/L4j+MxvqHHpfbPwAAHz8QAAAAAAAAAAEcCAAAJgEAAFks4FS9zuI/AJWEWuGr2z8AQCA/EAAAAAAAAAABHQgAACYBAAAJ0qQb+NTiPwzXsOHUxds/AIAfPx8AAAAAAAAAAR4IAAAmAQAAJ6EalMHc4j9UACLSKerbPwDAGj8fAAAAAAAAAAEfCAAAJgEAABvD8m+o5+I/OJ01d68T3D8AgBg/LwAAAAAAAAABIAgAACYBAAB7Dnz9HfTiP7it69BlQtw/AIATPy8AAAAAAAAAASEIAAAmAQAA3FkFi5MA4z/UMUTfTHbcPwBAET9CAAAAAAAAAAEiCAAAJgEAAKnOP8qXDuM/LJ3hVpW03D8AgA4/QgAAAAAAAAABIwgAACYBAAB2Q3oJnBzjPyB8IYMO+Nw/AIANP0IAAAAAAAAAASQIAAAmAQAAQri0SKAq4z9IQqYY6UXdPwCADT9RAAAAAAAAAAElCAAAJgEAAA8t74ekOOM/2JSI+ZKO3T8AwA0/UQAAAAAAAAABJggAACYBAADcoSnHqEbjP2Tnato8190/AIDhPmEAAAAAAAAAAScIAAAmAQAAqBZkBq1U4z/0OU275h/ePwAAxz5hAAAAAAAAAAEoCAAAJgEAAHWLnkWxYuM/hIwvnJBo3j8AALc+cAAAAAAAAAABKQgAACYBAABprXYhmG3jP7BStDFrtt4/AACyPnAAAAAAAAAAASoIAAAmAQAAF7PuudG85j8I6FOGiQSxPwAAuj0AAAAAAAAAAAErCAAAJgEAAPrjeEEIteY/8IRnKw8usT8AAAA+EAAAAAAAAAABLAgAACYBAAC2Z2UsXLDmP2BT8f3RQrE/AAAHPhAAAAAAAAAAAS0IAAAmAQAA3xQDyT6t5j9A8ASjV2yxPwAADT4QAAAAAAAAAAEuCAAAJgEAAHLrURewq+Y/QPAEo1dssT8AADU+HwAAAAAAAAABLwgAACYBAAAGwqBlIarmP7i+jnUagbE/AABGPh8AAAAAAAAAATAIAAAmAQAAmpjvs5Ko5j+4vo51GoGxPwAAZj4fAAAAAAAAAAExCAAAJgEAAMJFjVB1peY/uL6OdRqBsT8AAHQ+HwAAAAAAAAABMggAACYBAABWHNye5qPmP7i+jnUagbE/AACKPi8AAAAAAAAAATMIAAAmAQAA6fIq7Vei5j+4vo51GoGxPwAAkT4vAAAAAAAAAAE0CAAAJgEAABKgyIk6n+Y/uL6OdRqBsT8AAKM+LwAAAAAAAAABNQgAACYBAACkdhfYq53mP7i+jnUagbE/AICqPj8AAAAAAAAAATYIAAAmAQAAOU1mJh2c5j+4vo51GoGxPwAAsz4/AAAAAAAAAAE3CAAAJgEAADlNZiYdnOY/QPAEo1dssT8AALY+PwAAAAAAAAABOAgAACYBAAA5TWYmHZzmP9Ahe9CUV7E/AIC3Pj8AAAAAAAAAATkIAAAmAQAAEqDIiTqf5j9gU/H90UKxPwAAuD5OAAAAAAAAAAE6CAAAJgEAAOnyKu1XouY/8IRnKw8usT8AALk+TgAAAAAAAAABOwgAACYBAAAtbz4CBKfmP/CEZysPLrE/AIC5Pk4AAAAAAAAAATwIAAAmAQAA3xQDyT6t5j8I6FOGiQSxPwCAuT5tAAAAAAAAAAE9CAAAJgEAAGYNKvOWtuY/KEtA4QPbsD8AALo+fQAAAAAAAAABPggAACYBAADHWLOADMPmP0CuLDx+sbA/AIC4Po0AAAAAAAAAAT8IAAAmAQAAAPeecZ/S5j9Ariw8frGwPwAAuD6cAAAAAAAAAAFACAAAJgEAABHo7MVP5eY/YBEZl/iHsD8AALk+nAAAAAAAAAABQQgAACYBAABnVU4vrPzmP3h0BfJyXrA/AIC5PpwAAAAAAAAAAUIIAAAmAQAAu8KvmAgU5z+Q1/FM7TSwPwAAvD6sAAAAAAAAAAFDCAAAJgEAABEwEQJlK+c/IAloeiogsD8AAL0+rAAAAAAAAAABRAgAACYBAABmnXJrwULnP3DYqKpJ7a8/AIC9PrwAAAAAAAAAAUUIAAAmAQAAvArU1B1a5z+QO5UFxMOvPwAAvj68AAAAAAAAAAFGCAAAJgEAAH2h5u8Ic+c/sJ6BYD6arz8AAL8+ywAAAAAAAAABRwgAACYBAAAXi1tuEY/nP9ABbru4cK8/AIC/PssAAAAAAAAAAUgIAAAmAQAAiMcyUDeu5z/wZFoWM0evPwAAwT7bAAAAAAAAAAFJCAAAJgEAANJWbJV60Oc/8GRaFjNHrz8AgME+2wAAAAAAAAABSggAACYBAACwvPQoL/HnP/BkWhYzR68/AADDPuoAAAAAAAAAAUsIAAAmAQAAIvnLClUQ6D/wZFoWM0evPwCAwz7qAAAAAAAAAAFMCAAAJgEAALriQIldLOg/0AFuu7hwrz8AAMU++gAAAAAAAAABTQgAACYBAAC/9Wa59EnoP7CegWA+mq8/AIDFPvoAAAAAAAAAAU4IAAAmAQAAWt/bN/1l6D+wnoFgPpqvPwCAxT4KAQAAAAAAAAFPCAAAJgEAAF/yAWiUg+g/sJ6BYD6arz8AAMY+CgEAAAAAAAABUAgAACYBAADQLtlJuqLoP5A7lQXEw68/AADGPgoBAAAAAAAAAVEIAAAmAQAAQ2uwK+DB6D+wOt6nZwuwPwAAxj4ZAQAAAAAAAAFSCAAAJgEAAEh+1lt33+g/sDrep2cLsD8AAMY+GQEAAAAAAAABUwgAACYBAABOkfyLDv3oP7A63qdnC7A/AADGPikBAAAAAAAAAVQIAAAmAQAAe1HAWIgX6T+wOt6nZwuwPwAAxj4pAQAAAAAAAAFVCAAAJgEAADzo0nNzMOk/IAloeiogsD8AAMY+OQEAAAAAAAABVggAACYBAAD9fuWOXknpPyAJaHoqILA/AADGPjkBAAAAAAAAAVcIAAAmAQAAKz+pW9hj6T8gCWh6KiCwPwAAxj5IAQAAAAAAAAFYCAAAJgEAAMUoHtrgf+k/IAloeiogsD8AAMg+SAEAAAAAAAABWQgAACYBAADLO0QKeJ3pPyAJaHoqILA/AADJPlgBAAAAAAAAAVoIAAAmAQAAYyW5iIC56T+wOt6nZwuwPwCAyT5YAQAAAAAAAAFbCAAAJgEAAGs437gX1+k/cNioqkntrz8AAMo+awEAAAAAAAABXAgAACYBAACY+KKFkfHpP5A7lQXEw68/AADKPmsBAAAAAAAAAV0IAAAmAQAAxLhmUgsM6j+QO5UFxMOvPwAAyj57AQAAAAAAAAFeCAAAJgEAAIZPeW32JOo/sJ6BYD6arz8AAMo+ewEAAAAAAAABXwgAACYBAAC0Dz06cD/qP9ABbru4cK8/AADKPosBAAAAAAAAAWAIAAAmAQAA4M8AB+pZ6j/wZFoWM0evPwAAyz6LAQAAAAAAAAFhCAAAJgEAAOfiJjeBd+o/AMhGca0drz8AgMs+mgEAAAAAAAABYggAACYBAACAzJu1iZPqP0COHyeiyq4/AIDKPpoBAAAAAAAAAWMIAAAmAQAAhN/B5SCx6j9g8QuCHKGuPwAAyj6qAQAAAAAAAAFkCAAAJgEAACDJNmQpzeo/kLfkNxFOrj8AAMs+qgEAAAAAAAABZQgAACYBAAAk3FyUwOrqP9B9ve0F+60/AIDLProBAAAAAAAAAWYIAAAmAQAAUpwgYToF6z/w4KlIgNGtPwCAyj66AQAAAAAAAAFnCAAAJgEAAOqFld9CIes/AESWo/qnrT8AAMo+yQEAAAAAAAABaAgAACYBAADwmLsP2j7rP0AKb1nvVK0/AADLPskBAAAAAAAAAWkIAAAmAQAAzv5Do45f6z9gbVu0aSutPwCAyz7ZAQAAAAAAAAFqCAAAJgEAAKxkzDZDgOs/kDM0al7YrD8AgMs+2QEAAAAAAAABawgAACYBAABiHbctFaTrP5AzNGpe2Kw/AADMPugBAAAAAAAAAWwIAAAmAQAAQIM/wcnE6z+wliDF2K6sPwAAzD7oAQAAAAAAAAFtCAAAJgEAAEaWZfFg4us/0PkMIFOFrD8AAMw+6AEAAAAAAAABbggAACYBAAC30jzThgHsP/Bc+XrNW6w/AADNPvgBAAAAAAAAAW8IAAAmAQAAlTjFZjsi7D/wXPl6zVusPwCAzT74AQAAAAAAAAFwCAAAJgEAAEvxr10NRuw/8Fz5es1brD8AgM0+CAIAAAAAAAABcQgAACYBAACVgOmiUGjsP9D5DCBThaw/AADOPggCAAAAAAAAAXIIAAAmAQAAc+ZxNgWJ7D+wliDF2K6sPwAA0D4XAgAAAAAAAAFzCAAAJgEAAOQiSRgrqOw/kDM0al7YrD8AANE+FwIAAAAAAAABdAgAACYBAABXXyD6UMfsP5AzNGpe2Kw/AIDSPicCAAAAAAAAAXUIAAAmAQAAW3JGKujk7D+A0EcP5AGtPwCA0z4nAgAAAAAAAAF2CAAAJgEAAM6uHQwOBO0/YG1btGkrrT8AgNI+NwIAAAAAAAABdwgAACYBAAAXPldRUSbtPyCngv50fq0/AADSPjcCAAAAAAAAAXgIAAAmAQAAzPZBSCNK7T8ARJaj+qetPwAA0j5GAgAAAAAAAAF5CAAAJgEAAO7Y3fCDb+0/8OCpSIDRrT8AANI+RgIAAAAAAAABeggAACYBAAAQu3mZ5JTtP/DgqUiA0a0/AADTPlYCAAAAAAAAAXsIAAAmAQAAxnNkkLa47T/w4KlIgNGtPwCA0z5WAgAAAAAAAAF8CAAAJgEAAOhVADkX3u0/8OCpSIDRrT8AgNM+ZQIAAAAAAAABfQgAACYBAADjiv5ElQbuP/DgqUiA0a0/AADUPmUCAAAAAAAAAX4IAAAmAQAASemtAqIw7j/w4KlIgNGtPwAA1D51AgAAAAAAAAF/CAAAJgEAAK5HXcCuWu4/8OCpSIDRrT8AANQ+dQIAAAAAAAABgAgAACYBAAA9U6oanoHuP/DgqUiA0a0/AADUPoUCAAAAAAAAAYEIAAAmAQAAy173dI2o7j/w4KlIgNGtPwAA1D6FAgAAAAAAAAGCCAAAJgEAAFlqRM98z+4/8OCpSIDRrT8AANQ+hQIAAAAAAAABgwgAACYBAADAyPOMifnuP/DgqUiA0a0/AADUPpQCAAAAAAAAAYQIAAAmAQAATtRA53gg7z/w4KlIgNGtPwAA1D6UAgAAAAAAAAGFCAAAJgEAAHC23I/ZRe8/AESWo/qnrT8AANQ+pAIAAAAAAAABhggAACYBAAAmb8eGq2nvPyCngv50fq0/AIDPPqQCAAAAAAAAAYcIAAAmAQAAmKueaNGI7z9ACm9Z71StPwCAzT60AgAAAAAAAAGICAAAJgEAADCVE+fZpO8/YG1btGkrrT8AALY+tAIAAAAAAAABiQgAACYBAABeVdezU7/vP2BtW7RpK60/AACsPsMCAAAAAAAAAYoIAAAmAQAAjBWbgM3Z7z+QMzRqXtisPwAApz7DAgAAAAAAAAGLCAAAJgEAAHRZSzib7+8/8Fz5es1brD8AgKU+4gIAAAAAAAABjAgAACYBAADzSymOkWjVP3BU+NyWd64/AABIPgAAAAAAAAAAAY0IAAAmAQAA41rbOeFV1T9wVPjclneuPwAAiT4QAAAAAAAAAAGOCAAAJgEAADK1FnOmT9U/0H297QX7rT8AAJE+EAAAAAAAAAABjwgAACYBAACpvO9ITkbVP/DgqUiA0a0/AACXPhAAAAAAAAAAAZAIAAAmAQAA+xYrghNA1T/w4KlIgNGtPwAApz4fAAAAAAAAAAGRCAAAJgEAAElxZrvYOdU/AESWo/qnrT8AAK0+HwAAAAAAAAABkggAACYBAADBeD+RgDDVP0AKb1nvVK0/AAC+Ph8AAAAAAAAAAZMIAAAmAQAAiNpToO0g1T+A0EcP5AGtPwAAxT4vAAAAAAAAAAGUCAAAJgEAACePyhJ4FNU/sJYgxdiurD8AgNA+LwAAAAAAAAABlQgAACYBAADu8N4h5QTVP/Bc+XrNW6w/AADVPj4AAAAAAAAAAZYIAAAmAQAA3/+QzTTy1D9Ahr6LPN+rPwCA3D4+AAAAAAAAAAGXCAAAJgEAAKRhpdyh4tQ/gEyXQTGMqz8AAOA+TgAAAAAAAAABmAgAACYBAAAMeDBemcbUP9B1XFKgD6s/AADoPk4AAAAAAAAAAZkIAAAmAQAAmztZfHOn1D8wAg6+iWmqPwCA6z5eAAAAAAAAAAGaCAAAJgEAAHhZvdMSgtQ/oI6/KXPDqT8AgO8+XgAAAAAAAAABmwgAACYBAADNfvoAWlPUPzB+XfDW86g/AADxPm0AAAAAAAAAAZwIAAAmAQAAS1HVyoMh1D/Abfu2OiSoPwCA8j5tAAAAAAAAAAGdCAAAJgEAAPDQTTGQ7NM/cMCF2Bgrpz8AgPM+bQAAAAAAAAABnggAACYBAACUUMaXnLfTPyATEPr2MaY/AAD2Pn0AAAAAAAAAAZ8IAAAmAQAAO9A+/qiC0z/QZZob1TilPwAA9z59AAAAAAAAAAGgCAAAJgEAAFdXkDpdRNM/oH798qfsoz8AAP4+jQAAAAAAAAABoQgAACYBAADq5bpMufzSP4CXYMp6oKI/AMAAP40AAAAAAAAAAaIIAAAmAQAAqCGD+/ex0j9gsMOhTVShPwBAAz+cAAAAAAAAAAGjCAAAJgEAAIsK6UYZZNI/QGY6HqYxoD8AQAQ/nAAAAAAAAAABpAgAACYBAABHRrH1VxnSP0D+Ouvxyp0/AIAHP6wAAAAAAAAAAaUIAAAmAQAAU9y03VvI0T+AaSjkooWbPwAACT+sAAAAAAAAAAGmCAAAJgEAAIYfVmJCdNE/INUV3VNAmT8AwAo/ywAAAAAAAAABpwgAACYBAAAxatC80BbRP8BAA9YE+5Y/AIALP8sAAAAAAAAAAagIAAAmAQAAA2Los0G20D9grPDOtbWUPwAADT/LAAAAAAAAAAGpCAAAJgEAANZZAKuyVdA/wFEFEnLDkj8AgA0/ywAAAAAAAAABqggAACYBAACk/Wt9DOTPP8D2GVUu0ZA/AEANP9sAAAAAAAAAAasIAAAmAQAA1rDEicgDzz+AOF0w1b2NPwAADT/bAAAAAAAAAAGsCAAAJgEAAApkHZaEI84/QIOGtk3ZiT8AgA0/6gAAAAAAAAABrQgAACYBAADwvDppe0nNP8DNrzzG9IU/AMANP+oAAAAAAAAAAa4IAAAmAQAAJHCTdTdpzD8AjCdXVbaCPwBADT/qAAAAAAAAAAGvCAAAJgEAAJWM2WYIcMs/wL3tBfsdgD8AAA0/+gAAAAAAAAABsAgAACYBAAAIqR9Y2XbKPwD4ykAUv3k/AIANP/oAAAAAAAAAAbEIAAAmAQAA3RDv1h+KyT8AQ/TGjNp1PwDADT8KAQAAAAAAAAGyCAAAJgEAAE4tNcjwkMg/AHS6dTJCcz8AQA0/CgEAAAAAAAABswgAACYBAACvWC1lEYXHPwCmgCTYqXA/AAANPxkBAAAAAAAAAbQIAAAmAQAAc8+uj6eFxj8Afsf3VbtuPwAADT8ZAQAAAAAAAAG1CAAAJgEAAObr9IB4jMU/AKaAJNipcD8AAA0/KQEAAAAAAAABtggAACYBAACnYnarDo3EPwCmgCTYqXA/AAAOPykBAAAAAAAAAbcIAAAmAQAACo5uSC+Bwz8AdLp1MkJzPwCADj84AQAAAAAAAAG4CAAAJgEAAHyqtDkAiMI/gFtXnl+OdD8AwA0/OAEAAAAAAAABuQgAACYBAACfbL/xC5XBPwAqke+5Jnc/AEANP0gBAAAAAAAAAboIAAAmAQAAYeNAHKKVwD8A+MpAFL95PwDADj9IAQAAAAAAAAG7CAAAJgEAAEa0hI1wLL8/gJQ+48jvfj8AQA8/VgEAAAAAAAABvAgAACYBAACOOJr9h0a9P4AY2cI+EII/AAAOP1YBAAAAAAAAAb0IAAAmAQAANAg5+xRtuz9AWmGor06FPwCADT9lAQAAAAAAAAG+CAAAJgEAAHQxBP9/I7k/gCib+Qnnhz8AgA0/ZQEAAAAAAAABvwgAACYBAAAWpliQYOa2P8DdcXORy4s/AMANP3UBAAAAAAAAAcAIAAAmAQAAXCpuAHgAtT8AvfIKI36QPwBADT91AQAAAAAAAAHBCAAAJgEAAMSQHxnwP7M/gIssXH0Wkz8AAA0/hQEAAAAAAAABwggAACYBAAAs99AxaH+xP4CTjffiAZY/AAANP4UBAAAAAAAAAcMIAAAmAQAAZyTyedVkrz9ggou7dTmaPwAADT+UAQAAAAAAAAHECAAAJgEAALseeuGbFaw/YOXXEx8Xnz8AAA0/lAEAAAAAAAABxQgAACYBAACPRid/OPioP9DAJdvpI6I/AAANP6QBAAAAAAAAAcYIAAAmAQAAqTIMbpYlpj8wj18sRLykPwDACz+kAQAAAAAAAAHHCAAAJgEAAIO1A3jfa6M/MPqsIiR+pz8AQAs/swEAAAAAAAAByAgAACYBAAAfzw2dE8ugP3DI5nN+Fqo/AIAKP7MBAAAAAAAAAckIAAAmAQAA/v5UumWGnD+A0EcP5AGtPwAACj/DAQAAAAAAAAHKCAAAJgEAADyNs3B6qJc/sDrep2cLsD8AAAo/wwEAAAAAAAABywgAACYBAAD4o4HJEWCTPwgqLO1iv7E/AAAKP8MBAAAAAAAAAcwIAAAmAQAAnIZ+iVdajz9Ito3X45yzPwBACT/TAQAAAAAAAAHNCAAAJgEAAEAxIzE9g4k/2K2MOa24tT8AAAk/0wEAAAAAAAABzggAACYBAAD428fYIqyDP9hzFW456bc/AIAIP/IBAAAAAAAAAc8IAAAmAQAAaC+XihsAfj/gOZ6ixRm6PwAACD/yAQAAAAAAAAHQCAAAJgEAAADJXO37/XY/cDGdBI81vD8AgAc/8gEAAAAAAAAB0QgAACYBAADYhODZ5lFyP1iUOd6gj74/AAAHP/IBAAAAAAAAAdIIAAAmAQAAEBWf2/G8aT+EmP4AX57APwCABj8CAgAAAAAAAAHTCAAAJgEAANBk+RYrgmM/3Gbgku30wT8AAAY/AgIAAAAAAAAB1AgAACYBAACwjKa0x2RgP/xNfbsaQcM/AIAFPxECAAAAAAAAAdUIAAAmAQAA0GT5FiuCYz/kTdV65oLEPwAABT8RAgAAAAAAAAHWCAAAJgEAABAVn9vxvGk/PBy3DHXZxT8AQAM/IQIAAAAAAAAB1wgAACYBAABQxUSguPdvP0CgZ9onT8c/AIACPyECAAAAAAAAAdgIAAAmAQAA8FwzPEpvdT8IPdM+ebrIPwAAAT8wAgAAAAAAAAHZCAAAJgEAAFjDbdlpcXw/kPL5OWkbyj8AQAA/MAIAAAAAAAAB2ggAACYBAADob54ncR2CP/DA28v3ccs/AAD+PkACAAAAAAAAAdsIAAAmAQAALMX5f4v0hz/wRIyZqufMPwCA/D5AAgAAAAAAAAHcCAAAJgEAAJTQ6bD+ko4/+Mg8Z11dzj8AAP0+UAIAAAAAAAAB3QgAACYBAAB8dlyTOy6TP7hlqMuuyM8/AID9PlACAAAAAAAAAd4IAAAmAQAAODJpBM5Elz9spiL6bYrQPwCA/D5QAgAAAAAAAAHfCAAAJgEAAOxIwOEMv5s//BlxjoQw0T8AAPw+bwIAAAAAAAAB4AgAACYBAAAq16ccyaOfP4yNvyKb1tE/AAD7Pm8CAAAAAAAAAeEIAAAmAQAAd6QkM9pAoj9U6FIgE4fSPwAA+j5vAgAAAAAAAAHiCAAAJgEAAFu4P0R8E6U/5FuhtCkt0z8AAPo+bwIAAAAAAAAB4wgAACYBAACHkJKm3zCoP9hbTZQPztM/AAD6Pn8CAAAAAAAAAeQIAAAmAQAA79HS7Vc1qz/0ABJWY1/UPwCA+D5/AgAAAAAAAAHlCAAAJgEAAN1AOGuma64/2L6RrlXm1D8AAPg+jgIAAAAAAAAB5ggAACYBAABkBXSq0AKxP/hjVnCpd9U/AIDyPo4CAAAAAAAAAecIAAAmAQAAIIFeOrnosj8UCRsy/QjWPwAA8D6eAgAAAAAAAAHoCAAAJgEAAHixvzwswrQ/WFP41b6K1j8AAOs+ngIAAAAAAAAB6QgAACYBAAC0Ws8C69m2P2y2kBAfAtc/AADpPq0CAAAAAAAAAeoIAAAmAQAAdDEE/38juT+kvkEt7WnXPwAA5T6tAgAAAAAAAAHrCAAAJgEAABAmnVK0R7s/PFNQlYrM1z8AAOM+vQIAAAAAAAAB7AgAACYBAADS/NFOSZG9P3AZ1SplGtg/AADhPr0CAAAAAAAAAe0IAAAmAQAAiQCWQFoGwD/8a7cLD2PYPwAA4D7NAgAAAAAAAAHuCAAAJgEAAJoRdYVfMcE/tGOyziac2D8AAOE+zQIAAAAAAAAB7wgAACYBAABruWblT3XCP9DnCt0N0Ng/AIDhPtwCAAAAAAAAAfAIAAAmAQAA7QYdDHu/wz+0hB6Ck/nYPwCA4D7cAgAAAAAAAAHxCAAAJgEAAF5jhd719sQ/XDrtvbcY2T8AAOA+7AIAAAAAAAAB8ggAACYBAADgsDsFIUHGP9AId5B6Ldk/AADgPuwCAAAAAAAAAfMIAAAmAQAAcO8/gPydxz+kY16uDD3ZPwAA4D78AgAAAAAAAAH0CAAAJgEAAJPxbBmy28g/pGNergw92T8AAOA+/AIAAAAAAAAB9QgAACYBAAAkMHGUjTjKP6RjXq4MPdk/AADgPgsDAAAAAAAAAfYIAAAmAQAACMmwSC6Pyz8I8Lv52zfZPwAA4D4LAwAAAAAAAAH3CAAAJgEAAIoWZ29Z2cw/lCEyJxkj2T8AAOA+GwMAAAAAAAAB+AgAACYBAAC8CeJcvynOPyRTqFRWDtk/AADhPhsDAAAAAAAAAfkIAAAmAQAAPleYg+pzzz94ndkYMu/YPwCA4T4qAwAAAAAAAAH6CAAAJgEAAP4GnkeVUtA/NHRoKN3K2D8AgOA+KgMAAAAAAAAB+wgAACYBAAC/LfnaqvfQPxTwDxr2ltg/AADgPjoDAAAAAAAAAfwIAAAmAQAAR7ZofS2N0T/8a7cLD2PYPwAA4T46AwAAAAAAAAH9CAAAJgEAAPjrdbySH9I/qAAalMYk2D8AgOE+OgMAAAAAAAAB/ggAACYBAABXx0fCMrjSP3Q6lf7r1tc/AADlPkoDAAAAAAAAAf8IAAAmAQAAt6IZyNJQ0z/YpYaWTnTXPwCA5j5KAwAAAAAAAAEACQAAJgEAAAaNnXnC1tM/pJ3VeYAM1z8AgOc+WQMAAAAAAAABAQkAACYBAABWdyErslzUP2yVJF2ypNY/AADoPlkDAAAAAAAAAQIJAAAmAQAApGGl3KHi1D8wjXNA5DzWPwAA6T5uAwAAAAAAAAEDCQAAJgEAAGxTAmQ5X9U/+ITCIxbV1T8AgOk+bgMAAAAAAAABBAkAACYBAADR+dVdW8/VPyQJb1IXaNU/AADuPn4DAAAAAAAAAQUJAAAmAQAAsKeCLSU21j+sGXnM5/XUPwAA8D5+AwAAAAAAAAEGCQAAJgEAALUCzZnRmdY/aM+bKCZ01D8AAPc+jQMAAAAAAAABBwkAACYBAAC6XRcGfv3WP4QRHNAz7dM/AAD6Po0DAAAAAAAAAQgJAAAmAQAAOMA6SNJX1z+cU5x3QWbTPwCA/z6dAwAAAAAAAAEJCQAAJgEAACsqN2DOqNc/8HxhiLDp0j8AAAE/nQMAAAAAAAABCgkAACYBAACWmwxOcvDXPxC/4S++YtI/AEADP6wDAAAAAAAAAQsJAAAmAQAAehS7Eb4u2D8oAWLXy9vRPwBABD+sAwAAAAAAAAEMCQAAJgEAANWUQquxY9g/1HRYrBZA0T8AAAc/vAMAAAAAAAABDQkAACYBAAAwFcpEpZjYP0QBChgAmtA/AAAIP7wDAAAAAAAAAQ4JAAAmAQAAAZ0qtEDE2D/Y6QDalfzPPwDACT/MAwAAAAAAAAEPCQAAJgEAACR/xlyh6dg/+OmoGsq6zj8AgAo/zAMAAAAAAAABEAkAACYBAACXu50+xwjZP6Abx4g7ZM0/AIAMP9sDAAAAAAAAAREJAAAmAQAAff9N9pQe2T/w4Ud/ZM/LPwBADT/bAwAAAAAAAAESCQAAJgEAALidOecnLtk/QKjIdY06yj8AQA4/6wMAAAAAAAABEwkAACYBAABAlmARgDfZP9BVjtUXsMg/AMAOP+sDAAAAAAAAARQJAAAmAQAAQJZgEYA32T/gNMpi3xDHPwDADj/7AwAAAAAAAAEVCQAAJgEAALidOecnLtk/GHfySiFIxT8AAA8/+wMAAAAAAAABFgkAACYBAACmrOuSdxvZP/xu6W6HnsM/AAAQP/sDAAAAAAAAARcJAAAmAQAA5RXZd4wC2T/cZuCS7fTBPwCAED8aBAAAAAAAAAEYCQAAJgEAAHTZAZZm49g/MC1hiRZgwD8AgBM/GgQAAAAAAAABGQkAACYBAAB6pAOK6LrYPyBKsFr5bL0/AAAVPykEAAAAAAAAARoJAAAmAQAAR9EZjdeC2D/I1rFHS0O6PwCAGD8pBAAAAAAAAAEbCQAAJgEAANtfRJ8zO9g/MJ3afqhstz8AABo/KQQAAAAAAAABHAkAACYBAAAPo+UjGufXPxAyjYjIqrQ/AIAdPykEAAAAAAAAAR0JAAAmAQAAapMkReOP1z9AMt0JMSeyPwAAHz85BAAAAAAAAAEeCQAAJgEAABPenp9xMtc/sJ6BYD6arz8AACQ/OQQAAAAAAAABHwkAACYBAACuN8ulT8LWP5Cvg5yrYqs/AEAmP0kEAAAAAAAAASAJAAAmAQAAwJjQgdVI1j/g0OcRtfqnPwDAJT9JBAAAAAAAAAEhCQAAJgEAAPmmc/o9zNU/sAKuwFpipT8AgCU/aAQAAAAAAAABIgkAACYBAABbYrQPiUzVPxALr16RRqM/AIAPP2gEAAAAAAAAASMJAAAmAQAAqiyn0CO61D+g+kwl9XaiPwDABT+HBAAAAAAAAAEkCQAAJgEAACOkNy6hJNQ/YDR0bwDKoj8AgP4+hwQAAAAAAAABJQkAACYBAABifdyai3/TP7Dh6U0iw6M/AAD6PocEAAAAAAAAASYJAAAmAQAAnIZ+iVdajz8QptYXt/DUPwCAlj4AAAAAAAAAAAEnCQAAJgEAAJTQ6bD+ko4/IOgCn6oK1T8AgM4+DwAAAAAAAAABKAkAACYBAACAvwps+WeNP7xbpVPbD9U/AADbPg8AAAAAAAAAASkJAAAmAQAAcGTA/0wEjT9cz0cIDBXVPwCA4z4PAAAAAAAAAAEqCQAAJgEAAGiuKyf0PIw/XM9HCAwV1T8AAOw+DwAAAAAAAAABKwkAACYBAABorisn9DyMP/hC6rw8GtU/AADuPh8AAAAAAAAAASwJAAAmAQAAcFPhukfZiz+UtoxxbR/VPwCA7j4fAAAAAAAAAAEtCQAAJgEAAHBT4bpH2Ys/CIUWRDA01T8AgOY+HwAAAAAAAAABLgkAACYBAABwU+G6R9mLP7A65X9UU9U/AIDiPj4AAAAAAAAAAS8JAAAmAQAAaK4rJ/Q8jD8wS5vZCoLVPwCA3j4+AAAAAAAAAAEwCQAAJgEAAHBkwP9MBI0/JCrbBYTF1T8AgNw+PgAAAAAAAAABMQkAACYBAACIdZ9EUi+OP4TXpATAHdY/AIDYPk4AAAAAAAAAATIJAAAmAQAAjCs0Hav2jj9YU/jVvorWPwAA1z5OAAAAAAAAAAEzCQAAJgEAAFb5U52EdJA/bLaQEB8C1z8AANU+XQAAAAAAAAABNAkAACYBAADigcM/BwqRP3gZKUt/edc/AADUPl0AAAAAAAAAATUJAAAmAQAA6jdYGGDRkT+EfMGF3/DXPwAA1D5tAAAAAAAAAAE2CQAAJgEAAPDt7PC4mJI/OFP8dHBt2D8AANQ+bQAAAAAAAAABNwkAACYBAAD4o4HJEWCTP9wpN2QB6tg/AADVPn0AAAAAAAAAATgJAAAmAQAADFoWomonlD9QGS3qMFzZPwCA1T59AAAAAAAAAAE5CQAAJgEAAI7ihUTtvJQ/jCHeBv/D2T8AANc+jAAAAAAAAAABOgkAACYBAAAaa/Xmb1KVP1BbBVEKF9o/AIDXPowAAAAAAAAAATsJAAAmAQAAHsY/Uxy2lT9EOkV9g1raPwCA1z6sAAAAAAAAAAE8CQAAJgEAACIhir/IGZY/YL6di2qO2j8AANg+rAAAAAAAAAABPQkAACYBAACqTq/1nkuWP6jnDny/sto/AIDWPqwAAAAAAAAAAT4JAAAmAQAAJnzUK3V9lj/gzlPlIL3aPwCA1z6sAAAAAAAAAAE/CQAAJgEAAKyp+WFLr5Y/DHRsx46t2j8AgNc+rAAAAAAAAAABQAkAACYBAACsqflhS6+WP4xjtm3Yfto/AADZPrsAAAAAAAAAAUEJAAAmAQAAJnzUK3V9lj/8ENSMLjbaPwCA2T7aAAAAAAAAAAFCCQAAJgEAAKpOr/WeS5Y/0EpP91Po2T8AANs+2gAAAAAAAAABQwkAACYBAACm82SJ8ueVP9Ap40Pnitk/AIDbPuoAAAAAAAAAAUQJAAAmAQAAGmv15m9SlT8wldTbSSjZPwCA4z7qAAAAAAAAAAFFCQAAJgEAAI7ihUTtvJQ/wKXeVRq22D8AAOc+6gAAAAAAAAABRgkAACYBAACGLPFrlPWTP3xbAbJYNNg/AIDrPuoAAAAAAAAAAUcJAAAmAQAAfHZckzsukz/4Kd+kNajXPwAA7T76AAAAAAAAAAFICQAAJgEAAHTAx7riZpI/UFOktaQr1z8AAPE++gAAAAAAAAABSQkAACYBAADqN1gYYNGRP+Bjri91udY/AIDyPgkBAAAAAAAAAUoJAAAmAQAA4oHDPwcKkT8A6FpedkzWPwAA+D4JAQAAAAAAAAFLCQAAJgEAAFb5U52EdJA/QK4zFGv51T8AAPo+KQEAAAAAAAABTAkAACYBAABSngkx2BCQP7BbUTPBsNU/AIAAPykBAAAAAAAAAU0JAAAmAQAAnIZ+iVdajz/4Y1ZwqXfVPwAAAj8pAQAAAAAAAAFOCQAAJgEAAJTQ6bD+ko4/eFOgFvNI1T8AQAM/KQEAAAAAAAABTwkAACYBAACIdZ9EUi+OP8yd0drOKdU/AMADPzgBAAAAAAAAAVAJAAAmAQAAiHWfRFIvjj9cz0cIDBXVPwDAAj84AQAAAAAAAAFRCQAAJgEAAIwrNB2r9o4/vFulU9sP1T8AQAI/VwEAAAAAAAABUgkAACYBAABW+VOdhHSQP/hC6rw8GtU/AAABP1cBAAAAAAAAAVMJAAAmAQAA6jdYGGDRkT9oEXSP/y7VPwBAAD9mAQAAAAAAAAFUCQAAJgEAAPijgckRYJM/6CEq6bVd1T8AAAA/ZgEAAAAAAAABVQkAACYBAAAexj9THLaVP9wAahUvodU/AAAAP4YBAAAAAAAAAVYJAAAmAQAAQOj93CYMmD/cIdbIm/7VPwAAAT+GAQAAAAAAAAFXCQAAJgEAAGZlBtPdxZo/rJ0pmppr1j8AgAE/hgEAAAAAAAABWAkAACYBAAAGtemSvk2dP8AAwtT64tY/AEACP4YBAAAAAAAAAVkJAAAmAQAAFxl5xLoDoD/QY1oPW1rXPwDAAj+VAQAAAAAAAAFaCQAAJgEAAOfAaiSrR6E/oN+t4FnH1z8AwAI/lQEAAAAAAAABWwkAACYBAAD50UlpsHKiP3xbAbJYNNg/AAADP6UBAAAAAAAAAVwJAAAmAQAACeMorrWdoz+0Y7LOJpzYPwCAAz+lAQAAAAAAAAFdCQAAJgEAABX0B/O6yKQ/7Gtj6/QD2T8AwAM/tQEAAAAAAAABXgkAACYBAABlbtQc1dqlP4gAclOSZtk/AMADP7UBAAAAAAAAAV8JAAAmAQAA81GOKwTUpj+MId4G/8PZPwAABD/EAQAAAAAAAAFgCQAAJgEAAPsHIwRdm6c/UFsFUQoX2j8AwAE/xAEAAAAAAAABYQkAACYBAACHkJKm3zCoP0Q6RX2DWto/AMAAP8QBAAAAAAAAAWIJAAAmAQAADRkCSWLGqD/8MUBAm5PaPwAA8j7UAQAAAAAAAAFjCQAAJgEAAFHdOZojEak/4M5T5SC92j8AAOs+1AEAAAAAAAABZAkAACYBAABXOIQG0HSpPyj4xNV14do/AACxPuMBAAAAAAAAAWUJAAAmAQAAVziEBtB0qT80OvFcafvaPwCAlz7jAQAAAAAAAAFmCQAAJgEAABF0TLUOKqk/NDrxXGn72j8AgIg+8wEAAAAAAAABZwkAACYBAAANGQJJYsaoP/xSrPMH8do/AACEPvMBAAAAAAAAAWgJAAAmAQAACDcSRc8PhD8I8Lv52zfZPwAA2T4AAAAAAAAAAAFpCQAAJgEAAOhvnidxHYI/pGNergw92T8AgBQ/EAAAAAAAAAABagkAACYBAADob54ncR2CP0DXAGM9Qtk/AIAdPxAAAAAAAAAAAWsJAAAmAQAA4Mrokx2Bgj9A1wBjPULZPwAAJD8QAAAAAAAAAAFsCQAAJgEAAODK6JMdgYI/QNcAYz1C2T8AQCY/IAAAAAAAAAABbQkAACYBAADwJTMAyuSCP6RjXq4MPdk/AAAmPyAAAAAAAAAAAW4JAAAmAQAACDcSRc8PhD9sfBlFqzLZPwDAJD8gAAAAAAAAAAFvCQAAJgEAABxZ0M7ZZYY/+K2Pcugd2T8AQCQ/LwAAAAAAAAABcAkAACYBAABI1tjEkB+JP+xrY+v0A9k/AEAgPz8AAAAAAAAAAXEJAAAmAQAAcGTA/0wEjT+kQvL6n9/YPwBAHj8/AAAAAAAAAAFyCQAAJgEAAFb5U52EdJA/JDI8oemw2D8AQBg/TgAAAAAAAAABcwkAACYBAAD0SDddZfySP9TGnimhctg/AMAVP04AAAAAAAAAAXQJAAAmAQAAHsY/Uxy2lT9EdLxI9ynYPwAAET9OAAAAAAAAAAF1CQAAJgEAAMxwbX+poZg/dDqV/uvW1z8AAA8/XgAAAAAAAAABdgkAACYBAADsSMDhDL+bP3gZKUt/edc/AAAHP14AAAAAAAAAAXcJAAAmAQAAmvPtDZqqnj98+LyXEhzXPwCAAz9uAAAAAAAAAAF4CQAAJgEAAKH8MtPp/KA/GEvzmNbD1j8AgI0+bgAAAAAAAAABeQkAACYBAAB7/26fhqSiP4D4ELgse9Y/AAAtPn0AAAAAAAAAAXoJAAAmAQAADT5zGmIBpD8wjXNA5DzWPwAA2j2dAAAAAAAAAAF7CQAAJgEAALMNEhjvJ6I/7pvsxlvy6z8AAIM+AAAAAAAAAAABfAkAACYBAADrG7WQV6uhP4wPj3uM9+s/AICzPg8AAAAAAAAAAX0JAAAmAQAAK4WidWySoT9aSeDVJPrrPwCAvj4PAAAAAAAAAAF+CQAAJgEAAGnuj1qBeaE/9ryCilX/6z8AAMY+DwAAAAAAAAABfwkAACYBAABp7o9agXmhP8T20+TtAew/AIDRPg8AAAAAAAAAAYAJAAAmAQAAae6PWoF5oT+SMCU/hgTsPwAA1T4fAAAAAAAAAAGBCQAAJgEAAGnuj1qBeaE/LqTH87YJ7D8AANc+HwAAAAAAAAABggkAACYBAABp7o9agXmhP5pRuwKAEew/AADYPh8AAAAAAAAAAYMJAAAmAQAAae6PWoF5oT9urKIgEiHsPwCA0z4vAAAAAAAAAAGECQAAJgEAAGnuj1qBeaE/4Hos89Q17D8AgNE+PgAAAAAAAAABhQkAACYBAADrG7WQV6uhP4ww+y75VOw/AADNPj4AAAAAAAAAAYYJAAAmAQAAMeDs4Rj2oT/SWWwfTnnsPwAAyz4+AAAAAAAAAAGHCQAAJgEAADU7N07FWaI/tPZ/xNOi7D8AAMk+TgAAAAAAAAABiAkAACYBAAD9LJTVXNaiP2rN5MPxzuw/AADIPk4AAAAAAAAAAYkJAAAmAQAAQ/HLJh4hoz8apEnDD/vsPwAAyD5eAAAAAAAAAAGKCQAAJgEAAAnjKK61naM/ynquwi0n7T8AAMg+XgAAAAAAAAABiwkAACYBAAANPnMaYgGkP3xRE8JLU+0/AADIPm0AAAAAAAAAAYwJAAAmAQAA1S/Qofl9pD9k7iZn0XztPwAAyD5tAAAAAAAAAAGNCQAAJgEAABX0B/O6yKQ/qheYVyah7T8AAMk+fQAAAAAAAAABjgkAACYBAADZihoOpuGkP7ZZxN4Zu+0/AIDJPn0AAAAAAAAAAY8JAAAmAQAAlyEtKZH6pD/2YZ8LddLtPwAAzT59AAAAAAAAAAGQCQAAJgEAAFu4P0R8E6U/mvbXg5/k7T8AgM4+nAAAAAAAAAABkQkAACYBAAAZT1JfZyylP6IXbkeZ8e0/AADTPpwAAAAAAAAAAZIJAAAmAQAAW7g/RHwTpT+iF25HmfHtPwCA0T6cAAAAAAAAAAGTCQAAJgEAAJchLSmR+qQ/aDAp3jfn7T8AgNA+nAAAAAAAAAABlAkAACYBAAAV9AfzusikP8ab8GUN1e0/AADNPqwAAAAAAAAAAZUJAAAmAQAA1S/Qofl9pD/oH3OEgbjtPwAAyz67AAAAAAAAAAGWCQAAJgEAAMvUhTVNGqQ/QGqkSF2Z7T8AAMg+uwAAAAAAAAABlwkAACYBAACLEE7ki8+jPyoH4v1vcu0/AIDGPssAAAAAAAAAAZgJAAAmAQAAR0wWk8qEoz92MH3+UUbtPwAAxT7LAAAAAAAAAAGZCQAAJgEAAAGI3kEJOqM/KuZ1SgMV7T8AAMQ+2wAAAAAAAAABmgkAACYBAABD8csmHiGjPwxiHTwc4ew/AADFPtsAAAAAAAAAAZsJAAAmAQAAQ/HLJh4hoz+MUWfiZbLsPwCAxT7qAAAAAAAAAAGcCQAAJgEAAAGI3kEJOqM/PAdgLheB7D8AAMg+6gAAAAAAAAABnQkAACYBAABHTBaTyoSjPyikneMpWuw/AADJPvoAAAAAAAAAAZ4JAAAmAQAAixBO5IvPoz/geizz1DXsPwCAyj76AAAAAAAAAAGfCQAAJgEAAE0Cq2sjTKQ/zBdqqOcO7D8AgMs+CQEAAAAAAAABoAkAACYBAADZihoOpuGkP+6b7MZb8us/AIDLPgkBAAAAAAAAAaEJAAAmAQAA40Cv5v6opT8QIG/lz9XrPwAAzD4ZAQAAAAAAAAGiCQAAJgEAAK2NVtpCiaY/0BeUuHS+6z8AgMg+GQEAAAAAAAABowkAACYBAAA9cRDpcYKnP/y8rJrirus/AADHPikBAAAAAAAAAaQJAAAmAQAACb633LViqD/0mxbX6KHrPwCAwT4pAQAAAAAAAAGlCQAAJgEAANMKX9D5Qqk/WCh0Iric6z8AgL8+OAEAAAAAAAABpgkAACYBAADdwPOoUgqqPyZixXxQn+s/AAC7PjgBAAAAAAAAAacJAAAmAQAA63aIgavRqj9eSQrmsanrPwAAuT5IAQAAAAAAAAGoCQAAJgEAALFo5QhDTqs/0BeUuHS+6z8AgLM+SAEAAAAAAAABqQkAACYBAAB7WkKQ2sqrP0oHtE4x4Os/AICxPlgBAAAAAAAAAaoJAAAmAQAAux564ZsVrD/MF2qo5w7sPwCAqD5YAQAAAAAAAAGrCQAAJgEAAH+1jPyGLqw/ttUTEWdF7D8AgKQ+ZwEAAAAAAAABrAkAACYBAAC7HnrhmxWsP6CTvXnme+w/AACQPmcBAAAAAAAAAa0JAAAmAQAAOfFUq8Xjqz9ci7g8/rTsPwCAhj53AQAAAAAAAAGuCQAAJgEAAPMsHVoEmas/eA8RS+Xo7D8AAGQ+dwEAAAAAAAABrwkAACYBAACxaOUIQ06rP8ZZGP8zGu0/AABTPncBAAAAAAAAAbAJAAAmAQAAqQ2bnJbqqj92MH3+UUbtPwAAUT6GAQAAAAAAAAGxCQAAJgEAAKWyUDDqhqo/XM2Qo9dv7T8AAFE+hgEAAAAAAAABsgkAACYBAAChVwbEPSOqP9a8sDmUke0/AAB0PqYBAAAAAAAAAbMJAAAmAQAAW5POcnzYqT/k/tzAh6vtPwAAgj6mAQAAAAAAAAG0CQAAJgEAANllqTympqk/VM1mk0rA7T8AAJo+tQEAAAAAAAABtQkAACYBAAAZz5Yhu42pP1ru/FZEze0/AICkPrUBAAAAAAAAAbYJAAAmAQAAGc+WIbuNqT/2YZ8LddLtPwAArD61AQAAAAAAAAG3CQAAJgEAAJ38u1eRv6k/KChOsdzP7T8AAK8+tQEAAAAAAAABuAkAACYBAAChVwbEPSOqP756WqITyO0/AIC3PrUBAAAAAAAAAbkJAAAmAQAAJ+B1ZsC4qj+2WcTeGbvtPwAAuz7FAQAAAAAAAAG6CQAAJgEAALFo5QhDTqs/5P7cwIer7T8AgMI+xQEAAAAAAAABuwkAACYBAAC7HnrhmxWsP0BqpEhdme0/AADGPtoBAAAAAAAAAbwJAAAmAQAABT78ngnErD8AYskbAoLtPwCAyj7pAQAAAAAAAAG9CQAAJgEAAJMhtq04va0/7h+dlA5o7T8AgMw+6QEAAAAAAAABvgkAACYBAACb10qGkYSuP0qLZBzkVe0/AIDMPggCAAAAAAAAAb8JAAAmAQAAK7sElcB9rz/YvNpJIUHtPwAAzD4IAgAAAAAAAAHACQAAJgEAAFpP39F3O7A/0ptEhic07T8AAMw+CAIAAAAAAAABwQkAACYBAABEI9gBcN2wP8p6rsItJ+0/AADMPggCAAAAAAAAAcIJAAAmAQAAbGC+Fn1msT/8QF1olSTtPwAAzD4YAgAAAAAAAAHDCQAAJgEAAPboLbn/+7E//EBdaJUk7T8AAMw+GAIAAAAAAAABxAkAACYBAAAcJhTODIWyP8p6rsItJ+0/AADMPigCAAAAAAAAAcUJAAAmAQAA4BdxVaQBsz82KKLR9i7tPwAAzD4oAgAAAAAAAAHGCQAAJgEAAOhyu8FQZbM/PEk4lfA77T8AAM8+KAIAAAAAAAABxwkAACYBAAAqN/MSErCzP+DdcA0bTu0/AIDQPjcCAAAAAAAAAcgJAAAmAQAAThmPu3LVsz9czZCj12/tPwAA1j43AgAAAAAAAAHJCQAAJgEAAE4Zj7ty1bM/DqT1ovWb7T8AANg+VwIAAAAAAAABygkAACYBAAAqN/MSErCzP/Zhnwt10u0/AIDcPlcCAAAAAAAAAcsJAAAmAQAA6HK7wVBlsz+wWZrOjAvuPwCA3j5XAgAAAAAAAAHMCQAAJgEAAOAXcVWkAbM/OIvm6zxH7j8AAOU+VwIAAAAAAAABzQkAACYBAAAcJhTODIWyP472g2OFhe4/AADoPmYCAAAAAAAAAc4JAAAmAQAAlJ2kK4rvsT8UKNCANcHuPwCA7T5mAgAAAAAAAAHPCQAAJgEAAAoVNYkHWrE/0B/LQ0367j8AAPA+dgIAAAAAAAAB0AkAACYBAABgqik+JJ+wP1ZRF2H9Ne8/AID0PnYCAAAAAAAAAdEJAAAmAQAA6VEXsKuWrz9AD8HJfGzvPwCA9j6FAgAAAAAAAAHSCQAAJgEAAJMhtq04va0/wB93IzOb7z8AgPU+hQIAAAAAAAAB0wkAACYBAAA58VSrxeOrP9iCOW4gwu8/AID0PpUCAAAAAAAAAdQJAAAmAQAAW5POcnzYqT8YixSbe9nvPwAAtD6VAgAAAAAAAAHVCQAAJgEAAMP5f4v0F6g/gjgIqkTh7z8AAJc+pQIAAAAAAAAB1gkAACYBAACpMgxuliWmPxiLFJt72e8/AICFPqUCAAAAAAAAAdcJAAAmAQAAj2uYUDgzpD909tsiUcfvPwAAgD7EAgAAAAAAAAHYCQAAJgEAAG77KmTT+rM/QGsKv9pX4T8AgMo+AAAAAAAAAAAB2QkAACYBAABGvkRPxnGzPxbG8dxsZ+E/AMAKPxAAAAAAAAAAAdoJAAAmAQAAqAnO3Dt+sz+yOZSRnWzhPwBAEz8QAAAAAAAAAAHbCQAAJgEAAMzraYWco7M/Tq02Rs5x4T8AQBk/EAAAAAAAAAAB3AkAACYBAABOGY+7ctWzP7haKlWXeeE/AAAYPxAAAAAAAAAAAd0JAAAmAQAA8ihQmqkstD/Ae8AYkYbhPwBAFj8vAAAAAAAAAAHeCQAAJgEAALYarSFBqbQ/AISbReyd4T8AwBU/LwAAAAAAAAAB3wkAACYBAABihbhsJGS1P+Qgr+pxx+E/AMAVPy8AAAAAAAAAAeAJAAAmAQAAzobW0vI3tj/O3lhT8f3hPwBAFT8vAAAAAAAAAAHhCQAAJgEAAHxMLIqCVrc/JEr2yjk84j8AABU/PwAAAAAAAAAB4gkAACYBAABu1rmS07+4PxYpNveyf+I/AAAVPz8AAAAAAAAAAeMJAAAmAQAAhELjQ4VOuj9C77qMjc3iPwAAFT8/AAAAAAAAAAHkCQAAJgEAAPz5lYKs6bs/QhAnQPoq4z8AQBQ/TgAAAAAAAAAB5QkAACYBAAAWwQmgCty9P3oY2FzIkuM/AAAUP14AAAAAAAAAAeYJAAAmAQAA8h6Q2FPnvz9SlCsux//jPwAAFD9eAAAAAAAAAAHnCQAAJgEAABjkT0+J/8A//mpmHVh85D8AABQ/XgAAAAAAAAAB6AkAACYBAADGqaUGGR7CP3Z78maB++Q/AIAUP24AAAAAAAAAAekJAAAmAQAA17qESx5Jwz/wi36wqnrlPwDAFD9uAAAAAAAAAAHqCQAAJgEAAISA2gKuZ8Q/BhCtrgT/5T8AABY/fQAAAAAAAAAB6wkAACYBAABFN34O7pjFP7gHfmGPiOY/AIAWP30AAAAAAAAAAewJAAAmAQAAtZPm4GjQxj8yGAqruAfnPwAAGD+NAAAAAAAAAAHtCQAAJgEAABX/AF8z9cc/Spw4qRKM5z8AgBg/jQAAAAAAAAAB7gkAACYBAAAVH5JPiA3JP14gZ6dsEOg/AEAZP5wAAAAAAAAAAe8JAAAmAQAAxeTnBhgsyj/aMPPwlY/oPwDAGT+cAAAAAAAAAAHwCQAAJgEAAGO572n3N8s/Glo60V0E6T8AgBo/rAAAAAAAAAAB8QkAACYBAABA9+Sx6yrMP1qDgbEleek/AMAaP6wAAAAAAAAAAfIJAAAmAQAADESMpS8LzT/Ocnc3VevpPwBAGT+sAAAAAAAAAAHzCQAAJgEAACjrbtI45c0/BnsoVCNT6j8AgBg/vAAAAAAAAAAB9AkAACYBAACS7Iw4B7nOPzpiQ633reo/AID7PrwAAAAAAAAAAfUJAAAmAQAAPleYg+pzzz8CnGr3AgHrPwAA4z7LAAAAAAAAAAH2CQAAJgEAAJOVyFnxCtA/YCieMkVM6z8AgNQ+ywAAAAAAAAAB9wkAACYBAABPYdmAWkzQP+ZZ6k/1h+s/AADQPusAAAAAAAAAAfgJAAAmAQAAcsrOrvxizD+UlM/PSdvgPwAA3j4AAAAAAAAAAAH5CQAAJgEAAAwk+7Ta8ss/otb7Vj314D8AQBg/EAAAAAAAAAAB+gkAACYBAADsQV8Mes3LP9q9QMCe/+A/AEAhPxAAAAAAAAAAAfsJAAAmAQAAViPsgfOIyz+Gcw/8wh7hPwAAKD8QAAAAAAAAAAH8CQAAJgEAADZBUNmSY8s/+EGZzoUz4T8AQCk/EAAAAAAAAAAB/QkAACYBAAABbmbcgSvLP6oY/s2jX+E/AIAoPx8AAAAAAAAAAf4JAAAmAQAAvqkui8Dgyj84a+CuTajhPwDAHz8fAAAAAAAAAAH/CQAAJgEAAGn0qOVOg8o/alL7ByID4j8AABw/LwAAAAAAAAABAAoAACYBAAAETtXrLBPKP3SU/X6IbeI/AMAVPy8AAAAAAAAAAQEKAAAmAQAA3RDv1h+KyT9YUn3XevTiPwBAEz8/AAAAAAAAAAECCgAAJgEAALTTCMISAck/2IOf5J2A4z8AwBE/PwAAAAAAAAABAwoAACYBAADd8F3mynHIP/pJ+mnrHuQ/AAARPz8AAAAAAAAAAQQKAAAmAQAABA6zCoPixz+8g/ejacLkPwCAET9OAAAAAAAAAAEFCgAAJgEAAMvffqHFRsc/tqQ5R0lw5T8AwBE/TgAAAAAAAAABBgoAACYBAADkC4ZxzaTGPxxzb/nxJeY/AIASP14AAAAAAAAAAQcKAAAmAQAAmuwDtF/2xT8etUdgy+DmPwDAEj9eAAAAAAAAAAEICgAAJgEAABNklBHdYMU/Hvcfx6Sb5z8AgBM/bQAAAAAAAAABCQoAACYBAACdzHLDCt7EP4TFVXlNUeg/AMATP20AAAAAAAAAAQoKAAAmAQAAhIDaAq5nxD+4zdyFjgnpPwDAEj99AAAAAAAAAAELCgAAJgEAANF/y8/G/cM/5LTNztW06T8AQBI/fQAAAAAAAAABDAoAACYBAAB8ykUqVaDDPwZ7KFQjU+o/AMAJP40AAAAAAAAAAQ0KAAAmAQAANgYO2ZNVwz/yWT5wD+fqPwAABj+NAAAAAAAAAAEOCgAAJgEAAAQzJNyCHcM/Ct5sbmlr6z8AgKQ+jQAAAAAAAAABDwoAACYBAAAzq8Ns5/HCP95ZwD9o2Os/AABsPpwAAAAAAAAAARAKAAAmAQAAchSxUfzYwj92zTjkCy7sPwAAMz6cAAAAAAAAAAERCgAAJgEAAL7d0kMqnNI/vjnosbfL4D8AgMo+AAAAAAAAAAABEgoAACYBAAA25asZ0pLSPyrn28CA0+A/AMAKPxAAAAAAAAAAARMKAAAmAQAAreyE73mJ0j8q59vAgNPgPwBAEz8QAAAAAAAAAAEUCgAAJgEAANWZIoxchtI/+CAtGxnW4D8AQBk/EAAAAAAAAAABFQoAACYBAAAk9F3FIYDSP/ggLRsZ1uA/AEAfPxAAAAAAAAAAARYKAAAmAQAAdU6Z/uZ50j/GWn51sdjgPwDAID8gAAAAAAAAAAEXCgAAJgEAAOxVctSOcNI/lJTPz0nb4D8AgCA/IAAAAAAAAAABGAoAACYBAACyt4bj+2DSP5SUz89J2+A/AEAgPyAAAAAAAAAAARkKAAAmAQAAosY4j0tO0j+UlM/PSdvgPwDAHT8vAAAAAAAAAAEaCgAAJgEAAOEvJnRgNdI/lJTPz0nb4D8AwBw/LwAAAAAAAAABGwoAACYBAABv806SOhbSP2LOICri3eA/AAAaPz8AAAAAAAAAARwKAAAmAQAATBGz6dnw0T8wCHKEeuDgPwDAGD8/AAAAAAAAAAEdCgAAJgEAACovF0F5y9E/zHsUOavl4D8AABc/PwAAAAAAAAABHgoAACYBAAAw+hg1+6LRPwZjWaIM8OA/AEAWP08AAAAAAAAAAR8KAAAmAQAAN8UaKX160T/avUDAnv/gPwBAEz9PAAAAAAAAAAEgCgAAJgEAAIzqV1bES9E/GsYb7fkW4T8AABI/XgAAAAAAAAABIQoAACYBAAAJvTIg7hnRP8Z76igeNuE/AEANP14AAAAAAAAAASIKAAAmAQAAh48N6hfo0D8OpVsZc1rhPwBACz9uAAAAAAAAAAEjCgAAJgEAAANi6LNBttA/8kFvvviD4T8AAAI/fQAAAAAAAAABJAoAACYBAACp4WAaToHQPw7Gx8zft+E/AAD8Pn0AAAAAAAAAASUKAAAmAQAA1lkAq7JV0D8qSiDbxuvhPwAA6z59AAAAAAAAAAEmCgAAJgEAALR3ZAJSMNA/epQnjxUd4j8AAOQ+jQAAAAAAAAABJwoAACYBAAAcju+DSRTQP14xOzSbRuI/AIDdPo0AAAAAAAAAASgKAAAmAQAACp2hL5kB0D+kWqwk8GriPwAA2z6dAAAAAAAAAAEpCgAAJgEAAAJJ9QqC8M8/HkrMuqyM4j8AANk+nQAAAAAAAAABKgoAACYBAAACSfUKgvDPP/rFSZw4qeI/AADYPqwAAAAAAAAAASsKAAAmAQAA4u8Dk7YE0D+eWoIUY7viPwAA1z6sAAAAAAAAAAEsCgAAJgEAAKOGFq6hHdA/crVpMvXK4j8AANY+vAAAAAAAAAABLQoAACYBAAAVw+2PxzzQP95iXUG+0uI/AADXPrwAAAAAAAAAAS4KAAAmAQAAEPjrm0Vl0D/eYl1BvtLiPwCA1z7MAAAAAAAAAAEvCgAAJgEAAOJ/TAvhkNA/Qu+6jI3N4j8AANs+zAAAAAAAAAABMAoAACYBAACNWg/emb/QPwgIdiMsw+I/AIDcPtsAAAAAAAAAATEKAAAmAQAAX+JvTTXr0D8yrY4FmrPiPwCA3z7bAAAAAAAAAAEyCgAAJgEAAAm9MiDuGdE/wt4EM9ee4j8AAOE+6wAAAAAAAAABMwoAACYBAACzl/XypkjRP7Kc2KvjhOI/AIDiPusAAAAAAAAAATQKAAAmAQAAXnK4xV930T/WIFvKV2jiPwCA4z76AAAAAAAAAAE1CgAAJgEAAKgB8gqjmdE/lhiAnfxQ4j8AgOM++gAAAAAAAAABNgoAACYBAADK442zA7/RPyRK9so5POI/AADkPhoBAAAAAAAAATcKAAAmAQAAi3qgzu7X0T+Ctb1SDyriPwAA5j4aAQAAAAAAAAE4CgAAJgEAAJxr7iKf6tE/epQnjxUd4j8AAOc+GgEAAAAAAAABOQoAACYBAAB0vlCGvO3RPxYIykNGIuI/AIDoPikBAAAAAAAAAToKAAAmAQAA68UpXGTk0T+6nAK8cDTiPwCA3j4pAQAAAAAAAAE7CgAAJgEAANvU2we00dE/lhiAnfxQ4j8AgNk+OQEAAAAAAAABPAoAACYBAAAZPsnsyLjRP95B8Y1RdeI/AIDIPjkBAAAAAAAAAT0KAAAmAQAAqAHyCqOZ0T8sjPhBoKbiPwAAwT45AQAAAAAAAAE+CgAAJgEAADfFGil9etE/ShBRUIfa4j8AgLg+SQEAAAAAAAABPwoAACYBAADFiENHV1vRPwIITBOfE+M/AIC1PkkBAAAAAAAAAUAKAAAmAQAAKp/OyE4/0T+KOZgwT0/jPwCAuD5YAQAAAAAAAAFBCgAAJgEAAGkIvK1jJtE/DmvkTf+K4z8AALo+WAEAAAAAAAABQgoAACYBAACAxAv2lRDRP/4ojrZ+weM/AADEPmgBAAAAAAAAAUMKAAAmAQAAcNO9oeX90D9+OUQQNfDjPwCAyD5oAQAAAAAAAAFECgAAJgEAAA6INBRw8dA/YNZXtboZ5D8AANQ+dwEAAAAAAAABRQoAACYBAABf4m9NNevQP6b/yKUPPuQ/AIDYPncBAAAAAAAAAUYKAAAmAQAAX+JvTTXr0D+0QfUsA1jkPwCA4T6HAQAAAAAAAAFHCgAAJgEAAL8t+dqq99A/+EnQWV5v5D8AgOU+hwEAAAAAAAABSAoAACYBAADRHkcvWwrRP/5qZh1YfOQ/AIDoPpcBAAAAAAAAAUkKAAAmAQAAkrVZSkYj0T+c3gjSiIHkPwCA6T6XAQAAAAAAAAFKCgAAJgEAAATyMCxsQtE/zKS3d/B+5D8AAOw+lwEAAAAAAAABSwoAACYBAADWeZGbB27RP8aDIbT2ceQ/AADtPqYBAAAAAAAAAUwKAAAmAQAAWKe20d2f0T+0QfUsA1jkPwCA7T6mAQAAAAAAAAFNCgAAJgEAAGPNAjIM29E/nt4y4hUx5D8AAO4+tgEAAAAAAAABTgoAACYBAABv806SOhbSPyDOfIhfAuQ/AADnPrYBAAAAAAAAAU8KAAAmAQAAehmb8mhR0j8ESiR6eM7jPwAA5D7GAQAAAAAAAAFQCgAAJgEAANWZIoxchtI/Fox6EfmX4z8AgLc+xgEAAAAAAAABUQoAACYBAAAwGqolULvSP2CUf07hXuM/AICjPtUBAAAAAAAAAVIKAAAmAQAA2vRs+Ajq0j+mnISLySXjPwCAlj7VAQAAAAAAAAFTCgAAJgEAANMpawSHEtM/IGs4bhnq4j8AAJI+9AEAAAAAAAABVAoAACYBAAAkhKY9TAzTPxbG8dxsZ+E/AIDbPgAAAAAAAAAAAVUKAAAmAQAA0ylrBIcS0z8c54egZnThPwBAFj8QAAAAAAAAAAFWCgAAJgEAANMpawSHEtM/6iDZ+v524T8AgB8/EAAAAAAAAAABVwoAACYBAAA1dfSR/B7TP4iUe68vfOE/AAAmPxAAAAAAAAAAAVgKAAAmAQAA5Rq5WDcl0z+IlHuvL3zhPwCAKj8QAAAAAAAAAAFZCgAAJgEAAG4T4IKPLtM/JAgeZGCB4T8AQCs/IAAAAAAAAAABWgoAACYBAAAG/VQBmErTP461EXMpieE/AMAqPyAAAAAAAAAAAVsKAAAmAQAAKt/wqfhv0z/GnFbcipPhPwBAKj8vAAAAAAAAAAFcCgAAJgEAANO5s3yxntM/zr3sn4Sg4T8AgCk/LwAAAAAAAAABXQoAACYBAAAvOjsWpdPTP3JSJRivsuE/AAApPz8AAAAAAAAAAV4KAAAmAQAAirrCr5gI1D/kIK/qccfhPwCAKD8/AAAAAAAAAAFfCgAAJgEAAOQ6SkmMPdQ/JCmKF83e4T8AACg/TwAAAAAAAAABYAoAACYBAACOFQ0cRWzUP2QxZUQo9uE/AIAnP08AAAAAAAAAAWEKAAAmAQAAEkMyUhue1D/U/+4W6wriPwAAJz9PAAAAAAAAAAFiCgAAJgEAAJNwV4jxz9Q/SM546a0f4j8AwCQ/XgAAAAAAAAABYwoAACYBAAAXnny+xwHVP+xisWHYMeI/AMAjP14AAAAAAAAAAWQKAAAmAQAAwXg/kYAw1T/CvZh/akHiPwCAHD9uAAAAAAAAAAFlCgAAJgEAAJMAoAAcXNU/yN4uQ2RO4j8AQBk/bgAAAAAAAAABZgoAACYBAACPNZ4MmoTVPwLGc6zFWOI/AID/Pn0AAAAAAAAAAWcKAAAmAQAA18TXUd2m1T9sc2e7jmDiPwAA6T59AAAAAAAAAAFoCgAAJgEAAHGuTNDlwtU/COcJcL9l4j8AAHk+nQAAAAAAAAABaQoAACYBAACCn5okltXVP6RarCTwauI/AAAZPp0AAAAAAAAAAWoKAAAmAQAAM0Vf69Db1T+kWqwk8GriPwAAyj2dAAAAAAAAAAFrCgAAJgEAAAcd5vHsYtQ/Cini1pgg4z8AgJ4+AAAAAAAAAAABbAoAACYBAABWdyErslzUPwop4taYIOM/AADZPg8AAAAAAAAAAW0KAAAmAQAAfSS/x5RZ1D8KKeLWmCDjPwAA5j4PAAAAAAAAAAFuCgAAJgEAAKbRXGR3VtQ/Cini1pgg4z8AgO8+DwAAAAAAAAABbwoAACYBAACm0Vxkd1bUPwop4taYIOM/AID6Ph8AAAAAAAAAAXAKAAAmAQAAptFcZHdW1D8KKeLWmCDjPwCA/T4fAAAAAAAAAAFxCgAAJgEAAH0kv8eUWdQ/Cini1pgg4z8AAP4+HwAAAAAAAAABcgoAACYBAAAuyoOOz1/UP261PyJoG+M/AAD+Ph8AAAAAAAAAAXMKAAAmAQAAtsKquCdp1D80zvq4BhHjPwDAAT8vAAAAAAAAAAF0CgAAJgEAAD670eJ/ctQ/YHMTm3QB4z8AAAM/PgAAAAAAAAABdQoAACYBAADHs/gM2HvUPyBrOG4Z6uI/AIAIP04AAAAAAAAAAXYKAAAmAQAA/1Hk/WqL1D9ytWky9criPwAACz9OAAAAAAAAAAF3CgAAJgEAADrwz+79mtQ/kBhWjW+h4j8AwBA/TgAAAAAAAAABeAoAACYBAABJ4R1Drq3UP3SU/X6IbeI/AEATP10AAAAAAAAAAXkKAAAmAQAAXNJrl17A1D+I1lMWCTfiPwDAFj9dAAAAAAAAAAF6CgAAJgEAAGzDuesO09Q/AKUH+Vj74T8AABg/XQAAAAAAAAABewoAACYBAAB9tAdAv+XUP6o5aoEQveE/AEAZP20AAAAAAAAAAXwKAAAmAQAAZfi394z71D8c54egZnThPwDAGT99AAAAAAAAAAF9CgAAJgEAAE88aK9aEdU/8CADC4wm4T8AwBk/fQAAAAAAAAABfgoAACYBAAAR03rKRSrVP5SUz89J2+A/AAAaP30AAAAAAAAAAX8KAAAmAQAA0mmN5TBD1T+itY+j0JfgPwAAFj+MAAAAAAAAAAGACgAAJgEAAJMAoAAcXNU/GoRDhiBc4D8AQBQ/jAAAAAAAAAABgQoAACYBAABUl7IbB3XVP/z/6nc5KOA/AID5PpwAAAAAAAAAAYIKAAAmAQAAPdti09SK1T+YUgzxNvjfPwAA5D6cAAAAAAAAAAGDCgAAJgEAAFDMsCeFndU/pHPMxL203z8AAFQ+uwAAAAAAAAABhAoAACYBAACHapwYGK3VP4Tvc7bWgN8/AADQPbsAAAAAAAAAAYUKAAAmAQAAEWPDQnC21T88xgLGgVzfPwAAOD3aAAAAAAAAAAGGCgAAJgEAAOb1R4c36tc/1Hs+STiV4D8AAJg+AAAAAAAAAAABhwoAACYBAACtV1yWpNrXP/wgVyumheA/AADQPhAAAAAAAAAAAYgKAAAmAQAATAzTCC/O1z/EORLCRHvgPwCA3D4QAAAAAAAAAAGJCgAAJgEAAD0bhbR+u9c/7t4qpLJr4D8AgOU+EAAAAAAAAAABigoAACYBAAC0Il6KJrLXP7b35TpRYeA/AADjPiAAAAAAAAAAAYsKAAAmAQAAe4RymZOi1z+u1k93V1TgPwAA4D4gAAAAAAAAAAGMCgAAJgEAAGqTJEXjj9c/2ntoWcVE4D8AAM0+LwAAAAAAAAABjQoAACYBAACAT3SNFXrXP9Ja0pXLN+A/AADEPi8AAAAAAAAAAY4KAAAmAQAAvrhhciph1z/MOTzS0SrgPwCAvj4/AAAAAAAAAAGPCgAAJgEAANZ0sbpcS9c/klL3aHAg4D8AALw+PwAAAAAAAAABkAoAACYBAADuMAEDjzXXPyilA1qnGOA/AADJPk4AAAAAAAAAAZEKAAAmAQAA3D+zrt4i1z9aa7L/DhbgPwAAzz5OAAAAAAAAAAGSCgAAJgEAAMtOZVouENc/Wmuy/w4W4D8AgN0+TgAAAAAAAAABkwoAACYBAAC6XRcGfv3WP/beVLQ/G+A/AADkPl4AAAAAAAAAAZQKAAAmAQAAqWzJsc3q1j8uxpkdoSXgPwAA5z5eAAAAAAAAAAGVCgAAJgEAAG/O3cA629Y/oJQj8GM64D8AAOg+bgAAAAAAAAABlgoAACYBAAAOg1Qzxc7WP3wQodHvVuA/AIDjPm4AAAAAAAAAAZcKAAAmAQAArjfLpU/C1j/2/8BnrHjgPwCA4T5uAAAAAAAAAAGYCgAAJgEAAE3sQRjatdY/PikyWAGd4D8AAN8+fQAAAAAAAAABmQoAACYBAACeRn1Rn6/WP/D/llcfyeA/AADePn0AAAAAAAAAAZoKAAAmAQAA7aC4imSp1j+i1vtWPfXgPwAA3j6NAAAAAAAAAAGbCgAAJgEAAO2guIpkqdY/IuexsPMj4T8AAN4+jQAAAAAAAAABnAoAACYBAADG8xrugazWP0BrCr/aV+E/AADfPp0AAAAAAAAAAZ0KAAAmAQAAdpnftLyy1j8qKbQnWo7hPwCA3z6dAAAAAAAAAAGeCgAAJgEAAP+RBt8UvNY/FuddkNnE4T8AAOM+rAAAAAAAAAABnwoAACYBAABf3Y9sisjWP2QxZUQo9uE/AIDkPqwAAAAAAAAAAaAKAAAmAQAAb87dwDrb1j8WCMpDRiLiPwAA6T68AAAAAAAAAAGhCgAAJgEAADFl8Nsl9NY/LGuMjjNJ4j8AgOo+vAAAAAAAAAABogoAACYBAACioce9SxPXP9YgW8pXaOI/AADwPssAAAAAAAAAAaMKAAAmAQAAxYNjZqw41z+ynNir44TiPwAA8j7LAAAAAAAAAAGkCgAAJgEAAJgLxNVHZNc/iPe/yXWU4j8AgPQ+2wAAAAAAAAABpQoAACYBAAAaOekLHpbXP/Kks9g+nOI/AID1PtsAAAAAAAAAAaYKAAAmAQAAdblwpRHL1z/ypLPYPpziPwAA9z7rAAAAAAAAAAGnCgAAJgEAAPfmldvn/Nc/ur1ub92R4j8AgPc+6wAAAAAAAAABqAoAACYBAAB6FLsRvi7YP6x7Qujpd+I/AID3PvoAAAAAAAAAAakKAAAmAQAA1ZRCq7Fj2D80jCJSLVbiPwAA+D76AAAAAAAAAAGqCgAAJgEAAAhoLKjCm9g/grW9Ug8q4j8AAPo+CgEAAAAAAAABqwoAACYBAAA7Oxal09PYPzJrtp7A+OE/AAD7PgoBAAAAAAAAAawKAAAmAQAAl7udPscI2T9GrQw2QcLhPwCA+j4aAQAAAAAAAAGtCgAAJgEAAMmOhzvYQNk/8kFvvviD4T8AAPo+GgEAAAAAAAABrgoAACYBAABzaUoOkW/ZP5S1O4O2OOE/AAD6PhoBAAAAAAAAAa8KAAAmAQAARvGqfSyb2T9q77bt2+rgPwAA+j48AQAAAAAAAAGwCgAAJgEAAGjTRiaNwNk/PikyWAGd4D8AgPg+PAEAAAAAAAABsQoAACYBAACwYoBr0OLZP0QpXGiOTOA/AAD4PjwBAAAAAAAAAbIKAAAmAQAAcfmShrv72T9ca8eH1e3fPwAA+D48AQAAAAAAAAGzCgAAJgEAAFs9Qz6JEdo/+JyR1Sw43z8AAPg+SwEAAAAAAAABtAoAACYBAACU2y4vHCHaP8y1oIzljN4/AID1PksBAAAAAAAAAbUKAAAmAQAARYHz9VYn2j+gzq9DnuHdPwCA9D5bAQAAAAAAAAG2CgAAJgEAAB3UVVl0Kto/rM4DZLhA3T8AgO4+WwEAAAAAAAABtwoAACYBAABFgfP1VifaP7jOV4TSn9w/AADsPmsBAAAAAAAAAbgKAAAmAQAAu4jMy/4d2j+cKZPCfg7cPwAA6D5rAQAAAAAAAAG5CgAAJgEAAITq4NprDto/VN+1Hr2M2z8AgOY+egEAAAAAAAABugoAACYBAABMTPXp2P7ZP4BjYk2+H9s/AADoPnoBAAAAAAAAAbsKAAAmAQAAYghFMgvp2T8YtphOgsfaPwAA6T6KAQAAAAAAAAG8CgAAJgEAAKBxMhcg0Nk/YL6di2qO2j8AgPM+igEAAAAAAAABvQoAACYBAAAHiL2YF7TZPxiVLJsVato/AAD4PpoBAAAAAAAAAb4KAAAmAQAAbJ5IGg+Y2T/grecxtF/aPwAA/D6aAQAAAAAAAAG/CgAAJgEAAPxhcTjpeNk/7O8Tuad52j8AgP0+qQEAAAAAAAABwAoAACYBAACy0jfzpVbZP6jnDny/sto/AID8PqkBAAAAAAAAAcEKAAAmAQAAQJZgEYA32T/QrZMRmgDbPwAA/D65AQAAAAAAAAHCCgAAJgEAAH3/TfaUHtk/DLZELmho2z8AAP4+uQEAAAAAAAABwwoAACYBAACXu50+xwjZP4znZjuL9Ns/AAD/PsgBAAAAAAAAAcQKAAAmAQAAXB2yTTT52D8cW7XPoZrcPwAAAj/IAQAAAAAAAAHFCgAAJgEAAK137Yb58tg/vBAw66ta3T8AAAM/2AEAAAAAAAABxgoAACYBAACtd+2G+fLYP1jGqga2Gt4/AAAGP9gBAAAAAAAAAccKAAAmAQAADsN2FG//2D+gMfRd5PnePwAABz/oAQAAAAAAAAHICgAAJgEAAM9ZiS9aGNk/tLX4S7HO3z8AQAk/6AEAAAAAAAAByQoAACYBAADwOyXYuj3ZP3bvCg72SeA/AEAKP+gBAAAAAAAAAcoKAAAmAQAAmxboqnNs2T/anNQMMqLgPwDACz/3AQAAAAAAAAHLCgAAJgEAAM7p0aeEpNk/otb7Vj314D8AgAw/9wEAAAAAAAABzAoAACYBAACwYoBr0OLZP/5iL5J/QOE/AMAMPwcCAAAAAAAAAc0KAAAmAQAA9Sa4vJEt2j/yQW+++IPhPwAADT8HAgAAAAAAAAHOCgAAJgEAAHKJ2/7lh9o/3P8YJ3i64T8AgAg/JgIAAAAAAAABzwoAACYBAAAmiuoxzfHaP/Ji23Fl4eE/AIAGPyYCAAAAAAAAAdAKAAAmAQAAjzC+K+9h2z9kMWVEKPbhPwBABD8mAgAAAAAAAAHRCgAAJgEAAKR8VuxL2Ns/Mmu2nsD44T8AQAM/JgIAAAAAAAAB0goAACYBAAB6uXWF8nXqP0B0tXAK4rI/AABnPgAAAAAAAAAAAdMKAAAmAQAAyROxvrdv6j/QpSueR82yPwAAnj4PAAAAAAAAAAHUCgAAJgEAAMkTsb63b+o/8AgY+cGjsj8AAKg+DwAAAAAAAAAB1QoAACYBAAA2PWJwRnHqP3g6jib/jrI/AICuPg8AAAAAAAAAAdYKAAAmAQAADZDE02N06j8IbARUPHqyPwAAsz4uAAAAAAAAAAHXCgAAJgEAAFIM2OgPeeo/mJ16gXllsj8AgLM+LgAAAAAAAAAB2AoAACYBAAADspyvSn/qP7AAZ9zzO7I/AICyPi4AAAAAAAAAAdkKAAAmAQAAjKrD2aKI6j/QY1M3bhKyPwAAsj4uAAAAAAAAAAHaCgAAJgEAAIDMm7WJk+o/ePi1vyXUsT8AgLY+PgAAAAAAAAAB2woAACYBAABNQdb0jaHqPyiNGEjdlbE/AAC4Pj4AAAAAAAAAAdwKAAAmAQAAGbYQNJKv6j/QIXvQlFexPwAAwT5OAAAAAAAAAAHdCgAAJgEAAL99rdazwOo/8IRnKw8usT8AAMU+TgAAAAAAAAAB3goAACYBAABkRUp51dHqP5gZyrPG77A/AADQPk4AAAAAAAAAAd8KAAAmAQAACA3nG/fi6j/Q36Jpu5ywPwCA1D5dAAAAAAAAAAHgCgAAJgEAAK7Ug74Y9Oo/AKZ7H7BJsD8AAOE+XQAAAAAAAAAB4QoAACYBAAC9xdESyQbrPyAJaHoqILA/AADmPm0AAAAAAAAAAeIKAAAmAQAAz7YfZ3kZ6z+QO5UFxMOvPwCA7T5tAAAAAAAAAAHjCgAAJgEAACUkgdDVMOs/0AFuu7hwrz8AAPA+fQAAAAAAAAAB5AoAACYBAAC9DfZO3kzrPyArM8wn9K4/AIDyPowAAAAAAAAAAeUKAAAmAQAAB50vlCFv6z9wVPjclneuPwCA8z6MAAAAAAAAAAHmCgAAJgEAAL5VGovzkus/0H297QX7rT8AgPM+jAAAAAAAAAAB5woAACYBAAB0DgWCxbbrPyCngv50fq0/AAD0PpwAAAAAAAAAAegKAAAmAQAAvZ0+xwjZ6z9gbVu0aSutPwAA9D6cAAAAAAAAAAHpCgAAJgEAAEupiyH4/+s/gNBHD+QBrT8AAPQ+qwAAAAAAAAAB6goAACYBAACxBzvfBCrsP7CWIMXYrqw/AAD0PqsAAAAAAAAAAesKAAAmAQAA8bhMAC9X7D/wXPl6zVusPwAA9D67AAAAAAAAAAHsCgAAJgEAAFYX/L07gew/ICPSMMIIrD8AAPU+uwAAAAAAAAAB7QoAACYBAABQTPrJuansP4BMl0ExjKs/AID1PssAAAAAAAAAAe4KAAAmAQAAt6qph8bT7D+wEnD3JTmrPwAA9z7LAAAAAAAAAAHvCgAAJgEAAGCFbFp/Au0/0HVcUqAPqz8AgPc+2gAAAAAAAAAB8AoAACYBAAB3ieDexjLtPxA8NQiVvKo/AID3PtoAAAAAAAAAAfEKAAAmAQAAjo1UYw5j7T8QnyFjD5OqPwAA+D7qAAAAAAAAAAHyCgAAJgEAAMw+ZoQ4kO0/MAIOvolpqj8AAPg+6gAAAAAAAAAB8woAACYBAADGc2SQtrjtPzACDr6Jaao/AAD4PvoAAAAAAAAAAfQKAAAmAQAALdITTsPi7T8wAg6+iWmqPwAA+T76AAAAAAAAAAH1CgAAJgEAAP9ZdL1eDu4/EJ8hYw+Tqj8AgPk++gAAAAAAAAAB9goAACYBAACNZcEXTjXuPxA8NQiVvKo/AID5PgkBAAAAAAAAAfcKAAAmAQAArkddwK5a7j/w2EitGuaqPwAA+j4JAQAAAAAAAAH4CgAAJgEAAI2t5VNje+4/0HVcUqAPqz8AAPs+GQEAAAAAAAAB+QoAACYBAACTwAuE+pjuP7AScPclOas/AID7PhkBAAAAAAAAAfoKAAAmAQAAwYDPUHSz7j+wEnD3JTmrPwCA+z4oAQAAAAAAAAH7CgAAJgEAAIIX4mtfzO4/sBJw9yU5qz8AAPw+KAEAAAAAAAAB/AoAACYBAAD9MeFxnuDuP7AScPclOas/AAD9PjgBAAAAAAAAAf0KAAAmAQAAfEzgd9307j+wEnD3JTmrPwCA/T44AQAAAAAAAAH+CgAAJgEAALTqy2hwBO8/0HVcUqAPqz8AgP0+VwEAAAAAAAAB/woAACYBAACqDKREVw/vP/DYSK0a5qo/AAD+PlcBAAAAAAAAAQALAAAmAQAAMgXLbq8Y7z8QPDUIlbyqPwCAAD9XAQAAAAAAAAEBCwAAJgEAAOKqjzXqHu8/MAIOvolpqj8AQAE/ZwEAAAAAAAABAgsAACYBAABO1EDneCDvP3DI5nN+Fqo/AIADP2cBAAAAAAAAAQMLAAAmAQAATtRA53gg7z/A8auE7ZmpPwBABD9nAQAAAAAAAAEECwAAJgEAAApYLdLMG+8/MH5d8NbzqD8AgAY/ZwEAAAAAAAABBQsAACYBAABasmgLkhXvP6AKD1zATag/AEAHP3cBAAAAAAAAAQYLAAAmAQAA0LlB4TkM7z8w+qwiJH6nPwBACD93AQAAAAAAAAEHCwAAJgEAAARFB6I1/u4/wOlK6Yeupj8AwAg/hgEAAAAAAAABCAsAACYBAABgfWr/E+3uP3A81QpmtaU/AMAIP4YBAAAAAAAAAQkLAAAmAQAACRAJlrfV7j8QLHPRyeWkPwAACT+VAQAAAAAAAAEKCwAAJgEAAG8mlBevue4/gBsRmC0WpD8AgAk/lQEAAAAAAAABCwsAACYBAACTwAuE+pjuP9BE1qicmaM/AMAJP6QBAAAAAAAAAQwLAAAmAQAAtlqD8EV47j8gbpu5Cx2jPwAACz+kAQAAAAAAAAENCwAAJgEAANf0+lyRV+4/QNGHFIbzoj8AgAs/tAEAAAAAAAABDgsAACYBAAAgPBBmvzPuP0DRhxSG86I/AEAMP7QBAAAAAAAAAQ8LAAAmAQAAJwcSWkEL7j8gbpu5Cx2jPwDADD/EAQAAAAAAAAEQCwAAJgEAAOhVADkX3u0/0ETWqJyZoz8AgA0/xAEAAAAAAAABEQsAACYBAACrpO4X7bDtP2C4JD2zP6Q/AMANP9MBAAAAAAAAARILAAAmAQAA2ByOqFGF7T/wyIZ2Tw+lPwAADz/TAQAAAAAAAAETCwAAJgEAAHG+3upEW+0/IBMQ+vYxpj8AgA8/4wEAAAAAAAABFAsAACYBAACgNn57qS/tP1BdmX2eVKc/AAARP+MBAAAAAAAAARULAAAmAQAAYIVsWn8C7T+QpyIBRneoPwCAET/zAQAAAAAAAAEWCwAAJgEAAPsmvZxy2Ow/wPGrhO2ZqT8AABQ/8wEAAAAAAAABFwsAACYBAADYRCH0EbPsPxA8NQiVvKo/AAAVPwICAAAAAAAAARgLAAAmAQAAjrXnrs6Q7D9g6armtrWrPwDAFT8CAgAAAAAAAAEZCwAAJgEAALJPXxsacOw/sJYgxdiurD8AABY/EgIAAAAAAAABGgsAACYBAAA/E4g59FDsP/DgqUiA0a0/AIAWPxICAAAAAAAAARsLAAAmAQAAOgBiCV0z7D8gKzPMJ/SuPwDAFj8xAgAAAAAAAAEcCwAAJgEAAA1AnjzjGOw/cNioqkntrz8AwBU/MQIAAAAAAAABHQsAACYBAAC30jzThgHsP3h0BfJyXrA/AEAVPzECAAAAAAAAAR4LAAAmAQAAOrg9zUft6z9Ariw8frGwPwBAEz8xAgAAAAAAAAEfCwAAJgEAAJbwoCom3Os/COhThokEsT8AgBI/QQIAAAAAAAABIAsAACYBAABcUrU5k8zrP2BT8f3RQrE/AAANP0ECAAAAAAAAASELAAAmAQAA/AYsrB3A6z+4vo51GoGxPwDACj9QAgAAAAAAAAEiCwAAJgEAAHQOBYLFtus/mFuiGqCqsT8AgO0+UAIAAAAAAAABIwsAACYBAAAvkvFsGbLrP3j4tb8l1LE/AIDbPmACAAAAAAAAASQLAAAmAQAAw2hAu4qw6z/wxj+S6OixPwAATT5gAgAAAAAAAAElCwAAJgEAAJq7oh6os+s/YJXJZKv9sT8AAMo9cAIAAAAAAAABJgsAACYBAAB0DgWCxbbrP3j4tb8l1LE/AAAsPXACAAAAAAAACw=="/>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19431</TotalTime>
  <Words>3562</Words>
  <Application>Microsoft Office PowerPoint</Application>
  <PresentationFormat>On-screen Show (4:3)</PresentationFormat>
  <Paragraphs>263</Paragraphs>
  <Slides>22</Slides>
  <Notes>17</Notes>
  <HiddenSlides>0</HiddenSlides>
  <MMClips>15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.AppleSystemUIFont</vt:lpstr>
      <vt:lpstr>Arial</vt:lpstr>
      <vt:lpstr>Calibri</vt:lpstr>
      <vt:lpstr>Garamond</vt:lpstr>
      <vt:lpstr>LucidaGrande</vt:lpstr>
      <vt:lpstr>Wingdings</vt:lpstr>
      <vt:lpstr>UCSF Contemporary</vt:lpstr>
      <vt:lpstr>1_UCSF Contemporary</vt:lpstr>
      <vt:lpstr>Office Theme</vt:lpstr>
      <vt:lpstr>Cohort</vt:lpstr>
      <vt:lpstr>Overview</vt:lpstr>
      <vt:lpstr>Selection &amp; Immortal PT Bias</vt:lpstr>
      <vt:lpstr>Contrast Questions used in Healthy vs. Patient cohorts</vt:lpstr>
      <vt:lpstr>Contrast Questions used in Healthy vs. Patient cohorts</vt:lpstr>
      <vt:lpstr>Prevalent or long-term users vs. incident users</vt:lpstr>
      <vt:lpstr>Selection Bias</vt:lpstr>
      <vt:lpstr>Immortal Person Time</vt:lpstr>
      <vt:lpstr>Immortal Person Time</vt:lpstr>
      <vt:lpstr>4 examples of emulation failure of target trial using observational data</vt:lpstr>
      <vt:lpstr>4 examples of emulation failure of target trial using observational data</vt:lpstr>
      <vt:lpstr>4 examples of emulation failure of target trial using observational data</vt:lpstr>
      <vt:lpstr>4 examples of emulation failure of target trial using observational data</vt:lpstr>
      <vt:lpstr>How do we avoid these problems?</vt:lpstr>
      <vt:lpstr>Summary</vt:lpstr>
      <vt:lpstr>Extra Slides</vt:lpstr>
      <vt:lpstr>Selection Bias in a Cohort of Patients with Colorectal Cancer based on conditioning on some censoring that occurs AFTER Tx has been assigned</vt:lpstr>
      <vt:lpstr>Prevalent Users Bias</vt:lpstr>
      <vt:lpstr>Prevalent Users Bias</vt:lpstr>
      <vt:lpstr>Immortal time bias</vt:lpstr>
      <vt:lpstr>DAGs for the most innocuous variant of immortal time bias</vt:lpstr>
      <vt:lpstr>DAGs for the most innocuous variant of immortal time bias</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1068</cp:revision>
  <cp:lastPrinted>2017-12-18T15:06:53Z</cp:lastPrinted>
  <dcterms:created xsi:type="dcterms:W3CDTF">2012-05-07T17:59:34Z</dcterms:created>
  <dcterms:modified xsi:type="dcterms:W3CDTF">2018-01-17T00:20:32Z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