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428" r:id="rId3"/>
    <p:sldId id="257" r:id="rId4"/>
    <p:sldId id="318" r:id="rId5"/>
    <p:sldId id="317" r:id="rId6"/>
    <p:sldId id="265" r:id="rId7"/>
    <p:sldId id="528" r:id="rId8"/>
    <p:sldId id="330" r:id="rId9"/>
    <p:sldId id="329" r:id="rId10"/>
    <p:sldId id="335" r:id="rId11"/>
    <p:sldId id="552" r:id="rId12"/>
    <p:sldId id="529" r:id="rId13"/>
    <p:sldId id="556" r:id="rId14"/>
    <p:sldId id="345" r:id="rId15"/>
    <p:sldId id="561" r:id="rId16"/>
    <p:sldId id="557" r:id="rId17"/>
    <p:sldId id="314" r:id="rId18"/>
    <p:sldId id="549" r:id="rId19"/>
    <p:sldId id="535" r:id="rId20"/>
    <p:sldId id="351" r:id="rId21"/>
    <p:sldId id="540" r:id="rId22"/>
    <p:sldId id="566" r:id="rId23"/>
    <p:sldId id="562" r:id="rId24"/>
    <p:sldId id="565" r:id="rId25"/>
    <p:sldId id="544" r:id="rId26"/>
    <p:sldId id="393" r:id="rId27"/>
    <p:sldId id="394" r:id="rId28"/>
    <p:sldId id="395" r:id="rId29"/>
    <p:sldId id="396" r:id="rId30"/>
    <p:sldId id="401" r:id="rId31"/>
    <p:sldId id="403" r:id="rId32"/>
    <p:sldId id="546" r:id="rId33"/>
    <p:sldId id="319" r:id="rId34"/>
    <p:sldId id="54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Mcculloch" initials="CM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FFFF"/>
    <a:srgbClr val="F8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3"/>
    <p:restoredTop sz="80969" autoAdjust="0"/>
  </p:normalViewPr>
  <p:slideViewPr>
    <p:cSldViewPr snapToGrid="0" snapToObjects="1">
      <p:cViewPr>
        <p:scale>
          <a:sx n="91" d="100"/>
          <a:sy n="91" d="100"/>
        </p:scale>
        <p:origin x="1984" y="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021B72-B727-D040-93E2-6A9577277028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F25676-6245-4E43-BE65-168A0216D611}">
      <dgm:prSet phldrT="[Text]"/>
      <dgm:spPr/>
      <dgm:t>
        <a:bodyPr/>
        <a:lstStyle/>
        <a:p>
          <a:r>
            <a:rPr lang="en-US" dirty="0"/>
            <a:t>Machine Learning</a:t>
          </a:r>
        </a:p>
      </dgm:t>
    </dgm:pt>
    <dgm:pt modelId="{9A8FD819-0976-EF4B-B47E-052D1F8D7B10}" type="parTrans" cxnId="{C976A6EC-F55B-0447-8A10-678E24423D6C}">
      <dgm:prSet/>
      <dgm:spPr/>
      <dgm:t>
        <a:bodyPr/>
        <a:lstStyle/>
        <a:p>
          <a:endParaRPr lang="en-US"/>
        </a:p>
      </dgm:t>
    </dgm:pt>
    <dgm:pt modelId="{E02D2AFF-6B60-1940-9258-B1EA77DBFE0F}" type="sibTrans" cxnId="{C976A6EC-F55B-0447-8A10-678E24423D6C}">
      <dgm:prSet/>
      <dgm:spPr/>
      <dgm:t>
        <a:bodyPr/>
        <a:lstStyle/>
        <a:p>
          <a:endParaRPr lang="en-US"/>
        </a:p>
      </dgm:t>
    </dgm:pt>
    <dgm:pt modelId="{15ABBBB6-DDEF-0E4D-B34D-713B175B3CD6}">
      <dgm:prSet phldrT="[Text]"/>
      <dgm:spPr/>
      <dgm:t>
        <a:bodyPr/>
        <a:lstStyle/>
        <a:p>
          <a:r>
            <a:rPr lang="en-US" dirty="0"/>
            <a:t>Supervised</a:t>
          </a:r>
        </a:p>
      </dgm:t>
    </dgm:pt>
    <dgm:pt modelId="{47AD3EE7-6A27-1746-A0D4-526D1EDEAB18}" type="parTrans" cxnId="{13F418FA-8A31-6F4D-972B-DE0982EF5F27}">
      <dgm:prSet/>
      <dgm:spPr/>
      <dgm:t>
        <a:bodyPr/>
        <a:lstStyle/>
        <a:p>
          <a:endParaRPr lang="en-US"/>
        </a:p>
      </dgm:t>
    </dgm:pt>
    <dgm:pt modelId="{F2A6B9A5-9F80-784C-88BF-F8924D285F32}" type="sibTrans" cxnId="{13F418FA-8A31-6F4D-972B-DE0982EF5F27}">
      <dgm:prSet/>
      <dgm:spPr/>
      <dgm:t>
        <a:bodyPr/>
        <a:lstStyle/>
        <a:p>
          <a:endParaRPr lang="en-US"/>
        </a:p>
      </dgm:t>
    </dgm:pt>
    <dgm:pt modelId="{C5AA36D3-5ECD-4846-AB92-3385708B3C63}">
      <dgm:prSet phldrT="[Text]"/>
      <dgm:spPr/>
      <dgm:t>
        <a:bodyPr/>
        <a:lstStyle/>
        <a:p>
          <a:r>
            <a:rPr lang="en-US" dirty="0"/>
            <a:t>Regression (continuous outcome)</a:t>
          </a:r>
        </a:p>
      </dgm:t>
    </dgm:pt>
    <dgm:pt modelId="{28366F0D-D2AF-D74E-8BE8-288C03287E07}" type="parTrans" cxnId="{C23B0FE8-8504-2A4A-BA33-D647B9FBC337}">
      <dgm:prSet/>
      <dgm:spPr/>
      <dgm:t>
        <a:bodyPr/>
        <a:lstStyle/>
        <a:p>
          <a:endParaRPr lang="en-US"/>
        </a:p>
      </dgm:t>
    </dgm:pt>
    <dgm:pt modelId="{8C9FCFC5-A418-6245-9521-3003D8122C9B}" type="sibTrans" cxnId="{C23B0FE8-8504-2A4A-BA33-D647B9FBC337}">
      <dgm:prSet/>
      <dgm:spPr/>
      <dgm:t>
        <a:bodyPr/>
        <a:lstStyle/>
        <a:p>
          <a:endParaRPr lang="en-US"/>
        </a:p>
      </dgm:t>
    </dgm:pt>
    <dgm:pt modelId="{AA4FC516-6BDB-8942-B414-0EB21E0167E5}">
      <dgm:prSet phldrT="[Text]"/>
      <dgm:spPr/>
      <dgm:t>
        <a:bodyPr/>
        <a:lstStyle/>
        <a:p>
          <a:r>
            <a:rPr lang="en-US" dirty="0"/>
            <a:t>Classification (categorical outcome)</a:t>
          </a:r>
        </a:p>
      </dgm:t>
    </dgm:pt>
    <dgm:pt modelId="{8970E40B-FD06-4942-8A16-9316EE75AB86}" type="parTrans" cxnId="{BF8BCFC7-D000-7847-8281-A5F1B615BC11}">
      <dgm:prSet/>
      <dgm:spPr/>
      <dgm:t>
        <a:bodyPr/>
        <a:lstStyle/>
        <a:p>
          <a:endParaRPr lang="en-US"/>
        </a:p>
      </dgm:t>
    </dgm:pt>
    <dgm:pt modelId="{7F581D4F-066C-9E42-9127-C4626E786314}" type="sibTrans" cxnId="{BF8BCFC7-D000-7847-8281-A5F1B615BC11}">
      <dgm:prSet/>
      <dgm:spPr/>
      <dgm:t>
        <a:bodyPr/>
        <a:lstStyle/>
        <a:p>
          <a:endParaRPr lang="en-US"/>
        </a:p>
      </dgm:t>
    </dgm:pt>
    <dgm:pt modelId="{17851DCB-920D-124B-A8F6-2C9E5A2DBD91}">
      <dgm:prSet phldrT="[Text]"/>
      <dgm:spPr/>
      <dgm:t>
        <a:bodyPr/>
        <a:lstStyle/>
        <a:p>
          <a:r>
            <a:rPr lang="en-US" dirty="0"/>
            <a:t>Unsupervised</a:t>
          </a:r>
        </a:p>
      </dgm:t>
    </dgm:pt>
    <dgm:pt modelId="{2A2EA2AC-2563-3445-8B5A-4BCA573AE0B2}" type="parTrans" cxnId="{EB7A36F9-7396-F046-8362-1F058C44E490}">
      <dgm:prSet/>
      <dgm:spPr/>
      <dgm:t>
        <a:bodyPr/>
        <a:lstStyle/>
        <a:p>
          <a:endParaRPr lang="en-US"/>
        </a:p>
      </dgm:t>
    </dgm:pt>
    <dgm:pt modelId="{50CFBBB1-25F7-AF4B-AD91-CBB9EF252915}" type="sibTrans" cxnId="{EB7A36F9-7396-F046-8362-1F058C44E490}">
      <dgm:prSet/>
      <dgm:spPr/>
      <dgm:t>
        <a:bodyPr/>
        <a:lstStyle/>
        <a:p>
          <a:endParaRPr lang="en-US"/>
        </a:p>
      </dgm:t>
    </dgm:pt>
    <dgm:pt modelId="{4F2D8C22-2011-EC4F-B463-3C71BBBBF6A0}">
      <dgm:prSet phldrT="[Text]"/>
      <dgm:spPr/>
      <dgm:t>
        <a:bodyPr/>
        <a:lstStyle/>
        <a:p>
          <a:r>
            <a:rPr lang="en-US" dirty="0"/>
            <a:t>Clustering</a:t>
          </a:r>
        </a:p>
        <a:p>
          <a:r>
            <a:rPr lang="en-US" dirty="0"/>
            <a:t>(grouping</a:t>
          </a:r>
          <a:r>
            <a:rPr lang="en-US" baseline="0" dirty="0"/>
            <a:t> observations)</a:t>
          </a:r>
          <a:endParaRPr lang="en-US" dirty="0"/>
        </a:p>
      </dgm:t>
    </dgm:pt>
    <dgm:pt modelId="{9E19C0E4-EC2F-0E41-B169-CF8EE019932B}" type="parTrans" cxnId="{8DDBCD8D-B4D3-9B4A-9905-4830CD6C4702}">
      <dgm:prSet/>
      <dgm:spPr/>
      <dgm:t>
        <a:bodyPr/>
        <a:lstStyle/>
        <a:p>
          <a:endParaRPr lang="en-US"/>
        </a:p>
      </dgm:t>
    </dgm:pt>
    <dgm:pt modelId="{CA551CE2-C976-FE42-B6B4-8065D80D1721}" type="sibTrans" cxnId="{8DDBCD8D-B4D3-9B4A-9905-4830CD6C4702}">
      <dgm:prSet/>
      <dgm:spPr/>
      <dgm:t>
        <a:bodyPr/>
        <a:lstStyle/>
        <a:p>
          <a:endParaRPr lang="en-US"/>
        </a:p>
      </dgm:t>
    </dgm:pt>
    <dgm:pt modelId="{63D78C57-F9FD-1E48-8DD8-B055A554B3DA}">
      <dgm:prSet phldrT="[Text]"/>
      <dgm:spPr/>
      <dgm:t>
        <a:bodyPr/>
        <a:lstStyle/>
        <a:p>
          <a:r>
            <a:rPr lang="en-US" dirty="0"/>
            <a:t>Data Reduction (transforming variables)</a:t>
          </a:r>
        </a:p>
      </dgm:t>
    </dgm:pt>
    <dgm:pt modelId="{7792C44E-3540-3D4E-96EF-0E2593B51438}" type="parTrans" cxnId="{41A9E60F-4488-3A45-BE1F-A3E9196332D2}">
      <dgm:prSet/>
      <dgm:spPr/>
      <dgm:t>
        <a:bodyPr/>
        <a:lstStyle/>
        <a:p>
          <a:endParaRPr lang="en-US"/>
        </a:p>
      </dgm:t>
    </dgm:pt>
    <dgm:pt modelId="{F3D91973-5D74-044D-83E0-CBAFA9D30E0E}" type="sibTrans" cxnId="{41A9E60F-4488-3A45-BE1F-A3E9196332D2}">
      <dgm:prSet/>
      <dgm:spPr/>
      <dgm:t>
        <a:bodyPr/>
        <a:lstStyle/>
        <a:p>
          <a:endParaRPr lang="en-US"/>
        </a:p>
      </dgm:t>
    </dgm:pt>
    <dgm:pt modelId="{5B3E855A-067A-A94D-8ECF-E0762410E186}" type="pres">
      <dgm:prSet presAssocID="{4C021B72-B727-D040-93E2-6A95772770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19FC5D-3B86-E441-BA4D-6611533F1127}" type="pres">
      <dgm:prSet presAssocID="{F8F25676-6245-4E43-BE65-168A0216D611}" presName="hierRoot1" presStyleCnt="0"/>
      <dgm:spPr/>
    </dgm:pt>
    <dgm:pt modelId="{951FA09B-C2CC-9E4E-8447-F774CA2FFA6A}" type="pres">
      <dgm:prSet presAssocID="{F8F25676-6245-4E43-BE65-168A0216D611}" presName="composite" presStyleCnt="0"/>
      <dgm:spPr/>
    </dgm:pt>
    <dgm:pt modelId="{09E2A66F-0B9C-B14D-95E8-CABFB5F4927C}" type="pres">
      <dgm:prSet presAssocID="{F8F25676-6245-4E43-BE65-168A0216D611}" presName="background" presStyleLbl="node0" presStyleIdx="0" presStyleCnt="1"/>
      <dgm:spPr/>
    </dgm:pt>
    <dgm:pt modelId="{4B020118-7230-B641-9821-7CA20C46FB1B}" type="pres">
      <dgm:prSet presAssocID="{F8F25676-6245-4E43-BE65-168A0216D611}" presName="text" presStyleLbl="fgAcc0" presStyleIdx="0" presStyleCnt="1">
        <dgm:presLayoutVars>
          <dgm:chPref val="3"/>
        </dgm:presLayoutVars>
      </dgm:prSet>
      <dgm:spPr/>
    </dgm:pt>
    <dgm:pt modelId="{A0118F71-FBAE-B34B-A296-27BFFFC2CC37}" type="pres">
      <dgm:prSet presAssocID="{F8F25676-6245-4E43-BE65-168A0216D611}" presName="hierChild2" presStyleCnt="0"/>
      <dgm:spPr/>
    </dgm:pt>
    <dgm:pt modelId="{2D54A27B-5ADD-8248-A27E-E3C72183DD52}" type="pres">
      <dgm:prSet presAssocID="{47AD3EE7-6A27-1746-A0D4-526D1EDEAB18}" presName="Name10" presStyleLbl="parChTrans1D2" presStyleIdx="0" presStyleCnt="2"/>
      <dgm:spPr/>
    </dgm:pt>
    <dgm:pt modelId="{98F6457E-D588-5C43-B325-8CC034379310}" type="pres">
      <dgm:prSet presAssocID="{15ABBBB6-DDEF-0E4D-B34D-713B175B3CD6}" presName="hierRoot2" presStyleCnt="0"/>
      <dgm:spPr/>
    </dgm:pt>
    <dgm:pt modelId="{88EFBCBB-F2E2-0E42-9867-590E691B7DEB}" type="pres">
      <dgm:prSet presAssocID="{15ABBBB6-DDEF-0E4D-B34D-713B175B3CD6}" presName="composite2" presStyleCnt="0"/>
      <dgm:spPr/>
    </dgm:pt>
    <dgm:pt modelId="{3D53A4DC-0D22-A441-95B9-E1369A686A5D}" type="pres">
      <dgm:prSet presAssocID="{15ABBBB6-DDEF-0E4D-B34D-713B175B3CD6}" presName="background2" presStyleLbl="node2" presStyleIdx="0" presStyleCnt="2"/>
      <dgm:spPr/>
    </dgm:pt>
    <dgm:pt modelId="{294D1391-05F7-AF43-83BF-AAA011E784DA}" type="pres">
      <dgm:prSet presAssocID="{15ABBBB6-DDEF-0E4D-B34D-713B175B3CD6}" presName="text2" presStyleLbl="fgAcc2" presStyleIdx="0" presStyleCnt="2">
        <dgm:presLayoutVars>
          <dgm:chPref val="3"/>
        </dgm:presLayoutVars>
      </dgm:prSet>
      <dgm:spPr/>
    </dgm:pt>
    <dgm:pt modelId="{6AA55791-CB05-A346-B20F-F7BD40F1ED4E}" type="pres">
      <dgm:prSet presAssocID="{15ABBBB6-DDEF-0E4D-B34D-713B175B3CD6}" presName="hierChild3" presStyleCnt="0"/>
      <dgm:spPr/>
    </dgm:pt>
    <dgm:pt modelId="{0E2761CF-084F-2141-8826-22A6586B1DF1}" type="pres">
      <dgm:prSet presAssocID="{28366F0D-D2AF-D74E-8BE8-288C03287E07}" presName="Name17" presStyleLbl="parChTrans1D3" presStyleIdx="0" presStyleCnt="4"/>
      <dgm:spPr/>
    </dgm:pt>
    <dgm:pt modelId="{85770F87-CC58-7140-8E40-306309A38617}" type="pres">
      <dgm:prSet presAssocID="{C5AA36D3-5ECD-4846-AB92-3385708B3C63}" presName="hierRoot3" presStyleCnt="0"/>
      <dgm:spPr/>
    </dgm:pt>
    <dgm:pt modelId="{C7F8CF50-EBDE-5C4F-BDD3-929B896C3716}" type="pres">
      <dgm:prSet presAssocID="{C5AA36D3-5ECD-4846-AB92-3385708B3C63}" presName="composite3" presStyleCnt="0"/>
      <dgm:spPr/>
    </dgm:pt>
    <dgm:pt modelId="{8EECA2F0-3637-CA41-ACBD-7DC57F888C3C}" type="pres">
      <dgm:prSet presAssocID="{C5AA36D3-5ECD-4846-AB92-3385708B3C63}" presName="background3" presStyleLbl="node3" presStyleIdx="0" presStyleCnt="4"/>
      <dgm:spPr/>
    </dgm:pt>
    <dgm:pt modelId="{DE331C8C-4ABF-124F-9757-C8F82F4C98F7}" type="pres">
      <dgm:prSet presAssocID="{C5AA36D3-5ECD-4846-AB92-3385708B3C63}" presName="text3" presStyleLbl="fgAcc3" presStyleIdx="0" presStyleCnt="4">
        <dgm:presLayoutVars>
          <dgm:chPref val="3"/>
        </dgm:presLayoutVars>
      </dgm:prSet>
      <dgm:spPr/>
    </dgm:pt>
    <dgm:pt modelId="{36BF3877-9E82-E24C-83DC-1CBA32F3EB8C}" type="pres">
      <dgm:prSet presAssocID="{C5AA36D3-5ECD-4846-AB92-3385708B3C63}" presName="hierChild4" presStyleCnt="0"/>
      <dgm:spPr/>
    </dgm:pt>
    <dgm:pt modelId="{947E30E2-924B-0749-8444-722075DE4A6F}" type="pres">
      <dgm:prSet presAssocID="{8970E40B-FD06-4942-8A16-9316EE75AB86}" presName="Name17" presStyleLbl="parChTrans1D3" presStyleIdx="1" presStyleCnt="4"/>
      <dgm:spPr/>
    </dgm:pt>
    <dgm:pt modelId="{AFF2174E-232C-B84F-B91C-264C41EE18BC}" type="pres">
      <dgm:prSet presAssocID="{AA4FC516-6BDB-8942-B414-0EB21E0167E5}" presName="hierRoot3" presStyleCnt="0"/>
      <dgm:spPr/>
    </dgm:pt>
    <dgm:pt modelId="{486E4CB4-6C2E-1B48-8326-55E06C1D39CE}" type="pres">
      <dgm:prSet presAssocID="{AA4FC516-6BDB-8942-B414-0EB21E0167E5}" presName="composite3" presStyleCnt="0"/>
      <dgm:spPr/>
    </dgm:pt>
    <dgm:pt modelId="{7C3CD6CA-7D24-3F47-B318-FE7EDCE0570B}" type="pres">
      <dgm:prSet presAssocID="{AA4FC516-6BDB-8942-B414-0EB21E0167E5}" presName="background3" presStyleLbl="node3" presStyleIdx="1" presStyleCnt="4"/>
      <dgm:spPr/>
    </dgm:pt>
    <dgm:pt modelId="{DD9416C5-70DE-6E43-80D9-C82E078F5EFB}" type="pres">
      <dgm:prSet presAssocID="{AA4FC516-6BDB-8942-B414-0EB21E0167E5}" presName="text3" presStyleLbl="fgAcc3" presStyleIdx="1" presStyleCnt="4">
        <dgm:presLayoutVars>
          <dgm:chPref val="3"/>
        </dgm:presLayoutVars>
      </dgm:prSet>
      <dgm:spPr/>
    </dgm:pt>
    <dgm:pt modelId="{322F8926-ABCE-9B45-A7FB-95CB894BCAF8}" type="pres">
      <dgm:prSet presAssocID="{AA4FC516-6BDB-8942-B414-0EB21E0167E5}" presName="hierChild4" presStyleCnt="0"/>
      <dgm:spPr/>
    </dgm:pt>
    <dgm:pt modelId="{E870DFCC-5C74-E940-8FE2-D2B5CFF8FD32}" type="pres">
      <dgm:prSet presAssocID="{2A2EA2AC-2563-3445-8B5A-4BCA573AE0B2}" presName="Name10" presStyleLbl="parChTrans1D2" presStyleIdx="1" presStyleCnt="2"/>
      <dgm:spPr/>
    </dgm:pt>
    <dgm:pt modelId="{14DF78B0-2BFF-8A4E-9199-612412AA9CAD}" type="pres">
      <dgm:prSet presAssocID="{17851DCB-920D-124B-A8F6-2C9E5A2DBD91}" presName="hierRoot2" presStyleCnt="0"/>
      <dgm:spPr/>
    </dgm:pt>
    <dgm:pt modelId="{659F55F1-ED99-5142-95D8-0FC7F84102FF}" type="pres">
      <dgm:prSet presAssocID="{17851DCB-920D-124B-A8F6-2C9E5A2DBD91}" presName="composite2" presStyleCnt="0"/>
      <dgm:spPr/>
    </dgm:pt>
    <dgm:pt modelId="{A162C1CF-94CA-844C-9544-3DEDC88C5EE5}" type="pres">
      <dgm:prSet presAssocID="{17851DCB-920D-124B-A8F6-2C9E5A2DBD91}" presName="background2" presStyleLbl="node2" presStyleIdx="1" presStyleCnt="2"/>
      <dgm:spPr/>
    </dgm:pt>
    <dgm:pt modelId="{1230B3F1-D63E-5E48-B652-E8B068F32AE5}" type="pres">
      <dgm:prSet presAssocID="{17851DCB-920D-124B-A8F6-2C9E5A2DBD91}" presName="text2" presStyleLbl="fgAcc2" presStyleIdx="1" presStyleCnt="2">
        <dgm:presLayoutVars>
          <dgm:chPref val="3"/>
        </dgm:presLayoutVars>
      </dgm:prSet>
      <dgm:spPr/>
    </dgm:pt>
    <dgm:pt modelId="{AE710114-766D-C14C-8018-FB74136A752B}" type="pres">
      <dgm:prSet presAssocID="{17851DCB-920D-124B-A8F6-2C9E5A2DBD91}" presName="hierChild3" presStyleCnt="0"/>
      <dgm:spPr/>
    </dgm:pt>
    <dgm:pt modelId="{9C764079-CD67-EB44-81AB-8BFE98DB8A89}" type="pres">
      <dgm:prSet presAssocID="{9E19C0E4-EC2F-0E41-B169-CF8EE019932B}" presName="Name17" presStyleLbl="parChTrans1D3" presStyleIdx="2" presStyleCnt="4"/>
      <dgm:spPr/>
    </dgm:pt>
    <dgm:pt modelId="{08405A34-0D49-D143-AF7E-65F2A20E3576}" type="pres">
      <dgm:prSet presAssocID="{4F2D8C22-2011-EC4F-B463-3C71BBBBF6A0}" presName="hierRoot3" presStyleCnt="0"/>
      <dgm:spPr/>
    </dgm:pt>
    <dgm:pt modelId="{88877E42-977F-CE48-BD32-1443F2D7CD1F}" type="pres">
      <dgm:prSet presAssocID="{4F2D8C22-2011-EC4F-B463-3C71BBBBF6A0}" presName="composite3" presStyleCnt="0"/>
      <dgm:spPr/>
    </dgm:pt>
    <dgm:pt modelId="{7F9DE28B-690C-EA46-A37B-40AB80DADD6D}" type="pres">
      <dgm:prSet presAssocID="{4F2D8C22-2011-EC4F-B463-3C71BBBBF6A0}" presName="background3" presStyleLbl="node3" presStyleIdx="2" presStyleCnt="4"/>
      <dgm:spPr/>
    </dgm:pt>
    <dgm:pt modelId="{C4E910C1-BF12-7245-838A-FE21100D274A}" type="pres">
      <dgm:prSet presAssocID="{4F2D8C22-2011-EC4F-B463-3C71BBBBF6A0}" presName="text3" presStyleLbl="fgAcc3" presStyleIdx="2" presStyleCnt="4">
        <dgm:presLayoutVars>
          <dgm:chPref val="3"/>
        </dgm:presLayoutVars>
      </dgm:prSet>
      <dgm:spPr/>
    </dgm:pt>
    <dgm:pt modelId="{7399D448-3844-E14F-8C59-A9E2FA84C999}" type="pres">
      <dgm:prSet presAssocID="{4F2D8C22-2011-EC4F-B463-3C71BBBBF6A0}" presName="hierChild4" presStyleCnt="0"/>
      <dgm:spPr/>
    </dgm:pt>
    <dgm:pt modelId="{62A47CAE-BE9D-1147-BE5F-721F981DBB6D}" type="pres">
      <dgm:prSet presAssocID="{7792C44E-3540-3D4E-96EF-0E2593B51438}" presName="Name17" presStyleLbl="parChTrans1D3" presStyleIdx="3" presStyleCnt="4"/>
      <dgm:spPr/>
    </dgm:pt>
    <dgm:pt modelId="{ECF8D7A3-CB0D-5543-8C7A-43B77D026AE2}" type="pres">
      <dgm:prSet presAssocID="{63D78C57-F9FD-1E48-8DD8-B055A554B3DA}" presName="hierRoot3" presStyleCnt="0"/>
      <dgm:spPr/>
    </dgm:pt>
    <dgm:pt modelId="{1A763D16-9E77-154E-A77F-AA4997CA6910}" type="pres">
      <dgm:prSet presAssocID="{63D78C57-F9FD-1E48-8DD8-B055A554B3DA}" presName="composite3" presStyleCnt="0"/>
      <dgm:spPr/>
    </dgm:pt>
    <dgm:pt modelId="{B5F9CF80-8B19-A246-9283-1380B3481A1E}" type="pres">
      <dgm:prSet presAssocID="{63D78C57-F9FD-1E48-8DD8-B055A554B3DA}" presName="background3" presStyleLbl="node3" presStyleIdx="3" presStyleCnt="4"/>
      <dgm:spPr/>
    </dgm:pt>
    <dgm:pt modelId="{5BA3B5D3-2617-8A43-B93A-307F9B2298AA}" type="pres">
      <dgm:prSet presAssocID="{63D78C57-F9FD-1E48-8DD8-B055A554B3DA}" presName="text3" presStyleLbl="fgAcc3" presStyleIdx="3" presStyleCnt="4">
        <dgm:presLayoutVars>
          <dgm:chPref val="3"/>
        </dgm:presLayoutVars>
      </dgm:prSet>
      <dgm:spPr/>
    </dgm:pt>
    <dgm:pt modelId="{42429139-941F-B642-98E0-C6C1D834BB31}" type="pres">
      <dgm:prSet presAssocID="{63D78C57-F9FD-1E48-8DD8-B055A554B3DA}" presName="hierChild4" presStyleCnt="0"/>
      <dgm:spPr/>
    </dgm:pt>
  </dgm:ptLst>
  <dgm:cxnLst>
    <dgm:cxn modelId="{41A9E60F-4488-3A45-BE1F-A3E9196332D2}" srcId="{17851DCB-920D-124B-A8F6-2C9E5A2DBD91}" destId="{63D78C57-F9FD-1E48-8DD8-B055A554B3DA}" srcOrd="1" destOrd="0" parTransId="{7792C44E-3540-3D4E-96EF-0E2593B51438}" sibTransId="{F3D91973-5D74-044D-83E0-CBAFA9D30E0E}"/>
    <dgm:cxn modelId="{FFACB134-4D88-6C43-A2E3-FC1EEF043F0D}" type="presOf" srcId="{63D78C57-F9FD-1E48-8DD8-B055A554B3DA}" destId="{5BA3B5D3-2617-8A43-B93A-307F9B2298AA}" srcOrd="0" destOrd="0" presId="urn:microsoft.com/office/officeart/2005/8/layout/hierarchy1"/>
    <dgm:cxn modelId="{E2F4E43D-C9B4-2A4A-B468-F100442AF744}" type="presOf" srcId="{15ABBBB6-DDEF-0E4D-B34D-713B175B3CD6}" destId="{294D1391-05F7-AF43-83BF-AAA011E784DA}" srcOrd="0" destOrd="0" presId="urn:microsoft.com/office/officeart/2005/8/layout/hierarchy1"/>
    <dgm:cxn modelId="{DFE2864B-56B7-7F44-B928-D56945969C1D}" type="presOf" srcId="{8970E40B-FD06-4942-8A16-9316EE75AB86}" destId="{947E30E2-924B-0749-8444-722075DE4A6F}" srcOrd="0" destOrd="0" presId="urn:microsoft.com/office/officeart/2005/8/layout/hierarchy1"/>
    <dgm:cxn modelId="{71CB3F4D-B6A5-F44E-AF8D-A28549ACC8A7}" type="presOf" srcId="{4C021B72-B727-D040-93E2-6A9577277028}" destId="{5B3E855A-067A-A94D-8ECF-E0762410E186}" srcOrd="0" destOrd="0" presId="urn:microsoft.com/office/officeart/2005/8/layout/hierarchy1"/>
    <dgm:cxn modelId="{6F584C70-44E8-CC40-9CDE-D4D414164FD6}" type="presOf" srcId="{C5AA36D3-5ECD-4846-AB92-3385708B3C63}" destId="{DE331C8C-4ABF-124F-9757-C8F82F4C98F7}" srcOrd="0" destOrd="0" presId="urn:microsoft.com/office/officeart/2005/8/layout/hierarchy1"/>
    <dgm:cxn modelId="{BEC45274-98E2-244C-B0CF-E8FABCFAF70A}" type="presOf" srcId="{28366F0D-D2AF-D74E-8BE8-288C03287E07}" destId="{0E2761CF-084F-2141-8826-22A6586B1DF1}" srcOrd="0" destOrd="0" presId="urn:microsoft.com/office/officeart/2005/8/layout/hierarchy1"/>
    <dgm:cxn modelId="{31001486-9AF0-1248-A3B1-274FC8FC5C98}" type="presOf" srcId="{4F2D8C22-2011-EC4F-B463-3C71BBBBF6A0}" destId="{C4E910C1-BF12-7245-838A-FE21100D274A}" srcOrd="0" destOrd="0" presId="urn:microsoft.com/office/officeart/2005/8/layout/hierarchy1"/>
    <dgm:cxn modelId="{CB06478D-0E3B-C84F-BEFF-CEC1205A8237}" type="presOf" srcId="{AA4FC516-6BDB-8942-B414-0EB21E0167E5}" destId="{DD9416C5-70DE-6E43-80D9-C82E078F5EFB}" srcOrd="0" destOrd="0" presId="urn:microsoft.com/office/officeart/2005/8/layout/hierarchy1"/>
    <dgm:cxn modelId="{8DDBCD8D-B4D3-9B4A-9905-4830CD6C4702}" srcId="{17851DCB-920D-124B-A8F6-2C9E5A2DBD91}" destId="{4F2D8C22-2011-EC4F-B463-3C71BBBBF6A0}" srcOrd="0" destOrd="0" parTransId="{9E19C0E4-EC2F-0E41-B169-CF8EE019932B}" sibTransId="{CA551CE2-C976-FE42-B6B4-8065D80D1721}"/>
    <dgm:cxn modelId="{DA3C6B9B-3F47-DE4E-A737-B6FA00698853}" type="presOf" srcId="{17851DCB-920D-124B-A8F6-2C9E5A2DBD91}" destId="{1230B3F1-D63E-5E48-B652-E8B068F32AE5}" srcOrd="0" destOrd="0" presId="urn:microsoft.com/office/officeart/2005/8/layout/hierarchy1"/>
    <dgm:cxn modelId="{BF8BCFC7-D000-7847-8281-A5F1B615BC11}" srcId="{15ABBBB6-DDEF-0E4D-B34D-713B175B3CD6}" destId="{AA4FC516-6BDB-8942-B414-0EB21E0167E5}" srcOrd="1" destOrd="0" parTransId="{8970E40B-FD06-4942-8A16-9316EE75AB86}" sibTransId="{7F581D4F-066C-9E42-9127-C4626E786314}"/>
    <dgm:cxn modelId="{AEBBF6D5-6922-6A4E-A2A0-7EF578C486EA}" type="presOf" srcId="{2A2EA2AC-2563-3445-8B5A-4BCA573AE0B2}" destId="{E870DFCC-5C74-E940-8FE2-D2B5CFF8FD32}" srcOrd="0" destOrd="0" presId="urn:microsoft.com/office/officeart/2005/8/layout/hierarchy1"/>
    <dgm:cxn modelId="{A44A80E2-BC3A-7145-A540-AB0FB3199ECF}" type="presOf" srcId="{7792C44E-3540-3D4E-96EF-0E2593B51438}" destId="{62A47CAE-BE9D-1147-BE5F-721F981DBB6D}" srcOrd="0" destOrd="0" presId="urn:microsoft.com/office/officeart/2005/8/layout/hierarchy1"/>
    <dgm:cxn modelId="{87B5A5E3-8B29-3D4C-B87B-B9520339139E}" type="presOf" srcId="{47AD3EE7-6A27-1746-A0D4-526D1EDEAB18}" destId="{2D54A27B-5ADD-8248-A27E-E3C72183DD52}" srcOrd="0" destOrd="0" presId="urn:microsoft.com/office/officeart/2005/8/layout/hierarchy1"/>
    <dgm:cxn modelId="{AE1F56E6-1C59-3E41-9D6B-3312D5B17F90}" type="presOf" srcId="{F8F25676-6245-4E43-BE65-168A0216D611}" destId="{4B020118-7230-B641-9821-7CA20C46FB1B}" srcOrd="0" destOrd="0" presId="urn:microsoft.com/office/officeart/2005/8/layout/hierarchy1"/>
    <dgm:cxn modelId="{C23B0FE8-8504-2A4A-BA33-D647B9FBC337}" srcId="{15ABBBB6-DDEF-0E4D-B34D-713B175B3CD6}" destId="{C5AA36D3-5ECD-4846-AB92-3385708B3C63}" srcOrd="0" destOrd="0" parTransId="{28366F0D-D2AF-D74E-8BE8-288C03287E07}" sibTransId="{8C9FCFC5-A418-6245-9521-3003D8122C9B}"/>
    <dgm:cxn modelId="{C976A6EC-F55B-0447-8A10-678E24423D6C}" srcId="{4C021B72-B727-D040-93E2-6A9577277028}" destId="{F8F25676-6245-4E43-BE65-168A0216D611}" srcOrd="0" destOrd="0" parTransId="{9A8FD819-0976-EF4B-B47E-052D1F8D7B10}" sibTransId="{E02D2AFF-6B60-1940-9258-B1EA77DBFE0F}"/>
    <dgm:cxn modelId="{AF2624F9-74C6-E14C-A7B5-A3EBD10DBAC8}" type="presOf" srcId="{9E19C0E4-EC2F-0E41-B169-CF8EE019932B}" destId="{9C764079-CD67-EB44-81AB-8BFE98DB8A89}" srcOrd="0" destOrd="0" presId="urn:microsoft.com/office/officeart/2005/8/layout/hierarchy1"/>
    <dgm:cxn modelId="{EB7A36F9-7396-F046-8362-1F058C44E490}" srcId="{F8F25676-6245-4E43-BE65-168A0216D611}" destId="{17851DCB-920D-124B-A8F6-2C9E5A2DBD91}" srcOrd="1" destOrd="0" parTransId="{2A2EA2AC-2563-3445-8B5A-4BCA573AE0B2}" sibTransId="{50CFBBB1-25F7-AF4B-AD91-CBB9EF252915}"/>
    <dgm:cxn modelId="{13F418FA-8A31-6F4D-972B-DE0982EF5F27}" srcId="{F8F25676-6245-4E43-BE65-168A0216D611}" destId="{15ABBBB6-DDEF-0E4D-B34D-713B175B3CD6}" srcOrd="0" destOrd="0" parTransId="{47AD3EE7-6A27-1746-A0D4-526D1EDEAB18}" sibTransId="{F2A6B9A5-9F80-784C-88BF-F8924D285F32}"/>
    <dgm:cxn modelId="{B8073549-7FF5-AB42-B1A1-B4C882C34332}" type="presParOf" srcId="{5B3E855A-067A-A94D-8ECF-E0762410E186}" destId="{2A19FC5D-3B86-E441-BA4D-6611533F1127}" srcOrd="0" destOrd="0" presId="urn:microsoft.com/office/officeart/2005/8/layout/hierarchy1"/>
    <dgm:cxn modelId="{655E5CD7-7EBC-5047-B5DD-A6AC374D0653}" type="presParOf" srcId="{2A19FC5D-3B86-E441-BA4D-6611533F1127}" destId="{951FA09B-C2CC-9E4E-8447-F774CA2FFA6A}" srcOrd="0" destOrd="0" presId="urn:microsoft.com/office/officeart/2005/8/layout/hierarchy1"/>
    <dgm:cxn modelId="{87C87711-CE69-3D45-B603-1B62F5F0A6B2}" type="presParOf" srcId="{951FA09B-C2CC-9E4E-8447-F774CA2FFA6A}" destId="{09E2A66F-0B9C-B14D-95E8-CABFB5F4927C}" srcOrd="0" destOrd="0" presId="urn:microsoft.com/office/officeart/2005/8/layout/hierarchy1"/>
    <dgm:cxn modelId="{E5E220BB-3418-944D-A456-71DDE8D7BF5A}" type="presParOf" srcId="{951FA09B-C2CC-9E4E-8447-F774CA2FFA6A}" destId="{4B020118-7230-B641-9821-7CA20C46FB1B}" srcOrd="1" destOrd="0" presId="urn:microsoft.com/office/officeart/2005/8/layout/hierarchy1"/>
    <dgm:cxn modelId="{DAA8811F-7D44-9143-B213-B6D709CCAE7E}" type="presParOf" srcId="{2A19FC5D-3B86-E441-BA4D-6611533F1127}" destId="{A0118F71-FBAE-B34B-A296-27BFFFC2CC37}" srcOrd="1" destOrd="0" presId="urn:microsoft.com/office/officeart/2005/8/layout/hierarchy1"/>
    <dgm:cxn modelId="{55AF4DC7-5622-D04B-ABD4-EA1E0FB78119}" type="presParOf" srcId="{A0118F71-FBAE-B34B-A296-27BFFFC2CC37}" destId="{2D54A27B-5ADD-8248-A27E-E3C72183DD52}" srcOrd="0" destOrd="0" presId="urn:microsoft.com/office/officeart/2005/8/layout/hierarchy1"/>
    <dgm:cxn modelId="{26545CAE-822C-5D44-9C9E-858425BB208A}" type="presParOf" srcId="{A0118F71-FBAE-B34B-A296-27BFFFC2CC37}" destId="{98F6457E-D588-5C43-B325-8CC034379310}" srcOrd="1" destOrd="0" presId="urn:microsoft.com/office/officeart/2005/8/layout/hierarchy1"/>
    <dgm:cxn modelId="{AC66A141-67D9-2B49-8BAC-86410D3E374F}" type="presParOf" srcId="{98F6457E-D588-5C43-B325-8CC034379310}" destId="{88EFBCBB-F2E2-0E42-9867-590E691B7DEB}" srcOrd="0" destOrd="0" presId="urn:microsoft.com/office/officeart/2005/8/layout/hierarchy1"/>
    <dgm:cxn modelId="{362DFDA1-E20F-5841-9987-BE130C49419B}" type="presParOf" srcId="{88EFBCBB-F2E2-0E42-9867-590E691B7DEB}" destId="{3D53A4DC-0D22-A441-95B9-E1369A686A5D}" srcOrd="0" destOrd="0" presId="urn:microsoft.com/office/officeart/2005/8/layout/hierarchy1"/>
    <dgm:cxn modelId="{160D1604-65D4-FD4F-8E44-0ECA30094AC7}" type="presParOf" srcId="{88EFBCBB-F2E2-0E42-9867-590E691B7DEB}" destId="{294D1391-05F7-AF43-83BF-AAA011E784DA}" srcOrd="1" destOrd="0" presId="urn:microsoft.com/office/officeart/2005/8/layout/hierarchy1"/>
    <dgm:cxn modelId="{D556D3E1-C76A-6F4E-B9A9-854137C30068}" type="presParOf" srcId="{98F6457E-D588-5C43-B325-8CC034379310}" destId="{6AA55791-CB05-A346-B20F-F7BD40F1ED4E}" srcOrd="1" destOrd="0" presId="urn:microsoft.com/office/officeart/2005/8/layout/hierarchy1"/>
    <dgm:cxn modelId="{1512B337-2F0C-204C-BC27-597307998248}" type="presParOf" srcId="{6AA55791-CB05-A346-B20F-F7BD40F1ED4E}" destId="{0E2761CF-084F-2141-8826-22A6586B1DF1}" srcOrd="0" destOrd="0" presId="urn:microsoft.com/office/officeart/2005/8/layout/hierarchy1"/>
    <dgm:cxn modelId="{AB908EFA-5FB5-2043-B6AA-DF18ED57AE8A}" type="presParOf" srcId="{6AA55791-CB05-A346-B20F-F7BD40F1ED4E}" destId="{85770F87-CC58-7140-8E40-306309A38617}" srcOrd="1" destOrd="0" presId="urn:microsoft.com/office/officeart/2005/8/layout/hierarchy1"/>
    <dgm:cxn modelId="{819114D1-6319-FA46-9FC9-66090D70B998}" type="presParOf" srcId="{85770F87-CC58-7140-8E40-306309A38617}" destId="{C7F8CF50-EBDE-5C4F-BDD3-929B896C3716}" srcOrd="0" destOrd="0" presId="urn:microsoft.com/office/officeart/2005/8/layout/hierarchy1"/>
    <dgm:cxn modelId="{363106DE-3954-AB42-B257-F582B05B1756}" type="presParOf" srcId="{C7F8CF50-EBDE-5C4F-BDD3-929B896C3716}" destId="{8EECA2F0-3637-CA41-ACBD-7DC57F888C3C}" srcOrd="0" destOrd="0" presId="urn:microsoft.com/office/officeart/2005/8/layout/hierarchy1"/>
    <dgm:cxn modelId="{BCBAAE39-82A4-0643-BAEF-2818600C020B}" type="presParOf" srcId="{C7F8CF50-EBDE-5C4F-BDD3-929B896C3716}" destId="{DE331C8C-4ABF-124F-9757-C8F82F4C98F7}" srcOrd="1" destOrd="0" presId="urn:microsoft.com/office/officeart/2005/8/layout/hierarchy1"/>
    <dgm:cxn modelId="{26B30AB1-D800-5C4F-93B1-31DFF087022F}" type="presParOf" srcId="{85770F87-CC58-7140-8E40-306309A38617}" destId="{36BF3877-9E82-E24C-83DC-1CBA32F3EB8C}" srcOrd="1" destOrd="0" presId="urn:microsoft.com/office/officeart/2005/8/layout/hierarchy1"/>
    <dgm:cxn modelId="{94ABDF38-7AEA-274D-99EF-A4A55B25F351}" type="presParOf" srcId="{6AA55791-CB05-A346-B20F-F7BD40F1ED4E}" destId="{947E30E2-924B-0749-8444-722075DE4A6F}" srcOrd="2" destOrd="0" presId="urn:microsoft.com/office/officeart/2005/8/layout/hierarchy1"/>
    <dgm:cxn modelId="{9D254F7E-97DA-BA42-AF3D-46739AE56A30}" type="presParOf" srcId="{6AA55791-CB05-A346-B20F-F7BD40F1ED4E}" destId="{AFF2174E-232C-B84F-B91C-264C41EE18BC}" srcOrd="3" destOrd="0" presId="urn:microsoft.com/office/officeart/2005/8/layout/hierarchy1"/>
    <dgm:cxn modelId="{030AB2D9-B88B-A746-B902-232821229A96}" type="presParOf" srcId="{AFF2174E-232C-B84F-B91C-264C41EE18BC}" destId="{486E4CB4-6C2E-1B48-8326-55E06C1D39CE}" srcOrd="0" destOrd="0" presId="urn:microsoft.com/office/officeart/2005/8/layout/hierarchy1"/>
    <dgm:cxn modelId="{A4D22569-CCA7-8C40-8117-E62D4A517398}" type="presParOf" srcId="{486E4CB4-6C2E-1B48-8326-55E06C1D39CE}" destId="{7C3CD6CA-7D24-3F47-B318-FE7EDCE0570B}" srcOrd="0" destOrd="0" presId="urn:microsoft.com/office/officeart/2005/8/layout/hierarchy1"/>
    <dgm:cxn modelId="{42130733-C508-0D44-941F-AE63C77527FF}" type="presParOf" srcId="{486E4CB4-6C2E-1B48-8326-55E06C1D39CE}" destId="{DD9416C5-70DE-6E43-80D9-C82E078F5EFB}" srcOrd="1" destOrd="0" presId="urn:microsoft.com/office/officeart/2005/8/layout/hierarchy1"/>
    <dgm:cxn modelId="{719CAB22-9D7F-F043-8042-03E853FD5873}" type="presParOf" srcId="{AFF2174E-232C-B84F-B91C-264C41EE18BC}" destId="{322F8926-ABCE-9B45-A7FB-95CB894BCAF8}" srcOrd="1" destOrd="0" presId="urn:microsoft.com/office/officeart/2005/8/layout/hierarchy1"/>
    <dgm:cxn modelId="{1A308123-B865-9C4A-AF3D-929170B91547}" type="presParOf" srcId="{A0118F71-FBAE-B34B-A296-27BFFFC2CC37}" destId="{E870DFCC-5C74-E940-8FE2-D2B5CFF8FD32}" srcOrd="2" destOrd="0" presId="urn:microsoft.com/office/officeart/2005/8/layout/hierarchy1"/>
    <dgm:cxn modelId="{C1909ABE-3AB7-074E-AB52-20F2D693056B}" type="presParOf" srcId="{A0118F71-FBAE-B34B-A296-27BFFFC2CC37}" destId="{14DF78B0-2BFF-8A4E-9199-612412AA9CAD}" srcOrd="3" destOrd="0" presId="urn:microsoft.com/office/officeart/2005/8/layout/hierarchy1"/>
    <dgm:cxn modelId="{1252A3CB-D616-5F45-8E9C-193B99563997}" type="presParOf" srcId="{14DF78B0-2BFF-8A4E-9199-612412AA9CAD}" destId="{659F55F1-ED99-5142-95D8-0FC7F84102FF}" srcOrd="0" destOrd="0" presId="urn:microsoft.com/office/officeart/2005/8/layout/hierarchy1"/>
    <dgm:cxn modelId="{55AA12D0-7ED9-F143-A6D1-7CC93058C39A}" type="presParOf" srcId="{659F55F1-ED99-5142-95D8-0FC7F84102FF}" destId="{A162C1CF-94CA-844C-9544-3DEDC88C5EE5}" srcOrd="0" destOrd="0" presId="urn:microsoft.com/office/officeart/2005/8/layout/hierarchy1"/>
    <dgm:cxn modelId="{E3B0E887-5FEE-E54D-83CA-472DB91F89BB}" type="presParOf" srcId="{659F55F1-ED99-5142-95D8-0FC7F84102FF}" destId="{1230B3F1-D63E-5E48-B652-E8B068F32AE5}" srcOrd="1" destOrd="0" presId="urn:microsoft.com/office/officeart/2005/8/layout/hierarchy1"/>
    <dgm:cxn modelId="{3C2989C0-4C84-D34F-BBBE-1FE2621CA5AC}" type="presParOf" srcId="{14DF78B0-2BFF-8A4E-9199-612412AA9CAD}" destId="{AE710114-766D-C14C-8018-FB74136A752B}" srcOrd="1" destOrd="0" presId="urn:microsoft.com/office/officeart/2005/8/layout/hierarchy1"/>
    <dgm:cxn modelId="{E0F70B46-37D9-5E46-9C4D-32845C111452}" type="presParOf" srcId="{AE710114-766D-C14C-8018-FB74136A752B}" destId="{9C764079-CD67-EB44-81AB-8BFE98DB8A89}" srcOrd="0" destOrd="0" presId="urn:microsoft.com/office/officeart/2005/8/layout/hierarchy1"/>
    <dgm:cxn modelId="{CC1BFE3F-C724-2946-A392-82BBFFCD1EAA}" type="presParOf" srcId="{AE710114-766D-C14C-8018-FB74136A752B}" destId="{08405A34-0D49-D143-AF7E-65F2A20E3576}" srcOrd="1" destOrd="0" presId="urn:microsoft.com/office/officeart/2005/8/layout/hierarchy1"/>
    <dgm:cxn modelId="{AB26E8CA-13D2-A24C-9D0A-BBAEA41523DB}" type="presParOf" srcId="{08405A34-0D49-D143-AF7E-65F2A20E3576}" destId="{88877E42-977F-CE48-BD32-1443F2D7CD1F}" srcOrd="0" destOrd="0" presId="urn:microsoft.com/office/officeart/2005/8/layout/hierarchy1"/>
    <dgm:cxn modelId="{9D712759-63A7-AA47-9CD8-AD3A091CB832}" type="presParOf" srcId="{88877E42-977F-CE48-BD32-1443F2D7CD1F}" destId="{7F9DE28B-690C-EA46-A37B-40AB80DADD6D}" srcOrd="0" destOrd="0" presId="urn:microsoft.com/office/officeart/2005/8/layout/hierarchy1"/>
    <dgm:cxn modelId="{8D6E504D-6811-5E47-8434-4D3EB53B7C14}" type="presParOf" srcId="{88877E42-977F-CE48-BD32-1443F2D7CD1F}" destId="{C4E910C1-BF12-7245-838A-FE21100D274A}" srcOrd="1" destOrd="0" presId="urn:microsoft.com/office/officeart/2005/8/layout/hierarchy1"/>
    <dgm:cxn modelId="{4A53B1D9-8D04-1048-82A0-D904F3E6E02C}" type="presParOf" srcId="{08405A34-0D49-D143-AF7E-65F2A20E3576}" destId="{7399D448-3844-E14F-8C59-A9E2FA84C999}" srcOrd="1" destOrd="0" presId="urn:microsoft.com/office/officeart/2005/8/layout/hierarchy1"/>
    <dgm:cxn modelId="{772DFEBF-0110-2944-9069-37417D904B72}" type="presParOf" srcId="{AE710114-766D-C14C-8018-FB74136A752B}" destId="{62A47CAE-BE9D-1147-BE5F-721F981DBB6D}" srcOrd="2" destOrd="0" presId="urn:microsoft.com/office/officeart/2005/8/layout/hierarchy1"/>
    <dgm:cxn modelId="{0407B433-E60E-9C4C-BC58-12015A6CB6B2}" type="presParOf" srcId="{AE710114-766D-C14C-8018-FB74136A752B}" destId="{ECF8D7A3-CB0D-5543-8C7A-43B77D026AE2}" srcOrd="3" destOrd="0" presId="urn:microsoft.com/office/officeart/2005/8/layout/hierarchy1"/>
    <dgm:cxn modelId="{12150279-95A4-FA4C-BD1A-5011E268F67C}" type="presParOf" srcId="{ECF8D7A3-CB0D-5543-8C7A-43B77D026AE2}" destId="{1A763D16-9E77-154E-A77F-AA4997CA6910}" srcOrd="0" destOrd="0" presId="urn:microsoft.com/office/officeart/2005/8/layout/hierarchy1"/>
    <dgm:cxn modelId="{9D41447D-BA7B-8F4A-A02C-4E8A01F0BAB1}" type="presParOf" srcId="{1A763D16-9E77-154E-A77F-AA4997CA6910}" destId="{B5F9CF80-8B19-A246-9283-1380B3481A1E}" srcOrd="0" destOrd="0" presId="urn:microsoft.com/office/officeart/2005/8/layout/hierarchy1"/>
    <dgm:cxn modelId="{C319FF3F-F243-7D48-92B5-D7E8A6951A5F}" type="presParOf" srcId="{1A763D16-9E77-154E-A77F-AA4997CA6910}" destId="{5BA3B5D3-2617-8A43-B93A-307F9B2298AA}" srcOrd="1" destOrd="0" presId="urn:microsoft.com/office/officeart/2005/8/layout/hierarchy1"/>
    <dgm:cxn modelId="{CDD51E04-8F17-6143-A3BB-0504700C51DF}" type="presParOf" srcId="{ECF8D7A3-CB0D-5543-8C7A-43B77D026AE2}" destId="{42429139-941F-B642-98E0-C6C1D834BB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47CAE-BE9D-1147-BE5F-721F981DBB6D}">
      <dsp:nvSpPr>
        <dsp:cNvPr id="0" name=""/>
        <dsp:cNvSpPr/>
      </dsp:nvSpPr>
      <dsp:spPr>
        <a:xfrm>
          <a:off x="453568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64079-CD67-EB44-81AB-8BFE98DB8A89}">
      <dsp:nvSpPr>
        <dsp:cNvPr id="0" name=""/>
        <dsp:cNvSpPr/>
      </dsp:nvSpPr>
      <dsp:spPr>
        <a:xfrm>
          <a:off x="3756421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0DFCC-5C74-E940-8FE2-D2B5CFF8FD32}">
      <dsp:nvSpPr>
        <dsp:cNvPr id="0" name=""/>
        <dsp:cNvSpPr/>
      </dsp:nvSpPr>
      <dsp:spPr>
        <a:xfrm>
          <a:off x="2977157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1558528" y="252729"/>
              </a:lnTo>
              <a:lnTo>
                <a:pt x="1558528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E30E2-924B-0749-8444-722075DE4A6F}">
      <dsp:nvSpPr>
        <dsp:cNvPr id="0" name=""/>
        <dsp:cNvSpPr/>
      </dsp:nvSpPr>
      <dsp:spPr>
        <a:xfrm>
          <a:off x="1418629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761CF-084F-2141-8826-22A6586B1DF1}">
      <dsp:nvSpPr>
        <dsp:cNvPr id="0" name=""/>
        <dsp:cNvSpPr/>
      </dsp:nvSpPr>
      <dsp:spPr>
        <a:xfrm>
          <a:off x="63936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4A27B-5ADD-8248-A27E-E3C72183DD52}">
      <dsp:nvSpPr>
        <dsp:cNvPr id="0" name=""/>
        <dsp:cNvSpPr/>
      </dsp:nvSpPr>
      <dsp:spPr>
        <a:xfrm>
          <a:off x="1418629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1558528" y="0"/>
              </a:moveTo>
              <a:lnTo>
                <a:pt x="1558528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2A66F-0B9C-B14D-95E8-CABFB5F4927C}">
      <dsp:nvSpPr>
        <dsp:cNvPr id="0" name=""/>
        <dsp:cNvSpPr/>
      </dsp:nvSpPr>
      <dsp:spPr>
        <a:xfrm>
          <a:off x="2339578" y="37925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020118-7230-B641-9821-7CA20C46FB1B}">
      <dsp:nvSpPr>
        <dsp:cNvPr id="0" name=""/>
        <dsp:cNvSpPr/>
      </dsp:nvSpPr>
      <dsp:spPr>
        <a:xfrm>
          <a:off x="2481262" y="513851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Machine Learning</a:t>
          </a:r>
        </a:p>
      </dsp:txBody>
      <dsp:txXfrm>
        <a:off x="2504978" y="537567"/>
        <a:ext cx="1227727" cy="762294"/>
      </dsp:txXfrm>
    </dsp:sp>
    <dsp:sp modelId="{3D53A4DC-0D22-A441-95B9-E1369A686A5D}">
      <dsp:nvSpPr>
        <dsp:cNvPr id="0" name=""/>
        <dsp:cNvSpPr/>
      </dsp:nvSpPr>
      <dsp:spPr>
        <a:xfrm>
          <a:off x="781050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4D1391-05F7-AF43-83BF-AAA011E784DA}">
      <dsp:nvSpPr>
        <dsp:cNvPr id="0" name=""/>
        <dsp:cNvSpPr/>
      </dsp:nvSpPr>
      <dsp:spPr>
        <a:xfrm>
          <a:off x="922734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Supervised</a:t>
          </a:r>
        </a:p>
      </dsp:txBody>
      <dsp:txXfrm>
        <a:off x="946450" y="1718152"/>
        <a:ext cx="1227727" cy="762294"/>
      </dsp:txXfrm>
    </dsp:sp>
    <dsp:sp modelId="{8EECA2F0-3637-CA41-ACBD-7DC57F888C3C}">
      <dsp:nvSpPr>
        <dsp:cNvPr id="0" name=""/>
        <dsp:cNvSpPr/>
      </dsp:nvSpPr>
      <dsp:spPr>
        <a:xfrm>
          <a:off x="1785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331C8C-4ABF-124F-9757-C8F82F4C98F7}">
      <dsp:nvSpPr>
        <dsp:cNvPr id="0" name=""/>
        <dsp:cNvSpPr/>
      </dsp:nvSpPr>
      <dsp:spPr>
        <a:xfrm>
          <a:off x="143470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Regression (continuous outcome)</a:t>
          </a:r>
        </a:p>
      </dsp:txBody>
      <dsp:txXfrm>
        <a:off x="167186" y="2898738"/>
        <a:ext cx="1227727" cy="762294"/>
      </dsp:txXfrm>
    </dsp:sp>
    <dsp:sp modelId="{7C3CD6CA-7D24-3F47-B318-FE7EDCE0570B}">
      <dsp:nvSpPr>
        <dsp:cNvPr id="0" name=""/>
        <dsp:cNvSpPr/>
      </dsp:nvSpPr>
      <dsp:spPr>
        <a:xfrm>
          <a:off x="1560314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9416C5-70DE-6E43-80D9-C82E078F5EFB}">
      <dsp:nvSpPr>
        <dsp:cNvPr id="0" name=""/>
        <dsp:cNvSpPr/>
      </dsp:nvSpPr>
      <dsp:spPr>
        <a:xfrm>
          <a:off x="1701998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Classification (categorical outcome)</a:t>
          </a:r>
        </a:p>
      </dsp:txBody>
      <dsp:txXfrm>
        <a:off x="1725714" y="2898738"/>
        <a:ext cx="1227727" cy="762294"/>
      </dsp:txXfrm>
    </dsp:sp>
    <dsp:sp modelId="{A162C1CF-94CA-844C-9544-3DEDC88C5EE5}">
      <dsp:nvSpPr>
        <dsp:cNvPr id="0" name=""/>
        <dsp:cNvSpPr/>
      </dsp:nvSpPr>
      <dsp:spPr>
        <a:xfrm>
          <a:off x="3898106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0B3F1-D63E-5E48-B652-E8B068F32AE5}">
      <dsp:nvSpPr>
        <dsp:cNvPr id="0" name=""/>
        <dsp:cNvSpPr/>
      </dsp:nvSpPr>
      <dsp:spPr>
        <a:xfrm>
          <a:off x="4039790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Unsupervised</a:t>
          </a:r>
        </a:p>
      </dsp:txBody>
      <dsp:txXfrm>
        <a:off x="4063506" y="1718152"/>
        <a:ext cx="1227727" cy="762294"/>
      </dsp:txXfrm>
    </dsp:sp>
    <dsp:sp modelId="{7F9DE28B-690C-EA46-A37B-40AB80DADD6D}">
      <dsp:nvSpPr>
        <dsp:cNvPr id="0" name=""/>
        <dsp:cNvSpPr/>
      </dsp:nvSpPr>
      <dsp:spPr>
        <a:xfrm>
          <a:off x="3118842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910C1-BF12-7245-838A-FE21100D274A}">
      <dsp:nvSpPr>
        <dsp:cNvPr id="0" name=""/>
        <dsp:cNvSpPr/>
      </dsp:nvSpPr>
      <dsp:spPr>
        <a:xfrm>
          <a:off x="3260526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Clustering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(grouping</a:t>
          </a:r>
          <a:r>
            <a:rPr lang="en-US" sz="1300" kern="1200" baseline="0" dirty="0"/>
            <a:t> observations)</a:t>
          </a:r>
          <a:endParaRPr lang="en-US" sz="1300" kern="1200" dirty="0"/>
        </a:p>
      </dsp:txBody>
      <dsp:txXfrm>
        <a:off x="3284242" y="2898738"/>
        <a:ext cx="1227727" cy="762294"/>
      </dsp:txXfrm>
    </dsp:sp>
    <dsp:sp modelId="{B5F9CF80-8B19-A246-9283-1380B3481A1E}">
      <dsp:nvSpPr>
        <dsp:cNvPr id="0" name=""/>
        <dsp:cNvSpPr/>
      </dsp:nvSpPr>
      <dsp:spPr>
        <a:xfrm>
          <a:off x="4677370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3B5D3-2617-8A43-B93A-307F9B2298AA}">
      <dsp:nvSpPr>
        <dsp:cNvPr id="0" name=""/>
        <dsp:cNvSpPr/>
      </dsp:nvSpPr>
      <dsp:spPr>
        <a:xfrm>
          <a:off x="4819054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Data Reduction (transforming variables)</a:t>
          </a:r>
        </a:p>
      </dsp:txBody>
      <dsp:txXfrm>
        <a:off x="4842770" y="2898738"/>
        <a:ext cx="1227727" cy="762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0T17:39:06.2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1 150 24575,'16'0'0,"-6"0"0,6 0 0,-9 0 0,0 0 0,0 0 0,0 0 0,0 0 0,0 0 0,0 0 0,1 0 0,3 0 0,0-3 0,2-5 0,1-1 0,-1-6 0,-1 6 0,-1-2 0,-4 4 0,0 0 0,0 0 0,0 0 0,-3-1 0,2 1 0,-5 0 0,5 0 0,-2 0 0,3-1 0,0 1 0,4-1 0,1 4 0,4 1 0,0 3 0,-4 0 0,3 0 0,-4 0 0,1 0 0,8 0 0,-11 0 0,10 0 0,-7 0 0,0 0 0,-1 0 0,-4 0 0,0 0 0,0 0 0,0 0 0,0 0 0,4 0 0,1 0 0,4 0 0,-4 0 0,3 0 0,-7 0 0,3 0 0,-4 0 0,0 0 0,-3 3 0,-4 1 0,-8 3 0,-9 4 0,-9-1 0,-2 6 0,-8-5 0,3 2 0,-4 0 0,-1-2 0,0 2 0,0-4 0,6 4 0,1-3 0,9 2 0,6-7 0,1 2 0,7-6 0,3 3 0,19-4 0,16 0 0,9 0 0,11 0 0,-5 0 0,12 0 0,-4-5 0,-2 4 0,-7-8 0,-7 4 0,-9-4 0,-2 4 0,-11 1 0,-3 1 0,-1 2 0,-4-2 0,1 3 0,-1 0 0,-3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0T17:39:13.50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24575,'66'0'0,"-12"0"0,41 0 0,-40 0 0,23 5 0,-30 6 0,17 0 0,-20 4 0,-2-5 0,-15-2 0,-2 1 0,-14-2 0,-1 1 0,-4-4 0,0-1 0,0-3 0,0 0 0,-4-7 0,0-2 0,1-7 0,-3 4 0,2 1 0,-3 4 0,-3 3 0,-9 1 0,-11 3 0,-5 12 0,-10 5 0,4 7 0,-1 5 0,2-5 0,1 0 0,3-2 0,-2-4 0,5-5 0,-5 4 0,4-7 0,-4 3 0,9-5 0,2 1 0,4-2 0,4-2 0,1 1 0,4-5 0,0 2 0,0-3 0,0-3 0,3-4 0,1-1 0,3-4 0,0 1 0,0 3 0,0-7 0,0-1 0,0-1 0,4-4 0,0 1 0,8 3 0,0-3 0,4 4 0,4-1 0,2 5 0,9 3 0,1 5 0,6 4 0,0 0 0,-6 0 0,4 0 0,-8 4 0,-6 0 0,2 4 0,-11 0 0,4-3 0,-3 2 0,-6-6 0,3 5 0,-4-5 0,1 2 0,-1 0 0,4-2 0,-3 2 0,3-3 0,0 4 0,-3-3 0,6 2 0,-2 1 0,0-4 0,3 4 0,-7-4 0,7 0 0,-7 0 0,7 0 0,-3 0 0,0 0 0,2 0 0,-6 0 0,7 0 0,-3 0 0,0 0 0,3-4 0,-3 4 0,0-7 0,2 6 0,-2-2 0,0 0 0,3 2 0,-7-2 0,3 3 0,0 0 0,1 0 0,4 0 0,-1 0 0,1 0 0,0 0 0,0 0 0,-4 0 0,-1 0 0,-4 0 0,0 0 0,0 0 0,0 0 0,0 0 0,0 0 0,-1 0 0,1 0 0,0 0 0,0 0 0,0 0 0,-1 0 0,1 0 0,-3 2 0,-1 5 0,-3 1 0,0 2 0,0-3 0,-4 0 0,0 0 0,-3 0 0,0-3 0,-4 3 0,3-3 0,-3 4 0,0-5 0,2 4 0,-6-6 0,3 2 0,0-3 0,-2 0 0,1 0 0,1 0 0,1 0 0,4 0 0,0 0 0,0 0 0,0 0 0,0 0 0,-1 0 0,1 0 0,0 0 0,0 0 0,0 0 0,0 0 0,1 3 0,-1-3 0,0 3 0,0-3 0,0 0 0,0 0 0,0 0 0,0 0 0,0 0 0,-4 0 0,2 0 0,-2 4 0,4-4 0,0 4 0,0-4 0,3 2 0,1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0T17:39:19.6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1000 224 24575,'-33'0'0,"-10"0"0,9 0 0,-16 0 0,11 0 0,-5 0 0,12 0 0,-11 0 0,9 0 0,-4 0 0,7 0 0,9-3 0,6-1 0,8-8 0,5 0 0,3-8 0,0-1 0,11-2 0,21 0 0,4 5 0,20 1 0,-4 3 0,0 3 0,6 1 0,-8 0 0,-5 4 0,-1 1 0,-12 1 0,0 3 0,-1-2 0,-4 3 0,4 0 0,0 0 0,-4 0 0,4 0 0,-9 0 0,-2 3 0,-4 1 0,-1 1 0,-3 2 0,-1-7 0,-4 3 0,1-3 0,-1 0 0,0 0 0,0 0 0,0 0 0,-3 3 0,-1 4 0,-3 1 0,-3 2 0,-15-2 0,-1 0 0,-23 6 0,2-3 0,-5 7 0,-4-6 0,9 5 0,2-6 0,11 2 0,7-5 0,8-4 0,1 3 0,4-6 0,3 5 0,-3-2 0,7 3 0,-3-1 0,3 1 0,0 0 0,0 0 0,3-3 0,12-1 0,-1-3 0,14 0 0,-1 0 0,5 0 0,12 0 0,-5 0 0,10-5 0,-15 4 0,3-7 0,-11 7 0,-9-3 0,-1 4 0,-9 0 0,-3 3 0,-1 4 0,-6 5 0,-5 0 0,-9 4 0,0-4 0,-8 5 0,3-4 0,-4 3 0,0-2 0,-5 0 0,4-2 0,0-3 0,7-1 0,-1 0 0,8-3 0,-6-2 0,11-3 0,-3 0 0,4 0 0,0 0 0,-4 0 0,-1 0 0,-3 0 0,-1 0 0,-5 0 0,0 0 0,-5 0 0,4 0 0,-2 0 0,7 0 0,-4 0 0,5 0 0,1 0 0,-1 0 0,0 0 0,-5 0 0,4 0 0,-3 0 0,4 0 0,0 0 0,1 0 0,-1 0 0,0 0 0,0 0 0,0-3 0,0 2 0,4-6 0,1 6 0,4-2 0,0 3 0,-4-3 0,3-1 0,-7-4 0,3 0 0,-4-3 0,4-2 0,-8-3 0,7 0 0,-7-1 0,3-3 0,-5-3 0,4-3 0,-8 3 0,3-3 0,1 8 0,0-4 0,6 2 0,0 6 0,-1-5 0,5 7 0,1 0 0,3 1 0,-3 3 0,6 1 0,-5-1 0,6 4 0,-3-2 0,0 5 0,0-5 0,-1 5 0,1-2 0,0 3 0,0 0 0,0 0 0,0 0 0,0 0 0,0 0 0,0 0 0,0 0 0,0 3 0,0 1 0,-4 3 0,6 5 0,-5-4 0,6 3 0,0 0 0,-3-3 0,6 7 0,-2-3 0,3 3 0,0 1 0,0 4 0,13 3 0,-2 3 0,16 2 0,-5-6 0,5 0 0,-6-5 0,4-4 0,-8-1 0,3-4 0,-4 0 0,0 0 0,-1-4 0,-3-1 0,3-3 0,-3 0 0,0 0 0,-1 0 0,0 0 0,-3 0 0,3 0 0,0 0 0,-3 0 0,3 0 0,0-3 0,1-1 0,0-4 0,2-4 0,-6 4 0,3-3 0,-3 7 0,-1-2 0,0 2 0,0 0 0,0-3 0,0 3 0,0-3 0,0 3 0,0-2 0,1 2 0,-1-4 0,0 1 0,0 0 0,0 0 0,0 0 0,0-1 0,-3 1 0,3-4 0,-3 3 0,0-3 0,-1 0 0,-3 3 0,0-3 0,0 3 0,0 1 0,-6 3 0,-2 1 0,-7 3 0,-5 0 0,3 0 0,-8 4 0,8-3 0,-3 6 0,4-3 0,4 1 0,1 2 0,3-7 0,1 3 0,0-3 0,4 4 0,-4-4 0,3 7 0,-3-6 0,0 2 0,0 0 0,0 1 0,0 0 0,3 1 0,-2-4 0,2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0T17:39:32.4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2875 37 24575,'18'45'0,"-2"-5"0,12-7 0,-10-10 0,1 4 0,-8-11 0,-3 0 0,-1-4 0,1-1 0,-1-8 0,-3-5 0,-1-11 0,-3-8 0,0-5 0,4 0 0,-3 0 0,6 0 0,-2 5 0,3 0 0,3 5 0,-2 4 0,6 1 0,-3 3 0,3 4 0,6 0 0,-5 4 0,9 0 0,-3 0 0,3 0 0,-3 0 0,3 0 0,-4 0 0,0 4 0,4-3 0,-8 6 0,8-3 0,-4 5 0,1-4 0,-2 2 0,0-2 0,-3 3 0,3 0 0,-4-4 0,4 3 0,-3-2 0,3 3 0,-8 0 0,3 3 0,-7-3 0,3 3 0,-4 0 0,1 1 0,0 4 0,0-1 0,-1-3 0,1 3 0,-4-7 0,0 3 0,-4-4 0,0 0 0,-7 1 0,-7-4 0,-12-1 0,-2-3 0,-8 0 0,8 0 0,-3 0 0,10 0 0,-4 0 0,8 0 0,-8 0 0,4 0 0,-5 0 0,0-4 0,0 3 0,-12-3 0,4 0 0,-9 3 0,5-7 0,0 7 0,6-7 0,5 7 0,7-3 0,8 4 0,1-4 0,3 4 0,37-4 0,-13 4 0,31 0 0,-16 0 0,-4 0 0,4 0 0,-5 0 0,0 0 0,-4 0 0,-6 0 0,-5 4 0,-4-4 0,0 4 0,0-4 0,-3 3 0,-23-2 0,2 2 0,-32-3 0,10 0 0,-13 0 0,-5 0 0,4 0 0,-4 0 0,12 0 0,1 4 0,6-3 0,6 3 0,0 0 0,6-3 0,5 3 0,1-4 0,4 0 0,4 0 0,1 0 0,3 0 0,1 0 0,0 0 0,-4 0 0,3 0 0,-7 3 0,3-2 0,-4 6 0,0-6 0,-4 6 0,3-6 0,-4 7 0,6-8 0,3 4 0,1-1 0,3-2 0,1 2 0,3 0 0,24 2 0,3 3 0,27 1 0,-11 0 0,4 1 0,1 0 0,-5-1 0,-1-3 0,-7 2 0,-9-7 0,-2 3 0,-4-4 0,-4 0 0,-1 0 0,-4 0 0,0 0 0,0 0 0,0 0 0,0 0 0,0 0 0,0 0 0,0 0 0,1 0 0,3 0 0,-3 0 0,3 0 0,0 0 0,-3 0 0,6 0 0,-6 0 0,7 0 0,-3 3 0,8 2 0,-3 6 0,4 2 0,-6 3 0,1-4 0,-4-1 0,-1-4 0,-4 0 0,-3 1 0,-4-5 0,-23 1 0,2-4 0,-33-15 0,12-2 0,-15-15 0,-1 1 0,12 5 0,-17-5 0,16 5 0,-17-7 0,11 7 0,-4 0 0,6 5 0,0 6 0,6 0 0,1 5 0,6 5 0,1-3 0,-1 6 0,0-2 0,6 4 0,0 0 0,11 0 0,1 0 0,8 0 0,0 0 0,5 0 0,40 0 0,-11 0 0,30 0 0,-15 0 0,-5 0 0,0 0 0,-1 0 0,-5 0 0,0 0 0,-4 0 0,2 0 0,-7 0 0,3 0 0,-4 0 0,-4 0 0,-1 0 0,-4 0 0,-3 3 0,-24 9 0,-2-2 0,-17 11 0,8-8 0,-1 5 0,5 0 0,-4 0 0,0-1 0,3-3 0,5-1 0,0-1 0,13-4 0,-5 4 0,7-5 0,17-3 0,7-1 0,17-3 0,-1 0 0,0 0 0,-7 0 0,1 4 0,-4-3 0,-6 3 0,-5-4 0,-4 0 0,0 0 0,0 0 0,1 0 0,-36 0 0,-6 0 0,-27 0 0,-10 0 0,2 0 0,-13 0 0,-8 0 0,20 0 0,-17 0 0,26 0 0,-5 0 0,14 0 0,8 0 0,16 0 0,3 0 0,13 0 0,1 0 0,32 0 0,5 0 0,22-5 0,-4 4 0,-1-7 0,-9 6 0,3-6 0,-11 7 0,-8-6 0,-3 3 0,-7-7 0,-1 3 0,-3-3 0,-1-1 0,-3 0 0,0 0 0,0-2 0,-7 5 0,-6-3 0,-9 4 0,-4 3 0,-5 1 0,4 4 0,-4 0 0,9 0 0,2 0 0,4 0 0,4 0 0,1 0 0,33-8 0,10-4 0,18-3 0,6-5 0,-5 4 0,-3-10 0,9 4 0,-22 2 0,2 6 0,-19 6 0,-3 0 0,-8 4 0,-39 1 0,-3 8 0,-45 7 0,19 0 0,-10 9 0,5-9 0,-2 9 0,1-9 0,10 3 0,6-5 0,6 0 0,6 0 0,8-2 0,5 1 0,0-4 0,0-1 0,0 0 0,0-3 0,5 2 0,0-3 0,9 0 0,-2 0 0,6 0 0,-3 0 0,7-3 0,4-4 0,12-6 0,6-3 0,8 2 0,-4 2 0,-6 4 0,-1 4 0,-7 0 0,-3 4 0,-21 14 0,-8-2 0,-15 12 0,-5-5 0,-8 1 0,0-4 0,-6 4 0,7-8 0,6 2 0,6-8 0,13-2 0,5-4 0,9 0 0,7 0 0,21 0 0,3 0 0,14 0 0,-2 0 0,2 0 0,10 0 0,-4 0 0,5 0 0,-6 0 0,-1 0 0,-4 0 0,-2 0 0,-5 0 0,-5 3 0,-1 2 0,-8-1 0,3 3 0,-7-3 0,7 4 0,-3-4 0,4 3 0,4-2 0,-3 3 0,3 0 0,-4 0 0,-1-1 0,-3 1 0,-1-1 0,-4-3 0,0-1 0,1-3 0,-5 4 0,-16-4 0,-3 4 0,-21-13 0,5 3 0,-6-8 0,0 1 0,-5 2 0,-3-8 0,-5 8 0,6-8 0,2 8 0,5-2 0,0 3 0,0 1 0,6-1 0,-4 1 0,13 0 0,-7 0 0,13-2 0,-4 2 0,9-2 0,1-1 0,4 4 0,2-7 0,2 3 0,3-8 0,0 3 0,0-4 0,0 9 0,0-3 0,0 7 0,3-3 0,-2 4 0,5 3 0,-19 11 0,1 4 0,-22 9 0,1-2 0,-11 2 0,-1 0 0,0-1 0,-4 1 0,9-5 0,-3-1 0,10-4 0,2-1 0,5-1 0,5-3 0,-4-1 0,8-4 0,0 0 0,2 0 0,7 0 0,-3 0 0,4 0 0,0 0 0,0 0 0,3-3 0,-2-1 0,2-3 0,-3 4 0,0-4 0,0 7 0,0-4 0,-1 4 0,1 0 0,0 0 0,0 0 0,1 0 0,-1 0 0,0 0 0,-1 0 0,1 0 0,3-8 0,1-2 0,10-8 0,8-3 0,-2 4 0,8-1 0,-12 3 0,2 6 0,-4 2 0,0 3 0,0 4 0,0 0 0,1 0 0,-1 0 0,0 0 0,0 3 0,0 5 0,4 4 0,-2 4 0,2 0 0,1-4 0,0 3 0,4-7 0,4 4 0,1-4 0,5 1 0,5-4 0,8 3 0,0-3 0,-1 5 0,-2-5 0,-8 3 0,8-3 0,-9 0 0,4 3 0,-9-7 0,2 6 0,-2-6 0,4 7 0,-5-7 0,4 3 0,-8-4 0,3 0 0,-4 0 0,-1 0 0,1 0 0,0 0 0,0 0 0,4 0 0,1 0 0,1 0 0,2 0 0,-7 0 0,3 0 0,-8 0 0,-1 0 0,-4 0 0,1 0 0,-4-6 0,-1 1 0,-3-9 0,0 2 0,0-8 0,-7 3 0,1-4 0,-5 6 0,3-1 0,0 4 0,-3 0 0,3 5 0,-3 3 0,3 0 0,-3 4 0,-1 0 0,-8 0 0,3 0 0,-13 9 0,7 1 0,-15 13 0,5-3 0,0 3 0,-4-4 0,14-3 0,-7-2 0,13-2 0,1-4 0,5-4 0,4-1 0,3-9 0,0-7 0,4-8 0,13-6 0,4-5 0,17 1 0,0 1 0,7 1 0,-3 8 0,1 2 0,-7 5 0,-1 9 0,-5 1 0,-5 4 0,0 0 0,-10 0 0,0 0 0,-3 0 0,-1 0 0,-3 3 0,-1 1 0,-3 3 0,-7 1 0,-12 4 0,-4 1 0,-13 2 0,9 1 0,-5-6 0,6 6 0,5-6 0,-4 2 0,8 0 0,-3-3 0,-1 2 0,4 1 0,-7-3 0,7 6 0,-4-6 0,5 6 0,1-6 0,-1 2 0,4-3 0,1-1 0,3 0 0,4 0 0,-2-3 0,2 2 0,-3-2 0,3 3 0,-6 0 0,1 1 0,-7 0 0,0 0 0,-4 0 0,3 0 0,-3 0 0,4 0 0,0 0 0,4-1 0,-3 1 0,3-4 0,0 3 0,-3-3 0,3 3 0,-4-2 0,4 2 0,-3-7 0,3 7 0,-3-6 0,3 2 0,-3-3 0,7 3 0,-4-2 0,5 2 0,0-3 0,0 0 0,-4 0 0,3 0 0,-4 0 0,1 0 0,3 0 0,-3 0 0,4 0 0,0 0 0,3-2 0,-2 1 0,3-2 0,-5 3 0,5-3 0,-4 2 0,3-2 0,-3-1 0,0 4 0,0-4 0,-1 1 0,1 2 0,0-2 0,0 3 0,0 0 0,3-3 0,-2 2 0,2-2 0,0 0 0,-2-1 0,5-3 0,-2 0 0,3 0 0,0 0 0,0 1 0,0-1 0,0 0 0,0 1 0,0-1 0,0 0 0,3 4 0,-2-4 0,8 7 0,-5-3 0,6 3 0,-3 0 0,0 0 0,0 0 0,0 3 0,0 1 0,0 3 0,0 0 0,0 0 0,0 0 0,4 0 0,-3 1 0,3-4 0,-4 2 0,0-5 0,0 2 0,4-3 0,1 0 0,9 0 0,0 0 0,5 0 0,-12 0 0,-2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0T17:39:53.67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3512 266 24575,'-70'0'0,"-3"0"0,14 0 0,0 0 0,1-9 0,1 7 0,10-11 0,-9 3 0,4-2 0,0-3 0,10 6 0,6 3 0,22-4 0,2 5 0,8-6 0,4 0 0,4-1 0,19-6 0,23-2 0,39-4 0,-31 14 0,4 1-808,11 1 0,3 2 808,3 2 0,3 2 0,3 2 0,0 0 0,-4 0 0,-1 0 0,0-1 0,-1 2 0,-3 5 0,-5 0-353,28 2 353,-38 3 0,-3 2 0,10-1 0,12 5 0,-11-6 0,-14-1 0,-6-4 1586,-7-2-1586,-7-4 383,-10 0-383,-4 0 0,-6 0 0,-4 0 0,0 0 0,-29 5 0,-3-4 0,-36 3 0,-13-4 0,-3 0-494,25 3 0,-3 0 494,-1-2 0,0 0 0,-4 2 0,-2 0 0,-6-3 0,-2 0-749,-1 0 1,1 0 748,-1 0 0,-1 0 0,-4 0 0,1 0 0,5 0 0,0 0 0,4 0 0,1 0 0,-5 0 0,2 0 0,6 0 0,2 0-238,7 0 1,1 0 237,-1 0 0,1 0 0,-25 0 0,-13 0 0,15 0 0,9 0 0,8 0 888,13 0-888,2 4 1531,5 1-1531,5 4 541,2 0-541,10-1 0,0 0 0,6 0 0,-1 0 0,4 0 0,1-4 0,3-1 0,1-3 0,0 0 0,48-18 0,11-3 0,0 5 0,5-1-344,3-1 1,0 4 343,38-1 0,-36 7 0,-2 3 0,19 5 0,20 0 0,-17 0 0,-7 0-6,5 0 6,-30 0 0,33 6 0,-31 5 0,29 6 0,-28 0 687,3 3-687,-11-5 6,6 1-6,-6 2 0,-1-7 0,-16 2 0,1-4 0,-15-1 0,5 0 0,-11-1 0,7-3 0,-7 2 0,3-5 0,0 6 0,-3-3 0,3 0 0,-4 2 0,0-5 0,0 6 0,-3-4 0,-1 4 0,-3 0 0,-3 0 0,-21 2 0,-14-5 0,-21 5 0,-22-7 0,4 2 0,7-4 0,-8 0 0,16 0 0,-6 0 0,-4 0 0,20 0 0,-12 0 0,11 0 0,-5 5 0,7-4 0,-6 4 0,4-5 0,-5 0 0,7 0 0,1 0 0,5 0 0,6 0 0,3 0 0,13 0 0,-7 0 0,13 0 0,-3 0 0,8 0 0,1 0 0,4 0 0,-1 0 0,1 0 0,0 0 0,0 0 0,1 0 0,-5 0 0,-1 0 0,-8 0 0,-2 0 0,-4 0 0,0 0 0,-5 0 0,4 0 0,-4 0 0,5 0 0,0 0 0,4 0 0,-3-4 0,8 3 0,1-3 0,1 4 0,-2-4 0,0 3 0,-7-7 0,2 7 0,-4-3 0,0 1 0,0 2 0,0-7 0,0 7 0,0-3 0,5 4 0,-4-4 0,8 3 0,-4-3 0,6 4 0,3 0 0,-3 0 0,3 0 0,-4 0 0,0 0 0,0 0 0,0 0 0,-4 0 0,-2 0 0,-4 0 0,-5 0 0,4 0 0,-9 0 0,-3 0 0,0 0 0,-5 0 0,7 0 0,-1 0 0,0 0 0,0 0 0,6 0 0,-5 0 0,10 0 0,-4 0 0,5-4 0,0 3 0,-5-3 0,3 4 0,-3 0 0,5 0 0,0 0 0,0 0 0,0 0 0,5 0 0,-4 0 0,8 0 0,-4 0 0,6 0 0,-6 0 0,4 0 0,-3 0 0,4 0 0,0 0 0,0 0 0,0 0 0,1 0 0,-1 0 0,4 0 0,-3 0 0,3 0 0,-4 0 0,0 0 0,0 0 0,0 0 0,4 0 0,-2 0 0,2 0 0,-1 4 0,-1 0 0,5 0 0,-5-1 0,5 1 0,-6-4 0,7 4 0,-7-4 0,7 0 0,-7 0 0,7 0 0,-7 0 0,3 0 0,-4 0 0,0 0 0,1 0 0,-1 0 0,0 0 0,4 0 0,-3 0 0,7 0 0,-3 0 0,4 0 0,-1 0 0,4-3 0,1-4 0,3-1 0,0-6 0,0 6 0,0-3 0,0 4 0,0-4 0,0 2 0,0-2 0,0 0 0,0 3 0,0-3 0,0 4 0,0 0 0,0 0 0,0 0 0,3 0 0,1 3 0,4-6 0,-1 8 0,0-8 0,4 6 0,-3-4 0,7 1 0,-7 3 0,7-3 0,-7 6 0,3-3 0,0 1 0,-3 2 0,6-3 0,-5 4 0,5-3 0,-2 2 0,8-3 0,2 0 0,-1 3 0,4-6 0,-4 2 0,5-4 0,0 0 0,5 0 0,-4 0 0,10 0 0,-5 0 0,6-1 0,-1 1 0,1-1 0,0 5 0,-1 1 0,1 0 0,-6 3 0,4-4 0,-9 5 0,5 0 0,-7 0 0,-3 0 0,3 0 0,-4 0 0,5 0 0,-5 0 0,4 0 0,-4 0 0,1 0 0,2 0 0,-7 0 0,8 0 0,-4 0 0,5 0 0,5 0 0,-3 0 0,8 0 0,-4 0 0,6 0 0,-1 0 0,1 0 0,0 0 0,-1 0 0,-4 0 0,-2 0 0,-5 0 0,-5 4 0,-1 0 0,0 1 0,-3 2 0,4-6 0,-1 6 0,-3-6 0,3 6 0,0-6 0,-3 6 0,8-2 0,-4-1 0,10 4 0,-3-7 0,3 7 0,-5-7 0,-5 7 0,4-4 0,-4 1 0,5-1 0,0-1 0,0 2 0,-5 0 0,4 3 0,-4-7 0,1 6 0,2-2 0,-2 3 0,-1-3 0,-1 2 0,-4-2 0,0 2 0,-4 1 0,3-4 0,-7 3 0,3-4 0,-8 5 0,1-1 0,-4 0 0,0 0 0,0 0 0,-17 1 0,-4 0 0,-23 2 0,5-5 0,-17 0 0,9-5 0,-17 0 0,11 0 0,-11 0 0,12 0 0,-6 0 0,7 0 0,0 0 0,6-5 0,-5 0 0,11-5 0,-5-4 0,7 4 0,4-4 0,2 9 0,5-3 0,5 4 0,0-1 0,9 2 0,-3-1 0,7 3 0,-3-2 0,4 3 0,0 0 0,-1 0 0,1 0 0,-4 0 0,-1 0 0,-4 0 0,0 0 0,1 0 0,-1 0 0,-5 0 0,4 0 0,-3 0 0,8 0 0,-3 0 0,3 0 0,-8 0 0,3 0 0,-8 0 0,8 0 0,-8 3 0,4 2 0,-5 0 0,4 2 0,-3-6 0,8 3 0,-3-1 0,4-2 0,0 3 0,0-4 0,1 0 0,3 0 0,-3 0 0,3 0 0,0 0 0,-3 0 0,7 0 0,-7 0 0,6 0 0,-5 0 0,5 0 0,-5 0 0,5 0 0,-5 0 0,5 0 0,-6 0 0,3 0 0,0 0 0,-3 0 0,3 0 0,0 0 0,-2 0 0,5 0 0,-6 0 0,3 0 0,0 0 0,-2 0 0,2 0 0,-4 0 0,4 0 0,-3 0 0,7 0 0,-7 0 0,6 0 0,-2 0 0,4 0 0,0 0 0,0 0 0,0 0 0,3 0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20T17:39:37.9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6498 0 24575,'0'27'0,"0"1"0,0-1 0,0 0 0,0 4 0,0-5 0,0-8 0,0 1 0,0-11 0,0 3 0,0-4 0,0 0 0,0 0 0,0 0 0,0 0 0,0 0 0,3 0 0,1 0 0,0 0 0,0 0 0,-4 0 0,3 1 0,-2-1 0,2 0 0,-3 0 0,0 0 0,0-1 0,3-2 0,0 2 0,4-2 0,4 0 0,6 3 0,-4-3 0,6 4 0,-11-1 0,3 1 0,-4-1 0,0-3 0,0-1 0,-3 0 0,2-2 0,-2 2 0,0-10 0,3-12 0,-2-3 0,4-15 0,0 5 0,5-6 0,-4 5 0,-1 2 0,-5 5 0,-4 5 0,0 0 0,0 9 0,0 1 0,-7 7 0,-1 1 0,-4 3 0,-2 0 0,5 7 0,-7 6 0,7 14 0,-8 5 0,6 6 0,2 0 0,0-6 0,8-1 0,-2-5 0,3-5 0,0-4 0,0-6 0,0-4 0,0 0 0,0 0 0,2 0 0,11-3 0,9-1 0,23-3 0,8 0 0,20 0 0,10 0 0,-19 0 0,21 0 0,-30-10 0,12 3 0,-16-8 0,-12 9 0,-17 2 0,-6 1 0,-15 2 0,-17-2 0,1 3 0,-8-4 0,8 4 0,3-4 0,-9 4 0,4 0 0,-8 0 0,8 0 0,-7 0 0,-3 0 0,0 0 0,-5 0 0,6 0 0,-5 0 0,4 0 0,0 0 0,7 0 0,4 0 0,0 0 0,4 0 0,-2 0 0,6 0 0,-6 0 0,5 0 0,-5 0 0,5 0 0,-2 0 0,0-3 0,3-1 0,0-4 0,5-3 0,3 3 0,0-3 0,0-5 0,0 3 0,17-8 0,16 2 0,28-3 0,13 5 0,-11 5 0,14 7 0,-29 5 0,17 0 0,-14 0 0,-6 0 0,-1 0 0,-12 0 0,-5 0 0,-7 0 0,-4 0 0,-5 0 0,0 0 0,-3 0 0,-1 0 0,0 0 0,-3 3 0,-19 14 0,-13 4 0,-18 12 0,1-7 0,-5-2 0,5-4 0,0 0 0,7-5 0,11 1 0,7-7 0,8-1 0,10-5 0,29-3 0,23 0 0,33-11 0,-34 7 0,2-1 0,1-3 0,-1-2 0,42-2-411,3 0 411,-19 5 0,13-3 0,-16 8 0,-8-3 0,-14 5 0,-14 0 0,-11 0 0,-11 0 0,-5 0 0,-4 0 411,-38 0-411,8 0 0,-39 0 0,10 0 0,0 0 0,-12 0 0,4 0 0,1 0 0,7 0 0,9-4 0,10 3 0,2-3 0,10 4 0,4 0 0,6 0 0,10 0 0,15 0 0,10 0 0,19 4 0,2 2 0,13 4 0,-5 0 0,26 2 0,-16-6 0,25-1 0,-33-5 0,15-5 0,-24-5 0,12-6 0,-12-9 0,-2 4 0,-10-2 0,-3 5 0,-10 4 0,-4 2 0,-6 5 0,-4 3 0,-6 1 0,-13 6 0,3-2 0,-13 6 0,14-6 0,0 5 0,5-2 0,3 3 0,3 0 0,21 2 0,1-1 0,24 2 0,-4-4 0,6 3 0,7-8 0,-6 3 0,0-4 0,-3 0 0,-15 0 0,3-4 0,-15 0 0,-2-4 0,-4 0 0,-4 0 0,-1 4 0,-4 0 0,0 4 0,0 0 0,0 0 0,0 0 0,0 0 0,0 0 0,-3 3 0,-1 8 0,-15 2 0,2 3 0,-20 1 0,-4-2 0,-11 0 0,-6-1 0,0-4 0,-6-4 0,4-1 0,-5-5 0,13 0 0,2 0 0,15 0 0,2 0 0,14-4 0,1 4 0,7-7 0,1 3 0,3-3 0,11 3 0,15 1 0,13 3 0,26 0 0,-4 0 0,6 0 0,4 0 0,-10 0 0,12 0 0,-20 0 0,-3 0 0,-12 0 0,-10 0 0,-3 0 0,-13 0 0,2 0 0,-6 0 0,-1-3 0,-4 11 0,-3-5 0,0 10 0,-3-6 0,2 0 0,-2 0 0,3-1 0,0 2 0,0-1 0,0 0 0,0 0 0,4 0 0,0 0 0,3-3 0,0-1 0,0-3 0,0 0 0,-39 0 0,4 0 0,-49-10 0,16-3 0,-6-4 0,3 1 0,-2 0 0,-26-3 0,25 1 0,-26 0 0,38 3 0,-19 2 0,15-3 0,8 6 0,1 0 0,16 5 0,-3-4 0,15 8 0,2-6 0,4 6 0,4-3 0,4 1 0,2 2 0,2-2 0,0 13 0,1 0 0,3 8 0,0-2 0,0 0 0,4-4 0,8-1 0,11-3 0,9 1 0,5 1 0,7-5 0,-5-1 0,4-4 0,-10 0 0,-7 0 0,-6 0 0,-8 0 0,-1 0 0,-4 0 0,0 0 0,-3 3 0,0 4 0,-4 1 0,0 6 0,0-6 0,0 7 0,0-3 0,0-1 0,0 0 0,0-3 0,0-1 0,0 0 0,0 0 0,0 0 0,0 0 0,0 0 0,0 0 0,0 0 0,0 0 0,-3-4 0,-5 0 0,0-3 0,-3-3 0,4-1 0,-1-3 0,1 0 0,0-1 0,3 1 0,1 3 0,3 1 0</inkml:trace>
  <inkml:trace contextRef="#ctx0" brushRef="#br0" timeOffset="2052">3505 418 24575,'-37'0'0,"3"0"0,13 0 0,-15 0 0,12 0 0,-19 0 0,24 0 0,-10 0 0,20 0 0,-3-2 0,27-3 0,19 1 0,29 0 0,11 4 0,-5 0 0,9 0 0,-10 0 0,1 0 0,-5 0 0,-19 0 0,-1 0 0,-17 0 0,-1 0 0,-14 0 0,-1 0 0,-4 0 0,0 0 0,-3 3 0,-1 4 0,-3 1 0,0 10 0,-11-5 0,-4 5 0,-22-1 0,-9-1 0,-1 0 0,-16 0 0,10-11 0,-6 0 0,1-5 0,18 0 0,3 0 0,16 0 0,0 0 0,9 0 0,4-3 0,5-1 0,6-3 0,10 3 0,4 1 0,14-1 0,2-1 0,4-1 0,-4-2 0,-7 7 0,-1-6 0,-12 6 0,6-7 0,-11 7 0,0-5 0,-5 2 0,-6-8 0,-15-1 0,-12-1 0,-22-5 0,-1 12 0,-11-8 0,12 10 0,-6-1 0,13 1 0,7 5 0,6 0 0,15 0 0,1 0 0,9 0 0,0 0 0,-1 0 0,1 0 0,3 3 0,-2 1 0,5 3 0,-5 0 0,5 1 0,-2-1 0,3-3 0,0-1 0</inkml:trace>
  <inkml:trace contextRef="#ctx0" brushRef="#br0" timeOffset="10484">3972 184 24575,'-82'0'0,"10"0"0,8 0 0,17 0 0,-3 0 0,12 0 0,6 0 0,-17 0 0,1-4 0,-6-2 0,-2-4 0,27 1 0,-7-1 0,19 6 0,3-3 0,7 3 0,7-6 0,19-3 0,8 5 0,14 1 0,15 7 0,12 0 0,9 0 0,13 0 0,-8 0 0,-14 0 0,11 0 0,-18 0 0,36 0 0,-19 5 0,1 1 0,-9 5 0,-29 2 0,9 3 0,-18 2 0,-4 4 0,-11-5 0,-9 8 0,-4-4 0,-4 1 0,-9 8 0,-11-6 0,-22 6 0,-37 4 0,-16-8-978,27-9 1,-3 0 977,0-6 0,-2-1 0,-12 2 0,-3-2 0,0-2 0,-1-1-1157,-4-2 0,-1-1 1157,1 0 0,-1-1 0,-1-3 0,3 0-498,25 0 1,1 0 497,-8 0 0,5 0-104,-10 0 104,-13-5 0,37 4 1595,0-13-1595,26 7 2384,0-6-2384,14 8 1249,11-1-1249,1 2 140,3-7-140,3 3 0,20-9 0,-3 7 0,29 0 0,-10 2 0,12 2 0,-6 0 0,5 2 0,-5 4 0,0 0 0,-2 0 0,-5 0 0,0 0 0,5 0 0,-4 0 0,5 0 0,-1 0 0,-9 0 0,8 0 0,-19 0 0,3 0 0,-11 0 0,-3 3 0,-4 5 0,-5 4 0,-14 4 0,-15 2 0,-8-4 0,-37 7 0,6-9 0,14-2 0,-4-1-370,4-5 1,-1-2 369,-9 2 0,2-2 0,-30-2 0,37 0 0,1 0 0,-19 0-148,-13 0 148,17-4 0,14-6 0,14-4 0,11-4 0,6-3 733,12 4-733,2-3 154,7 4-154,0 0 0,0 4 0,0 1 0,3 0 0,15 2 0,12 1 0,15 4 0,12 4 0,10 0 0,-12 0 0,15 0 0,-24 0 0,6 0 0,-14 4 0,-15 0 0,-7 3 0,-13 1 0,-9-4 0,-19-1 0,-13-3 0,-27 0 0,-3 0 0,6 0 0,-15 0 0,22 0 0,-18 0 0,13 0 0,9 0 0,12 0 0,8 0 0,5 0 0,8 0 0,-1 0 0,11 0 0,0-3 0,5-1 0,10-3 0,17-2 0,25-1 0,27-1 0,16 4-394,-37 4 0,-1 0 394,33 3 0,-34 0 0,-1 0 0,24 0-188,14 0 188,-21 0 0,-10 0 0,-21 0 0,-12 0 0,-9 0 780,-6 0-780,-4 0 196,0 0-196,-3-7 0,-1-1 0,-3-8 0,0 0 0,0 0 0,0 4 0,-3 4 0,-9 1 0,-11 6 0,-16-3 0,0 4 0,-11 0 0,-1 0 0,-2 0 0,1 0 0,9 4 0,5-3 0,6 7 0,-5-2 0,14 2 0,-7 1 0,13-5 0,-8 4 0,8-4 0,-3 1 0,4 2 0,0-6 0,4 2 0,1-3 0,4 0 0,3-2 0,24-7 0,3 0 0,15-4 0,-6 8 0,-7 1 0,-3 4 0,-6 0 0,-5 0 0,-4 0 0,-3 3 0,-1 1 0,-6 7 0,-21-1 0,-8 2 0,-25-1 0,-10-5 0,-16 4 0,-9-9-384,43 2 1,-2 0 383,0-3 0,2 0 0,-29 0-50,-2 0 50,21 0 0,0 0 0,13 0 0,8 0 0,17 0 765,5 0-765,4 0 52,40-15-52,-20 11 0,47-11 0,-17 15 0,21 0 0,0 0 0,5 0 0,-5 4 0,7 2 0,-1 5 0,-12-5 0,-2 3 0,-24-4 0,3 0 0,-17-2 0,3 1 0,-9-4 0,0 4 0,-3-1 0,-1 0 0,-17 8 0,-1-3 0,-32 5 0,5-4 0,-22 2 0,12-1 0,-13 1 0,6-5 0,-7-1 0,1-5 0,5 0 0,3-5 0,6-5 0,4-10 0,3-1 0,15 1 0,3 8 0,14 4 0,1 0 0,4 1 0,3 0 0,1 0 0,3 0 0,3 0 0,9-5 0,1 4 0,8-4 0,-10 4 0,0 4 0,-4-3 0,1 3 0,-1-3 0,-3 0 0,-10 3 0,-8 1 0,-10 3 0,-7 0 0,4 0 0,-10 0 0,10 0 0,-4 0 0,5 0 0,0 0 0,-11 0 0,-3 0 0,-18 0 0,-1 0 0,6 4 0,-34 3 0,40-1 0,-39-1 0,32-5 0,-5 0 0,2 0 0,17 0 0,7 0 0,17 0 0,5 0 0,9 0 0,25 0 0,-6 0 0,17 0 0,-18 0 0,-4 0 0,-1 0 0,-4 0 0,0 0 0,0 0 0,0 0 0,0 0 0,-1 0 0,-33 4 0,5 1 0,-30 0 0,8-1 0,-1 1 0,0-4 0,-4 4 0,9-1 0,7-3 0,2 3 0,14-1 0,1-2 0,5 3 0,7-1 0,1 0 0,17 5 0,2 0 0,13 0 0,-4 1 0,1-1 0,0 1 0,5 0 0,-4-4 0,5 3 0,-7-7 0,1 3 0,0-4 0,5 0 0,14 0 0,8 0 0,13 0 0,7-6 0,-12 5 0,10-9 0,-18 9 0,11-4 0,-18 5 0,10 0 0,-16 0 0,3 0 0,-5 0 0,-6 4 0,4 1 0,-9 7 0,4-2 0,-9 3 0,-2-5 0,-4 0 0,-4-1 0,-1 1 0,-4-4 0,0-1 0,0-3 0,0 0 0,4 0 0,1 0 0,8 0 0,2 0 0,9 0 0,-4 0 0,9 0 0,3 0 0,0 0 0,4 0 0,-5 0 0,-6 4 0,-1-4 0,-5 8 0,-5-3 0,-4-1 0,-2 3 0,-7-6 0,3 3 0,-7-1 0,-1 1 0,-3 2 0,0 1 0,0 0 0,0 0 0,-7 4 0,-7-2 0,-12 3 0,-7-3 0,-4 0 0,-1 1 0,0-5 0,0-1 0,1-4 0,-1 0 0,-6 0 0,5 0 0,-11 0 0,11 0 0,-4-4 0,5-5 0,5-2 0,2-2 0,5 8 0,5-2 0,0 2 0,5 1 0,4 0 0,-3 4 0,7 0 0,-3 0 0,0 0 0,3 0 0,-7 0 0,-1 0 0,-6 0 0,-4 0 0,0 0 0,0 0 0,-5 0 0,4 0 0,-5 0 0,1 0 0,4 0 0,0 0 0,2 0 0,4 0 0,-1-3 0,-2 2 0,2-3 0,-4 4 0,0-3 0,0 2 0,0-3 0,0 0 0,0 3 0,5-3 0,-4 4 0,8 0 0,-4 0 0,6 0 0,-6 0 0,4 0 0,-8 0 0,8 0 0,-3 0 0,4 0 0,0 0 0,0 0 0,1 0 0,-1 0 0,0 0 0,0 0 0,0 0 0,0 0 0,0 0 0,4 0 0,-2 0 0,2 0 0,0 0 0,0 0 0,5 0 0,-4 0 0,3 0 0,-3 0 0,0 0 0,3 0 0,-3 0 0,4 0 0,-1 0 0,1 0 0,4 3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1AB55-C745-5844-A3FF-A8CC5F29D86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623B1-1C86-914A-8D33-A626BF6F6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21399805_Blind_Nonlinearity_Equalization_by_Machine_Learning_based_Clustering_for_Single-_and_Multi-Channel_Coherent_Optical_OFDM/figures?lo=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mirjalil/large-scale-data-clustering-an-overvie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3/33/Looking_down_from_The_Eiffel_Tower%2C_Paris_8_April_2007.jpg/440px-Looking_down_from_The_Eiffel_Tower%2C_Paris_8_April_2007.jp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2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11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https://www.researchgate.net/publication/321399805_Blind_Nonlinearity_Equalization_by_Machine_Learning_based_Clustering_for_Single-_and_Multi-Channel_Coherent_Optical_OFDM/figures?lo=1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11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https://www.slideshare.net/mirjalil/large-scale-data-clustering-an-overview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7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https://upload.wikimedia.org/wikipedia/commons/thumb/3/33/Looking_down_from_The_Eiffel_Tower%2C_Paris_8_April_2007.jpg/440px-Looking_down_from_The_Eiffel_Tower%2C_Paris_8_April_2007.jpg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63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2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0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9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2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34F1-7236-CF4F-B0F4-CBD8C544232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customXml" Target="../ink/ink4.xm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-project.org/" TargetMode="External"/><Relationship Id="rId2" Type="http://schemas.openxmlformats.org/officeDocument/2006/relationships/hyperlink" Target="http://www.cs.waikato.ac.nz/ml/wek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uthampton.ac.uk/~fangohr/training/python/pdfs/Python-for-Computational-Science-and-Engineering.pdf" TargetMode="External"/><Relationship Id="rId4" Type="http://schemas.openxmlformats.org/officeDocument/2006/relationships/hyperlink" Target="https://www.python.org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39154"/>
            <a:ext cx="9049871" cy="186288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Biostat</a:t>
            </a:r>
            <a:r>
              <a:rPr lang="en-US" b="1" dirty="0"/>
              <a:t> 202: Opportunities and Challenges of “Big Data”:</a:t>
            </a:r>
            <a:br>
              <a:rPr lang="en-US" b="1" dirty="0"/>
            </a:br>
            <a:r>
              <a:rPr lang="en-US" dirty="0">
                <a:solidFill>
                  <a:schemeClr val="accent5"/>
                </a:solidFill>
              </a:rPr>
              <a:t>Machine Learning 5: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 Clustering and Data Reduction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764" y="4193708"/>
            <a:ext cx="6858000" cy="1655762"/>
          </a:xfrm>
        </p:spPr>
        <p:txBody>
          <a:bodyPr>
            <a:normAutofit/>
          </a:bodyPr>
          <a:lstStyle/>
          <a:p>
            <a:r>
              <a:rPr lang="en-US" b="1" dirty="0"/>
              <a:t>Aaron Wolfe Scheffler</a:t>
            </a:r>
          </a:p>
          <a:p>
            <a:r>
              <a:rPr lang="en-US" b="1" dirty="0"/>
              <a:t>Division of Biostatistics</a:t>
            </a:r>
          </a:p>
          <a:p>
            <a:r>
              <a:rPr lang="en-US" b="1" dirty="0"/>
              <a:t>Department of Epidemiology and Biostatistics</a:t>
            </a:r>
          </a:p>
        </p:txBody>
      </p:sp>
    </p:spTree>
    <p:extLst>
      <p:ext uri="{BB962C8B-B14F-4D97-AF65-F5344CB8AC3E}">
        <p14:creationId xmlns:p14="http://schemas.microsoft.com/office/powerpoint/2010/main" val="51728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224" y="-37107"/>
            <a:ext cx="7886700" cy="1325563"/>
          </a:xfrm>
        </p:spPr>
        <p:txBody>
          <a:bodyPr/>
          <a:lstStyle/>
          <a:p>
            <a:r>
              <a:rPr lang="en-US" dirty="0"/>
              <a:t>k-means algorithm (k = 3)</a:t>
            </a:r>
          </a:p>
        </p:txBody>
      </p:sp>
      <p:pic>
        <p:nvPicPr>
          <p:cNvPr id="5" name="Picture 4" descr="Screen Shot 2016-08-21 at 11.22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" y="946863"/>
            <a:ext cx="6579704" cy="5781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288" y="1812647"/>
            <a:ext cx="2946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ISLR, </a:t>
            </a:r>
          </a:p>
          <a:p>
            <a:r>
              <a:rPr lang="en-US" dirty="0"/>
              <a:t>James et al., 2013</a:t>
            </a:r>
          </a:p>
          <a:p>
            <a:r>
              <a:rPr lang="en-US" dirty="0"/>
              <a:t>p. 389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AB9524-94C2-C046-8821-B668A9A454E0}"/>
                  </a:ext>
                </a:extLst>
              </p14:cNvPr>
              <p14:cNvContentPartPr/>
              <p14:nvPr/>
            </p14:nvContentPartPr>
            <p14:xfrm>
              <a:off x="1255743" y="1158652"/>
              <a:ext cx="247320" cy="62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AB9524-94C2-C046-8821-B668A9A454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7103" y="1150012"/>
                <a:ext cx="2649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5A9CDD7-AF46-F542-8434-8B417E5616BD}"/>
                  </a:ext>
                </a:extLst>
              </p14:cNvPr>
              <p14:cNvContentPartPr/>
              <p14:nvPr/>
            </p14:nvContentPartPr>
            <p14:xfrm>
              <a:off x="1241343" y="1126612"/>
              <a:ext cx="417600" cy="10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5A9CDD7-AF46-F542-8434-8B417E5616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05343" y="1090972"/>
                <a:ext cx="48924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4F8A1A8-4F75-9F4A-B53E-3DE03690AA05}"/>
                  </a:ext>
                </a:extLst>
              </p14:cNvPr>
              <p14:cNvContentPartPr/>
              <p14:nvPr/>
            </p14:nvContentPartPr>
            <p14:xfrm>
              <a:off x="3311703" y="1102492"/>
              <a:ext cx="491400" cy="14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4F8A1A8-4F75-9F4A-B53E-3DE03690AA0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5703" y="1066852"/>
                <a:ext cx="56304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C6A5E7B-93F5-C841-A355-EACB8D423BA3}"/>
                  </a:ext>
                </a:extLst>
              </p14:cNvPr>
              <p14:cNvContentPartPr/>
              <p14:nvPr/>
            </p14:nvContentPartPr>
            <p14:xfrm>
              <a:off x="4997943" y="1092052"/>
              <a:ext cx="1320480" cy="174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C6A5E7B-93F5-C841-A355-EACB8D423B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61943" y="1056052"/>
                <a:ext cx="13921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25D6A0-0529-7B44-8B3C-A4872F889D22}"/>
                  </a:ext>
                </a:extLst>
              </p14:cNvPr>
              <p14:cNvContentPartPr/>
              <p14:nvPr/>
            </p14:nvContentPartPr>
            <p14:xfrm>
              <a:off x="809703" y="3955132"/>
              <a:ext cx="1666800" cy="140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25D6A0-0529-7B44-8B3C-A4872F889D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3703" y="3919132"/>
                <a:ext cx="173844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B938542-D938-E340-857A-3B515FA970B5}"/>
                  </a:ext>
                </a:extLst>
              </p14:cNvPr>
              <p14:cNvContentPartPr/>
              <p14:nvPr/>
            </p14:nvContentPartPr>
            <p14:xfrm>
              <a:off x="2819943" y="3906532"/>
              <a:ext cx="3277800" cy="198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B938542-D938-E340-857A-3B515FA970B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84303" y="3870532"/>
                <a:ext cx="3349440" cy="27036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BDF5CCC-8855-214A-ACEA-C54EA146DF2B}"/>
              </a:ext>
            </a:extLst>
          </p:cNvPr>
          <p:cNvSpPr txBox="1"/>
          <p:nvPr/>
        </p:nvSpPr>
        <p:spPr>
          <a:xfrm>
            <a:off x="1086834" y="973986"/>
            <a:ext cx="93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4E1379-3DB2-6542-BA8F-820785797185}"/>
              </a:ext>
            </a:extLst>
          </p:cNvPr>
          <p:cNvSpPr txBox="1"/>
          <p:nvPr/>
        </p:nvSpPr>
        <p:spPr>
          <a:xfrm>
            <a:off x="3209804" y="966692"/>
            <a:ext cx="93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9FB70-93F9-4B40-B3A6-CE5301D40149}"/>
              </a:ext>
            </a:extLst>
          </p:cNvPr>
          <p:cNvSpPr txBox="1"/>
          <p:nvPr/>
        </p:nvSpPr>
        <p:spPr>
          <a:xfrm>
            <a:off x="5161489" y="966692"/>
            <a:ext cx="11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1b.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3A2B8B-68A6-4A4E-A9E1-52D92269EAB9}"/>
              </a:ext>
            </a:extLst>
          </p:cNvPr>
          <p:cNvSpPr txBox="1"/>
          <p:nvPr/>
        </p:nvSpPr>
        <p:spPr>
          <a:xfrm>
            <a:off x="1063201" y="3821226"/>
            <a:ext cx="11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7AC6F5-E789-4A4A-B568-FDC643F1B003}"/>
              </a:ext>
            </a:extLst>
          </p:cNvPr>
          <p:cNvSpPr txBox="1"/>
          <p:nvPr/>
        </p:nvSpPr>
        <p:spPr>
          <a:xfrm>
            <a:off x="3099464" y="3821226"/>
            <a:ext cx="115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3F7F-42FD-884E-8228-D95A20612B1A}"/>
              </a:ext>
            </a:extLst>
          </p:cNvPr>
          <p:cNvSpPr txBox="1"/>
          <p:nvPr/>
        </p:nvSpPr>
        <p:spPr>
          <a:xfrm>
            <a:off x="4997943" y="3814712"/>
            <a:ext cx="153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clusters!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D97DC2-9DB3-A94F-A797-8261BE6FA0A3}"/>
              </a:ext>
            </a:extLst>
          </p:cNvPr>
          <p:cNvSpPr txBox="1"/>
          <p:nvPr/>
        </p:nvSpPr>
        <p:spPr>
          <a:xfrm>
            <a:off x="4425337" y="3773243"/>
            <a:ext cx="153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29877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06E94-EBFF-AC45-A8F9-1C2FF323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Silhouette Measure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532D4-4FBB-C24F-852D-52CD20C50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045" y="1690690"/>
            <a:ext cx="4044501" cy="48021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Measures the degree of similarity (</a:t>
            </a:r>
            <a:r>
              <a:rPr lang="en-US" b="1" dirty="0"/>
              <a:t>cohesion</a:t>
            </a:r>
            <a:r>
              <a:rPr lang="en-US" dirty="0"/>
              <a:t>) of observations within a cluster </a:t>
            </a:r>
            <a:r>
              <a:rPr lang="en-US" b="1" dirty="0"/>
              <a:t>compared to </a:t>
            </a:r>
            <a:r>
              <a:rPr lang="en-US" dirty="0"/>
              <a:t>other clusters (</a:t>
            </a:r>
            <a:r>
              <a:rPr lang="en-US" b="1" dirty="0"/>
              <a:t>separation</a:t>
            </a:r>
            <a:r>
              <a:rPr lang="en-US" dirty="0"/>
              <a:t>)</a:t>
            </a:r>
          </a:p>
          <a:p>
            <a:r>
              <a:rPr lang="en-US" dirty="0"/>
              <a:t>[-1 (dissimilar), 1 (similar)]</a:t>
            </a:r>
          </a:p>
          <a:p>
            <a:r>
              <a:rPr lang="en-US" dirty="0"/>
              <a:t>An evaluation metric for cluster assignment</a:t>
            </a:r>
          </a:p>
          <a:p>
            <a:r>
              <a:rPr lang="en-US" i="1" dirty="0"/>
              <a:t>Goal</a:t>
            </a:r>
            <a:r>
              <a:rPr lang="en-US" dirty="0"/>
              <a:t>: high average silhouette via clustering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14C9BE-52A2-F844-B188-E779687BF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47" y="1995616"/>
            <a:ext cx="4831453" cy="4011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625CBC-E2F6-744A-81A4-A2C0302FD728}"/>
              </a:ext>
            </a:extLst>
          </p:cNvPr>
          <p:cNvSpPr txBox="1"/>
          <p:nvPr/>
        </p:nvSpPr>
        <p:spPr>
          <a:xfrm>
            <a:off x="5143502" y="5988731"/>
            <a:ext cx="337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silhouette measures for three clusters of individuals.</a:t>
            </a:r>
          </a:p>
        </p:txBody>
      </p:sp>
    </p:spTree>
    <p:extLst>
      <p:ext uri="{BB962C8B-B14F-4D97-AF65-F5344CB8AC3E}">
        <p14:creationId xmlns:p14="http://schemas.microsoft.com/office/powerpoint/2010/main" val="1835631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vs.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4491"/>
            <a:ext cx="7886700" cy="45829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Cluster analysis is NOT classification!</a:t>
            </a:r>
          </a:p>
          <a:p>
            <a:r>
              <a:rPr lang="en-US" dirty="0"/>
              <a:t>In our Iris example, the clusters correspond to particular species but this comparison is provided for purely expository reasons</a:t>
            </a:r>
          </a:p>
          <a:p>
            <a:r>
              <a:rPr lang="en-US" dirty="0"/>
              <a:t>Cluster analyses hypothesizes there is some latent characteristic which generates these clusters, something we might need to construct a label for after our cluster analysis (e.g. Netflix movie genres)</a:t>
            </a:r>
          </a:p>
          <a:p>
            <a:r>
              <a:rPr lang="en-US" dirty="0"/>
              <a:t>So we do not wish to predict a label but rather potentially reveal a label or grouping and interpret</a:t>
            </a:r>
          </a:p>
        </p:txBody>
      </p:sp>
    </p:spTree>
    <p:extLst>
      <p:ext uri="{BB962C8B-B14F-4D97-AF65-F5344CB8AC3E}">
        <p14:creationId xmlns:p14="http://schemas.microsoft.com/office/powerpoint/2010/main" val="380051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7F569-4965-ED41-818F-E5B0F006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clustering 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DF348-3634-EB4C-8E9B-483E71808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4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212997" y="840456"/>
            <a:ext cx="9569994" cy="1497836"/>
          </a:xfrm>
        </p:spPr>
        <p:txBody>
          <a:bodyPr>
            <a:normAutofit/>
          </a:bodyPr>
          <a:lstStyle/>
          <a:p>
            <a:pPr marL="914400" lvl="1" indent="-457200">
              <a:buAutoNum type="arabicPeriod"/>
            </a:pPr>
            <a:r>
              <a:rPr lang="en-US" dirty="0"/>
              <a:t>Joins (</a:t>
            </a:r>
            <a:r>
              <a:rPr lang="en-US" b="1" dirty="0"/>
              <a:t>agglomerative</a:t>
            </a:r>
            <a:r>
              <a:rPr lang="en-US" dirty="0"/>
              <a:t>)  or divides (</a:t>
            </a:r>
            <a:r>
              <a:rPr lang="en-US" b="1" dirty="0"/>
              <a:t>divisive</a:t>
            </a:r>
            <a:r>
              <a:rPr lang="en-US" dirty="0"/>
              <a:t>) observations </a:t>
            </a:r>
          </a:p>
          <a:p>
            <a:pPr marL="914400" lvl="1" indent="-457200">
              <a:buAutoNum type="arabicPeriod"/>
            </a:pPr>
            <a:r>
              <a:rPr lang="en-US" dirty="0"/>
              <a:t>Hierarchically joins/divides similar/dissimilar subclusters together based on distance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3964" y="394306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1514" y="-151983"/>
            <a:ext cx="899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Hierarchical clustering method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D7DA39-568A-6749-B881-76FDBE1A2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36" y="2598518"/>
            <a:ext cx="8100140" cy="38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2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C1F9-3CB9-624C-A9C2-84D83E1B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538289"/>
          </a:xfrm>
        </p:spPr>
        <p:txBody>
          <a:bodyPr>
            <a:normAutofit/>
          </a:bodyPr>
          <a:lstStyle/>
          <a:p>
            <a:r>
              <a:rPr lang="en-US" dirty="0"/>
              <a:t>Iris example – agglomerative hierarchical clustering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1D2D958-1D13-AA45-B32F-D144D9CDE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93" y="1384731"/>
            <a:ext cx="6504213" cy="54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0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E18B53-109E-4F42-BD9D-52C560154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34" y="982980"/>
            <a:ext cx="8693932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86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97" y="2503209"/>
            <a:ext cx="7886700" cy="1325563"/>
          </a:xfrm>
        </p:spPr>
        <p:txBody>
          <a:bodyPr/>
          <a:lstStyle/>
          <a:p>
            <a:r>
              <a:rPr lang="en-US"/>
              <a:t>Data Reduction Methods</a:t>
            </a:r>
          </a:p>
        </p:txBody>
      </p:sp>
    </p:spTree>
    <p:extLst>
      <p:ext uri="{BB962C8B-B14F-4D97-AF65-F5344CB8AC3E}">
        <p14:creationId xmlns:p14="http://schemas.microsoft.com/office/powerpoint/2010/main" val="1444536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6674"/>
            <a:ext cx="7886700" cy="1325563"/>
          </a:xfrm>
        </p:spPr>
        <p:txBody>
          <a:bodyPr/>
          <a:lstStyle/>
          <a:p>
            <a:r>
              <a:rPr lang="en-US"/>
              <a:t>Shadow Analogy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0755B-4697-5340-B05F-014D6DB84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57" y="1355271"/>
            <a:ext cx="7094153" cy="47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23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A91A9A-1A13-6C42-860F-3DA1AFC8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90"/>
            <a:ext cx="7886700" cy="1325563"/>
          </a:xfrm>
        </p:spPr>
        <p:txBody>
          <a:bodyPr/>
          <a:lstStyle/>
          <a:p>
            <a:r>
              <a:rPr lang="en-US" dirty="0"/>
              <a:t>Why data reduction?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0D905-E695-1E46-938A-785D54C6E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Interpretation:</a:t>
            </a:r>
          </a:p>
          <a:p>
            <a:pPr lvl="1"/>
            <a:r>
              <a:rPr lang="en-US" dirty="0"/>
              <a:t>Wish to </a:t>
            </a:r>
            <a:r>
              <a:rPr lang="en-US" b="1" dirty="0"/>
              <a:t>visualize</a:t>
            </a:r>
            <a:r>
              <a:rPr lang="en-US" dirty="0"/>
              <a:t> high dimensional data in a 2D/3D space</a:t>
            </a:r>
          </a:p>
          <a:p>
            <a:r>
              <a:rPr lang="en-US" dirty="0"/>
              <a:t>Memory/storage:</a:t>
            </a:r>
          </a:p>
          <a:p>
            <a:pPr lvl="1"/>
            <a:r>
              <a:rPr lang="en-US" dirty="0"/>
              <a:t>Cannot store raw data, need to reduce to store/analyze</a:t>
            </a:r>
          </a:p>
          <a:p>
            <a:pPr lvl="1"/>
            <a:r>
              <a:rPr lang="en-US" dirty="0"/>
              <a:t>E.g. summarize step counts by minute rather than second</a:t>
            </a:r>
          </a:p>
          <a:p>
            <a:r>
              <a:rPr lang="en-US" dirty="0"/>
              <a:t>Pre-processing:</a:t>
            </a:r>
          </a:p>
          <a:p>
            <a:pPr lvl="1"/>
            <a:r>
              <a:rPr lang="en-US" dirty="0"/>
              <a:t>Reduce dimension of data to perform an analysis</a:t>
            </a:r>
          </a:p>
          <a:p>
            <a:pPr lvl="1"/>
            <a:r>
              <a:rPr lang="en-US" dirty="0"/>
              <a:t>E.g. for k-nearest neighbors to avoid the “curse of dimensionality”</a:t>
            </a:r>
          </a:p>
        </p:txBody>
      </p:sp>
    </p:spTree>
    <p:extLst>
      <p:ext uri="{BB962C8B-B14F-4D97-AF65-F5344CB8AC3E}">
        <p14:creationId xmlns:p14="http://schemas.microsoft.com/office/powerpoint/2010/main" val="157144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7045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Review of last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89" y="869521"/>
            <a:ext cx="4805677" cy="578147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Cross-validation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Bagging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CFD75A-4EDA-BA4C-A42A-3915B5F66D46}"/>
              </a:ext>
            </a:extLst>
          </p:cNvPr>
          <p:cNvSpPr txBox="1">
            <a:spLocks/>
          </p:cNvSpPr>
          <p:nvPr/>
        </p:nvSpPr>
        <p:spPr>
          <a:xfrm>
            <a:off x="4936867" y="387024"/>
            <a:ext cx="4418384" cy="5781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Boosting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Stacking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Feature Importance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CE16415A-4545-BF47-92BD-17457FC29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8"/>
          <a:stretch/>
        </p:blipFill>
        <p:spPr>
          <a:xfrm>
            <a:off x="131188" y="1540399"/>
            <a:ext cx="4261343" cy="1737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2D8AE3-C990-C743-BB89-BDBD2B717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9" y="4271445"/>
            <a:ext cx="3288021" cy="1853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EB79CA-4371-994A-AA92-18583D8BC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281" y="1325770"/>
            <a:ext cx="3470204" cy="1951990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02917B32-71CA-8349-843D-94585855F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770" y="3760256"/>
            <a:ext cx="3072668" cy="1737361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81194E8-753B-2A4A-9AEB-BF0461DC43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2" r="21833" b="-1"/>
          <a:stretch/>
        </p:blipFill>
        <p:spPr>
          <a:xfrm>
            <a:off x="5527039" y="5709043"/>
            <a:ext cx="2905677" cy="12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55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2512" y="2607333"/>
            <a:ext cx="7886700" cy="1325563"/>
          </a:xfrm>
        </p:spPr>
        <p:txBody>
          <a:bodyPr/>
          <a:lstStyle/>
          <a:p>
            <a:r>
              <a:rPr lang="en-US" dirty="0"/>
              <a:t>Principal components analysis (PCA)</a:t>
            </a:r>
          </a:p>
        </p:txBody>
      </p:sp>
    </p:spTree>
    <p:extLst>
      <p:ext uri="{BB962C8B-B14F-4D97-AF65-F5344CB8AC3E}">
        <p14:creationId xmlns:p14="http://schemas.microsoft.com/office/powerpoint/2010/main" val="2246533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361" y="-188844"/>
            <a:ext cx="9352722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Principal components analysis</a:t>
            </a:r>
            <a:endParaRPr lang="en-US" altLang="en-US" sz="3600" b="1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CD37EF-D368-1E43-9A85-A64731A5D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992" y="9243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B2D9F8-3CC8-124B-91CA-11808BF92D68}"/>
              </a:ext>
            </a:extLst>
          </p:cNvPr>
          <p:cNvSpPr txBox="1"/>
          <p:nvPr/>
        </p:nvSpPr>
        <p:spPr>
          <a:xfrm>
            <a:off x="-1" y="20876"/>
            <a:ext cx="93527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How does this new mathematical vocabulary fit into “recipe” framework?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Principal components identify the directions of “maximal spread (variation)”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6B9723-9EE5-AA4D-90CE-222ACD1AE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0"/>
          <a:stretch/>
        </p:blipFill>
        <p:spPr>
          <a:xfrm>
            <a:off x="1470992" y="1118061"/>
            <a:ext cx="6494145" cy="1670718"/>
          </a:xfrm>
          <a:prstGeom prst="rect">
            <a:avLst/>
          </a:prstGeom>
        </p:spPr>
      </p:pic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CC3BB79A-7499-7448-9BB4-E9D722837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634" y="3219909"/>
            <a:ext cx="4010077" cy="34778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647EC8-19D3-0A4B-A0F5-4EF39D6CA119}"/>
              </a:ext>
            </a:extLst>
          </p:cNvPr>
          <p:cNvSpPr/>
          <p:nvPr/>
        </p:nvSpPr>
        <p:spPr>
          <a:xfrm>
            <a:off x="5943600" y="1867560"/>
            <a:ext cx="1590261" cy="20872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023704-3207-024B-AB34-39FA571B0667}"/>
              </a:ext>
            </a:extLst>
          </p:cNvPr>
          <p:cNvCxnSpPr>
            <a:cxnSpLocks/>
          </p:cNvCxnSpPr>
          <p:nvPr/>
        </p:nvCxnSpPr>
        <p:spPr>
          <a:xfrm>
            <a:off x="4338983" y="5343258"/>
            <a:ext cx="0" cy="4479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17A446B-CBD0-724C-8EA3-D6CBF64F76F9}"/>
              </a:ext>
            </a:extLst>
          </p:cNvPr>
          <p:cNvCxnSpPr>
            <a:cxnSpLocks/>
          </p:cNvCxnSpPr>
          <p:nvPr/>
        </p:nvCxnSpPr>
        <p:spPr>
          <a:xfrm>
            <a:off x="3730487" y="5797827"/>
            <a:ext cx="60849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D02228-E573-FA4D-8436-B74AC41303B7}"/>
              </a:ext>
            </a:extLst>
          </p:cNvPr>
          <p:cNvCxnSpPr>
            <a:cxnSpLocks/>
          </p:cNvCxnSpPr>
          <p:nvPr/>
        </p:nvCxnSpPr>
        <p:spPr>
          <a:xfrm flipV="1">
            <a:off x="3730487" y="5242560"/>
            <a:ext cx="617993" cy="55526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1DFDE6-988C-D64E-8C0D-8B668DFD4E82}"/>
              </a:ext>
            </a:extLst>
          </p:cNvPr>
          <p:cNvSpPr txBox="1"/>
          <p:nvPr/>
        </p:nvSpPr>
        <p:spPr>
          <a:xfrm>
            <a:off x="3817257" y="5849530"/>
            <a:ext cx="738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sz="1600" dirty="0">
                <a:solidFill>
                  <a:srgbClr val="FF0000"/>
                </a:solidFill>
              </a:rPr>
              <a:t>51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0DD094-2FF6-BD4C-BC07-45A03AF38AE9}"/>
              </a:ext>
            </a:extLst>
          </p:cNvPr>
          <p:cNvSpPr txBox="1"/>
          <p:nvPr/>
        </p:nvSpPr>
        <p:spPr>
          <a:xfrm>
            <a:off x="4426120" y="5370607"/>
            <a:ext cx="738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sz="1600" dirty="0">
                <a:solidFill>
                  <a:srgbClr val="FF00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736809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93F4-F354-5248-AB80-8DA48100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dimension reduction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8709A-5341-4245-85A4-0A7D8A0A6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18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1A88-4F67-D043-A00B-FD5CA2EC9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t-SNE for Iris Data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B9FE2D-DAA1-4E48-9525-021FE032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71" y="969264"/>
            <a:ext cx="7531058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27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3366-19E3-4C49-8470-70E2FA714B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Clustering</a:t>
            </a:r>
            <a:r>
              <a:rPr lang="en-US" dirty="0"/>
              <a:t>	</a:t>
            </a:r>
          </a:p>
          <a:p>
            <a:r>
              <a:rPr lang="en-US" dirty="0"/>
              <a:t>Discover latent classes or structure in data</a:t>
            </a:r>
          </a:p>
          <a:p>
            <a:r>
              <a:rPr lang="en-US" dirty="0"/>
              <a:t> Maximizes within cluster similarity</a:t>
            </a:r>
          </a:p>
          <a:p>
            <a:r>
              <a:rPr lang="en-US" dirty="0"/>
              <a:t>Minimize similarity between clusters</a:t>
            </a:r>
          </a:p>
          <a:p>
            <a:r>
              <a:rPr lang="en-US" dirty="0"/>
              <a:t>Cluster labels can be assigned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FEA6E6-A972-3644-8C89-59915CA61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4298674" cy="46849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Dimension Reduction</a:t>
            </a:r>
          </a:p>
          <a:p>
            <a:r>
              <a:rPr lang="en-US" dirty="0"/>
              <a:t>Reduces feature dimension to lower dimension</a:t>
            </a:r>
          </a:p>
          <a:p>
            <a:r>
              <a:rPr lang="en-US" dirty="0"/>
              <a:t>Can capture leading directions of variation</a:t>
            </a:r>
          </a:p>
          <a:p>
            <a:r>
              <a:rPr lang="en-US" dirty="0"/>
              <a:t>Does not assign a label</a:t>
            </a:r>
          </a:p>
          <a:p>
            <a:r>
              <a:rPr lang="en-US" dirty="0"/>
              <a:t>Subsequent machine learning can be used on reduced dimension data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3336" y="5061374"/>
            <a:ext cx="8299174" cy="1719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5178" y="-27905"/>
            <a:ext cx="8387332" cy="1506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Clustering vs Dimension Reduction</a:t>
            </a:r>
          </a:p>
        </p:txBody>
      </p:sp>
    </p:spTree>
    <p:extLst>
      <p:ext uri="{BB962C8B-B14F-4D97-AF65-F5344CB8AC3E}">
        <p14:creationId xmlns:p14="http://schemas.microsoft.com/office/powerpoint/2010/main" val="950253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Machine Learning Method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F6C9B-A41D-0042-96FC-2F0C726EE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35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r>
              <a:rPr lang="en-US" dirty="0"/>
              <a:t>Choosing a Machine Learning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86" y="1690689"/>
            <a:ext cx="8832028" cy="48333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Common question: “Which machine learning algorithm should I use?”</a:t>
            </a:r>
          </a:p>
          <a:p>
            <a:r>
              <a:rPr lang="en-US" dirty="0"/>
              <a:t>Answer: It depends,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have supervised or unsupervised data?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supervised, do you have continuous, binary class, or multi-class outcome(s)?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unsupervised, are you interested in looking for latent groupings or data reduction?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have predictors that are continuous, categorical, ordinal, text-based, or some combination of the above?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How large is your training set?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need a fast algorithm?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have time to explore multiple approaches?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 you need an interpretable model?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For classification, do you need class probabilities, or will “hard” classes suffice?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12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394858"/>
            <a:ext cx="8782462" cy="646314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 you have supervised or unsupervised data?</a:t>
            </a:r>
          </a:p>
          <a:p>
            <a:pPr lvl="1"/>
            <a:r>
              <a:rPr lang="en-US" dirty="0"/>
              <a:t>Supervised data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use classification or regression methods</a:t>
            </a:r>
          </a:p>
          <a:p>
            <a:pPr lvl="1"/>
            <a:r>
              <a:rPr lang="en-US" dirty="0"/>
              <a:t>Unsupervised data </a:t>
            </a:r>
            <a:r>
              <a:rPr lang="en-US" dirty="0">
                <a:sym typeface="Wingdings"/>
              </a:rPr>
              <a:t> use clustering or data reduction algorithms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supervised, do you have continuous, binary class, or multi-class outcomes? </a:t>
            </a:r>
          </a:p>
          <a:p>
            <a:pPr lvl="1"/>
            <a:r>
              <a:rPr lang="en-US" dirty="0"/>
              <a:t>Continuous data </a:t>
            </a:r>
            <a:r>
              <a:rPr lang="en-US" dirty="0">
                <a:sym typeface="Wingdings"/>
              </a:rPr>
              <a:t> use regression methods (e.g. multiple linear regression)</a:t>
            </a:r>
          </a:p>
          <a:p>
            <a:pPr lvl="1"/>
            <a:r>
              <a:rPr lang="en-US" dirty="0">
                <a:sym typeface="Wingdings"/>
              </a:rPr>
              <a:t>Class data  use classification methods (e.g. classification trees</a:t>
            </a:r>
          </a:p>
          <a:p>
            <a:r>
              <a:rPr lang="en-US" dirty="0"/>
              <a:t>If unsupervised, are you interested in looking for natural groupings, or data reduction/simplification?</a:t>
            </a:r>
          </a:p>
          <a:p>
            <a:pPr lvl="1"/>
            <a:r>
              <a:rPr lang="en-US" dirty="0"/>
              <a:t>To group data into similar sets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clustering algorithms, e.g. k-means</a:t>
            </a:r>
          </a:p>
          <a:p>
            <a:pPr lvl="1"/>
            <a:r>
              <a:rPr lang="en-US" dirty="0"/>
              <a:t>To reduce data </a:t>
            </a:r>
            <a:r>
              <a:rPr lang="en-US" dirty="0">
                <a:sym typeface="Wingdings"/>
              </a:rPr>
              <a:t> use</a:t>
            </a:r>
            <a:r>
              <a:rPr lang="en-US" dirty="0"/>
              <a:t> data reduction algorithms (e.g. principal components analysis, t-SNE)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17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152401"/>
            <a:ext cx="8692179" cy="6595640"/>
          </a:xfrm>
        </p:spPr>
        <p:txBody>
          <a:bodyPr>
            <a:normAutofit fontScale="92500"/>
          </a:bodyPr>
          <a:lstStyle/>
          <a:p>
            <a:pPr marL="571500" indent="-571500">
              <a:buFont typeface="+mj-lt"/>
              <a:buAutoNum type="arabicPeriod" startAt="4"/>
            </a:pPr>
            <a:r>
              <a:rPr lang="en-US" dirty="0"/>
              <a:t>Do you have predictors that are continuous, categorical, ordinal, text-based, or some combination of the above? </a:t>
            </a:r>
          </a:p>
          <a:p>
            <a:pPr lvl="1"/>
            <a:r>
              <a:rPr lang="en-US" dirty="0"/>
              <a:t>Some algorithms will not work with certain types of predictors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How large is your training set?</a:t>
            </a:r>
          </a:p>
          <a:p>
            <a:pPr lvl="1"/>
            <a:r>
              <a:rPr lang="en-US" dirty="0"/>
              <a:t>Small data </a:t>
            </a:r>
            <a:r>
              <a:rPr lang="en-US" dirty="0">
                <a:sym typeface="Wingdings"/>
              </a:rPr>
              <a:t> “high bias/low variance” methods (e.g. linear regression, logistic regression, SVM)</a:t>
            </a:r>
          </a:p>
          <a:p>
            <a:pPr lvl="1"/>
            <a:r>
              <a:rPr lang="en-US" dirty="0">
                <a:sym typeface="Wingdings"/>
              </a:rPr>
              <a:t>Large data  “low bias/high variance” methods (e.g. decision trees, KNN); lower level of assumptions </a:t>
            </a:r>
            <a:r>
              <a:rPr lang="mr-IN" dirty="0">
                <a:sym typeface="Wingdings"/>
              </a:rPr>
              <a:t>–</a:t>
            </a:r>
            <a:r>
              <a:rPr lang="en-US" dirty="0">
                <a:sym typeface="Wingdings"/>
              </a:rPr>
              <a:t> need a lot of data to train</a:t>
            </a:r>
            <a:endParaRPr lang="en-US" dirty="0"/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Do you need a fast algorithm? (e.g. for real-time work)</a:t>
            </a:r>
          </a:p>
          <a:p>
            <a:pPr lvl="1"/>
            <a:r>
              <a:rPr lang="en-US" dirty="0"/>
              <a:t>More complex algorithms can be relatively slow, especially if there are algorithm parameters to be optimized (e.g. neural nets) </a:t>
            </a:r>
            <a:r>
              <a:rPr lang="mr-IN" dirty="0"/>
              <a:t>–</a:t>
            </a:r>
            <a:r>
              <a:rPr lang="en-US" dirty="0"/>
              <a:t> not likely to be an issue in most medicine datasets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Do you have time to explore multiple approaches?</a:t>
            </a:r>
          </a:p>
          <a:p>
            <a:pPr lvl="1"/>
            <a:r>
              <a:rPr lang="en-US" dirty="0"/>
              <a:t>If so, you may as well try many and see which does “best” for your data (making sure you are dutifully evaluating on independent data) or use ensemble methods</a:t>
            </a:r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9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394857"/>
            <a:ext cx="8692179" cy="635318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arabicPeriod" startAt="8"/>
            </a:pPr>
            <a:r>
              <a:rPr lang="en-US" dirty="0"/>
              <a:t>Do you need an interpretable model?</a:t>
            </a:r>
          </a:p>
          <a:p>
            <a:pPr lvl="1"/>
            <a:r>
              <a:rPr lang="en-US" dirty="0"/>
              <a:t>Consider whether you’ll need to understand the role your predictors play in prediction</a:t>
            </a:r>
          </a:p>
          <a:p>
            <a:pPr marL="571500" indent="-571500">
              <a:buFont typeface="+mj-lt"/>
              <a:buAutoNum type="arabicPeriod" startAt="8"/>
            </a:pPr>
            <a:r>
              <a:rPr lang="en-US" dirty="0"/>
              <a:t>For classification, do you need class probabilities, or will “hard” classes suffice?</a:t>
            </a:r>
          </a:p>
          <a:p>
            <a:pPr lvl="1" algn="just"/>
            <a:r>
              <a:rPr lang="en-US" dirty="0"/>
              <a:t>Some classification methods don’t provide class probabilities, so if you want probabilities your options are less</a:t>
            </a:r>
          </a:p>
          <a:p>
            <a:pPr lvl="1" algn="just"/>
            <a:endParaRPr lang="en-US" dirty="0"/>
          </a:p>
          <a:p>
            <a:pPr lvl="1" algn="just"/>
            <a:endParaRPr lang="en-US" dirty="0"/>
          </a:p>
          <a:p>
            <a:pPr marL="0" indent="0" algn="just">
              <a:buNone/>
            </a:pPr>
            <a:r>
              <a:rPr lang="en-US" dirty="0"/>
              <a:t>There are also many “cheat sheets” for choosing machine learning algorithms on the internet, but you can see there is a lot of variability</a:t>
            </a:r>
            <a:r>
              <a:rPr lang="mr-IN" dirty="0"/>
              <a:t>…</a:t>
            </a:r>
            <a:endParaRPr lang="en-US" dirty="0"/>
          </a:p>
          <a:p>
            <a:pPr marL="571500" indent="-571500">
              <a:buFont typeface="+mj-lt"/>
              <a:buAutoNum type="arabicPeriod" startAt="8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02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546" y="1506757"/>
            <a:ext cx="7886700" cy="4939587"/>
          </a:xfrm>
        </p:spPr>
        <p:txBody>
          <a:bodyPr>
            <a:normAutofit/>
          </a:bodyPr>
          <a:lstStyle/>
          <a:p>
            <a:r>
              <a:rPr lang="en-US" sz="3200" dirty="0"/>
              <a:t>Clustering</a:t>
            </a:r>
          </a:p>
          <a:p>
            <a:pPr lvl="1"/>
            <a:r>
              <a:rPr lang="en-US" sz="3200" dirty="0"/>
              <a:t>k-means clustering</a:t>
            </a:r>
          </a:p>
          <a:p>
            <a:pPr lvl="1"/>
            <a:r>
              <a:rPr lang="en-US" sz="3200" dirty="0"/>
              <a:t>Hierarchical clustering</a:t>
            </a:r>
          </a:p>
          <a:p>
            <a:r>
              <a:rPr lang="en-US" sz="3200" dirty="0"/>
              <a:t>Data reduction</a:t>
            </a:r>
          </a:p>
          <a:p>
            <a:pPr lvl="1"/>
            <a:r>
              <a:rPr lang="en-US" sz="3200" dirty="0"/>
              <a:t>Principal components analysis (PCA)</a:t>
            </a:r>
          </a:p>
          <a:p>
            <a:pPr lvl="1"/>
            <a:r>
              <a:rPr lang="en-US" sz="3200" dirty="0"/>
              <a:t>t-Distributed Stochastic Neighbor Embedding (t-SNE)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8815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702327"/>
            <a:ext cx="8559412" cy="53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74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" y="484310"/>
            <a:ext cx="8810625" cy="56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15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351B29-56A4-B84F-9234-3D456973F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52" y="0"/>
            <a:ext cx="6714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80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Computational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have focused on Orange but there are other tools/software/programming languages if you want to dig further. Here are some free ones</a:t>
            </a:r>
          </a:p>
          <a:p>
            <a:r>
              <a:rPr lang="en-US" dirty="0"/>
              <a:t>Weka -- </a:t>
            </a:r>
            <a:r>
              <a:rPr lang="en-US" dirty="0">
                <a:hlinkClick r:id="rId2"/>
              </a:rPr>
              <a:t>http://www.cs.waikato.ac.nz/ml/weka/</a:t>
            </a:r>
            <a:r>
              <a:rPr lang="en-US" dirty="0"/>
              <a:t> - Java based machine learning platform - Data Mining: Practical Machine Learning Tools and Techniques 3</a:t>
            </a:r>
            <a:r>
              <a:rPr lang="en-US" baseline="30000" dirty="0"/>
              <a:t>rd</a:t>
            </a:r>
            <a:r>
              <a:rPr lang="en-US" dirty="0"/>
              <a:t> edition, Witten, Frank and Hall, 2011</a:t>
            </a:r>
          </a:p>
          <a:p>
            <a:r>
              <a:rPr lang="en-US" dirty="0"/>
              <a:t>R -- </a:t>
            </a:r>
            <a:r>
              <a:rPr lang="en-US" dirty="0">
                <a:hlinkClick r:id="rId3"/>
              </a:rPr>
              <a:t>https://www.r-project.org/</a:t>
            </a:r>
            <a:r>
              <a:rPr lang="en-US" dirty="0"/>
              <a:t> -- R has many machine learning libraries and tools. They have a machine learning and statistical learning “Task View” page which much of what is available in R (including an R interface to the Weka package) </a:t>
            </a:r>
            <a:r>
              <a:rPr lang="mr-IN" dirty="0"/>
              <a:t>–</a:t>
            </a:r>
            <a:r>
              <a:rPr lang="en-US" dirty="0"/>
              <a:t> packages </a:t>
            </a:r>
            <a:r>
              <a:rPr lang="en-US" dirty="0" err="1"/>
              <a:t>mlr</a:t>
            </a:r>
            <a:r>
              <a:rPr lang="en-US" dirty="0"/>
              <a:t> and caret are wrappers for calling multiple machine learning algorithms</a:t>
            </a:r>
          </a:p>
          <a:p>
            <a:r>
              <a:rPr lang="en-US" dirty="0"/>
              <a:t>Python -- </a:t>
            </a:r>
            <a:r>
              <a:rPr lang="en-US" dirty="0">
                <a:hlinkClick r:id="rId4"/>
              </a:rPr>
              <a:t>https://www.python.org/</a:t>
            </a:r>
            <a:r>
              <a:rPr lang="en-US" dirty="0"/>
              <a:t> -- if you want to go even further down the programming line – many numerical and scientific libraries – see e.g. </a:t>
            </a:r>
            <a:r>
              <a:rPr lang="en-US" dirty="0">
                <a:hlinkClick r:id="rId5"/>
              </a:rPr>
              <a:t>python resources</a:t>
            </a:r>
            <a:r>
              <a:rPr lang="en-US" dirty="0"/>
              <a:t> to get started</a:t>
            </a:r>
          </a:p>
        </p:txBody>
      </p:sp>
    </p:spTree>
    <p:extLst>
      <p:ext uri="{BB962C8B-B14F-4D97-AF65-F5344CB8AC3E}">
        <p14:creationId xmlns:p14="http://schemas.microsoft.com/office/powerpoint/2010/main" val="1295559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546" y="1506757"/>
            <a:ext cx="7886700" cy="4939587"/>
          </a:xfrm>
        </p:spPr>
        <p:txBody>
          <a:bodyPr>
            <a:normAutofit/>
          </a:bodyPr>
          <a:lstStyle/>
          <a:p>
            <a:r>
              <a:rPr lang="en-US" sz="3200" dirty="0"/>
              <a:t>Clustering</a:t>
            </a:r>
          </a:p>
          <a:p>
            <a:pPr lvl="1"/>
            <a:r>
              <a:rPr lang="en-US" sz="3200" dirty="0"/>
              <a:t>k-means clustering</a:t>
            </a:r>
          </a:p>
          <a:p>
            <a:pPr lvl="1"/>
            <a:r>
              <a:rPr lang="en-US" sz="3200" dirty="0"/>
              <a:t>Hierarchical clustering</a:t>
            </a:r>
          </a:p>
          <a:p>
            <a:r>
              <a:rPr lang="en-US" sz="3200" dirty="0"/>
              <a:t>Data reduction</a:t>
            </a:r>
          </a:p>
          <a:p>
            <a:pPr lvl="1"/>
            <a:r>
              <a:rPr lang="en-US" sz="3200" dirty="0"/>
              <a:t>Principal components analysis (PCA)</a:t>
            </a:r>
          </a:p>
          <a:p>
            <a:pPr lvl="1"/>
            <a:r>
              <a:rPr lang="en-US" sz="3200" dirty="0"/>
              <a:t>t-Distributed Stochastic Neighbor Embedding (t-SNE)</a:t>
            </a:r>
          </a:p>
        </p:txBody>
      </p:sp>
    </p:spTree>
    <p:extLst>
      <p:ext uri="{BB962C8B-B14F-4D97-AF65-F5344CB8AC3E}">
        <p14:creationId xmlns:p14="http://schemas.microsoft.com/office/powerpoint/2010/main" val="120063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vs. unsupervised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 rot="3524208">
            <a:off x="3231812" y="1975645"/>
            <a:ext cx="4913681" cy="3200400"/>
          </a:xfrm>
          <a:prstGeom prst="ellipse">
            <a:avLst/>
          </a:prstGeom>
          <a:solidFill>
            <a:srgbClr val="92D05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1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 unsupervised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Supervised Learning</a:t>
            </a:r>
          </a:p>
          <a:p>
            <a:r>
              <a:rPr lang="en-US" dirty="0"/>
              <a:t>Have data where you know outcome in order to </a:t>
            </a:r>
            <a:r>
              <a:rPr lang="en-US" i="1" dirty="0"/>
              <a:t>train</a:t>
            </a:r>
            <a:r>
              <a:rPr lang="en-US" dirty="0"/>
              <a:t> the model </a:t>
            </a:r>
          </a:p>
          <a:p>
            <a:r>
              <a:rPr lang="en-US" dirty="0"/>
              <a:t>Train the model to predict future outcomes from sets of predictors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Unsupervised Learning</a:t>
            </a:r>
          </a:p>
          <a:p>
            <a:r>
              <a:rPr lang="en-US" dirty="0">
                <a:solidFill>
                  <a:schemeClr val="tx1"/>
                </a:solidFill>
              </a:rPr>
              <a:t>No desired outcomes</a:t>
            </a:r>
          </a:p>
          <a:p>
            <a:r>
              <a:rPr lang="en-US" dirty="0">
                <a:solidFill>
                  <a:schemeClr val="tx1"/>
                </a:solidFill>
              </a:rPr>
              <a:t>Separate data points into groups with “similar” properties (clustering)</a:t>
            </a:r>
          </a:p>
          <a:p>
            <a:r>
              <a:rPr lang="en-US" dirty="0"/>
              <a:t>Or reduce data to fewer variables in some way that still captures important structure of the data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133" y="4965807"/>
            <a:ext cx="4240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Prediction: Regression (continuous outcomes) and classification (categorical outcomes)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1919" y="6176963"/>
            <a:ext cx="458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Clustering and data reduction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391919" y="1711471"/>
            <a:ext cx="4588692" cy="5007872"/>
          </a:xfrm>
          <a:prstGeom prst="rect">
            <a:avLst/>
          </a:prstGeom>
          <a:noFill/>
          <a:ln w="111125" cap="rnd" cmpd="tri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2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427" y="2641092"/>
            <a:ext cx="5937755" cy="1188720"/>
          </a:xfrm>
        </p:spPr>
        <p:txBody>
          <a:bodyPr/>
          <a:lstStyle/>
          <a:p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333204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CC11E904-4E28-2945-B83E-40B944C0B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43" y="1465811"/>
            <a:ext cx="4663004" cy="4044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183" y="42399"/>
            <a:ext cx="5937755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2D clustering: Iris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1218" y="1231119"/>
            <a:ext cx="40001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determining clusters </a:t>
            </a:r>
          </a:p>
          <a:p>
            <a:endParaRPr lang="en-US" sz="2800" dirty="0">
              <a:solidFill>
                <a:srgbClr val="008000"/>
              </a:solidFill>
            </a:endParaRPr>
          </a:p>
          <a:p>
            <a:r>
              <a:rPr lang="en-US" sz="2800" dirty="0">
                <a:solidFill>
                  <a:srgbClr val="00B050"/>
                </a:solidFill>
              </a:rPr>
              <a:t>We want long green lines (large distance between cluster centers)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We want small ellipses (points within clusters grouped tightly together)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657762" y="2357502"/>
            <a:ext cx="1156831" cy="1186878"/>
          </a:xfrm>
          <a:prstGeom prst="straightConnector1">
            <a:avLst/>
          </a:prstGeom>
          <a:ln w="38100" cmpd="sng">
            <a:solidFill>
              <a:srgbClr val="00B05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19943438">
            <a:off x="592496" y="4311874"/>
            <a:ext cx="930997" cy="71119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1033023" y="3512487"/>
            <a:ext cx="1673873" cy="1192165"/>
          </a:xfrm>
          <a:prstGeom prst="straightConnector1">
            <a:avLst/>
          </a:prstGeom>
          <a:ln w="38100" cmpd="sng">
            <a:solidFill>
              <a:srgbClr val="00B05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1057994" y="2357502"/>
            <a:ext cx="2756599" cy="2309971"/>
          </a:xfrm>
          <a:prstGeom prst="straightConnector1">
            <a:avLst/>
          </a:prstGeom>
          <a:ln w="38100" cmpd="sng">
            <a:solidFill>
              <a:srgbClr val="00B05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9593583">
            <a:off x="2085250" y="3057756"/>
            <a:ext cx="1255207" cy="8404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8973159">
            <a:off x="3013773" y="1818163"/>
            <a:ext cx="1630392" cy="10104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8752" y="5760106"/>
            <a:ext cx="8867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Goal</a:t>
            </a:r>
            <a:r>
              <a:rPr lang="en-US" sz="2800" dirty="0"/>
              <a:t>: maximize similarity within clusters and minimize similarity between clusters</a:t>
            </a:r>
          </a:p>
        </p:txBody>
      </p:sp>
    </p:spTree>
    <p:extLst>
      <p:ext uri="{BB962C8B-B14F-4D97-AF65-F5344CB8AC3E}">
        <p14:creationId xmlns:p14="http://schemas.microsoft.com/office/powerpoint/2010/main" val="2475885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21" y="-5952"/>
            <a:ext cx="8596462" cy="1325563"/>
          </a:xfrm>
        </p:spPr>
        <p:txBody>
          <a:bodyPr/>
          <a:lstStyle/>
          <a:p>
            <a:r>
              <a:rPr lang="en-US" dirty="0"/>
              <a:t>Measures of similarity/dissimilarity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13" y="1127260"/>
            <a:ext cx="8199373" cy="17237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Need to define </a:t>
            </a:r>
            <a:r>
              <a:rPr lang="en-US" u="sng" dirty="0"/>
              <a:t>similarity</a:t>
            </a:r>
            <a:r>
              <a:rPr lang="en-US" dirty="0"/>
              <a:t> (or </a:t>
            </a:r>
            <a:r>
              <a:rPr lang="en-US" u="sng" dirty="0"/>
              <a:t>dissimilarity</a:t>
            </a:r>
            <a:r>
              <a:rPr lang="en-US" dirty="0"/>
              <a:t>) and we need to be able to measure it</a:t>
            </a:r>
          </a:p>
          <a:p>
            <a:r>
              <a:rPr lang="en-US" dirty="0"/>
              <a:t>Consider 2 observations with only 2 variables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baseline="-25000" dirty="0">
                <a:latin typeface="Times New Roman"/>
                <a:cs typeface="Times New Roman"/>
              </a:rPr>
              <a:t>1</a:t>
            </a:r>
            <a:r>
              <a:rPr lang="en-US" dirty="0"/>
              <a:t> and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baseline="-25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–dissimilarities could be</a:t>
            </a:r>
          </a:p>
        </p:txBody>
      </p:sp>
      <p:sp>
        <p:nvSpPr>
          <p:cNvPr id="4" name="Line 15"/>
          <p:cNvSpPr>
            <a:spLocks noChangeShapeType="1"/>
          </p:cNvSpPr>
          <p:nvPr/>
        </p:nvSpPr>
        <p:spPr bwMode="auto">
          <a:xfrm flipV="1">
            <a:off x="5939304" y="3091752"/>
            <a:ext cx="0" cy="271632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4824788" y="4944193"/>
            <a:ext cx="3366048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" name="Group 30"/>
          <p:cNvGrpSpPr>
            <a:grpSpLocks/>
          </p:cNvGrpSpPr>
          <p:nvPr/>
        </p:nvGrpSpPr>
        <p:grpSpPr bwMode="auto">
          <a:xfrm>
            <a:off x="7682256" y="4357273"/>
            <a:ext cx="152400" cy="152400"/>
            <a:chOff x="384" y="3264"/>
            <a:chExt cx="96" cy="96"/>
          </a:xfrm>
        </p:grpSpPr>
        <p:sp>
          <p:nvSpPr>
            <p:cNvPr id="47" name="Line 31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32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30"/>
          <p:cNvGrpSpPr>
            <a:grpSpLocks/>
          </p:cNvGrpSpPr>
          <p:nvPr/>
        </p:nvGrpSpPr>
        <p:grpSpPr bwMode="auto">
          <a:xfrm>
            <a:off x="6453868" y="3550633"/>
            <a:ext cx="152400" cy="152400"/>
            <a:chOff x="384" y="3264"/>
            <a:chExt cx="96" cy="96"/>
          </a:xfrm>
        </p:grpSpPr>
        <p:sp>
          <p:nvSpPr>
            <p:cNvPr id="50" name="Line 31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2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311034" y="4586360"/>
            <a:ext cx="52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x</a:t>
            </a:r>
            <a:r>
              <a:rPr lang="en-US" sz="2400" baseline="-25000" dirty="0">
                <a:latin typeface="Times New Roman"/>
                <a:cs typeface="Times New Roman"/>
              </a:rPr>
              <a:t>1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74519" y="2471489"/>
            <a:ext cx="52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x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36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294102" y="3293699"/>
                <a:ext cx="4265902" cy="1659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/>
                  <a:buChar char="•"/>
                </a:pPr>
                <a:r>
                  <a:rPr lang="en-US" sz="2400" dirty="0">
                    <a:cs typeface="Times New Roman"/>
                  </a:rPr>
                  <a:t>Euclidean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dirty="0">
                  <a:cs typeface="Times New Roman"/>
                </a:endParaRPr>
              </a:p>
              <a:p>
                <a:pPr marL="342900" indent="-342900">
                  <a:buFont typeface="Arial"/>
                  <a:buChar char="•"/>
                </a:pPr>
                <a:r>
                  <a:rPr lang="en-US" sz="2400" dirty="0">
                    <a:cs typeface="Times New Roman"/>
                  </a:rPr>
                  <a:t>Absolute distance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/>
                      </a:rPr>
                      <m:t>+|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/>
                      </a:rPr>
                      <m:t>|</m:t>
                    </m:r>
                  </m:oMath>
                </a14:m>
                <a:endParaRPr lang="en-US" sz="2400" dirty="0">
                  <a:cs typeface="Times New Roman"/>
                </a:endParaRPr>
              </a:p>
              <a:p>
                <a:pPr marL="342900" indent="-342900">
                  <a:buFont typeface="Arial"/>
                  <a:buChar char="•"/>
                </a:pPr>
                <a:r>
                  <a:rPr lang="en-US" sz="2400" dirty="0">
                    <a:cs typeface="Times New Roman"/>
                  </a:rPr>
                  <a:t>Can also differentially weight attributes e.g.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𝑘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02" y="3293699"/>
                <a:ext cx="4265902" cy="1659942"/>
              </a:xfrm>
              <a:prstGeom prst="rect">
                <a:avLst/>
              </a:prstGeom>
              <a:blipFill>
                <a:blip r:embed="rId2"/>
                <a:stretch>
                  <a:fillRect l="-1780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/>
          <p:cNvCxnSpPr/>
          <p:nvPr/>
        </p:nvCxnSpPr>
        <p:spPr>
          <a:xfrm flipV="1">
            <a:off x="6530710" y="3656713"/>
            <a:ext cx="0" cy="777600"/>
          </a:xfrm>
          <a:prstGeom prst="line">
            <a:avLst/>
          </a:prstGeom>
          <a:ln w="28575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522070" y="4434313"/>
            <a:ext cx="1160186" cy="0"/>
          </a:xfrm>
          <a:prstGeom prst="line">
            <a:avLst/>
          </a:prstGeom>
          <a:ln w="28575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254240" y="3838153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979972" y="4396527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1213643" y="6148981"/>
                <a:ext cx="6716711" cy="680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SzPts val="2400"/>
                </a:pPr>
                <a:r>
                  <a:rPr lang="en-US" dirty="0"/>
                  <a:t>Extension to 3D  for Euclidean distance would be e.g.</a:t>
                </a:r>
                <a:r>
                  <a:rPr lang="en-US" dirty="0">
                    <a:ea typeface="Cambria Math" panose="02040503050406030204" pitchFamily="18" charset="0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𝑏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/>
                  <a:t>, </a:t>
                </a:r>
              </a:p>
              <a:p>
                <a:pPr algn="ctr">
                  <a:buSzPts val="2400"/>
                </a:pPr>
                <a:r>
                  <a:rPr lang="en-US" dirty="0"/>
                  <a:t>and so on for higher dimensions</a:t>
                </a:r>
                <a:endParaRPr lang="en-US" baseline="30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643" y="6148981"/>
                <a:ext cx="6716711" cy="680251"/>
              </a:xfrm>
              <a:prstGeom prst="rect">
                <a:avLst/>
              </a:prstGeom>
              <a:blipFill>
                <a:blip r:embed="rId3"/>
                <a:stretch>
                  <a:fillRect l="-379" r="-189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1EFFD29A-8140-B846-B701-ADAF832E0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545" y="3117820"/>
            <a:ext cx="598245" cy="591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8B72F4-D794-C44D-BC5F-F8E2EB44AEDC}"/>
              </a:ext>
            </a:extLst>
          </p:cNvPr>
          <p:cNvSpPr txBox="1"/>
          <p:nvPr/>
        </p:nvSpPr>
        <p:spPr>
          <a:xfrm>
            <a:off x="3423082" y="3359287"/>
            <a:ext cx="177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(most common)</a:t>
            </a:r>
          </a:p>
        </p:txBody>
      </p:sp>
    </p:spTree>
    <p:extLst>
      <p:ext uri="{BB962C8B-B14F-4D97-AF65-F5344CB8AC3E}">
        <p14:creationId xmlns:p14="http://schemas.microsoft.com/office/powerpoint/2010/main" val="17772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62246"/>
            <a:ext cx="7886700" cy="1325563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1876262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ostat202">
      <a:dk1>
        <a:srgbClr val="000000"/>
      </a:dk1>
      <a:lt1>
        <a:srgbClr val="FFE1AD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396F264-0114-7B4F-B46D-B8A4265656A2}" vid="{B90AB17B-02C1-A046-9BFA-5EFDF31620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Kornak1</Template>
  <TotalTime>11723</TotalTime>
  <Words>1554</Words>
  <Application>Microsoft Macintosh PowerPoint</Application>
  <PresentationFormat>On-screen Show (4:3)</PresentationFormat>
  <Paragraphs>213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Cambria Math</vt:lpstr>
      <vt:lpstr>Times New Roman</vt:lpstr>
      <vt:lpstr>Office Theme</vt:lpstr>
      <vt:lpstr>Biostat 202: Opportunities and Challenges of “Big Data”: Machine Learning 5:  Clustering and Data Reduction</vt:lpstr>
      <vt:lpstr>Review of last lecture</vt:lpstr>
      <vt:lpstr>Overview of this lecture</vt:lpstr>
      <vt:lpstr>Supervised vs. unsupervised</vt:lpstr>
      <vt:lpstr>Supervised vs unsupervised</vt:lpstr>
      <vt:lpstr>Clustering</vt:lpstr>
      <vt:lpstr>2D clustering: Iris example</vt:lpstr>
      <vt:lpstr>Measures of similarity/dissimilarity</vt:lpstr>
      <vt:lpstr>k-means clustering</vt:lpstr>
      <vt:lpstr>k-means algorithm (k = 3)</vt:lpstr>
      <vt:lpstr>Silhouette Measure</vt:lpstr>
      <vt:lpstr>Clustering vs. classification</vt:lpstr>
      <vt:lpstr>Other clustering algorithms</vt:lpstr>
      <vt:lpstr>PowerPoint Presentation</vt:lpstr>
      <vt:lpstr>Iris example – agglomerative hierarchical clustering</vt:lpstr>
      <vt:lpstr>PowerPoint Presentation</vt:lpstr>
      <vt:lpstr>Data Reduction Methods</vt:lpstr>
      <vt:lpstr>Shadow Analogy</vt:lpstr>
      <vt:lpstr>Why data reduction?</vt:lpstr>
      <vt:lpstr>Principal components analysis (PCA)</vt:lpstr>
      <vt:lpstr>Principal components analysis</vt:lpstr>
      <vt:lpstr>Other dimension reduction methods</vt:lpstr>
      <vt:lpstr>t-SNE for Iris Data</vt:lpstr>
      <vt:lpstr>PowerPoint Presentation</vt:lpstr>
      <vt:lpstr>Choosing a Machine Learning Method</vt:lpstr>
      <vt:lpstr>Choosing a Machine Learning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Computational Tools</vt:lpstr>
      <vt:lpstr>Review of this lecture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Kornak</dc:creator>
  <cp:lastModifiedBy>Scheffler, Aaron</cp:lastModifiedBy>
  <cp:revision>271</cp:revision>
  <cp:lastPrinted>2019-08-21T01:04:45Z</cp:lastPrinted>
  <dcterms:created xsi:type="dcterms:W3CDTF">2016-07-20T10:16:15Z</dcterms:created>
  <dcterms:modified xsi:type="dcterms:W3CDTF">2020-08-24T20:04:11Z</dcterms:modified>
</cp:coreProperties>
</file>