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ce063dd2c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ce063dd2c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ce063dd2c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ce063dd2c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ce063dd2c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ce063dd2c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ce063dd2c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ce063dd2c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ce063dd2c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ce063dd2c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ce063dd2c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ce063dd2c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ce063dd2c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ce063dd2c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ce063dd2c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ce063dd2c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ce063dd2c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ce063dd2c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ce063dd2c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ce063dd2c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ce063dd2c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ce063dd2c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ce063dd2c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ce063dd2c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ce063dd2c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ce063dd2c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ce063dd2c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ce063dd2c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ce063dd2c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ce063dd2c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ce063dd2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ce063dd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ce063dd2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ce063dd2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ce063dd2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ce063dd2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ce063dd2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ce063dd2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ce063dd2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ce063dd2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ce063dd2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ce063dd2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ce063dd2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ce063dd2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brief history of human disease genetics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Presented by: Yusuph Mavura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01/28/2020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Comprehensive genotype-phenotype maps</a:t>
            </a:r>
            <a:endParaRPr/>
          </a:p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There has been a division in disease-gene discovery into monogenic (family based linkage methods) and polygenic (case-control methods).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Disease risk alleles are distributed across a continuous spectrum of frequencies and effect sizes.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Developments in genotype phenotype relationships include: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Increase in the availability of large prospective population based cohorts.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Popularly known as Biobanks.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Most famous is UK Biobank where rich phenotypic information has been combined with genetic data.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Access to whole genome sequence data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This has bolstered array-based access to lower frequency alleles eg. through imputation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Comprehensive genotype-phenotype maps</a:t>
            </a:r>
            <a:endParaRPr/>
          </a:p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Developments in genotype-phenotype mapping are leading to a comprehensive matrix of effect of all observable genetic variants across the range of cross-sectional and longitudinal biomedical phenotypes.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Data sharing is key to this.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Function</a:t>
            </a:r>
            <a:endParaRPr/>
          </a:p>
        </p:txBody>
      </p:sp>
      <p:sp>
        <p:nvSpPr>
          <p:cNvPr id="122" name="Google Shape;12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There have been huge developments in the mapping of genetic factors that underlie traits.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However, there is very slow progress in determining </a:t>
            </a:r>
            <a:r>
              <a:rPr b="1" lang="en">
                <a:solidFill>
                  <a:schemeClr val="dk1"/>
                </a:solidFill>
              </a:rPr>
              <a:t>how</a:t>
            </a:r>
            <a:r>
              <a:rPr lang="en">
                <a:solidFill>
                  <a:schemeClr val="dk1"/>
                </a:solidFill>
              </a:rPr>
              <a:t> these variants influence disease.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Molecular, cellular and physiological functional effects of these variants are largely unknown.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It is important to understand the mechanism which these disruptive variants leads to disease.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Some challenges include: GWAS associations map to non-coding genome, and many of the variants have a pleiotropic effect across multiple cell types.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Function</a:t>
            </a:r>
            <a:endParaRPr/>
          </a:p>
        </p:txBody>
      </p:sp>
      <p:sp>
        <p:nvSpPr>
          <p:cNvPr id="128" name="Google Shape;12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There have been successes, </a:t>
            </a:r>
            <a:r>
              <a:rPr lang="en">
                <a:solidFill>
                  <a:schemeClr val="dk1"/>
                </a:solidFill>
              </a:rPr>
              <a:t>regulatory variants of </a:t>
            </a:r>
            <a:r>
              <a:rPr lang="en">
                <a:solidFill>
                  <a:schemeClr val="dk1"/>
                </a:solidFill>
              </a:rPr>
              <a:t>SORT1 expression influence LDL cholesterol.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There is a challenge in creating a systematic multidimensional approach.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Efforts to achieve this include: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ENCODE project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Genotype-Tissue Expression Consortium (GTEx)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DNA proximity analysis such as Hi-C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Single cell data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HubMap and Human Cell Atlas projects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function</a:t>
            </a:r>
            <a:endParaRPr/>
          </a:p>
        </p:txBody>
      </p:sp>
      <p:sp>
        <p:nvSpPr>
          <p:cNvPr id="134" name="Google Shape;134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QTLs are used to implicate a haplotype to molecular or cellular phenotype but cannot be used to define specific causal variants responsible.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Technologies such as massively parallel reporter assays, CRISPR genome editing have enabled functional characterization at various scales through </a:t>
            </a:r>
            <a:r>
              <a:rPr b="1" lang="en">
                <a:solidFill>
                  <a:schemeClr val="dk1"/>
                </a:solidFill>
              </a:rPr>
              <a:t>knockout screening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Other technologies include high content imaging and single cell transcriptomics and genomics.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Clinical implementation</a:t>
            </a:r>
            <a:endParaRPr/>
          </a:p>
        </p:txBody>
      </p:sp>
      <p:sp>
        <p:nvSpPr>
          <p:cNvPr id="140" name="Google Shape;140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Targeted genetic tests have been developed for mostly all clinical presentations attributed to a large impact allele.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Genetic testing for at risk individuals as well as somatic cancer testing has increased.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For monogenic disease diagnosis, targeted panels are used whereas for complex diseases, exome and genome sequencing is used.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Deep sequencing of affected tissues and the use of RNA seq to detect non-coding variants that drive disease have been developed.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Non-invasive prenatal testing and newborn screening done regularly although there are many </a:t>
            </a:r>
            <a:r>
              <a:rPr b="1" lang="en">
                <a:solidFill>
                  <a:schemeClr val="dk1"/>
                </a:solidFill>
              </a:rPr>
              <a:t>ethical issues</a:t>
            </a:r>
            <a:r>
              <a:rPr lang="en">
                <a:solidFill>
                  <a:schemeClr val="dk1"/>
                </a:solidFill>
              </a:rPr>
              <a:t> surrounding this.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Clinical implementation</a:t>
            </a:r>
            <a:endParaRPr/>
          </a:p>
        </p:txBody>
      </p:sp>
      <p:sp>
        <p:nvSpPr>
          <p:cNvPr id="146" name="Google Shape;14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In common diseases, attention has shifted to clinical potential of polygenic risk scores. This has been facilitated by GWAS.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There is a shift from array based genotyping to sequence based analysis in risk prediction.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Direct-to-consumer genetic and genomic testing raises concerns about release of data that may be dubious or inflated clinical relevance.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Gene therapy is making a comeback after advances in gene editing.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3330" y="0"/>
            <a:ext cx="699734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9339"/>
            <a:ext cx="9144003" cy="4884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Looking forward</a:t>
            </a:r>
            <a:endParaRPr/>
          </a:p>
        </p:txBody>
      </p:sp>
      <p:sp>
        <p:nvSpPr>
          <p:cNvPr id="162" name="Google Shape;162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Main challenge in the upcoming decade is to optimize and implement at scale the strategies that use human genetics to understand health and disease.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Efforts in documenting the full spectrum of natural genetic variation across human populations including somatic and structural variants. (</a:t>
            </a:r>
            <a:r>
              <a:rPr b="1" lang="en">
                <a:solidFill>
                  <a:schemeClr val="dk1"/>
                </a:solidFill>
              </a:rPr>
              <a:t>Is it possible?</a:t>
            </a:r>
            <a:r>
              <a:rPr lang="en">
                <a:solidFill>
                  <a:schemeClr val="dk1"/>
                </a:solidFill>
              </a:rPr>
              <a:t>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Important</a:t>
            </a:r>
            <a:r>
              <a:rPr lang="en">
                <a:solidFill>
                  <a:schemeClr val="dk1"/>
                </a:solidFill>
              </a:rPr>
              <a:t> to include populations underrepresented eg. H3Africa consortium.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Systematic annotation of sequence variants for mechanistic interpretation of genetic associations.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Research access to data should remove barriers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0" l="0" r="0" t="2429"/>
          <a:stretch/>
        </p:blipFill>
        <p:spPr>
          <a:xfrm>
            <a:off x="152425" y="931100"/>
            <a:ext cx="3582048" cy="2360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1048" y="923550"/>
            <a:ext cx="5104754" cy="2375642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696225" y="3481100"/>
            <a:ext cx="8027700" cy="7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Generally, the paper was well received in the genetics twittersphere </a:t>
            </a:r>
            <a:endParaRPr sz="1800"/>
          </a:p>
        </p:txBody>
      </p:sp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350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Twitter reactions to the paper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Looking forward</a:t>
            </a:r>
            <a:endParaRPr/>
          </a:p>
        </p:txBody>
      </p:sp>
      <p:sp>
        <p:nvSpPr>
          <p:cNvPr id="168" name="Google Shape;168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Class discussion.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Where do you think the human disease genetics field is headed to?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What important questions do you think could be answered by advancements in human disease genetics?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What aspects in the field of human disease genetics should be given more attention/ more funding eg. research in underrepresented populations.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Authors</a:t>
            </a:r>
            <a:endParaRPr/>
          </a:p>
        </p:txBody>
      </p:sp>
      <p:pic>
        <p:nvPicPr>
          <p:cNvPr id="174" name="Google Shape;17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57604"/>
            <a:ext cx="9143999" cy="1514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724146"/>
            <a:ext cx="8603777" cy="2266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/>
          <p:nvPr>
            <p:ph type="title"/>
          </p:nvPr>
        </p:nvSpPr>
        <p:spPr>
          <a:xfrm>
            <a:off x="311700" y="1510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5"/>
          <p:cNvSpPr txBox="1"/>
          <p:nvPr>
            <p:ph type="title"/>
          </p:nvPr>
        </p:nvSpPr>
        <p:spPr>
          <a:xfrm>
            <a:off x="240650" y="1908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Individual susceptibility is to some extent influenced by genetic variation.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Major advances in the past 25 years in the identification of genes and variants causal for rare diseases and genetic basis of common multifactorial traits.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Split in efforts in discovery of rare variants with large effects vs discovery of alleles that are predispositional to common diseases.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Reality is that there is a continuous spectrum of disease risk alleles across the range of frequencies and effect sizes.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4091" y="0"/>
            <a:ext cx="545581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Introduction: Structure of the paper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Rare disease, rare variants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Common disease, common variants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Comprehensive genotype-phenotype maps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Adding Function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Clinical implementation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Looking forward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Rare disease, rare variants</a:t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In the 80s and 90s, efforts to map disease genes were focused on rare, monogenic diseases and driven by linkage analysis and fine mapping within large multiplex pedigrees.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Single gene </a:t>
            </a:r>
            <a:r>
              <a:rPr lang="en">
                <a:solidFill>
                  <a:schemeClr val="dk1"/>
                </a:solidFill>
              </a:rPr>
              <a:t>inherited</a:t>
            </a:r>
            <a:r>
              <a:rPr lang="en">
                <a:solidFill>
                  <a:schemeClr val="dk1"/>
                </a:solidFill>
              </a:rPr>
              <a:t> diseases such as </a:t>
            </a:r>
            <a:r>
              <a:rPr lang="en">
                <a:solidFill>
                  <a:schemeClr val="dk1"/>
                </a:solidFill>
              </a:rPr>
              <a:t>Huntington's</a:t>
            </a:r>
            <a:r>
              <a:rPr lang="en">
                <a:solidFill>
                  <a:schemeClr val="dk1"/>
                </a:solidFill>
              </a:rPr>
              <a:t> disease and cystic fibrosis were characterized.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Draft human genome sequence, microarray based technologies and high throughput sequencing tech have enabled faster diagnosis for genetic disorders.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Rare disease gene discovery has transitioned from small number of individuals to genome wide sequencing of large number of phenotypically diverse patients.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Rare disease, rare variants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Systematic approaches to data sharing has been crucial for characterization of new disorders and diagnostic interpretation.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Open databases of genes associated with rare disorders eg. OMIM, ORPHANET, as well as databases for clinically interpreted variants eg. ClinVar, ClinGen.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There has been huge steps in associating genes with particular disorders.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Establishment of causal role of individual variants within those genes remains problematic.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Many patients with suspected rare genetic diseases remain undiagnosed definitively.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diseases, common variants</a:t>
            </a:r>
            <a:endParaRPr/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Linkage analysis in multiplex pedigree methods were largely unsuccessful in common multifactorial diseases like diabetes and depression.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Characterization of genome wide patterns of genomic variation through HapMap consortium paved the way for GWA studies. (eg. acute macular degeneration)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Most variants of early GWAS were common and had subtle effects.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Tens of thousands of robust associations have been identified.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In most complex traits, genetic predisposition is shared across thousands of mostly common variants with </a:t>
            </a:r>
            <a:r>
              <a:rPr b="1" lang="en">
                <a:solidFill>
                  <a:schemeClr val="dk1"/>
                </a:solidFill>
              </a:rPr>
              <a:t>individually</a:t>
            </a:r>
            <a:r>
              <a:rPr b="1" lang="en">
                <a:solidFill>
                  <a:schemeClr val="dk1"/>
                </a:solidFill>
              </a:rPr>
              <a:t> modest effects on population risk.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diseases, common variants</a:t>
            </a:r>
            <a:endParaRPr/>
          </a:p>
        </p:txBody>
      </p:sp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Most large scale GWAS have been powered by information from individuals of European descent.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Even though common risk alleles discovered in one population are detectable in others, allele frequencies can vary substantially. There is need to do studies in more diverse populations.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High correlation between adjacent variants due to linkage disequilibrium frustrates mapping of causal variants responsible for these associations.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Most common disease variants map to non-coding sequences and are thought to be transcriptional regulators.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Risk variants identified by GWAS are important for mapping causal relationships between traits, identification of novel therapeutic targets and development of polygenic risk scores.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