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5"/>
    <p:restoredTop sz="94652"/>
  </p:normalViewPr>
  <p:slideViewPr>
    <p:cSldViewPr snapToGrid="0" snapToObjects="1">
      <p:cViewPr varScale="1">
        <p:scale>
          <a:sx n="105" d="100"/>
          <a:sy n="105" d="100"/>
        </p:scale>
        <p:origin x="200" y="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2AB69-B797-9946-8B98-FE4102C4BB3E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93C3-88D9-5946-A9AC-987AB6F0F87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2AB69-B797-9946-8B98-FE4102C4BB3E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93C3-88D9-5946-A9AC-987AB6F0F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2AB69-B797-9946-8B98-FE4102C4BB3E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93C3-88D9-5946-A9AC-987AB6F0F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2AB69-B797-9946-8B98-FE4102C4BB3E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93C3-88D9-5946-A9AC-987AB6F0F87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2AB69-B797-9946-8B98-FE4102C4BB3E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93C3-88D9-5946-A9AC-987AB6F0F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2AB69-B797-9946-8B98-FE4102C4BB3E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93C3-88D9-5946-A9AC-987AB6F0F87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2AB69-B797-9946-8B98-FE4102C4BB3E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93C3-88D9-5946-A9AC-987AB6F0F87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2AB69-B797-9946-8B98-FE4102C4BB3E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93C3-88D9-5946-A9AC-987AB6F0F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2AB69-B797-9946-8B98-FE4102C4BB3E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93C3-88D9-5946-A9AC-987AB6F0F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2AB69-B797-9946-8B98-FE4102C4BB3E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93C3-88D9-5946-A9AC-987AB6F0F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2AB69-B797-9946-8B98-FE4102C4BB3E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93C3-88D9-5946-A9AC-987AB6F0F87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4B2AB69-B797-9946-8B98-FE4102C4BB3E}" type="datetimeFigureOut">
              <a:rPr lang="en-US" smtClean="0"/>
              <a:t>10/31/17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D1E93C3-88D9-5946-A9AC-987AB6F0F87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Relationship Id="rId3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4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Relationship Id="rId3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28599"/>
            <a:ext cx="3733800" cy="6552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72201" y="762000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ANOVA = multiple comparisons in my data, can’t use the t-test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7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8696" y="131081"/>
            <a:ext cx="3149600" cy="65913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627" y="567132"/>
            <a:ext cx="426606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</a:t>
            </a:r>
            <a:r>
              <a:rPr lang="en-US" sz="2400" dirty="0" smtClean="0"/>
              <a:t>-tests, one-way </a:t>
            </a:r>
            <a:r>
              <a:rPr lang="en-US" sz="2400" dirty="0" smtClean="0"/>
              <a:t>ANOVA</a:t>
            </a:r>
            <a:endParaRPr lang="en-US" sz="2400" dirty="0" smtClean="0"/>
          </a:p>
          <a:p>
            <a:endParaRPr lang="en-US" dirty="0"/>
          </a:p>
          <a:p>
            <a:r>
              <a:rPr lang="en-US" dirty="0" smtClean="0"/>
              <a:t>Admissions to the Psychiatric ward of</a:t>
            </a:r>
          </a:p>
          <a:p>
            <a:r>
              <a:rPr lang="en-US" dirty="0"/>
              <a:t>a</a:t>
            </a:r>
            <a:r>
              <a:rPr lang="en-US" dirty="0" smtClean="0"/>
              <a:t> hospital by type of moon and whether it was Friday the 13</a:t>
            </a:r>
            <a:r>
              <a:rPr lang="en-US" baseline="30000" dirty="0" smtClean="0"/>
              <a:t>th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Are there more admissions during a</a:t>
            </a:r>
          </a:p>
          <a:p>
            <a:r>
              <a:rPr lang="en-US" dirty="0" smtClean="0"/>
              <a:t>Full moon?  On Friday the 13</a:t>
            </a:r>
            <a:r>
              <a:rPr lang="en-US" baseline="30000" dirty="0" smtClean="0"/>
              <a:t>th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4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0211" y="180312"/>
            <a:ext cx="6512511" cy="1143000"/>
          </a:xfrm>
        </p:spPr>
        <p:txBody>
          <a:bodyPr>
            <a:normAutofit fontScale="90000"/>
          </a:bodyPr>
          <a:lstStyle/>
          <a:p>
            <a:r>
              <a:rPr lang="en-US" sz="3600" dirty="0" err="1" smtClean="0"/>
              <a:t>Univariate</a:t>
            </a:r>
            <a:r>
              <a:rPr lang="en-US" sz="3600" dirty="0" smtClean="0"/>
              <a:t> Summary Statistics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257" y="1674017"/>
            <a:ext cx="3975794" cy="148220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4631" y="1693209"/>
            <a:ext cx="4038735" cy="146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93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118" y="3335692"/>
            <a:ext cx="5612127" cy="12260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257" y="4771319"/>
            <a:ext cx="6920408" cy="13686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257" y="1468690"/>
            <a:ext cx="5599988" cy="1613556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-159283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Bivariate Summary Statistics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5842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21574" y="274638"/>
            <a:ext cx="4926248" cy="72401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ANOVA Statistics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574" y="1437028"/>
            <a:ext cx="5612127" cy="122603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53873" y="2029060"/>
            <a:ext cx="20882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Independent groups</a:t>
            </a:r>
          </a:p>
          <a:p>
            <a:r>
              <a:rPr lang="en-US" dirty="0"/>
              <a:t>t</a:t>
            </a:r>
            <a:r>
              <a:rPr lang="en-US" dirty="0" smtClean="0"/>
              <a:t>-test p = 0.026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591" y="3119234"/>
            <a:ext cx="6920408" cy="136866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18591" y="4512552"/>
            <a:ext cx="76833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One-way Analysis of Variance p = 0.0009</a:t>
            </a:r>
          </a:p>
          <a:p>
            <a:r>
              <a:rPr lang="en-US" dirty="0" smtClean="0"/>
              <a:t>Post-hoc comparisons:</a:t>
            </a:r>
          </a:p>
          <a:p>
            <a:r>
              <a:rPr lang="en-US" dirty="0" smtClean="0"/>
              <a:t>Post-hoc tests show that: During a Full Moon is significantly higher than Before or After a Full moon.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59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313" y="1199122"/>
            <a:ext cx="8123417" cy="307903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21574" y="274638"/>
            <a:ext cx="8229600" cy="72401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ANOVA Statistics </a:t>
            </a:r>
            <a:r>
              <a:rPr lang="mr-IN" sz="3600" dirty="0" smtClean="0"/>
              <a:t>–</a:t>
            </a:r>
            <a:r>
              <a:rPr lang="en-US" sz="3600" dirty="0" smtClean="0"/>
              <a:t> two-way ANOVA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3300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Shot 2017-03-20 at 12.26.4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81" y="2448041"/>
            <a:ext cx="2991626" cy="4153841"/>
          </a:xfrm>
          <a:prstGeom prst="rect">
            <a:avLst/>
          </a:prstGeom>
        </p:spPr>
      </p:pic>
      <p:pic>
        <p:nvPicPr>
          <p:cNvPr id="7" name="Picture 6" descr="Screen Shot 2017-03-20 at 12.35.25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2094" y="4167481"/>
            <a:ext cx="3820202" cy="2555070"/>
          </a:xfrm>
          <a:prstGeom prst="rect">
            <a:avLst/>
          </a:prstGeom>
        </p:spPr>
      </p:pic>
      <p:pic>
        <p:nvPicPr>
          <p:cNvPr id="8" name="Picture 7" descr="RyanGosling7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7114" y="107244"/>
            <a:ext cx="3878886" cy="365572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487114" y="3841424"/>
            <a:ext cx="38036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http://</a:t>
            </a:r>
            <a:r>
              <a:rPr lang="en-US" sz="1200" dirty="0" err="1"/>
              <a:t>biostatisticsryangoslingreturns.tumblr.com</a:t>
            </a:r>
            <a:r>
              <a:rPr lang="en-US" sz="1200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54335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Slipstream.thmx</Template>
  <TotalTime>156</TotalTime>
  <Words>103</Words>
  <Application>Microsoft Macintosh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Georgia</vt:lpstr>
      <vt:lpstr>Mangal</vt:lpstr>
      <vt:lpstr>Trebuchet MS</vt:lpstr>
      <vt:lpstr>Slipstream</vt:lpstr>
      <vt:lpstr>PowerPoint Presentation</vt:lpstr>
      <vt:lpstr>PowerPoint Presentation</vt:lpstr>
      <vt:lpstr>Univariate Summary Statistics</vt:lpstr>
      <vt:lpstr>Bivariate Summary Statistics</vt:lpstr>
      <vt:lpstr>ANOVA Statistics</vt:lpstr>
      <vt:lpstr>ANOVA Statistics – two-way ANOVA</vt:lpstr>
      <vt:lpstr>PowerPoint Presentation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wrong with this chart?</dc:title>
  <dc:creator>Isabel Allen</dc:creator>
  <cp:lastModifiedBy>Isabel Allen</cp:lastModifiedBy>
  <cp:revision>18</cp:revision>
  <dcterms:created xsi:type="dcterms:W3CDTF">2017-03-20T04:36:58Z</dcterms:created>
  <dcterms:modified xsi:type="dcterms:W3CDTF">2017-10-31T16:32:06Z</dcterms:modified>
</cp:coreProperties>
</file>