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ink/inkAction2.xml" ContentType="application/vnd.ms-office.inkAction+xml"/>
  <Override PartName="/ppt/notesSlides/notesSlide5.xml" ContentType="application/vnd.openxmlformats-officedocument.presentationml.notesSlide+xml"/>
  <Override PartName="/ppt/ink/inkAction3.xml" ContentType="application/vnd.ms-office.inkAction+xml"/>
  <Override PartName="/ppt/tags/tag1.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tags/tag2.xml" ContentType="application/vnd.openxmlformats-officedocument.presentationml.tags+xml"/>
  <Override PartName="/ppt/notesSlides/notesSlide7.xml" ContentType="application/vnd.openxmlformats-officedocument.presentationml.notesSlide+xml"/>
  <Override PartName="/ppt/ink/inkAction5.xml" ContentType="application/vnd.ms-office.inkAction+xml"/>
  <Override PartName="/ppt/tags/tag3.xml" ContentType="application/vnd.openxmlformats-officedocument.presentationml.tags+xml"/>
  <Override PartName="/ppt/notesSlides/notesSlide8.xml" ContentType="application/vnd.openxmlformats-officedocument.presentationml.notesSlide+xml"/>
  <Override PartName="/ppt/ink/inkAction6.xml" ContentType="application/vnd.ms-office.inkAction+xml"/>
  <Override PartName="/ppt/notesSlides/notesSlide9.xml" ContentType="application/vnd.openxmlformats-officedocument.presentationml.notesSlide+xml"/>
  <Override PartName="/ppt/ink/inkAction7.xml" ContentType="application/vnd.ms-office.inkAction+xml"/>
  <Override PartName="/ppt/tags/tag4.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ink/inkAction8.xml" ContentType="application/vnd.ms-office.inkAction+xml"/>
  <Override PartName="/ppt/tags/tag5.xml" ContentType="application/vnd.openxmlformats-officedocument.presentationml.tags+xml"/>
  <Override PartName="/ppt/notesSlides/notesSlide11.xml" ContentType="application/vnd.openxmlformats-officedocument.presentationml.notesSlide+xml"/>
  <Override PartName="/ppt/ink/ink2.xml" ContentType="application/inkml+xml"/>
  <Override PartName="/ppt/ink/inkAction9.xml" ContentType="application/vnd.ms-office.inkAction+xml"/>
  <Override PartName="/ppt/notesSlides/notesSlide12.xml" ContentType="application/vnd.openxmlformats-officedocument.presentationml.notesSlide+xml"/>
  <Override PartName="/ppt/ink/inkAction10.xml" ContentType="application/vnd.ms-office.inkAction+xml"/>
  <Override PartName="/ppt/notesSlides/notesSlide13.xml" ContentType="application/vnd.openxmlformats-officedocument.presentationml.notesSlide+xml"/>
  <Override PartName="/ppt/ink/inkAction11.xml" ContentType="application/vnd.ms-office.inkAction+xml"/>
  <Override PartName="/ppt/notesSlides/notesSlide14.xml" ContentType="application/vnd.openxmlformats-officedocument.presentationml.notesSlide+xml"/>
  <Override PartName="/ppt/ink/ink3.xml" ContentType="application/inkml+xml"/>
  <Override PartName="/ppt/ink/ink4.xml" ContentType="application/inkml+xml"/>
  <Override PartName="/ppt/ink/inkAction12.xml" ContentType="application/vnd.ms-office.inkAction+xml"/>
  <Override PartName="/ppt/notesSlides/notesSlide1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Action13.xml" ContentType="application/vnd.ms-office.inkAction+xml"/>
  <Override PartName="/ppt/notesSlides/notesSlide16.xml" ContentType="application/vnd.openxmlformats-officedocument.presentationml.notesSlide+xml"/>
  <Override PartName="/ppt/ink/inkAction14.xml" ContentType="application/vnd.ms-office.inkAct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964" r:id="rId2"/>
    <p:sldId id="1143" r:id="rId3"/>
    <p:sldId id="1127" r:id="rId4"/>
    <p:sldId id="1151" r:id="rId5"/>
    <p:sldId id="443" r:id="rId6"/>
    <p:sldId id="460" r:id="rId7"/>
    <p:sldId id="461" r:id="rId8"/>
    <p:sldId id="465" r:id="rId9"/>
    <p:sldId id="467" r:id="rId10"/>
    <p:sldId id="462" r:id="rId11"/>
    <p:sldId id="1152" r:id="rId12"/>
    <p:sldId id="1128" r:id="rId13"/>
    <p:sldId id="1153" r:id="rId14"/>
    <p:sldId id="256" r:id="rId15"/>
    <p:sldId id="1156" r:id="rId16"/>
    <p:sldId id="1150" r:id="rId17"/>
    <p:sldId id="466" r:id="rId18"/>
    <p:sldId id="1155" r:id="rId19"/>
    <p:sldId id="1140" r:id="rId20"/>
    <p:sldId id="1148" r:id="rId21"/>
    <p:sldId id="1139" r:id="rId22"/>
    <p:sldId id="1147" r:id="rId23"/>
    <p:sldId id="1141" r:id="rId24"/>
    <p:sldId id="114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 M. Chan" initials="JMC" lastIdx="1" clrIdx="0">
    <p:extLst>
      <p:ext uri="{19B8F6BF-5375-455C-9EA6-DF929625EA0E}">
        <p15:presenceInfo xmlns:p15="http://schemas.microsoft.com/office/powerpoint/2012/main" userId="June M. Chan" providerId="None"/>
      </p:ext>
    </p:extLst>
  </p:cmAuthor>
  <p:cmAuthor id="2" name="Chan, June Maylin" initials="CJM" lastIdx="28" clrIdx="1">
    <p:extLst>
      <p:ext uri="{19B8F6BF-5375-455C-9EA6-DF929625EA0E}">
        <p15:presenceInfo xmlns:p15="http://schemas.microsoft.com/office/powerpoint/2012/main" userId="S::june.chan@ucsf.edu::6b220169-97ed-4553-95ea-2b3c298a9f19" providerId="AD"/>
      </p:ext>
    </p:extLst>
  </p:cmAuthor>
  <p:cmAuthor id="3" name="Medellena Glymour" initials="MG" lastIdx="17" clrIdx="2">
    <p:extLst>
      <p:ext uri="{19B8F6BF-5375-455C-9EA6-DF929625EA0E}">
        <p15:presenceInfo xmlns:p15="http://schemas.microsoft.com/office/powerpoint/2012/main" userId="7e3b5371ad9426c4" providerId="Windows Live"/>
      </p:ext>
    </p:extLst>
  </p:cmAuthor>
  <p:cmAuthor id="4" name="Monica Ospina" initials="MO" lastIdx="7" clrIdx="3">
    <p:extLst>
      <p:ext uri="{19B8F6BF-5375-455C-9EA6-DF929625EA0E}">
        <p15:presenceInfo xmlns:p15="http://schemas.microsoft.com/office/powerpoint/2012/main" userId="f884defe8d1a65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p:restoredTop sz="65744" autoAdjust="0"/>
  </p:normalViewPr>
  <p:slideViewPr>
    <p:cSldViewPr snapToGrid="0" snapToObjects="1">
      <p:cViewPr varScale="1">
        <p:scale>
          <a:sx n="69" d="100"/>
          <a:sy n="69" d="100"/>
        </p:scale>
        <p:origin x="2640" y="184"/>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12T23:52:42.756"/>
    </inkml:context>
    <inkml:brush xml:id="br0">
      <inkml:brushProperty name="width" value="0.05" units="cm"/>
      <inkml:brushProperty name="height" value="0.05" units="cm"/>
    </inkml:brush>
  </inkml:definitions>
  <inkml:trace contextRef="#ctx0" brushRef="#br0">276 188 11000 0 0,'-25'-11'402'0'0,"21"9"-330"0"0,1 1 0 0 0,-1-1-1 0 0,0 0 1 0 0,1 0 0 0 0,-1 0 0 0 0,0-1-72 0 0,-128-97 1472 0 0,106 80-1171 0 0,19 14-194 0 0,0 0 0 0 0,0 1-1 0 0,0 0 1 0 0,-1 0 0 0 0,0 0-1 0 0,0 1 1 0 0,-1 0-107 0 0,3 1-196 0 0,6 3 47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12T23:52:42.756"/>
    </inkml:context>
    <inkml:brush xml:id="br0">
      <inkml:brushProperty name="width" value="0.05" units="cm"/>
      <inkml:brushProperty name="height" value="0.05" units="cm"/>
    </inkml:brush>
  </inkml:definitions>
  <inkml:trace contextRef="#ctx0" brushRef="#br0">276 188 11000 0 0,'-25'-11'402'0'0,"21"9"-330"0"0,1 1 0 0 0,-1-1-1 0 0,0 0 1 0 0,1 0 0 0 0,-1 0 0 0 0,0-1-72 0 0,-128-97 1472 0 0,106 80-1171 0 0,19 14-194 0 0,0 0 0 0 0,0 1-1 0 0,0 0 1 0 0,-1 0 0 0 0,0 0-1 0 0,0 1 1 0 0,-1 0-107 0 0,3 1-196 0 0,6 3 47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211"/>
    </inkml:context>
    <inkml:brush xml:id="br0">
      <inkml:brushProperty name="width" value="0.05" units="cm"/>
      <inkml:brushProperty name="height" value="0.05" units="cm"/>
    </inkml:brush>
  </inkml:definitions>
  <inkml:trace contextRef="#ctx0" brushRef="#br0">39 39 9760 0 0,'0'0'432'0'0,"-6"-6"88"0"0,-4-2-416 0 0,4 8-104 0 0,6 0 0 0 0,-6-10 0 0 0,2 0-384 0 0,4 10-104 0 0,0 0-24 0 0,0 0 0 0 0,-6-5 0 0 0,6 5 0 0 0,0 0 0 0 0,0 0-2496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867"/>
    </inkml:context>
    <inkml:brush xml:id="br0">
      <inkml:brushProperty name="width" value="0.05" units="cm"/>
      <inkml:brushProperty name="height" value="0.05" units="cm"/>
    </inkml:brush>
  </inkml:definitions>
  <inkml:trace contextRef="#ctx0" brushRef="#br0">45 51 11600 0 0,'0'0'530'0'0,"0"0"-7"0"0,-1-1-334 0 0,-3-3-117 0 0,3 3 188 0 0,1 0-190 0 0,-1 1 1 0 0,0-1-1 0 0,1 0 0 0 0,-1 1 0 0 0,1-1 0 0 0,-1 0 1 0 0,1 0-1 0 0,0 1 0 0 0,-1-1 0 0 0,1 0 0 0 0,0 0 1 0 0,0 0-1 0 0,-1 0 0 0 0,1 0-70 0 0,0-1-10 0 0,0 1 0 0 0,0 0 0 0 0,0 0 0 0 0,0 0 0 0 0,0-1 0 0 0,0 1 0 0 0,-1 0 0 0 0,1 0 0 0 0,0 0 0 0 0,-1-1-1 0 0,1 1 1 0 0,-1 0 10 0 0,-6-2-219 0 0,7 3 206 0 0,0 0 0 0 0,0 0 0 0 0,-1 0-1 0 0,1 0 1 0 0,0 0 0 0 0,-1-1 0 0 0,1 1-1 0 0,0 0 1 0 0,-1 0 0 0 0,1 0 0 0 0,0 0-1 0 0,0 0 1 0 0,-1 0 0 0 0,1-1 0 0 0,0 1-1 0 0,0 0 1 0 0,-1 0 0 0 0,1 0 0 0 0,0-1-1 0 0,0 1 1 0 0,-1 0 0 0 0,1 0 0 0 0,0 0-1 0 0,0-1 1 0 0,0 1 0 0 0,0 0 0 0 0,-1-1-1 0 0,1 1 14 0 0,-2-7-246 0 0,1 6 16 0 0,1 1 78 0 0,-2 0 31 0 0,-4 0 118 0 0,2 0-4534 0 0,4 0 1012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211"/>
    </inkml:context>
    <inkml:brush xml:id="br0">
      <inkml:brushProperty name="width" value="0.05" units="cm"/>
      <inkml:brushProperty name="height" value="0.05" units="cm"/>
    </inkml:brush>
  </inkml:definitions>
  <inkml:trace contextRef="#ctx0" brushRef="#br0">39 39 9760 0 0,'0'0'432'0'0,"-6"-6"88"0"0,-4-2-416 0 0,4 8-104 0 0,6 0 0 0 0,-6-10 0 0 0,2 0-384 0 0,4 10-104 0 0,0 0-24 0 0,0 0 0 0 0,-6-5 0 0 0,6 5 0 0 0,0 0 0 0 0,0 0-2496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27T14:48:48.867"/>
    </inkml:context>
    <inkml:brush xml:id="br0">
      <inkml:brushProperty name="width" value="0.05" units="cm"/>
      <inkml:brushProperty name="height" value="0.05" units="cm"/>
    </inkml:brush>
  </inkml:definitions>
  <inkml:trace contextRef="#ctx0" brushRef="#br0">45 51 11600 0 0,'0'0'530'0'0,"0"0"-7"0"0,-1-1-334 0 0,-3-3-117 0 0,3 3 188 0 0,1 0-190 0 0,-1 1 1 0 0,0-1-1 0 0,1 0 0 0 0,-1 1 0 0 0,1-1 0 0 0,-1 0 1 0 0,1 0-1 0 0,0 1 0 0 0,-1-1 0 0 0,1 0 0 0 0,0 0 1 0 0,0 0-1 0 0,-1 0 0 0 0,1 0-70 0 0,0-1-10 0 0,0 1 0 0 0,0 0 0 0 0,0 0 0 0 0,0 0 0 0 0,0-1 0 0 0,0 1 0 0 0,-1 0 0 0 0,1 0 0 0 0,0 0 0 0 0,-1-1-1 0 0,1 1 1 0 0,-1 0 10 0 0,-6-2-219 0 0,7 3 206 0 0,0 0 0 0 0,0 0 0 0 0,-1 0-1 0 0,1 0 1 0 0,0 0 0 0 0,-1-1 0 0 0,1 1-1 0 0,0 0 1 0 0,-1 0 0 0 0,1 0 0 0 0,0 0-1 0 0,0 0 1 0 0,-1 0 0 0 0,1-1 0 0 0,0 1-1 0 0,0 0 1 0 0,-1 0 0 0 0,1 0 0 0 0,0-1-1 0 0,0 1 1 0 0,-1 0 0 0 0,1 0 0 0 0,0 0-1 0 0,0-1 1 0 0,0 1 0 0 0,0 0 0 0 0,-1-1-1 0 0,1 1 14 0 0,-2-7-246 0 0,1 6 16 0 0,1 1 78 0 0,-2 0 31 0 0,-4 0 118 0 0,2 0-4534 0 0,4 0 1012 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5785 2506 1609 0,'-20'-18'71'0,"17"11"15"0,3 0-69 0,-4 0-17 0,4 0 0 0,0 1 0 0,0-5 8 0,4 1-8 0,-1-1 12 0,1 4-12 0,-8-3 0 0,8 3 0 0,4 0 0 0,-4 3 0 0,-4-3 0 0,4 0 0 0,4 4 0 0,-4-1 0 0,8-3 0 0,-8 4 0 0,-4 3 0 0,7-7 0 0,5 3 0 0,-12 4 0 0,0 0 0 0,8-3 0 0,8 0 14 0,-5-4 2 0,-3 3 1 0,4 1 0 0,4 3 11 0,3-4 1 0,5-3 1 0,-5 4 0 0,-3-4-30 0,4 0 0 0,11 3 0 0,-7-3 0 0,-5 0 15 0,9 4-3 0,-1-1-1 0,4 1 0 0,1-1 0 0,-1 1 0 0,-4 3 0 0,1 0 0 0,7 0 1 0,-3 3 0 0,-9 1 0 0,8-4 0 0,5 3-12 0,-1-3 12 0,-4 4-12 0,1-1 12 0,7 4-12 0,-4-3 0 0,4 3 0 0,-3-4 8 0,-1 4-8 0,0 0 0 0,0 0 0 0,1 0 0 0,-1 0 0 0,0 0 0 0,1-4 0 0,-5 4 0 0,0-3 0 0,1 3 0 0,-1-4 0 0,0 4 0 0,1-3 0 0,3-1 0 0,-8 1 0 0,1-1 0 0,3 1 0 0,-3-1 0 0,-5 1 0 0,1-1 0 0,-5-3 0 0,1 4 0 0,-1-1 0 0,1 1 0 0,-8-1 0 0,3 1 0 0,-7-4 0 0,0 3 0 0,-8-3-12 0,0 0 1 0,0 0 1 0,0 0 0 0,0 0 0 0,0 0 0 0,0 0 0 0,-8 4 0 0,-3-4 10 0,-1 0-13 0,-4 3 5 0,-4-3 8 0,1-3-13 0,-5 3 5 0,1-7 8 0,-5 7-13 0,1-7 13 0,-8 7-12 0,3-4 12 0,-3 1-12 0,-4-1 12 0,4-3 0 0,-5 4 0 0,-3-1 0 0,-4-3 0 0,0 4 0 0,4-4 0 0,-8 3 0 0,-8-3 0 0,1 4 0 0,7-4 8 0,0 7-8 0,0-4 0 0,0 1 0 0,0 3 8 0,-4 0-8 0,8 0 0 0,-8 0 0 0,0 0 0 0,4 0 0 0,8 0 0 0,0 3 0 0,-4 1 0 0,8-4-9 0,0 3 9 0,7-3 0 0,5 0 0 0,-1 0 0 0,1 0 8 0,7 0 3 0,5 4 1 0,-1-4 0 0,0 0 9 0,5 0 3 0,11 0 0 0,0 0 0 0,-4 0-9 0,4 0-2 0,0 0 0 0,0 0 0 0,7 7-13 0,5-4-8 0,-4 4 8 0,12 0-13 0,7 0 13 0,1 0 0 0,-5 0 0 0,8 0-9 0,9-3 9 0,3 3 0 0,-4-4 0 0,0 4 0 0,0-3 0 0,4-1-8 0,8 4 0 0,-8-3 0 0,-3-1-24 0,7 1-5 0,4 2-1 0,0-2 0 0,0 3-47 0,0-4-10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10429 2419 1324 0,'0'-4'118'0,"0"-3"-94"0,-3 0-24 0,3-3 0 0,3 3 86 0,-3 3 13 0,0-3 2 0,4 0 1 0,0 0-59 0,4 0-12 0,0 4-3 0,4-1 0 0,-4 1-28 0,3 0 0 0,1-1 0 0,4 4 0 0,-1-3 0 0,1 3-13 0,0 0 1 0,3 0 0 0,1 0 12 0,4 3-9 0,3-3 9 0,0 4-8 0,5-1 8 0,-1 0 0 0,4 1 0 0,5-1 0 0,-1 1 11 0,4-1 4 0,0 1 1 0,4-1 0 0,-4-3-16 0,4 7 9 0,0-3-9 0,4-1 8 0,-4 1 2 0,4-1 0 0,0 4 0 0,8 0 0 0,0-3-10 0,-4-1 10 0,3 8-10 0,1-4 10 0,-8-4-10 0,0 4 0 0,-4 0 0 0,8-3 0 0,-4 3 8 0,0-1-8 0,-8 1 8 0,8 0-8 0,0 0 0 0,0 0 0 0,-4 0 0 0,0-3 0 0,-4-1 0 0,-4-3 0 0,-4 7-9 0,-3-3 9 0,-1-4-26 0,-3 3 2 0,3-3 0 0,-4 0 0 0,-7 0 9 0,3 0 3 0,-3-3 0 0,0 3 0 0,-9 0 22 0,1-4 5 0,-4 1 1 0,0-1 0 0,-4 1-16 0,-4 3-13 0,0 0 2 0,0 0 1 0,0-7 10 0,-8 0 14 0,0 0-3 0,0 0-1 0,-7 3-26 0,3-3-4 0,-8 1-2 0,-3 2 0 0,-1 1 6 0,1-1 2 0,-9-3 0 0,1 4 0 0,-8-1 1 0,0 1 0 0,-5-1 0 0,-3 1 0 0,-3-4 13 0,-1 3 0 0,-4-3 0 0,0 4-9 0,4-4 9 0,0 3 8 0,-4 1-8 0,0-4 11 0,-4 3-11 0,-3-3 8 0,-5 4-8 0,-4-4 8 0,5 3-8 0,-5 1 0 0,9-4 0 0,-1 7 0 0,-4-7 0 0,1 4 0 0,-5 3 0 0,4-4 0 0,5 1 0 0,3 3 0 0,-4 0-9 0,12 0 9 0,0 3 0 0,0 1 14 0,8-1-2 0,0 1-1 0,4-1 4 0,0-3 1 0,4 7 0 0,-5-4 0 0,5 1 3 0,4 3 1 0,3-4 0 0,1 1 0 0,3-4-20 0,5 3-19 0,-1 4 4 0,4-3 1 0,5-4 14 0,-1 0 16 0,12 0-3 0,0 0-1 0,0 0-12 0,0 0 0 0,0 0 0 0,12 7 0 0,3-4 0 0,5 1 0 0,0-1 8 0,7-3-8 0,0 4 0 0,13-4 0 0,-1-4 0 0,0 8 0 0,4-4 0 0,4-4 0 0,4 4 0 0,4 0 0 0,4-3 9 0,3-1-1 0,9 1 0 0,-4-1 0 0,3 4 0 0,1-3 0 0,-1-1 0 0,1 1 0 0,-1-1-8 0,9 4 8 0,3-3-8 0,-7-1 8 0,3 4-8 0,-4 0 0 0,-3 0 0 0,3 0 0 0,1 0-16 0,3 0-4 0,-3 4-2 0,-1-1 0 0,1-3-54 0,-9 7-10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13690 2436 1393 0,'-4'-10'61'0,"4"3"14"0,4-4-60 0,0 4-15 0,0-3 0 0,4-1 0 0,-4 1 8 0,4-1-8 0,0 1 11 0,-1 0-11 0,5-4 26 0,-4 3-2 0,4 1 0 0,0-4 0 0,3 3-12 0,1 1-2 0,0-1-1 0,-5 1 0 0,-3-1 2 0,4 1 0 0,4 3 0 0,-5 0 0 0,9 0-11 0,-4 4 8 0,-1-1-8 0,5 1 8 0,0 3-8 0,-1 0 8 0,1 0-8 0,-1 0 8 0,5 0-8 0,-5 3 0 0,1 1 0 0,4-1 8 0,-1-3-8 0,1 4 0 0,-1-1 0 0,5-3 0 0,-1 4 0 0,0-1 8 0,1-3 0 0,7 4 0 0,-4-1 3 0,5 0 0 0,-1 1 0 0,0-1 0 0,1 1 2 0,3-1 1 0,-4 4 0 0,4-3 0 0,-3-1-3 0,-1 1-1 0,0 3 0 0,4-4 0 0,-3-3 8 0,-5 0 2 0,4 4 0 0,4-1 0 0,1-3-7 0,-1 4-1 0,-4-1 0 0,4 1 0 0,0-4-12 0,1 0 0 0,-5 3 8 0,0 1-8 0,0-4 0 0,-3 3 0 0,-1-3 0 0,-3 4 0 0,-1-4 0 0,0 3 0 0,5-3 0 0,-1 0 0 0,-3 0 0 0,3 0 0 0,0 0 0 0,5 0 0 0,-5 0 0 0,4 0 0 0,-3 0 0 0,-1 0 0 0,0 4 0 0,5-4 0 0,-9 0 0 0,4 0 0 0,-3 3 0 0,-1 1 0 0,1-4 0 0,-5 3 0 0,5-3 0 0,-1 0 0 0,-3 0 0 0,3 4 0 0,0-4 0 0,1 0 0 0,3 3 0 0,1-3 0 0,-1 4 0 0,-4-1 0 0,1 1 0 0,3-1 0 0,4 4 0 0,1-4 0 0,-9 1 8 0,4-4-8 0,1 3 0 0,-5 4 0 0,1-3 0 0,-1-1 0 0,1 1 0 0,3-1 0 0,0 1 0 0,1-4 0 0,-1 0 0 0,4 0 0 0,1 0 8 0,-1 0-8 0,-8 0 12 0,9-4 0 0,3 1 0 0,-4 3 0 0,0-4 1 0,-3 4 0 0,3-3 0 0,0-1 0 0,-3 4 6 0,-5-3 1 0,4 3 0 0,1-4 0 0,-1 4-20 0,0-3 0 0,1-1 0 0,-1 1 0 0,4 3 0 0,1-4 8 0,-5 4-8 0,4-3 10 0,1 3-10 0,3-3 8 0,-4-1-8 0,-4 4 8 0,5-3-8 0,-5 3 0 0,0-4 0 0,1 1 0 0,-5 3 0 0,1-4 0 0,-1 4 0 0,4-3 0 0,-7-1 0 0,3 1 0 0,5-1 0 0,-1 4 8 0,-7-3-8 0,3-1 8 0,0 1-8 0,5 3 8 0,-9-4 0 0,5 4-8 0,3-3 12 0,0 3-4 0,-3-4 8 0,3 4 2 0,-7-3 0 0,-1-1 0 0,1 4-6 0,-1-3 0 0,1 3-1 0,-5-4 0 0,5 4-11 0,-1 0 10 0,-3-3-10 0,0-1 10 0,3 4-10 0,1-3 12 0,-1-1-12 0,1 1 12 0,-5 3-12 0,1-4 12 0,11 4-12 0,-3-3 12 0,-9-1-12 0,9 4 12 0,-1-3-12 0,1-1 12 0,3 1-12 0,-4-1 0 0,1 1 9 0,-1 3-9 0,5-3 0 0,-5-1 8 0,0 1-8 0,1-1 0 0,-1 1 8 0,5-4-8 0,-9 0 10 0,5 0-10 0,-1 3 12 0,0 1-3 0,5-1-1 0,-5-3 0 0,5 4 5 0,3-1 1 0,4 1 0 0,0-1 0 0,-3 4-1 0,3 0 0 0,0-3 0 0,-4-1 0 0,0 4-13 0,1 0 0 0,-5 0 0 0,8 0 0 0,-3-3 0 0,3-1 0 0,-4 1 0 0,4-1 0 0,0 4 0 0,5 0 0 0,-5 0 0 0,4 4 0 0,-8-4 0 0,4 3 0 0,-3 1 0 0,-1-1 0 0,-4-3 0 0,1 0 8 0,-1 4-8 0,0-1 0 0,1 1 11 0,-1-1-11 0,4-3 12 0,1 4-12 0,-1-1 9 0,0 1-9 0,-4-4 0 0,5 3 9 0,-1 1-9 0,0-1 0 0,1-3 0 0,-1 7 8 0,-4-3-8 0,4-1 10 0,-7 1-10 0,3-1 10 0,-3-3-1 0,3 0 0 0,0 4 0 0,1-4 0 0,-1 0-1 0,0 3 0 0,5-3 0 0,-5 0 0 0,0 0 0 0,1 0-8 0,-1 4 12 0,0-1-4 0,1 1-8 0,-1-1 10 0,1-3-10 0,-1 3 10 0,-4-3-10 0,1 0 0 0,-1 0 9 0,-3 0-9 0,3 4 16 0,1-4 0 0,-1-4-1 0,0 4 0 0,1 0-15 0,3 0-10 0,1 0 2 0,-1 0 0 0,-4-3 8 0,5 3 8 0,-5 3-8 0,5-3 11 0,-1 4-11 0,-4-4 12 0,5 3-12 0,-5-3 12 0,-3 0-12 0,-1 4 0 0,-3-1 9 0,3-3-9 0,-3 0 0 0,3 4 9 0,-3-4-9 0,0 0 0 0,-1 3 0 0,5 1 0 0,-5-4 0 0,5 0 0 0,-1 0 0 0,5 0 0 0,-1-4 0 0,-3 4 0 0,3 0 0 0,-3 0 0 0,-1 0 0 0,1 4 0 0,-1-4 0 0,1 0 0 0,-1 3 0 0,1 1 0 0,-1-4 0 0,-3 3 0 0,3-3 0 0,1 0 0 0,-4 0 0 0,3 0 0 0,-3 0 0 0,-1 0 0 0,5 0 8 0,-5 4-8 0,1-4 0 0,0 0 0 0,3 0 0 0,1 0 0 0,-5 0 0 0,5 0 0 0,-1 0 8 0,-3 0-8 0,3-4 0 0,1 4 0 0,-1 0 10 0,1 0-10 0,-5 0 8 0,-3 0-8 0,0 0 0 0,3 0 0 0,1 0-9 0,-4 0 9 0,-1 0 0 0,5 0-8 0,-4 0 8 0,-5 4 0 0,5-4-11 0,-4 3 2 0,0 1 0 0,-1-1 0 0,-3-3-11 0,0 4-3 0,0-1 0 0,0 1 0 0,-8-4-28 0,8 7-5 0,-8-7-2 0,3 7 0 0,1 3-120 0,0 1-24 0,-4-1-5 0,0 0-666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B050"/>
    </inkml:brush>
  </inkml:definitions>
  <iact:action type="add" startTime="18400">
    <iact:property name="dataType"/>
    <iact:actionData xml:id="d0">
      <inkml:trace xmlns:inkml="http://www.w3.org/2003/InkML" xml:id="stk0" contextRef="#ctx0" brushRef="#br0">17759 7290 403 0,'0'0'17'3,"0"0"5"-3,0 0-22 0,0 0 0 7,4-10 0-7,3 3 0 9,1 0 186-9,0 0 33 5,0 0 6-5,4 0 2 22,-1 0-213-22,1-4-42 1,4 4-9-1,-4 0-2 1,-1-3 39-1,5 3 0 7,4 0 0-7,-5 3 0 8,1-3 46-8,0 0 17 7,11 1 3-7,-3-1 1 8,-1 0-1-8,5 3 0 8,3-3 0-8,4 0 0 7,0 0-31-7,1 0-7 8,-1 4 0-8,0-4-1 7,5 0-12-6,-1 0-3 8,-4 3 0-8,0 1 0 3,4-1 10-4,5 1 2 7,-1-1 0-7,4 1 0 9,-4-1-2-9,8 4 0 5,0 0 0-5,0 0 0 10,-8-3-11-10,0 3-3 5,4 0 0-5,-4 0 0 8,-8-7-8-6,4 3 0 3,9 1 0-5,-1 0 8 10,0 3-8-9,-8-4 0 3,0 1-12-4,0-1 12 24,0-3-28-23,1 4 1 0,-13-1 1-1,0 1 0 12,-3-4-53-11,-4 3-10 0,-1 1-3-1,-11-1 0 0</inkml:trace>
    </iact:actionData>
  </iact:action>
  <iact:action type="add" startTime="18855">
    <iact:property name="dataType"/>
    <iact:actionData xml:id="d1">
      <inkml:trace xmlns:inkml="http://www.w3.org/2003/InkML" xml:id="stk1" contextRef="#ctx0" brushRef="#br0">17908 6962 1094 0,'19'-7'48'1,"-11"4"11"-1,0-4-47 0,4 0-12 3,3-3 0-3,5-4 0 10,3 3 133-10,5 1 25 5,-1-8 5-5,9 8 1 22,3-4-174-21,-8 3-34-1,-3 1-8 1,-9 3 0-1,1 0 22 0,-5 0 5 7,1 4 1-7,-4-1 0 9,-4 1 59-9,0 3 12 6,3-4 2-6,-11 4 1 8,0 0-15-8,0 0-3 9,0 0-1-9,0 0 0 6,0 0-17-6,0 7-3 8,0 4-1-8,0 3 0 7,0-4-10-7,-4 0-14 9,-7 1 3-9,-5 3 1 6,4 0 0-6,-4 3 0 8,-11 1 0-8,0-1 0 8,-1 0 10-8,1 1 0 6,-5-1 0-6,-3 4-8 9,0 0 8-9,0-3 8 6,3 2-8-6,5 1 11 9,-5 4 5-8,5-8 2 4,3 4 0-5,1 3 0 10,-1-6-18-10,5 3 10 5,3-4-10-5,0 4 8 11,5-3-8-10,3-1 8 2,-4 0-8-2,8 1 8 7,0-8 9-8,0 4 2 6,4 0 0-6,0-3 0 9,4 3-11-9,4-1-8 7,0-6 9-6,4 7-9 5,-1-3 22-5,9-1-2 7,0 1 0-7,3-4 0 4,1 3 4-4,7-3 1 8,8 0 0-9,-3 0 0 6,-5-3-25-6,4-1 0 7,8 1 0-6,0-4 0 5,4 3 0-5,-7 0 0 5,-5-3 0-6,4-3 0 8,-4 0-11-8,1 3 11 7,-9-4-8-7,0 1 8 9,5-1-10-9,-5 1 10 7,1-1-12-7,-5 1 12 20,1-1-35-17,-1 1 0-3,5-1 0 0,-9 4 0 13,-19 0-51-13,12-7-10 1,8 4-3-1,-5 3 0 0</inkml:trace>
    </iact:actionData>
  </iact:action>
  <iact:action type="add" startTime="27409">
    <iact:property name="dataType"/>
    <iact:actionData xml:id="d2">
      <inkml:trace xmlns:inkml="http://www.w3.org/2003/InkML" xml:id="stk2" contextRef="#ctx0" brushRef="#br0">7106 10147 741 0,'0'0'32'2,"0"0"8"-2,0 0-32 0,0 0-8 6,-4-3 0-6,4 3 0 9,0 0 10-9,0 0 0 7,0 0 0-7,-8-4 0 8,4-3-10-8,4 0 0 6,0 7 0-6,0 0 0 10,-4-7-12-10,4 7 12 5,-4-3-10-5,0-4 10 11,4 0 8-10,-3 0 8 3,3 7 2-4,-4-4 0 8,0-2 20-8,4 6 4 7,-4-4 1-7,0 1 0 8,-4-1 1-8,8 4 1 8,0 0 0-8,0 0 0 7,0 0-19-7,0 0-4 9,0 0-1-9,0 0 0 6,0 0-8-6,0 0-1 9,0 0-1-9,0 0 0 6,0 0-3-6,0 0-8 8,0 0 12-8,0 0-4 7,0 0 1-7,12 4 0 6,0-1 0-6,-1 1 0 9,-3-1-9-9,4-3 0 7,0 3 0-7,-1-3 8 8,5 0 4-8,-4 0 1 7,4 0 0-7,-1 0 0 10,1 4-13-10,0-4 0 5,-1 0 8-5,1 0-8 12,4 3 0-12,3-3 9 2,-3 0-9-2,3 0 8 11,1 0 2-11,-1 0 0 4,5-3 0-4,-1 3 0 9,0-4-2-9,-3 1 0 8,3 0 0-8,1-1 0 8,-1 1-8-8,1-1 0 8,-1-3 0-8,5 4 0 6,-1-1 0-6,0 1 0 10,5-4 0-10,-5 0 0 5,8 3 8-5,-4-3 2 8,-3 4 1-8,3-4 0 7,0 3 10-6,1 1 3 5,-5-4 0-6,0 3 0 9,1 1-24-9,-1-1 0 6,4-3 0-6,-3 4 0 9,3-1 0-9,0 1 0 6,4-1 0-6,-3 1 0 10,3 3 0-10,-4-3 0 4,4 3 0-3,0 0 0 11,1 0 0-12,-5 0 0 2,4 0 0-1,-4 0 0 10,1 0 0-11,-1 0 0 4,0-4 0-4,0 4 0 8,-3 0 0-7,7 0-16 5,0 0 2-5,-4 0 1 6,1 0 13-7,-1 0 16 9,4 4-3-9,4-4-1 6,-3 3-12-6,-1 0 0 10,0 1 0-10,0-1 0 5,-4 1 0-5,5-1 0 8,-5 1 0-8,0-4 0 7,0 3 0-6,5-3-15 5,-1 4 2-6,0-4 0 9,0 3 13-9,0-3 16 6,4-3-3-6,4 3-1 9,-3 0-12-9,-1 0 0 7,0 0 0-7,-4 0 0 9,0 0 11-9,4 3-11 5,0-3 12-5,-3 0-12 12,7 0 10-12,0 0-10 3,0 0 8-3,8 0-8 9,-4 0 0-9,3-3 8 6,-3 3-8-6,-4 0 0 9,0 0 0-9,0 0 0 7,1-4 0-7,-1 4 0 8,0 0 0-8,4 0 0 8,-4-3 0-7,0-1 0 5,7 4 0-6,-3-3 12 8,-4 3 0-6,0 0 0 2,0-4-3-4,1 4 0 9,-1-3 0-9,4 3 0 6,-1 0-1-6,5-4 0 7,0 4 0-7,0 0 0 9,4 4-8-9,4-4 8 6,-5 0-8-5,-3 3 8 7,4-3 12-7,0 0 3 4,0 0 0-5,3 0 0 9,5 0-23-8,-4 0 0 3,3-3 0-3,-3 3 0 11,-4 0 0-12,0 0 0 2,-1 0 0-1,-3 0 0 9,4 0 0-10,4 3-20 4,-1-3 4-3,1 4 1 8,0-1-2-9,0 1-1 6,-5-1 0-4,5-3 0 17,-8 4-10-18,8-1-3-1,3 1 0 1,-3-1-447 9,0 1-90-10</inkml:trace>
    </iact:actionData>
  </iact:action>
  <iact:action type="add" startTime="34827">
    <iact:property name="dataType"/>
    <iact:actionData xml:id="d3">
      <inkml:trace xmlns:inkml="http://www.w3.org/2003/InkML" xml:id="stk3" contextRef="#ctx0" brushRef="#br0">20792 10510 828 0,'0'0'18'1,"8"-4"4"-1,4-3 1 0,0-3 0 0,-1-1-23 0,5 1 0 6,0-1 0-6,-1-3 0 21,-3 4-68-20,4-4-17-1,-1 4-4 0,-7-1-1 2,0 4 57-2,0-3 11 6,4 3 2-6,-8 0 1 9,0 0 61-9,-4 7 12 7,3-7 2-7,1 0 1 10,-4 0-30-9,0 7-7 13,-4-4 0-13,4 4-1-1,0 0-11 0,0 0-8 8,-3-3 12-8,3 3-12 3,-8 3 31-3,8-3-1 8,-8 4 0-8,8-4 0 8,-8 3-2-8,4 4-1 7,4-7 0-7,-4 7 0 8,4-7 16-8,0 0 3 6,-4 7 1-6,4 4 0 8,0-4-12-7,8 7-3 5,-4-4 0-6,0 4 0 10,4 0 25-10,-4 3 5 5,0 4 1-5,3 0 0 13,1 0-25-13,0 3-5 2,0-3-1-2,0 4 0 10,0-1-13-10,0 4-3 5,-5-4-1-4,5 4 0 7,-4 4 27-7,4-4 6 6,4 3 0-7,-8 0 1 7,0-6-28-7,-4 3-5 9,4-1-2-9,-1 5 0 6,1-1 6-6,4 1 2 10,-4 2 0-10,0 1 0 5,0 0 10-5,0 0 3 7,-4 0 0-7,4 0 0 8,0-1-20-8,0 1-4 6,0 4-1-6,-1-5 0 9,-3 1-2-9,4 0 0 6,0-4 0-5,0 4 0 8,4-3 2-9,-4-1 0 5,4 0 0-4,-4 1 0 8,4-1-2-9,-4-3 0 6,3 3 0-6,1-3 0 10,-4-3-8-8,4 3 0 0,-4-1 0-2,4-2 8 10,0-1-8-9,-1 1 0 3,1-1 0-4,0-7 0 9,0 4 0-8,-4-3 0 5,4-1 0-5,-4 1 0 5,0-5 0-5,3 1 0 8,-3 0 0-9,0 0 0 6,0 0 0-6,0-3 0 10,0-1-9-10,4 1 9 5,-4-1 0-5,0 1 0 8,0-5-8-8,-1 1 8 8,1 0 0-8,0 0 0 5,-4 4 0-5,0-11 0 9,0 0-8-9,4 7 8 7,-4-7 0-7,4 10 0 8,-4-10-10-7,4 7 10 5,-4-7-8-6,0 0 8 9,0 0 0-9,0 7-8 6,0-7 8-6,0 0 0 10,0 0 0-8,-4 7 0 1,-4 0 0-2,-3 0 0 8,-1 0 0-9,0 0 0 5,-4-3 8-4,-3 2-8 6,-5 5 0-7,-3-4 0 7,-1 0 0-6,-7 3 8 6,-4 1-8-6,-4-1 0 7,0 4 0-8,0 0 8 6,-1 4-8-6,1 2 0 10,-4-2 0-10,0 6 0 5,0-3 0-5,-4 7 12 7,-4 3-4-6,1 4 0 6,3 0-8-7,4 3-10 6,0-3 10-5,3 0-13 8,5 0-2-9,8-4 0 6,0-3 0-6,7 0 0 26,0 0-22-26,9-4-5 0,-1 1-1 0,4-1-555 3,1 1-111-2</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8819" units="cm"/>
      <inkml:brushProperty name="height" value="0.35278" units="cm"/>
      <inkml:brushProperty name="color" value="#FFC000"/>
      <inkml:brushProperty name="tip" value="rectangle"/>
      <inkml:brushProperty name="rasterOp" value="maskPen"/>
    </inkml:brush>
    <inkml:brush xml:id="br1">
      <inkml:brushProperty name="width" value="0.08819" units="cm"/>
      <inkml:brushProperty name="height" value="0.35278" units="cm"/>
      <inkml:brushProperty name="color" value="#002060"/>
      <inkml:brushProperty name="tip" value="rectangle"/>
      <inkml:brushProperty name="rasterOp" value="maskPen"/>
    </inkml:brush>
    <inkml:brush xml:id="br2">
      <inkml:brushProperty name="width" value="0.05292" units="cm"/>
      <inkml:brushProperty name="height" value="0.05292" units="cm"/>
      <inkml:brushProperty name="color" value="#002060"/>
    </inkml:brush>
  </inkml:definitions>
  <iact:action type="add" startTime="14849">
    <iact:property name="dataType"/>
    <iact:actionData xml:id="d0">
      <inkml:trace xmlns:inkml="http://www.w3.org/2003/InkML" xml:id="stk0" contextRef="#ctx0" brushRef="#br0">9893 2826 403 0,'0'0'36'1,"0"0"-36"-1,0 0 0 0,0 0 0 0,0 0 59 0,0 0 5 27,0 0 0-27,0 0 1 0,0 0-65 0,0 0-9 0,0 0-4 0,0 0-1 25,0 0-32-24,0 0-6-1</inkml:trace>
    </iact:actionData>
  </iact:action>
  <iact:action type="add" startTime="14918">
    <iact:property name="dataType"/>
    <iact:actionData xml:id="d1">
      <inkml:trace xmlns:inkml="http://www.w3.org/2003/InkML" xml:id="stk1" contextRef="#ctx0" brushRef="#br0">9861 2830 403 0,'0'0'36'5,"0"0"-36"-5,0 0 0 0,0 0 0 0,0 0 16 1,0 0-3 10,0 0-1-11,0 0 0 4,0 0 30-4,0 0 6 31,0 0 0-31,0 0 1 0,0 0-1 0,0 0-1 0,0 0 0 0,0 0 0 1,0 0-13-1,0 0-2 29,0 0-1-28,0 0 0-1,0 0-6 0,0 0-1 0,0 0 0 0,8 7 0 0,-8-7 16 0,8 3 4 24,-8-3 0-24,12 4 0 0,-12-4-1 0,7 3 0 0,-7-3 0 0,8 4 0 3,-8-4-6-2,8 0-1 37,-8 0 0-37,8 0 0-1,4 0-9 0,-4 0-3 0,-1 0 0 0,5 0 0 0,-4 0-9 0,0 0-3 0,4 0 0 0,-5-4 0 27,5 4-2-27,-4 0-1 0,4 0 0 0,0-3 0 0,-5 3 5 0,5-4 1 0,-4 4 0 1,4-3 0 26,-4-1-3-25,3 4 0-2,1-3 0 0,0 3 0 0,0-4-1 0,-1 4-1 0,-3 0 0 0,4 0 0 24,-4 0-10-24,4 0 12 3,-1 0-12-3,-3 0 12 0,8 0-2 0,-4 0 0 4,-5 0 0-3,5 0 0 28,0 0-10-29,-4 4-11 0,0-4 3 0,3 0 0 1,-3 3 8-1,4-3 0 0,0 4 0 0,0-4 0 35,-1 0 0-35,1 0 0 1,4 0 0-1,-5 0 0 0,1 0 0 0,4 0 0 1,-4 0 0-1,-1 0 0 0,5 0 0 0,-4 0 14 27,0 0-3-27,-1 0-1 1,1 3-10-1,4-3-11 0,-4 0 3 0,-1 0 0 4,1 4 8-3,0-4 0 27,-4 0 0-28,3 0 0 0,1 0 0 0,0 3 8 0,-4-3-8 0,4 0 0 0,-5 0 0 0,5 0 0 5,0 0 0-4,0 0 0 31,-1 0 12-32,-3 4-1 0,4-4-1 1,0 3 0-1,-4-3-10 0,3 0-11 0,1 0 3 0,4 0 0 35,-8 0 8-35,7 0 0 0,-3 0 0 0,0 0 0 0,4 0 0 0,-5 0 8 0,-11 0-8 0,12 0 0 1,0 0 9-1,0 0-9 6,-1 0 12-6,5 0-12 33,-4 4 10-33,-1-4-10 0,1 3 8 0,4-3-8 1,-4 0 0-1,-1 0 8 0,1 0-8 0,0 0 0 5,0 4 0-5,-1-4 0 35,5 0 0-35,-4 0 0 1,0 0 0-1,-1 0 8 0,1 0-8 0,0 0 0 0,-4 0 0 0,4 0 8 0,-1 0-8 0,-3 0 0 29,4 0 0-28,-4 0 8-1,3 0-8 0,1 0 0 0,-12 0 0 0,8 0 0 0,4 0 0 0,-4 0 0 35,3 0 0-35,1 0 0 0,-4 0 0 0,0 0 0 0,0 0 0 0,0 0 0 0,3 0 0 0,-3 0 0 5,0 0 0-4,4 0 8 6,-4-4-8-7,-1 4 0 4,1 0 0-3,4 0 0 25,-4-3 0-25,4 3 0-1,3 0 8 0,-3 0-8 0,-4-4 8 0,4 4-8 31,-5 0 0-31,5-3 0 0,-4-1 0 0,0 4 0 2,4 0 0-2,-4-3 0 0,-8 3 0 0,0 0 0 0,0 0 0 0,7-4 15 7,5 4-4-6,0-3-1 30,0 3-10-31,-5-4 0 1,5 1 0-1,-4 3 8 0,4 0-8 0,0-4 8 0,-5 1-8 0,5 3 8 11,0 0-8-10,0-4 8-1,-4 4-8 0,-1 0 8 31,-7 0 10-31,12-3 2 1,-12 3 0-1,16-4 0 0,-8 1-20 0,3-1-17 1,1 4 3-1,-12 0 1 9,12-3 13-9,-4-1 0 7,4 1 0-6,-5 3 0 28,1-4 0-29,4 1 0 0,0 3 8 0,-4-3-8 0,-1-1 0 0,5 1 0 0,-4 3 8 0,0-4-8 8,0 1 0-7,-1 3 10 33,5-4-10-34,-4 1 8 0,0-1-8 0,4 1 8 0,-1-1-8 0,-3 4 8 0,4 0 0 0,-4 0 0 1,4 0 0-1,-5-3 0 8,5-1-8-8,4 1-11 7,-4 3 3-7,-1-4 0 41,1 4 8-41,0 0 0 1,0-3 0-1,-1 3 0 0,-3 0 0 0,4-4 0 0,0 4 0 0,0 0 0 0,-1 0 0 0,1 0 0 1,-4 0 0-1,4 0 0 9,-1 0 0-9,1 4 0 30,0-4 0-29,0 0 0-1,3 0 0 0,-3 0 11 0,0 0-3 0,4 3 0 0,-9 1-8 0,5-4-11 8,0 3 3-7,0-3 0 24,-1 0 8-25,-3 0 0 1,8 0 0-1,-8 4 0 0,0-4 0 0,3 3 0 0,1-3 0 0,-4 0 0 34,0 0 0-34,4 4 0 1,-12-4 0-1,7 0 0 0,1 0 0 0,0 0 0 0,0 0 0 0,0-4 0 32,0 4 0-32,-8 0 0 0,0 0 0 0,7 4 0 0,1-4 0 0,0-4 0 1,0 4 0-1,-8 0 0 0,8-3 0 0,-8 3 0 9,8 0 0-8,3 0 0 30,-11 0 0-31,4 0 0 0,4-4 0 1,-4 4 0-1,-4 0 0 0,8 0 0 0,0 0 0 0,0 0 0 12,-1-3 0-12,-7 3 11 0,0 0-3 0,8 0 0 14,0 0-8-14,-8 0-11 0,0 0 3 0,8 0 0 10,0 0 8-9,-8 0 0 31,8 0 0-32,-8 0 0 1,0 0 0-1,7 0 0 0,1 0 0 0,-8 0 0 0,0 0 0 0,8 3 0 0,0 1 0 0,-8-4 0 12,0 0 0-12,4 0 11 31,8 3-3-31,-12-3 0 1,4 0-8-1,-4 0-11 0,0 0 3 0,0 0 0 0,11 4 8 0,-3-1 0 1,-8-3 0-1,0 0 0 46,0 0 0-46,0 0 0 1,0 0 0-1,0 0 0 0,0 0 0 0,8 4 0 0,-4 3 0 0,-4-7 0 1,0 0 9-1,8 0-9 0,-8 0 12 0,0 0-12 20,0 0 0-20,12 3 0 0,-9 1 0 0,-3-4-12 0,8 0 12 0,0 3 0 35,-8-3 12-34,8 4-12-1,0-1 0 0,-8-3 0 0,0 0 0 0,8 3 0 0,3-3 0 1,-11 0 0-1,0 0 0 0,8 0 0 18,4 4 0-17,-4-4 0-1,-8 0 0 0,0 0 0 41,12 0 0-41,-5 3-19 1,1-3 3-1,-8 0 0 0,0 0-22 0,12 4-4 0,0-1-1 0,0 1 0 15,-12-4-45-14,7 7-8-1,5 0-3 0,-4-4 0 0</inkml:trace>
    </iact:actionData>
  </iact:action>
  <iact:action type="add" startTime="17243">
    <iact:property name="dataType"/>
    <iact:actionData xml:id="d2">
      <inkml:trace xmlns:inkml="http://www.w3.org/2003/InkML" xml:id="stk2" contextRef="#ctx0" brushRef="#br0">12597 2868 288 0,'0'0'25'1,"0"0"-25"-1,8-7 0 0,0 0 0 29,-5 0 72-29,5 4 8 0,-4-4 3 0,-4 7 0 0,4-7-65 0,-4 7-18 0,4-7 0 0,-4 7 8 28,4-11-8-27,-4 11 10-1,0 0-10 0,0 0 10 0,0 0 22 0,0 0 5 0,0-7 1 0,0 7 0 29,0 0 3-28,0 0 1-1,0 0 0 0,0 0 0 0,0 0-5 0,0 0-1 0,0 0 0 0,0 0 0 27,0 0-3-27,0 0-1 0,0 0 0 0,0 0 0 0,0 0-7 0,0 0-1 26,0 0-1-26,0 0 0 1,0 0-3-1,0 0 0 0,0 0 0 0,0 0 0 0,0 0-2 0,0 0-1 29,0 0 0-28,0 0 0-1,0 0 3 0,12 7 1 0,0-3 0 0,-5-1 0 0,1-3-5 0,0 0-2 30,8 0 0-30,-8 0 0 0,3 0 5 0,1 0 1 0,0 0 0 0,3-3 0 0,-3 3-20 0,4-4 10 30,-4 4-10-30,3-3 8 1,-3-1 7-1,4 4 1 0,-1-3 0 0,-3-1 0 0,4 4-16 0,0-3 0 8,-1 3 8-7,-3-4-8 28,4 1 0-29,-1 3 11 0,1-3-11 0,0-4 10 0,-1 7-10 0,1 0 8 0,0-4-8 0,3 1 8 5,-3-1-8-4,4 4 12 37,3-3-12-38,-3-1 12 0,3 1-12 0,1-1 0 0,-5 4 0 0,-3 0 8 0,4-3-8 0,-5-1 0 1,5 1-12-1,0 3 12 27,-5-4 0-27,5 1 0 0,-5 3 12 0,1-4-4 0,0 1-8 1,-1 3-9-1,-3 3 9 0,4-3-13 29,-4 0 13-28,-1 0 16-1,1 0-3 0,0 0-1 0,-4 0-12 0,0 0-16 1,-1 0 3-1,-3 0 1 30,-4 0 35-30,0 0 7 0,12 4 2 0,-12-4 0 0,8 3-32 0,-8-3 0 0,8 0 0 0,4 4 0 32,-12-4 0-31,7 0 0-1,-7 0 0 0,0 0 0 0,8 0 10 0,-8 0-1 0,8 0 0 1,0 0 0 27,-8 0-9-28,12 0 8 0,-4 0-8 0,-8 0 8 1,0 0-8-1,7-4 0 0,1 4-10 0,0-3 10 8,-8 3 0-7,8 0 0 32,4 0 0-33,-5 0 10 0,1 0-10 0,0 0 0 0,-4 0 0 0,4 0 0 0,0 0 0 0,0-4 0 1,-1 1 0-1,1 3 0 9,0-4 0-9,0 4 0 12,0 0 0-11,4 0 0-1,-5 0 0 0,1 0 0 9,4 0 0-9,-4 0 0 7,4 0 0-7,-1 0 0 8,1 0 0-7,0 0 0 4,-4 0 0-5,0 4 0 30,-1-1 0-30,1 1 0 1,-8-4 0-1,12 0 0 0,0 0 0 0,-1 0 0 0,1 0 0 0,0 3 0 5,0 1 0-4,-4-4 0 28,3 0 0-29,-3 0 0 1,0 0-11-1,4 0 11 0,-4 0 0 0,-1 0 0 0,-7 0 0 0,8-4 0 36,0 4-8-36,4-3 0 0,-12 3 0 0,0 0 0 0,0 0-36 0,8 0-6 0,-8 0-2 0,0 0 0 29,0 0-3-29,0 0-1 0,0 0 0 0,8 0 0 0,-8 0-22 0,0 0-5 0,0 0-1 0,7 3 0 7</inkml:trace>
    </iact:actionData>
  </iact:action>
  <iact:action type="add" startTime="20583">
    <iact:property name="dataType"/>
    <iact:actionData xml:id="d3">
      <inkml:trace xmlns:inkml="http://www.w3.org/2003/InkML" xml:id="stk3" contextRef="#ctx0" brushRef="#br0">14000 2872 172 0,'0'0'16'1,"0"0"-16"-1,0 0 0 0,0 0 0 1,0 0 123-1,0-7 21 21,-4 0 5-21,4 7 1 0,0 0-114 1,0-7-22-1,-4 0-5 0,4 7-1 36,0-7-8-35,-4 0-11-1,4 0 3 0,0 3 0 0,0-3 8 0,0 7 0 0,0-7 0 0,0 7 8 0,0-7 24 0,0 7 4 28,0-7 2-27,0 7 0-1,0 0 2 0,4-3 0 0,-4 3 0 0,0 0 0 0,0 0-17 0,0 0-3 30,0 0-1-30,0 0 0 0,0 0-4 0,0 0-1 0,0 0 0 0,0 0 0 0,0 0 7 0,0 0 2 28,0 0 0-28,8 0 0 0,-8 0-7 0,8 0-2 0,-8 0 0 1,0 0 0 27,12 0 3-27,-5 0 1-1,-7 0 0 0,12 3 0 0,0 1-7 0,-4-4-2 0,4 0 0 0,-1 0 0 30,-3 3 2-30,0-3 0 0,4-3 0 0,-1 3 0 0,1 0 0 0,4 0 0 0,-4-4 0 0,3 4 0 3,-3-3-3-3,4 3 0 8,-1-3 0-8,5-1 0 8,-4 1-8-7,3-1 10 3,1 1-10-3,3-4 10 26,-3 3-10-25,4 1 0-2,-1-1 0 0,-3 1 8 0,3-4-8 0,1 7 0 1,3-7 0-1,-3 7 0 26,3-4 0-26,1 4 0 0,-5-3 0 0,1-1 8 1,-1 4-8-1,-3 0 0 4,-1-3 0-4,1 3 0 32,3-4 0-32,-7 4 0 0,4 0 0 0,-1 0 0 0,1 0 0 0,-4 0 0 0,-1 0 0 0,5-3-11 38,-5 3 11-38,5 0 0 0,-4 0 0 1,3 0 0-1,-3 0 0 0,4 0 0 0,-5-4 0 0,1 4 0 0,0 4 0 0,3-4 0 27,-3 0 0-27,0 3 0 1,-1-3 0-1,1 0 0 0,-4 0 0 0,-1 0 0 0,-3 0 8 0,4 0-8 4,-4 0 8-3,4 0-8 27,-1 0 12-28,-3 4-3 0,0-4 0 0,-8 0 0 1,0 0 2-1,12 0 0 0,0 0 0 0,-5 0 0 36,-7 0-1-36,12 3 0 0,0 1 0 0,0-1 0 0,-4-3-10 0,-1 0 0 0,-7 0 0 1,12 4 0 0,0-1 0-1,0 1 0 24,-4-4 0-24,3 3 0 0,1 1 0 0,-4-1 0 1,0-3 0-1,0 0 0 29,3 0 0-29,-3 4 0 0,0-4 0 0,0 3 0 0,0-3 0 0,0 0 0 0,-1 0 0 1,5 4 0 7,-4-4 0-8,0 3 8 33,4-3-8-33,-5 4 8 0,1-4 0 1,0 0-8-1,4-4 12 0,-4 4-4 1,3 0 0-1,-3 0 0 0,4 0 0 0,4 0 0 33,-5 4-8-33,1-4 12 0,0 0-12 0,0 0 12 0,-4 0-12 1,7 3 0-1,1-3 0 0,-4 0 8 25,-1 4-8-24,1-1 0-1,-4-3 0 0,0 4 8 0,-8-4-8 0,16 0 0 1,-5 3 0-1,5 0 8 7,-4-3-8-6,3 4 0 28,1-4 0-29,-4 0 0 1,4 3 0-1,-1 1 0 0,-3-4 0 0,0 3 8 0,3-3 8 0,-3 0 2 9,0 0 0-9,4 0 0 5,-5 4-18-4,5-4 0 29,-4 0 0-30,-4 0 0 0,3 0 0 0,1 0 0 0,0-4 0 0,0 4 0 0,-1 0 0 1,1 0 0 27,0 0 0-27,-4 0 0-1,4 0 0 0,-1 0 0 0,5 4-11 0,-4-4 11 0,-1 0 0 0,5 0 0 6,-4 0 0-6,4 0 0 35,-5 0 0-35,1 0 0 0,4 0 0 0,-4 0 0 0,3 0 0 1,1 0 0-1,0-4 0 0,3 4 0 6,-7 0 0-6,4 0 0 26,-1 0 0-26,-3 0 0 1,4-3 0-1,-5 3 0 0,5-4 0 0,4 4 0 0,-5 0 0 0,1 0 0 7,0 0 0-6,-1 0 0 24,-3-3 0-24,4 3 0-1,-4 3 0 0,3-3 0 0,-3 0 0 0,4-3 0 6,-4 3 8-5,-1 0-8 27,1-4 0-28,0 4 0 1,-4-3-8-1,3 3 8 0,1 0 0 0,-4 0 0 1,4 0 0-1,0 0 0 5,-5 0 0-5,1 0 0 28,4-3 0-27,0 3 0-1,-1 0 0 0,-3-4 0 1,4 4 0-1,0-3 0 0,-4 3 0 0,-1 0 0 7,5-4 0-6,-4 4 0 5,4-3 0-5,-4 3 0 6,3 0 8-7,1-4-8 34,-4 4 0-34,0-3 0 0,-8 3 0 0,12 0 0 1,-12 0 0-1,7 0 0 1,1 0 0-1,-8 0 0 0,0 0-8 0,12-4 8 30,-4 4 0-30,0 0 0 0,-8 0-8 0,12-3 8 0,-5 3 0 0,-7 0 0 0,0 0-8 1,0 0 8 11,8 0 0-10,4-4 0-2,0 4-15 1,-4 0 4 6,-8 0 1-7,7-3 0 10,5 3-10-10,0 0-3 30,-12 0 0-30,8 0 0 1,0 0-15-1,-8 0-3 0,0 0-1 0,11 0-418 7,-7-4-84-6</inkml:trace>
    </iact:actionData>
  </iact:action>
  <iact:action type="add" startTime="26638">
    <iact:property name="dataType"/>
    <iact:actionData xml:id="d4">
      <inkml:trace xmlns:inkml="http://www.w3.org/2003/InkML" xml:id="stk4" contextRef="#ctx0" brushRef="#br0">16779 2910 284 0,'0'0'12'1,"0"0"4"-1,0 0-16 0,0 0 0 25,0 0 0-25,0 0 0 0,0 0 24 0,0 0 1 0,0 0 1 0,0 0 0 0,8-4-2 1,-8 4 0 26,0 0 0-26,0 0 0-1,0 0 10 0,0 0 2 0,0 0 0 0,0 0 0 1,0 0 0-1,7-3 0 25,-7 3 0-25,0 0 0 0,0 0-6 0,0 0-1 0,0 0 0 1,8-3 0 22,-8 3-11-23,0 0-2 0,0 0-1 0,4-4 0 1,4 1 5-1,-8 3 2 33,12-4 0-33,-12 4 0 0,0 0 5 0,4 0 1 0,8-3 0 0,-9-1 0 0,-3 4 3 0,0 0 1 0,0 0 0 0,0 0 0 29,12-3-8-29,-4-1-2 0,-8 4 0 1,4-3 0-1,4-1-10 0,0 4-3 0,3 0 0 0,-11 0 0 29,0 0 3-28,8-3 1-1,4-1 0 0,-4 4 0 0,-8 0-4 0,12-3-1 0,-5 3 0 0,1-4 0 30,4 4-8-30,-4 0 8 1,0 0-8-1,3-3 8 0,1 3-8 0,-4-4 0 0,-8 4 0 0,8 0 0 8,4 0 0-8,-12 0 0 27,0 0 0-27,11 0 0 1,1 0 0-1,-4 0 0 1,-8 0 0-1,8-3 0 0,-8 3 0 0,12 0 0 6,-5 0 0-6,-7 0 0 30,8 0 0-30,-8 0 0 0,12 0 0 0,-4-4 8 0,0 4-8 0,-8 0 0 0,11 0 0 0,1 0 8 35,-4 0-8-34,0 0 0-1,0-3 0 0,0 3 0 0,3-4 0 0,-3 4 0 0,-8 0 0 0,8 0 8 9,4 0-8-9,-4-3 8 0,-1 3-8 1,5 0 8 8,-4-4-8-9,0 4 0 28,0 0 9-28,-8 0-9 1,0 0 8-1,11 0-8 0,1-3 10 0,-4 3-10 0,0 0 8 0,4 0-8 6,-1 0 0-6,1 0 9 36,0 0-9-36,0-4 0 0,-1 4 0 0,1 0 8 0,0 0-8 0,4-3 0 0,-5 3 0 0,-3 0 0 7,4-4 0-7,-4 4 0 28,4 0 0-28,-1 0 0 0,5 0 0 0,-4 4 0 0,0-4 0 0,-1 0 0 1,1-4 0-1,4 4 0 5,-16 0 0-4,8 0 0 27,7 4 0-27,-3-4 0-1,0 0 0 0,0 0 0 0,-5 0 0 0,5 0 0 1,0 0 0-1,-4 0 0 5,3 0 0-5,1 0 8 30,-4 0-8-29,4 0 0-1,-4 0 0 0,3 0 8 0,-3 0-8 0,0 0 0 0,4 0 0 0,-4 0 0 33,3 0 0-33,1 3 0 1,0-3 8-1,0 4-8 0,-12-4 8 0,12 0-8 0,-5 0 8 0,5-4-8 27,0 1 8-27,0 3-8 1,-5-4 14-1,1 4-2 0,4 0-1 0,-8 0 0 0,-4 0-11 0,12 0 8 6,-1-3-8-5,1 3 8 27,-12 0 3-28,4-4 0 1,8 4 0-1,0 0 0 0,-1-3-11 0,-3 3 8 0,0 0-8 0,4-4 8 6,0 4-8-5,-1-3 0 6,-11 3 0-6,16 0 0 5,4 0 0-5,-9 0 8 31,-11 0-8-32,0 0 8 1,12 0-8-1,0-4 0 0,-4 4 0 0,-8 0 0 1,0 0 0-1,0 0 0 29,8-3 0-29,-8 3 8 1,0 0-8-1,0 0 0 0,15 0 0 0,-3 0 0 0,-12 0 0 0,0 0 0 6,12 0 0-5,0 0 0 27,-1 0 0-28,1 0 0 0,-4 0 0 1,4 0 0-1,-1 0 0 0,1 0 0 0,-12 0 0 0,8 0 0 6,8 0 0-6,-5 0 0 31,-3 0 0-31,0 0 0 0,-8 0 0 0,8 0 0 1,4 3 0-1,0-3 0 0,-12 0 0 0,7 0 0 6,5-3 0-5,-4 3 0 23,-8 0 0-24,12 0 0 1,-1 0 0-1,1 0 0 0,-4 0 0 0,0 0 0 1,0 0 0 0,3 0 0 30,5 0 0-31,-8 0 0 1,-8 0 0-1,8 0 0 0,8-3 0 0,-9 3 0 0,-7 0 9 0,0 0-9 27,12 0 0-27,0-4 0 1,-4 4 0-1,-8 0 0 0,0 0 0 0,11-3 0 0,1 3 0 1,-4 0 0 5,-8 0 0-5,0 0 0 29,12 0 0-30,0 0 0 0,-12 0 0 1,7-4 8-1,1 1-8 0,4-1 0 0,-4 1 0 0,-8 3 0 27,0 0 0-27,16 0 0 1,-1-4 0-1,-3 4 0 0,-12 0 0 0,12 0 0 1,3 0 0-1,-3 0 0 8,-12 0 0-8,0 0 0 31,0 0 0-31,8 0 0 0,0 0 0 0,-8 0 0 0,0 0 0 0,8 0 0 1,7 4 0-1,-3-4 0 26,-12 0 0-26,0 0 0 1,12 0 0-1,0 0 0 0,-1 0 0 0,-3 0 9 0,-8 0-9 0,12 0 0 7,4 0 0-6,-5 0 0 30,-11 0 0-31,12 3 0 0,4-3 0 0,-4 0 0 0,-5 0-13 0,-7 0 5 1,12 0 8-1,-4 4 0 6,4-4 0-5,0 3 0 28,-12-3 0-28,7 0 0-1,5 4 0 0,0-4-8 0,-12 0 8 0,12 0 0 1,-1 3 0-1,1-3 0 8,-4 0 0-8,0 0 0 31,4 0 0-31,-5 0 0 0,5 4 0 0,-4-1 0 0,-8-3 0 0,12 0-8 0,7 3 8 0,-7 1 0 12,-4-4 0-12,0 0 0 0,8 3 0 1,-5-3 0 4,-11 0 0-4,8 4 0 27,0-1 0-27,4-3 0-1,-1 0 0 0,1 0 0 0,-12 0 0 0,12 0 0 0,12 0 0 0,-9 0-8 30,-15 0 8-30,12 0 0 0,4-3 0 1,3 3 0-1,-3 0 0 0,0 0 0 0,-9 0 8 0,5 0-8 28,8 3 0-28,-5-3 0 1,-7 0 0-1,4 0 0 0,8 0 0 0,-9 0 8 0,-3 0-8 0,4 0 0 7,0 4 0-6,0-4 0 29,-1-4 0-30,-3 4 0 0,0 4 0 0,4-1 0 0,-1-3 0 1,1 0 0-1,-4 4 0 0,4-1 0 30,0-6 0-30,-1 3 0 0,1 0 0 0,-4 0 0 0,4 0-10 0,-1 3 10 1,-3-3 0-1,0 0 0 7,4 0 0-7,0 0 0 31,-5 4 0-31,1-4 0 1,4 0 0-1,-4 0 0 0,0 0 0 0,0 0 0 0,-1 0 0 0,5 0 0 6,-4 0 0-6,0 0 0 8,0 0 0-7,3 0 0 4,-3 0 0-5,4 0 0 6,0 0 0-5,0 0 0 6,-1 0 0-7,1 0 0 30,4 0 8-30,-4 0-8 0,7 0 0 0,-3 0 0 1,-4 0-8-1,3 0 8 0,1-4 0 0,0 4 0 29,3 0 0-28,-3 0 0-1,0 0 0 0,-1-3 0 0,-3 3 8 0,4 0-8 0,-5 0 0 0,5 0 0 6,0 0 0-6,-4-4 0 33,-1 4 0-33,5 0 0 0,-4 0 0 0,-1 0 0 0,5 0 12 0,-4 0-4 0,0 0-8 0,-1 0 12 6,1 0-12-6,0 0 0 31,4 0 0-31,-5 0 0 1,1-3 0-1,0 3 0 0,0 0 0 0,3 0 0 0,-3-4 0 0,4 4 0 7,-1-3 0-7,-3 3 0 28,4-4 0-28,0 4 0 1,-1-3 0-1,1-1 0 0,4 1 0 0,-5 3 0 1,1-3 0-1,0-1 9 6,3 1-9-5,1-1 12 31,-5 4-12-32,5-3 12 0,-4-1-4 0,3 1 0 0,-3 3 0 0,4-4 0 1,-1 4-8-1,-3 0 0 5,3 0 0-4,-3 0 0 26,0 0 0-26,-1-3 0-1,1 3 0 0,0-4-11 0,-1 4 11 0,-3 0 0 0,4 0 0 1,-4 0 0 4,3 0 0-5,-3-3 0 8,0 3 0-7,0-4 0 33,-1 1 0-34,1 3 0 1,4-4 0-1,-4 4 0 0,-1-3 0 1,-3 3 8-1,4-4-8 0,4 4 0 0,-5 0 0 0,5-3 8 31,-4 3-8-31,3-4 0 0,-3 4 19 0,4 0-1 0,0-3 0 0,-5 3 0 1,5-4-27-1,-4 4-6 12,0 0-1-10,3 0 0-2,1 0 16 0,0-3 0 30,-1 3 0-30,5-4 0 1,-4 4 10-1,3 0 5 0,-3 0 1 0,-1 4 0 0,1-8-26 0,0 4-5 6,-4 0-1-5,-1 0 0 29,1 0 26-30,0 0 5 0,0 0 1 0,-5 0 0 0,5 4-16 0,-4-4 0 1,4 3 0-1,-4-3 0 5,3 0-10-4,-3 0-5 31,4 0-1-32,-4 0 0 0,4 0 26 0,-5-3 5 0,5 3 1 0,-4 0 0 0,4 0-16 0,0 0 0 7,-5 0 0-6,5 0 0 35,0-4 0-36,0 4-13 0,-1 0 2 0,1 0 1 0,4 0 10 0,-4 0 0 0,-1 0 0 0,5-3 0 1,-4-1 0-1,3 4 14 6,-3 0-3-6,4 0-1 10,-4 0-10-9,-4-3 0 3,3 3-12-3,1 0 12 5,4 0 0-5,-5 0 0 5,1 0 0-6,4 0 0 28,-4-4 0-28,3 4 0 0,-3 0 0 1,0 0 0-1,4 4 0 0,-5-4 0 0,1 0 8 0,4 0-8 33,-5 0 0-33,-11 0 0 0,12 3 0 0,0 1 0 1,0-4 0-1,-4 0 0 0,-8 0 0 0,11 0 0 5,1 3 0-5,0-3 0 31,-4 0 0-31,-8 0 0 0,8 0 12 0,3 0-2 0,-3 0-1 0,0 0 0 1,0 0-9-1,4 0-12 6,-5-3 2-6,1 3 1 32,4 0 9-32,-4 0 0 0,0 0 8 0,3-4-8 0,-3 4 0 1,4-3 0-1,0 3 0 0,-4 0 0 8,3-4 8-8,-3 4-8 28,4-3 8-28,4 3-8 1,-5 0 0-1,1 0 0 0,4 0 0 1,0 0 0-1,-5 0 0 0,5 0 0 7,0 0 0-6,-1 0-8 31,-7 0 8-31,8 0 0-1,-4 0 0 0,3-4 0 1,-3 4 0-1,0 0 0 0,3 0 0 0,-3 0 0 0,4-3 0 1,-4 3 0 6,-1 0 10-6,1 0-10 6,4-4 9-7,-4 4-9 27,3 0 8-27,-3 0-8 3,4 0 0-3,-4 0 0 0,-1 4 0 0,5-1 0 1,-4-3 0-1,-1 0 0 4,5 0 0-4,-4 0 0 38,4 0 0-38,-5-3 0 0,5 3 0 0,0 0 0 1,-1 0 0-1,-3 0 0 0,4-4 0 0,-1 4 0 1,1 0 0-1,0 0 0 30,0 0 0-30,3 0 0 1,-3 0 0-1,-1 0 0 0,5 0 0 0,-4 0 0 0,7 0 0 0,-7 0 0 8,4 0 0-7,-5 0-11 26,1 4 11-26,0-4 0-1,-1 0 0 0,5 0 0 0,-4 3 0 0,3-3 0 0,1 0 0 0,-5 4 0 6,-3-4 0-6,4 0 0 29,-1 0 0-29,-3 0 0 1,4 0 0-1,-4 3 0 0,-1-3 0 0,1 4 0 0,-4-1 0 0,0 1 0 12,4-4 10-11,-5 0-10 26,1 3 0-27,4 1-15 0,-12-4 2 0,8 3 0 0,0-3 1 0,3 4 0 0,-3-1 0 1,0 1 0 11,0-1 3-11,0 1 1-1,4-1 0 0,-5 1 0 15,-7-4-4-14,8 3 0-1,0 4 0 0,0-3 0 15,-8-4-2-15,8 3-1 0,4 4 0 0,-9-3 0 28,-3-4-13-28,8 7-4 0,0 3 0 0,0-3 0 17,-8-7-28-16,8 7-7-1,-4 0-1 0,4-4-534 0</inkml:trace>
    </iact:actionData>
  </iact:action>
  <iact:action type="add" startTime="31811">
    <iact:property name="dataType"/>
    <iact:actionData xml:id="d5">
      <inkml:trace xmlns:inkml="http://www.w3.org/2003/InkML" xml:id="stk5" contextRef="#ctx0" brushRef="#br0">835 3189 172 0,'0'0'16'0,"0"0"-16"0,0 0 0 1,0 0 0 1,0 0 77-1,4-7 13 24,-4 7 2-25,0 0 1 1,0 0-79-1,0 0-14 0</inkml:trace>
    </iact:actionData>
  </iact:action>
  <iact:action type="add" startTime="31963">
    <iact:property name="dataType"/>
    <iact:actionData xml:id="d6">
      <inkml:trace xmlns:inkml="http://www.w3.org/2003/InkML" xml:id="stk6" contextRef="#ctx0" brushRef="#br0">729 3203 172 0,'0'0'16'1,"0"0"-16"26,0 0 0-26,0 0 0-1,0 0 107 0,0 0 18 1,0 0 4-1,0 0 1 0,0 0-58 0,0 0-12 26,0 0-3-26,0 0 0 0,0 0-10 0,0 0-3 0,0 0 0 0,0 0 0 31,0 0-16-31,0 0-3 0,0 0-1 0,0 0 0 0,0 0 0 0,0 0 0 0,0 0 0 0,0 0 0 28,0 0-8-28,0 0-1 0,0 0-1 0,0 0 0 0,0 0 13 0,0 0 2 0,0 0 1 0,0 0 0 25,0 0-18-25,0 0-3 0,0 0-1 0,0 0 0 0,0 0 4 0,0 0 0 27,0 0 0-27,0 0 0 0,0 0 2 0,0 0 1 0,0 0 0 0,0 0 0 0,0 0-5 0,0 0-1 25,0 0 0-25,0 0 0 0,0 0 9 0,0 0 2 0,0 0 0 0,0 0 0 24,0 0-20-24,0 0 0 0,0 0 0 1,0 0 0 0,0 0 10-1,0 0-2 1,0 0 0-1,0 0 0 26,0 0-8-26,0 0 0 0,0 0 0 0,0 0 8 0,0 0-8 0,0 0 0 24,0 0 0-24,-8 0 0 1,0 0 0 0,8 0 0-1,0 0 0 0,0 0 0 0,-7 0-12 1,7 0 1 28,0 0 1-29,-8 3 0 0,-4-3-6 0,4 0-2 1,8 0 0-1,-8 0 0 0,1 0 18 0,-5 4 0 6,0-1-8-6,4 1 8 11,-4-4 0-11,5 0 0 6,-1 3 0-6,-4 1 0 8,8-4 0-7,-4 3 0 5,0 1 0-6,1-1 0 27,3 1 0-27,-4-1 0 1,8-3 0-1,-8 0 0 0,0 3 8 0,8-3 0 0,-8 0-8 0,8 0 12 36,0 0 3-36,0 0 0 1,0 0 0-1,0 0 0 1,0 0-1 0,-4-3 0-1,4 3 0 0,0 0 0 0,0 0-6 0,0 0 0 26,0 0-8-26,0 0 12 0,0 0-12 0,0 0 0 0,0 0 0 0,0 0 0 32,8 0 0-31,0-3 0-1,0 3 0 0,4 0 0 1,-5 0 0-1,5-4 0 0,0 4 0 0,0 0 0 0,-1-3 0 0,5-1 9 43,-4 1-9-42,8 3 8-1,-13 0-8 0,9 0 12 1,4 0-12-1,-5-4 12 0,5 4-2 0,0-3 0 1,-1 3 0-1,1 0 0 0,-1 0-10 0,1-4 0 35,-1 1-12-34,1 3 12-1,-4 0 0 0,3 0 0 0,-3 0 0 0,4-4 0 0,-5 1 0 0,1-1 0 0,0 4 0 0,-1 0 0 38,1-3 21-38,4-1-1 0,-5 4 0 0,1-3 0 0,0-1-20 0,-1 1 8 0,-3 3-8 0,4 0 0 0,-1 0 0 0,1 0-15 14,-4-4 3-13,4 4 0-1,-1 0 12 0,-3 0 16 29,0 4-3-29,-1-4-1 1,5 0-12-1,-4 0 0 0,0 0 0 0,3 0 0 0,-3 3 0 0,4 1 0 34,-4-4 0-34,-1 3 0 0,1-3 0 0,0 0 0 0,0 0 0 0,-1 0 0 0,-3 4 0 1,4-1 0-1,0-3 0 5,-1 4 0 24,5-1 0-29,-4 1 0 0,0-4-12 1,3 0 12-1,-3 3 0 0,0 1 0 0,4-4 0 0,-5 3 0 29,1 1 0-29,0-4 0 1,-4 0 0-1,3 3 0 0,1 1 0 0,0-4 0 0,0 3 0 0,3-3 0 8,-3 0 8-8,4 4-8 33,-4-4 0-33,-5 3 0 1,5-3 11-1,4 0-11 0,-1 3 12 0,1-3-12 0,-4 0 11 0,4 0-11 0,3 4 10 0,-3-1-10 38,0-3 10-38,3 0-10 1,-3 0 10-1,0 0-10 0,3 0 8 0,5 0-8 0,-5 0 0 0,5 0 9 1,-5 4-9-1,5-1 0 4,-8-3 0-4,7 4 0 30,-7-4 0-29,7 0 8-1,-3 0-8 0,-1 0 0 0,-3 3 8 0,8-3-8 0,-5 0 8 0,1 0-8 32,-5-3 10-32,1 3-10 0,4 0 12 0,-1 0-12 0,1 0 12 0,0 0-12 1,-1-4 12-1,1 4-12 5,3 0 8-5,1 0-8 27,-1 0 0-27,1 4 0 0,-5-1 8 0,1-3-8 0,-4 0 0 0,3 4 0 4,5-4 8-4,-5 0-8 30,1 0 0-30,4 0 0 0,-5 3 8 0,1-3-8 0,-5 4 0 0,5-1 0 0,0-3 9 0,-1 4-9 6,-3-4 0-6,0 0 9 29,-1-4-1-28,1 4 0 0,-4 0 0-1,3 0 0 0,5 0 0 0,-4 0 0 0,-1 0 0 0,1-3 0 33,-4 3-8-33,3-4 0 1,1 4 9-1,0 0-9 0,3-3 0 0,1 3 8 0,0 0-8 0,-5 0 0 34,1 3 0-34,0-3 9 0,-1 4-9 0,1-4 0 0,4 0 0 0,-1 0 0 0,1 3 0 0,-1-3 0 0,1 4 0 0,-1-1 0 6,1 1 0-5,0-4 0 7,-1 0 0-8,1 3 0 26,-4-3 8-25,3 4-8 0,-3-4 0-1,0 0 0 0,-1 0 8 0,1 3-8 1,0 1 0-1,-1-4 0 27,1 0 8-27,0 0-8 0,-1 0 0 0,-3 0 0 0,4 0 8 1,-5 0-8 5,5 0 0-6,0 0 0 25,-1 0 0-25,5 0 0 1,-8 0 8-1,7 0-8 0,1 0 0 0,0 0 0 0,-9 0 8 0,5 3-8 29,4-3 0-28,-1 0 0-1,1 0 0 0,-1 0 0 0,1 4 0 0,0-4 0 1,-5 0 8-1,5 0-8 29,-4 3 0-29,-1-3 0 0,1 4 11 0,4-4-11 0,-5 0 10 0,-3 0-10 0,4 0 8 0,-1 0-8 8,-3 0 0-8,0 0 0 29,4 0 8-29,-5 0-8 0,5 0 0 0,-4 0 0 0,3 0 8 0,1-4-8 0,0 4 0 0,3-3 0 35,-3-1 8-35,0 1-8 1,3-1 0-1,1 1 0 0,3-1 8 0,-3 1-8 0,4-1 0 0,-5 4 9 1,1-3-9 3,3-1 8 23,-3 1-8-27,-1 3 8 1,9 0-8-1,-9-4 0 0,1 1 0 0,0 3 8 0,3 0-8 0,-3 0 0 24,-1-4 0-24,-3 1 0 1,0 3 0-1,3 0 0 1,-3 0 0-1,0-4 0 10,-1 4 0-10,-3-3 0 0,4 3 0 0,-4 0 0 30,3-4 0-29,-3 1 0-1,0 3 0 0,-1 0 0 0,5 0 0 0,-4 0 0 0,0 0 0 0,-1 0 0 8,1 3-8-8,-4-3-4 26,4-3-1-26,-4 3 0 1,3 3-16-1,-3 1-3 0,-8-4-1 1,4 7 0 29,-4-7-155-29,4 10-30-1</inkml:trace>
    </iact:actionData>
  </iact:action>
  <iact:action type="add" startTime="43362">
    <iact:property name="dataType"/>
    <iact:actionData xml:id="d7">
      <inkml:trace xmlns:inkml="http://www.w3.org/2003/InkML" xml:id="stk7" contextRef="#ctx0" brushRef="#br1">361 6116 172 0,'0'0'8'1,"0"0"1"-1,0 0-9 0,0 0 0 0,0 0 0 0,0 0 0 24,0 0 114-23,0 0 21-1,0 0 4 0,0 0 1 0,-8 0-97 0,8 0-19 2,0 0-4-1,0 0-1 26,-4-4-7-27,4 4 0 0,-8-7-1 1,8 7 0-1,0 0 3 0,0 0 1 1,0 0 0-1,0 0 0 26,0 0 3-26,0 0 1 0,0 0 0 0,-4 0 0 1,4 0-3-1,0 0-1 25,0 0 0-25,0 0 0 0,-8-7 9 0,8 7 1 0,0 0 1 0,0 0 0 26,0 0-10-26,0 0-1 1,0 0-1-1,0 0 0 0,0 0-5 0,0 0-1 1,0 0 0-1,0 0 0 24,12-3-8-24,-12 3-11 0,0 0 3 0,0 0 0 0,8-4 8 0,-8 4 0 35,8-3 0-35,-8 3 0 1,0 0 0-1,0 0 0 0,0 0 0 0,0 0 8 0,0 0-8 0,4-4 0 0,-4 4 0 0,0 0 8 28,0 0-8-28,0 0 12 0,0 0-4 0,4-7 0 0,0 4 0 0,-4 3 1 1,0 0 0-1,0 0 0 29,-4-7 3-29,4 7 0 2,-4-7 0-2,4 0 0 0,-4 0 8 0,4 7 1 1,-8-3 1-1,4-4 0 34,4 7-9-34,0 0-1 0,-8-4-1 0,8 4 0 1,0 0 1-1,0 0 0 0,-8-3 0 0,8 3 0 0,-4 0-12 0,-3 3 12 53,7-3-12-53,0 0 12 0,0 0-12 0,-4 7-11 1,0 0 3-1,4-7 0 0,0 0 8 0,0 7 0 0,0-7 0 0,0 14 0 1,4-4 0-1,0 4-8 0,-4-14 8 0,4 11-8 76,-1-1 8-76,-3-10 0 1,0 0 0-1,4 7 0 0,0 4 0 1,-4-11 0 0,0 0 0 0,0 0 0 0,0 0 0-1,0 0 0 0,12 0 8 0,-4 0-8 0,-8 0 8 0,8-4-8 0,0-3 8 1,-1 4-8-1,1-4 9 0,0 0-9 0,0 0 12 0,-4 0-12 0,0-4 11 0,4 1-11 92,-8 3 10-92,4 0-10 0,-1-3 0 0,1 3 0 0,-4 3 0 0,4-3 0 0,0 0 8 0,-4 7-8 0,0-3 0 0,0 3 0 0,0 0 8 0,0-7-8 0,0 7 0 0,0 0 0 0,0 0 12 0,0 0-4 0,0 0-8 0,0 0 12 1,0 0-4-1,0 0-8 0,0 0 11 0,-8 3-11 99,4 4-36-98,-3 0-13-1</inkml:trace>
    </iact:actionData>
  </iact:action>
  <iact:action type="add" startTime="47837">
    <iact:property name="dataType"/>
    <iact:actionData xml:id="d8">
      <inkml:trace xmlns:inkml="http://www.w3.org/2003/InkML" xml:id="stk8" contextRef="#ctx0" brushRef="#br2">372 6102 345 0,'0'0'31'1,"0"0"-31"-1,0 0 0 0,0 0 0 27,0 0 0-27</inkml:trace>
    </iact:actionData>
  </iact:action>
  <iact:action type="add" startTime="48269">
    <iact:property name="dataType"/>
    <iact:actionData xml:id="d9">
      <inkml:trace xmlns:inkml="http://www.w3.org/2003/InkML" xml:id="stk9" contextRef="#ctx0" brushRef="#br2">451 6043 594 0,'0'0'26'2,"0"0"6"-2,0 0-32 0,0 0 0 0,0 0 0 1,0 0 0 22,0 0 12-23,4-7-3 0,-4 7-1 0,0 0 0 28,0 0-56-28,0 0-11 0</inkml:trace>
    </iact:actionData>
  </iact:action>
  <iact:action type="add" startTime="48342">
    <iact:property name="dataType"/>
    <iact:actionData xml:id="d10">
      <inkml:trace xmlns:inkml="http://www.w3.org/2003/InkML" xml:id="stk10" contextRef="#ctx0" brushRef="#br2">431 5994 288 0,'0'0'25'1,"0"0"-25"0,0 0 0 0,0 0 0 0,0 0 92-1,0 0 12 0,0 0 4 0,0 0 0 38,0 0-64-38,0 0-13 0,0 0-3 0,-8 7 0 0,8-7-18 0,-3 3-10 0,-1 4 10 0,4-7-10 0,0 0 0 0,-8 7 0 27,8-7-13-27,0 7 4 0,-4 4 9 0,4-4-13 1,0-7 5-1,0 0 8 26,0 6 0-26,0-6 0 0,0 7 0 0,0-7 0 0,0 0-10 0,0 11 10 0,0-11 0 0,0 0-9 31,0 0 17-31,0 0 4 0,0 0 1 0,0 0 0 1,0 0 15-1,0 0 4 0,0 0 0 0,0 0 0 24,0 0-1-24,8-7 0 0,-4 0 0 1,0 0 0-1,-1 4-21 0,1-4-10 1,-8-4 10-1,4 4-10 34,0 7 13-34,4-10-3 0,-4 3-1 0,0-4 0 0,-4 4 17 1,4 7 3-1,-3-7 1 0,3 0 0 27,-8 4-8-26,8 3-2-1,0 0 0 0,-4-7 0 0,-4 3-10 0,8 4-2 0,0 0-8 0,-8 0 12 29,8 0-12-29,-4 0 8 0,-4 4-8 0,0-4 0 0,8 0 0 0,-7 7 0 0,3 0 0 0,-4-4 0 31,4 4 0-31,0 0 0 0,0 0 0 0,0 0 0 0,4-7-12 0,-8 7 0 1,8 4 1-1,-4-4 0 28,1 0 11-28,3-7 0 0,0 7 0 0,0-7 0 0,0 6 0 0,-4 1 0 0,4-7 0 0,4 7 0 29,-4-7 0-28,0 0 0-1,0 0 0 0,0 0 8 0,0 0-8 0,0 0-12 0,0 0 4 0,0 0 0 29,3-3 8-28,5-4 0-1,-4 0-9 0,0 0 9 0,-4 7 0 0,8-10 0 0,-8-1 10 0,4 4-10 24,-4-3 18-24,0 3-3 0,4 0-1 0,-4 7 0 0,-4-7-14 0,4 7 0 31,0 0 0-30,-4-4 0-1,0-3 0 0,4 7 0 0,-4-3 0 0,4 3-372 26,-8 0-76-25</inkml:trace>
    </iact:actionData>
  </iact:action>
  <iact:action type="add" startTime="50188">
    <iact:property name="dataType"/>
    <iact:actionData xml:id="d11">
      <inkml:trace xmlns:inkml="http://www.w3.org/2003/InkML" xml:id="stk11" contextRef="#ctx0" brushRef="#br2">459 7628 748 0,'0'0'67'1,"0"0"-54"-1,0 0-13 0,0 0 0 0,-4-4 80 0,4 4 14 3,-8-7 2-2,8 7 1 22,0 0-77-23,0 0-20 1,0 0 0-1,0 0 0 0,-8-3-12 0,8 3-5 28,0 0-2-28,0 0 0 0,0 0-3 0,0 0-1 0,-4 3 0 1,4-3 0-1,-4 7 23 0,0 0 13 27,4 0-1-27,-4 4-1 0,1-4 2 0,3 3 1 0,0 1 0 0,0-1 0 27,0 4-6-27,3-3 0 0,-3-1-8 0,4 0 12 1,-4 1-12-1,4-1 8 0,-4 1-8 0,4-1 0 28,-4-3 10-28,0 0-10 0,4 0 10 0,-4-7-10 0,0 0 20 0,0 0-1 0,0 0-1 0,0 0 0 28,0 0-2-28,8 7 0 0,-8-7 0 0,0 0 0 0,0 0 9 0,0 0 2 0,8-7 0 1,-4 0 0 24,-4 7-2-25,4-10 0 0,-4-1 0 0,4 1 0 0,-1-1-11 0,-3 1-2 29,0 0-1-29,0-1 0 0,0 1-2 0,-3-1 0 0,-1 1 0 0,0 3 0 1,0-4 10-1,0 4 1 27,0 0 1-27,4 4 0 0,-4-1-1 0,-4 1-1 0,4-1 0 0,4 4 0 1,0 0-19-1,-8 0 0 24,1 4 8-24,7-4-8 0,-8 3-12 0,8-3-5 1,-4 4-2-1,-4 3 0 34,4 0 11-34,0 3 8 0,-4-3-12 0,4 4 12 0,-3-1 0 0,3 1 8 0,0-4 0 0,4 6 1 1,-4-2-9-1,0 3-11 24,4 0 3-24,0 3 0 27,0-3-23-27,0 4-4 0,0-1-1 0,4-3-397 0,0 0-80 0</inkml:trace>
    </iact:actionData>
  </iact:action>
  <iact:action type="add" startTime="51292">
    <iact:property name="dataType"/>
    <iact:actionData xml:id="d12">
      <inkml:trace xmlns:inkml="http://www.w3.org/2003/InkML" xml:id="stk12" contextRef="#ctx0" brushRef="#br2">404 9464 576 0,'0'0'51'1,"0"0"-41"-1,0 0-10 0,0 0 0 27,0 0 155-27,0 0 29 0,-8-3 5 0,8 3 2 0,0 0-121 0,0 0-24 0,0 0-5 0,0 0-1 21,0 0-40-20,0 0 0 0,0 0-13-1,0 0 3 28,0 0-18-28,0 0-4 0,0 0-1 0,0 0 0 1,4 7 21-1,4-4 4 0,-4 4 8 0,-4-7-13 0,0 0 13 0,0 0 10 24,0 0-2-24,0 0 0 0,8 0 11 0,-8 0 1 0,7-3 1 0,-3-1 0 28,-4 4-1-28,0 0 0 0,4-7 0 0,-4 7 0 0,4-7-20 0,0-3 0 0,-4-1 0 0,0 4 0 34,0-3 0-34,-4 6 0 1,0-2 0-1,0 2 0 0,0 1 10 0,-3-1-2 0,3 1-8 0,-4 3 12 27,-4 0 3-27,8 0 0 0,-4 0 0 0,0 0 0 0,-3 3 3 0,3 1 1 1,0 3 0-1,0-4 0 23,4 4-19-23,-4 0-12 0,4 0 1 0,1 7 1 26,-1-4-151-26,4 4-31 0,-4 11-5 0,8-1-2 0</inkml:trace>
    </iact:actionData>
  </iact:action>
  <iact:action type="add" startTime="52100">
    <iact:property name="dataType"/>
    <iact:actionData xml:id="d13">
      <inkml:trace xmlns:inkml="http://www.w3.org/2003/InkML" xml:id="stk13" contextRef="#ctx0" brushRef="#br2">537 11154 460 0,'0'0'41'0,"-8"-3"-33"0,4-1-8 0,0-3 0 29,1 0 208-29,-1 4 39 0,4 3 8 0,-4-7 1 0,4 7-182 0,0-7-37 1,0 7-7-1,-4-4-2 25,0 1-28-25,4 3-15 0,0 0 2 0,0 0 0 24,-8 3-19-24,4 4-3 0,4-7-1 0,-4 11 0 0,-4-1 22 0,0 1 4 1,5 3 1-1,-1-4 0 25,0 4 9-25,0 0 12 0,4 0-2 1,-4 0-1-1,4 0 0 0,0 0 0 1,0-4 0-1,4 4 0 24,-4-3-9-24,0-1 0 0,-4 1 0 0,4-1 0 0,0-10 0 0,0 0 0 27,0 0 9-27,0 0-9 0,0 0 16 1,0 0 0-1,0 0-1 0,0 0 0 0,4-7 4 0,0-3 1 37,0-1 0-37,3-3 0 0,-3 0-20 0,0 0 0 0,0 0-8 0,0 0 8 0,0-3-16 0,0 0 2 1,-4 3 1-1,4 0 0 27,-4-4 13-27,4 8 0 0,-4-1 0 0,0 1-9 0,0 3 9 0,0 7 0 0,0 0 0 0,0 0 0 40,-4 0-9-40,4 0-7 0,0 0 0 0,-4 14-596 1</inkml:trace>
    </iact:actionData>
  </iact:action>
  <iact:action type="add" startTime="63822">
    <iact:property name="dataType"/>
    <iact:actionData xml:id="d14">
      <inkml:trace xmlns:inkml="http://www.w3.org/2003/InkML" xml:id="stk14" contextRef="#ctx0" brushRef="#br2">510 7151 288 0,'0'0'25'1,"0"0"-25"27,0 0 0-28,0 0 0 0,0 0 98 0,0 0 14 0,0 0 4 0,0 0 0 0,0 0-60 0,0 0-11 33,0 0-2-33,0 0-1 0,0 0-1 0,0 0 0 0,0 0 0 0,0 0 0 1,0 0-14-1,0 0-3 0,0 0-1 0,0 0 0 27,0 0-11-27,0 0-3 0,0 0 0 0,0 0 0 0,0 0 11 0,0 0 3 23,0 0 0-23,0 0 0 1,0 0 5-1,0 0 0 0,0 0 1 1,0 0 0 0,-8 3-7-1,8-3-2 27,0 0 0-27,-4 4 0 0,4-4-2 0,-8 3-1 0,0 1 0 0,0-1 0 27,1-3-17-27,7 0 8 0,0 0-8 0,-8 3 0 1,-4 4 0-1,4-7 0 0,0 4 0 0,4-4 0 27,-7 3 0-27,3-3 0 0,0 0 0 0,0 0-9 0,0 0 9 0,0 0 0 1,1 0 0-1,-1 0 0 27,0 0 0-27,4 0 0 0,-4 0 0 1,0 0 0-1,0 0 9 0,1 0-9 1,-1-3 12 0,0 3-12 23,0-4 9-24,8 4-9 0,0 0 0 0,-4 0 9 0,-4-3-9 0,8 3 12 29,-7-4-12-29,7 4 12 0,-4-3 6 0,4 3 2 0,0 0 0 0,0 0 0 0,-8 0-20 0,8 0 0 29,0 0-8-29,0 0 8 0,0 0 0 0,0 0 0 0,-4-7 0 1,4 7 0-1,0 0 0 0,0 0 0 25,0-3 0-25,0 3 0 0,0-7 0 0,0 7-9 0,0 0 9 0,0-7 0 28,0 7 0-28,0 0 0 0,0-11 9 0,0 11-9 0,0-7 0 0,0 4 0 0,0-4 0 0,0 0-12 28,-4 3 12-28,4 1 0 0,-4-4 0 0,4 0 0 0,0 0 0 0,-4 0 0 1,4 0 0-1,-4-4 0 24,4 8 12-24,-4-4 0 0,-4 0-1 0,4 0 0 0,4-3-11 0,-3 6-9 28,-1-3 9-28,0 0-13 1,0 0 13-1,0 0 15 0,0 0-3 0,4 0-1 0,-8 0-11 0,8 0 12 25,-4 0-12-25,4 4 12 0,-4-4-12 0,0 0 8 0,4 7-8 0,0-3 8 4,0-4-8-3,0-4 0 21,0 4 0-22,0-3 0 0,4 3 0 0,0-4 0 0,-4 4 0 0,4-3 0 27,4-1 0-26,-4 1 0-1,-4-1 0 0,0 5 0 1,4-5 0-1,0 1 0 0,0-1 0 0,0 1 0 28,-1-1 0-27,1 4 0 0,-4 7 0-1,4-7 0 0,0-3 0 0,0-1-11 0,4 8 3 0,-4-4 0 22,4 0 8-22,-8 7 11 0,8-7-3 2,-4 4 0-2,7-1-8 0,-3 1 0 26,0-1 0-25,0 1 0 0,4-1 0-1,-5 1-11 0,1-1 3 0,0 1 0 1,0-1 8-1,0 1 0 30,0-1 0-30,-1 1 0 0,-3 3 0 0,8-7 0 0,-8 3 0 0,4 1 0 0,-8 3 0 0,0 0 0 24,0 0 0-24,0 0 0 0,12-4 0 0,-12 4 0 0,7 0 0 0,-7 0 0 25,0 0 0-24,8-3 0-1,-8 3 0 0,0 0 0 0,0 0 0 0,0 0 0 26,0 0 0-26,0 0 0 0,0 0 0 0,0 0 8 0,0 0-8 0,0 0 0 0,0 0 0 0,0 0 8 25,0 0-8-24,0 0 0-1,4-7 0 0,-4 7 0 1,0 0 0-1,0 0 0 22,0 0 0-22,0 0 0 0,0 0 0 0,-8-7 0 0,1 0 0 0,3 3 0 3,4 4 0-3,0 0-8 26,-8-3 8-26,8 3 0 1,-8-4 0-1,8 4-8 0,-8 0 8 0,8 0 0 25,-4-3 0-25,4 3 0 1,-8 0 0-1,0-4 0 0,1 1 0 0,7 3 0 0,-8 0 0 0,8 0 0 27,-8 0 0-25,4 0-8-2,-4 0 8 0,8 0 0 0,0 0 0 0,0 0-8 1,0 0 8-1,0 0 0 30,0 0 0-30,0 0-8 0,0 0 8 0,0 0 0 0,0 0 0 0,0 0-8 0,0 0 8 0,0 0-10 25,0 0 10-25,0 0-10 0,0 0 10 0,0 0 0 0,0 0 0 1,12-3-8 20,-4-1 8-20,0 1 0-1,-1-1 0 0,1 4 0 0,4-3 0 0,-4 3 0 27,4 0 0-27,-4-4 0 0,3 4 0 0,-3-3 0 0,4-1 0 0,-4 1 0 0,-8 3 0 0,8 0 0 24,-1 0 0-23,1 0 0-1,-8 0 0 0,12 0 0 0,-4 0 8 0,0 0-8 27,-8 0 0-27,8 0 0 0,-8 0 0 0,7 0 0 0,-7 0 0 0,0 0 0 0,8 0 0 0,-8 0-8 31,0 0 8-31,0 0 0 1,0 0 0-1,0 0 0 0,0 0 0 0,0 0 0 0,0 0 0 0,0 0 0 24,0 0 0-24,0 0 0 0,0 0 0 0,0 0 0 0,0 0 0 0,0 0 0 34,0 0 0-34,0 0 0 0,0 0 0 0,0 0 0 0,0 0 0 0,0 0 0 0,0 0 0 1,0 0 0-1,0 0-10 0,0 0 10 29,0 0-8-29,-8 7 8 0,8-7 0 0,-4 7 0 0,4-7 0 0,-7 10 0 1,3-3 8-1,4-7-8 25,-8 7 0-25,4 0-10 0,4 0 0 0,-4 3 0 0,0-3-5 0,0 4-1 4,4-1 0-3,-4 1 0 26,0-1-36-26,4 1-8-1,0-1-2 0</inkml:trace>
    </iact:actionData>
  </iact:action>
  <iact:action type="add" startTime="66182">
    <iact:property name="dataType"/>
    <iact:actionData xml:id="d15">
      <inkml:trace xmlns:inkml="http://www.w3.org/2003/InkML" xml:id="stk15" contextRef="#ctx0" brushRef="#br2">494 8935 403 0,'0'0'17'1,"0"0"5"-1,0 0-22 0,0 0 0 0,0 0 0 0,0 0 0 28,0 0 65-27,0 0 9-1,0 0 2 0,0 0 0 0,0 0-53 0,0 0-11 0,0 0-1 0,0 0-1 26,-4-7-10-26,4 7 10 0,0 0-10 0,-4-7 10 0,0 3 24 0,4 4 5 25,-8-7 1-25,4 0 0 0,1 4 12 0,3 3 2 1,-4-4 1-1,4 4 0 0,-4-7-22 0,0 4-4 22,-4-1-1-21,4 1 0 0,4 3-6-1,-4-7-2 0,-4 3 0 0,4 1 0 29,-3-4-1-29,3 3-1 0,-4 1 0 0,-4-4 0 0,8 4 4 0,-4-1 1 1,0-6 0-1,1 3 0 26,-5 0-1-26,4 0 0 0,0 3 0 0,0-6 0 0,0 3 5 0,1 0 1 28,-1-4 0-28,0 4 0 0,0-3-6 0,0 3-1 0,4-3 0 0,-3-1 0 0,3-3-9 0,0 0-1 30,-4 0-1-30,4 0 0 0,4 0-10 0,-4-3 8 0,0 0-8 0,0-1 8 0,4 1-8 0,-4-1 0 28,0 1 0-28,4 3-11 0,0-4 11 0,0 5-8 0,0-5 8 0,0 4-8 1,0-3 8-1,4-1 0 26,0 1 0-26,0 3-8 0,0-3 8 0,4 3 0 1,0 3 0-1,0-3-8 2,-1 0 8-1,5 0-10 25,-4 4 10-26,0-4-10 0,4 0 2 0,-1 4 0 1,1-4 0-1,0 7 0 32,0-4 8-31,-1 4-12-1,1 0 12 0,0 4-12 0,0-4 12 0,3 7-8 0,-3-7 8 0,0 7-8 0,0-4 8 0,-1 1-10 26,1 3 10-25,0 0-10-1,-4 0-2 0,3 3-1 0,1-3 0 0,-4 0 0 24,4 4 13-24,-4-4-9 1,-1 0 9-1,1 0-8 0,-8 0-1 1,0 0 0-1,0 0 0 0,4 3 0 25,-4-3 9-24,0 0-12-1,0 0 12 1,0 0-12 0,8 4-7-1,-8-4-1 0,0 0-1 0,0 0-599 26</inkml:trace>
    </iact:actionData>
  </iact:action>
  <iact:action type="add" startTime="67287">
    <iact:property name="dataType"/>
    <iact:actionData xml:id="d16">
      <inkml:trace xmlns:inkml="http://www.w3.org/2003/InkML" xml:id="stk16" contextRef="#ctx0" brushRef="#br2">384 10673 230 0,'0'0'20'1,"0"0"-20"29,0 0 0-30,-4 0 0 1,0 0 116-1,4 0 18 0,0 0 4 0,-7 0 1 0,-1-3-62 0,0-1-12 22,4 1-2-22,0-1-1 0,-4 1-5 0,8 3-1 0,-4 0 0 1,-4-7 0 26,5 4-10-27,-5-1-2 0,4-3-1 0,-4 4 0 0,4-4-7 0,-4 0-2 0,0 0 0 0,1 0 0 26,3 0-3-26,-4-4-1 0,0 1 0 0,0-1 0 0,4-3-9 0,-4 0-1 28,4 1-1-28,0-1 0 0,1-4-2 0,-1 1 0 0,4-1 0 0,0 1 0 1,0-1-5-1,4-2-2 27,-1-1 0-27,1 0 0 0,0 0-10 0,4 3 0 1,0-6 0-1,4 3 0 0,0-3 0 0,-1 3 0 33,5 0 0-32,0 0-11-1,-1 0 11 0,5 4-8 0,-4-1 8 0,3 1-8 0,5-1 8 1,-5 1-8 24,5 3 8-25,-1 0-8 1,1 0-11-1,-1 4-1 0,1 3-1 0,-5-4 0 23,5 8-9-20,-4-1-2-3,-1 4 0 0,5 0 0 1,-5 4-33 0,5-1-7-1,-9 1-2 0,1-1 0 1</inkml:trace>
    </iact:actionData>
  </iact:action>
  <iact:action type="add" startTime="68203">
    <iact:property name="dataType"/>
    <iact:actionData xml:id="d17">
      <inkml:trace xmlns:inkml="http://www.w3.org/2003/InkML" xml:id="stk17" contextRef="#ctx0" brushRef="#br2">404 13151 936 0,'0'0'41'0,"0"0"9"0,0 0-40 0,0 0-10 0,0 0 0 0,0 0 0 1,0 0 49-1,0 0 8 27,0 0 2-27,0 0 0 0,0 0-36 0,0-7-7 0,0 0-2 0,0 3 0 1,0-3 3-1,-4 4 1 24,0-1 0-24,0-2 0 0,4-1 9 0,-4 3 1 0,4 1 1 0,-4-4 0 25,0 3 5-25,-4 1 1 0,5-4 0 0,-5 0 0 1,4 0-6-1,0 0-1 24,0-4 0-23,-4 4 0-1,0-3-8 0,4-1-3 0,-3 1 0 1,3-4 0-1,-4 4-5 0,0-4-2 25,4 0 0-25,-4 0 0 0,0 0 2 0,1-4 0 0,3 1 0 0,-4 0 0 25,4-4-4-25,-4 0 0 0,-4-4 0 0,4 1 0 1,4-4 0-1,1 4 0 0,-5-1 0 0,0-3 0 29,4 1 10-29,-4 2 2 0,8-3 0 0,-4 4 0 1,0 0 1-1,0-1 1 0,4-3 0 0,0 4 0 27,0-1-6-27,4 1 0 0,0 3-1 0,-4 0 0 1,4 0-7-1,0 0-8 2,0 4 11-1,4-4-11 27,-4 0 0-28,4 4 0 0,-1-1 0 0,-3 1 0 1,4 0 0-1,0-4 0 0,-4 0 0 0,4 3 0 25,0-3 0-25,3 0 0 0,-7 1-9 0,8 2 9 0,-4 1 0 0,0-4 0 28,0 3 0-28,-1 1 0 0,1 0 0 1,-4-1 0-1,4 1 0 0,0 3 0 0,0 0 0 0,-1 0 0 27,1 0 0-26,0 7 0-1,-4-3 0 0,4 3 0 0,0-4 0 0,0 4 0 1,-4 4 0-1,7-4 0 21,-7 0-8-21,4 0 8 0,0 3-10 0,0-3 10 4,-4 4-12-3,3-1 12 25,1 1-9-26,0-1 9 0,4 1 0 0,-4-1-9 0,0 4 9 0,3-3 0 1,1 3 0-1,-4-4-8 29,0 4 8-29,0 0-8 0,-1 0 8 0,1 0-8 0,0 0 8 0,0 0 0 0,4 0 0 0,-4 0-8 26,-8 0 8-26,7 0 0 1,1 4 0-1,4-4 0 0,-4 0 0 0,0 0 0 27,-8 0 0-26,8 0-8-1,3 0 8 0,-11 0 0 0,0 0 0 0,0 0 0 0,0 0 0 0,0 0-12 23,0 0 12-23,0 0-12 0,0 0 2 0,0 0 0 0,0 0 0 1,0 0 0 22,0 0-10-22,0 0-1-1,0 0-1 0,0 0 0 24,0 0-105-24,0 0-21 0,0 0-4 0,0 0 0 0</inkml:trace>
    </iact:actionData>
  </iact:action>
  <iact:action type="add" startTime="69210">
    <iact:property name="dataType"/>
    <iact:actionData xml:id="d18">
      <inkml:trace xmlns:inkml="http://www.w3.org/2003/InkML" xml:id="stk18" contextRef="#ctx0" brushRef="#br2">380 13109 518 0,'0'0'46'1,"0"0"-37"1,0 0-9-1,0 0 0 23,0 0 102-24,0 0 18 0,0 0 4 0,0 0 1 0,0 0-92 0,0 0-18 25,4-3-4-25,0-4-1 0,-4 0-10 0,4 0 10 0,-4 7-10 0,-4-4 10 26,4-3 14-26,0 7 4 0,0-7 0 0,0 4 0 0,-4-4 24 0,0 0 6 1,4 7 1-1,0-7 0 24,-4 3-31-24,-3-3-7 0,-1 0-1 0,4 0 0 1,-4 0-20-1,4 4 8 22,-4-4-8-22,8 0 0 1,-8 0 0-1,4 4 9 0,1-8-9 0,-1 4 0 35,0 0 12-35,0 0-12 0,0-3 12 0,-4-1-12 0,4 1 12 0,0-1-4 0,0 1 0 0,0 0-8 0,-3-4 19 0,3 3-3 26,0 1-1-25,0-4 0-1,0-4-2 0,0 4 0 0,4-3 0 0,-4 0 0 3,0 3-13-2,0-4 9 24,4 1-9-25,0 3 8 0,-4-4 2 0,4 4 0 0,0 1 0 0,4-1 0 27,0 0 2-27,0 0 1 0,0-4 0 1,0 4 0-1,0 4-13 0,4-4 9 0,-4-3-9 0,3 3 8 25,1-4-8-25,0 4 0 0,4 0 0 0,-4 0 8 0,-1 4-8 0,5-1 0 25,0 1 0-25,0 0 0 1,-4-1 0-1,3 1 0 0,1-1-9 0,0 1 9 0,4 3 0 0,-5 0 0 34,1 0 0-34,0 0 0 0,0 3 0 1,-1 1 0-1,1-4 0 0,0 3 0 0,4 1 0 0,-5-1 0 26,1 4-8-26,0-3 8 1,0 3 0-1,-1-4 0 0,1 4-8 0,-4 0 8 0,-8 0 0 0,8 0-10 25,0 0 10-24,-1 0-8-1,-7 0 8 0,0 0-10 0,8 0 10 0,-8 0-10 1,0 0 10 0,0 0 0 23,0 0 0-24,0 0 0 0,0 0 0 0,0 0-12 0,0 0 12 0,8 4-12 28,0-4 4-28,-8 0 0 0,0 0 0 1,0 0 0-1,0 0 8 0,0 0-10 0,0 0 10 0,0 0-10 23,0 0-30-22,0 0-5-1,0 0-2 0,0 0 0 25,-8-4-5-23,0 1-2-2,0-4 0 1,1 4 0-1,-1-1-10 0,0 1-1 0,8 3-1 0,-4-4 0 0,-8 1 35 0,4-4 7 28,1 3 2-28,-1-3 0 0,0 4 10 0,0-4 1 0,0 3 1 0,0 1 0 33,1-4 10-32,-1 3 0-1,0-3 0 0,4 0 8 0,-4 7 12 0,0 0 4 0,0-3 0 0,4-1 0 0,1 1 9 0,-1-1 3 25,0 1 0-24,4 3 0-1,0 0-9 0,0 0-2 0,0 0 0 0,0 0 0 27,0 0-14-27,0 0-3 1,0 0-8-1,0 0 12 0,0 0 6 0,0 0 1 0,11-4 0 0,1 4 0 24,0 0-1-23,-4 0 0-1,4 0 0 0,-5 0 0 1,5 0-10-1,0 0-8 0,0 0 12 0,-1 4-12 27,-3-4 0-27,4 0 0 0,-4 0 0 0,4 3 0 0,-12-3 11 0,7 4-11 3,1 3 10-3,0-4-10 25,-8-3 27-25,0 0-1 0,8 7 0 0,-4 4 0 1,0-4 4-1,4 3 1 28,-8-3 0-28,0 4 0 1,0-4-62-1,0 7-12 0,-4-4-2 0,0 7-1 0</inkml:trace>
    </iact:actionData>
  </iact:action>
  <iact:action type="add" startTime="73930">
    <iact:property name="dataType"/>
    <iact:actionData xml:id="d19">
      <inkml:trace xmlns:inkml="http://www.w3.org/2003/InkML" xml:id="stk19" contextRef="#ctx0" brushRef="#br2">12863 2945 403 0,'0'0'36'1,"0"0"-36"-1,-4-4 0 0,4 4 0 26,0 0 9-25,-3-3-9 0,-1-1 0-1,4 4 9 1,0 0 7-1,0 0 2 0,-8-3 0 0,4-1 0 25,0 1-9-24,0 3-1-1,4 0-8 0,-8-4 12 0,4 1 5 0,4 3 1 23,-8 0 0-22,8 0 0-1,-7 0 12 0,7 0 2 0,0 0 1 0,-4 0 0 25,-4 0-10-25,8 0-3 1,0 0 0-1,0 0 0 0,0 0 2 0,-8 3 0 0,0 4 0 1,8-7 0 22,-4 7 0-23,4-7 0 0,-4 7 0 0,4-7 0 0,0 11 7 0,4-4 2 26,-4 3 0-26,0-3 0 0,0 4-11 0,0-4-3 0,4 3 0 0,-4-3 0 1,4 7-1-1,0-4 0 23,-4-3 0-23,4 4 0 0,-4-1-3 0,4 1-1 1,0 3 0-1,0 0 0 24,-4-4-3-23,4 7-1-1,-4 1 0 0,4-4 0 0,-1 0 20 0,1 3 3 4,-4-6 1-4,4 3 0 40,0 3-16-40,0 0-4 0,-4-3 0 0,4 0 0 0,-4 0-4 0,4 4-8 0,-4-4 11 0,0 3-11 0,0-3 19 0,0 0-3 4,0 3-1-4,0-6 0 25,0 6 5-25,4-3 2 0,-4 0 0 0,0 0 0 0,0 3-6 0,0-3 0 26,0 0-1-26,0 4 0 0,4-1-3 0,-4-3 0 0,0 4 0 0,0-1 0 25,0 0-12-25,0-3 0 1,0 0 0-1,0 4 0 0,0-1 0 0,0-3 0 0,0 3 0 0,0-3 9 31,0 4-1-31,4 3 0 0,-4-4 0 0,0-3 0 0,0 0 0 0,0 3 0 0,0 1 0 0,0-1 0 28,4-3 16-28,-4 4 4 0,0-1 0 0,0-3 0 0,0 0-28 1,0 0-14-1,-4 3 2 0,4 1 0 24,0-1 12-24,0 1 0 0,-4-4 0 1,4 3 0-1,0-3 0 0,-4 0 0 27,4 3 0-26,0-3 0-1,0 0 14 0,0 0-4 0,4 3-1 0,-4-3 0 0,4 0-1 0,0 4 0 36,0-4 0-36,3 0 0 0,-3 3-8 0,0 4 8 0,4-4-8 0,0 1 8 0,-4-1-8 0,0 1 10 0,4-1-10 0,-4 1 10 29,-1 2-10-29,1-2 0 0,0-1 0 0,-4 1 0 1,4-1 0-1,0 1 0 0,-4-1 0 0,0 4 8 22,4-4-8-22,-4 1 0 0,0-4 0 1,0 0 8-1,0 0 0 0,0-1 0 25,0-2 0-24,0 3 0-1,0 0 4 0,-4-4 0 0,4 4 0 0,0 0 0 25,-4-3-3-25,4 3 0 0,0-4 0 0,-4 4 0 0,4 0-1 0,0 0 0 0,0 0 0 1,0 0 0 24,0 0 5-25,4 3 1 0,-4 0 0 0,0-3 0 0,4 4-14 1,0-1 0 30,-4 4 0-31,0-7 0 0,0 3 0 0,-4-3 0 0,4 7 0 0,-4-3 0 1,4-1 0-1,0 1 0 1,0-4 0 0,-4 3 0 24,4 0 0-25,0 1 9 0,-4-4-9 0,4 3 12 1,0 1-3-1,0-1 0 26,0 0 0-25,0 1 0-1,0-4-9 0,0 0 10 0,0 3-10 0,0 1 10 0,0-4-10 0,0 3 8 25,0 0-8-25,-4 1 8 0,4-1-8 0,0-3 0 0,-3 7 0 1,3-4 8 24,-4 1-8-25,4-1 0 0,-4 4 0 0,0 0 0 1,4-3 0-1,-4 2 0 0,4 1 0 0,-4 0 8 28,4-3-8-28,-4-1 0 0,4 4 0 0,-4 0 0 0,4 0 0 0,0 0 0 3,0 0 0-3,0 0 0 23,0-1 0-22,-4-2 0-1,4-1 0 0,-4 1 0 0,4 3 0 0,0-4 0 30,0 0 0-30,-4 1 0 0,4-4 0 0,0 3 0 0,0-3 0 0,0 4 0 0,0-1 0 0,0-3 0 27,0 0 0-27,0 0 8 0,0 3-8 0,0 1 0 0,0-4-10 0,0 3 10 1,0 0 0-1,0 1 0 24,0-1 8-23,0 1-8-1,0-1 0 0,0 4 0 0,0-3 0 0,0 2 0 25,0 1 0-24,0 0 0-1,-4-3 0 0,4 3 0 0,0-4 8 0,0 0-8 0,0 1 0 1,0-1 0 24,0 1 0-25,-4-1 0 0,4 1 0 0,0 2 0 0,-3-2 8 0,3-1-8 25,-4 1 0-25,4-4 0 0,0 3 0 0,0 0 0 1,-4 1 0-1,0-1 0 27,0-3 0-27,4 7 0 0,-4-3 0 0,4 2 0 0,0-2 0 0,-4-1 0 0,0 1 0 1,4-1 0 29,-4 1 0-30,0-1 0 0,0 0 0 0,4 1 0 0,-4-1 0 0,1 1 0 1,-1 3 0-1,4 0 0 24,-4-1 0-23,0 1 0-1,4-3 0 0,-4 3 0 0,0-4 8 0,0 1-8 0,0 2 0 0,0-2 0 30,0-1 0-29,4 1 0-1,-4-1 0 0,4 1 0 0,0-1 0 0,0 0 0 0,-4 1 0 0,4-4 0 29,0 3 0-29,-4-3 0 0,4 7 0 1,0-4 0-1,4 1 0 0,0-1 0 0,0 4 0 0,-4 0 0 28,4 0 0-28,-4 0 0 0,4-4 0 0,0 1 0 1,-4 3 0-1,4 0 0 0,0-1 0 0,0 1 0 24,-4 0 0-23,0-3 0-1,0-1 0 0,0 4 0 0,4-4 0 0,-4 4 0 28,0-3 0-28,0-1 0 0,0-3 23 0,0 4-3 0,0-1 0 0,0-3 0 0,0 3-20 0,4 1 0 22,-4-4 0-22,0 3 0 0,4 1 0 0,-1-1 0 1,-3 4 0-1,0-4 0 25,0 4-10-24,0-3-6-1,0-1-2 0,4 4 0 1,-8-4 18-1,4 4 0 25,0-3 0-25,0-1 0 0,0 1 0 0,0 2 0 0,0 1 0 1,4-3 0-1,-4-1 0 0,0 1 0 28,0 3 0-27,4-4 0-1,-4 0 0 0,4 1 0 0,-4-1 0 0,4 1 0 0,0 3 0 1,-4-4 0 24,0 0 0-25,4 4 0 0,-4 0 0 0,0-3 0 1,4-1 0-1,-4 0 0 24,4 1 0-23,-4-1 0-1,0 1 0 0,4-4 0 0,0 3 0 0,-4 1 8 0,4-1-8 0,-4 4 0 27,0-4 0-27,7 8 0 0,-7-4 0 0,4-1 0 0,0 1 14 0,0 4-3 26,0-4-1-26,0 0 0 0,0 3-10 0,0-3-11 0,-4-4 3 0,4 4 0 1,0 0 8-1,0-3 0 27,0 2 0-26,-1 1 0-1,1 0 0 1,0-3 0-1,-4-1 0 0,4 4 0 0,0-4 0 0,-4 1 0 27,4-1 0-27,-4 1 0 0,4 6 8 0,0-3 0 1,-4 0 0-1,8 0 0 2,-8 0-8-2,4 0 0 28,0 3 0-27,-1 4 0-1,-3-4 0 1,4 1 0-1,0-1 0 0,0-3 0 1,0 3 0-1,0 1-12 29,-4-4 4-29,8 0 0 0,-4-1 8 0,0 5 0 1,0-4 0-1,0 0 0 0,-1 3 0 0,1-3 0 24,0 0 0-24,0 0 0 0,0 0 0 0,0 0 0 0,0 3 0 1,0-3-8 26,0 0 8-26,0 0 0-1,-4 3 0 0,4 1 0 0,-4-1 0 0,4 0 12 0,0 1-2 0,-4-4-1 34,0 3-9-34,3 0 0 0,-3 1 0 0,4-4 8 0,-4 0-20 0,4 0-4 0,-4-1 0 1,0 1-1 1,0-3 17-1,0 3 0 31,0-4-8-31,0 0 8-1,-4-3 0 0,4 4 0 0,4-1-8 0,-4-3 8 0,0 4 0 0,0-1 0 25,0 0 0-24,4-3 0-1,-4 4 0 0,0-1 0 0,0-3 0 0,0 4 0 0,0-1 0 0,0-3 0 26,0 3 0-26,0 1 0 0,0-4 0 0,0 3 0 1,0 1 0-1,0-1 0 27,0-3 0-27,0 3 0 0,0 1 0 0,0-4 0 0,-4 3 17 0,4-3 1 0,0 4 0 0,0-5 0 28,-4 1-27-27,4-3-6-1,-4 3-1 0,4-4 0 0,0 8 16 0,0-4 0 0,0-4 0 0,0 4 0 26,0 0 0-26,0 0 0 0,0-4 0 0,0 4 0 0,0-3 0 0,0 6 0 2,-3-6 0-1,3 3 0 27,0-1 9-28,0-2-9 1,-4 3 0-1,4-4 9 0,0 4-9 0,-4-3 0 0,4 3 0 0,0 0 0 29,-4-4 8-29,4 4 4 1,0 0 0-1,0-4 0 0,0 1-12 0,-4 3 0 0,4 0 0 0,0 0 0 27,-4 0 0-26,4 0-14-1,-4-1 3 0,4 1 1 0,0 4 10 0,0-1 11 2,0-3-3-1,-4 4 0 32,4-4-8-33,0 3 0 0,0-7 9 0,0 4-9 0,0 4 0 1,0-4 0-1,4 0-10 0,-4 0 10 27,0 3 0-27,-4-3 0 0,4 0 0 0,0-4 0 0,0 4 0 0,0 0 0 0,0 4 0 0,0-4 0 25,0 0 0-24,0-1 0-1,0 1 0 0,0 4 0 0,4-8 0 0,-4 8 0 26,0-4 0-26,0 3 0 0,0-3 0 0,0 0 0 0,0 3 0 0,0 1 0 0,0-1 0 1,0 1 0 20,0-4 0-19,-4 3 0-2,4 0 12 0,0 4-3 0,0-3-1 0,0-1 0 28,-4 4-8-28,4-4 0 0,0-3 0 0,0 4 0 0,0-1 0 0,0 1 0 0,4-4 0 0,-4 3 0 25,0-3 0-24,0 3 0-1,0-3 0 0,0 0 0 0,0 0 0 0,0 0 0 28,-4 0-9-28,4 0 9 0,0-4 0 0,0 4 0 0,0 0 0 0,-4 0 0 0,4 4 0 0,0-1 0 28,0-3 0-27,0 0 0-1,-4 3 0 0,4-3 0 0,0 4 0 0,0-4 0 0,0 0 0 0,0 3 0 30,0-3 9-30,4 3-9 0,-4-3 0 0,0 0 0 0,0-3 0 0,0 3 0 0,0 3 0 0,0-3 0 26,0 0 0-26,0-4 0 0,0 4 0 0,4 0 0 0,-4 0 0 0,4 0 0 32,-4 0 0-31,0 0 0-1,0 0 0 0,0 0 0 1,0 0 0-1,0 0 0 0,0-4 0 0,0 4 0 0,0 0 0 0,0 0 0 25,0-3 0-25,4 3 0 1,-4-1 0-1,4 1 0 0,-4 0 0 0,0 0 0 26,0 4 0-26,0-4 0 0,0 0 0 0,4-1 0 1,-4-2 0-1,4 6 0 0,-4-3 0 0,4 0 0 26,-4 0 0-26,0 4 0 0,0-8 0 0,0 4 0 0,0 3 0 0,4 1 0 3,0-1 0-3,-4 1 0 27,0-1 0-26,3 1 0-1,-3-1 0 0,0 0 0 0,0 1 0 0,0-1 0 1,0-3 0 0,4 4 0 34,-4-4 0-35,0-1 0 1,0 5 0-1,0-4 8 0,0 0-8 0,0 0 0 0,0 0 0 0,0 0 0 3,4 0 0-3,-4-4 0 29,0 7 0-29,0-6 0 0,4 3 0 1,-4 0 0-1,0-4 0 0,0 1 0 0,0 3 0 0,0-4 8 26,0 4-8-26,0-4 8 0,0 1-8 0,-4-1 0 0,4 4 0 0,0 0 0 2,-4-3 0-1,0 3 0 31,4-4 0-32,0 4 0 0,0-4 0 0,-3-3 12 0,3 4-4 0,0-1 0 0,0 1-8 0,0-1 0 26,-4 1 0-26,4-4 0 0,4 3 0 0,-4 1 0 0,-4 2 8 0,4-2-8 25,-4-4 10-24,4 3-10-1,-4 1 12 0,4-1-12 0,0-10 0 0,0 11 0 0,-4-1 0 1,4-3 0 22,0-7 0-22,0 11 0-1,0-1 0 0,0-10 0 0,-4 10 0 0,4 1 0 26,-4-4 0-26,4-7 0 0,0 10 0 1,0-10 0-1,0 11 0 0,0-4 0 0,0 3 0 0,0-10 0 26,-4 11 8-25,4-4-8-1,0 3 0 0,0-3 0 0,0 4 0 0,-4-4 0 26,4-7 0-26,0 6 0 0,0 5 0 0,0-4 0 0,-4 0 0 0,4-7 0 0,0 7 0 0,0-7 0 28,0 10 0-27,-4-3 0-1,4 4 0 0,0-4 0 0,0-7 0 0,0 0 0 1,0 10 0-1,0-3 0 22,0-7 0-22,-4 11 0 1,4-4 0-1,0-1 0 0,0-6 8 0,0 11-8 30,-4-1 0-29,4 1 0-1,0-1 8 0,0-3-8 0,0-7 0 0,0 7 0 0,0 4 9 0,0-4-9 26,0-7 0-26,0 7 9 0,0 0-9 0,-3 0 0 1,3 0-10-1,0-7 10 0,0 0 0 0,0 7 10 23,0-7 0-22,0 10 0-1,0-10-10 0,0 0 0 1,0 0 0-1,0 7 8 28,0 0-8-28,0-7 0 0,0 0 0 0,0 7 0 0,0 0 0 0,0-7-9 0,0 10 9 0,0-10 0 26,0 0-15-25,0 0 4-1,0 0 1 0,0 7 0 0,-4 0 1 0,4-7 0 26,0 0 0-25,0 0 0-1,0 0-4 0,0 0-1 0,0 7 0 0,0-7 0 0,0 0 5 0,0 0 1 27,-4 7 0-27,4-7 0 1,0 0-19-1,0 0-3 0,0 0-1 0,0 0 0 23,0 0-13-23,0 0-2 0,0 0-1 0,0 0 0 26,0 0-44-26,0 0-9 0,0 0-1 0</inkml:trace>
    </iact:actionData>
  </iact:action>
  <iact:action type="add" startTime="81324">
    <iact:property name="dataType"/>
    <iact:actionData xml:id="d20">
      <inkml:trace xmlns:inkml="http://www.w3.org/2003/InkML" xml:id="stk20" contextRef="#ctx0" brushRef="#br2">11186 7349 1134 0,'0'0'50'1,"0"0"10"-1,0 0-48 1,0 0-12 24,0 0 0-25,0 0 0 0,-4-3 16 0,4 3 0 1,0 0 0-1,0 0 0 1,0-7-32 0,0 7-7 23,0 0-1-24,0 0 0 26,0 0-57-26,0 0-12 1,0-7-3-1,0 7 0 0,0 0 75 0,4-4 21 0,-4 4-9 0,0 0 9 0,4-3 0 0,-4 3 0 1,8-4 0-1,-4-3 0 26</inkml:trace>
    </iact:actionData>
  </iact:action>
  <iact:action type="add" startTime="81977">
    <iact:property name="dataType"/>
    <iact:actionData xml:id="d21">
      <inkml:trace xmlns:inkml="http://www.w3.org/2003/InkML" xml:id="stk21" contextRef="#ctx0" brushRef="#br2">11390 9161 1594 0,'0'0'71'0,"-4"-7"14"1,-4 4-68-1,0-8-17 0,0 4 0 0,4-3 0 0,0-1 52 0,1 4 8 0,-1 0 0 0,4 0 1 26,0-3-61-25,-4 3 0-1,4 7 0 0,0 0-13 31,0 0-31-31,0 0-5 0,0 0-2 0,0 0 0 0,0 0 5 0,0 0 1 1,0-7 0-1,0 7 0 33,0 0-27-33,0 0-6 0,0 0-1 0,11 7 0 0</inkml:trace>
    </iact:actionData>
  </iact:action>
  <iact:action type="add" startTime="82471">
    <iact:property name="dataType"/>
    <iact:actionData xml:id="d22">
      <inkml:trace xmlns:inkml="http://www.w3.org/2003/InkML" xml:id="stk22" contextRef="#ctx0" brushRef="#br2">11543 10830 172 0,'-12'0'8'2,"8"4"1"-2,0-4-9 1,-4 0 0-1,0-4 0 0,4 4 0 31,0-3 338-31,-3-4 66 0,-1 3 12 0,4 1 4 0,0-4-341 0,4 3-68 0,-4 1-11 0,4 3 0 27,0 0-50-26,0 0-2-1,4-7-1 0,-8 0 0 27,0 3-4-26,4 4-1-1,0 0 0 1,0 0 0-1,0 0-25 0,0 0-5 0,0 0 0 0,0 0-1 0</inkml:trace>
    </iact:actionData>
  </iact:action>
  <iact:action type="add" startTime="82903">
    <iact:property name="dataType"/>
    <iact:actionData xml:id="d23">
      <inkml:trace xmlns:inkml="http://www.w3.org/2003/InkML" xml:id="stk23" contextRef="#ctx0" brushRef="#br2">11719 13099 1191 0,'0'0'52'1,"0"0"12"0,0 0-51-1,0 0-13 2,0 0 0-2,0 0 0 28,0 0 44-28,0 0 7 0,0 0 1 0,0 0 0 0,-4 0 0 0,4 0 0 2,-12 0 0-1,12 0 0 25,-8 0-36-26,-3 3-8 0,11-3 0 0,0 0-8 0,-4 0 11 0,4 0-11 27,-8 4 10-27,8-4-10 0,0 0 0 0,0 0-15 0,-8 0 2 0,8 0-456 29,0 0-91-29</inkml:trace>
    </iact:actionData>
  </iact:action>
  <iact:action type="add" startTime="84329">
    <iact:property name="dataType"/>
    <iact:actionData xml:id="d24">
      <inkml:trace xmlns:inkml="http://www.w3.org/2003/InkML" xml:id="stk24" contextRef="#ctx0" brushRef="#br2">17488 7304 1440 0,'0'0'128'0,"-4"-7"-103"30,0 0-25-29,0 3 0-1,1 1 132 0,3 3 22 0,0 0 4 0,-4-7 1 0,4 0-119 0,0 7-23 3,0 0-5-2,0 0 0 24,0 0-32-25,0 0-7 0,0 0-1 0,0 0 0 32,0 0-14-32,0 0-3 0,0 0-1 0,0 0 0 0,0 0 16 0,0 0 3 0,0 0 1 0,0 0 0 0,-8 4 13 0,8-4 2 26,-4 10 1-26,4 0-486 0,0 4-96 0</inkml:trace>
    </iact:actionData>
  </iact:action>
  <iact:action type="add" startTime="84888">
    <iact:property name="dataType"/>
    <iact:actionData xml:id="d25">
      <inkml:trace xmlns:inkml="http://www.w3.org/2003/InkML" xml:id="stk25" contextRef="#ctx0" brushRef="#br2">17680 9050 1440 0,'-4'0'128'1,"-4"-4"-103"-1,8 4-25 0,-3 4 0 0,-1-4 156 0,0 0 27 0,-4 0 5 1,8 0 0 26,0 0-171-26,0 0-34-1,0 0-7 0,0 0-2 28,0 0-69-28,0 10-13 0,4-3-4 0,-4-7 0 0,0 10 4 0,4 4 0 0,0-3 0 0,0-1-506 0</inkml:trace>
    </iact:actionData>
  </iact:action>
  <iact:action type="add" startTime="85317">
    <iact:property name="dataType"/>
    <iact:actionData xml:id="d26">
      <inkml:trace xmlns:inkml="http://www.w3.org/2003/InkML" xml:id="stk26" contextRef="#ctx0" brushRef="#br2">17657 10666 1670 0,'0'0'74'1,"0"0"15"-1,-8 4-71 0,8-4-18 30,0 0 0-30,-8 3 0 0,4-3 108 0,4 0 17 0,0 0 4 0,0 0 1 26,0 0-181-26,0 0-36 0,8 0-7 0,0-3-2 0,0-1-175 0,-1 1-35 0,9-8-7 27,-4 5-2-27</inkml:trace>
    </iact:actionData>
  </iact:action>
  <iact:action type="add" startTime="85723">
    <iact:property name="dataType"/>
    <iact:actionData xml:id="d27">
      <inkml:trace xmlns:inkml="http://www.w3.org/2003/InkML" xml:id="stk27" contextRef="#ctx0" brushRef="#br2">17833 12994 2192 0,'-4'14'97'2,"0"-11"20"-2,0 4-93 0,0 0-24 30,4-7 0-30,0 0 0 0,-3 4 10 0,3-4-2 0,0 0-8 0,0 0 12 25,0 0-60-24,0 0-12-1,0 0-2 0,0 0-1 0,0 0-31 1,0 0-6-1,0 0-2 0,0 0 0 27,3 7 34-27,-3-7 6 0,0 0 2 0,0 0-602 0</inkml:trace>
    </iact:actionData>
  </iact:action>
  <iact:action type="add" startTime="86407">
    <iact:property name="dataType"/>
    <iact:actionData xml:id="d28">
      <inkml:trace xmlns:inkml="http://www.w3.org/2003/InkML" xml:id="stk28" contextRef="#ctx0" brushRef="#br2">21760 7147 1036 0,'0'0'46'1,"0"0"10"-1,-4-3-45 0,-3-4-11 1,3 3 0-1,0-3 0 26,0 0 184-25,0 0 36-1,0 0 6 0,4-3 2 0,-4 3-170 0,4 0-34 0,-4 0-6 0,0 0-2 26,4 0-16-26,-4 0 10 0,4 0-10 0,0 7 8 1,-4-7 0-1,4 7 0 23,0 0 0-23,0 0 0 1,0 0-8-1,0 0 0 0,0 0 0 0,0 0 0 26,0 0-35-26,0 0-2 1,0 0-1-1,8 4-518 0,-4 3-103 0</inkml:trace>
    </iact:actionData>
  </iact:action>
  <iact:action type="add" startTime="87044">
    <iact:property name="dataType"/>
    <iact:actionData xml:id="d29">
      <inkml:trace xmlns:inkml="http://www.w3.org/2003/InkML" xml:id="stk29" contextRef="#ctx0" brushRef="#br2">21658 9022 1497 0,'0'0'133'2,"-7"-4"-106"21,7 4-27-22,-4 0 0-1,-8-3 165 0,8-4 28 0,4 7 6 0,0 0 1 27,-8-7-200-27,0 3-28 0,8 4-11 0,0 0-2 24,0 0-71-24,0 0-13 0,0-7-3 0,0 7-1 0,0-10-10 1,0 10-1-1,0 0-1 0,0 0-249 27,0 0-50-27</inkml:trace>
    </iact:actionData>
  </iact:action>
  <iact:action type="add" startTime="87944">
    <iact:property name="dataType"/>
    <iact:actionData xml:id="d30">
      <inkml:trace xmlns:inkml="http://www.w3.org/2003/InkML" xml:id="stk30" contextRef="#ctx0" brushRef="#br2">21592 10726 460 0,'0'0'41'1,"0"0"-33"-1,0 0-8 0,0 0 0 0,0 0 148 1,0 0 27 22,0 0 5-22,0 0 2-1,0 0-142 0,0 0-29 0,0 0-11 0,0 0 8 29,0 0-8-29,0 0-16 0,0 0 4 0,0 0 1 0,0 0 11 0,0 0 0 0,0 0 8 0,0 0-8 32,0 0 28-32,0 0 2 0,0 0 0 0,0 0 0 0,0 0-17 1,0 0-3-1,0 0-1 0,0 0 0 29,0 0-9-29,0 0-16 1,0 0 4-1,0 0 1 0,0 0 11 0,0 0 0 0,0 0 0 0,0 0 0 3,0 0 0-3,0 0 12 22,0 0-2-22,0 0-1 0,11 7 6 0,-11-7 1 0,0 0 0 0,0 0 0 26,0 0-16-26,0 0 9 0,0 0-9 0,0 0 8 0,0 0-8 0,0 0 0 24,0 0 9-24,0 0-9 0,0-7 19 0,0 0-1 1,0 0 0-1,0 7 0 33,-3-4-1-33,3 4 0 0,-4-7 0 0,4 0 0 0,-4 4 13 0,-4-1 2 0,4 1 1 1,4 3 0-1,-8 0-20 0,0 0-4 28,0 0-1-28,1 3 0 0,-1 1-8 0,-4-1 0 0,4 1 0 0,0 3 0 0,1 3 0 0,-1-3 0 26,0 4 0-26,0-4 0 0,0 3 0 0,4-3 0 0,0 3 0 0,0 1 0 35,-3-4 0-35,7-7-11 0,0 0 3 0,0 10 0 0,-4-3 8 0,4-7 0 0,-4 7 0 0,4-7-8 0,0 0-8 0,0 0-2 25,0 0 0-25,0 11 0 0,0-11 6 0,0 0 0 0,0 0 1 0,0 0 0 27,0 0-11-27,0 0-2 1,11 3-1-1,-3 1 0 24,0-4-41-24,0-4-8 0,-8 4-2 0,8-17 0 0</inkml:trace>
    </iact:actionData>
  </iact:action>
  <iact:action type="add" startTime="96584">
    <iact:property name="dataType"/>
    <iact:actionData xml:id="d31">
      <inkml:trace xmlns:inkml="http://www.w3.org/2003/InkML" xml:id="stk31" contextRef="#ctx0" brushRef="#br2">9077 4028 57 0,'0'0'0'1,"0"0"0"-1,0 0 0 0,0 0 0 25,0 0 108-25,0 0 17 0,0 0 3 0,-4-3 1 1,-3-7-103-1,3 6-26 26,-4 1 0-25,4-1 0-1,-4 1 0 0,0 3 0 0,0-4 0 0,-3 4-11 0,3 0 11 0,-4 0 0 23,0-3 10-23,0-1-10 0,1 4 51 0,-1-3 4 0,-4 3 1 0,5 0 0 26,-5 0 28-26,4 0 7 0,0 0 1 0,-3 0 0 0,-1 3-40 0,4-3-8 39,-3 7-2-39,-1-3 0 1,4-1-34-1,-4 1-8 1,5-1 0-1,-1 1 0 0,-4 3 0 0,4-1 0 0,5-2 0 0,-5-1 0 1,4 4 0-1,-4-3 0 29,4-1 0-29,5 1 0 0,3-4 9 0,0 0 0 0,0 0 0 0,0 0 0 0,0 0 15 0,0 0 2 30,0 0 1-29,0 0 0-1,0 0-27 0,11 7 0 0,1-7 0 0,0 0 0 0,0 0 16 0,3-4-1 23,-3 1-1-23,4-1 0 0,-1-3 3 0,1 4 1 0,0-4 0 0,3 0 0 27,-3-3-18-27,0 3 8 0,3-4-8 0,-3 4 0 0,0-3 0 0,-1 3 0 1,-3 0 0-1,0 3 0 25,0 1 0-25,-9-1 0 0,5 1 0 0,-8 3 0 0,0 0 0 0,0 0 0 35,0 0-13-35,0 0 5 0,0 0 8 0,0 0 0 0,-8-4 0 0,-3 4 0 0,3 0 0 0,0 0 0 1,0 4 10-1,0-1-10 28,1 1 0-28,-1-1 8 0,0 1-8 0,-4-4 0 0,4 3 0 0,0 1 8 1,1 3-8-1,-1-4 0 26,-4 4 0-25,4 0 0-1,0 0 0 0,-3-3 0 0,3 3 0 0,0-4-8 26,-4 4-1-26,4-4 0 1,0 4 9-1,1-3-13 0,7-4 5 0,0 0 8 0,0 0-12 0,0 0 12 25,0 0-12-25,0 0 12 0,0 0 0 0,0 0 0 1,0 0 0-1,11 0 12 33,-3 0 2-33,4-4 1 0,4 1 0 0,-1-4 0 1,1 0-7-1,4 0 0 0,-1-3-8 0,1-1 12 0,3 1 8 0,1-1 0 28,-5 1 1-28,5 3 0 1,-1 0-21-1,-3-4-12 0,-8 1 2 0,3 6 0 0,-3-3 10 0,0 4-10 36,0 0 10-36,-4-1-10 0,-1 4 10 0,-7 0-8 1,0 0 8-1,0 0-8 0,0 0 0 0,0 0 0 0,-7 7 0 0,-1 3 0 28,-8 1 8-28,0-1 0 0,-3 4-9 0,3-3 9 0,4 3-15 1,-3-4 2 0,-5 1 0-1,0 3-411 27,5-1-81-27</inkml:trace>
    </iact:actionData>
  </iact:action>
  <iact:action type="add" startTime="101740">
    <iact:property name="dataType"/>
    <iact:actionData xml:id="d32">
      <inkml:trace xmlns:inkml="http://www.w3.org/2003/InkML" xml:id="stk32" contextRef="#ctx0" brushRef="#br2">8905 6861 288 0,'0'0'25'2,"0"0"-25"26,0 0 0-27,0 0 0-1,-4-3 153 0,4 3 26 0,0 0 5 0,0 0 0 1,-4-4-142-1,4 4-29 24,-4-3-5-24,-4-1-8 0,4 1-12 0,4 3-9 0,0 0-2 0,0 0 0 24,-7-4-1-24,-1 1-1 0,8 3 0 0,0 0 0 0,0 0 25 0,-4 0 11 28,4 0-1-28,0 0 0 0,-8 3 6 0,8-3 0 0,0 0 1 0,0 0 0 0,-4 7-9 0,4-7-8 29,-4 7 9-29,0 4-9 0,0-4 17 0,4 3-2 0,0 1-1 0,0-11 0 0,0 0-3 1,0 0-1 31,4 10 0-32,-4-10 0 0,0 0-10 0,4 7 0 0,-4-7 0 0,4 7 0 0,-4-7 0 0,0 0-9 32,12 7 9-32,-4-7-13 0,-8 0 25 0,7-3 6 0,5-4 1 0,-8 3 0 1,4-3 7-1,-4-3 2 1,4 3 0-1,-4-4 0 25,0 8-5-25,3-4-1 0,-7-4 0 0,4 1 0 1,-4 10-8-1,0 0-2 28,0-7 0-28,0 0 0 0,0 0 5 0,-4 0 1 0,4 7 0 0,0-7 0 0,-4 4 9 0,4 3 1 31,0 0 1-31,-3-4 0 0,-5 1-29 0,8 3 0 0,-8 3 0 0,0 4 0 0,0-3 0 0,0-1-8 33,4 4-1-33,1 0 0 0,-5 0 9 0,0 0-12 0,4 3 12 1,-4-3-12-1,4 0 12 0,4-7 0 1,-4 7 0-1,0 4 0 33,4-1 0-33,-4-3 11 0,0 0-3 0,4-7 0 0,0 0 0 0,0 0-8 1,-3 11 12-1,3-11-4 28,0 0-8-28,0 0 0 0,0 0 9 0,0 0-9 0,0 0 28 0,0 0 2 1,0 0 0-1,0 0 0 25,0 0-22-25,0 0-8 0,3-7 0 1,1 0 0-1,0 0 0 0,-4 0 0 1,0-4 0-1,4 4 0 27,-4 0 0-27,0 0 0 0,0 0 0 0,0 0 0 0,0 0-13 0,0 7-3 27,0 0 0-27,0 0 0 0,0 0 28 0,0 0 4 0,0 0 2 0,0 0 0 0,0 0-34 0,0 0-6 22,0 0-2-22,0 0 0 29,-4 7-36-29,0 4-7 0,4 3-1 1,4 3-1-1</inkml:trace>
    </iact:actionData>
  </iact:action>
  <iact:action type="add" startTime="102693">
    <iact:property name="dataType"/>
    <iact:actionData xml:id="d33">
      <inkml:trace xmlns:inkml="http://www.w3.org/2003/InkML" xml:id="stk33" contextRef="#ctx0" brushRef="#br2">9081 8820 691 0,'0'0'61'2,"0"0"-49"-1,8-7-12-1,-8 7 0 28,0 0 122-27,0 0 22-1,0-7 4 0,-4 0 0 0,0 0-104 0,0 0-20 0,0 3-5 0,0-3-1 26,1 0-34-26,-1 4-6 1,0-4-2-1,0 3 0 0,0 1 8 0,0-4 2 30,-4 7 0-29,0-4 0-1,0 1 34 0,1 3 6 0,-1 3 2 0,0-3 0 0,0 4 2 0,0-1 1 32,0-3 0-31,1 4 0-1,-1-1-21 0,8-3-10 0,0 0 10 0,-4 7-10 0,0 4 0 0,0-4 0 0,4-7-11 1,-4 7 11 30,0 3-8-31,4-3 8 0,0 4 0 1,0-4 0-1,0-7 0 0,0 7 18 0,4 3-3 0,-4-10-1 27,4 7-1-27,-4-7 0 0,0 0 0 0,8 10 0 0,-8-10-13 0,0 0 11 1,12 4-11-1,-12-4 10 25,0 0 0-25,7 0 0 0,5-4 0 1,-4 1 0-1,-4-4 14 0,0-3 4 27,4 3 0-26,-4 0 0-1,-4-4-18 0,0 1-10 0,4 3 12 0,-1 0-12 0,-3-4 0 0,0 11 0 28,-3-3 0-28,3 3 0 0,0-7 11 0,0 7-11 0,0 0 10 0,0 0-10 27,0 0-23-26,0 0-10-1,0 0-3 0,0 0 0 1,-4 7-53-1,0 3-11 0</inkml:trace>
    </iact:actionData>
  </iact:action>
  <iact:action type="add" startTime="103376">
    <iact:property name="dataType"/>
    <iact:actionData xml:id="d34">
      <inkml:trace xmlns:inkml="http://www.w3.org/2003/InkML" xml:id="stk34" contextRef="#ctx0" brushRef="#br2">8909 10496 230 0,'0'0'20'0,"0"0"-20"1,0 0 0-1,0 0 0 1,-8-4 199-1,8 4 35 0,-12 0 7 0,4 0 2 0,-3-3-202 0,3 3-41 35,8 0 0-35,-8 0-13 0,0 0 33 0,-4 3 8 1,4-3 0-1,1 4 1 1,-1-1 12-1,0 1 3 0,0-1 0 0,0 1 0 40,0 3-16-40,5-4-4 0,-5 1 0 0,8-4 0 0,0 0 19 0,0 0 3 0,0 0 1 0,0 0 0 0,-8 3-25 0,8-3-5 25,0 0-1-25,-4-7 0 0,4 0-8 0,0-3-8 0,4-1 12 1,0-3-12 27,0 4 0-27,-4-4 0-1,4 0 0 0,0 0 0 0,-1 4 0 0,1 3 0 0,-4-4 0 0,4 8 0 33,-4 3 0-33,0 0 0 0,0 0 0 0,0 0 0 0,0 0 0 0,4 7 0 1,-4 7 0-1,4 3 0 0,-4 4 8 0,4 3 2 34,-4 8 0-34,4 2 0 0,-4 1-10 1,4 0-17-1,0 7 4 1,-4 0-731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43:12.287"/>
    </inkml:context>
    <inkml:brush xml:id="br0">
      <inkml:brushProperty name="width" value="0.05292" units="cm"/>
      <inkml:brushProperty name="height" value="0.05292" units="cm"/>
    </inkml:brush>
    <inkml:brush xml:id="br1">
      <inkml:brushProperty name="width" value="0.08819" units="cm"/>
      <inkml:brushProperty name="height" value="0.35278" units="cm"/>
      <inkml:brushProperty name="color" value="#92D050"/>
      <inkml:brushProperty name="tip" value="rectangle"/>
      <inkml:brushProperty name="rasterOp" value="maskPen"/>
    </inkml:brush>
  </inkml:definitions>
  <iact:action type="add" startTime="9195">
    <iact:property name="dataType"/>
    <iact:actionData xml:id="d0">
      <inkml:trace xmlns:inkml="http://www.w3.org/2003/InkML" xml:id="stk0" contextRef="#ctx0" brushRef="#br0">12671 3116 691 0,'0'0'61'3,"0"0"-49"-2,0 0-12-1,0 0 0 8,0-4 63-8,0 4 9 6,0 0 3-5,8-3 0 6,-8 3-51-7,0 0-9 7,0 0-3-6,0 0 0 6,12-4 4-7,-12 4 0 7,0 0 0-7,0 0 0 10,0 0 6-10,0 0 2 5,0 0 0-5,0 0 0 9,0 0 28-8,0 0 7 6,0 0 1-7,0 0 0 8,0 0-8-8,0 0-2 9,0 0 0-9,8 4 0 7,-8-4-15-7,0 0-3 8,12 3-1-6,-5-3 0 2,5 0 5-4,-12 0 2 7,12 4 0-6,-4-4 0 6,-8 0-30-7,0 0-8 7,0 0 0-7,11 7 0 10,-11-7 0-10,8 3 0 4,-8-3 0-3,0 0 0 10,8 7 8-11,0 3 0 4,-4 1 0-4,-4-1 0 9,4-3-8-7,0 4 0 2,-4-1 0-4,0 1 0 9,4-1 0-8,-4 4 0 4,4 0 0-2,-4 0 8 12,0 0-8-13,4 3 0-1,-1 1 0 0,-3-1 0 1,4-3 0 2,0 3 0 2,0 1 8-6,0-1-8 13,0 1 11-12,0-1-3-1,-4 1 0 1,0 3 0 13,4-1-8-12,-4 1 0-2,4 0 0 0,-4 0 0 6,0 4 0-5,-4-1 8 6,4 0-8-2,0 4 0-4,-4-3 0 0,0 2 0 18,0 1 0-13,4 0 0-4,-4-3 0-1,4 2 0 0,0-2 0 0,0 3 0 0,0-4 0 5,0 1 0-6,4-1 0 0,0 0 0 16,0 1 12-10,0-4-4-4,4 3 0-1,0-3 0 0,-5 0-8 0,5 3 0 1,-4 1 0-2,0-1 8 17,0-3-8-10,0 3 0-7,4 1 0 0,-4-1 8 0,-4 0-8 1,4 4 0 7,-4-7 0-8,0 7 0 17,0-3 0-9,4-1 0-6,-4 0 0-1,0 1 0 0,0-1 0-1,0-3 0 0,0 0 0 6,0 0 0-6,0 0 0 1,0-4 0 14,0 4 0-11,0 0 0-2,0 0 0-2,0 0 0 0,4-4 0 1,-4 1 0 6,3 3 0-6,-3-1 0 14,0 1 0-11,4 0 0-4,0 0 0 0,0 0 0 0,0 0 0 12,0-4 0-9,0 4 0-2,0 0 0-1,4 4 0 20,-4-5 0-15,3 5 0-5,-3-4 0 0,4 0 0 0,-4 3 0 0,0-3 0 1,4 0-11 6,-8 3 11-7,4-3-8 13,0 4 8-11,-4-5 0-2,0 1 8 1,0 0-8 14,4 0 0-10,-4 0 0-5,0-3 0 0,0-1 0 0,0 4 0 1,0 0 0 7,0-4 0-7,0 4 0 7,0-3 0-7,0-1 0 5,0 7 0 0,4-6 0-5,-4 3 0-1,0 3 0 8,0 0 0-2,0 1 0-6,3-4 0 0,-3 0 0 14,0 3 0-13,0-3 0 0,0 3 0-1,0 1-12 7,-3-1 12-7,3-3-12 13,-8 3-1-10,4-3-1-3,0 0 0 0,0 4 0 10,0-4 14-6,0-1-9-4,0 1 9 0,-4 0-8 16,4 0 8-10,1-3 0-5,-1 2 0 0,-4 1 0 0,4 4 0 0,-4-4 0 1,0 0 0-2,4 3 0 16,-4 0 0-14,1 1 0-2,-1-4 0 0,4 7 0 16,-4-4 0-11,4 4 0-4,-8-4 0 1,8 4 0 0,-3-4 0-1,-1-3 8 0,0 4-8 1,0-1 0 3,0 1 0 4,4-1 0-5,0-3 0-2,0 3 0-1,-3-3 0-1,3 4 0 13,0-8 0-10,-4 7 0-3,0-3 0 0,4 0 0 13,0 4-10-11,0-1 10-2,-4-3 0 0,5 3 0 8,-1-3 0-8,0 0 0 7,0 0 0 0,0 3 0-7,0-3 0 0,4 4 0 7,0-1 0-2,0 4 0-4,-4-7-10-1,4 0 10 15,0 3 0-13,4-3 0-2,-8 3 0 0,4 1 0 14,0-4 0-13,0 0-8-1,0 3 8 0,0 0 0 14,0-3 0-12,-4 4 0-2,4-4 0 0,4 3 8 14,-4-3-8-9,4 3 0-4,-4 1 0 0,4-1 0-1,-4 1 0 0,0-1 0 17,0-3 0-12,0 3 8-5,4 4-8 0,-4 0 0 1,0-4 0-1,0 4 0 12,0 0-8-8,0-4 8-4,0 1-8 0,0 3 8 7,4-4 0-2,0 4 0-5,0-4 0 1,-4 4 8 9,0-3-8-6,3-1 0-3,1 4 0-1,0 0 0 9,-4 0 0-4,0 3 0-5,4 0 0 0,0-3 0 14,0-3 0-12,0 3 0-2,0-1 0 0,0 1 0 14,4-3 0-12,-8 3 0-2,4-4-8 0,0 0 8 13,3 4 0-11,-3 0 0-2,4-4 0 0,-4 4 0 14,4-3 0-12,-4-1 0-2,4 1 0 0,-4-1 0 14,-1 0 0-10,1 4 0-3,4-3 0 0,-4 2 11-1,0 8-11 0,0-3 0 14,-4-4 0-11,8 3 0-3,-8-7 0 0,4 4 0 6,-4 0 0-6,8-4 0 6,-4 1 0-2,-1 3 12 9,1-4-4-8,0 0 0-3,0 1-8-2,4-1 12 0,-4-3-12 0,0 7 12 12,0-4-12-8,0 1 0-4,0 3 0 1,0-4 8 10,-1 7-8-9,1 1 0-2,-4 3 0 0,4-4 0 15,-4-3 0-13,0 0 0-2,0 3 0 0,0-3 0 13,0 3 0-12,0 1 0 0,0-4 0-1,0-1 0 16,0 5 0-11,0-4 0-5,0 0 0 0,0 3 8 0,-4-3-8 0,4-4 0 12,0 4 0-9,0 0 8-3,-4 3 1 0,4-3 0 17,0 4 0-13,-3 2 0-4,-1-2-9 0,0-1 0 1,0 1 0-1,0 2 0 8,0-2 8-7,0-4-8 6,-4 3 8-6,4 0-8 7,-4 1 0-3,5-4 0-4,-1 3 0 0,4-3 0 5,-4 0 0-5,0 3 0 4,0-3 0 8,0 0 0-10,0 3 8-2,4 0-8-1,-4-3 8 0,-4 4-8 13,4-1 0-11,0 0 0-1,-3-3 0 0,3 4 0 5,0-4 0-6,0 3 0 8,0-3 8-4,0 3-8-3,-4-6 9 0,4 6-9 7,-4-7 10-7,1 4-10 19,-1 0 17-17,0 3-2-1,0-3-1-2,0 4 0 2,0-1-5-2,0-3-1 1,5 3 0-1,-5 1 0 6,0-5-8-4,0 5 0 13,-4-4 0-14,4 0 0-1,1-1 0 0,-1 1 0 12,0-3 9-12,-4 3-9 0,8-4 10 0,-4 4-2 17,5-7-8-13,-5 3 12-4,4 1 2 1,-4-1 0 0,4-3 0-1,0 3 0 11,0 1-5-7,0-1-1-3,0 0 0-1,0-3 0 15,0 4-8-13,1-1 8-2,-1 1-8 0,4-5 8 18,-4 5-8-15,0-1 0-3,4-3 0 0,0 0 0 0,0 0 0 0,-4 0 0 12,0 0 0-9,0 0 0-3,4-4 0 1,-4 4 0 16,4-4 0-12,-4 1 0-5,4-1 0 1,0-3 0-1,0 4 0 0,0-1 0 5,0-3 0-3,0 0 0 14,0 0 0-11,0 0 0-5,-4 3 0 0,4 1 0 0,0-1 0 1,4 0 0 8,-4 1 16-5,4-1 2-4,0 4 0 1,0-3 0 13,-4 3-29-11,0-4-5-3,0 4-2 0,0-4 0 13,4 4 18-11,0-3 0-2,-4 3 0 0,0-4 0 15,4 0 0-10,0 1 0-3,-4-1-8-2,4 1 8 1,-4-1 0-1,0 0 0 12,3 1 0-3,-3-1 0-8,0 1 0 1,0 3 0-1,4-4 0 0,0 1 0 2,-4 2 0-3,0-2 0 15,4 3 0-10,4 0 0-5,-8 7 0 1,0-4 0-1,4-3 0 0,0 3 0 12,0 4 0-9,0-4 0-3,0 1 0 1,4 3 0 8,-1-4 0-4,-3 1 0-5,4-1 0 0,-4 0 0 18,4 1 0-12,-4-4 0-6,0 3 0 0,-4 0 0 0,0-3 0 0,4 4 0 5,0-1 0-3,-1 0 0 10,1 1 9-9,0-1-1-3,0 1 0 0,4 3 0 13,-4-1-8-11,0-2 0-2,4 3 0 1,0-4 0 13,-5 4 0-13,5 0 0 0,-4-4 0-1,4 4 0 13,-4-4 0-12,0 1 15-1,0-1-3 1,0 1 0 14,0-4-12-8,0-1 0-6,0 5 0-1,-1-4 0 0,-3 0 0 0,4 0 0 18,-4-4 0-10,4 4 0-6,-4-4 0-2,4 1 0 2,-4-1 0-1,4 1 0 1,-4 2 9-2,0-2-9 3,0-4 8-3,4 3-8 8,0 1 0-3,-4-4 8-4,0 3-8-1,0 0 0 8,4 1 0-4,-4-1 0-2,-4 1 8 0,0-1-8 10,4 1 0-9,0-4 8-2,-4-1-8-1,4 5 8 6,-4-4-8-4,4 3 0 3,0-3 0-4,-4 0 0 15,0 0 0-11,4 0 0-3,-4 0-9-1,1-4 9 1,-1 4 0 0,4-3 0-1,-4 3 0 1,4-4 0 12,-4 1 0-13,0 3-12-1,0 0 12 0,0-1-13 22,4-2-11-21,-8 3-1 0,4-4-1-1,-4 4 0 12,1 0-3-8,3 0-1-4,-4 0 0 0,0 3 0 23,4 1-36-15,-4-4-7-6,-4 3-2 0,5 1-489 0,-5-4-97-1</inkml:trace>
    </iact:actionData>
  </iact:action>
  <iact:action type="add" startTime="14649">
    <iact:property name="dataType"/>
    <iact:actionData xml:id="d1">
      <inkml:trace xmlns:inkml="http://www.w3.org/2003/InkML" xml:id="stk1" contextRef="#ctx0" brushRef="#br1">13106 4067 460 0,'0'0'41'1,"0"0"-33"-1,0 0-8 0,0 0 0 5,0 0 96-5,-4 0 16 8,-3 0 4-8,7 0 1 11,0 0-65-11,0 0-12 4,-8-4-4-4,8 4 0 9,-4-7-5-8,0 0-2 4,4 7 0-5,0 0 0 9,0-3 4-9,0-4 1 7,0-4 0-7,0 5 0 10,0 6 0-10,4-7 0 8,-4 0 0-8,0 7 0 6,8-7 7-5,-4 0 2 5,3 3 0-5,-3-3 0 6,8 4-15-7,-4-1-4 6,0 1 0-6,0-1 0 9,0 1-8-9,3-1-3 6,5 4 0-6,0-3 0 10,-5 3-1-10,9-4 0 10,-8-3 0-9,3 7 0 10,5-3-12-11,0 3 9 0,-1-4-9 1,1 4 8 25,-5 0-8-22,5 0 8-4,0 0-8 0,-1 0 8 0,1 4 10 0,-4-1 2 1,3 1 0-1,-3-1 0 42,3-3-20-39,-3 7-9-3,0 4 1 0,-1-4 0 1,1-4 8-1,0 4 0 0,3 0 0 0,-3-3 0 0,4 3 9 0,-5-4-9 0,5 4 12 1,-4 0-12 4,-1-4 0-5,5 1 0 45,-4 3-12-44,3-4 3 0,1 4 9-1,-1-3 0 0,-3-1 0 1,4 1 0 0,-1-1 8 0,1 1-8 1,-1-1 8 0,5 1-8-2,-4-1 12 1,3 1-1-1,-3-1-1 2,3-3 0 2,-3 4-2-4,-1-1 0 14,1-3 0-13,-4 0 0-1,3 0-8 0,1 4 8 6,-5-4-8-5,5 3 8 13,0 1-8-12,-5-4 0-2,5 3 0 0,0 1 8 15,-1-4-8-11,1 0 0-4,-5 0 0 1,5 0 0 1,0 3 0-2,-1 1 0 12,-3-4 0-10,3 0 0-2,1 0 0 0,0 0 0 17,3-4 0-11,-3 4 0-6,3 0 0 0,-3 0 12 1,3 0-12-1,1 0 12 12,-1 0-12-10,1 4 0-2,-4-1 0 0,-1-3 8 13,1 4-8-6,3-4 0-5,-7 3 0-2,4-3 8 0,-1 4-8 1,1-1 0 12,-1 1 0-10,-3-4 0-1,4 3 0-2,-1-3 0 1,5 3 0 0,-1-3 0 9,-3 0 0-4,3 0 0-6,5 0 0 0,-1 0 0 14,-3 0 0-13,3 0 0 0,-3 0 0-1,3 0 0 13,-3 0 0-11,7 0 8-2,-7 0-8 0,3 0 8 14,0 0-8-13,1 0 12-1,-5 0-12 1,1 0 12 13,3 0-12-12,-3 0 12 0,-5 0-12-1,5 0 12 0,-4 0-12 0,3 0 0 6,1 0 9-5,-5-3-9 13,5 3 0-14,3-3 8 1,-3 3-8-2,3 0 0 1,-3-4 12 2,3 1-1 4,4-1-1-5,1 4 0 1,-5-3-10 8,4-1 0-3,1 4 0-8,-1-3 8 0,1-1-8 0,-5 1 0 5,4-1 0-5,-3 1-11 10,3-1 11-5,-3 1 0-5,-5 3 0 1,5-4 0 13,-1-3 15-12,0 7-2-2,5-3 0 0,-1-1 0 14,0 4-3-12,-3-3-1-2,-1 3 0 0,5-4 0 13,-9 1-9-11,9-1 8-2,-1 1-8 1,-4 3 8 2,5 0-8 7,-5-4 0-6,4 4 0-2,-3-3 0-2,-1 3 0 0,5-4 0 9,-5 4 0-6,8 0 0-1,-7-3 0-2,3-4 0 10,1 3 9-4,-1 1-9-5,4 3 15 0,-3-4-2 12,-1 1 0-12,0 3 0-1,5 0-3 0,-5 0-1 17,4 0 0-14,-3 0 0-3,-5 0 0 2,4 0 0-2,1 0 0 0,-1 0 0 13,-4 0-9-11,9 0 0-2,-5 0 0 1,0-3 8 14,9 3-8-8,-5 0 0-5,8-4 0-2,-4 4 8 2,0 0-8-2,5-3 0 1,-1 3 0 0,0-4 0 7,0 4 12-7,-4-3-4 11,4 3 0-8,-4 0 0-4,4-4-8 0,5 4 0 16,-5-3 0-11,4 3 0-3,8-4 0-1,-5 1 0 0,-6 3 0 0,-1 0 0 0,8-4 0 0,-4 4 0 4,-4 0 0-5,-4 0 0 7,4 4 0-7,-4-4 0 9,8 0 0-8,-7 0 0 5,-1-4 0-6,0 4-12 15,4 4 4-14,0-1 8 18,-8-3-30-18,5 4 2-1,-1-1 0 1,4 1 0 13,-8-4-45-8,-3 3-9-4,-5 1-2 0</inkml:trace>
    </iact:actionData>
  </iact:action>
  <iact:action type="add" startTime="17346">
    <iact:property name="dataType"/>
    <iact:actionData xml:id="d2">
      <inkml:trace xmlns:inkml="http://www.w3.org/2003/InkML" xml:id="stk2" contextRef="#ctx0" brushRef="#br1">2838 4042 633 0,'0'0'28'1,"0"0"6"-1,0 0-34 0,0 0 0 4,0 0 0-4,0 0 0 10,0 0 86-10,0 0 10 5,0-10 3-5,0 10 0 9,4-7-79-9,-4 7-20 6,0 0 0-6,0 0 0 8,4-10 8-8,-4 10-8 7,0 0 12-7,0 0-12 9,4-7 0-9,-4 7 0 8,0 0 0-7,7-7-12 5,1 0 28-6,-8 7 5 7,0 0 2-6,0 0 0 7,8-4 40-8,-8 4 8 6,0 0 1-6,0 0 1 9,8-3-41-9,-8 3-8 6,0 0-1-5,0 0-1 5,0 0-5-5,12 0-1 4,-5 0 0-4,-7 0 0 11,0 0-8-12,12 3-8 4,-4-3 12-4,0 4-12 9,0-4 12-8,3 3-4 4,-3-3 0-4,0 0-8 8,-8 0 22-9,8 4-2 5,0-1-1-5,4 1 0 8,-5-1-2-8,1 1 0 9,4-4 0-9,-4 3 0 36,0-3-3-29,0 0-1-6,-1 0 0 0,1 4 0 0,-8-4-4-1,8 3-1 0,-8-3 0 0,8 3 0 0,-8-3 0 0,0 0-8 0,12 4 12 0,-1-4-4 37,-11 0 0-36,8 7 0 0,4-4 0-1,-4 1 0 0,4-1-8 1,-5 1 12 3,-7-4-12-3,12 0 12 1,0 3-12-1,0-3 8 0,-1 4-8 0,1-4 8 0,0 0-8-1,0 0 0 40,-12 0 0-36,12 0 8-3,-1 0-8 0,1 3 10-1,-4-3-10 0,0 0 10 0,3 4-10 0,-11-4 0 0,12 0 9 0,0 3-9 0,-12-3 9 1,12 0-9 43,-4 4 12-39,-1-4-12-4,-7 0 13 0,12-4-4-1,0 8-1 0,-4-1 0 0,4-3-8 0,-5 0 0 1,1 4 0-1,4-4 8 0,-4 0-8 0,4 0 0 0,-5 3 0 0,1-3 0 46,4 0 0-45,-4 0 0-1,4 4 0 1,-5-4 0 0,1 0 0 0,0 0 0 0,0 0 0 0,0 0 0-1,0 0 0 0,-1 0 0 0,1 0 0 0,-8 0 0 0,8-4 0 0,0 4 0 38,4 0 0-37,-4 0 8 0,-1 0-8-1,5 0 0 0,0 0 0 0,-4 0 8 0,0 0-8 0,-1-3 0 0,1 3 0 1,0-4 8 5,4 4-8-6,-4 0 0 17,0-3 0-16,-1 3 8-1,1-4-8 0,0 1 0 0,-8 3 0 0,8 0 0 17,0-4 20-16,0 4 1-1,3-3 1 0,-11 3 0 15,0 0-22-14,8 0-13-1,4 0 1 0,0 0 1 14,-4-4 11-14,-8 4 0 0,7 0 8 0,5 0-8 15,-4 0 12-15,-8 0-1 0,0 0-1 0,0 0 0 17,16 0-10-14,-16 0-11-3,0 0 3 0,15-3 0 0,-7 3 8 0,4 0 0 16,-12 0 0-15,12 0 0-1,-1-4 0 0,-11 4 0 21,12 0 0-20,0 0 0-1,-12 0 0 0,8-3 8 0,4-1-8 0,-12 4 0 24,11 0 8-23,-11 0-8-1,12 0 8 0,-12 0-8 0,12 0 8 0,-12 0-8 14,8-3 10-13,-8 3-10-1,11 0 11 0,-3 0-11 3,-8 0 12-3,12 0-12 14,-4-4 8-13,4 4-8-1,-12 0 0 0,0 0 0 15,11 0 8-13,-3-3-8-2,4 3 0 0,-4 0 0 16,0-4 0-15,-1 4 0-1,5 0 0 0,-4-3 0 15,0 3 8-15,4 0-8 0,-4-3 0 0,3 3 0 20,-3 3 0-20,4-3 0 0,0 0 0 0,-1 0 0 0,1 0 0 1,0 0 0 14,0 0 0-14,-1-3 0-1,1 3 0 0,0 0 0 14,0 3 0-14,-1-3 0 0,5 0 0 0,-4 0 0 14,0 3 0-13,-1-3 0-1,5 0 0 0,-4 0 0 8,4 0 0-7,-5 4 0 7,1-4 0-7,0 3 0 0,3 1 0-1,-3-4 0 15,0 0 0-14,0 0 0-1,0 3 0 0,-1-3 0 14,1 4 0-13,4-1 0-1,-8-3 0 0,3 0 0 16,1 0 0-15,-4 0 0-1,4 4 0 0,-1-1 0 15,-3-6 0-14,4 3 0-1,0 0 0 0,0 0 0 16,-1 0 0-16,1 0 0 0,-4 3 0 0,4-3 0 16,-5 0 0-14,1-3 0-2,4 3 0 0,0 0 0 0,-4 0 0 0,3 0 0 16,1 3 0-16,-4-3 0 0,4 0 0 1,0 0 0 15,3 4 0-15,-3-4 0-1,0 0 0 0,-1 3 0 15,1 1 0-14,0-4-9-1,-4 0 9 0,8 0 0 15,-5 0 0-14,1 3 0 0,0-3 0-1,0 4 0 0,-1-1 0 0,1-3 0 16,4 0 0-15,-4 4 0-1,3-1 0 0,-3 1 0 15,0-4-8-14,-1 3 8-1,1 1-8 0,0-1 8 15,-4-3 0-14,4 4-8-1,-1-1 8 0,1 1 0 16,0-4 0-15,0 3 0-1,-1 1 0 0,1-4 0 16,-12 0 0-15,12 3 0-1,4 1 0 0,-5-1 0 0,1 1 0 0,0-1-8 16,0-3 8-15,-1 4 0-1,5-4 0 0,-4 0 0 15,-4 3 0-14,11 0 0-1,-3-3 0 0,0 4 0 15,-5-1 0-14,5 1 8-1,4-4-8 0,-5 0 0 16,1 0 0-15,-4 0 0 0,3 0 0-1,1 0 0 0,4 0 0 0,-9 0 0 16,-11 0 0-15,16 0 0-1,8 0 0 0,-5 0 0 15,-11 0 0-14,8 0 0-1,3 0 0 0,5 0 0 15,-5 0 0-14,1 0 0-1,-4 0-8 0,3 0 8 17,5-4 0-17,-1 4 0 1,-11-3 0-1,8 3 0 16,3-4 0-16,-7 1 0 1,0 3 0-1,-1-3 0 0,1-1 0 0,-4 4 0 17,3-3 0-17,-3 3 0 0,-4-4 0 0,4 4 0 16,7 0 0-15,-3 0 0-1,-16 0 0 0,12 4 0 14,7-4 0-13,1 0 0-1,-4 0 0 0,-1 0 0 15,9-4 0-13,-5 4 8-2,5 0-8 0,-4 0 0 1,-9-3-8-1,9-1 8 17,11 4 0-16,-7-3 0-1,-13-1 0 0,9 1 0 22,4-1 0-19,-1 4 0-1,-3 0 0-1,-5-3 0 1,1-1 0-2,4 1 0 0,3 3 0 1,-7-4 0 15,-4 4 0-11,3 0 0-4,9-3 0-1,-5 3-8 1,-7-4 8-1,8 4 0 18,-1-3 0-15,5 3 0-3,-1 0 0 0,-3-4 0 0,0 4 0 0,7-3 0 22,8 3 0-20,-7-4 0-2,-13 4 0 0,5-3 0 0,7 3 0 0,-3 0 0 22,-4-4 0-21,-1 4 0-1,1-3 8 1,3 3-8-1,-3 0 8 0,-1-4-8 19,1 4 0-17,0-3 0-2,3-1-10 0,-3 4 10 0,-5-3 0 0,5-1 0 19,0 4 0-16,-1 0 0-3,-3 0 0 0,0 0 0 0,3 0 0 0,-3 0 0 17,3 0 0-12,-3 0 0-5,4 0 0 0,-5 0 0 0,9 0 0 0,-4 0 0 16,-1 0 0-13,-3 0 0-2,3 0 0 0,-3 0 0-1,4 0 8 0,-5 0-8 15,5 0 0-14,0 4 0 0,-5-4 0-1,5 3 0 17,3-3 0-12,-3 0 0-5,-4 4 0 0,-1-1 0 1,5-3 0-1,-4 0 0 15,3 0-8-14,-3 4 8-1,0-1 0 1,-1 1 0 3,1-4 0-4,0 0 0 12,-1 3 0-9,1-3 0-3,0 0 0 0,-1 0 0 17,1 0 0-16,0 0 0-1,-1 4 0 1,1-1 0 5,4-3 0-4,-5 0 0 10,1 4 0-8,0-4 0-2,3 0 0-1,1 0 0-1,-1 0 0 0,-3 0 0 17,4 3 0-11,-5-3 0-6,5 0 8 0,-4 0-8 1,3 0 0-1,-3 0 9 20,3 0-9-18,-3 0 8-2,0 0-8 0,0 0 0 0,3 0 0 0,-3 0 8 21,-1 0-8-15,1 0 0-6,0 0 9 1,-1 0-9 0,5 0 0-1,-4-3 8 0,-1 3-8 0,5-4 0 14,-4 4 0-13,7-3 0-1,-3-1 0 0,-1 4 0 18,1-3 0-14,4 3 0-4,-1 0 0 0,-3 0 0 0,3-4 0 5,5 4 8 4,-5 0-8-9,1 0 0 1,-5 0 0-1,1 0 0 13,-1 0 0-12,5 0 0-1,-4 4 0 0,3-4 8 9,-3 0-8-8,-1 0 0 5,1 0 0-6,-1 3 0 9,5-3 0-9,-4 4 0 16,3-4 0-14,-7 3 0-1,3-3 0-1,1 0 0 0,0 0 0 0,-5 0 0 16,1 0 0-15,3 0 0-1,-3 4 0 0,0-4 0 14,0 0 0-13,3 0 0-1,-3 3 0 0,-1-3-13 15,5 0 5-14,-4 4 8-1,-1-1-18 0,5 1 4 14,-4-1 1-12,3 1 0 14,-3-4-32-14,4 3-7-1,-5 1 0-1,5-1-1 20,-1 4-31-17,1 0-5-3,0-3-2 0,-1 3-634 0</inkml:trace>
    </iact:actionData>
  </iact:action>
  <iact:action type="add" startTime="32285">
    <iact:property name="dataType"/>
    <iact:actionData xml:id="d3">
      <inkml:trace xmlns:inkml="http://www.w3.org/2003/InkML" xml:id="stk3" contextRef="#ctx0" brushRef="#br0">12397 16405 288 0,'0'0'25'1,"0"0"-25"2,0 0 0-3,0 0 0 8,0 0 196-8,0 0 35 9,0 0 6-8,0 0 2 4,0 0-199-5,0 0-40 8,-8-7 0-8,8 7-13 8,0-7 25-8,0 7 4 7,-4-3 2-7,0-4 0 7,0 0 31-7,4 7 7 8,-4-3 0-8,1-4 1 9,-5 3 6-9,4 1 1 7,-4-1 0-6,4 1 0 9,-8-1-16-9,4 1-2 2,1-1-1-2,-5 1 0 9,0 3-13-7,-4 0-4-2,5-4 0-1,-5 4 0 11,0-3-4-6,-3 3-2-5,-1-4 0 0,-3 4 0 15,-1 0-2-15,1 0-1 2,-1 0 0-1,1 0 0 9,-1 0-19-9,-3 0-9 2,-1 0 1-2,1 4 0 12,-1-8 8-11,5 4-12-2,-5 0 12 0,5 4-12 14,-1-4 12-13,1 3 0-1,-1 1 0 0,5-1-8 7,-1 4 8-7,0 0 0 8,1 0 0-1,-1 0 0-4,5 3 0-1,-1-3 0-1,4 4 0 0,0-1 0 4,5 1-8-3,-1-4 8 12,0 3-8-8,0 1 8-6,8-4-15 2,0 3 3-1,0 1 0-1,8-1 0 8,0-3-2-1,0 3 0-7,3-3 0 0,5 4 0 9,-4-4 14-4,3 0-9-5,5 0 9 0,-4 0-8 14,-1 3 8-11,5-3 8-3,-4 4-8 0,-1-1 11 15,1-3 1-9,0 0 0-5,3 0 0 0,-3 0 0 1,0 0-4 0,-5-4 0-1,1 4 0 1,0 0 0 13,0-3-8-10,-1-1 0-4,-11-3 0-1,8 4 8 0,-8-4-8 0,0 0 0 12,0 0 0-9,0 10 0-3,-4-3 0 0,0 4 0 16,-3-1 0-10,-1 4 0-4,-8-4 0-2,0 4 0 0,1 4 0 1,-5-1 0 6,-3 1 0-7,3 6 8 13,-4-6-8-11,5 6 8-2,-5-3-8 1,1 3 0 4,-1 1 0-4,1-1 0 5,3 0 0-4,1 1 0 2,-5-1 0 9,8 1 0-10,1 2 0-3,3-2 0 0,0-1 0 0,4 1 0 15,1-1 12-13,3-3 8-2,8 3 0 0,-1-3 1 20,1 4-30-16,8-8-7-2,0 0 0-1,4 1-1 0,3-1 17-1,5-3 0 1,-1 4 0 0,5-8 0 19,3-3 0-17,0 4 11-3,1-8-2 2,3 0 0 0,4-3-1-1,0-6 0 0,5-1 0-1,-1 0 0 8,0 0 0-3,4 0 0-5,-4-4 0 0,-4-3 0 11,4 4-8-5,-4-1-11-6,-3-3 3 0,3-3 0 17,-8 3 8-14,4 0 0-3,-3 0 0 0,3-3 0 0,-4 6 0 0,1-6 0 7,-1 6 0-7,-3-3 0 14,-1-3 0-11,-3 3 0-3,-1 4 0 1,1-8 0 12,-5 4 0-11,5 0 11-2,-13-3-3 1,5 3 0 14,0-3-8-11,-1-1 0 0,-3 1-10-4,0-4 10 0,0 0 0 0,-4 0 0 8,-1-3 8-8,5-1-8 14,-8-3 0-7,4 4 0-7,-4-7 0 1,0 3 0 0,-4-4 0 1,0 1 0 0,0 3-15 4,0-3 5-3,-4 3 10-3,0 0-12 14,0 0 12-10,0 0-12-2,-4 4 12-2,0-1 8 1,1 1-8-1,-1 3 11 15,0 4-11-11,0-1 0-4,0 4 0 0,-4 4 0 14,1-4-15-14,3 7-5 0,-4 0 0 0,0 7-1 13,1 0 12-11,-1 7 9-2,4 4-12 1,0 2 12 13,-7 8-13-9,3 11 4-5,4 3 1 1,0 6 0-1,0 8 8 0,0 10 0 8,1 4 0-4,7 7 0-2,0-1 0-2,0 5 11 11,3 2-3-8,1 1 0-3,4 0-8 21,-4-1 0-18,4 1 0-3,4 0 8 1,0-4-8-1,-5 0 0 0,1-10 0 0,0 6 0 8,4-2 22-7,0-1 2 11,-1-4 1-11,1-6 0 0,4-7-13-1,-1 3-4 13,1-10 0-12,4-7 0-1,-9 0-8 0,9-7 0 18,-4-4 9-14,-1-10-9-4,5 3 0 0,-4-10 0 0,-1-3 0 0,1-4 0 16,0-4 0-15,-1-3 0 0,-3-3 0 1,4-4-8-1,-4-3 8 5,3-8 16-3,-3 1-4-3,0-4-1 14,-4-7-11-12,-1 4 8-2,1-15-8 0,-4 12 8 14,0-5-8-12,-4 1 0-2,-4 10-12 0,0 0 12 15,0 0-12-10,-3 4 12-3,-5 3-10 0,-4 0 10 0,4 4-15-1,-3-1 3 0,-5 4 1 0,0 0 0 6,1 0-11-7,-5 4-2 11,1 0-1-10,-1-1 0 16,1 1-1-10,-5 3 0-4,1 0 0-1,-4 3 0 0,3-3 16-2,5 7 10 13,-1 0-12-12,1 0 12 0,-1 0 0 0,4 0 12 0,1 0 0 3,7 0 0 1,-4 0 0-4,9 0 0-1,7 0 0 1,0 0 0 11,0 0-12-10,0 0 0 0,0 0 8-2,0 0-8 2,7 7 0-1,5-7-16 8,4 0 3-5,3 0 1-3,5-7 12 0,3 0-12 15,-3-3 12-9,3 3-12-7,5-11 12 0,-1 1 0 1,0-4 0-1,1-3-9 7,3-1 9-7,-4-3-8 23,1-6 8-16,-1-5-8-6,0 1 8 2,1 0 0-1,-1-4 0-1,4 0-8 2,1-3 8-2,-5-1 0 0,0-6 0 5,1 0-8-5,-1 0 8 1,1-8-13-1,-5 5 5-1,0-1 8 17,-3 0 0-12,-5 4 0-5,1 3 0 0,-8 0 0 1,0 4 0-1,-5 0 0 8,-3 3 0-4,0 4 0-2,-4 3 0-2,-4 3 0 15,4 4 0-8,-4 1 0-7,1 6 27 1,-5 3 6-1,4 8 2 0,-4-1 0 18,0 8 4-15,-4 6 1-3,8 1 0 0,-7 10 0 1,3 3-32-1,0 8-8 7,0 9 0-6,0 1 0 6,4 7 0-3,0 7 0-2,1 3 0-2,-1 7-8 7,4 4 8-6,0 7 0 13,0 6 0-12,0-2 0-2,4 2-8 0,-1 1 0 14,1 0 0-12,4 3 0-2,0 0 8 0,4 0 11 13,-4-7-3-11,3-3 0-2,-3-4-8 0,4-3 0 17,4-7 0-14,-5-4 0-3,5-3 0 0,-4-8 0 0,7 1 0 0,-3-3 0 13,4-5 0-11,-5-6 0-2,5-3 0 0,0-4 0 16,3-4 8-15,1-7-8-1,-1 1 0 0,1-8 8 13,3-6-8-12,1-1 0-1,3-10 0 0,-4-3-11 17,-3-4 3-15,3-3 0-1,-3-1 0 0,-5-9 0 1,-3 6 8-1,0-4 0 14,-4-3 0-11,-5-3 0-2,1 0 0-2,-4-1 0 0,0-2 0 1,-8-1 0 7,-4 0 0-5,0 0 0-2,-11-3 0-1,3 10 0 10,-3-7 0-8,-1 7 0 4,-4 4 0-5,-3 3 0 5,0 0 0-5,-1 4 0 14,-3 6 0-13,-1 5 0 13,-3 6-31-14,0 7-1-1,-8 10 0 1,0 0 0 17,-4 18 5-13,4 0 1-5,3 7 0 0,1-4 0 1,0 1 16-1,8-1 10 0,-1 4-12 0,5-4-523 11,3 1-105-6</inkml:trace>
    </iact:actionData>
  </iact:action>
  <iact:action type="add" startTime="34283">
    <iact:property name="dataType"/>
    <iact:actionData xml:id="d4">
      <inkml:trace xmlns:inkml="http://www.w3.org/2003/InkML" xml:id="stk4" contextRef="#ctx0" brushRef="#br0">14655 16736 2178 0,'0'0'48'0,"0"0"9"0,0 0 3 1,0 0 1-1,0 0-49 0,0 0-12 2,0 0 0-2,0 0 0 9,0 0 0-9,0 0 0 8,0 0 0-7,0 0 0 3,0 0-14-4,0 0 1 8,0 0 0-8,0 7 0 8,3 7 39-7,1 0 8 5,0 7 2-6,0 4 0 9,4 2-19-9,-4 8-3 7,0 0-1-7,4 7 0 8,-4 0-13-7,3 3 0 5,-3 4 0-6,0-4 0 12,0 4 0-6,0 0 0-5,0-1 0-1,0-6-10 12,-4 0 2-10,0-7 0-2,0 0 0 0,0-4 0 14,0-3 8-12,0-7 0-2,-4-7 0 0,4 3 0 15,0-3 8-14,0-3 3-1,-4-4 1 0,4-7 0 14,0 0-12-12,0 0 0-2,0 0 0 2,0 0 0-1,0-14 0 2,0 7 0 5,0-7 0-2,0-7 0-6,0-7 8 0,0 0 7 12,4-10 1-9,-4-4 0-3,0-3-6 0,4-8-1 14,0 12 0-11,0-12 0-1,4 1-9 0,0 3 0-1,-5 0 0 2,5 1 8 11,0 2-8-8,0-2 0-5,0 6 0-1,0 3 0 0,-1 1 0 0,1 7 0 5,0-1 0-5,4 8 0 14,0 0 0-10,-1 6 0-4,1 1 0 0,0 3 0 14,-4 3 0-10,4 4 0-3,-1 4 0 1,-3 3 0-1,0 7-10-1,0 3-1 15,0 11 0-13,3 4 0-2,-3 6 11 0,4 7-13 13,0 1 5-11,0 3 8-1,-5 3-8 1,1-3 8-2,4-1 0 5,-4 1 0-1,0-3 0-3,-1-5-11 17,1 1 11-13,0-3-8-5,0-1 8 0,0-10 0 0,-4 7 10 0,-4-7-10 17,4-7 13-13,0 0-3-4,3-4-1 0,-7-10 0 0,0 0-9 0,0 0 0 13,0 0 0-10,0 0 0-3,0 0 0 0,8-10 0 3,4-1 0 1,-4-3 0 12,0-7 0-10,0-3 0-4,-1-4 0-2,1-7 0 0,0 0 0 2,0-7 0 1,-4-3 0-3,4 0 0 15,-4-7 0-13,7 6 0-2,-7-2 0 0,8 2 0 15,-4 4 0-12,0 8 0-2,0-1-14 4,-1 7 5-2,5 0 9-2,-4 7 0 15,4-3 0-14,-4 6 0 2,-1 8 0-2,5-4-10-1,-4 7 10 10,4 0-10-10,-1 3 10 2,1 4 0-1,0 4-9 6,0 3 9-6,3 7-15 0,-3 3 2 3,0 8 0-5,4 10 0 8,-5 3 13-7,5 4 0-1,-4 6 12 0,4 5-12 0,-5-1 15 0,1 0-4 16,0-3-1-15,3 0 0-1,-3 0-10 2,4-1 0-2,0-2 9 1,-1-5-9 13,1 5-10-11,0-4-6-3,-5-4-2 0,1-3 0 21,0-7-165-20,4 3-33-1,-5-10-6 12,1 7-2-6,0-11 6-4,-8-3 1 1</inkml:trace>
    </iact:actionData>
  </iact:action>
  <iact:action type="add" startTime="35023">
    <iact:property name="dataType"/>
    <iact:actionData xml:id="d5">
      <inkml:trace xmlns:inkml="http://www.w3.org/2003/InkML" xml:id="stk5" contextRef="#ctx0" brushRef="#br0">15952 16973 864 0,'0'0'76'1,"-8"7"-60"-1,0 4-16 0,0-4 0 7,0 3 383-7,1-3 73 8,-1 4 16-7,4-4 2 4,-4 6-396-5,0-2-78 8,4 3-18-8,0 0-2 28,0 3-18-27,1 4-3 0,3-3-1 1,0 2 0-1,0 5 42-1,3 3 0 0,-3-4 0 0,4 7 8 8,4-3 17-8,0 0 4 5,4 4 1-5,-4-5 0 11,3 1-18-11,1-3-3 4,4-8-1-4,-1 4 0 9,-3-3-8-9,8-5 0 5,-4 1 0-5,-1-7 0 9,1-3 0-9,3 3-11 7,1-7 3-4,0-7 0 11,-1 3 0-13,5-6 0 0,-1-4 0-1,-3-7 0 15,-1-7 16-11,-3 4 3-4,-4-8 1 0,4-2 0 0,-1-5-26 12,-7 1-5-10,-4 0-1-2,0-1 0 14,0 1-4-9,-8 3-2-4,-4 0 0 0,-4 4 0 8,1 3-29-5,-5 0-5-4,-4 7-2 0,1 0 0 12,-9 4-8-7,5 6-2-4,-1 1 0 0,-3 3 0 15,-1 0-28-10,1 7-7-4,0 7-1-2,-1 0 0 0</inkml:trace>
    </iact:actionData>
  </iact:action>
  <iact:action type="add" startTime="35423">
    <iact:property name="dataType"/>
    <iact:actionData xml:id="d6">
      <inkml:trace xmlns:inkml="http://www.w3.org/2003/InkML" xml:id="stk6" contextRef="#ctx0" brushRef="#br0">16775 16179 345 0,'-8'10'31'1,"4"1"-31"3,4-1 0-4,0 4 0 12,0 0 503-9,4 4 94-3,0 2 19 0,4 5 4 21,0 3-522-21,3 0-98 0,5 3-33 1,0 7 0 12,-1-3-19-12,-7 3-4-1,0 4-1 1,0 0 0-1,4 3 41 0,-1 1 8 8,-7-1 8-8,4 4-12 11,0-7 40-11,0 3 7 5,0 0 1 3,0-7 1-7,-5 1-3 7,5-1-1-8,4-3 0 0,-4 0 0 8,-4-4-33-7,4 1 0 10,0-5 0-10,-5 1 0 17,5 0-19-12,-4-7-10-6,0 0-3 0,0-4 0 0,4 1 32 4,-8-8 0 7,0-3 0-10,0-7 0-1,4 11-15 0,-4-11 3 0,0 0 1 0,0 0 0 7,0 0 11-6,0 0-13 1,-8-11 5-2,0 4 8 16,-4-3-12-15,5-8 12-1,-5 8-12 0,-4-7 12 16,4-1 0-15,-3 1 0-1,3-4 0 0,0 0 12 17,-4 3-12-11,1-2 0-6,-1 2 9 1,-3 1-9-1,-1-1 0 0,0 4 0 13,1 4 0-12,-1-1 0-1,4 1 0 0,-3 3 0 9,-1 4 0-3,1-4-8-6,-1 3-1 0,0 1 0 13,1 3 0-11,3 3 0-2,-7 1-8 0,7-4-2 15,0 13 0-14,1-2 0 1,-5-1 19 0,8 4 16-1,-3 4-4 2,7-4 0 4,-4 3-12-1,4 4 0-5,4-4 0-1,0 4 0 11,4 4 0-8,4 6 0-2,0 0 0-1,8 1 9 11,0-1 10-8,-1-3 1-3,5 0 1 0,4-4 0 16,-1 1-11-15,5-4-2-1,3 0-8 1,1-4 12 12,3-3-12-9,0-4 0-1,5-6 0-2,3 3 0 0,0-7-10-1,4-7-5 5,4 7-1-1,0-11 0 14,0 1-92-12,0-7-18-4</inkml:trace>
    </iact:actionData>
  </iact:action>
  <iact:action type="add" startTime="37345">
    <iact:property name="dataType"/>
    <iact:actionData xml:id="d7">
      <inkml:trace xmlns:inkml="http://www.w3.org/2003/InkML" xml:id="stk7" contextRef="#ctx0" brushRef="#br0">18151 15806 1555 0,'0'0'138'1,"0"0"-110"1,-8 4-28-1,0-1 0 9,0 0 167-10,8-3 28 5,0 0 5-5,0 0 2 12,0 0-178-12,0 0-35 2,8 7-7-2,4 4-2 23,-8-1-8-21,3 1-3 0,5 3 0-1,0 7 0 0,0 7 21-1,3 6 10 1,-3 8-10-1,4 7 10 12,3 10 0-12,-3 4 8 6,0 3 1-6,-4 0 0 8,7 4-9-8,-3 0 0 11,-1 3 9-11,-3-3-9 15,-4-1 0-14,4-3 0 3,0-6 0-4,-5-8 0 0,-7-3 9 1,4-4-9 8,4-7 12-4,-4-3-12-5,-8-7 16 0,4 0-4 11,0-4-1-8,0-10 0-3,0 0 1 1,0-7 0 13,-4 4 0-12,4-11 0-2,0 0-12 0,0 0 8 16,-8-11-8-11,4 4 8-5,1-7 2 0,-1 0 0 0,-4-3 0 0,4-7 0 8,0 3-10-6,0-4 0 15,4 1 0-14,0-1 0-3,-4 1 8 0,8 3 4 0,0 0 0 0,4-3 0 15,-8-1 0-12,8 1 1-3,3 0 0 0,1-1 0 4,4 4-13 12,-4 0-13-16,3 1 2 0,5 2 1 1,3 4-10-1,1 4-1 6,-8-4-1-5,3 7 0 21,9 3-6-22,-5 4-2 0,-11 7 0 0,4 0 0 11,-1 4-8-9,1-1-2-2,-4 8 0 0,-8-4 0 0,0 6 20 0,-1 1 3 14,5 4 1-13,-8-4 0 0,-11 7 16-1,7-4 0 16,0 0 0-16,0 1 0 1,-12-1 0-1,4-3 0 15,4 3 0-14,-3 1 0-1,-1-4 0 0,-4-4-13 15,1 1 4-14,3-4 1 15,4-4-21-14,-4 4-4-2,-3-4-1 0,3-3 0 14,8-3-24-12,4-4-5-2,-4 0-1 0,0-7 0 7,0-4-48-5,8-6-9-2,8 0-3 13,3-8-264-12,-7-3-54-1</inkml:trace>
    </iact:actionData>
  </iact:action>
  <iact:action type="add" startTime="37816">
    <iact:property name="dataType"/>
    <iact:actionData xml:id="d8">
      <inkml:trace xmlns:inkml="http://www.w3.org/2003/InkML" xml:id="stk8" contextRef="#ctx0" brushRef="#br0">18970 16517 172 0,'27'7'16'1,"-27"-7"-16"0,0 0 0-1,8 7 0 6,-4 0 288-6,4 3 54 6,0 1 11-5,-5 6 3 9,-3-3-197-9,4 3-39 12,4 1-8-12,-4 3-2-1,-4 0-57 0,4 3-11 3,0 4-2-3,0-4-1 10,0 1-18-10,-4-1-3 6,4-3-1-6,0 0 0 10,4-4-9-10,-1 4-8 9,-3-3 12-9,4-4-12 5,4 0 14-4,-4-4-4 6,-4 0-1-7,3 1 0 8,1-4 2-8,4-4 0 5,0-3 0-5,0-3 0 9,-12 3-11-9,11-7 0 10,9-4 0-9,-12 1 8 2,-8 0-8-2,8-8 0 6,7 1 9-3,1-4-9 3,-4-4 0-7,-4-2 0 15,-1-1 0-10,5 0 0-5,-4-4-15 0,-4 8-1 1,-4-4 0-1,8 11 0 10,0 3 16-4,-4 0 0-6,-8 3 0 0,4 4 0 10,0 7 0-7,0 0 16-3,0 0-3 1,0 0-1 6,0 0-12-6,0 0 0 6,7 11 0-6,1 3 0 15,0 3 0-12,0 1 0-2,12 3 0-2,3 3 0 0,-3 0-9 0,3 1 9 9,1-1 0-4,3 1-9-4,1 2 9-1,3-2-8 8,-4-1 8-6,5 1-8 4,-1-1 8-6,4 4-13 12,1 0 5-9,3 7 8-3,4-1-13 0,0 5 5 10,-4-1 8-8,0 4-13 15,-3-4-13-15,-1 8-2-1,-8-1-1-1,-3 4 0 13,-4-4-30-12,-5 7-5-1,-7-3-2 1,0-4 0 16,-8 8-9-14,-8-5-1-3,-8 5-1 1,-3-5 0-1,-9 1 61 0,-3 0 16 0,-8-4 0 1,-4-3 0 21,-4 3 39-18,0-3 10-2,-8-7 3-2,4-4 0 0,-4-3-4 0,0-3-1 0,-8-1 0 1,1-14 0 10,7 4-14-8,0-10-2-3,0-8-1 0,0-10 0 8,0-3 2-1,8-7 1-6,8-11 0-1,4 0 0 6,-1 0-33-5,9-7-9 11,4-10-1-8,11 10 0-3,0-10 18 1,8 10 3-1,4-3 1 2,8 0 0 6,4 3 9-8,3 3 3 11,5 1 0-8,3-4 0-2,9 7-8-2,7 1-2 0,-4-8 0 0,12 7 0 17,8 4-14-15,-4-1 0-2,4 1 0 0,0 3 0 18,0 0-34-17,4 7-3 1,-5 4-1 16,9-1 0-12,0 1-38-5,0 6-7 1,-1 1-1 0</inkml:trace>
    </iact:actionData>
  </iact:action>
  <iact:action type="add" startTime="38786">
    <iact:property name="dataType"/>
    <iact:actionData xml:id="d9">
      <inkml:trace xmlns:inkml="http://www.w3.org/2003/InkML" xml:id="stk9" contextRef="#ctx0" brushRef="#br0">20694 16207 1324 0,'0'0'118'10,"-8"0"-94"-10,-3 3-24 1,-1-3 0 2,4 4 154-3,-4-1 26 6,1 1 6-4,-1 3 1 3,0 0-143-4,0 0-29 6,0 3-6-7,1 0-1 7,-1 4-8-7,4 0 0 7,-4 7 0-6,5-3 0 7,-1 6 8-8,4 0 0 8,-4 1 0-7,4 3 0 7,4 0 11-8,0 3 1 6,0-3 1-6,8 7 0 10,4-4-8-10,-1 0-1 5,1 1-1-5,4-8 0 8,3 4-11-8,1-4 0 10,-4-3 0-10,3-3 0 7,1-8-16-7,3 1 4 20,-3-8 0-18,3-3 1-2,1-10 11 1,0 3 0-1,-5-7 0 0,5-7-8 13,-1 0 8-11,-7-7-12-2,3-3 12 0,-3-1-12 14,0 1-3-12,-4-4-1-2,-5 0 0 0,1 0 0 15,-4 1-7-12,-4-1-1-1,-4 3-1-1,0 1 0-1,0-4 10 0,-3 4 3 16,-5 3 0-12,0 4 0-2,0-1 1-2,0 4 1 1,5 7 0-1,-5 0 0 21,0 0-54-20,4 8-10 5,0-1-2-3</inkml:trace>
    </iact:actionData>
  </iact:action>
  <iact:action type="add" startTime="39148">
    <iact:property name="dataType"/>
    <iact:actionData xml:id="d10">
      <inkml:trace xmlns:inkml="http://www.w3.org/2003/InkML" xml:id="stk10" contextRef="#ctx0" brushRef="#br0">21070 16060 1612 0,'-7'11'144'2,"7"-4"-116"-2,4 3-28 0,-4 4 0 9,0 0 196-8,3 0 32 13,5 3 8-13,4 8 0 0,8 3-185-1,-5 0-38 15,5 3-13-14,3 4 9-1,-3 3-9 0,4 1 0 3,-5-1 0-3,1 0 0 11,-1 0 0-11,1 1 0 5,0-4-14-5,-5 3 5 9,1-3 9-7,0-4 0 3,-5 1-9-5,1-5 9 8,4-2-23-7,-4-4 0 5,-1-4 0-4,-3 1 0 19,4-4-49-20,-4-4-9 0,3-3-3 0,-3-7 0 13,0-4-172-13,0-3-36 0</inkml:trace>
    </iact:actionData>
  </iact:action>
  <iact:action type="add" startTime="39392">
    <iact:property name="dataType"/>
    <iact:actionData xml:id="d11">
      <inkml:trace xmlns:inkml="http://www.w3.org/2003/InkML" xml:id="stk11" contextRef="#ctx0" brushRef="#br0">21623 15806 2347 0,'0'0'104'1,"-4"7"21"-1,0 7-100 0,4 0-25 0,4 0 0 0,0 3 0 7,0 4 24-6,8 4 0 5,0 2 0-6,3 5 0 7,-7-1-35-7,4 0-7 8,0 4-2-8,-1 0 0 7,9 3 0-7,-4 4-1 9,-5-3 0-9,5 2 0 7,0-6 21-7,-1 4 0 8,-3-5 0-8,0-2 0 8,4-1 15-8,-5-3-3 8,-3 0 0-8,0-4 0 9,0 1-12-8,0-4 0 3,0 0 8-3,-1-4-8 6,1-3 0-6,0 0-16 8,-4 0 3-9,0-7 1 21,-4-7-19-20,0 0-3 18,0 0-1-13,0 0 0-5,0 0 15 0,0 0 4 0,0 0 0 0,8-4 0 1,-4-6 16-2,-4-1 0 0,-4 1 0 0,0-4 0 5,0-3 0-5,0 3 0 0,-4-4 0 0,-4-3 0 19,1 4 0-15,-1-1-8-4,-8 1 8 0,1 3-10 0,-5 4 10 0,1-4-8 20,-1 7 8-17,1 0-8-3,-5 3 21 1,9 1 5-1,-5 3 1 0,1 3 0 17,-1 1-7-12,0 3-2-5,1-4 0 1,3 4 0-1,1 4-10 0,-1-1 8 7,5 1-8-7,3 2 8 7,0-2-8-3,0 3 0-2,0 3 0-2,1 1-11 11,7-1 11-6,0 1 8-5,4-1-8 0,0 4 11 9,4 3-11-3,0-3 0-6,7-3 0 0,1 2 0 20,0-2 0-17,8-1 0-3,3 1 0 1,5-4 0-1,-1 0 10 0,0-7 0 6,5 0 0-1,-1-4 0-3,4 1-10-1,1-4 0 8,-1-4 0-8,-4 1 0 19,5-4-48-19,-5-4-12 0,-4 1-3 0,5-1-567 4,-1-6-114-4</inkml:trace>
    </iact:actionData>
  </iact:action>
  <iact:action type="add" startTime="39946">
    <iact:property name="dataType"/>
    <iact:actionData xml:id="d12">
      <inkml:trace xmlns:inkml="http://www.w3.org/2003/InkML" xml:id="stk12" contextRef="#ctx0" brushRef="#br0">22838 15736 2516 0,'0'0'56'1,"0"0"11"-1,0 0 2 0,0 0 1 1,0 0-56-1,0 0-14 0,0 0 0 1,0 0 0 17,-8-3-55-17,0-4-13 0,4 3-4-1,-7 1 0 13,-5 3 9-12,4 0 2-1,-3 7 0 0,-5 0 0 1,0 3 95-1,5 1 19 7,-5-1 4-7,4 4 1 9,-3-3-24-9,-1 3-5 15,5 3-1-14,3 0 0-1,-4 1-28 0,4-1 0 8,5 4 0-8,-5 0 0 7,4 0 0-7,0 3-10 7,4-3 0-7,0 4 0 15,0-1 10-15,4 0 0 2,0-3 0 6,4 0-8-3,0-3 8-4,0-4 0-1,4 0 0 0,4-1 0 11,-4 1 0-7,7-3 0-4,1-4 0 1,0 0 0 16,3 0 0-11,5-4 0-6,-1 1 0 0,1-4 0 0,-1 3 8 0,1 4-8 7,3-3 10-6,1 3-10 11,-9-4 0-10,1 1 0-2,-1 3 0 0,1-4 0 16,4 1 0-15,-9-1-10 0,5 1 0-1,-4-1 0 5,-5 4-2 6,-3-4 0-10,4 4 0-1,-4 0 0 20,-8-7-12-19,4 11-4 1,0-1 0-1,-4 4 0 3,-4 4 28-2,-8 3 0 1,4-1 0-2,-8 1 0 12,-7 4-22-9,-1-1-6-2,1 4 0-2,-5-4-1 19,1-3-10-13,-1 0-1-4,1 0-1-1,4-3 0 0,-1-4 23 0,4-4 5 0,1 0 1 1,3-3 0-1,0-3 12-1,1-1 0 2,-1-3-10-2,0 0-541 9,5-7-108-2</inkml:trace>
    </iact:actionData>
  </iact:action>
  <iact:action type="add" startTime="40382">
    <iact:property name="dataType"/>
    <iact:actionData xml:id="d13">
      <inkml:trace xmlns:inkml="http://www.w3.org/2003/InkML" xml:id="stk13" contextRef="#ctx0" brushRef="#br0">23242 16064 2746 0,'0'0'122'2,"-4"14"25"-2,4 0-118 0,0 0-29 0,4 3 0 1,0 1 0 7,-4 2 35-7,4 1 1 11,0 4 0-10,3-4 0 8,1 3-87-10,-4 4-17 0,4-4-3 0,0 4-1 17,-4-3-6-16,0 2-2 2,0-6 0 1,-4 4 0-2,3-8 48 0,5 4 10-2,-4 0 2 1,-4-7 0 16,0 0-181-16,4-4-36 2,-4-10-7-2,0 0-2 0</inkml:trace>
    </iact:actionData>
  </iact:action>
  <iact:action type="add" startTime="40587">
    <iact:property name="dataType"/>
    <iact:actionData xml:id="d14">
      <inkml:trace xmlns:inkml="http://www.w3.org/2003/InkML" xml:id="stk14" contextRef="#ctx0" brushRef="#br0">23054 15733 2487 0,'0'0'110'5,"0"0"23"-5,-4 7-106 0,4-7-27 2,0 0 0-2,0 0 0 19,0 0-97-18,0 0-25 0,0 0-5-1,11-11-1 0</inkml:trace>
    </iact:actionData>
  </iact:action>
  <iact:action type="add" startTime="40696">
    <iact:property name="dataType"/>
    <iact:actionData xml:id="d15">
      <inkml:trace xmlns:inkml="http://www.w3.org/2003/InkML" xml:id="stk15" contextRef="#ctx0" brushRef="#br0">23297 15478 1638 0,'0'0'72'2,"4"7"16"-2,-1 4-71 0,5-1-17 1,-4 1 0-1,4-1 0 8,-4 1 90-7,4 6 14 15,-4 1 4-13,4-1 0-2,-1 4-74-1,5 3-14 0,-8-3-4 0,4 7 0 13,-4-4 3-12,8 4 0-1,-1-3 0 0,-3 6 0 20,-4-3 7-19,8 3 2-1,4 1 0 2,-5-1 0 3,-7 4-6-4,0-4-1 10,4 4 0-8,0 0 0-3,0-4-11 1,0 1-2 3,-5-4-8-3,5-1 12 6,-4 1-12-2,0-7 8-4,0 0-8 9,0 0 0-9,-4-7 15-1,4 0-3 4,-4-4-1 7,0 1 0-5,0-11 10-5,0 0 3-1,4 7 0 0,-4-7 0 10,0 0 7-4,0 0 1-6,0 0 1 0,0 0 0 5,4-7-13 1,-4-4-4-2,4-3 0-4,-4 0 0 14,0-3-4-12,0 0 0 1,7-4-1-3,-3 0 0 2,0 0-11-1,4 0-12 5,0 0 2-4,0 0 1 13,0 4 17-11,0-1 3-2,-1 1 1-2,1 3 0 0,0 0-12 0,4 0 0 7,0 4 0-5,-5 3 0 15,5-4 0-14,0 4 0-3,0 0 0 0,3 0 0 1,-3 0-17-1,4 4-6 15,-4-1-1-14,3 4 0 1,5 0 6 0,-5 0 1-1,5 4 0 3,-4 3 0 2,3 0-6-1,-3 0-1-5,0 3 0 0,-5 1 0 22,1 6-12-22,0-3-4 21,-8 3 0-16,4 1 0-4,-4-1 40 0,-8 4 0 1,0-3 0 0,-4 3 12-1,-4 3 23 0,0 0 5 0,-3 1 0 4,-5-1 1-5,1 0-13 0,-5-3-2 0,1 0-1 0,-1-3 0 4,-3 3-25-3,3-7 0 7,-7-4 8-8,-1 0-8 14,1 1-14-13,0-4-5-1,3-4-1 0,-3 4 0 20,-4-7-214-16,3 7-43-2</inkml:trace>
    </iact:actionData>
  </iact:action>
  <iact:action type="add" startTime="46342">
    <iact:property name="dataType"/>
    <iact:actionData xml:id="d16">
      <inkml:trace xmlns:inkml="http://www.w3.org/2003/InkML" xml:id="stk16" contextRef="#ctx0" brushRef="#br0">21031 17545 1785 0,'0'0'79'1,"0"0"17"-1,0 0-77 0,0 0-19 3,0 0 0-3,0 0 0 10,8-7 10-10,-4 0-2 7,0 0 0-7,0 0 0 7,-4 0-8-7,0 7 0 7,4-7 0-7,-4 7 0 10,-4-7 0-9,4 7 0 3,0-7 0-4,0 7 8 9,-4-7 40-8,4 7 7 5,0 0 1-6,0 0 1 8,0 0 6-8,0-3 1 8,-4-4 0-7,4 7 0 6,4-7-16-7,-4 7-4 7,0 0 0-5,0 0 0 4,0 0-17-5,0 0-4 4,0 0-1-3,0 0 0 6,0 0-10-8,-4 7-1 5,0 3-1-5,0 4 0 9,0 3-10-9,4 8 0 6,4-1-10-6,0 4 10 9,-4 0-10 0,4 0 10-8,0 0-10 28,4 0 10-24,-4 3-8-3,0-3 8-2,-4 0 0 2,4 0-9 0,-1-8 9-1,1 1 12 0,0 0-2 5,0-7-1-5,-4 0-9 0,4-3-17 1,0-1 4-1,-4-3 1 18,0-7 12-14,0 0 0-3,0 0 0-1,0 0 0 0,-4 10-11 0,4-3-9-1,-4 0-1 0,4-7-1 0,0 0 22 6,0 0 0-6,0 0-9 0,0 0 9 17,0 0 0-11,0-10 0-5,-4-4 8-1,0-3-8 0,8-8 0 0,-4 1 0 7,0-8 0-6,0 1-10 12,0-4 10-13,-4 0 0 0,4-6 0 0,0 2-8 4,-4 1 8-4,4-4 0 17,0 4 0-16,-3 3-8-1,3 4 8 0,0-4 0 14,0 14 0-13,3-4 0-1,-3 8 0 0,4 3-10 19,4 0 10-14,-4 4-10-5,8-1 34 0,-4 4 8 2,0 4 0-1,3 3 1 5,1 3-25-6,0 4-8 6,0 4 0-6,7 3 0 15,1 7 0-13,-1 3 0-2,1 0-8 2,0 1 8 2,-1 3 0-4,1-4-9 6,-1 4 9-4,1-4 0 12,0 1 0-13,-1-1 0 0,5-3 0-1,-5 0 0 14,1-4-17-12,-1-3 1-1,1 4 1-1,0-4 0 16,-5-4-13-12,1 0-4-2,0 1 0-2,-5-4 0 11,5 0-40-5,-8-4-8-5,0 1-1 1,-8-4-856-1</inkml:trace>
    </iact:actionData>
  </iact:action>
  <iact:action type="add" startTime="46936">
    <iact:property name="dataType"/>
    <iact:actionData xml:id="d17">
      <inkml:trace xmlns:inkml="http://www.w3.org/2003/InkML" xml:id="stk17" contextRef="#ctx0" brushRef="#br0">21141 17771 2340 0,'0'0'104'2,"0"0"20"-2,4 0-99 0,8 0-25 0,-4 0 0 0,7-3 0 4,-3-1 0-4,4 4 8 9,3-10-8-9,1 3 0 4,3-4 0-3,5 1 0 5,-1-4-14-6,-3 4 5 22,3-8-20-21,1 4-4 1,-1 0-1-2,0-3 0 13,1-1 0-12,3-2 0 2,1 2 0-1,-1 1 0 3,0-4 15-5,-3 0 3 0,-5 0 1 1,1-3 0 4,-1-1-6-5,5 8-2 7,-9-1 0-7,1-3 0 8,-8 4 23-8,3 3 0 9,-3-3 0-8,0-1 0 6,-4 8 9-7,0-4 7 7,-5 10 0-7,1-3 1 8,-4 0 14-8,-4 0 2 8,-3 0 1-1,-1 4 0-5,0 3-2-1,-4 0 0 3,-7 3 0-3,3 8 0 5,-4-1-11-5,5 1-2 12,-5 3-1-11,4-4 0 0,1 4-1-2,-1 0 0 7,-7 4 0-7,3-5 0 6,8 5 3-3,-4-8 1 9,5 8 0-11,-1-1 0 0,0-6-6 1,8 3-2 1,0-4 0 1,0 4 0 1,4-4-5 0,4 1-8-3,4-4 11-2,4-7-11 13,-4 7 0-8,7-7 0-3,5 0-15-1,0-7 5 0,-5 7 18 0,9-4 3 4,3 1 1-3,1-4 0 14,-1 0-12-11,5 3 0-4,-5-3 0-1,0 1 0 1,1-1 0-1,-1 0 0 7,1-4 0 0,-5 4 0-5,5 0-12-1,-5 4-4 7,1-4 0-8,-1 0-1 5,-3 7 1 7,3 0 1-9,-3 0 0-3,0 0 0 0,-5 0-4 1,1 7-1 20,-4 0 0-20,-5-4 0-1,1 8 0 0,0-4-1 1,-8 3 0-1,4 4 0 6,-4-4 11 2,-4 8 10-8,-8-4-13 0,1 3 5 8,-5 1 8-1,-4 3 9-6,5-4-1 0,-5 4-8 8,-3 0 16-4,3-4-4-3,0-3-1-1,1 4 0 0,-1-8-11 0,5 4 0 8,-5-4-10-6,4 1 10 10,1-8-54-8,3 1-5-4,0-1-1 8,0 1 0-3,4-4-36-5,1-4-8-1,-1 1-2 0,8-4 0 13,0-7-110-10,4-7-21-1,4-17-5-2,3-1-261 1</inkml:trace>
    </iact:actionData>
  </iact:action>
  <iact:action type="add" startTime="47491">
    <iact:property name="dataType"/>
    <iact:actionData xml:id="d18">
      <inkml:trace xmlns:inkml="http://www.w3.org/2003/InkML" xml:id="stk18" contextRef="#ctx0" brushRef="#br0">22376 16945 1324 0,'4'18'118'4,"-4"-11"-94"-3,3 3-24 0,-3 1 0 0,8 6 207-1,0 4 37 0,0 0 7 1,-4 7 1-1,4 0-169 0,3 7-35 4,-3-1-6-3,0 5-2 8,4-4-10-8,0 3-2 3,-4 0-1-4,3-3 0 9,-3 0-27-9,4-11-20 6,-4 11 3-6,3-10 1 10,-7-5 16-10,4 1-8 7,-4-3 8-7,0-8 0 10,4 8-23-10,-8-11 3 6,0-7 0-6,0 0 0 19,0 0-32-17,0 0-5 0,0 0-2-1,0 0 0 10,-8-7-13-10,0 0-4 0,-4-7 0-1,-3-4 0 12,-5-3 3-11,1 1 0 1,-5-5 0-2,-3-3 0 21,-5-3 12-21,5 10 2 1,-5-7 1 0,1 0 0 6,0 7 88-6,-1-3 18 0,1 7 3 0,8-1 1 0,-1 1 26 1,4 3 6 3,1 3 0-5,7 1 1 11,4-4 15-10,0 10 4 0,1 1 0 1,7 3 0 11,0 0-50-11,0 0-10-1,0 0-1 0,0 0-1 1,3-11-21 0,9 5-4 8,4-1-1-6,0 0 0-3,7 0 6-1,5 0 1 13,3 0 0-9,4-4 0-2,0 8 1-1,5-1 0 0,-1-3 0 0,0 4 0 6,4 3-24-6,-4-4 9 23,1 4-9-22,-1-3 0-1,-4 3 0-1,0 0 0 0,1 3 0 0,-1 1 0 0,0-4-11 0,0 7 11 6,-7-4-12-5,-5 8 12 14,1-4-9-13,-5 3 9-2,-3 4 0 0,-4 0-9 14,-4 3 9-13,3 4 0-1,-3 4 0 0,-8 6 0 15,0 0 0-14,-8 4 0 0,1 4 0-1,-9-1 0 15,-8 4 0-10,-11 7 12-3,0-4-2-2,0-3-1 0,-5 3 0 0,-3-3 0 14,-4 3 0-12,4-3 0 0,-4 0-9 0,4-7 0 0,-8 6 0 0,0-9-791 11,-4-4-150-12</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4:56:07.210"/>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00B0F0"/>
    </inkml:brush>
    <inkml:context xml:id="ctx1">
      <inkml:inkSource xml:id="inkSrc2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27T14:56:07.210"/>
    </inkml:context>
    <inkml:brush xml:id="br3">
      <inkml:brushProperty name="width" value="0.055" units="cm"/>
      <inkml:brushProperty name="height" value="0.055" units="cm"/>
    </inkml:brush>
    <inkml:brush xml:id="br4">
      <inkml:brushProperty name="width" value="0.05292" units="cm"/>
      <inkml:brushProperty name="height" value="0.05292" units="cm"/>
      <inkml:brushProperty name="color" value="#002060"/>
    </inkml:brush>
    <inkml:brush xml:id="br5">
      <inkml:brushProperty name="width" value="0.05292" units="cm"/>
      <inkml:brushProperty name="height" value="0.05292" units="cm"/>
      <inkml:brushProperty name="color" value="#0070C0"/>
    </inkml:brush>
  </inkml:definitions>
  <iact:action type="add" startTime="14015">
    <iact:property name="dataType"/>
    <iact:actionData xml:id="d0">
      <inkml:trace xmlns:inkml="http://www.w3.org/2003/InkML" xml:id="stk0" contextRef="#ctx0" brushRef="#br0">5785 2422 673 0,'-20'-3'29'2,"20"3"7"-2,0 0-28 0,0 0-8 6,-7-7 0-6,-1 3 0 10,8 4 34-10,-4-3 6 5,4 3 0-5,-8-4 1 11,-4-3-9-11,4 4-3 6,8 3 0-6,-7-4 0 10,-5-3-17-10,4 4-3 3,8 3-1-3,-4-4 0 12,0 1 2-12,0-1 0 3,0 1 0-3,4 3 0 9,0 0 34-9,-4-4 6 7,-3-3 2-7,3 4 0 8,4 3-14-5,0 0-2 1,-8-4-1-4,4 1 0 8,4 3-2-8,0-7 0 9,0 0 0-8,-4 4 0 5,-4-1-7-6,8 4-2 9,0 0 0-9,0 0 0 4,-8-7 0-4,8 7 0 8,0 0 0-8,4-7 0 8,-4 7-5-8,0 0-2 6,4-3 0-5,4-1 0 7,0 1-7-8,-8 3-2 7,0 0 0-7,8 0 0 8,3-4-8-8,-11 4 12 6,0 0-12-6,0 0 12 10,8-3-12-10,4 3 12 6,-12 0-12-6,0 0 12 11,0 0-12-11,8 0 12 3,8 0-12-3,-9 0 12 8,-7 0-4-7,0 0 0 5,16 0 0-6,-8 0 0 9,0-4-8-8,0 4 12 5,-1 4-12-6,5-4 12 7,0 0-12-7,0 0 8 9,-12 0-8-9,8 3 8 14,7 1-8-14,-3-4 0 0,-12 0 0 0,12 3 8 30,-1 1-8-29,1-1 0-1,-4 1 0 0,-8-4 8 0,8 3-8 0,4-3 0 0,-1 4 0 0,1-1 0 23,-12-3 0-22,8 0 0-1,8 4 0 0,-8-4 0 0,-8 0 0 0,11 0 0 14,1 0 0-13,4 0 0-1,-5 0 0 0,1 3 8 7,-8-3-8-7,12 4 8 13,3-4 2-13,-3 0 0 0,-16 0 0 0,16 0 0 12,-1 0-10-12,5 0 8 4,-20 0-8-3,8 3 8 5,4 1-8-6,-1-4 8 8,1 3-8-8,-4-3 8 6,-8 0-8-6,12 3 0 11,7 1 0-11,-7-4 0 6,-12 0 0-5,12 3 0 8,4 1 0-9,-5-1 0 4,1 1 0-3,0-4 0 6,0 3 0-6,-1-3 0 5,5 0 0-4,-4 0 0 6,-12 0 0-6,12 0 0 3,-1 4 0-4,1-4 8 4,-12 0-8-5,12 0 8 8,0 3-8-7,-1-3 12 5,-3 0-12-6,-8 0 12 8,0 0-12-6,12 4 8 2,4-4-8-4,-5 0 8 11,-11 0-8-9,12 3 0 1,4 1 0-2,-4-1 8 7,-1-3-8-6,1 0 0 4,0 0 0-5,7 0 0 6,9 0 15-5,-12 0 1 3,-5 0 0-4,1 0 0 4,8 0-25-3,-5-3-5 5,-15 3-1-7,0 0 0 6,16 0 15-6,8 0 0 10,-9 0 0-8,1 0 10 3,-16 0-10-5,12 0 8 11,3 0-8-10,1 0 8-1,-4 0-8 2,0 0 0 4,3 0 0-5,1 0 8 7,-4 0-8-7,-5 0 0 4,9 0 0-4,-4 0 0 6,0 0 0-6,-1 0 0 5,1 0 0-5,0 3 0 8,0-3 0-9,-1 0 0 4,-11 0 0-4,12 0 8 13,0 0-8-12,0 0 8-1,-1-3-8 0,1 3 8 13,0 0-8-12,-4 0 0 2,4 0 9-3,-1-4-9 9,1 4 8-8,0-3-8 7,-4 3 8-8,3 0-8 8,-3 0 8-6,8-4-8 1,-8 4 8 0,7 0-8-1,-7 0 12-1,4 0-3 10,0-3 0-11,0 3 0 5,-1 0-9-4,1 0 0 11,0 0-10-12,4-4 10 1,-5 4 0 1,5 0 0 2,-8 0 0-3,0 0 10 7,3 0-10-7,-3 0 0 5,4-3 0-6,0 3 0 9,0 0 0-9,-1 0 0 7,-3-4-10-7,4 4 10 9,-4-3 0-8,3 3 0 5,-11 0 0-6,12 0 0 11,-12 0 0-10,12 0 0-1,-4-4 0 1,-8 4 10 12,12 0-10-12,-5-3 0-1,5 3 0 1,-12 0 0 10,8 0 0-11,4-4 0 7,-4 1 0-7,-1 3 0 11,-7 0-16-8,12-3 0-3,-4 3 1 1,0 0 0 17,0 0-23-18,-8 0-5 1,12-4-1-1,-5 4 0 14,1-3-28-12,0 3-5-2,-8 0-2 0</inkml:trace>
    </iact:actionData>
  </iact:action>
  <iact:action type="add" startTime="16070">
    <iact:property name="dataType"/>
    <iact:actionData xml:id="d1">
      <inkml:trace xmlns:inkml="http://www.w3.org/2003/InkML" xml:id="stk1" contextRef="#ctx0" brushRef="#br0">10328 2474 1094 0,'0'0'97'3,"0"0"-77"6,0 0-20-9,0 0 0 6,0 0 44-6,0 0 6 11,-4-3 1-11,4 3 0 6,0 0-35-6,0 0-6 10,0 0-2-10,0 0 0 3,0 0 7-3,0 0 1 6,0 0 0-6,0 0 0 11,4-11-16-11,-4 11-10 5,0 0 2-5,0 0 0 10,4-3 16-9,-4 3 3 4,0 0 1-5,0 0 0 9,0 0 3-9,0 0 1 6,3-3 0-6,5 3 0 16,-8 0 0-16,12 0 0 1,-4 0 0-1,0 0 0 5,3 0 9-5,1 0 3 7,-4-4 0-6,4 4 0 6,0 0-15-7,3 0-2 8,-3 0-1-8,4 0 0 17,-1 0 12-17,-3 0 2 0,0 0 1 1,7-3 0 3,-3 3-4-3,0 3-1 9,0-3 0-10,3 4 0 6,1-1-3-6,3 0-1 12,1 1 0-11,3-1 0 0,-3-3-4-1,3 4-2 7,1-1 0-7,3-3 0 8,0 0-10-7,5 0 12 4,-1 4-12-5,0-4 12 11,0 0-4-10,-3 0 0 2,3 0 0-2,-8 0 0 9,5 0 0-9,-5 0 0 1,5-4 0-1,-5 4 0 11,4-3 6-12,1-1 1 3,-1 1 0-3,4-1 0 15,1 4-15-14,-1-3 0-1,4 0 8 0,0-1-8 9,-3-3 13-9,3 4 0 6,0-1 0-5,-4 4 0 7,4-3-3-8,-7-1-1 8,3 1 0-7,-4-1 0 4,5 1-1-5,-5 3-8 10,4-4 12-10,1 4-4 5,3 0 0-5,-8 0-8 11,0 4 12-10,1-4-4 1,3 0-8-1,-4 3 8 10,5 1-8-11,-5-4 8 4,4 0-8-3,-3 3 0 4,3 1 0-5,-4-1 0 10,-3-3 0-10,-1 0 0 6,1 4 0-6,3-4 0 10,-4 0 0-9,1 0 0 3,7-4 0-3,-4 4 0 9,9 0 0-9,-9 0 0 2,4 0 0-2,1 0 0 11,-1-3 16-11,-4 3 8-1,1-4 2 1,-1 4 0 9,-4 0-26-10,1 0-12 6,-1 0 0-5,1 0 1 5,-5 0 11-5,1 0 0 6,-1 0 0-6,1 0 8 5,-1 0-8-5,1 0 0 9,-1 0 0-10,1 0 0 5,-1 0-12-5,1 0 4 10,-1 0 0-9,1 0 0 16,-5 0-31-17,1 0-5 1,-4 0-2 0,-5 0-576 4,5 4-115-5</inkml:trace>
    </iact:actionData>
  </iact:action>
  <iact:action type="add" startTime="17707">
    <iact:property name="dataType"/>
    <iact:actionData xml:id="d2">
      <inkml:trace xmlns:inkml="http://www.w3.org/2003/InkML" xml:id="stk2" contextRef="#ctx0" brushRef="#br0">13929 2460 403 0,'0'0'36'2,"0"0"-36"5,0 0 0-7,0 0 0 8,0 0 163-8,0 0 25 9,0 0 6-8,0 0 1 4,0 0-134-5,4-3-26 10,-4 3-6-9,0 0-1 4,8-7-16-4,0 0-3 11,0 0-1-12,4 4 0 2,-1-1-8-2,1 1 0 6,4-1 0-6,0 1 0 10,-1-1 0-8,-3 4-11 2,4 0 3-4,-1 0 0 11,1 0 8-11,4 0 0 7,-1 0 0-7,1 0 0 15,3 0 0-15,-3-3 0 0,3 3 10 1,1 3-10 22,3 1 11-23,5-1-11 1,-1-3 12 0,0 0-12 0,5 0 16 0,-1 4-3 14,4-4-1-14,-4 0 0-1,1 0 7 0,-1 0 1 0,0 0 0 0,1 3 0 8,-5 1 3-8,4-1 1 8,0-3 0-8,1 4 0 6,-1-1-4-6,4-3 0 9,0 4 0-9,4-1 0 6,1 1 3-6,-5-1 0 10,8 0 0-10,-8-3 0 3,4 4-11-2,-4-1-1 9,1 1-1-9,-1-1 0 4,-4 1-10-5,4-1 10 6,-4-3-10-6,5 4 10 8,-1-1-10-7,4 1 0 5,-4-1 0-6,0 1 0 10,4-1 0-9,1 1 0 3,-5-1 0-3,4 1 0 10,0-1 0-10,-4 1 0 1,-4 3 0-1,1-4 0 11,3 4 10-11,0-3 0-1,-4 3 0 2,5 0 0 8,-1 0-10-9,4-1 12 4,0-2-12-4,0-1 12 5,0 4-12-4,4-3 0 6,-4-1 0-8,0 4 8 4,-3-7-8-3,-1 4 0 8,0 3 0-7,0-4 8 3,0 1-8-4,1-4 0 8,3 0 0-6,-4 3 0-3,4-3 15 0,0 0 1 9,0 0 0-9,0 0 0 5,0-3-16-4,-3-1 0 8,-1 1 8-9,0 3-8 6,0-4 0-5,0 4 0 5,1-3 0-5,-1 3 0 7,4-4 9-8,4 1-1 6,0-1 0-5,0 1 0 10,0-1-8-11,0 1 0 4,0-1 0-3,0 1 0 9,-4-4 0-9,0 4 0 1,-3-1 12-1,7 1-4 7,4-4-8-8,0 0-9 6,-4 3 9-5,0-3-13 9,4 0 13-10,-4 0 0 6,7 0 0-6,-3 0 0 7,-7 0 0-7,-1-3 8 9,0 6 0-8,4-3-8 5,-8 0 0-6,4 0 0 10,4 1 0-9,4 2 0 5,0-3 0-5,0 0 0 3,-8 0 0 2,8 4 0-5,0-4 12-1,-4 3-2 6,-8-3 0-5,0 4 0 8,5-1 5-9,-1 1 1 6,-8-1 0-4,8 1 0 6,-4-4-1-7,4 3 0 4,4-3 0-4,-4 4 0 9,1-1-7-9,-1 1-8 0,0-4 11-1,4 7-11 12,-8-7 13-10,0 7-4 1,-4-4-1-3,5 1 0 9,-5 0 1-7,0-1 0 1,4 1 0-2,1-1 0 6,3 1 3-7,0-1 1 8,-4 4 0-7,4 0 0 4,-4-3 1-5,4 3 0 10,-3-4 0-8,-1 4 0 1,-4 0-4-2,0 0-1 9,1 0 0-9,-1 0 0 2,0 0-9-2,4 0 0 8,5 0 0-7,-5 0 8 2,0 0 4-4,4 0 0 6,0 0 0-5,0 0 0 6,0 0-12-6,0 0-11 7,1 0 3-8,-9 0 0 8,4 0 8-8,0-3 12 5,0 3-2-5,5-4-1 12,-1 4 3-11,0 0 0 1,0 0 0-2,8 0 0 13,0 0-4-12,0 0 0 0,-4 0 0 0,4 0 0 8,-8-3-8-9,0 3 10 5,0 0-10-4,0 0 10 8,0 0-10-9,4 0 0 8,0-4 0-7,4 1 8 3,-8 3-8-4,8 0 10 11,-4 0-10-11,0 3 10 5,-3-3-10-5,-1 4 10 12,-4-1-10-12,0-3 10 2,0 0-10-2,0 4 0 9,1-4 0-7,3 3 0 4,-4-3 0-5,0 0 0 3,0 0 0-3,1 4 0 9,-1-1 0-10,0-3 0 4,-4 4 0-4,0-4 0 10,-3 0 0-10,-1 3 0 6,-3-3 0-6,-5 0 0 11,1 0-23-10,-1 4 3 2,1-4 1-3,-5 3 0 22,-3 1-39-20,0-1-8 2,-1 0-2-2,-3 1-888-2</inkml:trace>
    </iact:actionData>
  </iact:action>
  <iact:action type="add" startTime="27590">
    <iact:property name="dataType"/>
    <iact:actionData xml:id="d3">
      <inkml:trace xmlns:inkml="http://www.w3.org/2003/InkML" xml:id="stk3" contextRef="#ctx0" brushRef="#br1">9987 4562 345 0,'0'0'15'1,"0"-7"4"-1,-4-4-19 0,4 1 0 3,0-1 0-2,0 1 0 11,0 3 104-11,0-4 16 2,0 1 4-2,0 3 1 10,0-3-75-11,0-1-15 3,0 1-3-3,0-1-1 10,0 11 1-10,0-7 0 6,-4-3 0-6,4 10 0 7,-4-7 0-7,4 7 1 9,0 0 0-9,-4-7 0 5,0 3-17-4,4 4-4 9,-8-7-1-9,8 7 0 3,-8-7-3-3,0 4-8 9,1-1 12-10,-1 1-4 3,0-1 5-3,-4 1 1 9,4-1 0-9,-7 1 0 7,-1 0 15-6,4 3 3 4,-3-4 1-4,-5 1 0 8,0 3 0-8,1 0 0 3,-5 0 0-3,5 0 0 8,-5 0-10-9,5 3-3 7,-1 1 0-7,-7 2 0 11,-1-2-20-11,1 3 0 3,-1 0 0-3,1 0 0 12,-5 3 0-12,5 1 0 3,0-4 0-3,-5 3 11 11,5 1-11-11,-5-1 8 4,1 1-8-4,4-1 8 9,-5 0-8-9,5 1 8 6,-5-4-8-5,5 7 8 8,0-4 2-8,3 8 0 5,5-8 0-5,-5 4 0 4,0 4-10-5,1-1 10 13,3 0-10-13,1-3 10 3,-1 4-10-3,1-1 0 9,-1 1 0-9,4 2 8 5,-3-2-8-4,-1 6 0 5,4-6 0-5,1 6 8 6,3 0-8-7,-4 1 0 7,5-1 0-6,-1 1 0 9,0-1 0-9,4 4 0 2,0 0 0-3,4 0 0 10,-3 3 0-10,7-3 0 4,-4 0 0-4,0 3 0 14,4 1 0-14,0-1 0 2,0-3 0-2,4 0 0 11,-4 0 0-9,4-1 0 1,3 1 0-3,-3 0 8 8,8 0-8-8,-4 0 0 9,0 0 0-8,4 3 8 4,-1-3-8-4,1 3 0 10,0-3 0-11,0 0 8 2,-1 0-8-1,5 0 8 8,0-7-8-9,3 3 8 6,-3 1 13-6,4-5 3 9,-5 5 0-9,5-8 0 6,3 4-24-6,1-3 8 7,-1 3-8-4,5-4 0 2,-1-3 17-5,-3 3-1 6,3 1 0-5,1-1 0 8,-1-3-1-9,1 0-1 5,3 3 0-5,-4-3 0 11,1 0-3-9,-1-3-1 0,5-1 0-1,-1 4 0 11,8 0 10-12,-4-3 3 1,-3-1 0 1,3-3 0 7,0 3-23-9,1-3 0 6,3 0 0-6,-4 0 0 7,0-7 0-4,4 4 0 2,-3-4 0-4,-1 0 0 5,-4 0 0-6,1 0 0 11,-1-4 10-11,0 1-10 4,1-4 11-3,-5 0-11 11,5 0 12-12,-1 0-12 2,0-3 12-1,-3 3-4 6,-1-7 0-7,5 7-8 8,-5-4 22-8,0 1-2 8,1-1-1-8,-1 4 0 8,1-7-3-8,-5 0 0 4,-3-3 0-4,-1 3 0 10,1 0-5-9,0 0-2 4,-1-3 0-4,1-4 0 9,-5 3-9-9,-3-2 10 2,0-1-10-3,-4-4 10 13,4 4-10-11,-5-7 8-2,1 1-8 0,0-5 8 13,-4-3-8-12,0 1 0 0,0-1 9-1,-4 0-9 10,0 0 0-10,0 0 8 8,-4 0-8-7,0-3 0 4,0 3 0-5,-4 0 9 8,0-3-9-7,1-4 0 5,-5-3 11-6,0 0-11 10,-4-1 10-10,5-3-10 5,-5 4 10-5,0 0-10 10,1-4 10-10,-5 4-10 5,0 6 9-4,1 1-9 6,-1-4 8-7,5 4-8 8,-5 3 12-8,0-3-4 5,-3 3 0-4,-1 0 0 8,1 4 1-8,-5-1 0 4,1 8 0-4,3 3 0 9,-3-3-9-10,3 3 0 3,-3 0 0-2,0 3 0 11,-1 8 0-12,-3 3 0 1,-1 0-14 1,-3 0 5 8,0 7-11-10,-4 4-1 4,0-1-1-3,-1 8 0 20,-3-4-18-20,4-1-3-1,4 8-1 1,-1 0 0 12,5 7-38-12,0 0-8 0,-1 4-2-1,1-1-772 2</inkml:trace>
    </iact:actionData>
  </iact:action>
  <iact:action type="add" startTime="35936">
    <iact:property name="dataType"/>
    <iact:actionData xml:id="d4">
      <inkml:trace xmlns:inkml="http://www.w3.org/2003/InkML" xml:id="stk4" contextRef="#ctx0" brushRef="#br1">18194 4781 622 0,'-16'0'28'2,"16"0"5"-2,0 0-33 0,0 0 0 4,0 0 0-4,0 0 0 10,0 0 17-10,0 0-3 10,4-7-1-10,-8 4 0 4,0-4-25-4,4 7-4 8,4-4-2-7,-4-3 0 22,-8 0-18-23,4 4-4 0,4 3-1 0,0 0 0 0,0 0 20 1,0 0 4 4,-4-4 1-5,4 4 0 10,0 0 40-10,0 0 8 5,0 0 1-5,0 0 1 10,0 0 15-10,0 0 3 6,0 0 1-6,0 0 0 11,0 0-3-11,0 0-1 2,0 0 0-2,0 0 0 10,-4 0-17-10,4 0-3 6,0 0-1-6,0 0 0 7,0 0 0-7,0 0 0 11,0 0 0-11,0 0 0 6,0 0 1-6,0 0 0 9,0 0 0-8,8 0 0 6,4 0 0-6,-12 0 0 3,0 0 0-3,0 0 0 5,12 0 1-4,0 4 0 5,-12-4 0-7,0 0 0 8,11 3 11-8,-11-3 3 9,0 0 0-9,8 0 0 6,-8 0-33-6,12 0-11 7,0 0 0-7,-12 0 9 7,0 0 0-6,15 0 0 4,1-3 0-4,-4-1 0 8,0 4 8-6,-1 0 2-2,1 0 0 0,0 0 0 10,0-3 4-11,-1-1 1 3,-3 4 0-2,4-3 0 10,4-1-8-11,-1 1-2 3,-7 3 0-2,4-4 0 7,4 1-14-8,-1 3 9 8,-7-4-9-7,4 4 8 4,-4 4-8-4,3-4 0 8,1 0 0-8,0 3 0 5,-12-3 0-6,12 0 0 10,7 4 0-10,1-4 0 4,-12 0 0-3,0 3 0 4,7-3 0-3,1 0 0 5,3 0 0-7,-3 0 0 7,0 0 0-7,0 0 0 8,11-3 0-8,-4 3 0 7,-7-4 0-7,4 1 8 10,-1-1-8-10,5 4 0 4,-8 0 0-4,-1 0 0 11,1 0 0-11,3 0 12 5,-3 0-12-5,0 0 12 12,-8-3-12-12,7 6 12 3,1-3-12-2,-4 4 12 10,0-1-12-10,3-6 8 1,1 3-8-2,0 0 8 11,-1 0-8-11,1 3 0 6,0-3 0-5,-1 0 0 3,13 0 0-2,-9 4 0 6,-3-4 0-7,8 0 0 4,3 0 0-4,-4 0 0 8,-3 0 0-8,-4 0 0 3,7 0 0-4,-3 0 8 10,-1-4-8-9,1 4 8 3,-4-3 2-3,3 3 0 4,1 3 0-2,-4-3 0 3,-1 4 2-6,5-4 1 9,-1 0 0-9,-3 3 0 7,0-3-1-6,-1 0 0 4,1 0 0-5,0 4 0 11,3-4-12-11,-3 0 8 4,-4 3-8-3,4-3 0 11,-1 4 8-11,1-4-8 0,0 0 0-1,-1 0 0 11,1 0 12-10,0 0-3 3,3-4-1-3,1 4 0 4,-1 0-8-4,1 0 0 7,4 0 9-8,-1 0-9 7,-3-3 9-7,3 3-9 9,1-4 12-8,-5 1-12 4,1 3 14-4,3-4-4 10,-3 1-1-11,3-1 0 3,-7 4 4-3,0 0 1 9,3-3 0-8,-3 3 0 4,4 0 1-4,-9-4 0 5,5 4 0-5,4 0 0 7,-5 0-7-7,1 0 0 3,0-3-8-3,3 3 12 9,-3-3-12-10,4 3 0 4,-5-4 0-4,5 4 0 10,3 0 0-8,-7 0 0 2,4 0 0-3,-1-3 0 10,1 3 0-11,3 0 0 3,-7-4 0-3,4 1 0 12,-5 3 0-12,1-4 0 4,0 1 0-4,3 3 0 9,-7 0 8-9,4 0-8 6,-1 0 0-6,-3-4 0 8,0 4 0-8,0-3 0 8,-1 3 0-8,1 0 0 6,-4 0 0-6,4 0 0 10,-12 0-11-9,4 0 11 17,-4 0-30-17,0 0 2 0,0 0 0-1,0 0 0 13,0 0-8-12,0 0 0 0,0 0-1-1,0 0 0 15,0 0-147-13,0 0-28-1,0 0-7-1,0 0-1 0</inkml:trace>
    </iact:actionData>
  </iact:action>
  <iact:action type="add" startTime="38672">
    <iact:property name="dataType"/>
    <iact:actionData xml:id="d5">
      <inkml:trace xmlns:inkml="http://www.w3.org/2003/InkML" xml:id="stk5" contextRef="#ctx0" brushRef="#br1">14298 15416 864 0,'0'0'76'2,"0"0"-60"1,0 0-16-2,-8 3 0 18,0-6-21-18,8 3-7 0,-4 0-2-1,4 0 0 0,0 0 47 1,-8 0 10 5,1 0 1-6,7 0 1 9,0 0-14-9,-4 0-3 7,4 0-1-7,-8-4 0 9,0 4 1-9,8 0 1 7,0 0 0-7,0 0 0 10,0 0 25-10,0 0 5 4,0 0 1-4,0 0 0 7,-8 0 20-5,8 0 5 4,0 0 1-5,0 0 0 5,0 0-35-6,0 0-7 8,0 0-2-8,0 0 0 7,0 0 14-7,0 0 4 9,0 0 0-9,0 0 0 8,0 0-16-8,0 0-2 10,0 0-1-9,0 0 0 0,12 4 11 0,-4-1 1 12,0 1 1-12,3-1 0 1,1-3-9-2,0 4-1 7,4-1-1-7,-1 1 0 8,5-4-15-8,-5 0-4 9,5 0 0-9,0 3 0 7,-1-3-8-7,5 0 0 5,-1 0 0-5,5 0 8 12,-5-3-8-12,5 3 0 3,-1 3 0-3,1 1 0 12,-1-4 0-12,-3 0 0 3,3 3 0-2,-4 1 0 11,1-4 0-9,3 3 0-3,1 1 0 0,-1-1 0 9,1-3 0-8,-1 4 0 3,1-1 0-3,3-3 0 6,4 0 0-5,-3-3 0 5,-5-1 0-7,4 4 0 6,1-3 53-5,-5-4 9 8,1 3 2-8,3 1 0 19,-4-4-103-17,1 3-20-3,-5 1-4 0,5-1-1 0,-5 4 53 0,-3 0 11 2,-1 0 0-1,5 4 0 9,-4-4 0-10,-1 3 0 6,1 1 8-4,3 3-8 5,-3 0 0-7,0-4 0 5,-1 4 8-5,5 0-8 10,-5 0 0-9,1 0 0 3,3 0 8-4,-7 0-8 13,0 0 0-12,3-4 0 0,-3 1 0-1,7-1-10 14,-3 1 10-13,-4-1 0 0,-1 1 0-1,1-1 0 9,0-3 8-4,-1 4 3-2,-3-1 1-3,0-3 0 6,0 0-12-6,-1 0 0 9,-3-3 0-9,4 3 0 5,-4 0-11-5,4 0-4 11,-4-4-1-11,-8 4 0 4,11 0 4-3,-3 0 1 10,-8 0 0-7,8-3 0-1,0-1-10-3,0-3-3 6,-8 7 0-5,7 0 0 4,1-7 9-5,-8 7 2 6,8-3 0-4,-8 3 0 22,0 0-35-23,0 0-6 0,4-4-2-1,-4 4 0 8,0 0-38-8,0 0-8 1,0 0-2-1,0 0 0 4</inkml:trace>
    </iact:actionData>
  </iact:action>
  <iact:action type="add" startTime="44973">
    <iact:property name="dataType"/>
    <iact:actionData xml:id="d6">
      <inkml:trace xmlns:inkml="http://www.w3.org/2003/InkML" xml:id="stk6" contextRef="#ctx0" brushRef="#br0">6600 1610 1036 0,'-8'0'92'0,"8"0"-73"0,0 0-19 0,0 0 0 0,0 11 60 0,8-1 9 0,4 1 2 0,0-1 0 0,3 1-51 0,-3-5-9 0,-4 5-3 0,8-4 0 0,-1 3-8 0,-3-3 0 0,-8 0-10 0,8 0 10 0,4-3 0 0,-5 3 8 0,-11-7 1 0,8 3 0 0,8 1-17 0,-8-1-4 0,-8-3-1 0,0 0 0 0,0 0 33 0,15 4 8 0,1-1 0 0,-4-3 1 0,-12 0 7 0,12 0 0 0,-1 0 1 0,1 0 0 0,-12 0-6 0,12 0-2 0,0 0 0 0,3 0 0 0,-3 0-8 0,4 0-1 0,-5 0-1 0,5-3 0 0,0-1-9 0,3-3-2 0,-3 4 0 0,4-1 0 0,-5-3-8 0,9 0 12 0,-5 0-12 0,5 0 12 0,-4-3-4 0,3 3 0 0,5 0 0 0,-5 3 0 0,4-2 8 0,1 2 2 0,-5-3 0 0,5 4 0 0,-1-1-3 0,5 1-1 0,-1-1 0 0,-4 4 0 0,1-3-14 0,-1-1 9 0,5 1-9 0,-5-1 8 0,1-3-8 0,3 4 0 0,4-4 0 0,-3 0 0 0,3 3 0 0,4 4 0 0,-4-10 0 0,4 10 0 0,-3-7 0 0,3 3 0 0,-4 1 0 0,0 3 0 0,1-4 0 0,-1 4 0 0,-4 0 0 0,1-3 0 0,-1-1 0 0,-3 4 12 0,3 0-12 0,0 0 12 0,-3 0-12 0,3 0 8 0,0 0-8 0,1 0 8 0,-5 4-8 0,5-1 0 0,-5 4 0 0,4-3 8 0,1-1-8 0,-5 1 0 0,4-1 0 0,-3 4 0 0,3-3 0 0,-7-1 0 0,3 1 0 0,-3-1 0 0,-1-3 0 0,5 0 0 0,-5 4 0 0,1-1 0 0,-1-3 0 0,5 0 0 0,-1 0 0 0,-3 4 0 0,3-4 0 0,-3 0 0 0,3 0 0 0,0 7 0 0,-3-4 0 0,3 1 0 0,1-1 0 0,-1 1 0 0,1-1 0 0,-1 1 0 0,-3-1 0 0,3-3 0 0,0 4 0 0,-3-1 0 0,7-3 0 0,-3 4 0 0,-1-4 0 0,1 0 0 0,3-4 0 0,-4 4 8 0,9-3 7 0,-5 3 1 0,-3-4 0 0,3 4 0 0,0 0-16 0,1-3 0 0,-9 3 8 0,5 0-8 0,-1 0-10 0,-4 0-5 0,1 0-1 0,0 0 0 0,-1 0 16 0,-3 3 0 0,-1-3 0 0,1 0 0 0,-1 0 10 0,-3 0 5 0,-4 0 1 0,4 0 0 0,-9 0-31 0,1 0-5 0,-8 0-2 0,0 0 0 0,12 0 22 0,-12 0-11 0,0 0 11 0,0 0-8 0,0 0 8 0,0 0 0 0,0 0 0 0,-8-3-8 0,0-1 8 0,-3-3 0 0,-1 4 0 0,0-1 0 0,-4 1 0 0,1 3 0 0,-5-7 8 0,0 3-8 0,-7 4 11 0,4-3-3 0,-1-1 0 0,-3 1 0 0,-5-1-8 0,-3 1 0 0,0-1 9 0,-1 4-9 0,1 0 0 0,-4-7 0 0,0 4 0 0,0-4 0 0,-1 3 0 0,-3-3 0 0,-8-3 0 0,4 7 0 0,0-4 0 0,0 0 0 0,0 0 0 0,0 0 0 0,0 0 0 0,0 3 8 0,4-6-8 0,-4 3 0 0,0 3 0 0,0-3 0 0,0 0 0 0,0 0 0 0,-4 4 0 0,-4-1 8 0,0-3-8 0,4 4 0 0,0-1 0 0,0-3 0 0,4 4 0 0,0 0 0 0,4-1 0 0,0 1 0 0,0-4 0 0,0 3 0 0,-8 1 12 0,8-4-1 0,0 7-1 0,-1-7 0 0,1 3-10 0,0-3 0 0,0 4 0 0,4-4 0 0,0 3 0 0,3 1 0 0,-3-4 0 0,4 3-11 0,0-3 11 0,-4 4 0 0,-1-1 0 0,1 4 0 0,0-3 0 0,0-1 0 0,0 1 8 0,3-1-8 0,-3 4 11 0,4 0-3 0,0 0 0 0,3-6 0 0,-3 6-8 0,7-4 0 0,1 4 9 0,0 0-9 0,3 0 12 0,4 0-3 0,-7 0 0 0,7 0 0 0,5 0-9 0,-1 0 8 0,-4 0-8 0,5 0 8 0,7 0-8 0,-4-3 0 0,0 3 9 0,5 0-9 0,-1 3 0 0,8-3 0 0,0 0 0 0,0 0 0 0,-8-3 0 0,8 3-10 0,0 0 1 0,16 0 0 0,-5 0 9 0,1-4-12 0,8 4 12 0,-1-10-12 0,9 6 12 0,-1 1-13 0,1-1 5 0,-1 1 8 0,8-1-10 0,-3-3 10 0,11 4 0 0,0-4-9 0,-4 7 9 0,8-4 8 0,4 1-8 0,0 3 11 0,0 0-11 0,-4 0-14 0,4 0 3 0,4 0 1 0,-4 0 10 0,8 0 0 0,-1 0 0 0,5 0-8 0,0 3 8 0,3 1 0 0,-7-1 8 0,0 1-8 0,0-4 0 0,0 3 0 0,-1 1-10 0,1-1 10 0,0 1 0 0,0-1 0 0,0-3 0 0,-5 4 0 0,-3-1 0 0,0 1 0 0,-4-1 9 0,-4 4-9 0,4-7 0 0,-3 7 0 0,-1-3 0 0,4 2 0 0,-4-6 0 0,-4 0 0 0,-4 4 0 0,5-1 0 0,-5 1 0 0,0-1 0 0,-4-3 0 0,-3 0 0 0,-5 0 12 0,1 0-4 0,-5 0 0 0,1 4 0 0,-4-4-8 0,-4 0-11 0,-1 0 3 0,-3 0 0 0,-8 0 8 0,0 0 0 0,0 0 0 0,0 0 0 0,0 0 0 0,0 0 0 0,0 0 0 0,0 0 0 0,0 0 0 0,-8 0 0 0,-3-4 0 0,-5 1 0 0,0-1 0 0,-3 1 0 0,-5 3 0 0,-3-4 0 0,3 4 0 0,-7 0 0 0,3 0 0 0,-3 0 0 0,-4 0 0 0,3-6 0 0,-3 6 0 0,-4 0 0 0,4 0 0 0,-1 0 0 0,-3-4 0 0,0 4-8 0,0 0 8 0,-8 0 0 0,0 0 0 0,-4 0 0 0,0 0 0 0,0-3 0 0,-4 3 0 0,4 0 0 0,0 0 8 0,-4 0-8 0,0 3 10 0,0-3-10 0,1 4 8 0,-5 2-8 0,0-6 0 0,0 4 9 0,0-4-9 0,1 3 0 0,3 1 0 0,4-1 0 0,-4 1 0 0,0-1 0 0,4-3 0 0,-4 4 0 0,4-1 0 0,-4 1 0 0,1-4 0 0,3 7 0 0,-4-4-17 0,4 1-6 0,0 3-1 0,0 0 0 0,0 3-137 0,-4 1-28 0,-51 16-6 0,8-2-484 0</inkml:trace>
    </iact:actionData>
  </iact:action>
  <iact:action type="add" startTime="66721">
    <iact:property name="dataType"/>
    <iact:actionData xml:id="d7">
      <inkml:trace xmlns:inkml="http://www.w3.org/2003/InkML" xml:id="stk7" contextRef="#ctx0" brushRef="#br2">13926 3753 576 0,'-4'-14'51'1,"4"14"-41"0,-8-7-10 0,0-3 0 6,4 3 58-7,0 0 10 7,0-4 1-6,0 8 1 7,0-4-21-8,4 7-4 9,0 0-1-8,0 0 0 3,4-3-24-3,4-1-6 9,-8 4-1-9,8 0 0 3,4-3-13-4,-4 3-16 6,-1 3 3-6,1 1 1 9,0 2 22-9,4 1 5 7,-4 4 1-7,-1-1 0 9,5 4 9-9,-4 4 3 6,0 6 0-6,0 1 0 10,4-1-14-10,-5 4-2 6,1 0-1-5,-4 6 0 13,4 1-11-14,0 0 10 1,-4-3-10-1,0 2 10 8,0 5-10-6,-1-1 0 1,1 0 0-3,0 4 0 7,0 0 0-5,0 0 12 6,-4 3-12-7,4 4 12 5,-4-4 4-6,0 0 0 10,0 1 1-10,0-4 0 4,0-1 4-4,-4-2 1 13,0 3 0-12,0-1 0 0,4 1-2-1,-4 3 0 14,-3 1 0-14,3-1 0 1,0 0-7-1,0 1-1 8,0-1-1-8,0 0 0 7,0-6 10-7,0 2 3 6,0-2 0-3,-4 3 0 4,4-4-15-6,1 0-9 4,-5 4 12-5,4 0-12 10,0 0 12-10,0-1-12 4,0-2 12-2,4 3-12 8,0-1 16-10,-4-2-4 4,-4-1-1-4,4 0 0 12,4-3-11-12,-4 0 0 2,0 0 0-1,-3-4 8 9,3 4 2-10,0 0 0 5,0-4 0-4,-4 1 0 7,4 6-2-6,-4-7 0 5,4 1 0-7,0 3 0 4,-3-1 10-3,3 1 2 9,0 0 0-10,4 0 0 5,4 3 1-4,-4-6 1 11,0-1 0-12,0 4 0 2,0-4-8-2,4 4-2 9,-4-4 0-9,0 4 0 7,0-3-4-7,0 3-8 5,0-1 11-5,0 5-11 9,0-8 12-8,4 4-12 4,-4 0 12-4,3 3-12 10,-6-3 22-10,3 0-2 1,3 0-1-1,1-1 0 10,-4 1-19-11,4-3 0 3,0 2 0-2,0 1 0 13,0 0 0-14,4 0 8 1,-4 0-8-1,0 0 0 7,4 3 13-3,-5-3-4 1,1 3-1-3,0 1 0 5,0-1-8-5,0-3 10 4,0 3-10-5,0 0 10 3,0 1 1-4,0-1 0 10,0 0 0-7,0 1 0-1,0 3 0-1,0-4 0 10,-4 4 0-11,0-1 0 3,3 1 9-3,-3 0 3 9,0 0 0-9,4 0 0 7,0 0-23-7,0-1 0 5,-4-2 0-3,4-1 0 6,4 4 0-7,-4 0 12 4,0 3 0-5,0 4-1 9,0 0 1-8,0 3 0 3,-1-3 0-3,1 3 0 11,0-3 0-11,0 3 1 1,0 0 0-2,0-7 0 14,-4 1-13-14,4-1 11 1,-4-3-11-1,0 3 10 9,0 0-10-9,4 1 8 7,-4-1-8-7,4-3 8 8,0 0 0-8,-4-1 0 8,4-2 0-7,0 3 0 4,-1-8 3-5,1 8 0 10,0-3 0-10,0 2 0 5,0 1-3-5,4 4 0 13,-8-1 0-13,4 0 0 2,4 4-8-1,-8 0 10 5,4-7-10-6,0-1 10 8,0 1-10-7,-1 0 0 6,1-4 0-5,0 4 0 7,0-7 0-8,0 3 0 2,0 1 0-2,0-5 8 8,0 8-8-9,0-3 10 3,0 2-10-2,0 1 10 11,0-3-10-12,3-1 12 2,-3 0-12-1,0-3 12 12,0 0-12-12,0-4 0 0,0 1 9-1,-4-1-9 12,4 0 0-12,0-3 0 2,-4 4 0 1,0-5 8 4,0 5-8-6,0-1 0 7,4-3 0-7,-4 3 8 3,-4 1-8-2,4-4 0 6,0 3 0-7,0 0 0 3,-4-3 0-3,4 4 0 10,-4-5 0-11,4 1 8 3,0-3-8-2,0 3 0 7,-4-4 8-8,4 4-8 7,-4-4 0-6,4 4 0 6,-4-3 0-7,4-1 0 7,0 4 0-6,-4-4 0 4,4 1 0-5,0 2 0 10,-4 1 0-9,4 0 0 3,0 0 0-3,-4 0 0 11,1 0 0-12,3 0 0 3,-4 0 0-3,4-1 0 11,-4 1 0-9,0-3 0-1,4 3 0-1,0-4 0 10,-4 4 0-8,4-4 0 1,-4-3 0-1,4 4 0 4,0-1 0-6,-4-3 0 10,0 7-9-10,4-4 9 6,-4 1 0-6,4 2-9 10,-4 1 9-9,0 0 0 3,4 0 0-4,0 0 0 12,-4 0 0-12,4 0 0 3,-3 0 0-3,3-1 0 6,0 1 0-5,0-3 0 7,-4 3 0-8,4-4 0 5,0 0 0-2,4 1 0 4,-4-1 0-6,0 1 0 5,0-1 0-6,0 0 0 9,0 1 0-8,0 3 0 3,0-4 0-3,0 0 0 10,0 4-8-11,0 0 8 3,0 0 0-2,0 0 0 13,0 0 0-14,0-4-8 4,-4 1 8-4,4 2 0 10,0-6 0-6,0 4 0-3,0-4-8-1,-4-1 8 5,4 5 0 5,-4-8 0-9,4 4 0-1,0-3 0 5,-4 3 0-2,0-1 0 6,4 1 0-7,0 4 0-2,0-4 0 0,0 0 0 11,0 3 0-10,0-3 0 1,0 3 0-1,0 1 0 7,4-1 0-8,0 0 0 7,-4 1 0-6,4-1 0 4,-4 4 0-5,4-4 0 9,-4 1 0-8,4-4 0 5,-4 3 0-6,3-3 0 10,-3 0 0-10,0 0 0 4,0 0 0-4,4 3 0 11,-4-3 0-11,0 0 0 4,4 0 0-4,-4-4 0 14,4 8 0-13,-4-4 0 0,0 0 0-1,0-1 0 11,0 1-8-11,0 0 8 4,0 0 0-3,0 0 0 5,0-4 0-3,0 8 0 3,0-4 0-5,0 0 0 4,0 0 0-4,0 3-8 10,0 0 8-11,0 1 0 3,0-1 0-2,0-3 0 10,0 3 0-11,0-3 0 3,-4 0 0-2,4 0 0 7,0-3 0-8,0 3 0 7,0-4 0-6,0 0 0 5,0-3 0-6,0 4 0 9,0-1 0-9,0 1 0 6,0-1 0-6,0-3 0 10,0 0 0-9,4 0 0 2,-4 0 0-3,0 0 0 14,0 3 0-14,-4-3 0 2,4 3 0-2,-4-3 0 13,4 4 0-12,0-1 0-1,0 1 0 0,-4 3 0 10,4-1 0-10,0-2 0 7,0-1 0-7,-3 1 0 7,3-4 0-6,-4 0 0 7,4 3 0-6,0-3 0 1,0 0 0-3,4 0 0 10,-8-4 0-9,4 4 0 4,4-3 0-5,-1-1-10 11,-3 1 10-9,0-4-12-1,0 3-6-1,0-10-2 8,0 7 0-8,0 3 0 24,0-10-6-21,0 11-2-1,0-4 0-2,0-7 0 11,0 0-24-10,0 10-4 0,0-10-2-1,0 0 0 7,0 0-138-6,0 0-27-1,-11 7-5 6,11-7-2-5</inkml:trace>
    </iact:actionData>
  </iact:action>
  <iact:action type="add" startTime="69887">
    <iact:property name="dataType"/>
    <iact:actionData xml:id="d8">
      <inkml:trace xmlns:inkml="http://www.w3.org/2003/InkML" xml:id="stk8" contextRef="#ctx0" brushRef="#br2">9567 3840 640 0,'0'0'28'1,"0"0"7"-1,0 0-35 0,0 0 0 3,0 0 0-3,0 0 0 9,0 0 23-9,-8-3-3 11,4-1 0-10,4 4 0 2,-7-7-20-3,7 7 0 11,0 0 0-11,0 0 0 3,-4-3 8-3,4 3-8 7,-8-7 10-7,8 7-10 9,-8-7 57-9,8 7 6 6,-4-7 1-5,0 4 0 7,4-4 24-7,0 7 6 5,0 0 1-6,-4-7 0 8,4 0-13-7,-4 0-2 5,4-4-1-6,0 1 0 11,0-1-19-11,4-3-4 3,-4 4-1-2,4-8 0 8,4 5-19-9,-4-5-3 7,4 1-1-7,-4-4 0 10,4 3 3-10,-1-3 0 6,5 1 0-6,0-5 0 10,4-6-23-10,-5-1-4 6,5 1 0-5,4-4-8 3,-1-3 13-3,5 3-4 9,-1 0-1-10,1 0 0 4,7-3 1-4,-7 3 0 11,7 4 0-11,-4-1 0 4,1 1 3-3,3 0 1 6,-3 3 0-5,3-3 0 4,0 3-3-6,5 0-1 4,-1 0 0-3,0 3 0 9,4 1-9-10,1 0 10 6,-1 3-10-6,4 3 10 9,-4 1-10-7,0 0 0 1,4 3 9-2,-3-4-9 10,-1 8 0-10,-4-4 8 2,4 3-8-3,0 4 0 13,1-3 0-12,-1 6 0 0,0-3 0-1,-4 4 0 12,-3 3 11-11,-1 0-3 1,-4 0 0-2,1 7 0 9,-1 0-8-9,1 3 0 7,-1 1 0-6,-3 3-11 4,-5 3 11-5,5 1-8 11,-9-1 8-10,5 4-8 3,0 0 8-4,-5 3 0 10,5-3 8-9,-4 4-8 3,-5-1 0-4,5 4 8 10,0-4-8-9,-1 4 0 3,-3 3 0-4,4 1 0 7,-4-1 0-7,-1 7 8 9,1-3-8-8,0 4 0 4,0 2 0-5,-1-2 8 9,5 3-8-8,-8-4 8 4,4 4-8-5,-5-4 8 12,1 4-8-11,0-7 0 0,-4 7 8-1,4-4-8 15,-8 0 0-15,8 4 8 1,-4 0-8-1,0-4 0 8,-4 4 11-7,4 0-3 5,3 0 0-6,-7-4 0 8,4-3 5-8,0 0 1 9,0-4 0-9,0 4 0 5,4-7-14-4,-4 3 11 9,0-7-11-9,-4 1 10 3,8-1-10-4,-8-3 0 12,0 0 9-12,0-4-9 3,3-3 0-3,1 4 0 9,-4-8 0-9,4 1 0 6,-4-4 0-6,0-7-15 6,0 0 4-6,0 0 1 10,0 0-7-10,0 0-2 6,0 0 0-5,0 0 0 26,0 0-13-27,0 0-4 1,0 0 0-1,0 0 0 9,0 0-47-9,0 0-9 4,-8-4-3 4,1-3-772-8</inkml:trace>
    </iact:actionData>
  </iact:action>
  <iact:action type="add" startTime="70696">
    <iact:property name="dataType"/>
    <iact:actionData xml:id="d9">
      <inkml:trace xmlns:inkml="http://www.w3.org/2003/InkML" xml:id="stk9" contextRef="#ctx0" brushRef="#br2">11060 3788 1566 0,'0'0'34'0,"0"0"7"0,0 0 2 1,0 0 1-1,0 0-35 0,0 0-9 5,0 0 0-5,0 0 0 8,0 0 13-8,0 0 1 6,0 0 0-6,0 0 0 10,0 0-14-10,0 0 0 5,0 0 8-5,0 0-8 12,0 0 15-12,0 0 0 6,0 0 0-6,0 0 0 10,8 11 20-10,0-5 4 3,-4 5 1-3,4-1 0 8,0 1 0-8,0-1 0 8,-1 4 0-8,1 4 0 8,4-1-17-6,-4 0-3 4,0 1-1-6,0 3 0 6,-1 0-7-5,1 0 0 9,4 0-1-10,-4 6 0 5,0-2-2-4,0 3 0 8,-5 0 0-8,5-1 0 3,0 1 2-4,0 0 0 9,-4-3 0-9,4 2 0 5,0-2-3-5,-1 3-8 7,1-4 12-7,0-3-4 9,-4 0-8-9,4-4 8 6,0-3-8-5,-1-3 8 9,-3-1-8-10,0-3 10 4,-4-7-10-4,8 4 10 12,-8-4 10-12,4 3 3 3,4-3 0-2,0-3 0 10,0-4 10-11,-1 0 3 3,1 0 0-2,4-4 0 10,0-3-8-10,0-3-2 2,-1-7 0-3,1-4 0 10,-4 3-17-10,4-3-9 5,3 1 10-4,-3-5-10 5,4 1 0-4,-1 3 0 7,1-3 0-9,-4 3 0 5,0 3 0-5,-1-3 0 10,1 4 8-10,0 3-8 5,0 0 0-5,-4 4-16 10,-1-1 3-9,5 1 1 17,-4 0-72-18,0-1-13 0,0 4-3 1,-1 0-905 2</inkml:trace>
    </iact:actionData>
  </iact:action>
  <iact:action type="add" startTime="71476">
    <iact:property name="dataType"/>
    <iact:actionData xml:id="d10">
      <inkml:trace xmlns:inkml="http://www.w3.org/2003/InkML" xml:id="stk10" contextRef="#ctx0" brushRef="#br2">9293 3182 1335 0,'0'0'29'0,"0"0"7"0,0 0 0 0,0 0 2 1,0 0-30-1,0 0-8 5,-12 7 0-5,12-7 0 12,0 0 25-12,0 0 4 3,0 0 1-2,0 0 0 10,0 0 2-11,0 0 1 4,0 0 0-4,0 0 0 8,0 0-33-8,0 0 0 7,4-7 0-7,0 3 0 8,0 1 8-7,0-1-8 6,-4 4 0-6,8 0 0 5,-8 0 13-6,0 0-1 9,4 0 0-9,3 0 0 6,-7 0 12-6,4 7 3 10,4-3 0-10,-4 6 0 7,0 1 1-7,0 3 0 8,-4 0 0-8,4 3 0 5,0-3-10-5,-4 7-2 6,0 3 0-4,0 1 0 6,0 2-16-7,0 1 10 3,-4 4-10-4,4-1 8 11,-4 4-8-11,0 0 0 5,0 7 0-5,0-1 8 9,0 5-8-6,0-1 0-1,0-3 0-1,-3 3 0 12,7-3 0-13,-4 0 0 1,4-4 0 1,0 0 0 10,0-3 0-11,0-3 0 0,4-8 0-1,-1 0 0 12,5-3 0-11,-4-3 0 2,4-4 0-2,-4-4 0 5,4 1 8-5,-4-4 0 8,8-4 0-8,-5 0 0 5,5 1 17-6,0-8 3 9,4 4 1-8,-5-6 0 2,5-5 1-3,4 1 0 9,-1-4 0-9,5 0 0 7,-1-4 4-6,5-3 1 3,-9 0 0-2,9-3 0 6,-1 0-35-8,1-1 0 5,3-3 0-4,-4 1 0 9,5-1 0-9,-1 3-11 3,-4-3 2-3,1 1 0 10,-1 2-6-11,-3 4-1 4,-1 0 0-3,-3 4 0 21,0-1-24-20,-1 8-6-2,-3 0-1 0,3-1 0 10,-3 4-41-9,-4 0-8 5,4 4-1-5</inkml:trace>
    </iact:actionData>
  </iact:action>
  <iact:action type="add" startTime="78519">
    <iact:property name="dataType"/>
    <iact:actionData xml:id="d11">
      <inkml:trace xmlns:inkml="http://www.w3.org/2003/InkML" xml:id="stk11" contextRef="#ctx0" brushRef="#br2">10382 14593 57 0,'0'0'0'1,"0"0"0"3,0 0 0-4,0 0 0 10,-7 0 116-10,-5 0 19 4,4-3 3-3,8 3 1 9,-8 0-68-10,-4-4-14 5,5 4-2-5,-1-3-1 10,4-1-22-10,-4 4-5 5,-4-3-1-5,8 3 0 12,-4-3-7-12,1-1-2 3,-1 4 0-3,-4-3 0 9,0-1 4-8,4 1 1 5,8 3 0-6,-11-4 0 8,-5 1 7-8,0-1 2 9,5 1 0-9,-5 3 0 5,4-4 6-4,-4 4 2 7,5 0 0-7,-1 0 0 4,0 4-15-5,0-1-4 10,-3 1 0-9,3-1 0 4,0 1-6-5,4-4-2 9,1 3 0-6,-1 1 0 0,0-1-12-3,0 1 0 6,0-1 8-6,8-3-8 9,-8 0 0-9,4 3 0 8,4-3 8-8,0 0-8 7,-7 0 8-6,7 0 0 5,0 0-8-6,0 0 12 11,0 0 6-11,0 0 1 3,0 0 0-2,0 0 0 10,0 0-5-11,0 0-1 3,0 0 0-2,0 0 0 9,11-3-5-9,1 3 0 3,4 0-8-4,-1 0 12 9,5 0-3-9,4-3-1 5,-1-1 0-3,5 4 0 5,3-3-8-7,-4 3 0 10,9 0 0-9,-1-4 0 2,4 1 0-2,0 3 0 10,0-4 0-10,1 1 0 1,-1 3 0-2,-4-4-16 9,4 4 3-9,1 0 0 6,-1-3 13-6,0-1-11 8,4 4 11-8,-4-3-10 8,0-1-6-7,1 1 0 4,-5-1-1-4,0 4 0 8,-4-3-1-9,-3 3 0 5,-1 0 0-5,1 0 0 11,-9 0 18-11,-3 0-8 4,0 0 8-3,-8 0 0 13,-8 0-9-14,11 0 9 1,-11 0 0-1,0 0-9 8,0 0 21-8,0 0 4 7,0 0 0-7,0 0 1 7,-11 3 4-4,-5-3 1 3,4 4 0-5,-7-4 0 5,-1 0-3-6,-4 0-1 8,1 3 0-7,-5-3 0 5,1 4-18-6,0-4 0 13,-5 0 0-13,-3 0 0 3,0 0 0-3,-1 0 0 12,1 0 0-11,0 0-12 1,0-4 21-1,-1 1 5 4,1-1 1-5,-4-3 0 8,4 0 8-8,-1 4 1 5,-3-4 1-3,4 3 0 6,4-6 3-7,-5 3 0 5,5 0 0-6,3 3 0 11,-3-3-28-10,8 1 0 1,3-1 0-2,4 3 0 13,1 1 0-12,3-1 0 1,0 4 8-2,4 0-8 11,8 0 0-11,0 0 0 3,0 0-14-2,0 0 5 7,8-3-6-7,12 3-1 6,3-4 0-6,9 4 0 6,-1 0 7-7,8 4 1 8,4-4 0-7,4 3 0 18,4 4-16-18,4 0-2 1,0-3-1-2,4-4-692 1</inkml:trace>
    </iact:actionData>
  </iact:action>
  <iact:action type="add" startTime="90247">
    <iact:property name="dataType"/>
    <iact:actionData xml:id="d12">
      <inkml:trace xmlns:inkml="http://www.w3.org/2003/InkML" xml:id="stk12" contextRef="#ctx0" brushRef="#br2">16336 14684 288 0,'0'0'12'1,"-4"7"4"-1,-4-4-16 1,0 1 0-1,4-1 0 1,-3 1 0 6,-1-1 183-6,8-3 33 5,0 0 8-6,0 0 0 10,0 0-171-10,-8 0-34 6,8 0-7-6,0 0-2 12,0 0-19-12,0 0-4 4,-4-3-1-4,4 3 0 10,0 0 14-10,0 0 0 4,-4-4 0-4,4 4 0 12,0 0 22-12,0 0 10 3,0 0 3-3,0 0 0 8,0 0 4-8,0 0 1 9,0 0 0-9,0 0 0 6,0 0-14-6,0 0-2 10,12-7-1-10,-4 1 0 4,-8 6 11-3,7-4 2 9,1 1 1-10,4-1 0 5,0 1-25-5,0 3-4 11,-5-4-8-11,5 4 11 3,4 0 1-2,-4 0 0 6,-1-3 0-7,1 3 0 10,4-4-12-10,-4 4 10 5,-1-3-10-5,1 3 10 10,0 0-10-10,0 0 0 4,3 0 0-3,1 0 8 9,-4 0-8-9,3 0 0 2,1 0 0-2,0 0 0 11,-1 0 0-12,1 0 0 3,0 0 0-2,3 0 0 14,1 0 0-15,0 3 0 1,-1-3 0-1,1 4 8 6,3-1-8-6,-3-3 0 7,3 4 0-6,5-4 8 10,-9 3-8-11,5-3 0 5,-4 4 0-4,-1-4 0 4,9 0 0-5,-9 0 0 11,1 3 0-10,3-3 0 1,-3 0 0 0,3 4 0 9,-3-4 0-10,0 0 0 1,-1 0 0-2,5 0 0 7,-5 3 0-6,1-3 0 7,3 0 0-8,-3 3 0 6,0-3 0-6,-5 0 0 9,5 0 0-8,-1 4 0 5,1-1 0-5,0-3 0 8,-1 0 0-9,5 0 0 4,-1 4 0-4,-3-4 0 12,3 0 0-12,-3 3 0 3,0-3 0-2,3 4 0 13,1-4 0-13,-1 3 0 0,-3 1 0-1,3-4 0 6,-3 3 0-5,-1-3 0 5,1 0 0-4,0 0 0 5,-1 0 0-7,-3 0 0 8,7-3 0-8,-7 3 0 7,0-4 0-7,3 4 0 10,1-3 0-9,0-1 0 3,-5 1 0-4,1 3 0 13,7-7 0-12,-3 3 0 0,4 4 0-1,-9-3 0 10,9 3 0-10,-1-3 0 5,1 3 0-4,3 0 0 5,-3 3-9-5,-1-3 9 6,9 0-9-7,-5 0 9 5,-7 3-13-4,3-3 5 9,1 4 0-9,-1-4 0 3,1 0 0-3,-5 0 0 9,1 3 8-9,-4-3 0 2,7-3 0-2,-7 3 0 22,-4-4-23-13,-1 4-2-9,9-3-1-1,-1 3 0 1,-3-3 4 2,0 3 1-3,0-7 0 0,3 3 0 13,1 4-19-12,-9 0-4 0,1-3-1-1,4 3 0 13,7 0-39-12,-7 0-7 1</inkml:trace>
    </iact:actionData>
  </iact:action>
  <iact:action type="add" startTime="92553">
    <iact:property name="dataType"/>
    <iact:actionData xml:id="d13">
      <inkml:trace xmlns:inkml="http://www.w3.org/2003/InkML" xml:id="stk13" contextRef="#ctx0" brushRef="#br2">16932 6757 576 0,'-24'-7'25'2,"20"3"6"-2,4 4-31 0,-4 0 0 6,-4-3 0-6,1-1 0 13,7 4 146-13,0-7 23 2,0 4 5-2,0-4 1 9,-4 0-127-7,8 0-26 4,-4 4-5-6,4-4-1 7,-4-4-16-6,3 1 0 7,5-4 0-8,0 3 0 7,-4-3 0-7,0 4-12 11,4-8 3-11,0 5 1 3,-1-5 19-3,5 1 4 11,-4-1 1-11,4 1 0 4,0-4 25-4,-1 4 6 9,-3-1 1-9,8 1 0 7,-4-4 6-7,3 0 2 8,-3 0 0-8,4 0 0 14,-1 0-23-14,-3 0-4 1,4-3-1-1,0 3 0 8,-1-3-16-7,1 3-3 3,3 0-1-3,1-4 0 12,4 1-8-12,-5 3 12 0,9 0-12-1,-5 0 12 13,9 0-12-12,-1 0 8-1,0 4-8 0,4-4 8 11,-7 4-8-11,7-1 0 6,0 1 0-5,1-1 0 5,-1 1 0-6,0 3 0 8,4 0 0-7,-3 4 8 5,-5-4-8-6,4 3 0 9,5-3 0-9,3 4 8 6,0 3-8-5,-8 0 0 8,-4-4 0-8,5 5 8 2,7 2-8-3,0 1 0 8,-12 3 0-6,5 0 8 4,-5 0-8-6,0 7 0 5,-3-1 0-3,-5 5 0 6,-3-4 0-8,7 3 8 6,1 1-8-5,-5 3 8 8,-7 0-8-9,3 0 0 4,9 7 0-3,-5-4 8 10,1 4-8-11,-1-4 0 5,-3 8 0-4,0-1 0 12,7 4 0-12,-7-4 0-1,-5 4 0 0,1-3 0 10,8 6 0-10,-5-3 0 5,-7 3 0-5,0 4 0 7,3-4 0-5,-3 4 8 5,0 0-8-6,-4 0 8 4,0 0-8-3,3 3 0 6,1 4 0-7,-4 0 8 3,-4 3-8-4,4 0 0 13,3 1 0-13,1 2 8 2,-8 5-8-2,4-8 0 9,-4 4 0-8,4-7 0 5,0 3 0-5,-1 0 0 6,-7-3 0-7,4 3 8 6,4 1-8-6,-4 2 0 7,-4 5 0-6,4-5 0 8,0 5 0-7,-4-1 0 1,-4 0 0-3,-4 0 8 12,0-3 4-12,4 4 0 3,-3-5 0-2,-1 5 0 12,-4-5-1-12,8 1 0 0,0-4 0-1,0 1 0 10,-4-8-11-8,0 0 0 1,8-3 0-3,4-3 8 8,-4-5 4-8,-4-6 0 7,4 0 0-6,0 0 0 5,8-3-12-6,-8-4 0 11,-4-1 0-11,4-2 0 5,8-1 0-5,-4-3-11 12,-8 0 3-12,4-7 0 15,0 0-33-14,0 0-7 0,0 0 0-1,0 0-1 16,-8 4-40-15,8-4-8 0,0 0-2-1,0 0-625 0</inkml:trace>
    </iact:actionData>
  </iact:action>
  <iact:action type="add" startTime="93350">
    <iact:property name="dataType"/>
    <iact:actionData xml:id="d14">
      <inkml:trace xmlns:inkml="http://www.w3.org/2003/InkML" xml:id="stk14" contextRef="#ctx0" brushRef="#br2">18405 7778 1684 0,'0'0'75'0,"0"0"15"0,0 0-72 0,0 0-18 7,0 0 0-7,0 0 0 8,16 0 31-8,0 0 2 10,-8 0 1-10,-1 3 0 5,5 4-19-5,0 0-4 11,0 4-1-11,-1 3 0 5,-3 0-10-5,4 3 0 6,8 0 0-4,-9 4 0 6,-3 7 0-8,0-3 8 6,8 2-8-6,-1 1 8 8,-7 4-8-8,0-1 0 6,0 0 0-6,0 1 8 9,3-4-8-8,-7 3-11 5,-4-3 3-6,4-4 0 12,8 4 8-12,-8-3 11 4,-8-8-3-4,4 4 0 11,0-4 17-11,0-3 3 2,0 0 1-2,-4-3 0 12,4-1-3-12,0-10-1 6,4 11 0-5,-4-11 0 8,-12 3-6-9,12-3-2 5,12 3 0-4,-4-3 0 5,-8 0 3-6,8-6 0 8,4-5 0-7,7 1 0 3,1-1-11-2,-5-3-1 9,-3-3-8-11,8-1 12 2,3 1-2-1,-3 0-1 7,-8-1 0-8,3 1 0 7,1-1-21-7,4 1-5 8,-5 3-1-8,1-4 0 28,-4 1-15-28,-1 3-3 2,5-3-1-1,-4 3-588-1,0-7-118 0</inkml:trace>
    </iact:actionData>
  </iact:action>
  <iact:action type="add" startTime="94163">
    <iact:property name="dataType"/>
    <iact:actionData xml:id="d15">
      <inkml:trace xmlns:inkml="http://www.w3.org/2003/InkML" xml:id="stk15" contextRef="#ctx0" brushRef="#br2">16759 6241 864 0,'0'0'76'1,"0"0"-60"3,0 0-16-4,4-7 0 8,-4 0 66-8,0 7 10 6,4-7 3-6,-4 7 0 11,0 0-31-11,0 0-7 5,4-3-1-5,-4 3 0 10,0 0-26-9,0 0-6 3,8-7 0-3,-8 7-8 10,0 0 11-11,0 0-11 3,0 0 10-3,0 0-10 8,0 0 36-7,0 0 2 7,0 0 0-8,0 0 0 8,0 0 3-8,-4 10 1 8,4-3 0-8,0 7 0 9,-4-3-18-9,0 3-4 8,0 3-1-7,0 0 0 5,-4 1-7-6,4 3-2 14,-3 0 0-12,3 6 0-2,-4-2-2 0,0 3 0 3,4 0 0-3,0-1 0 8,-8 1-8-8,8 7 12 8,1-3-12-8,-5-1 12 7,4 4-12-7,0-4 0 7,0-3 0-4,0 0 0 3,4 0 0-5,0 0 0 3,0-7 0-3,0-1 8 8,4 1-8-7,0-7 0 2,0 4 0-3,0-1 0 11,0-6 0-12,3-1 8 2,-3 1-8-1,4-1 8 8,4-3 4-9,-4 0 0 5,4 0 0-4,3 0 0 6,1-4 1-5,4 1 1 3,-5-4 0-2,5 0 0 3,-4 0-3-6,7-4-1 8,-3 1 0-7,3-1 0 4,1-3-10-4,-1 0 0 9,1-3 0-9,-1 0 8 2,1-1-8-3,-1 1 0 9,-3-4 0-8,-1 0 0 5,1 0 0-5,0 3-11 5,-1 1 11-6,1-4-8 7,-1 3-10-7,-3 1-2 8,4 0 0-8,-5 3 0 21,1 0-29-20,0 0-7-1,3-4 0 1,-7 8-456 4,4-1-92-2</inkml:trace>
    </iact:actionData>
  </iact:action>
  <iact:action type="add" startTime="111218">
    <iact:property name="dataType"/>
    <iact:actionData xml:id="d16">
      <inkml:trace xmlns:inkml="http://www.w3.org/2003/InkML" xml:id="stk16" contextRef="#ctx0" brushRef="#br2">21117 8760 1335 0,'0'0'59'2,"0"0"13"-2,-3-3-58 1,3-4-14 1,0 7 0-2,0-7 0 12,3 0 9-12,-3 7-1 3,4-7 0-2,0 0 0 7,0 0-8-8,-4 7 0 6,0 0 0-5,0 0 0 7,0 0 0-8,0 0-11 10,0 0 3-10,0 0 0 7,0 0 16-7,0 0 3 17,8 11 1-17,-4-1 0 0,-4 4 9 2,4 0 3 4,0 0 0-6,-4 3 0 6,4-3-12-4,0 0-1 2,0-3-1-4,0-1 0 12,-1 0-10-11,-3-3 0 5,0-7-12-6,0 0 12 8,0 0 0-6,8 7 0 5,-8-7 0-7,0 0 0 5,0 0 26-1,0 0 0-3,8-7 0-1,0 0 0 10,0-3-10-9,0 7-1 5,-1-4-1-2,-3-4 0-3,0 1-14-1,0-1 0 8,0-3 0-8,0 0-10 9,-4 0 10-8,0 4 0 14,0-4 0-12,0 4-8-2,-4 3 0 1,0 0 0 6,-4 3 0-8,4 1 0 0,-3-1 8 0,-1 11-12 7,-4 0 12-5,4-3-12 5,-4 3 12-7,5-4 0 5,-1 4 0-5,4 0-8 9,-4 0 8-8,8-7 0 5,-4 7 0-6,4-7 0 7,-8 7 0-7,4 0 0 6,0 0 0 3,4 3 0-4,0-10 12 0,0 11-1-5,0-1-1 1,4 1 0 9,-4-11-2-9,4 7 0-1,0 3 0 0,0-3 0 10,0 3-8-10,-4-10 0 2,0 0 0-2,0 0-11 22,0 0-13-20,0 0-2 0,0 0-1 0,0 0 0-2,0 0 16 0,0 0 11 2,0 0-13-2,0 0 5 9,0 0 8-9,0 0 0 9,0 0 8-9,0 0-8 6,0 0 15-6,-4-3-2 10,4 3 0-10,-8-7 0 6,0 0-13-6,1-3 0 6,3 3 0-4,-4 3 0 3,8 4 0-4,0 0 8 7,-8-3-8-8,0 6 0 7,4 1 9-7,-4-1-9 6,4 1 8-6,4-4-8 9,0 0 12-9,0 10-4 7,0-3 0-7,0-7 0 23,0 10-108-16,0-10-23-5,12 14-4-1,0-7-1 0</inkml:trace>
    </iact:actionData>
  </iact:action>
  <iact:action type="add" startTime="111894">
    <iact:property name="dataType"/>
    <iact:actionData xml:id="d17">
      <inkml:trace xmlns:inkml="http://www.w3.org/2003/InkML" xml:id="stk17" contextRef="#ctx0" brushRef="#br2">21329 8018 1825 0,'0'0'40'0,"0"0"8"0,0 0 1 0,0 0 3 1,0 0-41-1,0 0-11 8,4-7 0-8,-4 7 0 5,4-3 0-5,-4 3 0 5,0 0 0-5,12-4 0 10,-12 4 0-9,8 4-11 4,-8-4 3-5,7 3 0 10,1 4-11-9,-4 7-1 4,4 0-1-5,-4 4 0 10,0-1 39-10,0 4 8 4,-4 0 2-3,4 3 0 11,-4 1-28-12,4-5 8 1,0 1-8 0,3 0 0 8,-3 0 0-9,0 0 8 7,0-4-8-7,4 1 0 11,-4-1 0-11,4-3 8 4,0 4-8-4,-5-4 0 8,9-4 12-6,-8 1-4 6,4-1 0-8,0 0 0 5,4 4 2-5,-1-3 0 11,-3-4 0-11,4 0 0 4,0-4 2-3,-1 1 0 9,5-4 0-9,0 3 0 2,-4-3 7-2,3 0 1 4,1 0 1-4,0-3 0 8,-1-4-21-8,5 0 0 8,-4 0 0-8,3 0 0 21,1-4-42-22,-5 1-3 2,1 3-1-2,0-3 0 9,-1 3-10-6,1-4-3-3,-8 1 0 0,0-1 0 9,0 8-36-9,-8 3-7 0,0 0-2 5</inkml:trace>
    </iact:actionData>
  </iact:action>
  <iact:action type="add" startTime="112251">
    <iact:property name="dataType"/>
    <iact:actionData xml:id="d18">
      <inkml:trace xmlns:inkml="http://www.w3.org/2003/InkML" xml:id="stk18" contextRef="#ctx0" brushRef="#br2">21498 8074 1440 0,'-8'-4'128'15,"4"1"-103"-14,4 3-25 0,0 0 0 1,0 0 129-2,0 0 21 5,0 0 4-5,0 0 1 13,0 0-123-11,0 0-24 0,8-3-8-2,-8 3 0 7,12 3 0-7,-5 0 0 7,-7-3 0-7,8 11 0 7,0-1 15-7,0 4-3 11,-4 4 0-11,4-1 0 8,-1 8 5-8,1 2 1 13,4-2 0-13,-8 6 0 0,0 1 16 0,4 2 3 10,3 5 1-10,1-4 0 3,-4-1-29-3,0 1-9 7,4 0 0-2,-1-4 0-1,5 1-11-2,-4-4-9 2,-4 0-1-4,3-1-1 26,1-2-3-25,4-8-1 4,-4 4 0-5,-1-7 0 15,-3-3-14-15,4-1-2 0,-4 0-1 0,-8-10 0 3,0 0-24-2,0 0-5-1,0 0 0 1,0 0-1 12,0 0-143-12,4-7-29 0,11-6-6 0,-11-8-1-1</inkml:trace>
    </iact:actionData>
  </iact:action>
  <iact:action type="add" startTime="112613">
    <iact:property name="dataType"/>
    <iact:actionData xml:id="d19">
      <inkml:trace xmlns:inkml="http://www.w3.org/2003/InkML" xml:id="stk19" contextRef="#ctx0" brushRef="#br2">21807 7952 1897 0,'0'0'84'1,"0"0"17"-1,0 0-81 1,8-10-20 3,0 3 0-4,4 0 0 8,-1 0 43-8,5-4 4 11,-4 1 1-11,4 3 0 6,-5 0-39-6,5 3-9 10,-4-3 0-10,3 0 0 5,-3 0-8-5,0 4-4 6,-4-1-1-4,4 4 0 21,-5 0-17-23,1 4-3 1,-8-4-1-1,8 3 0 0,-8-3 21 1,8 7 4 1,-4 4 1-2,0-1 0 11,-4 1 8-11,-4-1-12 6,4 1 12-6,-4 3-12 11,0 0 12-11,-4-1 0 3,4 1 0-3,-4 0-8 12,1 0 8-11,-1 4 0 4,0-4 0-5,0 0 0 6,-4 3 0-5,4-3 8 4,1 3-8-5,-1-3 11 8,4-3-1-6,-4 3 0 7,4-4 0-9,0 1 0 5,-4-1-2-4,8 0 0 8,0-10 0-8,0 0 0 2,-4 7-8-3,4-7 12 11,0 0-12-10,0 0 12 3,12 7-4-4,-4-7-8 6,0 0 12-6,4 0-4 9,-1 0 9-8,-3 0 2 7,4 0 0-7,0-3 0 4,3-1-7-5,-3 1 0 6,0 3-1-5,4-4 0 9,-1 1-11-9,1 0 0 3,0-1 0-4,-1 4 8 11,5-3-8-11,0 3 0 5,-1 0 0-5,1-4 0 10,3 1-10-7,-3-1 10-2,-4 1-13-1,3 3 5 8,1 0 8-8,-5 0-12 8,5 0 12-8,-8 7-12 8,-1-4 12-7,-3 1 0 6,0 6-9-6,0-3 9 4,-4 3 0-5,-4 4 0 9,-4-3-9-7,0 6 9 1,-4-6 14-2,0 6 6 13,-3 1 2-12,-5-1 0 1,4 0 4-3,-7 1 1 8,-1-4 0-8,-3 3 0 3,-1 1-3-2,-3-1 0 4,3 0 0-5,-3-6 0 10,3 3-14-9,1-4-10 3,-1 1 12-4,1-4-12 11,-1 3 0-11,-3 1 0 5,3-4 0-5,1 0 0 20,-1-7-53-15,1 0-8-3,-1 0-2-2,0-4-578 5,9 1-116-5</inkml:trace>
    </iact:actionData>
  </iact:action>
  <iact:action type="add" startTime="113259">
    <iact:property name="dataType"/>
    <iact:actionData xml:id="d20">
      <inkml:trace xmlns:inkml="http://www.w3.org/2003/InkML" xml:id="stk20" contextRef="#ctx0" brushRef="#br2">20686 9478 1720 0,'-11'-7'76'1,"11"7"16"-1,-8 4-73 0,8-4-19 7,0 0 0-7,-8-4 0 7,4 4 50-7,4 0 6 6,0 0 2-6,0-7 0 10,0 4-43-10,4-4-15 5,0 0 9-5,4 0-9 10,0-4 0-9,3 4 0 3,-3-3-9-4,4 0 9 11,4 3 0-11,-1-4 14 4,1 4-1-3,4-7 0 11,-1 4 22-11,5-1 4 1,3-3 1-2,0-3 0 7,9 3-5-7,-5 0-1 9,8-3 0-9,1 3 0 7,7 0-9-4,0-4-1 3,4-3-1-4,-4 1 0 2,0 2-11-4,4 1-1 9,3-1-1-6,1-6 0 0,8 3-10-3,0-3 0 13,-1-1 0-13,5 1 8 1,-4-1-8-1,-1 1 0 11,-7 3 0-10,0 0 0 4,-4 0-12-4,4 4 3 3,-4-1 0-3,4 1 0 9,0 0 1-10,-4 3 0 5,0 0 0-5,-4 0 0 11,-4 3-7-11,-4 1-1 5,0-1 0-5,-11 4 0 22,-1 4-33-19,-3-4-7 0,-5 0-2-3,1 7 0 6,-9 4-133-5,-3-1-26 7</inkml:trace>
    </iact:actionData>
  </iact:action>
  <iact:action type="add" startTime="114324">
    <iact:property name="dataType"/>
    <iact:actionData xml:id="d21">
      <inkml:trace xmlns:inkml="http://www.w3.org/2003/InkML" xml:id="stk21" contextRef="#ctx0" brushRef="#br2">21400 9921 1623 0,'0'0'72'1,"0"0"15"-1,0 0-70 0,0 0-17 6,0 0 0-6,0 0 0 9,0 0 36-9,0 0 4 5,-4 7 1-5,4 0 0 11,0-7-41-11,-4 10 0 6,4 1-16-6,0-4 5 22,-4 3-19-21,4-3-4-1,-4 3-1 0,4-3 0 5,-4 4 25-5,4-1 10 1,-4-3-8-1,4 0 8 9,0-7 23-9,-4 7 9 7,4 0 3-6,0-7 0 7,-4 11-6-8,4-11-1 8,0 0 0-8,0 0 0 6,0 0-11-6,0 7-2 9,0-7-1-9,4 7 0 6,-4-7-2-6,0 0 0 11,0 0 0-11,4 7 0 3,-4-7-3-2,0 0-1 8,0 0 0-9,0 0 0 6,0 0 0-6,0 0-8 7,0 0 12-7,0 0-4 9,0 0-8-9,0 0 8 7,0 0-8-6,0 0 8 7,4-7-8-8,-4 7 0 8,4-7 0-8,-4 7 0 12,4-7 0-12,-4-4 0 1,-4 4 0-1,4-3 8 12,-4 3 6-11,4 7 1 0,0 0 0 0,0 0 0 7,0-7 1-8,0 7 1 6,-4-7 0-5,4 7 0 6,-8-4-5-7,8 4 0 8,-4-3-1-7,4 3 0 5,-7 0-2-6,7 0 0 11,0 0 0-11,-4-4 0 5,4 4-9-5,0 0 10 10,-4-3-10-10,4 3 10 3,0 0-10-3,0 0 0 10,-8 0 0-10,8 0 0 6,-8 3 8-5,0 4-8 6,4 0 12-7,-4 4-4 7,5-1 0-7,-1 4 0 7,0 0 0-7,4 0 0 10,-4-3-16-10,4-1-4 5,0 0-1-5,0 1 0 23,0-1-29-23,0-3-6 0,0-7 0 0,4 11-1 12,-4-11-10-11,0 0-1-1,8 7-1 0,-8-7 0 15,0 0-31-15,0 0-7 0,0 0-1 0,7 0-603 12</inkml:trace>
    </iact:actionData>
  </iact:action>
  <iact:action type="add" startTime="114865">
    <iact:property name="dataType"/>
    <iact:actionData xml:id="d22">
      <inkml:trace xmlns:inkml="http://www.w3.org/2003/InkML" xml:id="stk22" contextRef="#ctx0" brushRef="#br2">21670 9489 1209 0,'0'0'108'3,"0"0"-87"3,0 0-21-6,0 0 0 5,0 0 215-5,0 0 38 11,0 0 8-11,0 0 2 5,0 0-214-5,0 0-49 10,0 0 0-10,-4 7 0 7,0 3-15-7,-4 1-3 7,5 2-1-7,-1 1 0 8,0 7 19-8,-4 0-12 5,4 0 12-5,4 4-10 8,0-1 10-8,0 4 8 7,0 0-8-7,4 3 11 11,0 0-11-10,4-3 0 4,-1 0 0-4,1 0 0 11,-4-4 0-12,4 1 0 0,4-4 0 0,0-4 0 11,-1 1 0-11,5-5 0 8,0-2 8-8,3-4-8 10,1 3 0-8,3-6-9-2,-7-4 9 0,4-4-13 9,3-3 0-8,-3-3 0 4,-1-1 0-4,-3-6 0 22,8 0-11-22,-5-8-3 2,1 1 0-3,-5-4 0 8,5-3-2-8,-4 3-1 1,-5-7 0-1,1 7 0 1,-4-3 14-1,0 6 4 6,-4-3 0-6,-4 7 0 9,-4 1 27-9,4 6 5 6,-4 0 2-4,0 0 0 5,0 10 8-7,-4 1 2 6,0 6 0-6,1 1 0 10,-5 3-24-10,4 3-8 6,0 1 0-6,-4 6 9 11,5 4-1-11,-1 0 0 4,0 3 0-3,-4 1 0 10,4 3 2-11,4-1 0 3,-3 1 0-2,-1 0 0 8,4-7-10-8,0 0-11 3,4 0 3-3,0-7 0 18,0 3-62-18,0-6-12 0,4-4-2-1,4 0-723 5</inkml:trace>
    </iact:actionData>
  </iact:action>
  <iact:action type="add" startTime="115346">
    <iact:property name="dataType"/>
    <iact:actionData xml:id="d23">
      <inkml:trace xmlns:inkml="http://www.w3.org/2003/InkML" xml:id="stk23" contextRef="#ctx0" brushRef="#br2">22282 9335 2286 0,'-16'0'101'0,"16"0"21"0,0 0-98 0,0 0-24 10,0 0 0-10,0 0 0 4,0 0 24-4,0-7 0 10,4 0 0-10,4 0 0 7,3 0-36-7,1-3-7 5,0-4-1-5,0 4-1 27,-1 3-6-27,5-4-1 1,-4-3 0 0,4 4 0 0,3 3 19-1,-3-4 9 0,-1 4-10 0,5 0 10 12,-4 4 0-12,3-4 0 3,-3 0 0-3,0 4 0 12,-5-1 8-12,5 1-8 3,0 3 0-3,-1 3 0 9,1 1 16-6,-4 3-1 1,0-4 0-3,-4 4 0 20,-1 0-37-19,1 3-7-2,0 1-2 1,-4-1 0 12,0 4 3-12,-4 0 0-1,0 4 0 0,-4-4 0 1,4 3 13 0,-4 0 3 7,-8 4 1-8,4 0 0 4,-3 4 3-4,-1-1 0 10,-4 0 0-10,1 1 0 4,-1-1 8-3,0-3-10 12,1 7 10-11,-1-4-10-2,-4 1 25 0,9-1 5 8,-5-6 0-8,8-1 1 7,-4 0-1-5,4 1 0 4,4-4 0-6,4-4 0 10,0-10-5-10,4 7-2 4,4 4 0-4,-8-11 0 11,12 0 3-10,4 0 0 4,-1-4 0-5,5 1 0 7,3-8-2-6,5-3 0 4,-1 0 0-5,1-3 0 8,7-1-14-5,0 1 0 3,8-4 0-5,-3 0 0 19,-1-3-43-20,4 3-14 0,0 0-3 3</inkml:trace>
    </iact:actionData>
  </iact:action>
  <iact:action type="remove" startTime="135016">
    <iact:property name="style" value="instant"/>
    <iact:actionData xml:id="d24" ref="#d15"/>
  </iact:action>
  <iact:action type="remove" startTime="135016">
    <iact:property name="style" value="instant"/>
    <iact:actionData xml:id="d25" ref="#d13"/>
  </iact:action>
  <iact:action type="add" startTime="135016">
    <iact:property name="dataType" value="strokeEraser"/>
    <iact:actionData xml:id="d26">
      <inkml:trace xmlns:inkml="http://www.w3.org/2003/InkML" xml:id="stk24" contextRef="#ctx1" brushRef="#br3">22760 10331 0,'0'0'0,"0"0"0,0 0 0,-4-73 0,8 25 0,11-22 0,9 0 0,3-17 0,12 3 0,12-3 0,12 4 0,15 6 0,32 7 0,31 8 0,4 6 0,0 7 0,-4 4 0,-7 24 0,-9 7 0,-11 21 0,-24 10 0,-20 18 0,-23 14 0,-15 7 0,-13-1 0,-7 8 0,0 10 0,-8 4 0,4 3 0,-4-3 0,-4-1 0,7 12 0,1 2 0,-4 4 0,-8 11 0,-4 10 0,1 17 0,-5 4 0,-4-10 0,4-1 0,-3-7 0,-5-13 0,8-18 0,5-28 0,-5-6 0,16-36 0,0-14 0,3-3 0,5-41 0,0 6 0,0-7 0,7-21 0</inkml:trace>
    </iact:actionData>
  </iact:action>
  <iact:action type="add" startTime="135016">
    <iact:property name="dataType" value="strokeEraser"/>
    <iact:actionData xml:id="d27">
      <inkml:trace xmlns:inkml="http://www.w3.org/2003/InkML" xml:id="stk25" contextRef="#ctx1" brushRef="#br3">28811 10265 0,'0'0'0,"-122"28"0,-50 10 0,-40 8 0,-27-25 0,-39-49 0</inkml:trace>
    </iact:actionData>
  </iact:action>
  <iact:action type="remove" startTime="135016">
    <iact:property name="style" value="instant"/>
    <iact:actionData xml:id="d28" ref="#d14"/>
  </iact:action>
  <iact:action type="add" startTime="135016">
    <iact:property name="dataType" value="strokeEraser"/>
    <iact:actionData xml:id="d29">
      <inkml:trace xmlns:inkml="http://www.w3.org/2003/InkML" xml:id="stk26" contextRef="#ctx1" brushRef="#br3">23896 10318 0,'0'0'0,"0"0"0,47 125 0,0-27 0,16 23 0,7 8 0,13 21 0,15 14 0,19 17 0,17 21 0,11 21 0,11 21 0,17 11 0,3 13 0,4 7 0,16 21 0,12 8 0,-16-8 0,-11-21 0,-44-21 0,-35-52 0</inkml:trace>
    </iact:actionData>
  </iact:action>
  <iact:action type="add" startTime="135016">
    <iact:property name="dataType" value="strokeEraser"/>
    <iact:actionData xml:id="d30">
      <inkml:trace xmlns:inkml="http://www.w3.org/2003/InkML" xml:id="stk27" contextRef="#ctx1" brushRef="#br3">24919 10729 0,'0'0'0,"0"0"0,4 108 0,12-4 0,11 46 0,8 52 0,12 56 0,8 56 0,12 48 0,11 53 0,-11 27 0,-4-10 0,-12-7 0,-12-55 0,-16-53 0,-15-70 0,-8-104 0,0-143 0,0 0 0,0 0 0</inkml:trace>
    </iact:actionData>
  </iact:action>
  <iact:action type="remove" startTime="135016">
    <iact:property name="style" value="instant"/>
    <iact:actionData xml:id="d31" ref="#d17"/>
  </iact:action>
  <iact:action type="remove" startTime="135016">
    <iact:property name="style" value="instant"/>
    <iact:actionData xml:id="d32" ref="#d20"/>
  </iact:action>
  <iact:action type="remove" startTime="135016">
    <iact:property name="style" value="instant"/>
    <iact:actionData xml:id="d33" ref="#d21"/>
  </iact:action>
  <iact:action type="add" startTime="135016">
    <iact:property name="dataType" value="strokeEraser"/>
    <iact:actionData xml:id="d34">
      <inkml:trace xmlns:inkml="http://www.w3.org/2003/InkML" xml:id="stk28" contextRef="#ctx1" brushRef="#br3">27451 11311 0,'0'0'0,"0"0"0,-27 170 0,19-20 0,12 24 0,-8 25 0,8 45 0,0 21 0,-12 14 0,0-15 0,8-16 0,0-32 0,-8-32 0,12-62 0,16-41 0,-20-81 0,0 0 0,0 0 0</inkml:trace>
    </iact:actionData>
  </iact:action>
  <iact:action type="remove" startTime="135016">
    <iact:property name="style" value="instant"/>
    <iact:actionData xml:id="d35" ref="#d23"/>
  </iact:action>
  <iact:action type="add" startTime="135016">
    <iact:property name="dataType" value="strokeEraser"/>
    <iact:actionData xml:id="d36">
      <inkml:trace xmlns:inkml="http://www.w3.org/2003/InkML" xml:id="stk29" contextRef="#ctx1" brushRef="#br3">28415 11865 0,'0'0'0,"0"0"0,-12 90 0,1 4 0,7 25 0,-4 34 0,0 7 0,16 42 0,-4 21 0,0 25 0,11 13 0,5-3 0,-8-11 0,-8-17 0,3-38 0,-3-39 0,4-58 0,-8-95 0,0 0 0,0 0 0</inkml:trace>
    </iact:actionData>
  </iact:action>
  <iact:action type="remove" startTime="135016">
    <iact:property name="style" value="instant"/>
    <iact:actionData xml:id="d37" ref="#d19"/>
  </iact:action>
  <iact:action type="remove" startTime="135016">
    <iact:property name="style" value="instant"/>
    <iact:actionData xml:id="d38" ref="#d18"/>
  </iact:action>
  <iact:action type="add" startTime="135016">
    <iact:property name="dataType" value="strokeEraser"/>
    <iact:actionData xml:id="d39">
      <inkml:trace xmlns:inkml="http://www.w3.org/2003/InkML" xml:id="stk30" contextRef="#ctx1" brushRef="#br3">28227 11325 0,'0'0'0,"0"0"0,0 0 0,-102 108 0,35-4 0,-11 39 0,-4 21 0,7 27 0,9 32 0,-5 21 0,12 25 0,4-8 0,8-10 0,16-21 0,15-42 0,20-45 0,12-53 0,4-65 0,38-74 0,25-80 0,-83 129 0,0 0 0,0 0 0</inkml:trace>
    </iact:actionData>
  </iact:action>
  <iact:action type="remove" startTime="135016">
    <iact:property name="style" value="instant"/>
    <iact:actionData xml:id="d40" ref="#d16"/>
  </iact:action>
  <iact:action type="remove" startTime="135016">
    <iact:property name="style" value="instant"/>
    <iact:actionData xml:id="d41" ref="#d22"/>
  </iact:action>
  <iact:action type="add" startTime="135016">
    <iact:property name="dataType" value="strokeEraser"/>
    <iact:actionData xml:id="d42">
      <inkml:trace xmlns:inkml="http://www.w3.org/2003/InkML" xml:id="stk31" contextRef="#ctx1" brushRef="#br3">28298 11262 0,'0'0'0,"0"0"0,-91 49 0,-10 13 0,-21 36 0,-7 24 0,-5 14 0,-7 0 0,-4-7 0,16-4 0,19-13 0,20 3 0,27-14 0,28-21 0,15-28 0,20-14 0,20-17 0,0-21 0,23-17 0,12-8 0,39-20 0,43-18 0,39-17 0,16-7 0,12 0 0,12-4 0,-20 15 0,-12 13 0,-12 11 0,-7 3 0,-36 11 0,-31 3 0,-35 21 0,-32 21 0,-39 17 0,-35 25 0,-62 45 0,-60 45 0,-43 36 0,-50 34 0,-32 31 0,-4 8 0,0-8 0,43-3 0,55-38 0,59-46 0,62-52 0,56-45 0,50-49 0,24-35 0,39-31 0,59-46 0,82-45 0,43-31 0,28 3 0,-24-10 0,-51 21 0,-47 27 0,-66 39 0,-59 42 0,-47 49 0,-44 38 0,-42 34 0,-40 43 0,-31 20 0,-39 36 0,-28 20 0,8-3 0,12-11 0,28-17 0,34-25 0,52-38 0,47-38 0,42-42 0,44-25 0,75-41 0,266-112 0,70-58 0,-466 229 0,0 0 0,0 0 0</inkml:trace>
    </iact:actionData>
  </iact:action>
  <iact:action type="remove" startTime="135016">
    <iact:property name="style" value="instant"/>
    <iact:actionData xml:id="d43" ref="#d10"/>
  </iact:action>
  <iact:action type="remove" startTime="135016">
    <iact:property name="style" value="instant"/>
    <iact:actionData xml:id="d44" ref="#d8"/>
  </iact:action>
  <iact:action type="remove" startTime="135016">
    <iact:property name="style" value="instant"/>
    <iact:actionData xml:id="d45" ref="#d9"/>
  </iact:action>
  <iact:action type="add" startTime="135016">
    <iact:property name="dataType" value="strokeEraser"/>
    <iact:actionData xml:id="d46">
      <inkml:trace xmlns:inkml="http://www.w3.org/2003/InkML" xml:id="stk32" contextRef="#ctx1" brushRef="#br3">15321 7053 0,'0'0'0,"0"0"0,0 0 0,0 0 0,0 0 0,70-60 0,-23 39 0,16-3 0,11-4 0,20-3 0,1-4 0,6 0 0,17 0 0,0-3 0,15 3 0,-8 14 0,-11 0 0,0 11 0,-5 6 0,-3 8 0,-8 10 0,-4 3 0,-15 4 0,-9 3 0,-7 4 0,3 0 0,1 0 0,0-3 0,-8 2 0,-5 5 0,-7 10 0,-3-1 0,-9 15 0,-4 7 0,-15 3 0,3 0 0,-11-3 0,8 0 0,-8-1 0,-4 5 0,4-12 0,-12 5 0,11-8 0,-3-10 0,4-4 0,-4-7 0,16-17 0,19 21 0</inkml:trace>
    </iact:actionData>
  </iact:action>
  <iact:action type="remove" startTime="135016">
    <iact:property name="style" value="instant"/>
    <iact:actionData xml:id="d47" ref="#d7"/>
  </iact:action>
  <iact:action type="add" startTime="135016">
    <iact:property name="dataType" value="strokeEraser"/>
    <iact:actionData xml:id="d48">
      <inkml:trace xmlns:inkml="http://www.w3.org/2003/InkML" xml:id="stk33" contextRef="#ctx1" brushRef="#br3">19973 7607 0,'0'0'0,"0"0"0,-4 80 0,12-14 0,-8 11 0,12 24 0,-5 28 0,9 31 0,4 11 0,-12 27 0,-1 18 0,5 7 0,-12 21 0,0 4 0,-4 9 0,4 1 0,4-10 0,0-4 0,0-11 0,8-6 0,3-11 0,-3-4 0,8-3 0,-8-3 0,-1-1 0,1-6 0,-8 3 0,-4 0 0,0-10 0,0 3 0,0-14 0,0-10 0,-8-7 0,12-1 0,-4-23 0,0-1 0,0-10 0,0-3 0,4-15 0,-4-3 0,8-10 0,0-1 0,-1-3 0,1-3 0,4 10 0,0-7 0,0-3 0,-1 6 0,5 11 0,-4 4 0,3-1 0,-3 15 0,4 10 0,-4 17 0,-5 4 0,5 10 0,-8 7 0,-4 0 0,-8 1 0,0 2 0,-7-2 0,-5-12 0,-7-9 0,-1-15 0,-3-10 0,7-7 0,1-21 0,3-17 0,1-8 0,-5-6 0,1 7 0,3-1 0,-7-10 0,11 4 0,-19 7 0,-4 34 0,39-111 0,0 0 0,0 0 0</inkml:trace>
    </iact:actionData>
  </iact:action>
  <iact:action type="remove" startTime="135016">
    <iact:property name="style" value="instant"/>
    <iact:actionData xml:id="d49" ref="#d11"/>
  </iact:action>
  <iact:action type="add" startTime="135016">
    <iact:property name="dataType" value="strokeEraser"/>
    <iact:actionData xml:id="d50">
      <inkml:trace xmlns:inkml="http://www.w3.org/2003/InkML" xml:id="stk34" contextRef="#ctx1" brushRef="#br3">16112 18018 0,'0'0'0,"0"0"0,0 0 0,0 0 0,55-17 0,-27 17 0,3 3 0,-31-3 0,55 18 0,8-11 0,3 3 0,13 8 0,23-8 0,19 0 0,12 1 0,8-1 0,28 1 0,35 3 0,47-7 0,54-21 0,40-7 0,4-17 0</inkml:trace>
    </iact:actionData>
  </iact:action>
  <iact:action type="remove" startTime="135016">
    <iact:property name="style" value="instant"/>
    <iact:actionData xml:id="d51" ref="#d12"/>
  </iact:action>
  <iact:action type="add" startTime="135016">
    <iact:property name="dataType" value="strokeEraser"/>
    <iact:actionData xml:id="d52">
      <inkml:trace xmlns:inkml="http://www.w3.org/2003/InkML" xml:id="stk35" contextRef="#ctx1" brushRef="#br3">23387 18398 0,'0'0'0,"0"0"0,0 0 0,-75-52 0,24 31 0,0-7 0,4 7 0,0-10 0,12-1 0,7 4 0,9 8 0,11-5 0,0 11 0,8 0 0,8 7 0,8 0 0,-1 11 0,5-4 0,7 0 0,13 7 0,7-4 0,15-6 0,13-1 0,7 1 0,8-1 0,0-3 0,5 7 0,10 4 0,9-4 0,7 7 0,5 0 0,3 0 0,36-4 0,97-17 0,1-14 0,-8-6 0,7-8 0,-262 42 0,0 0 0,0 0 0</inkml:trace>
    </iact:actionData>
  </iact:action>
  <iact:action type="add" startTime="144537">
    <iact:property name="dataType"/>
    <iact:actionData xml:id="d53">
      <inkml:trace xmlns:inkml="http://www.w3.org/2003/InkML" xml:id="stk36" contextRef="#ctx0" brushRef="#br4">12577 6419 1170 0,'-4'-14'52'2,"4"10"10"-2,0-3-50 0,4 0-12 6,0-3 0-6,0 3 0 11,0-3 47-11,4-4 6 5,0 3 2-5,0-3 0 13,-1 4-13-12,1-4-2 1,4 3-1-2,0-3 0 7,-8 1-9-7,7 2-2 7,5-3 0-6,-4 0 0 6,4 0-4-4,-5 0-2 2,9 0 0-5,-1-3 0 9,1 0-12-9,0-4-2 8,-1 0-8-7,5 0 12 4,-1 0 9-5,1 4 2 10,-5-4 0-10,9 3 0 3,-1 1-15-3,5-1-8 8,-5-3 10-6,4 4-10 19,5 0 25-19,3 3-1-2,-4-4 0 0,8 4 0 0,-4 0-4 0,9-3-2 3,-1 3 0-2,0 0 0 11,0 0-18-11,4-3 8 2,0-4-8-3,3 0 0 12,5 3 8-9,0-2-8-3,4-1 0 0,3 0 0 12,1 3 0-10,0 1 0-1,-5-1 0-1,5 1 0 8,3 0 10-6,-3 3 2 5,4 3 0-7,-1-3 0 6,5 0-21-5,-5 4-4 5,-3-1-1-5,3 4 0 7,-3 1 14-8,7-1 0 9,1 0 0-9,3 3 0 4,-3-3 10-3,3 0 5 12,-3 4 1-12,-1-4 0 0,4 0-16-1,1 3 11 10,7-3-11-10,-4 0 10 5,5 4 2-4,-5-1 0 8,0 4 0-9,4-3 0 6,1 3-12-5,3-4 0 4,-4 4 0-5,0 0 8 9,-3 0-8-8,-1 4 0 4,-4-4 0-5,9 3 0 10,-9-3-8-9,4 4 8 3,1-1 0-4,-5 4 0 13,-8 0 0-12,1 4 0 0,0-1 0 0,3 1 0 7,4 6 0-8,-3 0 0 7,-1 4 12-7,-3 4-4 8,-1 3 8-8,-3-4 2 7,-4 4 0-6,-4 3 0 6,-1 1-6-7,1-1 0 8,0 4-1-5,-4 0 0-1,0 0-11-2,-4-1 10 13,0 1-10-13,0 4 10 4,-8 2 3-3,0 8 1 3,-8-4 0-1,4 8 0 3,4-1 7-6,-3 4 2 7,-9-1 0-7,0 5 0 9,1-5-11-8,-1 8-1 4,0-4-1-4,-11 8 0 8,-8-5-10-8,3 8 0 2,5-4 9-3,-4 4-9 12,-5-7 0-11,1 3 9 2,-4 4-9-3,4-1 0 11,-4-3 20-9,3 4-2 0,-3 0-1-2,4-1 0 11,4-2-17-11,-5-5 0 6,1 1 0-5,0 0-9 5,7-4 18-6,-7 4 4 7,4-4 1-7,-4 0 0 7,-1-6-14-5,1 2-8 6,0-2 8-7,-8-5-13 3,0 1 13-3,4-4 0 10,-1 1 0-11,-3 3 0 3,-4-8 15-3,4 5-4 7,4 2-1-7,-4 1 0 9,0-4 0-9,0 1 0 7,0-8 0-3,0 0 0 0,4-6-2-4,-5-1-8 6,1-3 12-6,0-4-4 10,0 1-8-10,0-8 0 5,-4 1 9-5,0-4-9 12,0-4 0-12,0 1 9 5,4-5-9-4,-4 5 0 11,0-4 10-11,0-7-10 0,0 0 8 0,0 0-8 4,0 0 10-4,0 0-10 7,0 0 12-8,0 0-12 8,0 0 12-7,0 0-12 9,0 0 12-7,0 0-12-3,0-11 0 0,0-2 0 10,0 6 0-9,0-4 0 2,4 1-17-3,-4-1 2 13,-4 4 1-13,4-7 0 16,4 0-20-15,-4 0-4-1,-4 0-1 1,4 1 0 14,0-5-37-14,-4 4-8 0,4 4-2-1,0-4-595 4,-4 0-119-2</inkml:trace>
    </iact:actionData>
  </iact:action>
  <iact:action type="add" startTime="145395">
    <iact:property name="dataType"/>
    <iact:actionData xml:id="d54">
      <inkml:trace xmlns:inkml="http://www.w3.org/2003/InkML" xml:id="stk37" contextRef="#ctx0" brushRef="#br4">18566 8436 518 0,'-12'-3'46'1,"0"-1"-37"4,5-3-9-4,3 4 0 7,4 3 238-8,-4-4 46 5,-8 4 8-5,12 0 3 11,0 0-211-11,0 0-43 5,0 0-8-5,0 0-1 9,0 0 14-8,0 0 3 5,0 0 1-6,0 0 0 10,-4-7-15-9,4 7-3 2,12-3-1-3,-12 3 0 12,0 0-3-12,0 0-1 4,12 3 0-4,-5 4 0 7,-7-7 15-7,8 7 3 6,8 4 1-5,-4 6 0 7,7 1-11-7,-3 3-3 6,-8 0 0-6,15 3 0 7,5 7 1-7,-1 1 0 6,-7-1 0-6,7-3 0 3,1 3-18-3,-1-3-4 11,-7-4-1-12,3 1 0 2,-3-4-10-2,-1-4-9 9,-3 1 9-8,0-1-13 6,-8-6 13-7,3-5 0 4,1 1 0 0,-4-3-9 2,4-1 25-5,-4-3 4 6,-1 0 2-7,5-3 0 8,-4-1 12-7,0-3 2 3,0-3 1-4,7 0 0 13,1-4-5-13,-4-4 0 4,-4-6-1-4,0-4 0 12,7-3-15-11,1-4-4 0,-8-4 0-1,7-6 0 9,1-4-12-9,4-6 0 6,-1 2 0-6,1 5 0 9,-1-1 0-9,1 3 0 8,4 5 0-8,-1 2-10 5,-3 8 10-5,-1 3 0 12,1 0 0-12,3 4-8 17,-3 6-97-16,0 4-19 1,-5 1-4-2</inkml:trace>
    </iact:actionData>
  </iact:action>
  <iact:action type="add" startTime="146465">
    <iact:property name="dataType"/>
    <iact:actionData xml:id="d55">
      <inkml:trace xmlns:inkml="http://www.w3.org/2003/InkML" xml:id="stk38" contextRef="#ctx0" brushRef="#br4">12656 5572 1090 0,'0'0'24'1,"-4"-7"4"-1,-4-3 2 1,8 3 2 0,-4 3-32-1,0-3 0 1,4-3 0-1,0 3 0 6,-4-4 44-6,0 4 4 6,-4 0 0-5,4 4 0 10,-3-4-14-11,7 7-2 5,-8 0-1-4,0-3 0 9,0-1-15-10,0-3-2 4,-3 4-1-4,11 3 0 12,0 0 12-12,-12 3 3 5,0 4 0-5,0-3 0 8,4-1 3-1,1 0 1-7,-1 1 0 0,0 6 0 11,-4-3-8-11,4 4 0 5,0 3-1-5,5 3 0 6,-9 1-6-6,4-1-1 10,0 7 0-9,0 1 0 12,0-1-3-13,1 4-1 1,-1 3 0-1,0 4 0 4,0 0 0-3,0 3 0 5,0 1 0-5,1 3 0 6,3-4 3-7,-4 7 0 7,4 1 0-7,0-5 0 8,0 5-15-7,4-5 0 4,0 1 8-5,-4-7-8 10,4 0 0-10,0-4 0 5,-4-3 0-5,4-3 0 10,-4-4 0-9,4-4 0 3,0 0 0-4,-4 1 0 15,4-8 0-15,0 4 0 1,0-7 0-1,4 4 0 10,-4-11 28-10,0 7-1 5,4 3 0-4,-4-10 0 6,8 7-3-7,0 0 0 9,-8-7 0-9,8 7 0 5,7-4 7-4,-3 4 1 9,8-7 0-9,-1 0 0 2,1 0-4-2,7-3-1 11,1-1 0-12,3 1 0 3,4-1-16-2,1 1-3 8,-1-1-8-9,4 1 12 5,0-4-12-5,1 4 0 9,-1-1 0-8,0 1 0 4,-4-1-11-5,1 1 11 7,-1-1-10-7,0 1 10 9,4-1-24-9,-3 4 2 6,-1-3 0-6,0 3 0 26,0-4-16-25,-3 4-3 0,-1 4-1-1,0-1 0 7,5 1-23-5,-1-1-5 1,0 4-1-3,0 0-506 5,-3 0-102-3</inkml:trace>
    </iact:actionData>
  </iact:action>
  <iact:action type="add" startTime="155180">
    <iact:property name="dataType"/>
    <iact:actionData xml:id="d56">
      <inkml:trace xmlns:inkml="http://www.w3.org/2003/InkML" xml:id="stk39" contextRef="#ctx0" brushRef="#br4">18503 9492 460 0,'0'0'41'2,"0"0"-33"6,0 0-8-8,0 0 0 10,0 0 112-10,0 0 20 6,0 0 4-6,0 0 0 9,0 0-84-9,0 0-18 5,0 0-3-4,0 0-1 8,0 0-5-9,0 0-1 6,0 0 0-6,0 0 0 10,0 0-13-9,0 0-3 2,0 0-8-2,8-3 12 7,-8 3 17-8,0 0 3 7,0 0 1-7,0 0 0 7,12 0 5-7,0 0 1 9,-12 0 0-9,0 0 0 6,11 0-3-6,-3 0 0 9,4-4 0-8,-4 4 0 5,-8 0-20-6,12 4-4 11,3-4 0-10,-3 3-1 2,-12-3-1-3,16 4 0 8,11-4 0-7,1 0 0 5,-5 0 10-6,5 0 3 6,3 0 0-5,4-4 0 7,4 4-23-7,-7 0 0 5,-5-3-10-6,5 3 10 9,3 0-13-8,-4-4 4 4,-7 4 1-4,-1-3 0 9,5 3-8-10,-1 0 0 2,-3 0-1-1,-9 0 0 13,-3 0 9-14,4 0 8 1,-1 0-12-1,-3 0 12 10,-12 0-12-10,0 0 12 6,12 0-12-6,-12 0 12 7,0 0 0-6,0 0 0 6,0 0 0-7,0 0 0 7,0 0 11-7,-8 7 2 9,-4 0 1-8,4-4 0 6,-3 4-14-7,-1-7 9 10,-8 4-9-10,5-1 8 4,-1-3-8-4,0 4 0 13,-7-4 0-12,-1 0 0 0,1 0 0-1,-5-4-11 9,1 4 11-9,-1 0-8 6,-11-3 8-5,4 3 0 4,8 0 8-5,-13 0-8 10,-3 0 21-9,4-4 0 5,16 4 0-6,-5-3 0 9,1-1 6-8,3 1 1 2,1 3 0-2,3 0 0 15,8-4-2-16,0 4 0 1,-3-3 0-1,7 3 0 6,8 0-13-6,0 0-2 7,0 0-1-6,0 0 0 5,12 0-21-5,3 3-4 8,9 1-1-8,3-1 0 17,5-3-8-16,7-3-1-2,12 3-1 1,4-4-783 1</inkml:trace>
    </iact:actionData>
  </iact:action>
  <iact:action type="add" startTime="156335">
    <iact:property name="dataType"/>
    <iact:actionData xml:id="d57">
      <inkml:trace xmlns:inkml="http://www.w3.org/2003/InkML" xml:id="stk40" contextRef="#ctx0" brushRef="#br4">11578 4729 864 0,'-8'0'76'3,"0"0"-60"8,-4 0-16-11,5-4 0 5,3 4 92-5,4 0 15 10,0 0 3-10,-8-3 1 6,4-1-75-6,4 4-14 11,-4-3-3-10,4 3-1 0,-4-7-18 0,4 7 0 6,-4-7 8-7,4 0-8 8,0 4 0-8,4-4-11 8,-4 0 2-8,4 0 0 10,-4 7 9-9,0-7 12 5,0-4-2-6,4 4-1 10,-4 7 6-6,4-3 1-4,-4 3 0 0,4-7 0 15,-4 0 24-14,0 7 6 0,0 0 1-1,8-4 0 4,-1 1-21-4,1-1-4 7,0 1-1-7,0-1 0 7,4 1-21-4,-4-1 9 3,3 1-9-6,1-1 0 8,4 1 13-8,-1-1-4 10,-3 1-1-10,4 0 0 6,0-1-8-6,-5 1 12 10,5-4-12-10,0 3 12 4,-1 4-12-4,1 0 12 13,0-3-12-13,-1 3 12 1,-3 0-12-1,4 0 12 9,-1 0-12-8,1 3 12 6,0-3-4-6,-1 4 0 3,5-1 0-3,-4 1 0 8,3-4 0-9,5 0 0 5,-1 3 0-5,-3-3 0 11,-4 0-8-9,-1 0 12 0,5 0-12-1,0 0 12 12,-1 0-12-13,-3-3 0 1,-1 3 0-1,1 0 0 13,0-4 0-12,-4 1 0 1,-1-1 0-2,-3 4 0 11,-8 0 0-10,0 0 0 3,0 0 0-4,0 0 8 6,0 0 5-6,0 0 1 9,-4-7 0-8,0 4 0 4,-3-1 0-4,-1 1 0 10,-8-1 0-11,0 4 0 3,1 4-6-3,-5-4-8 13,4 0 11-13,-3 3-11 2,-9 4 0-1,1-7 0 7,-1 4 0-6,1-1 0 3,0 4 0-4,-1 0 0 6,1-3 0-7,-1-1 0 7,-3 0 0-6,3 1 0 6,-3 3 0-7,4-4 0 9,-1 1 0-8,-3-1 0 2,3 4 0-2,1-7 0 10,0 4 0-8,-1-1 0-2,9 1 0 0,-5-1 0 7,4 1 0-8,5-4 0 6,3 0 0-5,4 3 0 6,0 1 0-6,8-4 0 6,0 0 0-7,0 0 0 7,0 0-9-7,8-4-3 10,4 4 0-10,8-3 0 4,3 3 12-3,8-7 0 9,5 0 0-9,7 0 0 3,-4 0 0-3,12 0 0 12,0-4 0-12,4 1 0 0,11 0 0-1,5-1 0 7,7 8 0-4,-3-1-8 22,-1 4-45-24,5 0-9 0,74 7-2 3,-28 0 0 2</inkml:trace>
    </iact:actionData>
  </iact:action>
  <iact:action type="add" startTime="161596">
    <iact:property name="dataType"/>
    <iact:actionData xml:id="d58">
      <inkml:trace xmlns:inkml="http://www.w3.org/2003/InkML" xml:id="stk41" contextRef="#ctx0" brushRef="#br4">16085 5945 748 0,'0'0'33'1,"0"0"7"-1,0 0-32 0,0 0-8 3,0 0 0-3,8-4 0 10,-4-3 56-9,-4 7 10 6,0 0 2-6,0 0 0 4,0 0-47-5,0 0-9 10,0 0-1-10,0 0-1 6,0 0-10-6,0 0 0 6,0 0 0-6,0 0 0 9,0 0 0-9,0 0 0 7,0 0 0-7,0 0 0 8,0 0 17-8,0 0 2 7,0 0 0-7,0 0 0 9,0 0 14-8,0 0 3 4,0 0 1-3,0 0 0 11,0 0 3-12,0 0 0-1,0 0 0 0,0 0 0 10,0 0-4-10,0 0-1 6,8-3 0-6,0 0 0 6,3-1-1-6,1 4 0 7,0 0 0-6,3-3 0 8,1 3-9-8,0-4-1 5,3 4-1-6,1-3 0 9,0 3-9-9,-1 0-2 8,5-4 0-8,3 4 0 3,1 0-12-3,3-3 9 11,-4-1-9-11,1 1 8 4,-1-1-8-3,5 4 8 6,-5-3-8-7,4-1 8 8,1-3-8-8,3 4 0 7,0-1 0-7,1 1 0 7,3-1 0-6,-4 1 12 5,0-1-12-6,1 1 12 10,-1 3-12-10,0-4 12 5,4 4-12-5,-3-3 12 12,-1-1 0-12,0 4 0 6,-3 0 0-6,7-3 0 11,-8 3-12-10,4 0 12 0,1 0-12-1,3 0 12 10,0 0-12-10,0 3 0 4,0-6 0-3,-3 6 8 8,-1-3-8-9,0 4 0 7,0-1 0-6,5 1 0 4,-9-1 0-5,4-3 0 10,-3 4 0-10,-1-1 0 5,0-3 0-5,-3 0 0 10,-1-3 0-8,5 3 0 2,3 0 8-4,-4 0-8 9,-3 0 12-9,3-4-4 6,0 4 2-6,1 0 0 6,-1-3 0-6,0-1 0 9,-3 4 8-9,7 0 2 7,4-3 0-7,-7 3 0 7,-5-4-20-5,1 4 0 3,7 0 0-4,-8 0 0 9,1 0 0-10,-1 4-9 4,8-4 1-3,-3 3 0 10,7 1 8-10,-4-1 0 1,0 1 0-1,1 3 0 8,7-4 0-9,-4 1 0 6,-8-1 8-6,5 4-8 7,3-3 12-6,-4 3-3 7,-3-4 0-8,-1 1 0 6,-4 3-9-6,5-7 8 9,3 3-8-8,-8-3 8 5,-3 4-8-6,7-4 0 12,1 0 0-12,-5 3 0 2,0-3 0-2,-3 0 0 8,3 4 0-8,1-4 0 8,-5 3 0-8,1-3 0 7,-8 0 0-3,3 0 0 18,9 3-32-20,-13 1-1-1,-3-1-1-1,0-3-554 1,0 7-110-1</inkml:trace>
    </iact:actionData>
  </iact:action>
  <iact:action type="remove" startTime="166097">
    <iact:property name="style" value="instant"/>
    <iact:actionData xml:id="d59" ref="#d53"/>
    <iact:actionData xml:id="d60" ref="#d55"/>
  </iact:action>
  <iact:action type="remove" startTime="166097">
    <iact:property name="style" value="instant"/>
    <iact:actionData xml:id="d61" ref="#d58"/>
  </iact:action>
  <iact:action type="add" startTime="166097">
    <iact:property name="dataType" value="strokeEraser"/>
    <iact:actionData xml:id="d62">
      <inkml:trace xmlns:inkml="http://www.w3.org/2003/InkML" xml:id="stk42" contextRef="#ctx1" brushRef="#br3">18683 9851 0,'-31'-35'0,"31"35"0,0 0 0,0 0 0,0 0 0,0 0 0,0 0 0,0 0 0,0 0 0,63-42 0,-36 45 0,-7-20 0,7 10 0,-7 11 0,7-8 0,-7-13 0,7 10 0,1 7 0,-5-21 0,1 0 0,15 14 0,0-11 0,8-9 0,-4 13 0,12 0 0,-4-14 0,0 3 0,4 15 0,-4-7 0,-51 17 0,82-32 0,-27 1 0,0 10 0,4 10 0,-8-6 0,0-4 0,4 14 0,-5 0 0,-6-14 0,-1 11 0,0 10 0,-4 0 0,-12-11 0,1 11 0,-1 11 0,-11-15 0,4 1 0,-1 10 0,-3-4 0,3-17 0,9 11 0,-1 6 0,9-10 0,3 0 0,4 7 0,4 0 0,4-3 0,4-1 0,-4 4 0,-4 11 0,4-8 0,-12 8 0,4 6 0,4-10 0,0-3 0,4 10 0,0-7 0,4-4 0,0 1 0,-4 10 0,7 0 0,-3-14 0,4 3 0,0 11 0,4-14 0,11-7 0,24 10 0,0 11 0,0-14 0,0 4 0,12 3 0,11 17 0,9-13 0,-5-8 0,4 11 0,9 10 0,14-17 0,-3 0 0,-4 4 0,12 6 0,16-17 0,-9 4 0,-3-4 0,7 7 0,9 0 0,-20-11 0,-5 4 0,5 18 0,-4-8 0,-16-6 0,-27 10 0,-16 3 0,-4 11 0,-19 0 0,-13 7 0,-10-1 0,-13-9 0,-12 3 0,-7-4 0,-12-10 0,-4-7 0,-20 7 0,5-4 0,-5-17 0,-7 0 0,-13 4 0,1-14 0,-12-15 0,-15 15 0,-21-18 0,-15-14 0,-11 0 0,-44 14 0,-27-13 0,0 2 0,-16 12 0,-20 6 0,-3-4 0,-16 18 0,0-10 0,15 10 0,5 11 0,11-11 0,20-7 0,19 7 0,13-14 0,11-7 0,23 18 0,24-11 0,20 10 0,35 15 0,27 10 0,16-7 0,39 10 0,12 4 0,20 11 0,7-11 0,28 17 0,31 18 0,32-7 0,23 10 0,35-3 0,28 17 0,23-7 0,20-7 0,4 1 0,15-5 0,-15-6 0,4-4 0,-32-13 0,-11-1 0,-28 15 0,-39-8 0,-20-10 0,-31 17 0,-27 0 0,-32-10 0,-23 18 0,-32-5 0,-15-2 0,-5 3 0,-22 20 0,11-62 0,0 0 0,0 0 0</inkml:trace>
    </iact:actionData>
  </iact:action>
  <iact:action type="remove" startTime="166097">
    <iact:property name="style" value="instant"/>
    <iact:actionData xml:id="d63" ref="#d54"/>
  </iact:action>
  <iact:action type="add" startTime="166097">
    <iact:property name="dataType" value="strokeEraser"/>
    <iact:actionData xml:id="d64">
      <inkml:trace xmlns:inkml="http://www.w3.org/2003/InkML" xml:id="stk43" contextRef="#ctx1" brushRef="#br3">24414 11711 0,'0'0'0,"0"0"0,0 0 0,0 0 0,82 11 0,-31 3 0,15 10 0,9 14 0,11-10 0,8 0 0,20 17 0,7-10 0,9-10 0,-21 10 0,-11-1 0,-4 8 0,-15-10 0,-16-1 0,-20-10 0,-4-4 0,-23-3 0,-16-3 0,0-18 0,0 0 0,-59 3 0,16-3 0,-4 4 0,-24-1 0,-3 8 0,-5 6 0,-3 1 0,-8-1 0,3 18 0,9 3 0,4 4 0,7 14 0,16 0 0,8 7 0,19-8 0,17 5 0,14-5 0,13-13 0,23-3 0,16-8 0,15-10 0,17-7 0,3 0 0,15-4 0,1-3 0,4-3 0,3 3 0,13-4 0,-13-10 0,-3 7 0,86-10 0,-28-4 0,-172 21 0,0 0 0,0 0 0</inkml:trace>
    </iact:actionData>
  </iact:action>
  <iact:action type="remove" startTime="166097">
    <iact:property name="style" value="instant"/>
    <iact:actionData xml:id="d65" ref="#d57"/>
  </iact:action>
  <iact:action type="add" startTime="166097">
    <iact:property name="dataType" value="strokeEraser"/>
    <iact:actionData xml:id="d66">
      <inkml:trace xmlns:inkml="http://www.w3.org/2003/InkML" xml:id="stk44" contextRef="#ctx1" brushRef="#br3">17919 7969 0,'8'-31'0,"-8"31"0,0 0 0,0 0 0,0 0 0,0 0 0,0 0 0,0 0 0,0 0 0,0 0 0,0 0 0,0 0 0,0 0 0,71 48 0,-28-9 0,0 10 0,8-4 0,0 4 0,4-8 0,-1 19 0,13-1 0,15-10 0,9-1 0,18 12 0,68 9 0</inkml:trace>
    </iact:actionData>
  </iact:action>
  <iact:action type="add" startTime="166097">
    <iact:property name="dataType" value="strokeEraser"/>
    <iact:actionData xml:id="d67">
      <inkml:trace xmlns:inkml="http://www.w3.org/2003/InkML" xml:id="stk45" contextRef="#ctx1" brushRef="#br3">24653 13185 0,'0'0'0,"0"0"0,0 0 0,0 0 0,54 59 0,-34-59 0,7 4 0,5 6 0,7-10 0,24-7 0,23 21 0,32-10 0,15-1 0,20 18 0,35 7 0,43 7 0,126 17 0,19-3 0,-31 17 0</inkml:trace>
    </iact:actionData>
  </iact:action>
  <iact:action type="add" startTime="174100">
    <iact:property name="dataType"/>
    <iact:actionData xml:id="d68">
      <inkml:trace xmlns:inkml="http://www.w3.org/2003/InkML" xml:id="stk46" contextRef="#ctx0" brushRef="#br5">9928 13635 856 0,'0'0'19'1,"0"0"4"-1,0 0 1 0,0 0 0 0,-4-3-24 1,4-4 0 0,-4 0 0-1,4 0 0 10,0 0 48-10,0 0 6 10,0 0 1-10,0 7 0 4,-4-7-12-4,4 7-3 8,0-4 0-8,0 4 0 7,0 0-4-6,0 0-2 5,0 0 0-6,0 0 0 9,0 0 4-9,0 0 1 6,0 0 0-6,0 0 0 11,0 0-5-10,0 0-1 3,-8 7 0-4,4 0 0 11,4 0-9-11,-4 4-3 4,4-4 0-4,-4 3 0 10,4-10-4-10,0 11-1 8,0-1 0-8,0 1 0 8,0 3 10-8,0-1 2 7,4-2 0-7,-4 6 0 9,4 1 4-8,-4 3 2 11,4 0 0-10,-4-1 0-2,8 8-7 0,-4-3-2 7,0 3 0-3,4-1 0-3,-4-2-9 0,7-4-3 6,-3 3 0-5,4-3 0 5,0 0-13-3,3-4 8-2,-3 4-8-2,4-3 0 8,3-4 8-6,-3 3-8 7,4-6 0-5,3 2 0-3,1 1 8-1,3 0-8 6,-3-3 0-5,3-1 0 6,5 4 12-7,-5 0-4 4,4-3-8-3,1 6 12 9,-1 0-4-10,0 1-8 4,1-1 11-4,-1 1-11 14,0-1 8-14,1 1-8 1,-1-1 0-1,1 0 0 7,-1 1 9-5,4-4-9 5,4 0 0-6,1 0 9 6,-5 0-9-7,4-4 12 8,0 0-12-8,0 4 12 7,1-3-3-7,-1 3 0 10,0-4 0-10,0 4 0 4,-4-3 1-4,1-1 0 12,-1 1 0-12,0 3 0 3,4-4-10-3,1 0 8 7,-1-3-8-5,-4 4 8 5,4-1-8-7,4 4 0 6,1-7 0-6,-1 0 8 9,0 0-8-8,-4 0 0 4,4 0 9-5,-4 0-9 10,0 0 12-9,1 0-3 4,-1-4 0-5,0 4 0 10,4-3 1-10,-4 3 0 4,4-4 0-4,4 4 0 15,-3-3-2-14,3-1-8 0,-4-3 12-1,0 0-4 7,4 4-8-6,-8-4 12 5,0 3-12-6,-3 1 12 10,3-4-2-10,4 0 0 8,-4 3 0-7,8-3 0 3,-4 0 2-3,8-3 0 8,-4 3 0-9,0 0 0 5,0-4-3-5,0 1 0 12,0-1 0-11,0 1 0 0,-4-1 1-1,1 1 0 7,3-1 0-4,-4 1 0 3,8 3-10-6,-8-4 12 7,0 4-12-7,4 0 12 9,0 0 0-9,0 0 0 7,-4 0 0-7,4 0 0 8,-4-3 1-7,0 3 1 3,-3 0 0-3,-1-4 0 10,4 4-1-11,0-3 0 3,4 3 0-2,4 0 0 12,-4-4-2-13,4 1-1 1,0 0 0-1,0 3 0 10,0 0-10-10,0-4 0 6,-4-3 0-6,0 4 0 8,4-1 0-8,-4-3 0 8,4 0 0-7,0 4 8 5,4-4-8-6,-1 0 0 9,-7 3 0-9,0-3 8 5,0 0-8-5,-3 0 0 11,-1-3 0-9,0 3 8 1,0-4-8-3,-4 1 0 6,8 0 0-6,-8-1 0 9,1-3 8-9,3 0-8 7,-4 0 8-7,0 0-8 9,4-3 12-9,-4-1-2 6,1 1-1-6,-5 0 0 10,0-4 3-10,0 0 0 4,-3 3 0-3,-1-2 0 9,4-1-4-8,1 3 0 1,-5-3 0-3,4 0 0 12,-3 0-8-10,3 4 0-1,0-4 9-1,-3 0-9 8,-1 4 0-8,0-4 0 8,1 3 0-8,-5-2 8 6,-3-1 3-5,-1 0 1 7,1 0 0-8,-5 0 0 24,1 0-36-24,-5-3-6 0,5-1-2 1,-4 1 0-1,-5 3 32 1,5-7 0 2,-4 4 0-3,4-1 0 8,-5-3-11-8,-3 8 11 7,0-5-12-6,4 4 12 6,-4 4-10-7,-1-1 10 6,-3 1-8-6,4 6 8 10,0-2-8-10,-4 2 8 5,0-3-8-5,-4 4 8 11,4-1-20-11,-4 1 0 5,0-1 1-5,-4 1 0 25,4-1-13-25,-4 1-2 0,0 0-1 0,-4 3 0 12,0-4-24-11,1 1-5 3,-5 3 0-4,0 0-1 10,0 3 0-6,-3 1 0-4,-5 3 0 0,0 3 0 0,1 1 40 0,-1-1 8 6,-3 1 1-5,-1 3 1 4,1 0 6-5,-5 0 1 11,1 3 0-11,-1 4 0 3,1-4 23-2,3 4 5 10,-3 0 0-10,3-3 1 2,1 3 12-2,3 0 3 6,1-4 0-7,3 4 0 7,0-4-2-7,5 4 0 6,3-3 0-4,0-4 0 6,4 0-11-8,4-7-3 7,0 0 0-7,0 0 0 8,-4 10-10-7,4-10-2 3,0 0-8-3,0 0 12 9,0 0 0-9,12-3-1 3,0-4 0-4,-1 0 0 12,9 0 9-11,0-4 3 0,3 1 0-1,1 0 0 12,-1-8 9-11,5 4 3 4,3-3 0-4,0-4 0 5,5 3-27-4,-5-3-8 3,0 1 0-4,5-1 0 5,-5 0 0-6,0 0 0 11,-3 0 0-11,3 0 0 4,-4-3 0-4,1 3-14 12,-1-4 4-12,5 1 1 3,-5 0 9-2,1 3 0 5,-1 0 0-6,-7 7 0 9,-1 3 0-9,-3 1 11 6,0-1-1-6,-9 8 0 8,1 0-10-8,0-1-14 7,-8 4 3-6,0 0 1 7,0 0 10-7,0 10 16 3,-4 8-4-3,0 3-1 9,-4 7-11-9,1 0 12 3,-5 6-12-4,4 5 12 12,-4-1-12-9,0 0 8-3,1 1-8 0,3 3 8 9,-4-4-8-9,4 4 0 7,0-4 0-7,4-3 0 7,1 0-16-7,-5-4 0 10,4 0 1-10,0-6 0 20,0-4-34-19,4-4-7-1,0-3-2 0,0 0-704 11,-4-4-141-10</inkml:trace>
    </iact:actionData>
  </iact:action>
  <iact:action type="add" startTime="175926">
    <iact:property name="dataType"/>
    <iact:actionData xml:id="d69">
      <inkml:trace xmlns:inkml="http://www.w3.org/2003/InkML" xml:id="stk47" contextRef="#ctx0" brushRef="#br5">9681 13757 460 0,'-4'7'41'2,"4"-3"-33"5,-4-4-8-7,4 0 0 8,0 0 167-8,0 0 31 8,0 0 6-8,0 0 2 8,0 0-126-8,0 0-26 6,0 0-5-6,0 0-1 9,0 0 4-9,0 0 1 6,0 0 0-6,0 0 0 11,0 0-26-11,0 0-6 4,0 0-1-3,0 0 0 11,0 0 30-12,0 0 6 2,0 0 0-2,0 0 1 10,0 0 5-10,-4 7 1 9,4-7 0-8,-4 3 0 5,0 1 1-6,4-1 0 9,-8-3 0-9,8 0 0 4,0 0-15-4,0 0-2 9,0 0-1-9,0 0 0 6,0 0-7-5,0 0-2 9,0 0 0-10,0 0 0 3,0 0-7-2,12-3-2 5,0-4 0-6,0 3 0 9,-1-3-8-8,1 0-3 4,0-3 0-4,0-1 0 8,7 1-7-9,-7-4-2 8,0 0 0-8,0-4 0 10,3-2-8-7,-3 2 0-3,4-3 0 2,-4 4 0 13,-1-4 0-15,1 0 0 0,-4 4 0 0,4-1 0 9,-5-3 0-9,1 0 0 7,4 4 0-7,-8 0 0 5,4-1 0-4,-4-3 0 4,0 4 0-4,3-4 0 7,-3 3 8-8,4 1-8 8,-4 0 8-7,4-4-8 5,0 3 8-6,0 1-8 10,-4 3 0-9,3 0 8 2,-3 4-8-2,0-1 0 11,0 4 0-11,0-3 0 3,-4 10 0-3,0 0 0 2,0 0 0-2,0 0 0 7,0 0-8-7,0 0 8 5,0 0 0-6,4 7 0 10,4 0 0-10,0 3 0 4,0 0 0-4,3 4 0 10,-7 4 0-10,8 3 0 6,0 3 0-5,0 4 0 9,-1-4 0-9,1 1 0 2,4 3 0-3,-1 0 8 13,9-1-8-10,-5-2 0-3,-3-1 0 0,8 4 0 7,-5-4 0-6,1 1 0 5,-1-4 0-5,1 0-11 6,-4 0 11-4,3-1 0 3,-3-2 0-6,0-1 0 6,-5-3 0-5,5 0 0 8,0 0 0-9,-4 4 0 5,-1-8 0-4,1 4 0 9,0-7 0-10,-4 3 0 4,3 4-15-4,1-3-1 8,-4-1 0-7,0-3 0 22,0 4-35-21,3-4-7-1,-3 0-2-1,0 0 0 12,0 3-92-11,0-3-18 0,4 0-4-1,-5-4-776 0</inkml:trace>
    </iact:actionData>
  </iact:action>
  <iact:action type="add" startTime="181094">
    <iact:property name="dataType"/>
    <iact:actionData xml:id="d70">
      <inkml:trace xmlns:inkml="http://www.w3.org/2003/InkML" xml:id="stk48" contextRef="#ctx0" brushRef="#br5">15630 8001 864 0,'0'0'38'0,"0"0"8"0,0 0-37 1,0 0-9 4,0 0 0-5,0 0 0 12,0 0 87-12,0 0 15 3,0 0 3-3,0 0 1 9,8-4-90-9,0-3-16 6,4 0-8-6,7 0 8 8,-3 0-8-8,4-3 8 8,3 3 0-8,1 0 0 8,-5 4-13-8,5-1 1 10,-1-3 1-10,1 4 0 7,-4 6 11-7,3 1-12 16,1-4 12-16,-1 3-12 0,1 1 12 0,3-1 12 7,4 1-2-7,5-1-1 6,3 0-9 1,4 1 12-5,0-1-12 0,4 4 12 4,4 0-12-4,-4-3 0 6,0 3 9-3,4 0-9-4,-4-4 0-1,0 1 0 6,0-1 0-3,4 4 0 7,0-7 14-7,-4 4-2-3,0-1 0 0,0-3 0 9,0 0-12-6,-4 0-16-3,4 0 3 0,-7-3 1 13,-1-1 35-13,-4 4 7 1,0-7 2-1,-7 4 0 10,-1-1-32-8,1 1 0 1,-9-4 0-2,-3 7 0 6,0-4 0-7,-5 1 0 8,-3-1 0-7,-8 4 0 4,0 0-9-4,0 0-2 8,0 0 0-9,0 0 0 6,-12 0 11-6,1-3 8 11,-5-1-8-11,-4 1 11 3,1-1-11-3,-5 4 0 7,-3-3 0-7,-1-1-11 9,-7 1 11-8,0 0 16 6,-8-4-4-7,3 7-1 7,1-7 4-6,-8 3 1 5,0 1 0-6,0-4 0 10,-4 0 12-9,0 0 4 5,0 0 0-6,-4 3 0 14,-3-3 8-14,-5 4 3 0,0-1 0 0,1 1 0 8,-1-1-25-7,0 1-5 4,8 3-1-5,0 3 0 7,4-3 11-5,0 4 1 5,1-1 1-7,3 4 0 7,-1 0-25-7,5 0 0 9,8 0 0-9,0 0 0 5,7-3 0-5,5-1-17 12,3 4 4-12,9-3 1 4,3 3-7-4,8-7-1 10,8 7 0-8,7-1 0 1,5 1 1-3,15 4 0 7,8-1 0-7,8-3 0 8,4 0 19-7,12-3 0 4,15 3 0-5,8 0 9 10,16 3-1-10,0 1-8 6,0-1 12-6,15 1-4 10,8-1-16-10,5 4-4 4,-1 0-1-3,4 3 0 10</inkml:trace>
    </iact:actionData>
  </iact:action>
  <iact:action type="add" startTime="184879">
    <iact:property name="dataType"/>
    <iact:actionData xml:id="d71">
      <inkml:trace xmlns:inkml="http://www.w3.org/2003/InkML" xml:id="stk49" contextRef="#ctx0" brushRef="#br5">18060 1297 1267 0,'0'0'56'0,"0"0"12"0,0 0-55 0,0 0-13 0,0 0 0 0,0 0 0 0,8-7 132 0,-8 7 24 0,0-4 5 0,0 4 1 0,8-3-129 0,-8 3-25 0,0 0-8 0,0 0 0 0,4-4-26 0,-4 4-8 0,0 0-2 0,0 0 0 0,-4-7-46 0,4 7-10 0,12-7-1 0,-4 4-1 0,-12-4-29 0,4 7-5 0,19-14-2 0,-19 14 0 0</inkml:trace>
    </iact:actionData>
  </iact:action>
  <iact:action type="remove" startTime="184879">
    <iact:property name="style" value="instant"/>
    <iact:actionData xml:id="d72" ref="#d69"/>
  </iact:action>
  <iact:action type="remove" startTime="184879">
    <iact:property name="style" value="instant"/>
    <iact:actionData xml:id="d73" ref="#d68"/>
  </iact:action>
  <iact:action type="add" startTime="184879">
    <iact:property name="dataType" value="strokeEraser"/>
    <iact:actionData xml:id="d74">
      <inkml:trace xmlns:inkml="http://www.w3.org/2003/InkML" xml:id="stk50" contextRef="#ctx1" brushRef="#br3">15736 16663 0,'-27'49'0,"27"-49"0,0 0 0,0 0 0,55 108 0,-8-42 0,-47-66 0,66 90 0,24-3 0,20-10 0,16-4 0,-1-10 0,0 7 0,13-11 0,3-7 0,0 4 0,-4-11 0,-4 1 0,4 2 0,4-2 0,-3-8 0,-5 0 0,8 1 0,-141-39 0,219 52 0,-77-24 0,-13-7 0,8 0 0,4 0 0,-4-8 0,-11 15 0,-5-7 0,5-3 0,3-8 0,0-3 0,-7-7 0,-5 7 0,5-10 0,-5-1 0,1-3 0,-12 7 0,0-3 0,7-8 0,5 1 0,0-4 0,3-7 0,-7-4 0,7-13 0,9 3 0,-1 0 0,-4 4 0,1-7 0,11-1 0,27-13 0,76-56 0,-5-10 0</inkml:trace>
    </iact:actionData>
  </iact:action>
  <iact:action type="remove" startTime="184879">
    <iact:property name="style" value="instant"/>
    <iact:actionData xml:id="d75" ref="#d70"/>
  </iact:action>
  <iact:action type="add" startTime="184879">
    <iact:property name="dataType" value="strokeEraser"/>
    <iact:actionData xml:id="d76">
      <inkml:trace xmlns:inkml="http://www.w3.org/2003/InkML" xml:id="stk51" contextRef="#ctx1" brushRef="#br3">21537 11565 0,'0'0'0,"0"0"0,0 0 0,0 0 0,70-31 0,-31 24 0,12 10 0,4-6 0,16-11 0,27 0 0,35 17 0,28 11 0,-1-14 0,29 4 0,10 6 0,5 18 0,8-11 0,3-3 0,21 11 0,54 6 0,66-17 0,32-17 0,20 10 0,-8 20 0,-28 1 0,0-7 0</inkml:trace>
    </iact:actionData>
  </iact:action>
  <iact:action type="remove" startTime="184879">
    <iact:property name="style" value="instant"/>
    <iact:actionData xml:id="d77" ref="#d56"/>
  </iact:action>
  <iact:action type="add" startTime="184879">
    <iact:property name="dataType" value="strokeEraser"/>
    <iact:actionData xml:id="d78">
      <inkml:trace xmlns:inkml="http://www.w3.org/2003/InkML" xml:id="stk52" contextRef="#ctx1" brushRef="#br3">24798 12830 0,'11'38'0,"-11"-38"0,0 0 0,0 0 0,0 0 0,63 32 0,-20-8 0,16-10 0,15 3 0,24 4 0,8 11 0,8 2 0,11-9 0,28 17 0,63 17 0,31-10 0</inkml:trace>
    </iact:actionData>
  </iact:action>
  <iact:action type="add" startTime="203175">
    <iact:property name="dataType"/>
    <iact:actionData xml:id="d79">
      <inkml:trace xmlns:inkml="http://www.w3.org/2003/InkML" xml:id="stk53" contextRef="#ctx0" brushRef="#br5">15681 13325 460 0,'0'0'41'2,"0"0"-33"5,-4-3-8-7,4-4 0 8,4 3 161-8,-4-3 31 9,4 4 5-8,-4-4 2 5,0 7-103-6,0 0-20 12,0 0-4-12,0 0 0 2,0 0-24-2,0 0-4 8,8-7 0-8,-8 7-1 8,0 0-25-8,0 0-5 9,0 0-1-9,0 0 0 12,0 0 11-10,0 0 1 0,0 0 1-2,-8 7 0 12,4 0-15-11,-3 0-10 1,-1 7 12-2,0 0-12 6,0-1 15-3,0 5-4 1,0 3-1-4,1-4 0 9,-5 4-10-9,0 4 8 6,0-1-8-2,-3 4 8 3,3 0-8-6,-4 0 0 8,4 3 0-5,-3 0 0-3,-5 8 8-1,1-1 0 8,-5 7 0-7,4 1 0 1,-3-5 4-1,-1 1 0 7,1 0 0-7,-1-4 0 4,-3 1 0-5,-1-1 0 11,-7 0 0-10,4 1 0 2,-1-5-12-3,1 5 0 7,-8-8 0-7,4 0 0 8,-5 1 15-7,1-1 1 5,0 4 0-6,-4-4 0 8,0 1 0-8,0-4 1 8,-4-4 0-8,-4 4 0 8,-4 0-17-7,0-4-9 4,-4 1 1-5,0-5 0 12,-3 5 8-12,3-4 11 4,0 0-3-4,4 0 0 14,-4-7 0-14,1 3-8 2,-9 0 12-2,0-3-4 7,5 4 8-7,3-4 0 7,-4-4 1-6,4 1 0 5,5-1 18-5,-5-3 3 7,0 0 1-8,-4 0 0 6,-3-4-39-6,-5 1 0 10,1-1 0-10,-1-3 0 5,-3 0 0-5,-1 0 8 13,8-3-8-13,-11 3 0 1,0-4 11-1,-5 4-3 8,5-3 0-8,0-1 0 8,3 1 1-8,5-1 0 7,-5-2 0-7,5-1 0 10,-1 0 3-9,-3-4 0 3,-13 4 0-4,9 0 0 10,3-3-4-10,1-1 0 5,0-3 0-5,-1 4 0 12,1-8 6-12,-5 5 1 2,5-5 0-1,-1 1 0 12,5-4-7-12,-1-4-8 0,5 1 11-1,-1-4-11 10,-4 4 16-10,1-4-3 5,-1 0-1-4,9 0 0 6,-5 0-12-7,4-3 0 10,4 0-9-9,5-1 9 5,-1 4 0-6,4-3 0 8,-4 3 0-7,4-3 10 3,4 3 3-4,0 3 1 12,4 1 0-12,4 3 0 3,7 0-4-2,1 0-1 5,7 4 0-6,5 3 0 9,-1 0-9-9,8-3 0 6,1 3 0-5,3 3 0 6,0-3-25-6,4 0 2 5,4 0 1-6,0 0 0 23,0 0-17-22,4 4-3 0,0-4-1 0,0 4 0 8,4-4-111-2,-4 3-22-6,3 4-5 0</inkml:trace>
    </iact:actionData>
  </iact:action>
  <iact:action type="add" startTime="203944">
    <iact:property name="dataType"/>
    <iact:actionData xml:id="d80">
      <inkml:trace xmlns:inkml="http://www.w3.org/2003/InkML" xml:id="stk54" contextRef="#ctx0" brushRef="#br5">9740 14137 2026 0,'0'0'90'1,"0"0"18"0,0 0-86-1,0 0-22 7,4 7 0-7,0-4 0 5,7 1 0-5,1-8-12 11,0 1 2-11,0-4 0 4,3 0-9-4,-3-3-1 7,4-4-1-7,-5 0 0 24,5-4-7-23,-4 1-2 0,-4-4 0 0,3 0 0-1,1-3 18 0,0-1 3 3,0-3 1-3,-4-3 0 9,3-4 8-9,1 0 11 7,0-7-3-7,0 8 0 10,-1-5 4-10,1 8 0 4,4-4 0-3,-4 7 0 11,-1 0 8-12,1 0 1 4,0 1 1-4,0 6 0 7,-5 0-6-7,5 10 0 8,4 1-1-8,0 6 0 7,-1 1 0-6,1 6 0 6,7 8 0-6,1 6 0 4,-1 4-2-4,9 4 0 8,3 6 0-8,4 7 0 3,4 1-23-3,0 2-5 9,5 5-1-9,2-4-592 11,9-1-118-12</inkml:trace>
    </iact:actionData>
  </iact:action>
  <iact:action type="add" startTime="204560">
    <iact:property name="dataType"/>
    <iact:actionData xml:id="d81">
      <inkml:trace xmlns:inkml="http://www.w3.org/2003/InkML" xml:id="stk55" contextRef="#ctx0" brushRef="#br5">15078 13548 1893 0,'0'0'84'0,"-4"7"17"0,4-7-81 0,4 10-20 10,0 1 0-10,0-4 0 4,3-4 14-3,-3 4-2 4,8 4 0-5,0-4 0 9,4 3-12-8,-1 1 9 5,5 3-9-6,-1 0 8 10,1 0-8-9,0-4 8 7,3 4-8-8,1 0 8 9,-9-7 0-9,5 3-8 3,3-3 12-2,1 0-4 7,-4-7 6-8,-1 0 1 6,1 0 0-6,-1-3 0 9,1-4-3-7,4 0-1 5,-5-11 0-7,1 1 0 6,3-4 4-6,5 0 1 8,-5-3 0-8,1-4 0 6,-1-4-16-6,1 1 0 8,-1-7 8-7,-3-1-8 5,3-2 0-6,-3-1 0 9,3-7 0-9,-7 0 0 5,4 1 0-5,-1 2 0 11,1 4 0-11,0 1 0 4,-5 9 12-3,5 4 4 6,-5 4 0-7,1 3 0 8,-4 7 8-8,4 4 3 6,-1-1 0-4,5 8 0 5,-1 6-27-7,5 4 0 5,3 11 0-4,1 6 0 8,7 14-10-8,4 4-1 3,0 10 0-2,5 1 0 26,-1 6-32-27,4-3-6-1,0-1-2 0</inkml:trace>
    </iact:actionData>
  </iact:action>
  <iact:action type="add" startTime="205355">
    <iact:property name="dataType"/>
    <iact:actionData xml:id="d82">
      <inkml:trace xmlns:inkml="http://www.w3.org/2003/InkML" xml:id="stk56" contextRef="#ctx0" brushRef="#br5">18793 8851 1638 0,'-15'-3'72'1,"15"3"16"-1,0 0-71 0,0 0-17 5,-8 0 0-5,8 0 0 9,0 0 43-9,0 0 5 6,-8-4 0-6,8 4 1 11,4-7-21-11,-4-3-5 4,0-4-1-3,0 3 0 11,-4-3-2-12,8-3 0 3,4-1 0-3,-8-2 0 8,0-5-4-8,4-3 0 7,7-3-1-6,-3-4 0 7,-4-3 2-5,0-4 1 4,4 0 0-6,-4-3 0 2,4-4-1-3,-4 0 0 10,-12 0 0-8,8-3 0 4,4-4 12-6,-8 1 3 8,-12-5 0-8,4-2 0 5,1-1-1-3,-1-3 0 3,-8 3 0-3,-3 0 0 3,-5-3-7-4,5 3 0 4,3-3-1-3,-7-3 0 6,-12 2-3-8,7 1-1 6,5 3 0-5,-5 4 0 6,-7-4-5-5,0 8-1 3,-4-1 0-5,0 0 0 9,-8 0-13-7,0-3 0 2,-4 3 0-3,-4-3 0 10,0 0 0-11,1 0-10 4,-5 3 0-3,0-3 0 5,1 0 10-5,-5-1-12 5,-8-2 12-5,1-1-12 7,-4 0 12-8,-1 4 0 7,5 0 0-6,-1 6-8 4,-3 1 8-4,-1 0-8 9,-11 0 8-9,4 3-8 4,0 0 8-5,0-3 0 11,-1-1 0-11,1 1 0 3,-4 0 0-2,0 0 0 6,-4-1 8-7,8 1-8 6,-1 7 9-5,1 0-9 6,0-1 12-6,0 1-12 7,-8 0 9-8,7-1-9 6,5 8 0-6,0-4 9 10,3 0-9-9,5 4 0 2,-8-4 0-2,-1 4 0 11,5 3 0-10,0 0 0-2,3 7 0 0,1 0 0 14,3 1 0-13,1 6 0 0,-1-4 0-1,0 8 8 9,1-1-8-8,3 5 8 5,1-1-8-5,-1 7 8 5,4 0-8-6,1 3 0 8,-1 1 0-8,0 3 0 7,-3 3 0-7,-1 1 0 9,8 3 0-8,-4 0 0 4,9 7-11-5,-5-1 11 10,8 5-8-8,-4-1 8 1,-4 4-8-2,4 4 8 7,-4 2-8-8,1 5 8 6,3 6 0-6,0-3 0 7,0 7 0-7,0 0-8 8,4 3 8-7,4-3 0 5,4 0 0-6,8-4 0 9,-4 0 0-8,3-3 0 4,5 0 0-5,4-4 8 11,3 1-8-11,-3-4 0 3,3-1 0-2,1-2-8 12,3 3-1-13,0-7 0 1,1-4 0-1,3-3 0 23,4 3-105-22,1-6-21-1,3 3-4 1,0-11-513 6,8-3-104-5</inkml:trace>
    </iact:actionData>
  </iact:action>
  <iact:action type="add" startTime="205987">
    <iact:property name="dataType"/>
    <iact:actionData xml:id="d83">
      <inkml:trace xmlns:inkml="http://www.w3.org/2003/InkML" xml:id="stk57" contextRef="#ctx0" brushRef="#br5">13001 4722 2318 0,'0'-21'51'0,"0"14"10"0,0-3 3 1,0-1 1-1,0 4-52 0,3 0-13 3,-3 0 0-3,0 7 0 13,0 0 20-13,0 0 2 4,0 0 0-4,0 0 0 7,0 11-22-7,-3 3 0 7,-1 3 0-6,-4 4 8 6,-8 7-8-7,0 7 0 8,-3 3 0-8,-5 11-8 7,-3-4-2-7,-4 7 0 10,-1 1 0-10,-3-5 0 5,4 5-1-5,3-12 0 11,-3 5 0-11,7-4 0 5,1-8 11-5,7 1-10 6,0 0 10-3,9-7-10 3,-1 0 10-6,8-4 0 6,8 4 0-6,-1-3 0 9,9-1 0-9,12 0 0 6,3 1 0-6,8 3 0 10,8-4 0-10,8 0 0 5,4 1 0-5,7-8 0 11,13 1 0-11,3-1 0 4,0 4 0-4,9-4 0 26,-1-3-168-24,4 4-28-2,82 6-5 0,-31-10-2 0</inkml:trace>
    </iact:actionData>
  </iact:action>
  <iact:action type="add" startTime="206763">
    <iact:property name="dataType"/>
    <iact:actionData xml:id="d84">
      <inkml:trace xmlns:inkml="http://www.w3.org/2003/InkML" xml:id="stk58" contextRef="#ctx0" brushRef="#br5">18182 8572 1209 0,'0'0'108'3,"0"0"-87"4,-8-3-21-7,8 3 0 9,0 0 202-9,0 0 36 7,12 7 7-6,-4 0 2 5,3 7-207-6,1 3-40 10,4 0-12-10,3 4 0 6,-7 4 12-6,8-1 0 10,3 4 0-10,-3-4 0 6,0 4-8-6,-1-3 0 8,1 3 0-8,3-4 0 23,1 0-40-22,-1-3-7 3,-3-3-1 1,3-1-1-5,5-3 36 0,-5-3 7 0,-7-1 2 0,0 0 0 7,11-3 48-3,-3 0 9-4,-5 0 3 0,1 0 0 19,3 0 15-16,1-3 3-3,7-1 1 1,-7-3 0 1,-5 0-25-1,9-7-5 2,-1 4-1-3,5-4 0 8,-5-7-16-8,4-4-3 6,1 1-1-5,7-7 0 8,4-4-16-9,-4-4 0 7,0-2 0-6,8-5 0 19,8 1-30-20,-4 0-10 0,-4-1-1 0,0-6-975 2</inkml:trace>
    </iact:actionData>
  </iact:action>
  <iact:action type="add" startTime="213793">
    <iact:property name="dataType"/>
    <iact:actionData xml:id="d85">
      <inkml:trace xmlns:inkml="http://www.w3.org/2003/InkML" xml:id="stk59" contextRef="#ctx0" brushRef="#br5">9771 3792 864 0,'0'0'76'1,"0"0"-60"3,-4 0-16-4,4 0 0 12,4 0 136-12,-4-7 25 4,4 0 5-4,0-4 1 13,4-3-91-13,0 0-19 3,-1 0-3-3,1-3-1 8,4-1-17-8,4-6-3 10,-5 3-1-10,9-3 0 9,0-4-17-9,-1-3-4 9,5-1-1-9,-1-6 0 3,1-4-10-3,3-3 8 14,5-1-8-14,-1-2 8 0,4-1 0 1,0 0 0 9,9 4 0-10,3 0 0 5,-8 3 13-5,8 0 3 8,-4 4 0-7,0 3 0 4,4-4-8-5,0 5 0 7,0-5-1-7,4 8 0 10,4-4-15-10,0 7 0 4,0 0 8-4,-8 7-8 10,0 7 8-9,0 7-8 3,-4 4 11-3,0 10-11 10,-8 3 0-11,1 8 0 2,3 3-12-1,-4 7 3 12,-4 3 21-10,5 4 4-3,-5 3 0 0,4 4 1 10,4 7 0-10,-7 0 0 5,-1 6 0-5,1 1 0 8,3 3-3-8,0 0-1 8,-7 1 0-8,-1-5 0 7,0 1-13-7,-3-7 8 8,-1-4-8-7,-3-3 0 5,-8 0 0-6,3-7 0 11,-3 0 0-11,-4-4 0 3,0-3 0-2,-4-4-16 6,0-3 1-7,-4-3 1 24,0-1-30-23,0-3-5 1,-4-4-2-2,4-10-546 2,0 0-110 0</inkml:trace>
    </iact:actionData>
  </iact:action>
  <iact:action type="add" startTime="214228">
    <iact:property name="dataType"/>
    <iact:actionData xml:id="d86">
      <inkml:trace xmlns:inkml="http://www.w3.org/2003/InkML" xml:id="stk60" contextRef="#ctx0" brushRef="#br5">11131 3495 2005 0,'0'0'44'0,"0"0"8"0,0 0 3 0,0 0 2 0,0 0-45 0,0 0-12 5,0 0 0-5,4 7 0 10,4 4 28-10,0 3 3 6,3 0 1-6,1 3 0 11,0 1 0-11,4 2 0 5,3-2 0-5,1 6 0 11,3-3-17-11,5 4-3 3,-5-1-1-3,9 0 0 9,-9-6-11-9,5-4 0 6,-5-4-12-5,-3 1 12 8,3-4-24-7,-7 3 2 5,0-7 1-6,3 1 0 4,-7-4 6-3,0 0 2 6,-1-4 0-7,1-2 0 4,0-8 13-5,0-4 15 9,3-6-3-7,-3-1-1 3,0-3 9-5,4-6 1 6,-5-1 1-5,1 0 0 4,0-7-2-4,0-3 0 5,-1 0 0-5,5-1 0 6,-8 1-7-7,4 3-1 7,-1 7-1-7,1 7 0 10,-4 8-11-10,0 2 0 4,4 4-12-4,-5 0 12 26,1 11-51-25,4-4-2 0,0 7-1 0,3-4-932-1</inkml:trace>
    </iact:actionData>
  </iact:action>
  <iact:action type="add" startTime="214770">
    <iact:property name="dataType"/>
    <iact:actionData xml:id="d87">
      <inkml:trace xmlns:inkml="http://www.w3.org/2003/InkML" xml:id="stk61" contextRef="#ctx0" brushRef="#br5">9583 3210 921 0,'-12'-7'82'1,"12"7"-66"2,-4-7-16-2,0 0 0 7,0 0 88-7,0 0 15 8,1 0 2-9,-1 0 1 5,0 0-26-5,0 0-6 7,4 7-1-7,0 0 0 9,0 0-30-8,0 0-7 4,0 0 0-5,0 0-1 9,0 0-1-9,0 0 0 6,0 0 0-6,4 7 0 10,0 3-21-10,0 1-4 5,-1 6-1-5,1 1 0 10,0 6 12-10,0 0 1 5,-4 4 1-5,0 7 0 13,0 3-10-12,0 1-1 1,0-1-1-2,0 4 0 9,0-4 6-9,0 4 2 6,0-4 0-6,0-3 0 9,4 0-18-9,-4 0 0 6,4-4 0-5,0-6 0 5,0-1 0-5,-4-3 0 8,4-4 0-9,-4-3 0 6,8-3 0-6,-4-4 0 10,0 0 0-9,-4-7 0 2,11 3 31-3,-3-3 5 9,-8 0 2-9,12-7 0 7,4-3-10-7,7-1-1 6,4-10-1-6,1 1 0 9,-1-5-15-9,9-6-3 7,-1 3-8-7,0-3 12 8,4-1-12-6,-3 1 0 2,3 3 0-4,4-3 0 28,0 3-30-28,0 0-2 0,4 0-1 1,4 4 0 7,0-4-103-1,0 7-21-7</inkml:trace>
    </iact:actionData>
  </iact:action>
  <iact:action type="add" startTime="222128">
    <iact:property name="dataType"/>
    <iact:actionData xml:id="d88">
      <inkml:trace xmlns:inkml="http://www.w3.org/2003/InkML" xml:id="stk62" contextRef="#ctx0" brushRef="#br5">17422 14193 1562 0,'0'0'69'1,"0"0"15"-1,0 0-68 0,0 0-16 2,0 0 0-2,0 0 0 9,0 0 19-9,0 0 0 9,7 10 0-8,1 1 0 4,4 3-7-5,4-1 0 10,-1 5-1-10,5 6 0 5,3 1-11-4,1 3 0 5,0 3 0-6,7 4 0 8,-4 7 0-8,5-4 0 7,-5 7 0-7,4-3-11 8,-3 0 0-8,-1 0 0 6,1 3 0-6,-1 0 0 13,1 1 11-13,-1-1 0 5,12-3 0-5,-7 3-8 10,-1 0 8-9,4-6 11 1,0-1-3-1,9 0 0 10,-9-6 28-10,4-1 6 0,-8-7 1-1,5 1 0 11,3-4-33-11,-4-7-10 6,-3-4 0-6,-5-3 0 8,8-4 13-8,1-3-4 8,-5-3-1-7,0-7 0 5,1-8 4-6,-1-3 0 8,4-7 0-7,-3-6 0 4,-9-5 8-4,8-6 1 9,9-7 1-9,-5-8 0 2,-8 1-7-3,-3 0-2 8,3-4 0-8,1-3 0 8,-5-4-13-8,-7 1 0 6,0-1-12-6,3 4 12 9,-3 3-22-9,-4 7 2 6,-5 4 1-6,5 10 0 26,-4 4-7-26,0 6-2 0,-8 5 0 1,4 6 0-1,-4 3 5 1,0 1 1 0,4 6 0 0,-8 1 0 11,-4 3 22-12,4 3 0 3,4 4 0-3,-8-3 0 9,0 0 0-8,1 6 12 4,7-3-12-5,-8 7 12 7,-8 0 0-6,4 7 0 7,4-7 0-8,-3 7 0 8,3 0-4-8,-8 3 0 9,0 1 0-8,1-5 0 3,7 5-8-3,-4-4 0 8,-11 3 0-8,7-3 8 3,0 0-8-4,1-3 0 8,-5 3 0-8,0-1 8 8,-3-6-8-8,3 4 0 5,9-4 0-4,-5 0 0 8,-8 0 0-9,5-4 12 5,11-3-12-4,-4 4 12 8,-3-4 24-9,3 3 6 6,4-3 1-6,8 0 0 11,0 0-1-10,0 0 0 3,-8-3 0-4,8 3 0 10,12-4-10-8,0-3-3 4,-5-3 0-4,13-1 0 2,0-3-13 2,7-3-2-5,1-7-1-1,7-4 0 6,-4-4-13-4,8-2 0 5,4-5 8-7,1-3-8 6,-9-3 0-5,4 3-16 8,4 7 3-8,-4 4 1 3,-3 0-4-4,-1 6 0 12,0 4 0-12,0 4 0 4,-3 7 4-4,-1 3 0 6,-3 7 0-5,-1 7 0 6,8 3 25-7,-7 11 6 9,-5 3 1-9,5 8 0 6,3 6-20-5,-7 4 0 4,-1-4 0-3,4 1 0 7,-7-1 0-9,4-3 0 5,-5 0 0-4,1-4 0 25,-1-3-76-26,-3 0-10 0,0-4-2 0,-4-3 0 9,-1-7-122-9,-3 0-25 1</inkml:trace>
    </iact:actionData>
  </iact:action>
  <iact:action type="add" startTime="223074">
    <iact:property name="dataType"/>
    <iact:actionData xml:id="d89">
      <inkml:trace xmlns:inkml="http://www.w3.org/2003/InkML" xml:id="stk63" contextRef="#ctx0" brushRef="#br5">17139 14611 403 0,'0'0'36'1,"0"7"-36"0,4 3 0 0,-4 4 0 8,4 4 224-9,-4 3 37 6,4-1 8-6,0 1 2 9,0 4-147-8,4-1-30 4,-4 1-6-5,4-5 0 11,-1-2-40-11,1-1-8 5,4 1-2-5,-4-4 0 9,-4-4-26-8,4 1-4 3,-4-4-8-4,-4-7 11 12,0 0-1-12,0 0 0 4,0 0 0-4,0 0 0 8,0 0 41-8,0 0 8 7,0 0 1-7,-4-11 1 7,0 1 5-7,0-4 1 9,-4-4 0-9,4-3 0 7,0-3-23-7,-8 0-4 9,8-4 0-8,-3-4-1 4,3 1-31-5,-4-7-8 12,4-1 0-12,4-3 0 3,-4-6 12-2,8-1-3 6,0-7 0-7,0 0 0 8,4 4-9-8,3-4 0 7,1 1 0-7,4-1 8 7,7 0-8-7,1 4 0 6,-1 0 0-6,5 13 0 11,-1 4-20-11,5 8 3 4,-5 9 1-4,0 4 0 27,1 7-9-26,7 11-2 0,-4 3 0 0,9 3 0 1,-5 8 27-1,0 2 14-1,0 1-2 0,1 4 0 7,-1-4-12-7,0 3 0 6,1-3 0-5,-1 0 0 6,0 0-17-6,4 0 0 6,1-4 0-6,-5 1 0 19,-4-1-50-19,4 0-9 1,5-10-3-2</inkml:trace>
    </iact:actionData>
  </iact:action>
  <iact:action type="remove" startTime="226970">
    <iact:property name="style" value="instant"/>
    <iact:actionData xml:id="d90" ref="#d80"/>
  </iact:action>
  <iact:action type="remove" startTime="226970">
    <iact:property name="style" value="instant"/>
    <iact:actionData xml:id="d91" ref="#d79"/>
  </iact:action>
  <iact:action type="remove" startTime="226970">
    <iact:property name="style" value="instant"/>
    <iact:actionData xml:id="d92" ref="#d89"/>
  </iact:action>
  <iact:action type="remove" startTime="226970">
    <iact:property name="style" value="instant"/>
    <iact:actionData xml:id="d93" ref="#d88"/>
  </iact:action>
  <iact:action type="add" startTime="226970">
    <iact:property name="dataType" value="strokeEraser"/>
    <iact:actionData xml:id="d94">
      <inkml:trace xmlns:inkml="http://www.w3.org/2003/InkML" xml:id="stk64" contextRef="#ctx1" brushRef="#br3">15936 17293 0,'12'-13'0,"-12"13"0,0 0 0,0 0 0,0 0 0,59 24 0,-32-14 0,0 8 0,9-4 0,-1 7 0,8-4 0,8 4 0,8 7 0,7 3 0,13-3 0,7 10 0,24 4 0,27 4 0,12 2 0,12-9 0,38-5 0,13 8 0,8-10 0,34-8 0,-15 0 0,20-6 0,0-1 0,-1 1 0,13-11 0,-16 10 0,19-20 0,-15-4 0,15-7 0,-4-11 0,-3-3 0,15-10 0,-23-11 0,23 1 0,-8-8 0,13 7 0,-17-3 0,8 6 0,-7 5 0,-9 2 0,-3 4 0,-24 4 0,-8-7 0,-11-1 0,-20 8 0,12 7 0,46-18 0,25-3 0,-60-1 0,-46 4 0</inkml:trace>
    </iact:actionData>
  </iact:action>
  <iact:action type="remove" startTime="226970">
    <iact:property name="style" value="instant"/>
    <iact:actionData xml:id="d95" ref="#d81"/>
  </iact:action>
  <iact:action type="add" startTime="226970">
    <iact:property name="dataType" value="strokeEraser"/>
    <iact:actionData xml:id="d96">
      <inkml:trace xmlns:inkml="http://www.w3.org/2003/InkML" xml:id="stk65" contextRef="#ctx1" brushRef="#br3">21027 17074 0,'0'0'0,"0"0"0,0 0 0,59-77 0,0 60 0,39-8 0,59 15 0,35 0 0,27 6 0,36 11 0,-12 14 0,27 17 0,1 11 0,3 7 0,16 7 0,-8 6 0,16-3 0,-4 15 0,35-1 0,28-14 0,0-3 0,-24-29 0,-51-2 0</inkml:trace>
    </iact:actionData>
  </iact:action>
  <iact:action type="remove" startTime="226970">
    <iact:property name="style" value="instant"/>
    <iact:actionData xml:id="d97" ref="#d85"/>
  </iact:action>
  <iact:action type="remove" startTime="226970">
    <iact:property name="style" value="instant"/>
    <iact:actionData xml:id="d98" ref="#d86"/>
  </iact:action>
  <iact:action type="add" startTime="226970">
    <iact:property name="dataType" value="strokeEraser"/>
    <iact:actionData xml:id="d99">
      <inkml:trace xmlns:inkml="http://www.w3.org/2003/InkML" xml:id="stk66" contextRef="#ctx1" brushRef="#br3">15936 6850 0,'0'0'0,"0"0"0,0 0 0,4-83 0,12 55 0,7 0 0,16-7 0,20 4 0,19 3 0,20 0 0,12 11 0,23 10 0,28 3 0,16 4 0,7 7 0,31 0 0,9 14 0,3 4 0,20 2 0,-12 8 0,-8 11 0,-3 13 0,-24 14 0,-12 21 0,-4 11 0,-8 3 0,-27 31 0,-31 14 0,-44 21 0</inkml:trace>
    </iact:actionData>
  </iact:action>
  <iact:action type="remove" startTime="226970">
    <iact:property name="style" value="instant"/>
    <iact:actionData xml:id="d100" ref="#d83"/>
  </iact:action>
  <iact:action type="remove" startTime="226970">
    <iact:property name="style" value="instant"/>
    <iact:actionData xml:id="d101" ref="#d82"/>
  </iact:action>
  <iact:action type="remove" startTime="226970">
    <iact:property name="style" value="instant"/>
    <iact:actionData xml:id="d102" ref="#d84"/>
  </iact:action>
  <iact:action type="add" startTime="226970">
    <iact:property name="dataType" value="strokeEraser"/>
    <iact:actionData xml:id="d103">
      <inkml:trace xmlns:inkml="http://www.w3.org/2003/InkML" xml:id="stk67" contextRef="#ctx1" brushRef="#br3">18460 9063 0,'0'0'0,"0"0"0,0 0 0,75-77 0,-75 77 0,39-31 0,12 7 0,0-8 0,3-2 0,-54 34 0,95-60 0,-5 18 0,16-6 0,15 16 0,4-3 0,-3 4 0,3 0 0,9 10 0,15-4 0,3 5 0,-14 2 0,10 4 0,1 7 0,8 14 0,-16 7 0,-7 7 0,3 0 0,0 10 0,-4 1 0,0-1 0,1 4 0,19-4 0,-1 21 0,-7 4 0,8 10 0,12 8 0,-12 9 0,7 11 0,25 18 0,-1 3 0,4 0 0,20 14 0,7-7 0,-3 24 0,11 7 0,-11 8 0,-16 27 0,8 7 0,-16 31 0,-27 8 0,-16 3 0,-8 24 0,-20 7 0,-3 4 0,-36 14 0,-11-7 0,-16-1 0,-8-16 0,-16-25 0,-3-21 0,-8-35 0,-12-42 0,0-34 0,-4-32 0,11-28 0,-3-6 0,8 3 0,11 3 0</inkml:trace>
    </iact:actionData>
  </iact:action>
  <iact:action type="add" startTime="226970">
    <iact:property name="dataType" value="strokeEraser"/>
    <iact:actionData xml:id="d104">
      <inkml:trace xmlns:inkml="http://www.w3.org/2003/InkML" xml:id="stk68" contextRef="#ctx1" brushRef="#br3">24496 12279 0,'0'0'0,"94"63"0,51 66 0,90 94 0,51 56 0,63 41 0,23 18 0</inkml:trace>
    </iact:actionData>
  </iact:action>
  <iact:action type="remove" startTime="226970">
    <iact:property name="style" value="instant"/>
    <iact:actionData xml:id="d105" ref="#d87"/>
  </iact:action>
  <iact:action type="add" startTime="226970">
    <iact:property name="dataType" value="strokeEraser"/>
    <iact:actionData xml:id="d106">
      <inkml:trace xmlns:inkml="http://www.w3.org/2003/InkML" xml:id="stk69" contextRef="#ctx1" brushRef="#br3">15901 6979 0,'0'0'0,"0"0"0,0 0 0,70 39 0,20-4 0,40 6 0,34 5 0,83-8 0,51-10 0,51-7 0,51-4 0</inkml:trace>
    </iact:actionData>
  </iact:action>
  <iact:action type="add" startTime="236777">
    <iact:property name="dataType"/>
    <iact:actionData xml:id="d107">
      <inkml:trace xmlns:inkml="http://www.w3.org/2003/InkML" xml:id="stk70" contextRef="#ctx0" brushRef="#br5">19722 8548 1324 0,'0'0'118'1,"0"0"-94"6,0 0-24-7,4-7 0 8,4 0 74-7,0 0 10 6,4 3 3-7,-5 1 0 8,5 3-66-8,-4-4-13 8,4 1-8-8,-4 3 10 7,-1-3-10-7,5 3-12 9,-8-4 2-9,4 4 1 6,0-3 1-6,-4-1 0 11,-4 4 0-10,0 0 0 1,4-7 8-2,-4 4 0 8,-4-1 0-8,0-3 0 8,-4 4 0-7,0-4 0 5,0 3 0-6,-3 1 11 8,-1-1-11-8,0 1 8 6,-4-1-8-6,1-3 8 10,3 4 28-10,-8-4 6 6,1-4 1-6,-5 8 0 10,5-4 21-10,-5 0 4 13,1 0 0-12,-5 4 1 4,1-1-29-4,-1 1-5-1,-11 3-2 0,4-4 0 9,0 1-17-9,-1-1-4 6,-7-3-1-6,0 4 0 8,-4-1-11-6,4 1 0 4,4 3 0-5,-4-4 8 5,-4 1-8-6,-1-1 0 10,9 1 0-9,-4 3 0 2,-8 0 0-2,0 0 8 11,8 0-8-12,-4 0 8 3,0 0 0-3,0 0-8 13,0 3 12-13,8-3-4 1,0 4 8 0,-1-1 2 7,1 1 0-7,0-1 0 6,4-3 5-7,3 4 1 6,-11-1 0-6,4 4 0 10,-8-3-12-9,4 3-3 3,0 3 0-3,-4-3 0 10,-4 7-9-11,0 0 0 2,8-4 0 0,-4 4 0 10,4 4 0-11,0-1 0-1,-4 1-9 0,3 2 9 11,-3 1 0-11,4 4 0 5,0-1 0-4,0 1 0 7,0 2 0-8,4 1 0 7,0 4 0-6,3 2 0 5,-3 5 0-6,8-4 0 10,3 3 0-9,1 4 0 2,3 3 0-3,1 4 0 14,-1 0 0-14,5 3 0 2,-1 0 0-2,8-3 0 8,-3 0-8-8,3 0 8 7,0 3-9-7,4-3 9 7,-3 3 0-7,7 0-9 8,0 7 0-8,0-3 0 7,4 0 0-7,4-4 0 11,4 4 9-10,3-4-10 2,1 0 10-3,4 1-10 13,3-5 10-13,5 1 0 3,3 0 0-3,1-4-8 12,7 4 8-10,8-4 0-1,4-3 8-1,4 0-8 8,8-4 0-7,0 1 9 5,3-4-9-5,-3-4 0 5,0-7 10-5,12 1-10 6,3-1 8-6,8-3-8 6,-3-4 9-7,3 1-9 9,-4-4 10-8,9 0-10 3,3-4 0-4,4-3 0 11,4 0 0-11,4-3 0 4,-8 3 0-4,4-7 0 10,-4 3 0-9,4-6 0 3,12-1 0-3,-5 1 0 6,-11-4 0-7,4 0 0 8,-4-4 8-8,1 1-8 5,-1-8 0-3,4 4 9 6,-8-7-9-8,-8 1 10 6,-4-1-10-6,-3-7 10 11,3-4 4-11,1 1 1 4,-9-4 0-3,1-3 0 11,-5-4 1-12,-7 0 0 4,-4 4 0-3,-8-4 0 5,0-3-1-5,-4 0 0 4,-4-1 0-5,1-3 0 9,-13-3 1-9,0-7 0 7,1-4 0-7,-8-3 0 8,-5-4-1-8,-7 1 0 9,-8-8 0-8,-8 0 0 3,-4-6-15-4,-3-8 0 11,-5-6 0-11,-7 2 0 4,-9 5 0-4,-3-4 0 12,-12-7 0-12,0 3 0 4,-11 4 11-4,-9 7 5 5,-3 3 2-4,-5 11 0 8,-3 0-10-9,-8 7-8 6,-12 0 9-4,-8 6-9 6,-3 8 0-8,-13 14 0 5,-15 6 0-5,4 18 0 10,4 11 0-9,-5 13-13 3,-3 18 1-3,-4 18 0 22,-4 9-32-22,12 18-7 0,8 15-1-1,-4 16-722 4,-9 15-145-2</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5:07:14.704"/>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act:action type="add" startTime="48428">
    <iact:property name="dataType"/>
    <iact:actionData xml:id="d0">
      <inkml:trace xmlns:inkml="http://www.w3.org/2003/InkML" xml:id="stk0" contextRef="#ctx0" brushRef="#br0">14541 15113 1094 0,'0'0'97'2,"0"0"-77"4,0-11-20-6,0 11 0 9,8-3 80-8,-4-4 12 4,0 0 2-4,3 3 1 8,1-3-79-8,4 4-16 3,-4-1 0-4,4 1 0 12,3 3-10-12,-3 0 10 2,4 0-8-2,-5 0 8 10,5 0 0-10,4 0-8 6,-5 3 8-6,9-3 0 8,-4 0 0-8,3 0 17 8,1-3-2-8,3 3-1 9,4 0 14-9,5 0 2 7,3 0 1-7,4 0 0 6,0 0-11-6,4 0-3 13,4 0 0-13,-4 3 0 2,0-3-8-1,0 0-1 6,4 4-8-7,0-4 12 9,0-4 2-9,4 4 0 5,0 0 0-4,3 4 0 7,5-1-6-8,0 1-8 7,-4-1 11-7,-4 4-11 9,-4 0 0-9,3 0 0 5,-3 0 0-4,0 0 0 9,-4-3 0-10,4-1 0 3,-8 1 0-3,4-1 0 14,-3 1-9-14,-5-4 9 2,-4 6-8-2,-4-6 8 10,-3 0 0-10,-5 0 0 5,-3 0 0-5,-4 0 0 9,-5 0 0-9,-3 0 0 7,-8 0 0-7,0 0 0 9,0 0 9-9,0 0 1 7,0 0 0-7,-4 0 0 7,-11-6 0-7,-1 2 0 11,-4 1 0-11,-3-4 0 4,-5 3-10-4,1-3 0 11,-4 0-12-10,-1 0 12 9,1 0-16-9,-8 0 5-1,3 0 1 0,-3 0 0 10,4 0 10-10,-4 0 0 13,-4-3 0-13,3-1 0 0,-7 1-10 0,0 0 0 7,-4-1 0-7,-3 1 0 9,-1-1 21-8,0 1 4 5,4-1 1-6,0 1 0 10,-4-1-16-10,4 4 0 6,0-3 0-6,-4 6 0 9,-7-2 0-7,3 2-10-2,0-3 10 0,0 4-8 8,0-1-4-4,1 1 0 1,3 6 0-5,4-3 0 6,0 0 12-5,4 0 0 7,4 0 0-8,-4 4 0 6,7-1 0-5,-3 1 11 9,0-1-3-9,4 1 0 6,4-1 6-6,-1 0 1 9,5-3 0-9,0 4 0-1,7-4-5 0,1 0-1 9,3 0 0-8,1 0 0 5,-1 0-9-5,4 0 0 4,5-4 0-5,-1 4 0 9,0 0 0-9,4 0 0 4,0 0 0-3,4-3 0 9,4 3-16-10,0 0-4 5,0 0-2-4,0 0 0 9,0 0 11-8,0 0 3 0,0 0 0-2,4-3 0 15,8 3 8-15,4-4-12 0,-1 1 12 4,5 3-12 6,4-4 12-8,7 1 0-2,0 3 0 0,8-4 0 9,1 4 0-8,7 0 0 13,0-3 0-13,4 3 0-1,4 3 0 0,-1 1 0 23,5 3 0-22,4 0 0-1,7-1 8 0,1 5 3 0,3-4 1 0,-3 3 0 20,3 1-12-20,1 3 8 0,-5-4-8 0,9 1 8 0,3-1-8 0,4 1 0 24,-3 2-12-22,-1 1 12-1,-8-3-36-1,5-1 1 0,-1 1 0 0,1-1-445 12,-1 4-90-11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5292" units="cm"/>
      <inkml:brushProperty name="height" value="0.05292" units="cm"/>
      <inkml:brushProperty name="color" value="#0070C0"/>
    </inkml:brush>
  </inkml:definitions>
  <iact:action type="add" startTime="22097">
    <iact:property name="dataType"/>
    <iact:actionData xml:id="d0">
      <inkml:trace xmlns:inkml="http://www.w3.org/2003/InkML" xml:id="stk0" contextRef="#ctx0" brushRef="#br0">1619 5130 403 0,'0'0'36'2,"0"0"-36"-2,0 0 0 0,0-7 0 23,0 0 119-23,0 0 17 0,4 0 3 0,-4 7 1 1,0 0-104-1,0 0-20 30,4-11-4-30,0 8 0 0,-4 3-12 0,0 0-16 0,0 0 4 0,0 0 1 0,0 0-1 0,0 0 0 28,0 0 0-28,0 0 0 0,0 0 12 0,0 0 14 0,0 0-3 0,0 0-1 0,0 0 15 0,0 0 3 24,0 0 1-24,0 0 0 0,0 0-1 0,0 0 0 1,0 0 0-1,0 0 0 28,0 0-3-28,0 0-1 1,0 0 0-1,0 0 0 0,7-4-12 0,-7 4-4 0,8 0 0 0,0 0 0 23,0 0 28-23,0 0 4 0,0-3 2 0,-1 3 0 0,5-4-22 0,0 4-5 28,0 0-1-28,-1 0 0 0,5 0-2 0,0-3-1 0,0 3 0 0,-1-4 0 0,5 4-11 0,-1 0 0 29,1 0-10-29,0-3 10 0,3 3 0 0,1 0 0 0,-1 0 0 0,1-4 0 0,-1 4 26 0,5 0 5 24,-1-3 1-24,-3 3 0 0,3-4-32 0,-3 4 0 0,3-7 0 0,0 0 0 28,1 4 0-28,-1-4 0 0,5 0 0 0,-1-3 0 0,4 3 0 0,1 0 12 1,-5 0-1-1,4 3-1 33,0-3-10-33,1 4 0 0,3-8 0 0,-4 4 0 1,0 4 0-1,1-4 0 0,-5-4 0 0,0 4 0 26,-3 0 0-26,-1 1 0 0,5-1 0 0,-1 3 0 0,0 1 8 0,1-1-8 1,3 1 8-1,-4-4-8 25,9 0 10-25,-5 3-10 0,-4-3 12 0,4 4-12 0,1 3 8 0,-1-7-8 3,-4 3 0-2,1 1 0 25,-1-1 0-25,-4 1 0-1,1-1 0 0,-1 1 0 0,1-1 0 0,-1 1 0 24,5-1 0-23,-5 1 0-1,-3-1 0 0,7 4 0 0,-4-3 0 0,1-1 0 0,-1 1 0 0,1 3 0 27,-1 0 0-26,4-4 0-1,1 4 12 0,-1 0-4 0,-3 0 0 0,-1 0-8 29,4 0 8-29,-3 4-8 0,-1-4 0 0,1 0 0 0,-5 3 8 0,1-3-8 0,-1-3 0 1,5 3 0 26,-1 0 0-27,-3 0 0 0,-1 0 0 0,1 0 0 0,-1 0 0 0,1 3 0 1,3-6 0-1,-7 3 0 27,-5 0 8-27,5 0-8 0,3-4 0 0,1 1 0 0,-4 3 8 0,3-3-8 0,-3 3 0 0,3 0 0 25,-3 0 0-24,-1 0 0-1,-3-4 8 0,4 4-8 0,-5 0 0 0,1-3 0 24,0 3 0-24,-5-4 0 0,5 4 0 0,0 0 0 0,-1-3 0 0,-3-1 0 3,4 4 0-3,-4 0 0 29,-1 0 0-29,1 0 0 0,0 4 0 0,4-4 0 0,-5 0 0 0,1 3 0 0,0 1 0 1,4-4 0 25,-1 7 0-26,1-4 0 0,-4 0-9 0,3 1 9 0,-3 3-8 0,4-4 8 23,-4 4-29-22,3-3-1-1,-3 3 0 0,0 0 0 28,0 0-106-28,-1 0-20 0,5 3-5 0,-16-10-1 0</inkml:trace>
    </iact:actionData>
  </iact:action>
  <iact:action type="add" startTime="23448">
    <iact:property name="dataType"/>
    <iact:actionData xml:id="d1">
      <inkml:trace xmlns:inkml="http://www.w3.org/2003/InkML" xml:id="stk1" contextRef="#ctx0" brushRef="#br0">1489 5088 493 0,'0'0'21'2,"0"0"6"-2,0 0-27 0,-3-4 0 0,-1 1 0 0,4 3 0 28,-4-4 13-27,4 4-2-1,-4-3-1 0,0-1 0 0,-4 1 25 0,4-1 5 0,4 4 0 0,0 0 1 29,-8-3 27-29,8 3 6 0,-4-4 1 0,4 4 0 0,0 0-15 0,0 0-4 0,0 0 0 0,0 0 0 32,0 0-35-32,0 0-7 0,0 0-2 0,-7 7 0 0,3 0-3 0,0 4-1 0,0-4 0 1,4 3 0 30,-4 4-8-31,4 0 8 0,0 0-8 0,0 3 8 0,0 4 16 0,0 4 4 0,0-4 0 0,0 3 0 29,0 4-28-29,0 0 0 0,4 0 0 0,-4 3 0 0,0 0 12 0,0 1-4 1,0 3 0-1,0-1 0 22,0 5-8-22,0-4 0 0,0 3 0 1,4 0 0-1,-4 4 0 0,4-4 0 27,-8 1 0-27,4-1 0 0,0 0 8 0,0 1-8 0,0 3 0 0,0-1 8 0,0 5-8 0,-4-1 0 26,4-3 0-25,0 7 0-1,-4-4 0 0,4 4 0 0,-4-1 0 0,4-2 8 26,-4-1-8-26,4 0 12 0,-4-3-12 0,0 3 12 0,0-3-12 0,4 0 0 0,-8 0 0 0,8-4 0 34,-3 1 8-33,3-5 0-1,-4 1 0 0,4 0 0 1,-4 0 5-1,0 0 1 0,4-4 0 0,-4 0 0 1,4-3-1-1,0 4 0 26,-4-4 0-26,4 3 0 0,-4 0 3 0,4 1 1 0,-4 3 0 0,0-1 0 34,0 5-17-34,4-4 0 0,0 3 0 0,-4-3 0 0,4 0 0 0,0-1 0 1,0 1 0-1,0-3 0 0,4-1 0 0,0-3 0 26,-4 3 0-26,4-3 0 0,0-4 0 0,-4 4 0 0,0 0 0 0,0 0 0 34,8 0 12-34,-4 3-2 0,-4-3 0 0,4 4 0 0,-4-1-2 0,4 0-8 0,-4 4 12 0,4-4-4 0,-4 4-8 0,3-3 0 39,-3-1 0-39,4 4 0 0,0-4 0 0,-4-3 0 0,4 3 0 0,4 1 0 0,-4-4 0 0,0 0 12 1,-4-1-2-1,8 5 0 26,-4-4-10-26,3 0 0 0,-3-1 0 0,0 5-11 0,4-4 11 0,-4 3 0 0,0 0 8 0,0-3-8 28,0 0 0-27,4-3 8-1,-4-1-8 0,-1 0 0 0,1 1 8 0,0 3-8 1,0-7 8-1,4 3-8 30,-4-7 0-30,-4 8 8 0,4-8-8 0,4 4 0 0,-8 3 8 0,4-3-8 0,4 0 8 0,-5 0-8 24,5 7 8-24,-4-4-8 0,0 4 8 0,4 0-8 0,-4 0 0 0,4-4 0 28,-4 1 0-28,0-4 0 1,3 0 0-1,-3 0 0 0,-4-4 0 0,4 0 0 0,0-6 12 0,0 3 4 27,0-7 0-27,0 3 1 0,-4 4-25 0,4-3-6 1,0-1-1-1,-4-3 0 25,0 7 23-25,4-7 5 1,-4 3 1-1,4-3 0 0,-4 4-14 0,4-4 0 0,-1 0 0 0,1 0 0 27,-4 0 0-26,4 3 0-1,-4 1 0 0,0-1 0 0,4 1 0 0,-4-5-15 0,0 1 2 0,0 4 0 27,0-1 21-27,4 1 4 1,-4-1 0-1,4-3 1 0,-4 4-13 0,0-11-15 2,0 0 3-2,0 3 1 25,0 4 11-25,0-7 16 0,0 0-4 0,0 7-1 0,0-7-11 0,0 0-12 28,4 7 2-28,-4-7 1 0,0 0 9 0,0 0 0 0,0 7 0 0,0-7 0 0,0 0 0 0,0 0 12 30,0 0-2-30,0 11-1 0,0-11-9 0,0 6-9 0,0-6 9 0,0 0-13 0,0 0 13 0,0 0 8 33,0 0 0-33,0 0-8 1,0 0 0-1,0 0 0 0,0 0 0 0,0 0 0 0,0 0 13 0,0 0-1 3,0 0 0-2,0 0 0 22,0 0-12-23,0 0 0 0,0 0 8 0,0 0-8 1,0 0 0-1,0 0 0 25,0 0 8-25,4-6-8 0,-4 6 0 0,4-11 0 0,-4 4 0 0,0 7 0 26,0-7 0-25,0 7 9-1,4-7-9 0,-4-3 8 0,0 3 5 0,0 0 1 1,4 0 0-1,-4 7 0 22,0 0 4-22,4-7 1 0,-4-4 0 0,3 4 0 1,-3 0-9-1,0 0-2 25,0 0 0-25,4 1 0 1,-4-1-8-1,0 7 8 1,0-7-8-1,0-4 8 0,4 4 4 0,0 0 0 27,-4 7 0-26,0-7 0-1,0 0-12 0,4 4 0 0,-8-4 9 0,4 0-9 28,0 0 0-28,4 0 9 1,-4 0-9-1,0 7 0 0,0-11 8 0,4 4-8 0,0 1 0 0,-4 6 0 3,0 0 12-3,0 0-12 25,0-4 12-25,4-3-12 0,-4 7 8 0,0 0-8 0,4-3 0 0,4-4 0 27,-4 3 0-27,-4 4 0 0,3-3 0 0,5-4 0 0,4 3 0 0,-4 1-9 0,0 3 9 0,0 0 0 27,-1-4 0-27,5 4-8 0,0 0 8 0,0 0 0 1,-1 0-8-1,5-3 8 25,-4 3-8-25,4 0 8 2,-5 0 0-2,9 0 0 0,0 0 0 0,-1 0 0 0,5 0 0 0,-5 3 0 21,5-3 0-20,-1 0-8-1,1 0 8 0,3 0 0 0,-3 0 0 0,3 0 0 26,-3 0 0-26,-1 0 0 0,5-3 0 0,-1 3 0 0,4-4 0 0,1 4 8 3,3 0-8-3,-4-3 8 26,1 3-8-26,3-4 0 0,0 1 0 0,5 3 0 0,-9 0 0 0,4 0 0 31,0-4 0-30,-3 4 8-1,-1-3-8 0,0 3 0 0,1 0 0 0,-1-4 0 1,1 1 0-1,-1-1 8 0,4 4-8 0,4-7 8 27,1 0-8-27,-1 0 0 0,0 1 8 0,0-1-8 0,4 0 11 0,4 3-3 3,-8-3 0-3,5 4 0 30,-5-1-8-30,0 1 0 0,0-1 9 0,0 1-9 0,1-4 0 0,3 3 8 0,8-3-8 1,-4 7 0 23,0-3 22-24,0-1 0 0,0 4 0 0,4 4 0 1,-4-4-22-1,0 0 0 27,-4-4 0-27,0 4 0 0,0-3-9 0,4 3-7 1,4 0 0-1,-4 3-1 0,0-3 25 0,-4 0 4 26,4-3 2-26,0 3 0 0,0-4-14 0,-4 1-16 0,1 3 3 0,-5 0 1 27,-4 0 12-27,0 0 0 0,1-4 0 0,-5 4 0 0,0 0 12 0,5-3-2 1,-1-1 0-1,-4 1 0 25,4 3-10-25,-3 0 0 0,-5-4 0 0,-3-3 0 0,3 0 0 0,-3 1 8 3,3-1-8-3,-7 0 0 28,-1-4-46-27,-3 1-14-1,0-1-4 0</inkml:trace>
    </iact:actionData>
  </iact:action>
  <iact:action type="add" startTime="25427">
    <iact:property name="dataType"/>
    <iact:actionData xml:id="d2">
      <inkml:trace xmlns:inkml="http://www.w3.org/2003/InkML" xml:id="stk2" contextRef="#ctx0" brushRef="#br0">4503 4938 1234 0,'0'0'55'1,"0"0"11"-1,0 0-53 0,0 0-13 26,0 0 0-25,0 0 0-1,0 0 25 0,0 0 3 0,0 0 0 0,0 0 0 0,0 0-28 0,0 10 0 27,0 1 0-26,4-1 0-1,-4-10-11 0,0 0-7 0,0 0-2 0,4 11 0 0,-4-4 7 0,0 3 1 25,0-10 0-25,0 14 0 0,0 0 35 0,0 0 7 0,0 0 2 0,0 3 0 28,-4 4-10-28,4 0-2 0,-4 4 0 0,4-5 0 0,0 8-4 0,0-3 0 0,0-1-1 0,0 4 0 28,0-4-15-27,-3 4 8-1,3 4-8 0,0-5 0 0,0 5 9 0,0 3-9 0,0 0 8 0,0 3-8 26,0 4 21-25,0 3-1-1,0 4 0 0,3 0 0 0,-3-1-12 0,4 5-8 27,-4-1 8-27,0 4-8 0,0 3 11 0,0 0-3 0,0 7 0 0,4-3 0 0,-4 0-8 0,4-1 0 27,-4-2 0-27,4-5 8 0,0 1-8 0,0 3 0 0,-4 1 0 0,4-1 0 27,-4 0 0-27,4 0 0 0,0-3 0 0,0 3 0 1,0-6 0-1,-1 2 0 0,-3-2 0 0,4 2 0 28,-4-2 0-27,4 2 8-1,-4 1-8 0,4 0 8 0,0-4-8 0,0 0 0 0,-4-3 0 0,4-3 8 28,0-5-8-28,0 5 10 0,0-5-10 0,-4-2 10 0,4 3-10 0,0-1 12 0,3 5-12 0,-3-4 12 37,0-1-2-37,0 1 0 0,4 0 0 0,0-4 0 0,0 1 3 0,0-5 1 1,-5 5 0-1,5-4 0 0,0-1-3 0,0-2-1 29,-4-1 0-29,0-3 0 0,4 0-2 0,-4 3 0 0,-4-3 0 0,7 0 0 0,-3 3-8 0,0-6 0 27,0-1 0-26,0 1 0-1,-4 2 0 0,4 1 12 0,0-7-12 0,0 0 12 27,0-3-2-27,0-1 0 1,0 0 0-1,-4 1 0 0,4-1-10 0,-4 1 8 0,7-1-8 0,-7-3 8 26,4 3-8-25,-4 1 0-1,4-4 0 0,0 0 8 0,0 3-8 0,-4 1 8 0,0-4-8 0,0 0 8 28,4-1-8-28,-4 5 0 0,4-4 0 1,-4-4 0-1,0 8 0 0,0-8 0 1,0 4 0-1,0-3 0 35,0 2 0-34,0-2 0 0,0-4-9 0,0 3 9-1,-4 1 0 0,4-1 0 0,-4 1 0 0,4-4 0 0,0 3-10 0,0 1 2 26,-4-1 0-26,0 4 0 0,0 0-13 0,0 3-3 1,0-3 0-1,1 0 0 25,3 4-33-24,-4-1-7-1,-4 0-2 0,4 4-662 0</inkml:trace>
    </iact:actionData>
  </iact:action>
  <iact:action type="add" startTime="31996">
    <iact:property name="dataType"/>
    <iact:actionData xml:id="d3">
      <inkml:trace xmlns:inkml="http://www.w3.org/2003/InkML" xml:id="stk3" contextRef="#ctx0" brushRef="#br0">17335 5917 1321 0,'0'0'28'0,"0"0"7"0,0 0 1 1,0 0 2-1,0 0-30 0,8-3-8 0,0-1 0 0,4 1 0 27,0-1 0-27,-1-3-10 0,-3 7 10 0,8-7-13 0,-1 4 13 0,1-1 0 0,0 1 0 0,0 3-9 28,3-4 9-28,1 1 8 0,-1-1-8 0,5 4 11 0,-1-3 16 0,1 3 3 0,3 0 1 1,-3 0 0 26,3 3-9-26,1-3-2-1,3 4 0 0,-4-4 0 0,5 3 0 0,-1 1 0 0,4-1 0 1,5 1 0 24,3-1-20-25,0 1-16 0,-4-1 2 0,4-3 1 1,4 4 21-1,-4-1 4 26,-3 1 0-25,-1-4 1-1,0 0-13 0,0 0-15 0,-4-4 3 0,-3 1 1 0,-5-1 11 0,5 4 16 25,-1-7-4-25,-4 7-1 0,-7-7-11 0,-1 4-14 0,9-1 3 0,-5 1 1 28,-11-1 10-28,0 1 0 0,0-1 0 0,-1 1 0 0,-11 3 8 0,0 0 6 0,0 0 2 1,0 0 0 23,0 0 4-24,-3-4 2 0,-13 1 0 0,0-1 0 0,1 1-13 0,-5 3-9 27,-8 0 12-26,1 0-12-1,0 0 0 0,-1 0 0 0,-3 0 0 0,-8 0-12 0,-1 0 12 0,-3 0 0 28,4 0 0-28,-8 0 0 0,-8 0 0 0,4 0 10 0,4 0-2 0,0 0 0 0,-4 0-8 0,4 0 8 27,-4-4-8-27,4 4 8 0,0 0-8 0,0 0 0 0,-4 0 0 1,0-3 0 27,4 3 21-28,0 0 3 0,0 0 0 0,8 0 0 0,4 0-12 0,-1 0-1 0,5 0-1 0,8 0 0 26,-5 0 14-26,9 0 4 1,3 0 0-1,0 0 0 0,8 0-6 0,1 0-1 0,-1 0 0 0,8 0 0 25,0 0-13-25,0 0-8 0,0 0 8 0,11 0-8 0,1 0 0 0,12 0 0 26,-1-4-10-25,9 4 10-1,7-3 0 0,4 3 0 0,0 0 0 0,8-4 0 0,0 4 0 0,0-3 0 23,0 3 0-22,4 0 0 0,0-3 0-1,3 3 0 1,5 0 0-1,0-4 0 26,-8 4 0-25,7-3 0-1,1 3 0 0,0 0 0 0,-12 0 0 0,4 0 0 0,-4 0 0 0,-1 0 0 23,1 0-17-23,-4 3-3 0,0 1-1 0,4-4 0 25,0 6-51-24,-7-2-11-1,-5 3-1 0,0 0-689 0</inkml:trace>
    </iact:actionData>
  </iact:action>
  <iact:action type="add" startTime="32901">
    <iact:property name="dataType"/>
    <iact:actionData xml:id="d4">
      <inkml:trace xmlns:inkml="http://www.w3.org/2003/InkML" xml:id="stk4" contextRef="#ctx0" brushRef="#br0">17473 7339 921 0,'0'0'40'0,"-8"0"10"0,0 0-40 0,-4 0-10 30,4-4 0-29,0 1 0-1,4-1 167 0,-3 1 31 0,3-4 6 0,4 7 2 0,-4-4-177 0,0-3-29 28,4-3-18-28,4 3 2 0,0-3 16 0,4 3-9 0,-1 7 9 0,5-4-8 1,0-3 21-1,0 4 5 28,7-1 1-28,1 1 0 0,7 3 13 0,1-4 4 0,-1 4 0 0,5 4 0 0,-1-4-36 1,4 3 0 24,-3 1 0-25,3-1 0 0,4-3 0 0,0 4-16 0,8-1 2 0,-4 1 0 28,0-4 14-28,1 3 16 0,10 1-3 0,-7-1-1 0,0-3-12 0,1 3 0 0,-5 1 8 0,0-4-8 33,-4 3 0-33,0-3 0 0,0 4 0 0,-3-4 0 0,3 0 0 0,-8 0 0 0,0 0 0 0,1 3 0 3,-1-3 0-2,-3 0 0 24,-17-3 0-25,1 3 0 0,0 0 0 0,-4 0 0 0,-8 0 0 0,0 0 0 27,0 0 22-27,0 0 2 0,0 0 0 0,-8-7 0 0,-16 0-4 0,9 0 0 0,-5 4 0 0,-7-1 0 27,-5 1-1-27,-3 3-1 0,8-4 0 0,-5 4 0 0,-3 0-18 0,0 4-19 3,-4-4 4-3,-5 7 1 25,-3-7 25-25,-4 0 5 0,0 3 0 0,1 1 1 0,-1-4-17 0,0 0-9 25,0 3 1-24,0 0 0 0,4 1 8 0,0-1 0-1,4-3 0 0,3 4 0 0,-3-1 16 1,4 1-2 28,0-4 0-29,8 0 0 0,-1 0-14 0,5 0 9 0,-1 0-9 0,5 3 8 0,7-3 2 1,0 0 0 27,5 4 0-27,3-4 0-1,8 0-10 0,0 0 0 0,0 0 0 0,0 0 8 0,0 0-8 0,0 0-12 27,15 3 2-27,1 1 1 0,8 3 9 0,3 0 0 0,4-4-9 0,1-3 9 26,3 4 0-26,0-8 0 0,5 4 0 0,-5 0 0 0,4 0 0 0,0 0 0 0,4 0 0 1,-3 4 0 25,-1-4 0-25,0 3 0-1,8-3 0 0,-4 0 0 0,0 0-14 0,0 0 2 1,0 0 0-1,1 4 0 24,-5-1-43-24,0 1-8 0,-8-4-1 0,8 3-772 2</inkml:trace>
    </iact:actionData>
  </iact:action>
  <iact:action type="add" startTime="33860">
    <iact:property name="dataType"/>
    <iact:actionData xml:id="d5">
      <inkml:trace xmlns:inkml="http://www.w3.org/2003/InkML" xml:id="stk5" contextRef="#ctx0" brushRef="#br0">17535 8708 1335 0,'0'0'59'1,"0"0"13"-1,0 0-58 0,16-7-14 0,0 0 0 0,-1 4 0 0,5-4 12 0,-1 0 0 26,1-4 0-26,0 4 0 0,3 4-12 0,1-4 0 0,-5 0 0 0,5 3 0 31,-1 1 9-31,5-1-1 0,-1-2 0 0,5 2 0 0,-5 4 28 0,8-3 6 0,4 3 1 0,-3-4 0 26,-5 4-31-26,8 0-12 0,4 4 8 0,-3-1-8 0,-5-3 0 0,0 4 0 0,4-1 0 0,-3 0 0 27,-5 1 0-27,0-1 0 0,-7-3 0 0,7 0 0 0,-3 4 0 0,-5-1 0 1,-3-6 0 0,-1 3 0 23,5 3 0-24,-5-3 0 0,-7 0 0 0,-4 0 0 0,4 0 0 0,-4 0 0 26,3 0 0-25,-11 0 0 0,0 0 0-1,0 0 13 0,0 0 0 0,0 0 0 1,-11 0 6-1,3 4 1 29,8-4 0-29,-12 3 0 0,-4-3 8 1,-3 0 3-1,3 0 0 0,-4 0 0 0,5 4-31 0,-9-4 8 28,-3 0-8-28,-1 0 0 1,5-4 9-1,-5 1-1 1,-11-1 0-1,4 1 0 0,0 3-8 0,-8 0 0 29,-1 0 0-28,-3 0 0-1,0 0 0 0,0 3 0 0,4-3 0 0,0 4 0 0,4-4 12 0,4 3 0 27,-1-3 0-27,-3 4 0 0,8-4 0 0,-4 3 0 0,3 1 0 0,1-4 0 3,0 0-12-2,3 3 12 26,1-3-12-27,3 0 12 0,8 4 8 0,5-1 3 0,-1-3 0 1,0 0 0 1,4 0-23-2,8 0-16 29,0 0 2-29,0 0 1 0,0 0-1 0,16 7 0 0,4-3 0 0,3 3 0 0,5 0 3 0,-1-4 1 24,4 1 0-24,1-1 0 0,3 4 10 0,0-7 11 0,4 4-3 1,5-4 0 27,-1 0-8-27,8 0 0-1,0 0 0 0,3 0 8 0,5 0-8 0,-4-4 0 0,0 4 0 0,0 0 0 26,0 0 0-26,-4-3-11 0,-4-1 11 0,0 1-8 29,8-4-33-29,-4 3-7 0,-8-3 0 0,0 0-747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12:03.963"/>
    </inkml:context>
    <inkml:brush xml:id="br0">
      <inkml:brushProperty name="width" value="0.08819" units="cm"/>
      <inkml:brushProperty name="height" value="0.35278" units="cm"/>
      <inkml:brushProperty name="color" value="#92D050"/>
      <inkml:brushProperty name="tip" value="rectangle"/>
      <inkml:brushProperty name="rasterOp" value="maskPen"/>
    </inkml:brush>
    <inkml:brush xml:id="br1">
      <inkml:brushProperty name="width" value="0.08819" units="cm"/>
      <inkml:brushProperty name="height" value="0.35278" units="cm"/>
      <inkml:brushProperty name="color" value="#FFFF00"/>
      <inkml:brushProperty name="tip" value="rectangle"/>
      <inkml:brushProperty name="rasterOp" value="maskPen"/>
    </inkml:brush>
    <inkml:brush xml:id="br2">
      <inkml:brushProperty name="width" value="0.05292" units="cm"/>
      <inkml:brushProperty name="height" value="0.05292" units="cm"/>
    </inkml:brush>
  </inkml:definitions>
  <iact:action type="add" startTime="45182">
    <iact:property name="dataType"/>
    <iact:actionData xml:id="d0">
      <inkml:trace xmlns:inkml="http://www.w3.org/2003/InkML" xml:id="stk0" contextRef="#ctx0" brushRef="#br0">1987 1826 345 0,'0'0'31'5,"0"0"-31"-5,0 0 0 0,0 0 0 1,0 0 60-1,0 0 5 7,-4-3 2-4,4 3 0 1,0 0-45-4,0 0-9 8,-4-7-1-8,4 7-1 6,-4-7 2-6,1 3 1 7,3 4 0-7,0-7 0 9,0 7 15-8,0-3 3 3,0-4 1-4,3 3 0 11,-3 4 24-10,0-6 5 4,0-1 1-5,0 7 0 7,8-7 13-6,-8 7 4 6,0-4 0-7,0 4 0 10,0 0-18-10,0 0-3 6,0 0-1-6,0 0 0 7,8-3-26-7,-8 3-6 8,0 0-1-7,0 0 0 4,0 0-15-4,0 0-10 7,0 0 12-8,8 0-12 7,-8 0 14-6,12 0-4 6,-4 0-1-5,3 0 0 3,-11 0 6-4,12 0 1 4,0 3 0-5,0 1 0 12,-1-4 3-12,5 0 1 5,-8 3 0-5,4 1 0 15,-1-8-5-15,1 4-1 1,0 4 0 0,0-4 0 29,3 3-5-29,-3-3-1 0,0 0 0 36,0 0 0-32,3 0-8-3,1 0 12-2,0 4-12 0,-5-1 12 1,5-3-12-1,0 0 12 1,-1 0-12-1,9 0 12 1,-4 0-12 0,3 0 10 0,-3 0-10-1,3-3 10 0,-3 3-10 0,3 0 0 0,-3-4 0 0,7 4 0 1,1-3 23-1,-1-1-1 46,-3 1 0-43,-1-1 0-2,5 1-22 0,-5 3 8-1,1-7-8 0,-1 3 0 0,1 4 0 0,-1-3 0 1,-3-1 0-1,-1 4 8 0,1-3-18 0,0-1-3 0,3 1-1 0,-3 3 0 53,3-7 14-49,5 7 0-3,-5-7 0 0,5 7 0 1,-1-7 0-2,-3 3 16 0,-5 4-3 0,1-3-1 0,7-1-12 0,-3 4-10 0,-1 0 2 0,1-3 0 1,3 3 8-1,-7 0 0 0,3 0 0 0,-3 0 0 29,3 0 0-23,-3 0 0-4,0 3 0-2,-1-3 0 0,1 0 0 1,-1 0 0 0,1-3 0 2,0 3 0 0,-1 0 0-1,1 0 8-1,-1 0-8 1,5 0 0-1,3 0 0 1,-3 0 8 6,3-4-8-2,-3 4 0-6,-1 0 0 0,1 0 0 19,3 0 0-16,1 0 0-3,-1 4 0 0,1-4 0 1,-1-4 0-1,-3 4 0 21,3 4 0-14,0-4 8-5,1 3-8-1,-5-3 0 0,1 0 0 0,-1 0 8 0,5-3-8 0,-5 3 0 0,1 0 0 4,-1 3 9 9,5-3-9-7,-1 0 0-6,-3 0 0 0,3 0 0 0,5 0 0 0,-5 0 0 0,-3 0 10-1,3 0-10 10,-4 0 8-4,9 4-8-5,-5-4 0 0,1 3 0 0,3-3 0 3,-3 0 0 4,-1 0 0 0,0 0 0-5,-3 4 0-2,3-4 0 0,1 3 0 3,-1-3 0-3,1 0 0 6,-1-3 0-3,1 3 0-3,3 0 0 3,0 0 0 9,-3 0 0-8,7 0 0-5,-4 0 0 1,1 0 0-1,-1 0 0 13,4 3 0-11,-3-3 0-1,-1 4 8 0,0-4-8 0,1 3 0 2,-1 1 0 12,0-1 0-8,1 1 0-6,-5-4 0 0,1 3 0 0,3-3 0-1,0 4 0 5,-3-1 0-4,-1 1 8 7,8-4-8-3,1 3 0-4,-1 1 9-1,-8-4-9 7,-3 3 10 1,7 1-10-4,9-4 9-3,-5 3-9 0,-8 1 8-1,1-1-8 16,-1-3 10-9,-3 7-10-5,-1-7 12-2,-3 4-12 0,3-1 8 0,5 0-8 7,-1 1 0-6,1-1 0 15,-13 1 0-10,13-1 8-5,7-3-8-1,-8 4 0 2,-7-1 0-1,3 1 0-1,9-1 0 1,-1 1 0 17,-3-1 9-12,3 1-1-5,-4-4-8 0,1 3 12 1,7-3-12-1,-4 4 0 1,-7-1 0-1,0-3 0 18,7 7 13-12,-8-7-3-5,1 4-1 0,-1-4 0-1,5 0-9 0,-5 3 0 1,5 1 9-2,-5-4-9 1,-3 3 0 1,7-3 8 13,5 4-8-9,-5-4 0-5,-11 0 13-1,3 0-1 2,9 3-1-2,-1 1 0 6,1-1-11-6,3-3 0 12,-3 0 0-8,3 0 8-4,-4 0-8 1,1 4 0 4,-1-4 0-5,-3 3-11 13,-1-3 11-11,5 0 0-2,-5 0 0 0,5 0 0 17,-5 0 0-13,5 0 9-2,-5 0-1-1,4 4-8 0,1-4 11 1,-1 3-11 2,1-3 10-4,-1 0-10 16,1 0 8-15,-5 0-8 0,5 0 0 0,-5 0 9 0,8 0-9 11,-3 4 0-8,3-4 0-4,-3 0 0 0,3 0 0 0,-3 3 0 18,3-3 0-11,-4 4 0-5,5-4 0 0,-5 0 0-2,4 0 0 1,-3 0 0-1,-1 0 0 0,5 0 0 12,-1 0 0-7,0 0 8-5,-3 0-8 0,-1 0 0 8,-3 0 0-7,3 0 0 12,-3 0 0-8,3 0 0-4,-7 0 0 0,3 0 0-1,1 0 0 0,-5 0 0 13,1 0 8-7,-4 0-8-4,3 0 0-1,-3 0 0 0,4-4 0-1,-5 4 0 14,-3 4 0-12,0-4 0-2,-1 0 0 1,1 3 0 8,0-3 0-8,0 0 0 11,0 0 0-5,-1 0 0-7,1 0 0 2,-4 0 0-1,4 0 0 0,-8 0 0 0,-4 0 0-1,11 3 0 16,-11-3 0-13,8 4 0-2,0-4 0 0,-8 0 0 1,0 0 0-1,0 0-11 19,8 0 11-17,-8 0-12-3,0 0 12 1,0 0-12 1,0 0 3 0,0 0 0-2,0 0 0 0,0 0 0 7,0 0 9-6,-8 0-8 4,-4-4 8-4,0 4-8 9,1 4 8-7,-5-4-13-1,0 3 5 1,-3 1 8 39,-5-4-15-39,1 0 5-3,-1 3 1 0,1 1 0 0,-5-1 9 0,1-3-10 1,-5 0 10-1,-3 4-10 0,4-1 10 0,-8 1 0 0,-1-1-9 0,-3 1 9 78,0-4-14-77,-4 7 2-1,4-7 0 0,-8 7 0 0,4-4 12 0,-8 1 0 1,0-1 0-1,-3-3-9 0,-5 4 9 0,0-1 0 0,0 1 0 0,-3 3-8 0,-1-7 8 0,4 7 0 0,-3-4 0 0,-9 4 0 0,-3-7 0 0,4 4 0 0,15-1 0 0,-4-3 0 0,-8 3-8 1,5 4 8 64,3-3-8-65,0-1 8 0,1 4 0 0,-5-3-10 1,-3-1 10-1,7-3 0 0,8 4-15 0,-4-4 4 0,-4 0 1 0,5 0 0 0,3 0 10 0,-4 0-8 0,-4-4 8 0,-3 1-8 0,-1 3 8 0,4 0 8 0,1-4-8 0,-1 4 11 51,-4 0-11-50,1 0 0-1,-1-3 0 0,-4 3 0 0,1 3 0 0,-5 1-17 0,1-1 4 0,0 1 1 0,3 3-3 1,0-4 0-1,5 1 0 0,-1-1 0 0,1 4-1 0,-1-3 0 44,-4 3 0-43,5 0 0-1,-1-4 5 0,4 4 1 0,5-3 0 0,-1-1 0 0,0 1-5 0,0-1-1 0,4 4 0 0,-7-3 0 0,-1 2 16 0,0 1 0 22,1 0 0-21,3 0 0-1,4 0 0 0,-4 0-9 1,0 0 1-1,1 0 0 16,-1 0 8-15,0 4 0-1,0-1 0 0,0-3 0 14,-3 0 0-9,7 4 14-4,4-5-3-1,0 1-1 0,0 0-21 0,-4-3-4 9,4-1-1-7,0 1 0-1,-4 3 0-1,4-7 0 7,-4 0 0-7,4 3 0 10,1 4 4-10,3-7 1 13,-4 4 0-12,4-1 0-1,-1-3 11 1,-2 4-8 13,-5-4 8-13,0 7-8-1,0-4-8 0,4 4 0 15,-8 0-1-14,0 4 0 15,1-1-115-14,-1 1-22-1</inkml:trace>
    </iact:actionData>
  </iact:action>
  <iact:action type="add" startTime="59903">
    <iact:property name="dataType"/>
    <iact:actionData xml:id="d1">
      <inkml:trace xmlns:inkml="http://www.w3.org/2003/InkML" xml:id="stk1" contextRef="#ctx0" brushRef="#br1">10237 2067 1036 0,'-7'0'46'3,"7"-4"10"-3,0-3-45 0,0 4-11 0,4-1 0 0,-1 1 0 9,1-4 70-9,4 7 12 6,0-4 2-5,0 1 1 24,-4-1-85-24,-4 4-32-1,0 0 0 0,8-3 1 10,-4-1-6-8,-1 1-2-1,-3 3 0 0,4-4 0 8,0-6-7-5,-4 10-2-3,0 0 0-1,4-3 0 11,0-1 0-9,0 1-1-1,-8-4 0 0,0 0 0-1,0 7 49 2,0-4 16 3,0 4 0-5,1 0 0 9,-1-3 45-8,0 3 10 4,0 0 1-5,-4-4 1 7,0 4-12-7,4 0-2 10,4 0-1-9,0 0 0 3,-8 0-7-4,8 0-2 9,0 0 0-9,0 0 0 7,0 0-11-5,0 0-2 5,0 0-1-5,0 0 0 1,8 11-15-2,-4-4-4 5,-4-7 0-6,8 3 0 9,0 4-16-9,0-3 0 5,3-1 0-4,-3 0 0 9,8 1 18-10,0-1 0 4,-5-3 0-3,5 0 0 10,4 0 8-11,-1 0 2 5,1 0 0-5,-1 0 0 17,1 0-11-17,4 0-1 1,-5 0-1 0,1 0 0 4,3 0-3-4,1-3 0 70,3-1 0-70,-3 1 0-1,7 3-12 0,-4 0 9 0,1-3-9 0,-1-1 8 0,5 4-8 0,-1-3 0 0,-7-1 0 0,3 4 0 1,0-3 0-1,5 3 8 0,-1 0-8 0,1-4 8 0,-1 4 1 0,0-3 0 0,1 3 0 0,-1 0 0 0,-4 0-9 0,5-4 0 61,-1 4 0-60,0 0 0 0,1 0 0-1,-1-3 0 0,4 3 0 1,1-4 12 0,-5 4-12-1,4 0 0 1,-3-7 0-1,7 7 0 0,-4-3 8 0,0-1-8 0,1 4 8 0,-1-3-8 0,0-1 0 0,1 1 0 1,-5 3 0-1,0-4 0 76,4 1 15-75,1 3-3-1,-1 0 0 0,4 0 0 1,-3-4-12-1,-1 4-10 0,8 4 2 0,-4-4 0 1,0 0 8-1,0 0 11 0,1 0-3 0,-1 0 0 1,-4 0-8-1,4 0 0 0,-3 0 0 1,3 0-11-1,0-4 19 1,-4 4 3-1,1-3 1 0,3 3 0 0,0-4-12 0,4-3 0 15,0 4 0-13,0-1-11-2,0 1 11 1,0 3 0 13,-3 0 8-13,-1 0-8-1,-4-4 0 0,4 4 9 9,-3-3-9-1,-1 3 0-7,8-4 0 0,-4 4 0 2,0-3 0-2,5 0 0 5,-9 3 10-1,4-4-10-4,0 4 8 2,4-3-8 4,-4 3 0-2,1 0 0-2,3-4 0-3,-4 4 0 11,0 0 0-5,-4 0 0-5,5 0 0 0,-1 0 0 2,-4-3 0-3,4 3 0 11,4 0 0-6,4 0 0-2,-3 0 0-2,-1 0 0 4,0 3 0-5,4 1 0 3,-4-4 0-2,0 3 0 7,0 1 0-7,0-1 0 4,0 0 0-4,0-3 0 8,5 4 0-9,-5-1 0 17,0-3 0-14,0 4 0-3,0-1 0 0,4 1 0 0,0-1 0 0,-4 1 0 14,0-4 0-13,4 0 0-1,-4 0 0 0,1 0 0 18,-1 0 0-12,4 0 0-4,-4 0 0-2,4 3 0 0,-4-3 0 1,0 0 0 8,0 4 0-7,0-4 0 3,0-4 0-4,-3 4 8 14,-1 4-8-10,-4-1 0-5,0-3 0 1,-3 0-11-1,-1-3 11 1,-4 3 0 12,1 3-9-5,-5-3 9-6,1-3-10-1,-1 3 10 1,-3 0-13-1,-4 0 5 0,-1 0-2 0,-3 0 0 1,-8 0 0 5,-4 0 0-1,0 0 10-6,0 0-8 16,0 0 8-12,0 0-8-4,0 0 8 3,-4-4 0-1,-8 1 8-1,-3-1-8 1,-1 4 0-1,-4-3 0 3,-3-1 0 4,-1 1 0 0,-7-1 0-7,0 4-8 0,-9 0 8-1,1 0-8 28,0-3 17-25,-8 3 4-2,0 0 1 0,0-4 0 0,-8 1-26-1,-4 3-6 2,4-3-1-2,-3 3 0 0,-1 0 6 1,-8-4 1 38,-3 1 0-34,-1 3 0-5,1-7 0 0,-5 3 0 1,5-3 0-1,-1 4 0 0,1-1 12 0,-5 1 0 0,4-1 0 0,-3 1-9 0,0-1 9 1,3 4 0 62,0 0 0-61,1 0 0 0,3 4 0 0,-7-4 0 1,-8 0 0-1,3 0 0 0,5 3 0-1,-5 1 0 0,1 3-9 0,0-4 9 0,-1 1-12 0,1-1 3 0,-5 4 0 0,5-3 0 1,-4 3-19-2,7-4-3 2,5 0-1-1,3 4 0 0,-3-3 21-1,-1 3 11 2,0 0-12-1,1-4 12 0,-1 4 0 33,5-3 0-34,-1-1 0 0,4 4 0 0,5 0 0 1,-1 0 12-1,0 0-3 0,0 0-1 0,0 0 8 1,1 0 2 0,-5 0 0-1,8 0 0 4,-4-4-18-3,4 1 0 88,4-1 0-84,4 4 0-4,-4-7 0 0,8 4 0 0,-4-4 8-1,0 0-8 1,0 0-12-1,4-4-7 0,0 4-1 0,0-3 0 1,-4-1 20 1,0-3-10 0,4 4 10-1,0-4-8 2,3 7 8-2,1-3 11 0,0-1-3 0,0 1 0 0,4-1 7 0,-1 1 1 0,1-1 0 0,-4 1 0 0,4-1-16 1,3 4 0-1,-3-7 0-1,8 4 0 1,-5-1 8-1,1 4-8 0,3-3 11 0,1-1-11 0,-1 1 8 0,1-1-8 210,0 1 0-205,3-4 0-4,5 3-9 0,-1 1-9-1,0-4-2 0,5 0 0 0,-5 0 20 1,4 3 16-1,1-2-4 0,3 2 0 0,-4-3-25 1,4-3-6-1,1-1-1 0,-5 4 0 0,4 0 20 0,4 0-10 0,1-3 10 2,-1-1-8-1,0 4 8 0,4 0 0 1,0-3 8-1,4 3-8-1,0 0 0 1,4 4 0 1,4-4-10-1,4 0 10 0,-5 0-10 0,9 3 10-1,0-3-8 0,7 0 8 0,1 4-12 0,3-4 4 1,9 0 0-1,3 0 0 0,0-4-12 0,12 4-3 1,-4-3 0-1,8 3 0 0,4-4 8 0,-1 1 2 0,-3 0 0 0,4-1 0 1,0 4 13 0,0 0 15 0,7 0-3 1,-3 4-1-1,0-1-11 0,3 4 8-1,1-3-8 0,-4 3 8 0,-5 0 11 1,5 0 1 0,0 0 1 0,0 0 0 0,3 0-2-1,1 3-1 1,3 1 0-1,-3-1 0 0,0 1-8 0,-1 3-2 0,1-7 0 0,3 3 0 0,1 1-8 1,3-1 0-1,-3 1 0 0,0-1 8 298,-1 4-8-296,1-3 0-2,-1 3 0 0,1-4 0 1,3 0 0-1,1 1 0 0,3-1 0 1,-3 1 8-1,-1 3 5 0,-3-4 1 0,-1 1 0 0,5 3 0 1,3-4 2-1,-4 4 0 0,9 0 0 0,-9 0 0 0,1 0-16 0,-1 0 0 0,1-3 0 0,-1 3 0 1,4 0-36-1,-3 0-9 0,-1 0-3 0,5 0 0 0,-5-4-154 0,1 4-31 0</inkml:trace>
    </iact:actionData>
  </iact:action>
  <iact:action type="add" startTime="62080">
    <iact:property name="dataType"/>
    <iact:actionData xml:id="d2">
      <inkml:trace xmlns:inkml="http://www.w3.org/2003/InkML" xml:id="stk2" contextRef="#ctx0" brushRef="#br1">16967 1840 784 0,'-8'-10'35'0,"8"10"7"0,0-7-34 0,-4 0-8 2,0 0 0-1,4-4 0 10,0 1 51-11,-4 0 8 3,0-1 1-2,-3 1 1 7,3 3-10-7,-4-4-3 5,4 1 0-6,0-4 0 8,0 3 5-8,0 4 1 9,4-3 0-9,-4 3 0 6,0 0 13-6,8 0 2 8,0 0 1-8,-4 0 0 6,4 0-4-6,-4 7-1 8,0 0 0-7,8 0 0 6,4-7-36-7,-5 4-7 8,5 3-2-8,4 0 0 7,4 0-20-7,-1 0 0 6,1 0 0-6,7 0 0 10,-3 0 0-9,3 3 0 19,4 1 0-19,1-1 0 0,-1-3 0-1,4 4 0 0,5-1 0 0,7 4 0 23,0-3 0-20,4-1 0-3,4 0 8 0,-1 8-8 0,1-4 11 1,4 0-3 0,0 0 0-1,0 0 0 15,-1 3-8-14,9 1 0-1,4 3 9 0,3-4-9 7,-7 1 0-1,-1 3 0-5,-3-4 0-1,4 0 0 18,3 1 0-16,9-4 0-2,-5 3 0 0,4-3 0 13,5-3 16-12,-5 3-2-1,-3-4 0 0,3 1 0 14,0-4-14-13,9 0-16-1,-1 3 3 1,0-3 1 15,0 4 12-13,1-4 0-3,-9-4 0 0,4 4 0 1,1-3 8-1,3 3-8 13,0 0 12-11,-4 0-12-2,1 0 12 0,-5 0-12 17,-4 0 12-14,1 0-12-2,3 0 8-1,1 0-8 0,-1 3 0 0,0 1 0 10,-7-1 0-9,7-3 0 14,1 4 0-14,-1-4 0-1,4 3 0 0,1-3 0 18,-1 0 0-16,-4 0 0-2,1 0-12 0,-5 0 3 0,5-3 1 0,-1 3 0 15,0-4 0-14,1 4 0-1,-5 0 0 0,-7 0 0 14,0 0 8-12,-5 0 0-2,-3 0 0 0,0 0 0 15,4 0 0-14,-1 4 11-1,1-1-3 1,0 1 0 1,-1-4-8 10,-7 3 8-10,0 1-8-1,-4-1 8 0,-4 1-8-1,0-1 0 15,0 1 0-14,0-1-11-1,4 0 11 0,-8-3-8 14,0 0 8-13,-3 0-8-1,-1 0 8 0,0 4 0 16,-8-4 0-12,1 0 0-3,-5 0 0-1,-7 0 0 0,3 3 8 0,-7-3-8 10,0 0 11-9,-5 0-3 16,-3 0 0-16,-8 0 0-1,0 0-8 0,0 0-11 0,0 0 3 0,0 0 0 9,0 0 8-9,0 0 0 9,0 0 0-9,-12 0 0 4,-3 0-8 0,-9 0 0 3,1-3 0-7,-5-1 0 14,1 1 8-13,-8 0 0-1,-1-4 0 0,-7 3 0 16,-4 1 0-15,4-1-8-1,-8 1 8 0,-4-1-8 20,0 4 8-19,-7-3-10-1,-5-4 10 0,-4 3-10 0,-7 1 10 1,0 3 0 12,7-4 0-13,-3 1 0 1,-5 3 0-1,1-4 0 16,-4 1 0-14,-5-1 0-2,-7 4 0 0,4 0 0 0,0 0 0 0,0 0 0 12,0 0 0-11,-12 0 0 16,0 0-11-16,4 0 11-1,0 0 0 0,0-3 0 0,-4-1 0 1,0 1 0 16,-4-1 0-16,4 1 0-1,4-4 0 1,0 7 0 14,-7-7 0-13,-1 3 0-1,0 4 8 0,8-3-8-1,4-4 12 0,-4 3-2 10,-8 1 0-9,4-4 0 18,4 4-10-15,0-1 0-3,4-3 0 0,0 4 8 0,-8-4-8 0,8 0 0-1,4 0 0 0,0 0 0 9,0 3 0-8,7 1 18 20,1-8-3-20,-4 4-1-1,-4 0-14 1,4 4-16-1,3-4 3 0,9 3 1 23,-5 1 12-18,5 3 0-5,-4-4 0 1,-1 4 0-1,1-3 0 0,3 3 0 0,5 0 8 0,3 3-8 15,4 1 0-14,5 3 0-1,-1-4 0 0,0 1 0 4,-4 3 10-4,5-4-2 15,3 4 0-14,4 0 0 40,0 0-45-39,4 0-10-2,0 0-1 0,4 0-1 0,7 0-30 0,1 0-5 0,0 4-2 1</inkml:trace>
    </iact:actionData>
  </iact:action>
  <iact:action type="add" startTime="68088">
    <iact:property name="dataType"/>
    <iact:actionData xml:id="d3">
      <inkml:trace xmlns:inkml="http://www.w3.org/2003/InkML" xml:id="stk3" contextRef="#ctx0" brushRef="#br2">16246 1485 1324 0,'0'0'59'1,"-8"-4"12"-1,8 4-57 0,0 0-14 0,0 0 0 0,0 0 0 9,0 0 142-7,0 0 26 1,0 0 4-3,0 0 2 11,0 0-123-11,0 0-25 4,0 0-5-4,0 0-1 22,8-3-39-21,-8 3-8 0,0 0-1-1,8 0-1 13,-1 0-5-12,-7 0-1 0,0 0 0-1,0 0 0 14,0 0-8-12,0 0-1 2,4 10-1-1,0 4 0 7,-4 0 31-9,0 0 14 0,4 0-12 0,0 7 12 1,0-4 0 0,0 1 0 0,4 3 0-2,-4-4 0 8,7 4 0 2,-3 0 0-10,0-4 0 0,4 1 0 19,4-1-54-17,-1 1-3 4,-7-4-1 6</inkml:trace>
    </iact:actionData>
  </iact:action>
  <iact:action type="add" startTime="68404">
    <iact:property name="dataType"/>
    <iact:actionData xml:id="d4">
      <inkml:trace xmlns:inkml="http://www.w3.org/2003/InkML" xml:id="stk4" contextRef="#ctx0" brushRef="#br2">16375 1551 1440 0,'0'0'128'1,"0"10"-103"-1,0 1-25 0,0 3 0 18,4 0 60-16,4 3 6-2,0-3 2 0,0 4 0 2,-5-4-56 2,5 3-12 0,0 0 0-2,0-3-499 10,4 0-98-12</inkml:trace>
    </iact:actionData>
  </iact:action>
  <iact:action type="add" startTime="69136">
    <iact:property name="dataType"/>
    <iact:actionData xml:id="d5">
      <inkml:trace xmlns:inkml="http://www.w3.org/2003/InkML" xml:id="stk5" contextRef="#ctx0" brushRef="#br2">22380 1321 1436 0,'0'0'64'1,"0"0"12"-1,0 0-60 0,0 0-16 3,0 0 0-2,0 0 0 9,0 0 32-10,0 0 3 2,0 0 1-1,0 0 0 8,0 0-24-9,0 0-12 7,0 0 12-7,0 0-12 8,0 0 8-8,0 0-8 6,0 0 0-6,0 0 0 11,0 0 0-10,11 0 0 1,-11 0 0-2,0 0 0 13,0 0 0-13,8 7 0 4,-4 3 0-3,-4-3 0 6,0 4 8-7,0-1-8 7,0 1 0-7,0 3 0 8,-8 0 0-8,4 0-12 8,-4 0 0-8,1-1 0 24,-1 8-136-19,-4-7-26-2</inkml:trace>
    </iact:actionData>
  </iact:action>
  <iact:action type="add" startTime="69426">
    <iact:property name="dataType"/>
    <iact:actionData xml:id="d6">
      <inkml:trace xmlns:inkml="http://www.w3.org/2003/InkML" xml:id="stk6" contextRef="#ctx0" brushRef="#br2">22364 1321 1612 0,'0'0'144'0,"0"0"-116"2,0 0-28-2,0 0 0 13,0 0 120-13,0 0 17 0,0 0 4 0,0 0 1 9,0 0-116-2,0 7-26-6,-4 3 0-1,0 1 0 21,0 3-41-18,-4 3-7-2,4 4 0-1,-7 4-1 9,3-5-173-3,-4 5-34-5,-8 31-8 0,1-11 0-1</inkml:trace>
    </iact:actionData>
  </iact:action>
  <iact:action type="add" startTime="69948">
    <iact:property name="dataType"/>
    <iact:actionData xml:id="d7">
      <inkml:trace xmlns:inkml="http://www.w3.org/2003/InkML" xml:id="stk7" contextRef="#ctx0" brushRef="#br2">19107 607 1447 0,'19'-4'64'1,"-19"4"13"0,0 0-61-1,0 0-16 0,4-3 0 0,4-1 0 10,-4 4 49-9,-4 0 7 3,0 0 2-3,0 0 0 6,12-3-16-5,-4-1-3 3,-8 4-1-5,0 0 0 8,15-3-24-8,-3-1-5 10,0 4-1-9,-8-10 0 6,-4 10 4-7,8-4 0 7,7 1 0-7,1-8 0 8,-4 4 1-8,3 7 1 7,9-10 0-7,0 7 0 10,-5-1-5-9,5-3-1 3,-5 4 0-2,5-1 0 6,3-3-8-7,1 0 8 3,-1 4-8 8,-3-4 8-10,3 3-8-1,-3 1 0 13,-1-8 9-5,4 4-9-5,-3 0 0-2,3 0 0 0,1-7 0-1,-5 11 0 0,1-7 0 3,-1 3-20-3,-3-4 4-1,4 4 1 18,-5 7-44-12,1-10-9-3,-5 10-1-2,-3-4-712 1</inkml:trace>
    </iact:actionData>
  </iact:action>
  <iact:action type="add" startTime="70284">
    <iact:property name="dataType"/>
    <iact:actionData xml:id="d8">
      <inkml:trace xmlns:inkml="http://www.w3.org/2003/InkML" xml:id="stk8" contextRef="#ctx0" brushRef="#br2">19326 694 1843 0,'-35'-7'81'1,"35"7"18"-1,0 0-79 0,0 0-20 0,-8 0 0 1,8 0 0-1,0 0 96 0,0 0 15 0,0 0 3 0,0 10 1 3,0 4-92-3,4 0-23 7,8 4 0-7,-4-4 0 13,0 3 0-12,-1 4 0-1,5-4 0 0,4 4 0 25,-4-3-22-23,-1 3-9-1,5 3-1 0,4-3-1 12,-5 0 1-11,1 0 1 1,0-7 0-2,-1 7 0 5,-3-4 17-4,4 0 3-1,-8 1 1-1,-1-1 0 1,5 1 10-1,0-4 0 7,-8 3 0-6,0-3 0 2,0-4 0-2,0 1 0 9,-4-1 8-10,0 1-8 5,0-1 11-3,0-10-3 20,-4 7 0-16,-4 0 0-6,0-3 3 1,-4-1 0 0,1 8 0-1,-1-11 0 0,-4 0-2 5,0 3 0-2,-7-3 0-1,3 0 0 10,1-3 3-11,-5 3 1 0,-3 0 0 0,-1-7 0 12,13 3-5-6,-5 1 0-6,-3-1-8 0,-1-3 12 1,4 0-12-1,1 0 0 3,3 0 0-4,-3 0-10 14,-5 0-5-7,8 0-1-5,1 0 0-1,3 0 0 2,-4 4-3-2,5-4-1 0,3 0 0 2,0 3 0 15,-4-2-23-11,8-1-5-6,4 7 0 0,0 0-525 1,4-7-105-1</inkml:trace>
    </iact:actionData>
  </iact:action>
  <iact:action type="add" startTime="70705">
    <iact:property name="dataType"/>
    <iact:actionData xml:id="d9">
      <inkml:trace xmlns:inkml="http://www.w3.org/2003/InkML" xml:id="stk9" contextRef="#ctx0" brushRef="#br2">20020 523 1497 0,'0'0'66'1,"0"0"14"-1,0 0-64 0,0 0-16 0,4 11 0 0,0 2 0 3,-4-6 88-3,0 4 15 16,0 6 2-15,0-3 1-1,-4 4-77 0,0 3-15 15,4 3-3-14,-4 0-1-1,0 4-10 0,-4-3 0 4,4 6 0-3,1 0 0 6,-5 1 0-7,0-1-11 7,4-3 11-7,-4 0-8 9,4 7 8-9,0-11 0 10,0 4 0-8,0 0 0 4,4-4 0-6,4 1 0 5,-8-4 0-4,8-1 0 8,0-2 14-8,0-4-2 4,4 3 0-3,0-6 0 5,4-1 0 1,-5 1-1-7,5-1 0 5,0-3 0-6,0-4-11 1,3 1 8 15,-3-8-8-9,0 4 8-7,4-3-20 1,-5 0-4 0,9-4 0-1,-8-4-1 15,0 4-35-12,3-3-6 1,-3-1-2-3,0 1 0 10,-1-1-44-7,-3-3-10-2,4 4-2 3</inkml:trace>
    </iact:actionData>
  </iact:action>
  <iact:action type="add" startTime="71021">
    <iact:property name="dataType"/>
    <iact:actionData xml:id="d10">
      <inkml:trace xmlns:inkml="http://www.w3.org/2003/InkML" xml:id="stk10" contextRef="#ctx0" brushRef="#br2">19754 1035 576 0,'0'0'25'0,"-4"0"6"1,-8 0-31-1,12 0 0 0,0 0 0 0,0 0 0 2,0 0 232-2,0 0 41 14,0 0 8-13,0 0 2 3,0 0-170-2,0 0-33-2,12-3-8 1,-1-1 0 11,1-3-40-12,4 4-8 5,0-8-2-4,7 1 0 10,4-4-22-9,1 4 8-2,3-4-8 0,5-4 0 22,-5 1-18-20,4 3-8-1,0-7-2 0,1 4-528 6,3-8-107-3</inkml:trace>
    </iact:actionData>
  </iact:action>
  <iact:action type="add" startTime="71389">
    <iact:property name="dataType"/>
    <iact:actionData xml:id="d11">
      <inkml:trace xmlns:inkml="http://www.w3.org/2003/InkML" xml:id="stk11" contextRef="#ctx0" brushRef="#br2">21415 666 1130 0,'0'0'50'0,"0"0"10"1,0 0-48-1,4-4-12 1,4 1 0-1,-8 3 0 8,0 0 32-8,4-7 4 7,0 0 1-7,-4 7 0 11,0-7-7-10,0 0-2 2,0-3 0-3,0 3 0 9,-4 0-17-9,0 3-11 6,0-3 12-6,0 0-12 15,-4 4 36-13,1-1 1 1,-5 4 0-2,0-7 0 5,0 7 12-6,-3 7 3 8,-1-7 0-8,0 7 0 8,-3-3-29-8,3 3-6 3,-4 0-1-3,1 3 0 8,-1 4-6-5,1-3-2 4,3-1 0-6,-4 4 0 5,5 0 0 5,-5 0 0-11,4-7 0 0,5 3 0 12,3 8-8-7,-4-4-17-4,4 3 4 1,-4-6 1 1,9-1 12 5,-1 0 0-4,4 4 0-1,0-7 10 7,4 4-23-8,-1-4-5-1,5 3-1 0,0-6 0 1,4 3 31 0,0 0 5 17,-1 0 2-14,5-4 0-4,0 1-19 1,-1-4 0-1,1 0 0 1,-4-4 0 0,4 4 0-1,-5 0 0 5,-3 4 0-5,-8-4 0 1,0 0-9 0,0 0-9 4,0 0-2-5,0 0 0 13,0 7-9-12,-8 3-3 5,0 0 0-5,-3 8 0-1,-1-1 16 0,-4-6 2 1,-7 3 1 4,3 0 0 2,-3 3 25-7,3 0 6 0,0 4 1 13,-3 0 0-6,-1 0 9-5,1 0 3-2,3 0 0 0,1 0 0 1,-1 0-17-1,4-4-3 0,1 4-1 6,3 0 0-5,0-4-10-2,4 1 8 0,1-1-8 2,3 1 8 16,4-4-8-14,0 0 0-2,4-4 0-1,-1 7 0 0,5-13 0 1,8 6 0-1,0-3 10-1,-1-3-10 20,5-1 0-18,3-3 0-1,1 0 0-1,3-7 0 12,5 0-47-4,-1-3-3-7,0 6-1 1,1-9-449 5,-1-1-91 2</inkml:trace>
    </iact:actionData>
  </iact:action>
  <iact:action type="add" startTime="71968">
    <iact:property name="dataType"/>
    <iact:actionData xml:id="d12">
      <inkml:trace xmlns:inkml="http://www.w3.org/2003/InkML" xml:id="stk12" contextRef="#ctx0" brushRef="#br2">21850 523 2390 0,'0'0'52'3,"0"0"12"-3,0 0 1 0,0 0 3 0,0 0-55 0,-7-3-13 0,3-4 0 0,0 3 0 0,-4 1 0 1,0-1-8 9,0-3 8-9,0 4-13 17,-3 3-38-16,-5-4-7-1,-4-3-2-1,5 0 0 8,-1 4 21-7,-4-1 4 0,1 1 1 0,-1-1 0 1,1 1 14-2,-1-1 4 6,-4 4 0-6,1 4 0 7,3-1 16-7,1 4 0 8,-1 0-8-7,5 0 8 6,-1 4 0-6,0 3 0 5,4 0 11-5,1 0-11 7,-1 3 15-8,4 0-4 9,0 4-1-8,4 0 0 7,-4 4-10-8,5 2 8 15,3 5-8-5,3-4 8-9,1 0-8 1,0 10 10-1,0-10-10 5,4 7 10-5,0 3-10 0,0-3 0 0,3 0 0 1,5 0-11 2,-4-1 11 5,4 1 0-7,-1-3 8 0,5-5-8 10,-4 5 0-9,3-4 0-3,1 0 0 0,-5-8 0 16,-3 5-24-15,0-1-8 17,4-3-3-12,-5 0 0-3,-3-10-128-2,0 2-25 1,-4 1-6 0,0-7-1 1</inkml:trace>
    </iact:actionData>
  </iact:action>
  <iact:action type="add" startTime="72328">
    <iact:property name="dataType"/>
    <iact:actionData xml:id="d13">
      <inkml:trace xmlns:inkml="http://www.w3.org/2003/InkML" xml:id="stk13" contextRef="#ctx0" brushRef="#br2">21372 1147 2145 0,'0'0'95'2,"0"0"20"-2,0 0-92 1,8-7-23 0,-8 7 0 1,12-4 0-2,0 1 17 0,3-1-1 7,1 4 0-7,0-3 0 4,-1-1-16-3,5 1 0 6,3-1-8-7,5-3 8 21,-5 4-60-20,1-4-7-1,3-3-1 1,1 3-835 1</inkml:trace>
    </iact:actionData>
  </iact:action>
  <iact:action type="add" startTime="72547">
    <iact:property name="dataType"/>
    <iact:actionData xml:id="d14">
      <inkml:trace xmlns:inkml="http://www.w3.org/2003/InkML" xml:id="stk14" contextRef="#ctx0" brushRef="#br2">22046 453 2415 0,'0'0'53'3,"-7"0"11"-3,-1 4 3 0,-4-1 1 1,0-3-55-1,0 4-13 0,1-1 0 0,-1 4 0 6,0 0 19-5,0 0 1 3,1 0 0-4,-1 4 0 23,4-1-42-22,0 4-8 0,-4-7-2-1,1 7 0 1,7 0 32-1,-4-7 0 4,4 7 0-4,0 0 0 9,4 0-12-9,0 3-10 8,0 1-2-6,4-1 0 8,0 0 24-9,0 11 0 5,4-3 0-6,3 3 0 3,-7 3 0-1,8-3 0 3,-4 3 12-4,4 0-4 16,3 1-8-17,-3 3 0 2,4-11 0 6,0 4 0-6,-1 0-9 11,1-7-1-13,3 7 0 3,-3-14 0 7,0 3-44-8,3-3-9-1,-3 0-1-1,0 0-1 16,-1-4-100-11,-3-3-20-1,-8 0-4-3,4-3-1 1</inkml:trace>
    </iact:actionData>
  </iact:action>
  <iact:action type="add" startTime="72847">
    <iact:property name="dataType"/>
    <iact:actionData xml:id="d15">
      <inkml:trace xmlns:inkml="http://www.w3.org/2003/InkML" xml:id="stk15" contextRef="#ctx0" brushRef="#br2">21709 1102 1267 0,'-11'-4'56'7,"7"1"12"-7,0 3-55 1,4 0-13-1,0-4 0 1,0 4 0-1,0 0 164 0,0 0 29 1,11-3 7-1,5-1 0 1,4 1-153-1,-1 3-31 5,-3-7-7-5,4 3-1 11,3 1-20-11,1-1-5 18,-5-3-1-17,5 4 0 0,-1-4 18 0,1 0-10 1,3 0 10-2,1 0-8 13,-1 0 25-12,8-4 6-1,1 1 1 1,-1 0 0 5,0-4-13-6,0 3-3 8,1 1 0-7,-1-4 0 9,-4 0 4 8,5 7 0-17,-5-4 0 1,-4 1 0-1,1-1 9 0,-5 1 3 2,1 0 0 6,-8-1 0-8,3 1 10 2,-3-1 2-3,-8 1 1 17,3-1 0-16,-3 4-13 0,0-3-4 1,0 3 0 0,-8 0 0-1,0 0-12 2,0 7-8 5,0-7 10-7,-8 0-10 0,0 0 8 0,0 4-8-1,-3 3 0 3,-1 0 0 10,-4 0-11-10,1 0-8-3,-1 7-1 2,-4-4-1 21,1 8 21-16,-5-1 0-6,1 0 0 1,-1 4 0-2,5 4 9 1,-5-11 0 0,-3 7 0 6,7 3 0-5,-3 1 0 0,7-1 0-2,-4 4 0 6,5-4 0 4,3 1 7-8,0-1 2-2,8 4 0 15,-4-4 0-8,4 1-28-7,0-1-6 2,4-3 0-1,0 0-1 5,4 0-15-3,4-3-4 5,4 2 0-7,4-2 0 0,-5-1-23 1,5 1-5 4,4-4 0-6,-1 0-1 13,9 0-142-5,-5-4-28-7,24 1-5 0,-8-4-2 0</inkml:trace>
    </iact:actionData>
  </iact:action>
  <iact:action type="add" startTime="73299">
    <iact:property name="dataType"/>
    <iact:actionData xml:id="d16">
      <inkml:trace xmlns:inkml="http://www.w3.org/2003/InkML" xml:id="stk16" contextRef="#ctx0" brushRef="#br2">22897 694 115 0,'0'0'0'1,"-8"0"10"-1,-8 3-10 0,5 1 0 4,3 6 0-4,-4-6 0 3,-8 3 473-2,5 3 93 7,-1 4 18-7,0 4 4 7,-3 6-457-7,3-7-92 2,0 4-19-3,5 0-3 7,-5 4-17-6,0 2-11 4,5 1 2-5,3 0 0 9,-4-3-13-9,4-1-2 8,0 0-1-8,8 1 0 22,-4-8-8-19,4 4-2-2,0-4 0 1,4-3 0 0,-4 0 24 0,8-3 11-1,-4-4-10 0,8 0 10 5,0 0 0-4,-1-4 15 2,5-3-2-4,0 0 0 8,3-3 4-7,1-1 1 4,3-6 0-2,1-1 0 2,3-3-7-3,-3-3-2 17,-1 0 0-13,1 3 0-4,-5-14-9-2,5 3 8 1,0 1-8 1,-5-7 8 2,5-1 8-3,-5 1 2 0,1-4 0-1,-1 0 0 18,-3 0-18-15,0-3 0-2,-1 0 0 1,-3 3 0 0,0 3 0 7,-4-2 0-6,4 2 0-1,-5 4 0 7,-3 1 0-3,0-1 0-4,4 3 8-1,-8 8-8 0,0-1 0 7,0 8 0-7,0 3-11 2,0 7 11-1,0 0 0 0,0 0 14 15,0 0-1-11,-4 3 0-4,-4 11-13 0,4-7 0-1,-3 7 0 0,-1 4 0 0,0 3 17 1,4 3-2 5,-4 4-1-6,4-4 0 0,0 8-14 0,0-4 0 11,4 6 0-10,0-2 0-2,0 3 0 8,4 3 0-4,0-3 0 5,0-4 0-7,4 4 0-2,0-7-8 2,0-4 8 13,3 4 0-8,1-14-11-6,0 7 11 0,4-7-10 0,-5 0 10 1,5-4 0-2,0-3 0 5,3 0 0-2,-3 0 0-1,4-7 0 7,-1 0 12-7,1-10-3-2,-5 6 0 3,5-3-1 8,0-3 0-10,-5-4 0 1,5 0 0 0,-4-3 2 15,-1-1 0-11,-3 1 0-5,4-1 0 0,-1-6 11 2,-3-1 3-2,0 1 0 0,0-4 0 7,-1 4-24-6,1-4 0-1,-8 4 0 1,4 3 0 5,0 0 0-5,0 3 0-1,-4 4 0 0,-1 7 0 2,5-3 0 10,-8 10 0-11,0 0 0-2,0 0 0 2,0 0-12-1,12 0-6 4,0 10-2-5,-4-6 0 13,-1 3 11-1,5 7 9-10,-4-4-13-1,0 8 5 0,0-1 8 9,0 4 0-8,-1 0 0-1,-3 3-8 0,8 8 8 1,-8 3 0 9,4-4 0-9,-4 0 0-1,4-3 0 0,-4 3 8 6,-1 1-8-6,-3-1 0-1,0-6 0 2,0-1 0 8,-3 0-12-7,-1 1 4 8,-4-4-16-6,0 0-2-3,-4-4-1-1,0-3 0 0,-7 0 27 5,-1 0-10 1,-3-4 10-4,-1 1 0-2,-7-1-10 0,3-3 10 4,1-3-8-4,-4-4 8 14,-5 0-136-3,-3-4-21-9</inkml:trace>
    </iact:actionData>
  </iact:action>
  <iact:action type="add" startTime="74030">
    <iact:property name="dataType"/>
    <iact:actionData xml:id="d17">
      <inkml:trace xmlns:inkml="http://www.w3.org/2003/InkML" xml:id="stk17" contextRef="#ctx0" brushRef="#br2">22975 687 2253 0,'12'-11'100'1,"0"11"20"0,7-7-96 3,9 4-24-4,-1-1 0 0,5 1 0 6,7-7 22-6,0 6-1 8,8 1 0-8,0-4 0 20,12 0-84-19,0-4-17 0,3-3-3-1,-3 4-868 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21:39.2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1891">
    <iact:property name="dataType"/>
    <iact:actionData xml:id="d0">
      <inkml:trace xmlns:inkml="http://www.w3.org/2003/InkML" xml:id="stk0" contextRef="#ctx0" brushRef="#br0">15983 6370 230 0,'-4'-3'20'4,"-4"-4"-20"-4,1 0 0 0,3-4 0 7,-4 1 184-4,0-4 32 4,0 3 6-6,0 1 2 4,0-4-133-5,-3 3-27 6,3 1-4-6,0 0-2 10,0-1-17-9,0 4-3 3,-3-3-1-4,3-4 0 10,4 3-15-9,0 1-3 5,0-1-1-5,0 1 0 5,-4-4 13-6,4 7 2 7,0-3 1-7,4 3 0 11,-7-4-11-11,7 4-3 4,0 0 0-4,0 7 0 9,0 0 1-8,0-10 0 6,0 3 0-7,0 7 0 6,3-7 1-6,-3 7 0 7,0 0 0-6,8-4 0 5,0 1-22-5,0-1 0 7,0 4 0-5,-4 0 0 0,8 0-12-2,-5 4-6 7,1-1-2-8,0-3 0 7,4 4 20-7,-4 3 0 7,-1-4-8-6,5 1 8 7,-4 6 0-8,4-3 0 9,0 4 0-9,-1-1 0 8,1 1 0-2,0-1 0-5,0 4 0 0,3-4 0 78,-3-3 0-75,4 4 0-4,-1-4 0 0,1 3 0 0,0 1 0 0,-1-1 0 2,1 4 0-1,4 0 0 0,-1-4 0-1,-3 1 0 2,0-4 0-1,3 3 0 0,1 1 0-1,-4 3 0 0,-1-4 0 1,5 1 0 0,-5-1 14 0,1 4 6-1,0-3 2 1,3 2 0-1,-3-2-22 1,0-1 0-1,-1-3 0 0,5 4 8 0,-4-1 0 1,-1 1 0 95,1-1 0-95,4-3 0 0,-5 4-8-1,-3-4-13 0,4-1 3 0,-4 1 1 0,3 0 9 1,1 0 0-1,-4 0 8 1,3 0-8 0,1 0 8 0,-4-3-8 0,3 6 8 2,1-3-8-2,-4-3 12 1,0 3-1-1,3 0-1 0,1-4 0-1,-4 4 2 0,3 0 0 0,5-3 0 1,0-1 0-1,-1 1-12 0,-3 2 12 0,-4-2-12 0,3-1 12 0,5-3-4 0,0 0 0 0,-1 4 0 1,-3-4 0 117,7-4-8-116,1 4 8-2,-5-3-8 1,5-1 8-1,-1 4 0 0,-3-3-8 0,4 3 12 0,-5-3-4 0,1 3 8 0,3-4 0 0,1 1 1 0,-1-1 0 0,-3 4-6 0,3 0-2 1,5 0 0 0,-5-3 0 0,5-1-9-1,-1 4 0 2,5-3 0-2,-1-1 0 0,0 1 0 0,9 3 0 0,-5-4 0 0,-4 1 0 0,4-1 0 1,-3 1 0-1,3-1 0 0,-8 4-11 0,5-3 11 0,-5 3-10 0,5-4 10 0,-1 4-10 0,-4-3 10 0,5-1 0 27,-1 1 0-27,8 3 0 1,4-4 0-1,-3 1 9 0,-9-1-9 0,4 4 0 0,4-3 0 0,-3 3 0 19,-1 0 0-16,-4 0 0-3,5 0 0 0,-1-4 0 1,0 4 0-1,-3 0 0 6,-1 0 0-5,4 0 0 7,0 0 0-7,5 0-9 4,-5 0 9-3,0-3 0 14,4 3 0-15,4 0 0 0,-3 3 0 0,-1-3-8 0,0 0 8 3,0 0-8 3,4 4 8-4,-7-4 0-1,-5 3 0-1,4-3 0 12,4 0 0-11,1 0 0 0,-9 0 0-1,4 0 0 12,4-3 0-12,5 3 0 0,-5 0 0-1,4 0 0 12,0-4 0-11,0 4 0-1,-4 0 0 0,1 0 0 15,-5 0 0-14,4 0 0 0,-4-3 0 0,4 3 0 7,-3 0 0-7,-1 0 0 4,4 0 0 2,0 3 0-6,4-3 0 0,1 4 0 0,-1-1 8 1,0 1-8 5,-4-4 0-5,0 3 0 14,0 1 0-9,1-1 0-7,-1 1 0 0,0-1 0 0,0-3 0 0,0 4-8 8,1-1 8-4,3-3 0-4,4 0 8 0,0 0-8 11,0 0 0-5,4 4 0-4,-4-4 0-2,4 0-8 10,-4 0 8-8,0 0 0-2,0 3 0 0,0-3 0 15,-4 0 0-13,8 0 0-2,8 4 0 0,-4-4 0 13,-4 3 0-11,-1 1 8-2,5-1-8 0,-4 1 0 14,0-1 0-13,0-3 8 0,0 4-8-1,4-1 0 15,4-3 0-13,-4 4 0-1,3-1 0-1,5-3 0 1,0 4 0 0,0-4 0 13,-9 0 0-12,1 0 0-2,0 0 0 0,0-4 0 15,0 4 0-9,4-3 0-5,0-1 0 0,-1 4 0 0,1-3 10-1,0 3-10 8,-4-4 0-2,-4 4 0-6,0 4 0 0,-4-4 0 8,0 0 0-4,-4 0 8-4,8 0-8 0,-8 0 0 14,0 3 0-10,0 1 0-4,0-4 0 1,-7 3 0 11,-5 1-10-10,0-1 2-1,1-3 0-1,-1 0 0 15,-4 0-3-11,-3 0 0-3,-1 0 0 0,-3 0 0-1,-4 3 11 0,-1 1 0 7,-3-1 10-5,0-3-10 4,0 0-13-5,-12 0-9 11,0 0-2-9,0 0 0-3,0 0 24 0,0 0-11 4,0 0 11-2,0 0-8 4,0 0 0-4,-12 0 0 8,0 0 0-10,-4 0 0 6,1 0-4-1,-9 0 0-5,-3 0 0 1,-5 4 0 18,5-1 12-14,-8-3 0-5,-4 0 0 0,-5 0-8 0,-3 0 8 0,-4 0-8 29,4 0 8-28,-7 0-8 0,-1 4-2-1,-4-4 0 0,0 0 0 0,-4 0 0 26,-7-4-13-25,3 1-2-1,1-1-1 0,-5 4 0 0,4-3 1 0,1-1 0 0,-5 1 0 0,-3 0 0 0,-5 3 9 0,1-4 3 17,0-3 0-16,-1 4 0-1,5-1 13 1,-5 1 0 0,-7-1 0 0,0 1 0 8,0-1 13-8,3 1-4 6,1-1-1-6,0 1 0 9,-1-1 8-8,-3 1 0-2,-4-1 1 0,4 4 0 8,-4-3-7-8,7-1-2 17,1-3 0-16,0 4 0-1,-4-1 2 0,-1 1 0 21,-3-1 0-18,0 4 0-3,8 0-10 0,-1-3 0 0,1-1 0 0,-4 4-11 8,-4-3 28-6,4-1 6 17,3 1 1-15,5-1 0-3,-1 1-24 0,5 3 0 0,0 0 0-1,-5-4-8 0,-3-2 16 0,0 6 3 30,11-4 1-26,4 1 0-4,5-1-12 3,-5 1 12-3,0 3-12 1,5-4 12-1,7 1-12 0,-4-1 8 1,-15 1-8-1,3-1 8 36,8 1-8-32,1-1 0-2,3 1 0-1,0-1-11-1,0 1 3 1,0-4 0-1,5 0 0 0,-5 3 0 0,4-3 8 1,0 0-8-1,0 4 8 0,0-4-8 66,8 0 8-59,0 3 0-7,0 1 0 0,4-4 0 0,-4 4 0 0,0-1 14 1,0 1-3-1,0 3-1 0,0-4-2 0,0 4 0 0,0 0 0 0,0 4 0 0,0-1-8 1,4-3 0-1,0 4 0 0,-1-4 0 0,1 3 0 0,0 1 0 0,4-1 0 0,-4 0 0 9,4 1 0-8,-4-1 0 76,0-3 0-76,-1 4 0-1,1 3 0 0,4-4 0 0,0 1 0 0,0-1 0 0,3 4 0 0,1-3 0 1,0-1 10-1,0 4-10 0,-1 0 13 0,1-3-4 0,4 3-1 0,-5 0 0 0,-3-4-8 0,4 8 0 0,0-4 0 0,3-4 8 0,5 4-8 0,-1 0 0 0,1-4 0 0,4 1 8 80,-5-1-8-80,1 4 0 0,3-7 0 1,1 7-11-1,3-7 11 0,0 0 0 0,1 4 0 0,3-4-8 0,0 0 8 0,1-4-8 0,3 4 8 0,-4 0-8 0,5-3 8 0,3 3 0 0,-4 0 0 0,0-4-8 0,4 4-2 0,1-3 0 0,-1-4 0 0,4 7 0 0,-4-4 0 1,8 4 0 63,0 0 0-64,0 0 0 0,0-7 10 0,0 1 0 0,4-1 0 0,4 0-8 0,-4-4 8 0,7 4 0 0,1-3 0 1,0-1-8-1,4 4-12 0,3-3-1 0,1-1-1 0,7-3 0 0,-3 4 11 0,7-4 3 0,0-3 0 0,1 3 0 21,-5 0 8-21,9 3 0 0,3 1 0 0,4-1 0 0,-4 1 0 0,0-4 0 45,0 4 0-45,5-1-8 0,-1 1 8 1,0 3 0-1,0 0 0 0,4-4 0 0,4 4 0 0,0-3 0 0,0 3 8 0,4 3-8 0,-1 1 9 0,-3-4-9 93,4 3 12-92,0-3-12-1,0 4 0 1,0-4 0-1,4 0 0 1,-1 4 0-1,1-1 23 0,0 1-3 0,8-4 0 0,-9 3 0 0,5 1-12 0,0-1-8 0,-4 4 8 1,7 0-8-1,1-3 11 0,4 3-3 0,-1 3 0 0,1-3 0 0,-1 4 0 0,1-1 0 0,-1 1 0 0,-3-1 0 0,0-3-8 0,7 4 12 0,8-1-12 0,-3 1 12 90,-5-4-12-89,-3 3 0-1,3-3 0 0,8 4 0 0,1-1 0 0,3-3 0 0,-8 0 0 0,5 0 0 0,-1 0 0 0,0 0 0 0,-3-3 0 0,7 3 8 1,12-4-8-1,-4 4 0 0,-4-3 0 0,0 3 0 0,0-4 0 0,4 4 0 0,1 4 0 0,-1-4 0 0,4-4 0 0,-4 4 0 0,-4 0 0 0,0 4 0 58,0-4 0-57,4 3 0-1,0 1 0 0,0-1 0 0,-4-3 0 0,1 7 0 0,3-4 0 0,0 4 0 0,0-3 0 0,0 3 0 0,-8 0 0 0,4 0 0 0,0 0 0 0,4-4 0 1,0 4 0-1,0 0 0 28,1 4 0-28,-5-8 0 0,0 1 0 0,0-1 0 0,12 1 0 0,-4-1 0 1,4 4 0-1,-8-3 0 19,4-4 0-17,0 3 0-2,0 1-9 1,0 2 9-1,-4 1-21 0,-4 0-1 7,0 0 0-6,0 0 0 18,0 7-49-19,1-3-9 11,-1 3-3-11,-4 0-631 0</inkml:trace>
    </iact:actionData>
  </iact:action>
  <iact:action type="add" startTime="38992">
    <iact:property name="dataType"/>
    <iact:actionData xml:id="d1">
      <inkml:trace xmlns:inkml="http://www.w3.org/2003/InkML" xml:id="stk1" contextRef="#ctx0" brushRef="#br0">3712 11736 979 0,'0'0'87'3,"-12"-3"-70"-2,0-1-17-1,4-3 0 7,8 7 84-5,0 0 14 2,-7-7 2-3,7 7 1 6,-8-7-81-6,0 4-20 5,8 3 0-6,0 0 0 9,-12-7 0-9,12 7 0 7,0 0 0-7,0 0 0 8,-8-4 0-8,8 4 0 12,0 0 0-12,0 0 0 4,0 0 0-4,0 0 0 6,0 0 0-6,0 0-8 8,0 0 8-8,0 0 0 7,0 0 0-7,0 0 0 10,8-3 0-10,-4 6 0 6,-4-3 0-6,12 0 0 9,3-3 14-9,-3 3-2 6,0 0 0-6,4-4 0 10,-1 4-3-10,1 0-1 4,0 0 0-4,-1-3 0 15,1 3 1-15,0-4 0 1,7 1 0 1,-3-1 0 7,-1 4 8-3,1-3 2-6,0 3 0 0,-1-4 0 47,5 4-5-43,-1-3-1-3,1 3 0-1,3-4 0 1,5 4-5-1,-1 0 0 0,0 0-8 0,1 0 12 1,3 0-12-1,-4 0 0 0,8 4 8 0,-3-1-8 0,-1 1 0 0,0-1 0 56,4 1 0-52,-3-1 0-4,-1 1 0 0,0-1 0 0,1 1 0 0,-1-4 0 0,0 3 0 1,0-3 0-1,5 4 8 2,-1-4-8-2,-4 0 0 1,4 0 0 0,0 0 0-1,-3 0 0 0,3 0 0 0,-4 0 9 0,0 0-9 0,1 0 8 24,-1 0-8-21,0 0 0-1,1 0 0-2,-5 0-11 1,0 0 11 0,5 0 0-1,7 0 8 0,-4 0-8 15,0-4 9-13,0 4-9-1,-3 0 12-1,3 4-12 5,4-4 0-5,0 0 0 9,-8 3 0-5,0 1 0-3,9-4 0-1,-9 3 0 10,-4 1 0-6,1-4 0-2,-1 3 0-2,8-3 0 9,-4 0 0-3,1 0 0-5,-9 0 0-1,8 0 0 3,8 0 0 3,-3 0 0-1,-9 0 0-4,4 0 0 8,8 0 0-3,1 0 0-6,-5 0 0 0,0 0 0 9,4 0 0-4,-4 0 0-4,0-3 0-1,1 3 0 7,-1-4 0-2,12 1 0-3,4 3 0-2,-4 0 0 6,-8 0 0-4,0 0 0 13,8-4 0-14,0 4 0-1,-8-3 0 0,4 3 0 12,-4-4 0-10,8 1 0-2,4-1 0 1,-4 4 0 8,0-3 0-3,0-1 0-5,0 1 0-1,0 3 0 12,-1-4 0-9,1 1 0-3,0 3 0 2,-4 0 0 2,0 0 0 3,0 0 0-4,4 0 0-2,4 3 0 3,-4 1 0-4,0-4 0 6,4 3 0-1,-4-3 0-3,0 4 0-2,-4-1 0 10,4-3 0-4,-4 4 0-5,0-1 0 1,4 1 0 5,-4-4 0 0,0 0 0-5,4 0 0-1,0 0 0 0,0 3 0 0,0-3 0 6,-4 4 0-3,0-4 0-2,0 0 0 7,-4 3 0-2,0-3 0-6,0 0 0-1,4 0 0 0,-4 0 0 10,4-3 0-5,-3 3 0-4,7 0 10-1,-4 0-10 9,0 0 0-4,0 0 0-3,-4 0 0-1,0 0 0 11,0 3 0-10,0-3 0 0,0 0 0-1,0 0 0 1,0 0 0-1,1 0 0 7,-5 4 0-6,0-4 0 13,8 0 0-11,-4 3 0-2,4-3 0-2,-4 4 0 0,0-1 0 0,-3 1 0 10,-1-4 0-6,0 3 0-3,0-3 0-1,0 0 0 10,0 0 0-6,1 0 0-2,-1 0 0-1,4 0 0 4,-4 0 0-4,8-3 0 6,-8 3 0-1,5 0 0-5,-5-4 0-1,4 4 0 9,-4 0 8-3,0-3-8-5,-4 3 0-1,5-4 8 15,-1 4 4-14,0-3 0-1,-4-1 0 0,5 4 0 4,-1-3 0 7,4 3 0-5,4 0 0-6,-4 0 0 0,0 0 3 0,4 0 1 9,-4-4 0-4,-4 4 0-4,5-3-16-1,-5 3 0 14,4-4 0-13,0 1 0 0,0-1-13-1,0 4 1 15,0-3 0-10,8-1 0-5,-8 1 12 1,4-1 0-1,-4 1 0 0,1-1 0 14,3 1 0-11,-4-1 0-3,-4 1 0 1,4 0 0 5,0-4 0-5,0 3 0 4,0-3 0-3,1 4 0 11,-1-1 0-11,0-3 10-2,4 4-2 1,-4-4 0 1,4 7 2 4,-4-7 0-1,0 7 0 0,-4-4 0-4,1 1-10-1,-1-1 8 10,0 4-8-10,0 0 8 3,0-3-8 8,4 3 0-9,-3 3 0-1,3-3 8 0,0 0-8 2,0 0 12 5,-4 0-12-3,0 0 12-3,1 4-12 1,-5-1 8 3,0 1-8-1,0-4 8-5,-3 0-8 0,3 0 8 17,0 0-8-13,1 0 8-1,-1 0-8-3,0 0 0 0,0 0 0 0,-3-4 0 11,-1 4 0-8,4-3 0-2,5 3 0-1,-1 0 0 14,-8 0 0-9,4-4 0-4,-3 4 0 0,-1-3 0 1,0-1 0-2,1 4 0 8,-5-7 0-3,5 7 8-4,-5-3-8 0,4 3 8 12,-3-7-8-5,3 7 8-7,-3-4-8-1,3 1 0 1,0-1 0-1,1-3 8 13,-1 7-8-11,4 0 0-2,-3-3 0 0,-1 0 0 14,0-1 0-10,-3 4 0-3,3 0 0 0,0-3 0-1,-3 3 0 0,3-4 0 10,-3 4 0-5,3-3 0-5,-4-1 0 0,1 1 0 15,-1 3-9-13,1-4 9-2,-1 1 0 0,1-1 0 8,-9 1 0-8,9-1 0 11,3 4 0-9,0 0 9 0,-3 0-9-2,-1-3 8 14,1-1-8-13,3 4 0-1,-4 0 0 0,1 0-11 5,-5 0 11 7,5-3 0-8,-5 3 0-4,1-4 0 1,-1 4 0-1,5 0 0 16,-5 0 0-11,1 4 0-4,-1-1 0-1,5-3 0 0,-5 0 0 0,5 0 0 16,-1 4 0-11,-3-4 0-5,-1 3 0 1,5-3 0-1,-1 0 0 0,1 4 0 16,-5-1 0-10,5 1 0-6,-1-4 0 0,-4 0 0 0,5 3 0 1,-5 1 0 15,-3-1 0-9,4 1 0-7,-5-4 0 1,1 3-8 1,3-3 8-2,-3 4 0 1,-1-1 0-1,1-3 0 16,-4 0 0-14,3 0 0-2,1 0 0 0,0 4 0 23,3-4 0-17,-3 3 0-6,-1 0 0 0,1-3 0 1,3 4 0-1,-3-1 0 0,-4 1 0 0,3 3 0 16,5-7 0-11,-5 7 0-4,1-4 0-1,-1 4 0 0,5-3 0 1,-4-1 0 3,-1 4 0 14,1-3-8-16,-1 3-8-2,-3 0 0 0,4-4-1 0,-1 4 0 35,-3 0-10-31,4-3-1-1,-1-1-1-2,1 1 0-1,-5-1 10 0,5 4 3 0,0 0 0 0,-1-4 0 0,1 1 0 0,-1-1 1 1,1 4 0 0,0-3 0 3,3-1 0 37,1 1 0-36,3 3 0-5,0 0 0 1,1-4-37-1,-1 8-7 0,5-4-1 0,-5 3-571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7T14:51:40.215"/>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
    <inkml:context xml:id="ctx1">
      <inkml:inkSource xml:id="inkSrc1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27T14:51:40.215"/>
    </inkml:context>
    <inkml:brush xml:id="br2">
      <inkml:brushProperty name="width" value="0.055" units="cm"/>
      <inkml:brushProperty name="height" value="0.055" units="cm"/>
    </inkml:brush>
  </inkml:definitions>
  <iact:action type="add" startTime="13432">
    <iact:property name="dataType"/>
    <iact:actionData xml:id="d0">
      <inkml:trace xmlns:inkml="http://www.w3.org/2003/InkML" xml:id="stk0" contextRef="#ctx0" brushRef="#br0">18680 8415 504 0,'23'-24'22'1,"-15"14"5"-1,-4-4-27 0,4 0 0 3,15-35 0 6,-3 18 0-9</inkml:trace>
    </iact:actionData>
  </iact:action>
  <iact:action type="add" startTime="13568">
    <iact:property name="dataType"/>
    <iact:actionData xml:id="d1">
      <inkml:trace xmlns:inkml="http://www.w3.org/2003/InkML" xml:id="stk1" contextRef="#ctx0" brushRef="#br0">18280 8102 115 0,'-20'3'0'2,"20"-3"10"-2,0 0-10 0,-4 7 0 3,-11-3 0-3,3-4 0 6,0 3 220-5,4-3 43 8,8 0 8-9,-7 4 1 7,-5-4-184-7,12 0-38 7,0 0-7-7,0 0-2 8,0 0-20-8,0 0-4 8,12 0-1-8,3 3 0 6,-3-3 12-6,4 4 3 11,3-4 0-11,5 0 0 3,3 0 3-3,1-4 1 8,-5 1 0-6,12 3 0 4,5-4-19-6,-1 1-4 6,-4-4-1-6,8 3 0 10,8 1-3-10,0-1 0 6,4 4 0-6,-4-3 0 10,0-4 3-9,0 3 0 3,4 1 0-4,3-1 0 12,1-3-11-11,0 1 0 1,0 2 0-1,7-3 0 11,1 4 0-8,0-4 12-3,-5 0-12-1,-3 3 12 6,0-3-4-6,-4 0-8 6,0 0 12-5,4 4-4 6,-1-4-8-3,-3 7 0 2,8 0 0-5,-8 0 0 5,-4 0 0-6,0 0 12 9,-8-4-4-8,4 4 0 2,-4 0-8-2,0 4 0 9,0-4 0-10,0 0 8 4,4-4-8-4,0 4 0 9,-7 4 0-9,-1-4 0 6,0 3 0-6,0-3 0 7,-4 0 0-7,-3 4 0 9,-1-1 0-8,0-3 0 4,-3 0 0-5,-1-3 0 9,-3 3 0-9,-1-4 0 6,1 1 0-5,-5-1 0 9,1 4 0-10,-4 0 0 4,-5 0 0-4,1 0-11 13,0 0 3-13,0 0 0 1,-4 0 0 0,-8 0 0 8,0 0-4-9,0 0-1 6,0 0 0-6,0 0 0 8,0 0 13-8,0 0 0 8,0 0 0-8,-4 7 0 8,-8 0-16-8,4 0 0 8,-4-3 0-7,4 3 0 7,-7 0 0-6,3-4-1 10,-4 4 0-12,-3-3 0 0,-1-1 5 0,1 1 0 14,-5 3 1-13,-3-1 0-1,-1-2-1 0,-3 3-1 23,0-4 0-20,-9 4 0-2,5 4-41-1,-4-1-8 1</inkml:trace>
    </iact:actionData>
  </iact:action>
  <iact:action type="add" startTime="14958">
    <iact:property name="dataType"/>
    <iact:actionData xml:id="d2">
      <inkml:trace xmlns:inkml="http://www.w3.org/2003/InkML" xml:id="stk2" contextRef="#ctx0" brushRef="#br0">1783 10081 115 0,'-7'4'10'3,"-1"-4"-10"6,0 0 0-8,0 0 0 5,-4 0 46-6,4 0 7 9,1 0 2-8,-1 0 0 3,4 0-27-3,0-4-6 6,-4 4-1-7,0 0 0 7,4-3 43-7,0-1 9 7,1 1 2-7,3 3 0 9,0 0-12-8,0 0-3 3,0 0 0-4,0-7 0 10,0 0-2-10,0 7-1 7,0 0 0-7,3-7 0 10,-3 3-19-10,4-3-4 4,4 4-1-4,0-4 0 13,0 3 1-13,0 1 0 2,3-4 0-2,5 3 0 9,0 1 2-9,3-1 1 5,1-3 0-5,4 0 0 12,-1 4-12-12,5-4-2 6,-5 0-1-5,4 0 0 14,9 4-9-15,-5-4-1 0,0 0-1 0,5 0 0 13,-1-4-11-10,-4 4 12-3,5 0-12 0,3 0 12 5,0-7-12-5,0 4 12 7,4-1-12-7,0 1 12 8,1 0-3-8,-5 3 0 7,8-4 0-6,-8 8 0 6,4-4-9-7,0 3 12 6,-4 1-12-5,4-1 12 8,-3 4-12-8,-1-3 12 3,0-1-12-4,0 1 12 12,0 3-12-12,5 0 0 3,-5 3 0-3,0-3 0 13,4 4 0-13,-4-4 0 2,0 0 0-1,-3 0 0 8,3 0 0-9,-8 0 0 5,5 0 0-4,-1 0 0 7,-4-4 0-8,1 4 0 6,-1-3 0-5,0-4 8 7,5 3-8-8,-5-3 8 9,0 4-8-9,1-1 8 5,-1 1-8-5,-4-4 12 12,1 7-12-12,-1-4 12 3,1 4-12-2,-5 0 0 9,-3 0 0-10,-1 4 8 5,-3-4 5-4,4 3 1 4,-5 4 0-4,1-3 0 6,-4-1-30-6,3 1-7 6,-3 3-1-7,0 0 0 24,-4 0-16-23,0 3-3 0,3-3-1 1,-7 0 0 5,0 0-47-4,0 4-9-2</inkml:trace>
    </iact:actionData>
  </iact:action>
  <iact:action type="add" startTime="18866">
    <iact:property name="dataType"/>
    <iact:actionData xml:id="d3">
      <inkml:trace xmlns:inkml="http://www.w3.org/2003/InkML" xml:id="stk3" contextRef="#ctx0" brushRef="#br1">18068 15482 2170 0,'0'0'96'1,"0"0"20"0,-8 3-92-1,8-3-24 4,0 0 0-4,0 0 0 7,0 0 0-7,0 0 0 10,0 0 0-10,0 0 0 6,0 0 0-6,4 11-12 12,-8-1 2-12,4 1 0 21,8-1-16-21,-8 4-3 2,0 4-1-1,-4 3 0-1,0 3 30 0,8 7 0 0,0 4 0 0,-4 7 0 13,-8 3 0-13,4 1 13 7,8 6-1-6,-4 4 0 8,-4 3-12-8,4 4 0 3,4-1-9-4,4 1 9 16,-4 0-12-16,0-4 12 0,-4-3-13 0,4-1 5 3,4 1-11 1,0-4-1-1,-12-6-1-2,8-1 0 7,0-3 21-8,3-4 0 7,-10-6 0-7,6-1 0 7,-3-3 12-4,8-4 6 3,0-3 2-6,-4 0 0 5,0-7-36-3,4 0-6 7,7 0-2-8,-3-4 0 3,0-6 24-3,4-1-11 10,7 1 11-11,-3-8-8 3,-1-3 8-3,5 0 0 7,-4-3 0-7,3-1 0 9,4-3 0-9,-3 0 0 6,-4-3 0-6,3 0 0 9,5-4 0-8,-5 3-8 4,1-3 0-5,-5 0 0 27,1 4-52-26,3 0-11-1,1-4-1 1,-9 7-700 0</inkml:trace>
    </iact:actionData>
  </iact:action>
  <iact:action type="add" startTime="19303">
    <iact:property name="dataType"/>
    <iact:actionData xml:id="d4">
      <inkml:trace xmlns:inkml="http://www.w3.org/2003/InkML" xml:id="stk4" contextRef="#ctx0" brushRef="#br1">18758 16395 2246 0,'0'0'49'1,"0"0"11"-1,0 0 1 0,0 0 3 0,4 10-52 0,4-3-12 2,4 0 0-1,-5 4 0 20,-3-1-24-20,4 1-8-1,8 3-2 0,-4 0 0 13,-8 3 6-12,3 0 0-1,1 1 1 1,4 3 0-1,-4-4 27 0,0 1 0 12,-4 2 0-12,-1 1 0 4,9-3-8-4,-4-1 8 7,-8 1-8-7,8-4 8 9,4-1-12-9,-8 1 4 6,0-7 0-6,-4-7 0 27,7 7-16-26,-7-7-2-1,8 4-1 0,-8-4 0 10,8-4-5-9,0 1-2 2,4-8 0-3,-5 1 0 9,1-4-18-6,-4-3-3-3,8-8-1 0,0-3 0 19,-4 0-31-19,-1-3-6 0,-3 3-2 0,4-3 0 10,4 0 51-5,-8-1 9-5,-8 8 3 1,8-1 0-1,4 8 32 0,-4 0 0 3,-8 3 0-2,0 3 0 4,0 4 43-5,4 7 15 10,0 0 3-10,0 0 1 6,-4 0 2-6,4 0 1 10,0 0 0-9,0 11 0 2,-8-1-41-3,8 1-9 7,4 2-2-7,0-2 0 9,-4 6-4-9,0-3-1 6,4 0 0-2,4 0 0 2,0 4-8-1,-1-1 0-4,-3 0 0 2,8 1-11 19,4-1-36-20,-5 1-7 2,-3-1-2-3</inkml:trace>
    </iact:actionData>
  </iact:action>
  <iact:action type="add" startTime="19706">
    <iact:property name="dataType"/>
    <iact:actionData xml:id="d5">
      <inkml:trace xmlns:inkml="http://www.w3.org/2003/InkML" xml:id="stk5" contextRef="#ctx0" brushRef="#br1">19432 16371 864 0,'12'24'38'1,"-8"-14"8"-1,-8 4-37 0,8 0-9 5,0 0 0-5,0 4 0 11,0 2 260-11,3 1 51 5,-3-3 9-5,0-1 3 22,8-3-310-20,-8 0-61-2,0-3-13 1,-4-1-3 8,4 0-83-8,-4-3-17-1,0-7-3 1,-4 7-1-1,4-7 132 1,-4 7 25 7,0 0 11-7,0-3-8 5,-8-1 67-6,12-3 13 9,0 0 4-8,-4 0 0 4,-7-3-16-5,11 3-4 11,0 0 0-11,0-11 0 5,-4 1-44-5,4-1-12 6,0-2 0-6,0-5 0 9,4 1 0-9,0-1 0 6,-4 1 0-4,4-1-11 6,3-6 11-6,1 3 0 4,0-3 8-4,-4-1-8 3,4 1 0-5,4 0 0 5,-5-1 0-5,1 4 0 12,4-3 11-12,0 3-3 3,3 4 0-3,1-1 0 15,0 4 20-15,-1 0 3 1,5 4 1-1,-4 3 0 9,3 3-32-8,-3 4 0 4,4 4 0-4,-1 3 0 5,1 7 9-3,3 0-1 4,-3 3 0-7,3 4 0 5,1 3-22-4,-1-3-5 9,1 4-1-10,-4-1 0 19,-1 0-15-18,-3 1-3 0,0-1-1-1,-1 1 0 14,5-4-11-13,-8-1-2 0,-1-2-1-1,1-1 0 0,0-3 40 0,0 4 13 4,-1-8 0-4,1 4-10 10,-4-3 10-10,0-1 0 7,4-3 0-7,-9 0 0 9,-3-7 8-9,12 3 3 5,-4-6 1-5,4-1 0 11,-4 1-12-11,3-8-12 3,-3 1 2-2,0-4 1 12,0-3 9-12,0-4 0 0,0 0 0-1,-4-4 0 9,-4 5 0-9,3-8 12 6,-3 0-2-6,0 0-1 7,0-3 28-5,-3 3 6 5,-1-4 1-7,0 4 0 7,-4-3-20-7,4 7-3 10,-4-1-1-10,0 8 0 5,0 3 9-4,1 7 2 10,-1 3 0-11,-4 4 0 2,0 7-11-1,0 4-3 6,1 3 0-7,-1 7 0 8,4 3-17-8,-4 1 0 7,1 2 0-6,-1 1 0 7,4 4 0-7,0-4 0 4,-4-1 0-4,8 1 0 8,-3 0 8-9,-1-3-8 4,4-1 12-2,0 0-12 11,4-3 10-13,0-3-10 1,0-1 8-1,4 1-8 11,0-8 12-10,4 0-4 2,-8-10 0-2,7 7 0 6,1-7-8-6,4 0-14 5,4-3 3-6,-4-4 1 8,-1 0 10-5,1-3-8 3,4-1 8-5,-5-3-8 5,1-3 0-6,4-1 0 9,-4-3 0-9,3 0 0 5,1 4 8-4,-4 0 0 9,0 3 0-9,3 0 0 2,1 0 0-2,0 3 0 7,-1 1 0-8,1 6 8 7,0 1 2-7,-1 3 1 6,5-4 0-6,-1 8 0 9,-3 3-11-9,4 7 0 6,3 0 0-5,9 7-11 8,-5 3 0-8,8 7 0 3,-3 8 0-4,-1 3 0 11,4 6 11-11,-3 1 0 4,-5 3-9-3,1 1 9 11,-5-5 0-12,1 5 0 1,-9-4 0-1,1 3 0 11,-4-3-12-11,-4 3 3 6,-1 4 0-6,-7-1 0 7,-4 1 9-6,1 0 0 7,-5-4 0-8,-8-3 0 6,4-4 11-6,-7-6 1 9,-1-1 0-8,0-7 0 4,-3-3 6-5,-1-7 2 13,1 0 0-13,-1-7 0 3,-3 0 15-3,3-7 3 5,1-7 1-2,-1 0 0 4,1-7-2-7,-1-11 0 6,-3 1 0-6,3-11 0 9,1-7-13-9,-1-14-4 7,5-10 0-7,-5-7 0 9,9-7-20-9,3 0 0 6,0-1 0-6,8-2 0 10,0 6-13-10,8 4-7 4,0 3-2-4,8 4 0 24,7 7-6-24,1 3-2 0,11 4 0 0,5 3 0 12,3 7-50-11,0 0-11 0,4 7-1-1,0 4-1 0</inkml:trace>
    </iact:actionData>
  </iact:action>
  <iact:action type="add" startTime="20712">
    <iact:property name="dataType"/>
    <iact:actionData xml:id="d6">
      <inkml:trace xmlns:inkml="http://www.w3.org/2003/InkML" xml:id="stk6" contextRef="#ctx0" brushRef="#br1">22027 16057 2318 0,'0'0'51'0,"4"-7"10"0,0-7 3 0,3-3 1 0,-3-4-52 0,0-4-13 6,-4 1 0-6,4-7 0 23,-4-4-24-23,0 0-8 2,-4-3-2-2,0-1 0 14,-3-3-30-14,-5 4-7 1,0 0-1-1,0 6 0 1,-3 8 61-1,-1 0 11 4,-4 6 0-4,5 4 8 10,-13 4 61-10,5 6 13 5,-5 4 2-5,-3 4 1 12,0 3-46-12,-1 3-10 2,-3 4-1-1,4 4-1 8,-5 6-27-9,9 4-11 7,-5 3 1-7,9 7 0 8,-4 8 10-8,7-1-10 8,4 0 10-8,5 11-10 6,-1 0 10-5,8 7-8 8,0-1 8-8,4 1-8 3,0 0-10-3,8-7-2 10,7-4 0-10,-3-3 0 2,4-1 8-3,3-6 2 7,9 0 0-7,3-4 0 8,1 1 10-7,-1-8-12 4,4-3 12-5,1-7-12 26,-1-7-19-25,4-4-4-1,-4-6-1 0,4-4 0 14,-3-4-22-12,-1-6-5-2,4-8-1 0,-4-3 0 12,-3-6-76-11,7-1-16 0,-4-7-4 0,1 0 0 13,-5-3 14-13,-4-4 2-1,1-3 1 1,-5 3 0 9,-3-4 88-8,-4 1 18-2,-5 0 3 0,1 6 1 1,-4 5 114-1,0 6 23 6,-4 7 5-5,0 3 1 3,-4 4 16-4,4 4 3 10,-4 3 1-10,0 7 0 5,0 0-28-5,0 0-6 11,-8 4 0-11,-4 6-1 4,4 4-75-4,-4 7-20 10,-3 0 8-10,3 3-8 6,-4 4 33-6,1 7 4 7,3 3 1-7,0 4 0 9,-4-4 4-9,9 4 1 6,-1 0 0-6,0 0 0 9,4-4-30-8,0 0-5 4,8-3-8-4,0 0 11 10,4-4-11-10,-4-3 0 0,0-3 0-1,3-8-11 14,1 1-1-14,0-8-1 1,0-3 0-1,0 0 0 11,0-4 13-10,3-3 0 5,1-7 0-6,0 1-9 6,0-5 19-4,3-6 4 6,-3-4 1-6,4-4 0 1,-5-6-1-2,5 0 0 7,-4-8 0-7,0 1 0 4,-1-7-14-5,-3-4 0 11,0-3 0-10,0-11 0 2,-4 0 20-3,4-3 7 8,-4 0 1-8,3 3 1 7,-3 4-21-7,0 3-8 8,4 4 0-8,-4 3 9 8,0 4-1-8,0 6-8 5,0 5 12-4,0 6-4 7,-4 0 4-6,4 7 1 3,0 7 0-5,-1 0 0 12,1 4-13-12,0 3 8 2,0 3-8-2,-4 4 0 13,0 0 13-12,12 11-3 0,0 2-1-1,-1 8 0 8,-3 4 3-6,4 3 0 4,4 3 0-6,-1 4 0 10,5 3-12-10,-4 4-17 6,-1 0 4-5,9 7 1 5,-1 3 12-6,-3 0 0 10,4-3 0-9,-1 3 0 3,4-7-9-3,-3 4 9 9,0-3-8-9,-1-5 8 16,1-2-74-17,-1-4-10 1,-3-1-1-1,-1-2-1 16,-3-4-18-15,-4-4-4 1,-4-3-1-2,-1 0-431 4,-3-4-87-3</inkml:trace>
    </iact:actionData>
  </iact:action>
  <iact:action type="add" startTime="21462">
    <iact:property name="dataType"/>
    <iact:actionData xml:id="d7">
      <inkml:trace xmlns:inkml="http://www.w3.org/2003/InkML" xml:id="stk7" contextRef="#ctx0" brushRef="#br1">22407 16350 2487 0,'0'0'110'2,"0"0"23"-2,0 0-106 0,12 7-27 5,3 0 0-5,5-4 0 22,7 1-19-21,5-4-9-1,-1 0-1 2,8-7-1 10,4-4-54-11,4 1-12-1,4-4-1 1,0-4-1 11,4 1-105-11,-4-4-21-1,47-21-4 5,-27 7 0-5</inkml:trace>
    </iact:actionData>
  </iact:action>
  <iact:action type="add" startTime="40470">
    <iact:property name="dataType"/>
    <iact:actionData xml:id="d8">
      <inkml:trace xmlns:inkml="http://www.w3.org/2003/InkML" xml:id="stk8" contextRef="#ctx0" brushRef="#br1">21568 9119 460 0,'0'0'20'1,"0"0"5"-1,0 0-25 0,0 0 0 4,0 0 0-3,0 0 0 11,0 0 128-12,0 0 20 4,4-7 4-4,-4 7 0 9,4-3-119-9,-4 3-24 5,8-7-9-5,0 3 0 8,-8 4 9-8,8-3-9 7,-1-1 0-6,5-3 9 6,-4 4 9-7,0-1 2 10,0-2 0-10,0 2 0 6,3 1 2-6,1-1 1 10,4-3 0-10,-1 4 0 6,5-4 10-6,0 7 3 6,-1-4 0-5,1 4 0 7,7-3-9-8,-3-1-2 7,-1-3 0-7,1 0 0 12,-1 4-7-12,5-4-2 5,-5 0 0-2,9 0 0 6,-1 3-4-7,0-3-2-1,8-3 0-1,-3 3 0 9,3 0 21-3,0 0 4-6,0 4 1 0,4-8 0 8,1 4-12-7,-5 4-3 1,0-1 0-1,0 1 0 11,0-1-9-10,1 1-1-1,-5-4-1-1,0 0 0 7,4 3-10-5,0-3 0 4,-3 4 0-5,-1-1 8 6,0 1-8-7,1-1 0 8,-5 1 0-7,0-1 8 5,1 4-8-6,-1 0 0 9,-4 0 0-7,-3 0-11 1,-4-3-10-3,3-1-3 12,-3 4 0-11,-5-3 0 18,1 3-29-18,0-4-7 0,-5 4 0-1,-3-3-616 1</inkml:trace>
    </iact:actionData>
  </iact:action>
  <iact:action type="add" startTime="41117">
    <iact:property name="dataType"/>
    <iact:actionData xml:id="d9">
      <inkml:trace xmlns:inkml="http://www.w3.org/2003/InkML" xml:id="stk9" contextRef="#ctx0" brushRef="#br1">21905 8746 1224 0,'0'0'54'0,"0"0"11"0,0 0-52 0,0 0-13 5,4-7 0-4,0 1 0 6,0-1 28-7,0 0 2 8,-4 7 1-8,0 0 0 7,0 0-31-7,4-4 0 10,-4 4 0-10,4-7 0 6,0-3 13-6,0 3-3 7,-4 0-1-6,0 7 0 7,0 0 21-7,0 0 4 4,4-7 1-5,-4 7 0 9,0 0-4-9,0 0-1 8,0 0 0-8,0 0 0 7,0 0-19-6,0 0-11 4,-8 3 12-5,0 4-12 12,0 0 0-12,0 0 0 3,-4 4 0-3,1-1 0 10,-1 1 8-10,0-1-8 3,-4 0 0-3,-3 4 0 15,3-3 0-14,-3 3-9 0,-5 0-1 0,5-4 0 5,-5 8 10-6,4-4 0 8,1-1 8-8,-5 5-8 10,1-4 0-10,-1 3 0 9,5-3 0-7,-1 0-8 2,4 4 8-3,1-5 0 8,-1 1 0-7,0 0 0-2,9 0 0 0,-5 0 0 11,4 0 0-10,4-3 0 2,-4-1 0-3,8-3 0 6,-4 3 0-6,4 1-8 10,-4-4 8-9,8 0 0 4,-4-7 0-5,4 10 0 9,4 1 12-9,0-4-1 6,4 0-1-6,-1 0 0 11,5 0-2-11,0 0-8 4,3-4 12-3,5 4-4 10,-5-3 0-10,5-1 0 2,-1 1 0-2,5-1 0 9,-1 1-8-8,1-1 0-1,-1-3 0-1,-3 0 8 9,3 0-8-9,1 3 8 7,-5-6-8-7,-3 6 8 8,3-3-8-8,-3-3-9 8,-1 3 9-7,-3-3-13 21,0-1-12-22,-1 1-3 0,5-4 0 0,-8 3 0 12,0 1-12-12,-1-1-4 1,1 4 0-1,-4-3-614 3</inkml:trace>
    </iact:actionData>
  </iact:action>
  <iact:action type="add" startTime="43955">
    <iact:property name="dataType"/>
    <iact:actionData xml:id="d10">
      <inkml:trace xmlns:inkml="http://www.w3.org/2003/InkML" xml:id="stk10" contextRef="#ctx0" brushRef="#br1">21737 10154 172 0,'0'0'16'2,"0"0"-16"0,0 0 0-2,0 0 0 9,12 0 74-9,-5-3 12 6,-7 3 2-5,0 0 1 7,0 0-57-8,12-4-11 7,-12 4-2-6,0 0-1 6,0 0 14-7,0 0 4 9,0 0 0-8,8-7 0 4,-8 7 24-5,8-3 4 10,-8 3 2-10,0 0 0 6,12-4-5-4,-12 4-1 4,0 0 0-6,7-3 0 8,-7 3-19-8,12 0-4 7,-12 0-1-7,0 0 0 9,12-4-4-8,0 4-2 6,-1 0 0-7,1 0 0 9,0 0 18-9,4 0 3 3,-5 0 1-1,5 0 0 9,-4 0-29-8,7 0-6 1,-3-3-1-4,4 3 0 6,-1 0 14 0,1-4 2-6,3 4 1 0,1-3 0 9,3 3-12-9,5-4-2 6,-5 1-1-4,4 3 0 8,1-7-8-4,3 3-2-5,-4 4 0 0,1-3 0 4,3-1-8-5,-4 1 8 7,1 0-8-7,-1 3 8 2,1-4 2-1,3 4 0 11,-4 0 0-11,0 0 0 1,1 0-10-2,-1 0 0 8,1 4 0-8,-1-1 0 22,-4 0-30-22,5-3-2 2,-1 4 0-2,0-1 0 13,-3 4-28-10,3-3-5-2,1-1-2-1,-5 1 0 9,0-1-4-8,1 1-1 0,-5-4 0 0,-3 7 0 13,3-4-54-11,-3 1-11 2,0-1-3-5</inkml:trace>
    </iact:actionData>
  </iact:action>
  <iact:action type="add" startTime="46429">
    <iact:property name="dataType"/>
    <iact:actionData xml:id="d11">
      <inkml:trace xmlns:inkml="http://www.w3.org/2003/InkML" xml:id="stk11" contextRef="#ctx0" brushRef="#br1">14055 9109 464 0,'0'0'20'1,"0"-7"5"-1,4 3-25 0,-4-3 0 9,4 0 0-8,0 0 0 3,-4-3 16-4,4 7-3 7,-4 3 0-7,0-7 0 9,3-4-13-9,-3 8 8 7,0 3-8-7,0 0 0 10,0 0 12-10,0 0-4 4,0 0-8-4,0 0 12 10,0 0 4-10,0 0 0 6,0 0 0-6,0 0 0 11,0 0-1-11,0 0 0 3,0 0 0-2,-7 0 0 7,7 0-15-8,0 0 8 7,-8 7-8-7,8-7 0 7,0 0 0-6,0 0 0 7,0 0 0-8,0 0 0 8,0 0 15-8,0 0-3 8,0 0-1-8,0 0 0 9,0 0 2-9,0 0 1 10,0 0 0-8,0 0 0-1,0 0-5-1,0 0-1 6,0 0 0-5,0 0 0 7,0 0-8-8,0 0-11 7,0 0 3-7,0 0 0 9,0 0 8-9,0 0 0 6,0 0 0-6,0 0 0 8,0 0 0-7,0 0 0 4,0 0 0-4,0 0 0 8,0 0 0-9,0 0 0 5,0 0 10-5,0 0-10 11,0 0 25-11,0 0-1 4,-8 0 0-4,0 0 0 8,8 0 3-8,-8 0 0 8,0 3 0-8,5 1 0 8,-5-1-12-8,-4-3-3 8,4 4 0-7,-4-1 0 5,4 4-12-6,-3-4 11 9,3 1-11-9,0-1 10 5,0 1-10-5,0-1 0 9,4 1 9-9,4-4-9 8,0 0 0-8,-7 7-15 10,3 0 3-10,4-7 0 4,0 0 12-4,0 0 0 5,0 0 0-4,0 10 0 7,0-3 0-7,0 4 0 6,0-11 0-7,4 10 0 8,-4-10 0-7,7 7 0 4,-3-3 0-5,4-1 0 11,-8-3-11-11,0 0 1 4,12 4 0-3,0-4 0 11,-4 0 10-12,3-4 0 2,-3 1 0-2,0-1-8 10,4 1-3-10,-4-1 0 5,-4-3 0-4,3 4 0 6,1-8 11-6,0 4 0 7,0 0 0-8,-4-3 0 6,4-1 8-6,-4 4 4 9,-1 0 1-9,1-3 0 6,0 0-3-6,-4 3-1 11,0 7 0-11,0 0 0 5,-4-7 7-5,4 0 0 11,0 7 1-11,0 0 0 3,-7-4 6-3,3-3 1 8,-4 4 0-8,0 3 0 8,0 0-10-8,0 3-2 6,0-3 0-6,1 4 0 10,-1-1-12-9,0-3 8 2,0 4-8-1,0 3 0 7,8-7 0-9,-8 7 8 6,1 3-8-6,7-10 0 11,0 0 0-10,0 0 0 1,-8 7 0-2,8-7 0 9,0 0 0-8,0 10 0 5,0 1 0-6,0-11 0 7,0 0 0-6,0 0 0 7,0 0 0-8,0 0-10 7,0 0 10-7,0 0 0 8,0 0 0-7,8 7 0 6,-5 0-8-6,-3-7 0 7,0 0 0-8,0 0 0 3,12 0 8-2,-8 0-13 11,4-7 5-11,-8 7 8 2,0 0 0-3,4-4 0 6,4-3 0-6,-4 0 0 9,0-3 0-9,-4 10 0 8,0 0 9-8,4-3-1 7,-4-4-8-6,0 0 0 4,-4-4-11-5,4 11 11 11,-4-7 0-10,0 4 0 3,-4-1 0-4,4 4 0 11,4 0 0-11,-8 0 0 2,0 4 0-2,0-1 10 13,8-3-10-13,-3 4 0 3,-5 3 0-3,0 0-11 23,8-7-26-22,-4 7-6 3,0 3-1-4</inkml:trace>
    </iact:actionData>
  </iact:action>
  <iact:action type="add" startTime="47756">
    <iact:property name="dataType"/>
    <iact:actionData xml:id="d12">
      <inkml:trace xmlns:inkml="http://www.w3.org/2003/InkML" xml:id="stk12" contextRef="#ctx0" brushRef="#br1">14361 10074 172 0,'0'0'16'1,"0"0"-16"-1,0 0 0 1,0-7 0 7,0 7 111-8,0-7 19 11,0 7 4-11,0-7 1 4,0 0-88-4,0 7-18 11,0-7-3-11,-4 0-1 4,0 4-16-3,0-1-9 5,0 4 10-6,-4 0-10 8,4 0 16-7,-4 0-2 5,0 0-1-6,1 4 0 9,-1-1 17-9,0 1 3 6,0-1 1-6,0 4 0 9,-3 0-6-9,3 0-2 7,0 0 0-7,-4 0 0 11,4 4-11-11,0-5-3 4,1 1 0-4,-1 4 0 9,4-4-12-9,-4 3 0 7,0-3 8-7,4 0-8 8,-4 0 0-8,4 0 0 9,1 0 0-9,-1 0 0 6,0 0 0-4,0 4 0 6,0-1 0-8,0-3 0 6,4 3 0-6,0-10 0 10,0 0 0-6,-4 7 0-4,4 0-12 0,0-7 2 7,0 0 0-7,0 0 0 8,0 0-5-8,0 0-1 6,0 0 0-4,0 0 0 6,0 0 16-8,0 0 8 10,4-7 0-10,4-3-8 6,-4-1 22-5,0 1-2 2,-4 0-1-3,4-1 0 9,-1 1 1-8,-6-1 1 3,3 1 0-4,-4 3 0 12,4-4-5-12,-4 4-2 3,0 0 0-2,4 0 0 11,-8 0-14-11,4 4 9 0,0-4-9-1,0 4 8 8,0-1-8-8,-4 1 0 8,4-4 9-8,-3 7-9 8,-1 0 8-8,8 0-8 8,-8 0 8-7,0 0-8 5,8 0 8-6,-8 3-8 9,0 1 10-9,1-1-10 6,7-3 8-6,-4 7-8 12,-4-3 0-12,4 2 0 3,-4 1 0-2,4 0 0 3,4-7 0-2,-4 7 0 6,0 4 0-6,0-4 0 3,1 3 0-5,3-3 0 9,0-7 0-9,3 11 0 5,-3-4-12-5,0-7 12 11,4 10-10-11,-4-10 10 4,0 0-8-4,0 0 8 11,8 7-9-7,-8-7 9-3,0 0-10-1,8 4 10 12,-8-4 0-11,0 0 0 1,8 0 0-2,-8 0 10 7,12 0 8-5,-5-4 2 4,1-3 0-6,-8 7 0 7,8-7-20-6,-4 0 0 7,0 0 8-7,4-3-8 4,-4 3 0-4,-4 7 0 9,4-7 0-9,0 0 0 3,-4 0 0-4,0 7-11 11,3-7 11-10,-3 7-10 1,-3-11 10-2,3 11 0 7,0 0 0-5,0-3 8 5,-4-4 5-6,4 7 2 4,0 0 0-5,-8 0 0 10,8 0-5-10,-8 3-1 5,8-3 0-4,-4 4 0 8,4-4-9-8,0 0 0 3,-8 3 0-3,8-3 0 9,0 0 0-9,0 0 0 2,0 0 0-3,0 0 0 9,0 11 0-9,-4-4 0 6,4-7-9-5,0 0 9 6,0 0 0-6,0 0-12 6,4 10 12-6,-4-10-10 6,4 7 10-7,-4-7-8 9,0 0 8-9,0 0-8 6,0 0-1-6,8 7 0 10,-8-7 0-10,0 0 0 5,0 0 0-5,8 0 0 12,-8 0 0-12,0 0 0 2,0 0 9-2,8 0 0 8,-4-7 0-8,-4 7-8 9,0 0 8-9,0 0 0 5,7-7 0-5,-7 7 0 10,0 0 0-10,0 0-10 5,0 0 10-4,0 0-10 8,0 0-5-8,0 0-1 4,0 0 0-5,0 0-341 15,0 0-69-14</inkml:trace>
    </iact:actionData>
  </iact:action>
  <iact:action type="add" startTime="52693">
    <iact:property name="dataType"/>
    <iact:actionData xml:id="d13">
      <inkml:trace xmlns:inkml="http://www.w3.org/2003/InkML" xml:id="stk13" contextRef="#ctx0" brushRef="#br1">21846 9896 691 0,'0'0'61'2,"0"0"-49"1,0 0-12-3,0 0 0 7,0 0 124-7,0 0 21 8,0 0 5-7,0 0 1 5,0 0-104-5,0 0-21 9,0 0-4-9,0 0-1 3,8-3-5-3,-8 3 0 8,0 0-1-9,0 0 0 6,8-4-15-6,-8 4 0 6,0 0 0-6,0 0 0 7,0 0 0-7,0 0 0 7,0 0 0-6,0 0 0 8,0 0 20-9,0 0-1 5,4 11-1-5,-4-1 0 10,-4-3-18-10,4 4 8 5,-4-4-8-5,-4 0 0 11,4 0 9-11,-3 3-9 6,3-3 0-6,0 3 9 11,0-3-9-11,0 0 0 2,0 0 0-1,0 0 0 7,0 0 0-8,0 0 0 6,-4 4 0-6,1-4 0 10,3 3 0-10,-4 1 0 7,4 3 0-7,0-4 0 6,-4 4 0-4,-4 0 0 7,5 0 8-9,-1 0-8 5,-4 0 0-5,4-4 0 12,0 4-14-12,0 0 5 3,5-4 1-2,-1-3 0 8,4-7 0-8,0 11 0 2,0-4 8-2,0-7-8 7,0 0 8-6,7 7-8 4,-3 3 8-5,-4-10-8 4,12 4 8-3,-4-1-8 8,4-3 8-10,3 4 0 5,-3-4 0-3,4 3 0 6,-4-6 0-7,3 3 0 1,5 0 0-1,-4 0 0 9,-1-4-15-8,1 4-1-1,4 0 0 0,-5-3 0 20,1-1-19-21,0 1-4 0,-5 3-1 1,5 0-327 6,-4-4-65-5</inkml:trace>
    </iact:actionData>
  </iact:action>
  <iact:action type="remove" startTime="61872">
    <iact:property name="style" value="instant"/>
    <iact:actionData xml:id="d14" ref="#d11"/>
  </iact:action>
  <iact:action type="remove" startTime="61872">
    <iact:property name="style" value="instant"/>
    <iact:actionData xml:id="d15" ref="#d12"/>
  </iact:action>
  <iact:action type="add" startTime="61872">
    <iact:property name="dataType" value="strokeEraser"/>
    <iact:actionData xml:id="d16">
      <inkml:trace xmlns:inkml="http://www.w3.org/2003/InkML" xml:id="stk14" contextRef="#ctx1" brushRef="#br2">20177 12307 0,'-43'39'0,"43"-39"0,0 0 0,0 0 0,0 0 0,-4 90 0,15-20 0,5 27 0,4 36 0,3 17 0,-7 17 0,3 7 0,-3 4 0,-4-7 0,0-25 0,3-21 0,-7-38 0,-4-24 0,-8-35 0,4-24 0,-4-4 0,-11-84 0,-13 7 0,1-31 0,-12-35 0,-5-10 0,-7-14 0,8-14 0,8 3 0,0 4 0,0 20 0,15 32 0,0 28 0,9 18 0,15 30 0,-1 32 0,1 14 0,12 0 0,15 81 0,1 2 0,11 46 0,8 28 0,27 35 0,8 31 0,16 17 0,-4-10 0,0 10 0,24-20 0,-122-220 0,0 0 0,0 0 0</inkml:trace>
    </iact:actionData>
  </iact:action>
  <iact:action type="remove" startTime="61872">
    <iact:property name="style" value="instant"/>
    <iact:actionData xml:id="d17" ref="#d9"/>
  </iact:action>
  <iact:action type="remove" startTime="61872">
    <iact:property name="style" value="instant"/>
    <iact:actionData xml:id="d18" ref="#d8"/>
  </iact:action>
  <iact:action type="remove" startTime="61872">
    <iact:property name="style" value="instant"/>
    <iact:actionData xml:id="d19" ref="#d10"/>
  </iact:action>
  <iact:action type="remove" startTime="61872">
    <iact:property name="style" value="instant"/>
    <iact:actionData xml:id="d20" ref="#d13"/>
  </iact:action>
  <iact:action type="add" startTime="61872">
    <iact:property name="dataType" value="strokeEraser"/>
    <iact:actionData xml:id="d21">
      <inkml:trace xmlns:inkml="http://www.w3.org/2003/InkML" xml:id="stk15" contextRef="#ctx1" brushRef="#br2">26981 12506 0,'0'0'0,"0"0"0,-94 0 0,54-4 0,36 1 0,4-18 0,51-3 0,20 3 0,35-21 0,54 7 0,103 0 0,141-7 0,27 18 0,8 6 0,-439 18 0,584-13 0,-161 51 0,-70 14 0,-83-10 0,-109 7 0,-90 3 0,-71-52 0,47 63 0,-255-14 0,-110-15 0,-89 5 0,-52 13 0,-58 11 0,-16 17 0,35-4 0,24-2 0,82-12 0,82-13 0,114-14 0,110-25 0,74-23 0,59-5 0,44-3 0,34-14 0,40 18 0,62-4 0,82 24 0,80 11 0,26 7 0,-35 14 0,-43 10 0,-66 8 0,-83 2 0,-79 15 0,-69 10 0,-64 18 0,-66-1 0,-67 11 0,-86 0 0,-47-3 0,-43-11 0,27 0 0,44-28 0,54-10 0,67-21 0,70-7 0,60-35 0,34-7 0,36-10 0,31-18 0,32-4 0,34-13 0,33 7 0,34-18 0,8-6 0,0 2 0,-23 5 0,-43 3 0,-63 10 0,-55 21 0,-47 11 0,-47 10 0,-40 24 0,-58 1 0,-35 20 0,-47 7 0,-24-20 0,28 6 0,42-3 0,36-14 0,55 3 0,47-3 0,31-17 0,40-11 0,27-7 0,19-21 0,12-6 0,40-5 0,34-6 0,28 17 0,12 8 0,0 9 0,-19 15 0,-48 20 0,-63 15 0,-38 6 0,-52 18 0,-47 10 0,-58 21 0,-43 7 0,-75 4 0,-32 7 0,-7-4 0,15-7 0,40-17 0,47-4 0,54-17 0,60-14 0,42-21 0,40-4 0,35-13 0,51-4 0,62 7 0,154-4 0,235 15 0,3-22 0,118 36 0</inkml:trace>
    </iact:actionData>
  </iact:action>
  <iact:action type="add" startTime="73092">
    <iact:property name="dataType"/>
    <iact:actionData xml:id="d22">
      <inkml:trace xmlns:inkml="http://www.w3.org/2003/InkML" xml:id="stk16" contextRef="#ctx0" brushRef="#br1">1615 10510 806 0,'-20'-4'36'1,"16"1"7"-1,-3 3-35 0,3 0-8 6,-4-4 0-5,8 4 0 5,0 0 105-5,0 0 19 4,0 0 4-5,0 0 1 11,0 0-83-11,0 0-17 5,8-7-3-5,-1 0-1 10,1 4-25-9,4-4 0 3,0 0 0-4,-4 3 0 8,3 1 9-8,1-4-9 8,0 3 10-8,4 4-10 7,3-3 13-7,-3-1-3 7,0 4-1-7,3-3 0 8,9 3 10-8,-5 0 1 7,1 0 1-6,-1 0 0 6,9 0-6-7,-1 0-2 11,4 0 0-11,-4 0 0 5,9 0 7-5,-5 0 0 11,0 3 1-10,1-3 0 2,-1 0-3-3,4 0-1 7,0 0 0-7,0 0 0 8,4 0-5-8,1 0-2 6,-5 0 0-6,4 0 0 9,0 0-10-9,0 0 0 6,0 0 0-6,-4 0 8 10,1-3-8-9,-1-1 0 3,0 1 0-4,0-4 8 11,0 0-8-11,5-3 0 3,3-1 0-2,-4 1 0 11,4-4 0-11,-4 0 0 0,4 0 0-1,4 0-11 29,-8 3-43-29,8-6-9 1,-4 3-1-1</inkml:trace>
    </iact:actionData>
  </iact:action>
  <iact:action type="add" startTime="73963">
    <iact:property name="dataType"/>
    <iact:actionData xml:id="d23">
      <inkml:trace xmlns:inkml="http://www.w3.org/2003/InkML" xml:id="stk17" contextRef="#ctx0" brushRef="#br1">11013 8342 691 0,'0'0'61'1,"0"-7"-49"3,8 0-12-4,-4 0 0 8,0-3 120-8,4 3 22 8,-4 0 4-8,4 3 1 9,-4-2-71-9,3 6-13 5,1-4-3-5,-8 4-1 9,12-3-35-9,-4 3-8 8,4 3 0-8,-4-3-1 9,3 0-15-7,1 0 0 4,-12 0 0-6,8 0-10 13,4 0 10-13,-5 4-13 0,5-1 5 1,-4 0 8 7,0 1-9-6,4-1 9 4,-4 1 0-6,3 3 0 8,-3-4 0-8,4 4 0 6,0 0 8-5,-5 0-8 7,5-3 18-8,4 3-2 6,-4 0-1-6,7 0 0 6,-3 3-3-6,0-3-1 11,7 0 0-11,-7 0 0 4,3 4 0-4,1-1 0 12,-4-3 0-12,-1 3 0 3,9-3 13-2,-1 4 2 6,1-4 1-7,-1 0 0 7,1 3-27-7,-1 1 8 6,5-4-8-5,-5 0 0 7,5 3 10-7,-5-3-10 6,5 0 12-7,-1 0-12 8,1-4 8-7,-1 1-8 4,1 3 0-5,3-4 0 11,4-3 10-11,0 4-10 4,-3-1 8-4,3 4-8 13,8-7 16-12,0 4-1 0,-4-4-1-1,5 0 0 10,-5 3-14-10,0 1-10 6,0-4 2-6,0 0 0 6,1 0 8-4,-1 0 0 6,0 0 0-8,4-4 0 6,0-3 9-6,4 0-9 9,0 7 12-7,4 0-12 2,-4-3 10-3,0 3-10 9,0 0 8-10,0 0-8 4,-4-4 0-4,4 4 0 7,-3-3 0-6,3-1 0 19,4 1-24-17,-4-1-3-3,0 4-1 0,0-3 0 18,4 6-23-18,-4-3-5 0,0-3 0 0,0-1-1 9,-4 1-44-9,0-1-9 0,4-2-2 0,0-1-440 5</inkml:trace>
    </iact:actionData>
  </iact:action>
  <iact:action type="add" startTime="74920">
    <iact:property name="dataType"/>
    <iact:actionData xml:id="d24">
      <inkml:trace xmlns:inkml="http://www.w3.org/2003/InkML" xml:id="stk18" contextRef="#ctx0" brushRef="#br1">16595 6907 633 0,'0'0'56'2,"-4"-7"-44"5,4 0-12-7,0-4 0 10,0 4 160-9,0-3 29 4,0 3 7-5,0 7 0 11,0 0-145-10,0 0-30 1,0 0-5-2,0 0-2 9,0 0-14-9,0 0 9 7,0 0-9-7,0 0 8 7,0 0-8-7,0 0 0 10,0 0 0-10,0 0 0 7,0 0 0-7,0 10 0 8,0-3 0-8,0 4 0 7,4-1 23-7,0 4 2 13,-1 4 1-12,1-1 0 0,4 7 5-1,-4 1 1 6,4 3 0-6,-4 3 0 10,8 0-12-10,-5 11-3 6,1 0 0-5,4 3 0 4,0 8-9-4,-4-1-8 6,3 7 12-7,-3 0-12 9,4 1 8-8,-4 2-8 4,4 11 0-5,-5 4 0 10,1 7 8-9,-4 3-8 2,0 7 0-2,0 0 0 12,4 4 8-12,-8 3-8 0,4 7 0-1,0-4 0 10,0 1 8-10,0-4-8 5,7 3 0-4,-3 1 0 6,0-1 21-6,0-3-2 7,4 0-1-8,-1 0 0 6,5 4-30-6,-8 3-7 9,0 4-1-8,0-1 0 4,-1-3 20-5,1-7-10 11,-4 0 10-11,0 0-8 3,-4-10 8-2,8-4 0 7,-4-7 0-8,0 0 0 6,0-7 0-5,0 1 8 5,3-5-8-4,1 4 0 6,0-6 19-8,-4-5-1 6,4-2 0-6,-4-1 0 9,4 0-30-8,-4 0-7 4,-4-3-1-5,0 0 0 11,3 0 8-11,-3-8 2 3,0 1 0-3,-3-7 0 14,6-7 34-14,-3 0 6 1,0-7 2-1,0-1 0 12,0-2-32-12,-3-8 0 5,3 1 0-4,3-4 0 7,-6-4 0-8,3-3 0 6,3 0 0-6,-3-7 0 20,0 0-28-19,0 0-4 1,0 0-2-2,0 0 0 10,0 0-23-9,0 0-5 0,0 0-1 0,8-7 0-1</inkml:trace>
    </iact:actionData>
  </iact:action>
  <iact:action type="add" startTime="78526">
    <iact:property name="dataType"/>
    <iact:actionData xml:id="d25">
      <inkml:trace xmlns:inkml="http://www.w3.org/2003/InkML" xml:id="stk19" contextRef="#ctx0" brushRef="#br1">14243 8997 1562 0,'-12'-7'69'1,"12"7"15"-1,-4-7-68 0,4 4-16 5,0-4 0-5,0 0 0 10,0 7 23-10,0-10 1 6,0 10 0-6,0 0 0 11,4-7-24-11,-4 7 8 3,8-7-8-3,-4 3 0 15,8-3 0-15,-4 7 0 1,3-3 0-1,5-1 0 9,0 1 0-9,3 3-10 7,5 3 10-7,3 1-10 8,5-1 10-8,-1 4 0 9,4 4 0-9,1-1 0 6,-1 4 0-6,0 3 0 11,-4 1 0-11,5 3 0 6,-5-4 0-6,4 4 0 10,-3 0 0-8,-1 3 0-1,0-3 0-1,1 4 0 6,-1-4 0-5,-3 3-8 5,-1 0 8-4,0 1 0 4,-3 3 0-6,-4-4 0 8,-1 0 0-8,-3 1 0 7,-4-1 0-6,-1 1-8 9,-3 2 8-10,0 5 0 3,-8-1 0-2,4 1 0 10,-4 6 0-10,-4-7 0 1,-4 1 8-1,0 2-8 12,-3 8 0-12,-1-3 8-1,-8-1-8 0,1 0 0 9,-5-3 0-8,1 0 0 6,-5-4 0-6,1 4 0 5,-5-4 0-6,5 1 0 8,-1-1 0-8,1-3-8 7,4-4 8-7,-5 1 0 11,5 3 0-11,-1-7 0 4,4 0 0-3,1-4 0 11,-5 4-10-12,5-7 10 18,7 0-68-17,-4-4-6 2,1 1-2-2,-1-4 0 0</inkml:trace>
    </iact:actionData>
  </iact:action>
  <iact:action type="add" startTime="79025">
    <iact:property name="dataType"/>
    <iact:actionData xml:id="d26">
      <inkml:trace xmlns:inkml="http://www.w3.org/2003/InkML" xml:id="stk20" contextRef="#ctx0" brushRef="#br1">14459 9931 1792 0,'0'0'40'0,"0"0"8"0,0 0 1 0,0 0 1 0,0 0-40 0,0 0-10 2,7-3 0-1,-7 3 0 8,0 0 0-9,0 0 0 6,0 0 0-6,0 0-11 8,8 3-7-8,-8-3-2 8,0 0 0-7,4 14 0 19,0-3-31-19,-8 3-6-1,-4 3-2 0,0 0 0 14,-3 4 27-13,-1 0 4 0,-4 4 2-1,-3-1 0 0,-1 4 15 0,0-4 11 5,5 4-13-5,-5-4 5 10,5 1 17-10,-1-4 4 7,0 3 1-7,1-3 0 9,3-3 28-9,0 2 6 5,4 1 0-5,0-3 1 10,0 3-17-10,1 0-4 5,7-1-1-4,-4 1 0 10,0-3-11-11,8 3-1 3,0-4-1-2,0 1 0 11,3-5-14-12,1 5 0 2,4-8 0-2,4 4 0 10,7-7-12-10,1 0 2 6,3-3 0-6,1-4 0 7,-1-4 0-5,0 4 0 4,13-7 0-5,-5 0 0 5,4 0-9-5,-4-3-1 9,5-4-1-10,-9 0-701 8</inkml:trace>
    </iact:actionData>
  </iact:action>
  <iact:action type="add" startTime="79605">
    <iact:property name="dataType"/>
    <iact:actionData xml:id="d27">
      <inkml:trace xmlns:inkml="http://www.w3.org/2003/InkML" xml:id="stk21" contextRef="#ctx0" brushRef="#br1">14431 8680 403 0,'0'0'36'1,"0"0"-36"5,0 0 0-5,-4-7 0 11,0 0 204-12,0 0 35 4,0 0 6-4,4 7 2 7,0-7-162-7,-3 0-32 8,3 7-6-8,-4-10-2 7,0 3-6-7,4 7-2 9,-4-3 0-8,-4-1 0 5,0-3-6-6,0 4-2 9,0-1 0-9,1 4 0 7,-1 0-9-7,0 4-1 11,-4 3-1-11,4-4 0 4,-3 1-8-4,-5 3-2 6,4-1 0-6,-4 1 0 9,5 4-8-9,-5 3 8 6,0-4-8-6,1 8 8 9,3-4-8-9,0 0 0 5,-4 3 0-5,5 0 0 12,-1 4 0-12,0 0 8 3,0 0-8-2,5 0 8 9,-5 3-8-9,4 4 8 3,0 4-8-4,4-1 8 15,-4 0-8-15,8 1 12 1,0 3-12-1,-4-4 12 7,8 4-12-6,0 0 0 5,0-4 0-5,4 0 8 8,0-3-8-9,4-3 0 6,-1-1 0-5,1-7 0 6,4 4 0-7,-4-3 0 9,7-1 0-9,-3-3 0 5,0 4 0-5,3-8 0 12,1-3 0-12,3 3 0 3,5-3-19-2,-1 0 1 4,-3 0 0-4,3-3 0 23,-7 3-52-24,7-4-10 0,1 1-3 0,3-1 0 1</inkml:trace>
    </iact:actionData>
  </iact:action>
  <iact:action type="add" startTime="80117">
    <iact:property name="dataType"/>
    <iact:actionData xml:id="d28">
      <inkml:trace xmlns:inkml="http://www.w3.org/2003/InkML" xml:id="stk22" contextRef="#ctx0" brushRef="#br1">15513 9022 806 0,'-4'-11'72'0,"-4"1"-58"9,4-1-14-9,0 4 0 7,-4 0 232-7,8 0 43 9,-3 1 9-9,-1-1 1 5,4 3-208-4,-4-3-41 5,8 0-9-6,-4 7-2 9,0 0-13-9,4-7-2 6,3-3-1-6,5 3 0 8,0-4-9-8,0 4 0 7,7-3-10-7,1 3 10 9,3-4-16-8,1 1 4 5,-5 0 0-6,9-1 0 13,-5 1 3-11,5-1 1 0,-1 4 0-2,-3 0 0 8,-1 0-1-8,-3 4 0 6,3 3 0-4,-7 0 0 10,0-4 9-12,-4 4 0 3,-1 4 0-3,-11-4 0 5,8 7 0-2,0 3 0 4,-4 1 0-7,0-1 0 6,-8 4 0-4,0 3 0 5,-4 4 0-6,0 0 0 2,-7 4 0-3,-5-1 8 10,0 4-8-8,1 0 0 1,-5-4 0-2,1 4 0 5,-5-4 0-6,1 1 0 9,7 3 0-9,1-4-10 6,-5 1 10-4,5-1 0 5,-1 0-24-7,4-3 1 6,1 0 1-5,3-3 0 24,0-1-41-25,4 0-8 1,4-3-1-1,0 4-633 0</inkml:trace>
    </iact:actionData>
  </iact:action>
  <iact:action type="add" startTime="80556">
    <iact:property name="dataType"/>
    <iact:actionData xml:id="d29">
      <inkml:trace xmlns:inkml="http://www.w3.org/2003/InkML" xml:id="stk23" contextRef="#ctx0" brushRef="#br1">15709 10241 1954 0,'0'0'43'2,"0"0"9"-2,0 0 1 0,0 0 3 0,0 0-45 1,0 0-11 0,8-3 0-1,-1-4-867 11</inkml:trace>
    </iact:actionData>
  </iact:action>
  <iact:action type="add" startTime="81668">
    <iact:property name="dataType"/>
    <iact:actionData xml:id="d30">
      <inkml:trace xmlns:inkml="http://www.w3.org/2003/InkML" xml:id="stk24" contextRef="#ctx0" brushRef="#br1">14376 9071 1324 0,'0'0'118'1,"0"0"-94"1,0 0-24-2,0 0 0 7,0 0 33-6,0 0 3 5,0 0 0-6,0 0 0 9,12 0-10-9,0 3-2 7,-4 4 0-7,7 0 0 10,9 3 1-10,3 8 0 5,5 3 0-5,-1 3 0 11,0 7-5-11,5 1 0 4,-1 3-1-4,4 0 0 7,0 3-4-7,4 4-1 9,4-1 0-9,0 1 0 9,0 4-14-9,8 2 0 7,4 5 0-7,4 2 0 20,-4-2-43-19,-5-1-5 2,-3-3 0-3,4-4-439 14,-4-7-87-13</inkml:trace>
    </iact:actionData>
  </iact:action>
  <iact:action type="add" startTime="82007">
    <iact:property name="dataType"/>
    <iact:actionData xml:id="d31">
      <inkml:trace xmlns:inkml="http://www.w3.org/2003/InkML" xml:id="stk25" contextRef="#ctx0" brushRef="#br1">15521 8520 1497 0,'-8'-4'133'1,"0"1"-106"6,0 0-27-7,-4 3 0 12,5 3 47-12,-5 4 4 3,4 7 1-3,-4 3 0 9,-3 1-52-8,-5 3-24 5,-4 10 3-6,-3 4 0 28,-8 0-11-28,-4 10-1 1,-5 4-1-1,-3 10 0 1,-4 11 18-1,0 6 4 2,-3 5 1-2,-1 2 0 8,-4 8 11-8,4 6 0 9,0 4 8-8,-4 4-8 5,1 6 0-5,-1-3-20 3,0 0 4-3,0 7-619 8</inkml:trace>
    </iact:actionData>
  </iact:action>
  <iact:action type="add" startTime="87204">
    <iact:property name="dataType"/>
    <iact:actionData xml:id="d32">
      <inkml:trace xmlns:inkml="http://www.w3.org/2003/InkML" xml:id="stk26" contextRef="#ctx0" brushRef="#br1">21698 8931 1465 0,'0'0'64'1,"0"0"15"-1,0 0-63 0,3-10-16 9,1 3 0-8,4 0 0 3,0-4 15-4,0 4 0 7,0 0 0-7,4 4 0 8,-5-8 1-7,1 8 1 6,0-1 0-7,0-3 0 9,0 1-9-8,0 2-8 5,3-3 12-4,-3 4-12 7,0-1 13-5,0 1-4-4,0-1-1 0,-1 1 0 10,5-1 30-10,-4 4 6 5,4-3 0-5,0 3 1 9,3 0-25-9,1 0-6 7,4 0-1-7,-5 3 0 7,9 1-5-6,-1-1 0 9,1 1-8-8,7-1 12 2,0 4-12-4,5 4 9 7,3-1-9-4,-8 0 8 2,5 1-8-3,-1 6 0 1,0-3 0-3,0 4 0 7,-3 3 0-7,-1-1 0 11,-3 8 0-11,-1-3 0 3,-3 3-13-2,-1-1 5 4,-3 5 8-4,-1-4-13 7,5 3 1-7,-9-3 0 4,1 0 0-2,0 0 0 3,-4-4 12-6,-1 0 0 7,-3-3 0-6,0 0 0 7,0-3 0-7,-4 3 0 4,-4 0 0-5,0-4 10 12,0 4 10-12,-4 0 1 3,-4 0 1-2,0 0 0 12,-4 3-10-13,-7-3-1 2,3 7-1-2,-7 0 0 9,-5-4-10-9,1 0 0 5,-9 1 0-4,1 3 0 7,-4-4 0-8,4 0-14 7,-1 1 3-6,1-4 1 5,8 0 2-5,3-4 0 8,-3-3 0-8,7 0 0 19,1-4-26-20,3 1-5 0,0-1-1 0,4-3-488 6,5 0-99-5</inkml:trace>
    </iact:actionData>
  </iact:action>
  <iact:action type="add" startTime="87702">
    <iact:property name="dataType"/>
    <iact:actionData xml:id="d33">
      <inkml:trace xmlns:inkml="http://www.w3.org/2003/InkML" xml:id="stk27" contextRef="#ctx0" brushRef="#br1">21976 9635 1785 0,'-12'-10'159'1,"12"10"-127"1,-4-4-32-2,4 4 0 10,0 0 110-10,0 0 16 6,0 0 3-6,0 0 1 23,0 0-130-23,0 0-19 0,0 0-7 0,0 0-2 0,0 0 4 0,0 0 1 6,8 4 0-6,-4 3 0 23,-4-7-13-22,4 10-4-1,0 0 0 4,0 1 0-4,-4 3 29 1,0 0 11 2,0 0-8-3,-4 3 8 8,4 4 0-8,-4 0 0 9,0 0 0-8,0 0 0 4,4 0 0-5,-4 0 0 10,4-1 0-10,0-2 0 5,0-1 0-5,4 1 0 6,0-1 0-5,0 1-8 7,0-1 8-8,0 0 0 6,0 1 0-3,3-4-8 2,-3 3 8-5,4 1 0 7,4-1 0-7,0-3 0 9,-1 0 0-8,5 0 0 4,0 3 0-5,7-3 0 12,1 0 0-12,-1 0 0 3,5 0 0-2,3-4-8 11,-3-3-4-12,3 0 0 2,0-3 0-2,1-1 0 26,-5-3-32-26,1 0-6 0,-1 0-2 0,0 0-464 5,-7-10-94-5</inkml:trace>
    </iact:actionData>
  </iact:action>
  <iact:action type="add" startTime="88362">
    <iact:property name="dataType"/>
    <iact:actionData xml:id="d34">
      <inkml:trace xmlns:inkml="http://www.w3.org/2003/InkML" xml:id="stk28" contextRef="#ctx0" brushRef="#br1">21796 8680 633 0,'0'0'56'1,"0"0"-44"2,0 0-12-3,0 0 0 9,11 0 86-9,-3 0 15 8,-8 0 3-8,12-3 1 7,-12 3-63-7,8 0-13 9,-8 0-2-9,8 3-1 5,-8-3-15-4,0 0-3 10,7 4-8-11,1 3 12 3,0-4 1-2,-8-3 0 5,0 0 0-6,0 0 0 10,0 0 7-10,0 0 2 6,0 0 0-6,0 0 0 9,-4 11 13-9,4-11 2 7,0 0 1-7,-4 7 0 8,-4 0-14-7,1 0-4 4,-1 0 0-5,-4-1 0 10,4-2-4-10,-8 3 0 4,1 3-1-4,-5-3 0 12,5 0 0-11,-5 0 0 3,0 4 0-4,5-4 0 7,-5 3 5-7,4 1 0 7,-3-4 1-7,-1 3 0 8,8 1-9-8,-3-1-1 8,-1 0-1-8,-4 1 0 8,9 3-10-7,-1-4 12 6,0 4-12-6,4 0 12 4,4-3-12-5,1 3 0 11,-1-4 0-11,4 4 0 4,4-4 0-3,-1 4 0 5,5 0 0-6,0 0 0 9,4 0-9-8,0 0 9 5,7 0-12-6,1-4 12 7,3 4-8-6,1 0 8 5,3-3 0-4,5 3 0 4,3 0-14-5,-4 0 4 5,1 0 1-5,-1-4 0 22,-4-3-37-22,1 3-7 0,3-6-2 4,-3-1-618-5</inkml:trace>
    </iact:actionData>
  </iact:action>
  <iact:action type="add" startTime="90719">
    <iact:property name="dataType"/>
    <iact:actionData xml:id="d35">
      <inkml:trace xmlns:inkml="http://www.w3.org/2003/InkML" xml:id="stk29" contextRef="#ctx0" brushRef="#br1">22082 8956 115 0,'0'0'10'1,"-8"-4"-10"3,4 1 0-4,-4-4 0 9,4 3 268-9,4 4 51 5,0 0 10-5,0 0 3 13,0 0-216-13,0 0-44 3,0 0-8-3,0 0-1 8,0 0-27-8,0 0-6 7,0 0-1-7,8 0 0 8,4 0-16-8,-1 4-3 8,1-1-1-8,0 4 0 7,4 7 19-7,7 0 3 10,-3 3 1-10,3 4 0 6,1 4-7-4,3-1-1 4,9 7 0-6,-1 4 0 8,8 0 14-8,0 3 2 9,4 1 1-9,4-1 0 8,4 4-27-4,4-4-6-3,3 4 0 0,9 3-8 22,-1 1-100-17,-3 2-26-5,0 1-6-1</inkml:trace>
    </iact:actionData>
  </iact:action>
  <iact:action type="add" startTime="91168">
    <iact:property name="dataType"/>
    <iact:actionData xml:id="d36">
      <inkml:trace xmlns:inkml="http://www.w3.org/2003/InkML" xml:id="stk30" contextRef="#ctx0" brushRef="#br1">22799 8997 172 0,'-24'-7'8'1,"13"4"1"-1,-1-1-9 1,0 4 0 2,0 0 0-3,-3 4 0 11,3-1 320-11,0 8 61 5,0-1 13-5,1 8 2 12,-9 3-325-12,0 3-71 3,-3 11 0-3,-5 0-12 11,-7 10 12-11,0 4 0 4,-8 7 0-4,0 3 0 8,-8 7-12-7,-4 7 0 7,0 4 0-8,0-1 0 20,4 5-57-16,0-5-11-4,-4 1-3 0,4 0 0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B0F0"/>
    </inkml:brush>
    <inkml:brush xml:id="br1">
      <inkml:brushProperty name="width" value="0.08819" units="cm"/>
      <inkml:brushProperty name="height" value="0.35278" units="cm"/>
      <inkml:brushProperty name="color" value="#FFFF00"/>
      <inkml:brushProperty name="tip" value="rectangle"/>
      <inkml:brushProperty name="rasterOp" value="maskPen"/>
    </inkml:brush>
    <inkml:context xml:id="ctx1">
      <inkml:inkSource xml:id="inkSrc2">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2T23:15:48.391"/>
    </inkml:context>
    <inkml:brush xml:id="br2">
      <inkml:brushProperty name="width" value="0.055" units="cm"/>
      <inkml:brushProperty name="height" value="0.055" units="cm"/>
    </inkml:brush>
    <inkml:brush xml:id="br3">
      <inkml:brushProperty name="width" value="0.05292" units="cm"/>
      <inkml:brushProperty name="height" value="0.05292" units="cm"/>
      <inkml:brushProperty name="color" value="#002060"/>
    </inkml:brush>
  </inkml:definitions>
  <iact:action type="add" startTime="7665">
    <iact:property name="dataType"/>
    <iact:actionData xml:id="d0">
      <inkml:trace xmlns:inkml="http://www.w3.org/2003/InkML" xml:id="stk0" contextRef="#ctx0" brushRef="#br0">19056 2443 748 0,'0'0'33'1,"0"0"7"-1,0 0-32 0,8-7-8 8,-4 0 0-8,-4 7 0 8,8-7 90-8,-1 4 16 7,5-4 3-7,-12 7 1 22,0 0-122-21,0 0-25-1,12-4-5 0,0 1-1 2,-12 3 15-2,0 0 2 4,7-4 1-4,1 1 0 11,0 3 75-10,-8 0 15 5,0 0 3-6,12-4 1 11,0 4-8-11,-12 0-1 4,0 0-1-4,0 0 0 10,15 0-31-10,-7 0-7 8,-8 0-1-8,0 0 0 7,0 0-12-7,0 0-8 6,12 0 8-6,-12 0-8 4,0 0 12-4,0 0-3 11,12 0 0-11,-1 0 0 5,-11 0 11-5,0 0 3 7,8 4 0-7,4-4 0 8,0 3-8-8,0-3-2 7,-5-3 0-7,5 3 0 8,8 0 15-8,-5 0 4 6,-3-4 0-5,4 4 0 7,0-3-6-8,-1 3-1 6,-3-4 0-5,4 1 0 9,-1 3-5-10,1 0-2 5,0 0 0-5,-1 0 0 12,-3 0-8-12,8-4-2 3,-5 4 0-3,5-3 0 9,-4 3 0-9,3-4 0 6,-3 4 0-6,4 0 0 8,-1 0 0-8,1-3 0 7,-1-1 0-7,5 4 0 8,-1-3-8-8,1 3 0 8,3-4 0-7,-3 4 0 5,3-3 0-6,1 3 8 10,-1-4-8-9,1 1 0 2,-1 3 0-2,0 0 0 7,1 0 0-8,-5 0 0 7,1 0 15-7,3 0-3 7,-7 0 0-7,0-4 0 8,3 4-12-7,-3 0 0 7,-1 0 8-8,1 0-8 7,-4 0 0-7,-1-3 0 6,5 3 0-6,-5 0 0 12,1 0-10-12,0 0-5 4,3-3-1-3,-3 3 0 8,0-4 16-9,-1 4 0 4,9-3 0-4,-8 3 0 9,-1 0 0-9,1-4 0 7,0 1 0-7,-1 3 0 7,1-4 0-7,-4 4 0 8,3-3 0-8,-3-1 0 7,0 4 0-7,4 0 0 9,-5-3 0-9,1 3 0 6,0-4 0-6,-4 4-9 9,0 0 9-7,3-3 0 1,-3 3 9-2,0-4 7 6,-8 4 2-7,12 0 0 8,-4 0-30-8,0 0-7 7,-8 0-1-7,11 0 0 8,-3 0 20-8,-8 0 0 7,0 0-8-7,8 0 8 8,0 0-16-8,-8 0 0 7,8 4 0-7,-8-4 0 21,0 0-39-21,0 0-7 1,0 0-2-1,11 3-710 3</inkml:trace>
    </iact:actionData>
  </iact:action>
  <iact:action type="add" startTime="11138">
    <iact:property name="dataType"/>
    <iact:actionData xml:id="d1">
      <inkml:trace xmlns:inkml="http://www.w3.org/2003/InkML" xml:id="stk1" contextRef="#ctx0" brushRef="#br1">19123 2258 172 0,'11'-3'16'1,"-11"3"-16"1,0 0 0-2,0-11 0 9,0 4 252-9,0 0 48 6,-4 1 10-5,0-1 2 8,1 3-185-9,3 4-37 6,3-10-7-6,-3 10-2 11,-3-7-43-11,3 7-9 3,3-4-1-3,-3 4-1 9,0 0-19-9,0 0-8 6,8-7 8-6,0 0-8 9,8 4 0-9,-8-1 0 6,-8 4 0-6,15-3 0 8,5 3 0-8,0 0 0 9,-13 0 0-9,9 3 0 7,4-3 0-7,-1 4 0 10,-3-4 0-10,0 3 0 5,3 1 12-5,1-1 3 8,3-3 1-8,1 4 0 7,-5-1 4-7,5 1 2 7,-1 3 0-7,1-4 0 8,-1 1-10-8,-3-1-1 6,4 1-1-6,-1-1 0 9,1 1-10-8,-1-1 0 4,5 4 0-5,-1-4 8 10,0 1-8-10,1-1 0 6,3 1 0-6,1-1 0 12,-1 1 0-12,4-1 0 2,1 1 0-2,-1-1 0 11,0 1 0-11,0-1 0 5,-3-3 0-5,3 0 0 9,-4 4 0-9,1-1 0 6,-1-3 0-6,4 4 0 8,-3-4 0-7,7 0 0 6,-4 0 0-6,4 0 0 4,1 0 0-4,-1 3 0 8,0-3 0-8,0 0 8 4,4 0-8-5,-4 0 0 8,-3 0 0-8,-1 0 0 7,-4 0 0-7,5 4 0 6,-5-4 0-5,0 0 8 7,1 0-8-7,3 0 0 5,-4 0 0-6,5 0 0 8,3 0 0-7,0 0 0 4,0 0 0-4,4 3 0 8,-4-3 0-9,5 0 0 5,-5 0 0-4,-4 0 0 10,4 0-12-11,-4 0 1 3,1 0 1-2,-1 0 0 7,0 0 10-8,4 0 0 8,1 0 0-8,3-3-8 7,-4 3 8-7,4 0 0 7,4 0 0-6,-4 0 0 7,0 0 0-8,0 0 0 7,-3 0 0-6,-1 3-8 5,0 1 8-6,-4-4 0 9,1 3 0-8,3 1 0 4,4-1 0-5,0-3 0 8,0 4 0-8,4-1-8 7,-4-3 8-7,0 4-12 7,4-1 12-7,-7 1-12 9,-1-4 12-9,0 3 0 5,-4 1 0-4,4-1 0 8,-3 1 0-9,-1-4 0 6,0 0 0-6,4 3 0 10,-3-3 0-10,-1 0 9 5,8 0-1-5,-4 0-8 11,-3 0 0-11,-1 0 0 3,0 0 0-3,0 0-9 11,1 0 9-11,-5 0 0 5,-4 0 0-5,5-3 0 9,-9 3 10-9,5 0-2 5,-5-4-8-4,1 4 12 7,-5 0-12-8,5 0 0 8,-1 0 0-8,-3 0 0 8,0 0 0-8,-1 0-18 9,9 4 4-9,-5-4 1 18,-7 3-40-18,3-3-8 1,1 0-2-1,4 0-671 4</inkml:trace>
    </iact:actionData>
  </iact:action>
  <iact:action type="remove" startTime="13436">
    <iact:property name="style" value="instant"/>
    <iact:actionData xml:id="d2" ref="#d1"/>
  </iact:action>
  <iact:action type="remove" startTime="13436">
    <iact:property name="style" value="instant"/>
    <iact:actionData xml:id="d3" ref="#d0"/>
  </iact:action>
  <iact:action type="add" startTime="13436">
    <iact:property name="dataType" value="strokeEraser"/>
    <iact:actionData xml:id="d4">
      <inkml:trace xmlns:inkml="http://www.w3.org/2003/InkML" xml:id="stk2" contextRef="#ctx1" brushRef="#br2">25527 5659 0,'0'0'0,"0"0"0,0 0 0,-24-77 0,28 63 0,0 7 0,8 0 0,11 14 0,12 11 0,16 6 0,20 11 0,19 10 0,8 7 0,24 4 0,27 3 0,23 1 0,12 6 0,24-7 0,23-10 0,8 3 0,36-17 0,19 0 0,27-14 0,16-4 0,8-6 0,-20-1 0,-7-6 0,-44-1 0,-31-6 0,-35-4 0,-48-7 0,-50 3 0,-47-10 0,-36 4 0,-38-8 0,-21 12 0,-31-1 0,-42 7 0,-60-4 0,-39-6 0,-62-11 0,-44-10 0,-54-11 0,-24-3 0,-44-8 0,-26 8 0,15-4 0,-4 11 0,16 7 0,20 17 0,-5 14 0,12 3 0,-23 22 0,-51 17 0</inkml:trace>
    </iact:actionData>
  </iact:action>
  <iact:action type="add" startTime="13436">
    <iact:property name="dataType"/>
    <iact:actionData xml:id="d5">
      <inkml:trace xmlns:inkml="http://www.w3.org/2003/InkML" xml:id="stk3" contextRef="#ctx0" brushRef="#br1">19166 2342 723 0,'0'0'16'0,"0"0"3"0,0 0 1 0,0 0 0 0,-12 0-20 0,4 3 0 0,8-3 0 0,0 0 0 0,0 0 0 0,0 0-16 0,0 0 2 0,0 0 1 0,0 0 13 0,0 0 0 0,-8 0 0 0,8 0-9 0,0 0 29 0,0 0 5 0,0 0 2 0,0 0 0 0,0 0 28 0,0 0 5 0,0 0 2 0,0 0 0 0,0 0 2 0,0 0 1 0,0 0 0 0,0 0 0 0,0 0-30 0,0 0-7 0,0 0 0 0,4-3-1 0,-4 3-6 0,12 0-1 0,-4-3 0 0,7 3 0 0,-3-4-5 0,4 4-2 0,-8 0 0 0,7 4 0 0,5-4-13 0,-4 0 0 0,-5 0 0 0,9 3 0 0,0-3 0 0,-1 3 8 0,-3 1-8 0,0-1 0 0,-1-3 21 0,9 4-1 0,-1-1-1 0,-3 1 0 0,-1-1-11 0,1 1-8 0,4-4 12 0,-9 3-12 0,5 1 10 0,-1-1-10 0,1 1 8 0,0-1-8 0,-1 1 9 0,1-1-9 0,3-3 10 0,1 4-10 0,-1-1 11 0,5 1-11 0,-5-1 12 0,5-3-12 0,-1 0 15 0,1 0-4 0,-1 0-1 0,1 4 0 0,3-1-10 0,-4 1 0 0,-3-4 0 0,3 3 0 0,-3-3 0 0,-1 4 0 0,-3-1 0 0,3 1 0 0,-3-4 0 0,0 3 0 0,-1-3 0 0,1 0 0 0,-1 7 0 0,1-7 0 0,3 4 0 0,-3-4 0 0,0 3 0 0,-1-3 0 0,5 4 0 0,-1-4 0 0,-3 3 0 0,0-3 0 0,-1 0 0 0,1 0 8 0,3 0-8 0,1 0 0 0,-1 0 0 0,1 0 0 0,3 0 0 0,-7 0 10 0,3 0-10 0,1 0 10 0,-5-3-10 0,5 3 0 0,-8 0 0 0,3-4 8 0,1 4-8 0,-1 0 0 0,-3-3 0 0,4 3 0 0,-5-4 0 0,5 4 0 0,-4 0 0 0,3 0 0 0,1 0 0 0,-1 0 12 0,1 0-12 0,4 0 12 0,-5 0-4 0,5-3 0 0,-1 3 0 0,5 0 0 0,-5 0-8 0,1 0 0 0,-1-4 0 0,5 4 8 0,-5 0-8 0,5 0 0 0,-1-3 0 0,-4-1 0 0,1 1 18 0,0 3 2 0,-5 0 0 0,5-4 0 0,-5 1-20 0,5 3 0 0,-1-4 0 0,-3 1 0 0,3-1 12 0,1 4-2 0,-1-3 0 0,5-1 0 0,-1 4-10 0,1-3 12 0,-1-1-12 0,4 1 12 0,-3 3-12 0,-1-4 0 0,5 1 0 0,-1-1 8 0,0 1-8 0,-3-1 0 0,-1 4 0 0,1-3 0 0,-1-1 0 0,1 1 0 0,-1-1 0 0,-3 1 0 0,-1 3 0 0,5-4 0 0,-5 1 0 0,4 3 0 0,1-4 8 0,3 4 0 0,1-3 0 0,-1 3 0 0,0 0 5 0,-3 0 1 0,3-3 0 0,0 3 0 0,1 0-14 0,3 0 9 0,-4 0-9 0,1 0 8 0,-1 0-8 0,1 0 0 0,-5 3 0 0,0-3 0 0,1 0 0 0,3-3 0 0,-3 3 0 0,3-4 0 0,0 4 9 0,1-3 0 0,3 3 0 0,-4 0 0 0,1-4 5 0,-1 4 1 0,4-3 0 0,-3 3 0 0,-5-4-2 0,1 4 0 0,-1-3 0 0,0-1 0 0,-3 4-13 0,-1 0 9 0,-3 0-9 0,0 0 8 0,3-3-8 0,-7 3 0 0,3-4 0 0,-3 4 8 0,0 0-8 0,-1 0 0 0,1 0 0 0,0 0 0 0,-4 0 0 0,3 0 0 0,-7 0 0 0,4 0 0 0,-12 0-12 0,8 4 3 0,-1-4 0 0,-7 0 0 0,0 0-35 0,8 3-6 0,4 1-2 0,-4-1 0 0,-8-3-50 0,0 0-10 0,4 7-3 0,-4-7-605 0</inkml:trace>
    </iact:actionData>
  </iact:action>
  <iact:action type="add" startTime="25729">
    <iact:property name="dataType"/>
    <iact:actionData xml:id="d6">
      <inkml:trace xmlns:inkml="http://www.w3.org/2003/InkML" xml:id="stk4" contextRef="#ctx0" brushRef="#br0">14000 9081 403 0,'0'0'36'3,"0"0"-36"4,0 0 0-7,0 0 0 8,4-4 0-8,-4 4 0 7,0 0-15-7,8-3 5 9,-8 3-2-9,4-7-1 5,-4 7 0-5,0 0 0 11,0 0 70-11,0 0 15 4,0 0 2-4,0 0 1 10,0 0-8-10,0 0-2 8,0 0 0-8,0 0 0 12,0 0-44-12,0 0-9 4,0 0-1-4,0 0-1 9,0 0-10-9,0 0 0 7,0 0 0-7,0 0 0 6,0 0 20-6,0 0 1 10,0 0 1-10,0 0 0 4,0 0 25-4,0 0 5 5,0 0 0-4,0 0 1 7,0 0 3-8,0 0 0 7,0 0 0-7,0 0 0 8,0 0-45-8,0 0-11 7,0 0 0-7,0 0 0 8,0 0 8-8,0 0 0 7,0 0 0-7,0 0 0 9,-4-7-8-9,4 7 8 5,0 0-8-5,0 0 8 14,0 0 0-14,0 0 0 5,0 0 0-5,0 0 0 7,0 0 7-6,0 0 1 4,-4-7 0-3,4 7 0 4,0 0-7-4,0 0-1 5,0 0 0-7,0 0 0 6,0 0 10-6,0 0 2 6,0 0 0-6,0 0 0 8,0 0-20-8,0 0 0 11,0 0 0-11,0-7 0 6,0 7 0-5,0 0 0 3,0 0 0-4,0 0 0 8,0 0 0-8,0 0 0 7,4-7 0-7,-4 7 0 23,0 0-25-23,0 0-9 0,0 0-2 0,0 0 0 12,0 0 3-11,0 0 0-1,0 0 0 0,0 0 0 15,0 0 1-15,0 0 1 0,0 0 0 1,0 0 0 12,0 0-21-13,4-7-4 0</inkml:trace>
    </iact:actionData>
  </iact:action>
  <iact:action type="add" startTime="29452">
    <iact:property name="dataType"/>
    <iact:actionData xml:id="d7">
      <inkml:trace xmlns:inkml="http://www.w3.org/2003/InkML" xml:id="stk5" contextRef="#ctx0" brushRef="#br0">18174 9384 172 0,'0'0'16'3,"0"0"-16"8,-8 0 0-11,8 0 0 4,0 0 163-4,0 0 29 8,-4-10 7-8,4 3 1 21,-4 0-232-21,0 3-47 0,4-3-9 1,-3 0-1-1,-5 0 65 0,4 4 12 9,8-4 4-9,-4 7 0 10,-4-4 104-10,4 4 20 6,0 0 5-5,0 0 1 7,-12-3-67-8,4-1-14 5,8 4-2-5,0 0-1 10,0 0-30-10,-4-3-8 4,-4-1 0-4,8 4 0 7,0 0 14-7,0 0 2 7,-7-3 0-7,3-1 0 9,4 4 22-9,0 0 5 9,-8-3 1-8,0 0 0 5,-4-1-19-6,4 1-3 7,8 3-1-7,0 0 0 6,-7 0 9-6,3 0 2 10,4 0 0-10,0 0 0 5,-8 3-7-5,8-3-1 7,0 0 0-7,0 0 0 8,0 0 3-8,0 0 0 9,0 0 0-9,0 0 0 8,0 0-6-6,0 0-1 4,0 0 0-6,0 0 0 8,0 0-6-7,8 4-2 4,-8-4 0-5,0 0 0 8,11 3 4-8,1 0 0 5,-12-3 0-5,0 0 0 12,0 0-5-12,12 4-1 3,11-1 0-3,-7 4 0 9,-8-3-2-9,8-1 0 7,-1-3 0-7,1 4 0 7,-4-4 0-6,3 3-8 6,1 1 12-7,4-1-4 7,-5 4-8-6,5-3 0 7,0-4 0-8,-5 3 8 6,9 1 5-5,-5-1 1 8,1 1 0-9,-4-1 0 5,7 1-14-5,1-1 0 9,-5 1 0-9,5-1 0 7,-1 1 0-7,5-1 0 6,3-3 0-5,0 4 0 7,-11-1-10-8,7 1-5 7,13-4-1-7,-9 3 0 7,0 1 26-6,1-1 5 5,-1 1 1-6,4-1 0 11,-3-3-16-11,-1 3 0 4,-3 1 0-4,3-4 0 12,8 0-16-12,-8-4-5 3,-3 4-2-2,7-3 0 7,8 3 23-8,-4-3-11 7,-3-1 11-6,-1-3-8 6,4 4 8-7,0-4 0 7,1 0 0-7,-5 3-8 8,0-3 8-8,0-3-8 8,-3-1 8-8,-1 1-8 7,-3-1 8-7,3-3 0 10,0 0 0-10,1-3-8 4,-1 0 0-4,-4-1 0 10,9 1 0-10,-9-4 0 6,4 3 8-6,-3 1 0 7,-5 3 0-7,1-7-8 8,-4 0 8-8,-1 0 0 7,1 0 10-7,-9 1-10 8,1-5 16-8,0 4-4 6,-8 4 0-6,4-4 0 13,-4 4-3-13,-4-4-1 4,0 0 0-1,0 0 0 2,-4 3 8-2,-4-3 2 0,4 4 0-3,-4-4 0 8,-4 0-18-7,-3 0 0 5,-1 4 0-6,-4-1 0 11,1 1 11-11,-5 0-2 9,1-4 0-8,-1 3 0 5,-7 1-9-5,0 3 0 3,-1-3 0-4,1 3 0 8,-4-4 0-7,-5 8 0 6,-3-1-14-6,-8 4 5 3,-7-3 9-4,-1 6 0 11,4 1 0-11,-8 3 0 20,0 0-24-19,5 0-2 4,3 0-1-4,0 3 0 0,0-3 11-1,-4 7 1 1,0-3 1 0,1 3 0 3,-1 0 14-3,8 0 0 5,-4 0 12-5,12 3-12 7,0-3 0-7,0 4 0 3,0-1 0-4,3-3-12 12,1 0 1-12,0 3 1 3,-4-3 0-2,0 4 0 8,0-1 0-9,4 4 0 6,7 0 0-6,-3 0 0 8,-8 0 10-8,7 0 0 8,13 0 0-7,-1 0 0 5,1 0-10-6,3 0-6 8,5 0-2-7,3 7 0 17,4-4-41-18,0 0-8 1,4 4-1 0,4 0-1 12,0 0-12-13,4 0-3 1,0 0 0 0,8 7-310 7,4 0-62-7</inkml:trace>
    </iact:actionData>
  </iact:action>
  <iact:action type="add" startTime="39842">
    <iact:property name="dataType"/>
    <iact:actionData xml:id="d8">
      <inkml:trace xmlns:inkml="http://www.w3.org/2003/InkML" xml:id="stk6" contextRef="#ctx0" brushRef="#br0">20941 9715 1335 0,'0'0'59'1,"0"0"13"0,0 0-58-1,0 0-14 9,0 0 0-8,0 0 0 18,0 0-28-18,0 0-8-1,8-7-1 0,-8 7-1 17,4-3 7-17,4-4 2 0,-4 3 0 0,-4 4 0 0,4-3 29 0,-4 3 18 6,7-7-2-6,-7 7-1 9,0 0 54-9,0 0 11 5,0 0 3-5,8 0 0 12,-8 0-35-12,0 0-8 3,12 3 0-3,-12-3-1 10,0 0-30-10,0 0-9 5,8 11 0-5,-4-1 0 9,0 4 0-9,-4 4-11 7,0-5 0-7,-4 5 0 8,4 3-5-8,-4 0 0 8,-4 0-1-8,4 0 0 8,-4-1 17-8,4-2-10 9,0 3 10-9,-3 0-8 5,7 0 8-5,-4 3 0 8,-4 0 0-8,4 1 0 7,0-4 0-7,4 0 0 7,-4-1 0-5,4 5-8 4,0-8 8-6,4 1 0 11,-4-1 0-11,4-3 0 10,0-3 0-5,0-1 0-5,4 0 0 0,-1-3 0 6,-7-7 8-6,12 7-8 4,0-3 8-4,4-1-8 12,-5-3 8-12,5-3-8 3,-4-1 8-3,3-3-8 10,1-3 16-9,0-1 0 4,3-2-1-5,-3 2 0 8,4-6-15-7,-1 3 0 5,-3 0 0-5,4 0 0 6,-5 0-10-6,1 0-8 6,0 0-2-6,-1 0 0 20,-3 0-35-19,-4 4-7-1,4-1-2-1,-5 1-536 0</inkml:trace>
    </iact:actionData>
  </iact:action>
  <iact:action type="add" startTime="40323">
    <iact:property name="dataType"/>
    <iact:actionData xml:id="d9">
      <inkml:trace xmlns:inkml="http://www.w3.org/2003/InkML" xml:id="stk7" contextRef="#ctx0" brushRef="#br0">21212 9736 2127 0,'-12'4'94'0,"12"-4"20"3,-8 0-91-3,4 7-23 6,0-1 0-6,0 5 0 24,4-1-18-23,0 4-8-1,4 4-2 1,0-1 0 9,4 1-70-10,-4 6-14 0,0-3-4 0,-4 3 0 5,4 4 82-4,-4 4 16 1,-4-5 3-1,4 8 1 8,0-3 22-9,0 2 5 6,0 1 1-6,4 0 0 8,-4 0-14-8,4 0 0 8,-1-4 0-8,5-3 0 20,-4 3-48-20,0-6-13 0,4-4-3 0,0 0 0 1</inkml:trace>
    </iact:actionData>
  </iact:action>
  <iact:action type="add" startTime="40581">
    <iact:property name="dataType"/>
    <iact:actionData xml:id="d10">
      <inkml:trace xmlns:inkml="http://www.w3.org/2003/InkML" xml:id="stk8" contextRef="#ctx0" brushRef="#br0">21553 9889 1785 0,'-8'4'159'0,"-4"3"-127"8,0 3-32-8,0-3 0 6,1 4 119-6,3-4 17 8,0 3 4-8,-4 4 1 20,4 0-177-20,1 3-35 1,3 4-7-1,0-3-2 17,0 6 19-17,-4 1 3 0,8-1 1 0,-4 4 0 0,4-4 57 0,-4 8 24 6,4-8-2-6,4 0 0 9,-4-3 0-9,8 0 0 6,0 0 0-6,0-7 0 11,-1 0-22-11,5-4 0 5,0-3 0-5,0 0 0 7,-1-7 0-6,5 0-8 5,0-3 8-5,3-4-8 7,-3-7 0-8,4 0 0 7,3-3 0-7,1-4 0 8,-5-7-10-8,1 0-2 8,-4-3 0-8,-1-1 0 6,1 1 5-6,-4-1 1 9,-4-2 0-8,-5 6 0 4,-3 0 14-4,0 3 0 7,0 1 0-8,-7 0 0 7,-1 3 8-7,-4 3-8 6,-4 4 12-5,-3 4-12 7,-1 3 13-8,1 4-4 8,-5 3-1-8,0 3 0 6,1 7-8-5,-1-3 0 5,1 4-12-5,3 3 12 20,5-4-35-16,-1 4 1-5,0-3 0 0,5-1 0 11,3 1-41-11,0-1-8 3,0 0-1-3</inkml:trace>
    </iact:actionData>
  </iact:action>
  <iact:action type="add" startTime="40972">
    <iact:property name="dataType"/>
    <iact:actionData xml:id="d11">
      <inkml:trace xmlns:inkml="http://www.w3.org/2003/InkML" xml:id="stk9" contextRef="#ctx0" brushRef="#br0">22086 10053 1670 0,'0'0'74'1,"0"0"15"-1,-4 7-71 0,4-7-18 5,0 0 0-5,0 0 0 8,0 0 89-7,0 0 15 5,0 0 2-6</inkml:trace>
    </iact:actionData>
  </iact:action>
  <iact:action type="add" startTime="41134">
    <iact:property name="dataType"/>
    <iact:actionData xml:id="d12">
      <inkml:trace xmlns:inkml="http://www.w3.org/2003/InkML" xml:id="stk10" contextRef="#ctx0" brushRef="#br0">22434 9788 2073 0,'-11'-7'92'0,"11"7"19"1,-8-3-89-1,0-1-22 7,0 1 0-7,0-4 0 9,-3 3 22-9,-1-3 0 7,0 1 0-7,4 2 0 8,-4 1-36-8,5-4-7 7,-5 3-2-7,0 4 0 8,-4 0 23-8,5 0-11 9,-5 4 11-9,0-1-8 5,1 4 8-5,-1 3 0 10,0 1 0-10,1 6 0 8,3 1 0-7,-4-1-8 5,0 1 8-4,5-1 0 3,-1 0-22-3,4 4 1 4,0-3 0-6,4-1 0 22,-4 1-15-22,5-4-4 0,3 0 0 1,-4-1 0 9,4 1-5-9,0-3-2-1,4-1 0 0,-1 1 0 5,1 3 24-5,4-4 5 3,4-3 1-2,0 4 0 9,0-4 7-10,-1-4 2 5,5 1 0-4,0-4 0 19,-1 0-22-19,1-4-4-1,0 4-1 1,-1-7 0-1,1-3 25 0,0 3 10 7,-1-7-8-6,1 3 8 6,4-3 0-7,-5-3 0 10,-3-1 0-9,0 1 0 2,-4-4 0-3,0 0-8 12,-1 4 0-12,1-4 0 4,-8 3 19-4,4-2 4 7,0 2 1-7,-4 1 0 8,0 3 24-8,0 3 4 7,0 1 2-6,0 3 0 6,0 0-17-7,0 7-3 7,0 0-1-7,0 0 0 9,0 0-4-9,0 0-1 6,0 0 0-6,4 10 0 10,4 4-32-9,-4 0-6 3,4 7-2-4,-5 0 0 9,5 3 32-9,0 1 7 7,0-1 1-7,0 1 0 8,4 3-34-8,-1-4-6 6,1 0-2-6,0 1 0 21,4-4-30-21,-5-4-5 1,1 4-2-1,4-4 0 14,-5-3-41-14,-3 4-8 1,4-8-1-1,0 1-1 0</inkml:trace>
    </iact:actionData>
  </iact:action>
  <iact:action type="add" startTime="41677">
    <iact:property name="dataType"/>
    <iact:actionData xml:id="d13">
      <inkml:trace xmlns:inkml="http://www.w3.org/2003/InkML" xml:id="stk11" contextRef="#ctx0" brushRef="#br0">22705 9496 2379 0,'-4'0'52'0,"4"0"12"0,0 0 1 0,0 0 2 1,0 0-54-1,-4 10-13 6,4 1 0-6,4 2 0 23,-4 8-66-22,4 4-16-1,0 10-3 1,0-1-1 9,-4 5-20-10,4 3-4 1,-4-1-1 0,0 1 0 1,0-3 84-2,0-1 17 5,0 0 10-5,0 1-12 8,-4-8-4-7,4 4 0 6,4-7-1-7,-4 3-462 14,0-3-92-14</inkml:trace>
    </iact:actionData>
  </iact:action>
  <iact:action type="add" startTime="42036">
    <iact:property name="dataType"/>
    <iact:actionData xml:id="d14">
      <inkml:trace xmlns:inkml="http://www.w3.org/2003/InkML" xml:id="stk12" contextRef="#ctx0" brushRef="#br0">22133 10203 1933 0,'0'0'85'1,"0"0"19"-1,0 0-84 0,0 0-20 6,7 7 0-6,1 0 0 9,0-4 17-9,0 1-1 8,0-1 0-8,0 4 0 20,3-3-97-20,-3 3-20 1,-8-7-4-1,8 7-1 14,4 0 49-13,-12-7 9 0,0 0 3-1,0 0 0 0,4 10 87 1,-4-10 18 5,0 0 3-6,0 0 1 7,0 0-29-7,0 0-6 9,0 0-1-9,0 0 0 9,0 0-28-8,0 0 0 5,0 0-8-6,0 0 8 7,0 0 0-6,0 0 0 5,0 0 0-6,-4-7 0 8,0-3 0-8,-4 3 0 5,4 0 8-5,-8 0-8 11,5 3 16-11,-5 1-2 4,0-1-1-3,0 1 0 20,1 3-40-21,-1 3-8 0,4 1-1 0,-4-1-1 14,0 8-127-14,1-4-24 0,-13 3-6 3,8 4-1-3</inkml:trace>
    </iact:actionData>
  </iact:action>
  <iact:action type="add" startTime="42455">
    <iact:property name="dataType"/>
    <iact:actionData xml:id="d15">
      <inkml:trace xmlns:inkml="http://www.w3.org/2003/InkML" xml:id="stk13" contextRef="#ctx0" brushRef="#br0">20490 10973 1094 0,'0'0'48'1,"0"0"11"-1,0 0-47 0,0 0-12 8,8-3 0-7,4-1 0 8,4 1 196-9,3-1 38 6,9-6 7-6,3-1 2 8,0 1-211-8,5-4-43 6,3-4-8-6,0 1-1 8,4-4 20-8,8 4 0 7,4-4 0-7,8 3 0 9,-1-3 32-9,5 0 10 7,4 1 2-7,-1 2 1 7,-3 1-14-7,11-1-3 10,1 1-1-10,7-1 0 5,4 1-12-5,-4 3-3 8,-4 0 0-8,5-3 0 7,-1 3 4-7,4 0 0 6,0 0 0-3,0 0 0 4,-3 0-16-7,3 0 0 6,-4 0 0-6,4 0 0 8,0-3 8-8,-4 3-8 7,5 0 0-7,-5 3 9 8,-4-2-9-7,-7-5 10 5,-1 1-10-6,-3 3 10 21,-5 3-34-20,-3 1-6 0,-4-1-2-1,-4 1 0 13,-4 0-28-13,-8 3-5 1,-4 0-2-1,-8 0-536 8,-3 3-107-6</inkml:trace>
    </iact:actionData>
  </iact:action>
  <iact:action type="add" startTime="43326">
    <iact:property name="dataType"/>
    <iact:actionData xml:id="d16">
      <inkml:trace xmlns:inkml="http://www.w3.org/2003/InkML" xml:id="stk14" contextRef="#ctx0" brushRef="#br0">21364 11154 1796 0,'0'0'80'2,"0"0"16"-2,0 0-77 0,0 0-19 6,0 0 0-6,-7-7 0 9,3 4 27-8,4 3 1 5,-8-7 1-6,4 3 0 9,0-3-29-9,-4 4 0 5,4-8 0-5,-4 8 0 12,1-1 29-12,-1-3 7 3,0 4 0-2,0-4 1 8,-4 7-8-9,-3 0-1 7,-1 0-1-7,-4 4 0 10,-3-1-27-10,3 0 0 4,-3 4 8-4,-1-3-8 20,5 3-20-19,3 0-7-1,0 0-1 0,-3 0 0 14,3 3-18-14,0-3-4 0,1 0-1 0,3 4 0 2,4-4 35-2,0 0 6 11,8-7 2-11,0 0 0 4,4 10 8-3,0-3 0 5,8 3 0-6,0-3 0 9,3 4-10-9,5-1 0 8,-1 1 0-5,5-1 0 2,-1 1 10-3,5 3 0 5,-1-4 0-7,1 1-8 19,-1-1-15-14,1 0-2-3,-1-3-1-2,0 0 0 6,1 0-23-5,-1 0-5 0,-3 0-1-1,-1-3 0 13,1 3 12-13,-5-4 3 1,5 4 0-1,-8 0 0 14,-1 0-25-13,-3 4-5-1,0-1-1 0,-8 1 0 14,4-1-29-14,-12-3-5 1</inkml:trace>
    </iact:actionData>
  </iact:action>
  <iact:action type="add" startTime="43614">
    <iact:property name="dataType"/>
    <iact:actionData xml:id="d17">
      <inkml:trace xmlns:inkml="http://www.w3.org/2003/InkML" xml:id="stk15" contextRef="#ctx0" brushRef="#br0">21368 11534 403 0,'-8'-3'36'1,"1"-4"-36"4,-5-4 0-5,0-3 0 11,4 0 188-11,-3 0 32 3,3-7 5-2,4 1 2 7,0-5-105-8,0 1-21 7,4-1-4-7,8-3-1 8,-4 4-70-8,4-4-14 7,-1 4-4-7,1 3 0 10,4-3 20-10,0 3 4 5,3 3 1-5,-3-3 0 9,4 4-15-9,3-4-3 7,1 0-1-7,4 4 0 7,-1-1-6-7,1 1-8 7,3 3 11-6,0 0-11 19,1 3-37-20,-1-2-15 0,1 2-2 0,3 1-685 5</inkml:trace>
    </iact:actionData>
  </iact:action>
  <iact:action type="add" startTime="43898">
    <iact:property name="dataType"/>
    <iact:actionData xml:id="d18">
      <inkml:trace xmlns:inkml="http://www.w3.org/2003/InkML" xml:id="stk16" contextRef="#ctx0" brushRef="#br0">22050 11384 2761 0,'-11'7'122'1,"11"-7"26"-1,-4 7-119 0,4-7-29 10,0 0 0-10,0 0 0 18,0 0-156-18,0 0-36 0,0 0-8 0,7-7-2 16,1 0-130-16,4 0-25 0,-4-3-6 0,-4 3-1 16,4 0 267-16,-1 3 53 1,1-3 10-1,4 0 2 0,4 0 40 1</inkml:trace>
    </iact:actionData>
  </iact:action>
  <iact:action type="add" startTime="44077">
    <iact:property name="dataType"/>
    <iact:actionData xml:id="d19">
      <inkml:trace xmlns:inkml="http://www.w3.org/2003/InkML" xml:id="stk17" contextRef="#ctx0" brushRef="#br0">22536 10813 2386 0,'-11'17'106'0,"3"-10"22"1,4 0-103-1,-4 0-25 8,4 4 0-8,-4-1 0 8,4 0 0-8,-4 4-16 6,5 0 3-6,-5 4 0 22,0-4-50-21,4 3-9-1,-4 4-3 0,4 0 0 3,-4 3 67-3,0 1 8 3,5 3 11-2,-1-1-3 8,0-2 28-9,0 3 6 6,4 3 1-6,0-3 0 10,4-4-35-10,-4 1-8 7,0-1 0-7,4-3 0 22,3 0-21-21,-3-4-7-1,4 1 0 0,0-4-1 0,4 0 12 0,-4-4 2 7,3-3 1-7,5 0 0 6,-4-3 5-6,4-4 1 11,-5 0 0-11,5 0 0 4,0-11-4-3,-1 4 0 6,1-3 0-6,4-1 0 20,-9-3-16-20,1 0-4 0,4 0-1-1,-4 0 0 0,-5 1 23 0,1-1 10 5,0 0-8-4,-4 0 8 7,0 0 24-7,0 0 11 4,-4 3 1-5,-4 1 1 10,4 3-20-9,-4-3-4 3,-4 6-1-4,4 1 0 12,-8-1 2-12,1 1 0 3,-1 3 0-2,4 3 0 7,-4 1-22-8,-3 3-5 7,3-1-1-7,0 5 0 8,-4-1 2-8,5 4 0 7,-1-3 0-6,0 6 0 6,0 1-11-7,5-1-1 9,-1 0-1-8,0 1 0 4,4 3 5-5,0 0 0 9,4-4 1-8,0 1 0 17,0-5-52-18,0-2-10 1,4-1-3-1,-4-10-662 3</inkml:trace>
    </iact:actionData>
  </iact:action>
  <iact:action type="add" startTime="44530">
    <iact:property name="dataType"/>
    <iact:actionData xml:id="d20">
      <inkml:trace xmlns:inkml="http://www.w3.org/2003/InkML" xml:id="stk18" contextRef="#ctx0" brushRef="#br0">22752 10834 1785 0,'0'0'159'1,"0"0"-127"3,0 0-32-4,0 0 0 9,0 0 89-9,0 0 12 7,8 0 3-7,0 0 0 21,-5 0-148-21,5 0-28 0,0 3-7 0,-8-3-1 4,0 0 60-3,0 0 11 2,0 0 9-3,4 7-12 13,-4 4 49-13,4 3 10 3,-4-4 1-2,0 7 1 6,0 1-33-7,0-1-6 7,0 4-2-7,0-3 0 21,0 2-32-21,4-2-8 0,-4-1 0 0,4 1-1 1,0-1 13-1,0-3 4 9,3 0 0-8,-3-4 0 4,0 1 16-5,4 3-10 12,0-7 10-11,0 0-8 4,-8-7-4-5,8 7 0 4,3-4 0-4,-3 1 0 9,4-4 4-9,0 0 0 7,0 0 0-7,-1 0 0 23,5-4-23-21,-4 4-4-2,0-7-1 0,3 4 0 13,-3-4-8-10,4 3-3-2,-5-3 0-1,1 0 0 9,0 0-20-9,0 0-4 3,-1-3-1-3,-3 3 0 12,4-3-32-12,0 3-8 1,3-11 0-1,-3 1-1 0</inkml:trace>
    </iact:actionData>
  </iact:action>
  <iact:action type="add" startTime="44917">
    <iact:property name="dataType"/>
    <iact:actionData xml:id="d21">
      <inkml:trace xmlns:inkml="http://www.w3.org/2003/InkML" xml:id="stk19" contextRef="#ctx0" brushRef="#br0">23061 10757 2311 0,'0'0'102'1,"0"0"22"0,0 0-100-1,0 0-24 7,0 0 0-7,-3 10 0 8,3-3 0-8,0 4 0 9,0-1 0-9,0 1 0 19,0-1-48-19,0 4-4 0,3 4-2 0,-3 3 0 1,0 3 54-1,-3 4 15 9,3 0 1-9,0 3 0 11,0 4 12-11,0 3 4 6,0-3 0-6,0 3 0 23,0-3-56-23,3 0-10 0,-3 0-2 0,4-4-1 10,0 4-167-10,4-4-32 0,0 22-8 5,0-18 0-5</inkml:trace>
    </iact:actionData>
  </iact:action>
  <iact:action type="add" startTime="47800">
    <iact:property name="dataType"/>
    <iact:actionData xml:id="d22">
      <inkml:trace xmlns:inkml="http://www.w3.org/2003/InkML" xml:id="stk20" contextRef="#ctx0" brushRef="#br0">23285 10262 748 0,'0'0'33'1,"0"0"7"0,0 0-32-1,0 0-8 10,0 0 0-10,0 0 0 4,0 0 173-3,0 0 33 7,0 0 6-8,0 0 2 7,0-10-187-7,4 3-38 7,0-7-7-7,0 3-2 8,3-3 28-8,-3 1 6 7,0-1 1-7,0 0 0 7,0 3 41-6,4-3 9 6,0 0 2-7,-4 0 0 9,0-3-11-9,4 3-1 6,-1-3-1-6,5-1 0 10,-8 4-22-10,4 0-4 5,4 0 0-5,-1-3-1 10,-7 3-11-10,4 4-1 6,4-4-1-6,-4 0 0 8,0 7-14-7,-1-4 0 6,1 1 8-6,0 3-8 8,0 0 0-9,0 3 0 6,-8 4 0-5,8 0 0 5,-1 0-20-6,-7 0 2 10,8 7 1-10,0 0 0 5,0 4 17-5,0 3 0 5,4 0-8-5,-5 0 8 8,1 3 0-8,0 4 0 7,4-4 0-7,-4 4 0 9,3 0 0-9,-3 0 0 5,4-4-8-3,4 1 8 9,-5-1 0-10,5 1 0 1,-4-4 0-2,4-4 0 9,-1 1 0-9,1-4-10 5,0 0 10-5,-1-7-8 11,1-4 8-10,0 1-8 2,-1-4 8-3,1-4-8 12,0 1-3-12,3-8 0 4,-3 1 0-3,4-8 0 19,-5 1-130-20,1-7-27 0</inkml:trace>
    </iact:actionData>
  </iact:action>
  <iact:action type="add" startTime="48417">
    <iact:property name="dataType"/>
    <iact:actionData xml:id="d23">
      <inkml:trace xmlns:inkml="http://www.w3.org/2003/InkML" xml:id="stk21" contextRef="#ctx0" brushRef="#br0">23273 8935 1609 0,'0'0'35'0,"0"0"7"0,0 0 2 0,0 0 2 0,0 0-37 0,0 0-9 7,0 0 0-7,0 0 0 8,0 0 0-8,0 0 0 8,0 0-10-8,4 10 10 9,-4-3-12-9,4 7 12 5,0-4-13-5,-4 4 5 8,0 4 8-8,4-1 11 9,-4 1-3-9,0 3 0 9,0-1-8-8,0 1 8 4,4 0-8-5,0 0 8 9,0 0-8-9,-1-3 0 4,1-1 0-4,4-3 0 9,0 0 0-9,4-4 0 7,-4 1 0-7,3-1 8 7,1 1 6-7,4-1 1 8,-4-3 0-8,3-3 0 8,-3 2-15-8,0-2 0 7,7-4 8-5,1-4-8 4,-4 4 0-6,3 0-15 9,1-6 3-9,-1 2 1 18,-3-3-42-18,0-3-9 1,0 3-2-1,-5-4 0 16,5-3-48-16,-4 4-9 0,3-22-3 1,-3 12 0-1</inkml:trace>
    </iact:actionData>
  </iact:action>
  <iact:action type="add" startTime="48721">
    <iact:property name="dataType"/>
    <iact:actionData xml:id="d24">
      <inkml:trace xmlns:inkml="http://www.w3.org/2003/InkML" xml:id="stk22" contextRef="#ctx0" brushRef="#br0">23544 8851 691 0,'0'0'61'1,"0"0"-49"1,0 0-12-2,-4 10 0 8,8-3 248-7,-4 7 46 6,0-3 10-7,3-1 1 8,1 8-247-8,0-4-50 6,0 7-8-6,4-4 0 9,-4 7 0-9,4-3 0 6,-4 4 0-6,4 3 8 22,-4 3-28-22,3-3-7 1,-3 3-1-1,0 4 0 0,4 0 28 1,-4-4 0 5,0-3 0-6,0 3 0 9,4-3 0-9,-4-3 0 6,-1-1 0-5,1-3 0 20,4 0-44-21,-4-4-11 0,4-3-1 0</inkml:trace>
    </iact:actionData>
  </iact:action>
  <iact:action type="add" startTime="48972">
    <iact:property name="dataType"/>
    <iact:actionData xml:id="d25">
      <inkml:trace xmlns:inkml="http://www.w3.org/2003/InkML" xml:id="stk23" contextRef="#ctx0" brushRef="#br0">23834 9294 2019 0,'0'0'89'1,"0"0"19"-1,0 0-86 12,0 0-22-12,0 0 0 0,0 0-594 11,0 0-123-11</inkml:trace>
    </iact:actionData>
  </iact:action>
  <iact:action type="add" startTime="49125">
    <iact:property name="dataType"/>
    <iact:actionData xml:id="d26">
      <inkml:trace xmlns:inkml="http://www.w3.org/2003/InkML" xml:id="stk24" contextRef="#ctx0" brushRef="#br0">23912 8774 1209 0,'0'0'108'0,"0"0"-87"4,0 0-21-4,0 0 0 9,0 0 163-9,0 0 28 8,0 0 5-8,0 0 2 7,0 0-152-7,16 0-30 9,-5-3-7-9,5-1-1 6,0 1-19-6,3-4-4 8,-3 0-1-8,0 0 0 7,-5 0 16-7,5 4 0 8,4-4 0-7,-5 0 0 6,1 0 10-7,0 3 5 7,-1 1 1-5,5-4 0 6,-4 3-16-8,-1-3 9 6,-3 0-9-6,4 4 8 8,-4-1-8-8,-5 4 0 7,1-7 0-7,0 4-11 8,0 3 1-8,0-4 0 4,-8 4 0-4,0 0 0 10,8 0-5-10,-8 0-1 6,0 0 0-5,0 0 0 6,4 11 16-7,-1-1 0 7,-3 1 0-7,0 6-9 8,-3 1 9-8,-5-1 8 8,4-3-8-8,0 7 11 7,4 3-11-7,-8 1 0 9,4-1 0-9,0 0 0 7,0 4 0-7,4 0 0 8,-8 4-9-8,5-1 9 6,-1-3 0-6,4 0 0 7,-4-1 0-5,0-2 0 5,4-1-8-7,0 1 8 6,0-4-12-6,0-1 12 24,0-2-45-23,0-1-3 0,0-3 0-1,0-3-467 4,-4-4-93-4</inkml:trace>
    </iact:actionData>
  </iact:action>
  <iact:action type="add" startTime="49545">
    <iact:property name="dataType"/>
    <iact:actionData xml:id="d27">
      <inkml:trace xmlns:inkml="http://www.w3.org/2003/InkML" xml:id="stk25" contextRef="#ctx0" brushRef="#br0">24472 8461 1324 0,'0'0'118'1,"0"0"-94"3,0 0-24-4,0 0 0 8,0 0 210-8,0 0 38 8,0 0 7-8,0 0 1 20,4 14-244-20,0-4-50 0,0 4-10 0,0-3-1 18,0 2-22-18,-4-2-4 0,4 6-1 0,-4 1 0 12,0 3 32-12,-4 3 5 0,4-3 2 0,-4 3 0 2,-4 4 37-2,0 0 0 8,1 0 0-7,-1-4 8 5,0-3 0-6,4 0-8 7,-4 0 12-7,4 0-4 9,0-7-8-9,0 0 0 6,4-4 0-6,0-3 0 8,0 4 0-8,0-11 0 7,0 0 0-7,0 0 0 9,0 0-20-9,12 7 3 6,-4-7 1-6,4 0 0 11,-4 0 16-11,3-4 0 4,1 1 0-3,4-1 0 9,-4-3-12-10,3-3 2 6,1 3 0-6,0-4 0 21,-1 1-28-18,5-4-6-3,-4 0 0 0,-5 4-404 6,5-4-80-6</inkml:trace>
    </iact:actionData>
  </iact:action>
  <iact:action type="add" startTime="49875">
    <iact:property name="dataType"/>
    <iact:actionData xml:id="d28">
      <inkml:trace xmlns:inkml="http://www.w3.org/2003/InkML" xml:id="stk26" contextRef="#ctx0" brushRef="#br0">24512 8496 345 0,'-8'17'31'0,"8"-17"-31"5,0 0 0-5,0 0 0 9,0 0 355-9,-4 7 65 8,0 3 12-8,4 1 4 7,0-1-351-7,4 1-69 9,-4 3-16-9,4 0 0 18,-4 0-25-18,4 7-5 0,4-1-1 0,-8 1 0 22,3 4 3-22,1 6 1 0,-4-3 0 0,4 7 0 0,0 0 27 0,0-1 0 2,0 1 0-2,0 0 0 24,0 4-27-24,0-5 0 0,4 5 0 1,-4-1-701 0</inkml:trace>
    </iact:actionData>
  </iact:action>
  <iact:action type="remove" startTime="57665">
    <iact:property name="style" value="instant"/>
    <iact:actionData xml:id="d29" ref="#d26"/>
  </iact:action>
  <iact:action type="remove" startTime="57665">
    <iact:property name="style" value="instant"/>
    <iact:actionData xml:id="d30" ref="#d24"/>
  </iact:action>
  <iact:action type="remove" startTime="57665">
    <iact:property name="style" value="instant"/>
    <iact:actionData xml:id="d31" ref="#d23"/>
  </iact:action>
  <iact:action type="remove" startTime="57665">
    <iact:property name="style" value="instant"/>
    <iact:actionData xml:id="d32" ref="#d13"/>
  </iact:action>
  <iact:action type="remove" startTime="57665">
    <iact:property name="style" value="instant"/>
    <iact:actionData xml:id="d33" ref="#d12"/>
  </iact:action>
  <iact:action type="remove" startTime="57665">
    <iact:property name="style" value="instant"/>
    <iact:actionData xml:id="d34" ref="#d10"/>
  </iact:action>
  <iact:action type="remove" startTime="57665">
    <iact:property name="style" value="instant"/>
    <iact:actionData xml:id="d35" ref="#d15"/>
  </iact:action>
  <iact:action type="remove" startTime="57665">
    <iact:property name="style" value="instant"/>
    <iact:actionData xml:id="d36" ref="#d11"/>
  </iact:action>
  <iact:action type="remove" startTime="57665">
    <iact:property name="style" value="instant"/>
    <iact:actionData xml:id="d37" ref="#d9"/>
  </iact:action>
  <iact:action type="remove" startTime="57665">
    <iact:property name="style" value="instant"/>
    <iact:actionData xml:id="d38" ref="#d25"/>
  </iact:action>
  <iact:action type="remove" startTime="57665">
    <iact:property name="style" value="instant"/>
    <iact:actionData xml:id="d39" ref="#d18"/>
  </iact:action>
  <iact:action type="remove" startTime="57665">
    <iact:property name="style" value="instant"/>
    <iact:actionData xml:id="d40" ref="#d19"/>
  </iact:action>
  <iact:action type="remove" startTime="57665">
    <iact:property name="style" value="instant"/>
    <iact:actionData xml:id="d41" ref="#d20"/>
  </iact:action>
  <iact:action type="remove" startTime="57665">
    <iact:property name="style" value="instant"/>
    <iact:actionData xml:id="d42" ref="#d22"/>
  </iact:action>
  <iact:action type="remove" startTime="57665">
    <iact:property name="style" value="instant"/>
    <iact:actionData xml:id="d43" ref="#d27"/>
    <iact:actionData xml:id="d44" ref="#d28"/>
  </iact:action>
  <iact:action type="remove" startTime="57665">
    <iact:property name="style" value="instant"/>
    <iact:actionData xml:id="d45" ref="#d21"/>
  </iact:action>
  <iact:action type="remove" startTime="57665">
    <iact:property name="style" value="instant"/>
    <iact:actionData xml:id="d46" ref="#d16"/>
  </iact:action>
  <iact:action type="remove" startTime="57665">
    <iact:property name="style" value="instant"/>
    <iact:actionData xml:id="d47" ref="#d8"/>
  </iact:action>
  <iact:action type="remove" startTime="57665">
    <iact:property name="style" value="instant"/>
    <iact:actionData xml:id="d48" ref="#d17"/>
  </iact:action>
  <iact:action type="remove" startTime="57665">
    <iact:property name="style" value="instant"/>
    <iact:actionData xml:id="d49" ref="#d7"/>
  </iact:action>
  <iact:action type="remove" startTime="57665">
    <iact:property name="style" value="instant"/>
    <iact:actionData xml:id="d50" ref="#d14"/>
  </iact:action>
  <iact:action type="add" startTime="57665">
    <iact:property name="dataType" value="strokeEraser"/>
    <iact:actionData xml:id="d51">
      <inkml:trace xmlns:inkml="http://www.w3.org/2003/InkML" xml:id="stk27" contextRef="#ctx1" brushRef="#br2">30387 12119 0,'0'0'0,"0"0"0,-32-108 0,9 49 0,23 59 0,-43-59 0,-16 59 0,-35 34 0,-67 47 0,-31 40 0,-71 54 0,-50 62 0,-71 38 0,-51 59 0,-32 36 0,-19 41 0,8 11 0,59-25 0,46-49 0,83-41 0,98-91 0,98-91 0,71-79 0,58-57 0,36-48 0,34-66 0,56-60 0,70-31 0,32-39 0,39-13 0,23-11 0,36 4 0,3 3 0,28-3 0,-4-4 0,4 14 0,-20 15 0,-372 250 0,471-338 0,-252 170 0,-58 32 0,-63 49 0,-75 52 0,-58 32 0,-75 59 0,-93 62 0,-91 32 0,-63 52 0,-59 49 0,-15 24 0,-8 18 0,12-14 0,51-28 0,66-35 0,79-49 0,78-59 0,94-70 0,59-38 0,55-69 0,82-60 0,114-80 0,94-63 0,31-24 0,36-18 0,-1 4 0,-15 38 0,-27 28 0,-44 46 0,-66 51 0,-52 50 0,-54 44 0,-39 36 0,-43 31 0,-40 21 0,-27 24 0,-20 32 0,-23 34 0,39-125 0,-71 192 0,-85 31 0,-40 31 0,-28 14 0,-46 8 0,-12 13 0,-16 14 0,-4-3 0,32-4 0,19-21 0,47-45 0,59-49 0,63-59 0,46-63 0,48-48 0,31-42 0,36-46 0,85-73 0,79-56 0,43-62 0,47-38 0,16-25 0,12-32 0,-12 15 0,-28 20 0,-51 49 0,-54 42 0,-55 56 0,-55 49 0,-63 41 0,-39 56 0,-44 46 0,-54 52 0,94-63 0,-184 129 0,-149 174 0,333-303 0,-490 449 0,-39 74 0,-12 24 0,-23 17 0,42-13 0,95-91 0,118-87 0,120-154 0,115-114 0,74-105 0,94-105 0,75-114 0,113-119 0,90-77 0,55-59 0,48-21 0,54-31 0,15 21 0,-34 59 0,-95 84 0,-93 90 0,-118 105 0,-122 107 0,-82 60 0,0 0 0,-51 112 0,-263 208 0,-38 50 0,-48 41 0,-12 35 0,28 21 0,32-28 0,54-38 0,94-74 0,90-73 0,87-86 0,54-81 0,44-91 0,27-48 0,58-66 0,99-98 0,43-60 0,39-37 0,-27-4 0,-24 17 0,-286 300 0,329-383 0,-247 201 0,-62 81 0,-20 101 0,-16-111 0,-160 156 0,-126 39 0,-121 34 0,-55 57 0,-32 27 0,-11 3 0,31-24 0,59-34 0,55-50 0,105-72 0,75-71 0,67-82 0,58-54 0,60-51 0,50-42 0,67-42 0,47-8 0,39 12 0,-8 48 0,-4 46 0,-8 79 0,-34 91 0,-29 70 0,-46 101 0,-24 73 0,-35 81 0,-19 37 0,-29 43 0,-10 6 0,-1-10 0,12-31 0,15-36 0,24-34 0,12-49 0,12-52 0,11-56 0,-4-59 0,1-56 0,7-63 0,24-79 0,23-99 0,24-62 0,0-28 0,-20-17 0,-27 7 0,-36 27 0,-26 32 0,-48 31 0,-36 35 0,-42 42 0,-32 35 0,-35 38 0,-31 31 0,-32 29 0,-27 41 0,-23 21 0,-36 24 0,0 21 0,-4 15 0,20-1 0,7 7 0,32 11 0,28 6 0,54-6 0,63 0 0,71-22 0,54-13 0,67-14 0,74-18 0,83-16 0,67-12 0,42-13 0,13-8 0,15 12 0,-24 2 0,-11 1 0,-28 24 0,-59 10 0,-46 4 0,-55 18 0,-60 2 0,-50 5 0,-47 2 0,-43-2 0,-56-4 0,-73 3 0,-40-3 0,-27-4 0,-28-3 0,12 0 0,4-18 0,24 8 0,58-15 0,39 1 0,36-4 0,51-7 0,43 7 0,39 3 0,39-3 0,43 14 0,59 4 0,98 13 0,59 7 0,67 18 0,42 17 0,24 18 0,40 20 0,3 18 0,-8 7 0,1 11 0,-36-5 0,-28-6 0,-46-7 0,-51-14 0,-71-21 0,-59-21 0,-62-13 0,-55-36 0,-55-13 0,-43-22 0,-48-13 0,-54-29 0,-70-6 0,-76-21 0,-34 0 0,-36-11 0,-3 18 0,-1 0 0,32 10 0,27 11 0,44 10 0,62 11 0,66-1 0,64 15 0,50 14 0,59 6 0,32 11 0,62 28 0,98 3 0,67 18 0,74 13 0,59-2 0,35 16 0,44 8 0,38 13 0,44 8 0,-596-119 0,807 181 0,-219 11 0</inkml:trace>
    </iact:actionData>
  </iact:action>
  <iact:action type="add" startTime="65409">
    <iact:property name="dataType"/>
    <iact:actionData xml:id="d52">
      <inkml:trace xmlns:inkml="http://www.w3.org/2003/InkML" xml:id="stk28" contextRef="#ctx0" brushRef="#br3">13663 8356 403 0,'-8'0'36'3,"8"0"-36"5,-4 0 0-8,4 0 0 8,-8 0 189-8,4 0 31 7,4 0 7-7,0 0 1 8,0 0-168-8,0 0-32 8,0 0-8-8,0 0 0 7,0 0-20-7,0 0 8 9,0 0-8-9,0 0 0 6,0 0 20-6,0 0-4 6,0 0 0-6,0 0 0 9,0 0 20-9,0 0 4 8,0 0 1-7,0 0 0 6,12 0-1-6,-4-3-1 9,4 3 0-10,0-4 0 7,3 4-14-7,1-3-2 7,3 3-1-7,1 0 0 8,4 0-5-8,-5 0-1 6,9 3 0-6,-5-3 0 11,8 0-16-9,-3 4 0-1,3-1 8-1,-3-3-8 7,3 4-12-7,-3-4-7 6,-1 3-1-6,0-3 0 8,-7 0 20-8,3 4-10 7,-3-1 10-7,0-3-8 8,-1 4 8-8,1-1-8 8,-8 1 8-8,3 3-8 7,-3-4 8-7,0 4 0 8,-4 3 0-7,0 1-8 5,3-4 0-6,-3 7 0 8,-4 3 0-8,0 1 0 7,-4 3 8-7,0 3 0 6,0 7 0-6,0 1-8 9,-4-1 8-9,4 4 0 7,-4 3 0-6,4-3 0 6,0 3 0-7,-4 1 8 7,4 3-8-7,-4 3 0 11,4 4 0-10,4-1 0 3,-4 5 0-2,4-1 0 5,0 0 0-6,0-3 0 2,0 3 0-3,0-3 0 14,0-4 0-13,0 4 0 2,0 0 0-3,3 0 0 6,-3-1 0-6,0 1 0 7,4 0 0-7,4 0 0 9,-4-7 11-9,3-1-3 7,-3 1 0-7,4-3 0 7,0-1-8-7,0-7 8 8,-9 4-8-7,9-4 8 5,0-3-8-6,0 4 0 11,-4-4 0-11,3-1 0 3,-3-2 0-2,0-1 8 6,-4 1-8-6,0-1 8 6,4-3 8-7,0 0 2 7,-1 0 0-7,-3-4 0 9,-4 1-18-9,0-4 0 5,4-1 8-5,-4 1-8 11,8 0 10-11,-8-3-2 5,0-4 0-5,0-7 0 10,4 10 2-10,-4-3 0 4,0-7 0-3,0 0 0 7,0 0 6-7,-4 7 2 5,-4 0 0-6,4 0 0 9,4-7 9-9,-4 4 1 7,-7 3 1-7,3-4 0 7,0 1-29-7,0-1 0 7,-4 4 0-6,1-4 0 6,-5 1 0-7,0-1 0 11,1 4 0-10,-1 0 0 2,-4 0 8-3,1 0 1 11,-1-3 1-11,0 6 0 4,1-3-10-4,-5 4-11 7,1-1 3-7,-1 1 0 8,1-1 8-8,-5 0 0 7,1 1 0-7,-4-1 8 8,-5 1 0-7,1-1 0 5,-4 4 0-6,0 0 0 8,-1-3 0-8,1 3 1 7,0-4 0-7,0 4 0 13,-4 0-9-13,4 0 0 5,-1 0 0-5,5-4 0 6,-4 4 0-6,8 0-12 5,-5 0 2-5,5 0 1 22,0 0-15-21,3 3-2-1,5-6-1 0,-1 3 0 14,8-4-119-14,-3-3-24 0,-16 14-5 5,15-7-524-5</inkml:trace>
    </iact:actionData>
  </iact:action>
  <iact:action type="add" startTime="67574">
    <iact:property name="dataType"/>
    <iact:actionData xml:id="d53">
      <inkml:trace xmlns:inkml="http://www.w3.org/2003/InkML" xml:id="stk29" contextRef="#ctx0" brushRef="#br3">9893 10576 961 0,'0'0'20'1,"0"0"5"-1,0 0 1 0,11 3 2 0,1-3-28 0,0 0 0 10,-4 0 0-10,3 0 0 4,1 0 38-3,0 0 2 6,4 0 0-7,-1 0 0 7,1 0-40-7,4 0-12 8,-5 0 0-8,9 0 0 8,-9 0 12-8,9-3 0 7,3 3 0-7,1-4 0 8,-5 1 0-8,5-1 0 7,3 1 8-7,0 3-8 9,5-4 28-9,-5 4 2 5,0-3 0-5,1 3 0 12,3-4 10-12,-4 4 1 3,5 4 1-2,-5-4 0 8,4 0-42-9,5 3 0 6,-1-3 0-6,0 4 0 8,0-4 0-8,0 0 0 6,1 0 0-5,-1 0 0 20,0 0-43-21,4-4-4 0,-8 1-1 1,1 3 0-1</inkml:trace>
    </iact:actionData>
  </iact:action>
  <iact:action type="add" startTime="68205">
    <iact:property name="dataType"/>
    <iact:actionData xml:id="d54">
      <inkml:trace xmlns:inkml="http://www.w3.org/2003/InkML" xml:id="stk30" contextRef="#ctx0" brushRef="#br3">9704 9436 1609 0,'0'0'35'0,"0"0"7"0,0 0 2 0,4 4 2 0,8 3-37 0,0-7-9 7,0 3 0-7,3 1 0 9,9-4 16-9,-1 0 0 6,5 0 1-6,-1-4 0 9,5 1-17-9,3 3 10 6,0-4-10-6,4-3 8 10,8 0-8-10,0-3 0 4,4 3 0-4,0-3 0 22,4 3-28-21,4 0-4-1,0 0 0 1,-1 3-683 7</inkml:trace>
    </iact:actionData>
  </iact:action>
  <iact:action type="add" startTime="68941">
    <iact:property name="dataType"/>
    <iact:actionData xml:id="d55">
      <inkml:trace xmlns:inkml="http://www.w3.org/2003/InkML" xml:id="stk31" contextRef="#ctx0" brushRef="#br3">14988 9224 918 0,'0'0'40'1,"0"0"9"-1,-8-4-39 0,4 4-10 6,-4 0 0-6,0-3 0 8,0-1 55-8,-3-3 9 7,-1 4 1-7,0-1 1 8,0 1-38-8,1-1-8 7,-5 1-2-7,0 0 0 8,-3 3 21-7,3-4 4 8,-4 4 1-9,1 0 0 8,-5 7 4-8,5 0 2 5,-5-4 0-4,1 4 0 8,-1 4-29-9,5-1-5 6,-5 1-2-6,4-1 0 7,1 1-14-7,3-1 0 6,4 4 0-5,-3-3 0 6,3-1 0-7,4 4 0 7,0-4 0-7,8 1 0 7,-4 3 0-6,8-4 0 7,4 4-9-8,4-7 9 7,4 4-12-7,-1-1 12 12,5-3-13-12,-1 3 5 4,5-3 8 0,-1 4 0 1,1 3 0-5,-1-4 0 5,5 4 0-5,-5-3 0 7,5-1 0-7,-1 4-8 8,-3 0-8-8,-1 0-2 7,1 0 0-6,-1 0 0 20,1 0-14-20,-5 3-2 1,-3 1-1-2,0-4 0 10,-4-4-5-9,-5 4 0 1,1-7-1-2,-4 3 0 3,-4 4 58-2,0-3 12 1,-4-4 3-1,-4 3 0 9,-3 4-15-10,-1-3-2 5,-4-4-1-4,1-1 0 7,3 1 30-8,-4-3 7 6,0-4 1-5,1-4 0 6,3 1 0-7,0-4 1 8,0-3 0-8,1-4 0 7,-1-4-25-7,4-3-6 10,0-3-1-10,0-1 0 5,5-2-6-5,-1-5-2 8,4 4 0-8,0 1 0 7,4-8 1-7,-1 3 0 7,5-3 0-7,0 1 0 9,4-1-14-9,0 0 0 6,-1 0 0-6,5 0 0 21,4 7-24-19,-1 0-8-2,-3-3-2 1,7 7-519 4,1 3-104-4</inkml:trace>
    </iact:actionData>
  </iact:action>
  <iact:action type="add" startTime="69465">
    <iact:property name="dataType"/>
    <iact:actionData xml:id="d56">
      <inkml:trace xmlns:inkml="http://www.w3.org/2003/InkML" xml:id="stk32" contextRef="#ctx0" brushRef="#br3">15478 9419 1900 0,'0'0'84'1,"-8"3"18"0,0 4-82-1,8-7-20 6,0 0 0-6,0 0 0 8,0 0 117-8,0 0 19 8,0 0 4-8,0 0-788 14,0 0-157-13</inkml:trace>
    </iact:actionData>
  </iact:action>
  <iact:action type="add" startTime="69659">
    <iact:property name="dataType"/>
    <iact:actionData xml:id="d57">
      <inkml:trace xmlns:inkml="http://www.w3.org/2003/InkML" xml:id="stk33" contextRef="#ctx0" brushRef="#br3">15779 8917 1728 0,'0'0'153'2,"0"0"-122"7,0 0-31-9,0 0 0 6,0 0 110-6,4 7 16 10,0 0 3-10,0 0 1 5,-4 4-115-5,4-1-23 7,0 4-5-7,0 3-1 22,-4 1-42-22,4-1-8 0,-4 8-1 1,0 2-1 0,0-2 38-1,0 3 8 6,0 3 2-6,0-3 0 9,0 3 34-8,4 1 6 7,-4-4 2-8,4-1 0 9,0 1-11-9,-1 0-1 6,5-7-1-6,0 4 0 8,0-5-11-8,0 1 0 4,4-7 0-4,-5 4 0 9,5-11 0-9,0 3-16 7,0-3 4-7,-1 0 1 9,1-3-2-5,-4-4-1 0,4 0 0-4,0-4 0 5,-1 1 5-5,1-4 1 9,0-4 0-9,-4 1 0 6,3-1 8-5,1 1 0 8,-4-4 0-8,4 0 0 3,-4 0 11-4,-4-3-3 9,-1 3 0-9,1-4 0 6,-4 1 0-5,0 3 0 6,-4-4 0-7,1 4 0 8,-1 1 2-8,-4-1 0 6,0 0 0-6,0 3 0 9,-4 1 9-9,1 6 1 7,-1 1 1-7,0-1 0 9,0 8-21-9,-3-1 0 5,3 8 0-5,0 3-8 12,-4 0 8-12,5 3-12 3,-5-3 12-3,4 3-12 10,4 1 1-10,1 3 0 6,-1 0 0-6,0 0 0 8,4-1-9-8,0 1-1 6,4-3-1-5,-4-1 0 19,8 1-22-20,0-1-5 1,4-3-1-1,-4 0 0 18,4-7-150-17,-1 0-29-1,9-4-7 0,-16-3 0 0</inkml:trace>
    </iact:actionData>
  </iact:action>
  <iact:action type="add" startTime="70141">
    <iact:property name="dataType"/>
    <iact:actionData xml:id="d58">
      <inkml:trace xmlns:inkml="http://www.w3.org/2003/InkML" xml:id="stk34" contextRef="#ctx0" brushRef="#br3">16281 8907 2113 0,'0'0'46'1,"0"0"10"-1,0 0 1 0,0 0 3 0,0 0-48 0,4 7-12 6,0 0 0-6,0 3 0 8,0 1-10-7,0 3-5 7,0-4-1-8,-4 7 0 22,0 1-45-22,3-1-10 0,-3 4-1 0,0-3-1 13,-3-4 33-13,-1 3 6 0,0 4 2 0,4 0 0 3,0 0 32-3,0 0 0 6,0-4 0-6,0 0 0 11,8 1 24-11,-5-4 11 3,1-4 2-3,4 4 1 10,4-3-30-10,-4-1-8 7,8-3 0-7,-5-3 0 10,1-1 0-10,4 0-8 5,-1-6 8-4,1 0-12 18,0-4-16-18,-1 0-3-1,5 0-1 1,-4-4 0-1,3-3 17 0,-3 0 3 9,0 4 1-8,-1-4 0 17,1 0-49-18,-4-3-9 1,3-1-3-1,1 1-584 3</inkml:trace>
    </iact:actionData>
  </iact:action>
  <iact:action type="add" startTime="70457">
    <iact:property name="dataType"/>
    <iact:actionData xml:id="d59">
      <inkml:trace xmlns:inkml="http://www.w3.org/2003/InkML" xml:id="stk35" contextRef="#ctx0" brushRef="#br3">16567 8851 2152 0,'0'0'48'1,"0"0"9"-1,0 0 3 0,0 0 0 0,-4 10-48 0,4-3-12 6,4 7 0-5,0-3 0 7,0 3-8-8,0 3-4 7,0 4-1-7,0 3 0 8,4 4-7-8,-4 4-2 6,3 6 0-6,-3 7 0 23,4 1-6-22,-4 2 0-1,0 1-1 1,0 3 0 11,8 1-5-10,-5-1-1-1,1 4 0-1,0 3-785 5</inkml:trace>
    </iact:actionData>
  </iact:action>
  <iact:action type="add" startTime="73112">
    <iact:property name="dataType"/>
    <iact:actionData xml:id="d60">
      <inkml:trace xmlns:inkml="http://www.w3.org/2003/InkML" xml:id="stk36" contextRef="#ctx0" brushRef="#br3">19883 8896 57 0,'0'0'0'2,"0"0"0"-2,0 0 0 1,0 0 0 6,0 0 0-7,0 0 0 7,0 0 141-7,0 0 23 9,0 0 5-9,4-7 1 6,4 0-95-5,-8 7-19 6,0 0-4-7,0 0-1 7,0 0 13-7,0 0 4 10,0-7 0-10,0 7 0 7,0 0-37-7,0 0-7 8,4-7-2-8,-4 7 0 7,0 0-22-7,0 0 9 5,0 0-9-5,0 0 0 9,0 0 40-9,0 0 0 6,0 0 1-6,0 0 0 10,0 0-10-9,11 0-3 4,1 0 0-5,0 0 0 8,0-3-11-8,3 3-2 6,-3-4-1-5,4 4 0 6,-1-3-4-7,1-1-1 7,0 4 0-5,3 0 0 4,1-3-9-5,0 3 12 7,-5-3-12-8,5 6 12 7,-1-3-12-7,1 0 0 9,0 3 0-9,-1-3 0 6,1 0 0-6,3 0 0 10,1 4 0-9,-1-4 0 2,5 0 0-2,-1 0 0 6,1 3 0-6,-1-3 8 6,1 4-8-7,-5-4 0 7,1 0 9-7,-5 0-9 23,9 0-20-21,-9 0-8-2,1 3-1 0,-5-3-1 0,-3 0 30 0,4 0-9 4,-4 4 9-4,-1-1 0 10,-3-3 0-9,4 4 0 4,-12-4 0-4,0 0 0 7,8 7 0-8,-8-7 17 5,4 7-2-5,-4-7-1 9,8 7-2-9,-4 3-1 7,-4 4 0-7,3 0 0 8,-3-3 1-8,0 3 0 8,0-1 0-8,0 8 0 7,0-3-4-6,0 6-8 9,-3 4 12-10,3-4-4 4,0 4-8-4,0-3 0 10,0 3 0-9,3-1 0 3,-3 5 0-4,4-4 0 6,-4 0 0-4,4 3 8 5,0 0-8-7,0 1 0 6,0-1 0-6,4 4 8 10,-4-4-8-10,0 4 0 5,0 7 0-5,0 0 0 10,3-1 0-10,1 1 0 5,-4 0 0-4,4-4 0 9,-4-3 0-10,0 0 0 4,4 0 0-4,-4-7 0 11,3 3 0-11,-3-3 0 5,4-4 0-4,-4 1 8 7,4-4-8-8,-4-4 0 6,4 4 0-6,0-7 0 8,-5 3 0-8,1-3 8 8,0 0-8-8,4 0 8 8,-8-3-8-8,4-1 0 7,0-3 0-6,0 4 0 5,-4-1 0-6,0-3 0 10,4 3 9-9,-4-3-9 3,0 0 0-4,0-7 8 7,0 0-8-7,0 0 0 8,0 11 8-8,0-11-8 7,0 0 8-7,0 0-8 8,0 0 9-8,0 0-9 7,-8 7 12-7,4-4-12 8,-4 1 10-8,8-4-10 7,0 0 8-7,-8 0-8 10,1 0 8-10,-1 3-8 5,0 1 8-5,0-4-8 11,0 3 10-10,0 1-10 1,1-1 12-2,-5 1-12 9,4-4 10-8,-4 3-10 5,4-3 8-6,-3 4-8 8,-1-1 10-8,-4 4-10 8,4-3 12-8,-3-4-12 7,3 7 15-6,0-4-4 7,-3 1-1-8,-1-1 0 5,4-3-10-4,-4 4 8 10,1-1-8-11,-1 1 8 3,0-1 8-2,1 0 2 7,3 1 0-6,-4-1 0 3,1 1-18-4,3-1 10 7,0 1-10-8,0-1 8 9,-3 1-8-7,3 3 0 2,0 0 0-4,-4-4 0 8,5 4 0-8,-5 0-11 5,4-3 11-5,4 3-8 10,-3 0-4-9,-1 0 0 3,4-4 0-4,0 4 0 21,0-3-17-21,8-4-4 1,-4 7-1-1,4-7 0 13,-7 3-22-13,7-3-4 1,0 0 0-1,0 0-413 11,0 0-83-10</inkml:trace>
    </iact:actionData>
  </iact:action>
  <iact:action type="add" startTime="77722">
    <iact:property name="dataType"/>
    <iact:actionData xml:id="d61">
      <inkml:trace xmlns:inkml="http://www.w3.org/2003/InkML" xml:id="stk37" contextRef="#ctx0" brushRef="#br3">21525 8854 1036 0,'0'0'92'1,"0"0"-73"6,0 0-19-6,0 0 0 9,0 0 104-10,0 0 16 4,0 0 4-4,0 0 1 9,0 0-77-9,0 0-16 7,0 0-4-6,0 0 0 6,0 0-19-7,0 0-9 8,0 0 8-8,0 0-8 7,0 0 20-7,0 0 0 8,0 0-1-7,0 0 0 4,0 0 17-5,0 0 3 10,0 0 1-10,0 0 0 6,4 7-4-6,-4 7 0 6,0 4 0-6,0 3 0 8,-4 0-21-8,4 3-5 8,0 0-1-8,0 1 0 8,-4 3 3-7,4 0 1 4,4-4 0-5,-4 0 0 11,4 1-28-9,-4-1-5 3,4 4-2-4,0-11 0 5,0 4 22-5,-4-7 0 3,8 0-9-4,-4 0 9 11,-4 0 0-10,3 0 0 2,5-4 0-3,0 1 0 10,0-1 12-10,4-3-1 6,-4 4 0-5,3-4 0 6,1-4 6-7,8 1 2 7,-5-4 0-7,5 0 0 8,0 0-11-8,-1-7-8 8,5 0 12-8,-5 0-12 7,5 0 0-7,-1-7 0 12,1 0 0-12,-5 0 0 4,5 4-10-2,-8-4-9 2,3 0-1-3,-3 0-1 20,0 0-31-17,-1-4-5-1,-3 8-2-2,0-4-497-1,0 4-100 0</inkml:trace>
    </iact:actionData>
  </iact:action>
  <iact:action type="add" startTime="78127">
    <iact:property name="dataType"/>
    <iact:actionData xml:id="d62">
      <inkml:trace xmlns:inkml="http://www.w3.org/2003/InkML" xml:id="stk38" contextRef="#ctx0" brushRef="#br3">21874 8851 633 0,'0'0'56'1,"0"0"-44"7,0 0-12-8,0 0 0 8,0 0 256-8,0 0 50 7,0 0 10-7,0 0 1 8,0 0-252-8,0 0-50 8,4 10-15-7,0-3 0 8,0 4 0-9,-4-1-10 7,0 4 0-7,0 4 0 8,0 6 2-8,0 0 0 4,0 1 0-3,0 6 0 6,-4 4 22-7,4-4 5 7,0 4 1-7,0 0 0 8,-4 0-20-8,4 0-12 7,-4-4 1-7,4-3 1 9,0 0 10-9,4 0 0 7,0-4 0-6,-4 1 0 5,4-5-15-5,0 1-1 7,-4-3 0-7,4-4 0 17,-1 0-122-17,1 0-25 0,0 0-5-1,0-4 0 0</inkml:trace>
    </iact:actionData>
  </iact:action>
  <iact:action type="add" startTime="78607">
    <iact:property name="dataType"/>
    <iact:actionData xml:id="d63">
      <inkml:trace xmlns:inkml="http://www.w3.org/2003/InkML" xml:id="stk39" contextRef="#ctx0" brushRef="#br3">22235 8980 1728 0,'-12'0'153'2,"4"0"-122"6,0-4-31-8,0 4 0 9,0 0 140-9,8 0 21 6,0 0 5-6,0 0 1 10,-4-3-145-10,4 3-22 4,0 0-18-4,0 0 3 23,0 0-10-21,0 0-3-1,-3 10 0 0,-1 4 0-1,4 4 16 0,-4-1 2 3,0 4 1-3,0 3 0 10,4 4 9-10,0 0 12 10,0 0-2-10,4 3-1 4,0 1-9-4,4-4 10 10,-1 0-10-10,5-1 10 8,-4-2-10-8,4-4 0 4,0 0 0-3,3-4 0 6,1 1-20-7,0-5 4 8,3 1 1-8,1 0 0 7,-1-3-1-7,5-4-1 7,-5 0 0-7,5-4 0 9,-1 1-3-7,-3-4 0 3,0-7 0-4,-1 0 0 6,-3 0 3-7,0-4 0 6,-1-3 0-6,1-3 0 11,-4-4 1-11,-1 0 0 3,-3-3 0-3,0-4 0 13,-8-3 8-12,0-1 8 2,0 4-12-2,-8-3 12 5,0 0 8-6,-3-4 8 7,-1 7 1-7,-4 3 1 8,-3 5 19-8,3 2 4 8,-4 8 1-8,1-1 0 7,-1 4 6-7,-3 4 0 9,-1 3 1-9,1 7 0 6,3 0-49-6,-3 3-22 8,3 4 2-8,-4 4 0 7,5-5 3-7,3 1 1 6,1 0 0-6,-1 0 0 23,0 7-36-22,4-3-8-1,5-4 0 0,3 3-532 7,0-7-105-6</inkml:trace>
    </iact:actionData>
  </iact:action>
  <iact:action type="add" startTime="79075">
    <iact:property name="dataType"/>
    <iact:actionData xml:id="d64">
      <inkml:trace xmlns:inkml="http://www.w3.org/2003/InkML" xml:id="stk40" contextRef="#ctx0" brushRef="#br3">22936 9489 2480 0,'0'0'55'0,"0"0"11"0,0 0 2 0,0 0 1 0,0 0-55 0,0 0-14 6,0 0 0-5,0 0 0 20,0 0-223-21,0 0-47 0,0-21-10 1,4 3-1 0</inkml:trace>
    </iact:actionData>
  </iact:action>
  <iact:action type="add" startTime="79345">
    <iact:property name="dataType"/>
    <iact:actionData xml:id="d65">
      <inkml:trace xmlns:inkml="http://www.w3.org/2003/InkML" xml:id="stk41" contextRef="#ctx0" brushRef="#br3">23269 8795 403 0,'0'0'36'1,"0"0"-36"5,-8-7 0-6,4 0 0 9,-3 0 369-9,3 4 67 6,-8-4 14-6,4 0 2 8,0-4-350-7,-4 4-70 5,5 1-15-6,-5 2-2 11,0-3-15-11,0 4-10 4,1 3 2-4,-1 0 0 9,-4 0 0-9,-3 3 0 7,7 1 0-7,-4 3 0 9,0 6 8-6,5 1 11 1,-5 0-3-2,0 7 0 4,5 0-8-6,-1 4 8 8,0-5-8-8,0 5 8 6,8 3-17-6,4-4-4 10,-3-6-1-10,3 6 0 18,0-7-23-14,3 4-5-4,5-7-1 0,-4 4 0 10,4-8-6-8,0 1-2-1,0-5 0-1,0 1 0 0,-1-7 34 0,5-3 6 6,0-1 2-6,4-2 0 9,-5-5 9-9,1 1 0 6,4-4 8-6,-4 0-8 10,3 0 0-8,1-4 0 4,-4 1-12-5,3 0 4 6,1-4 0-7,-4 0 0 4,-1 0 0-4,1-4 0 10,-4 8 8-9,0 0 0 3,-4-1 0-4,4 4 0 10,-8 4 18-10,4 3 6 5,-4 7 0-4,0 0 1 6,0 0 8-6,0 0 2 6,0 0 0-7,0 0 0 7,0 7-21-6,4 3-4 7,-1 8-1-8,1 3 0 6,-4-1-9-6,8 8 8 8,-8 4-8-6,8 3 8 4,-4-1-8-6,4 5 0 6,0-1 0-6,-4 0 0 9,3-3-16-9,5 0 2 6,-4-4 0-6,4 1 0 24,-8-4-45-23,7 0-9 0,1-4-1-1,0-7-427 4,-8 1-84-4</inkml:trace>
    </iact:actionData>
  </iact:action>
  <iact:action type="add" startTime="79841">
    <iact:property name="dataType"/>
    <iact:actionData xml:id="d66">
      <inkml:trace xmlns:inkml="http://www.w3.org/2003/InkML" xml:id="stk42" contextRef="#ctx0" brushRef="#br3">23626 8604 2530 0,'-8'7'112'1,"4"0"24"-1,0 0-109 0,0 6-27 5,4 5 0-5,-4-1 0 9,0 8 0-9,4 3 0 7,0 3 0-7,4 0 0 20,0 1-20-19,0 6-10-1,4 0-2 0,-4 1 0 14,0-1-46-14,4 0-10 0,-4 4-1 0,3-4-1 15,-3-3 17-14,0 0 3-1,0-7 1 0,0 3 0 15,4-3 3-15,0 0 1 0,-8 0 0 0,4-7 0 1</inkml:trace>
    </iact:actionData>
  </iact:action>
  <iact:action type="add" startTime="80127">
    <iact:property name="dataType"/>
    <iact:actionData xml:id="d67">
      <inkml:trace xmlns:inkml="http://www.w3.org/2003/InkML" xml:id="stk43" contextRef="#ctx0" brushRef="#br3">21298 10199 1670 0,'-8'4'148'1,"0"-4"-118"4,8 0-30-5,0 0 0 9,-8 0 51-9,8 0 4 6,0 0 1-6,0 0 0 21,4-10-79-21,4 3-15 0,4-4-3 0,3 1-1 1,1-1 30-1,4-3 12 9,-1 7-8-9,9-7 8 8,3 4 25-7,4-8 11 7,9 5 1-8,3-1 1 6,3-4-2-6,5 1-1 11,8-1 0-11,-4-3 0 5,4 4-13-4,-1-4-2 5,5 0-1-6,7 0 0 8,5 0-5-8,3 0-1 4,0 4 0-3,5-7 0 8,-9 3-5-8,8 0-8 3,4 0 11-3,1 0-11 8,-1 4 10-9,-4 3-10 6,-4-4 8-6,0 4-8 11,1 4 0-10,-5-1 0 4,4 1 0-5,-7 3 0 11,-1-3 0-10,-3 3 0 0,-12 3 0 0,-8 1 0 8,0-1 0-9,-4 1-11 5,-4 3 1-5,-4 0 0 10,-8 0 1-10,1 0 0 5,-5-4 0-5,-7 4 0 21,-5 0-41-21,-3-3-8 0,0 3-2 1,-12 0-792 2</inkml:trace>
    </iact:actionData>
  </iact:action>
  <iact:action type="add" startTime="80547">
    <iact:property name="dataType"/>
    <iact:actionData xml:id="d68">
      <inkml:trace xmlns:inkml="http://www.w3.org/2003/InkML" xml:id="stk44" contextRef="#ctx0" brushRef="#br3">21952 10356 1612 0,'0'0'144'1,"0"0"-116"3,0 0-28-4,0 0 0 8,12-7 112-8,-4 4 17 9,0-1 3-9,0 1 1 8,-1-1-103-8,1 1-21 6,-4-4-9-6,-4 7 8 10,0 0-20-10,0 0-4 5,0 0 0-5,0 0-1 9,0 10 17-9,0 4 0 6,-4 4 0-6,0 3 0 8,0 0 20-8,1 6 2 7,-5 1 0-7,4 0 0 8,0 4-9-8,4 2-1 8,-4 5-1-8,0-1 0 7,4 4-11-7,0 0 0 9,0-4 0-7,4 0 0 2,4 1 0-4,-4-1-9 11,4-7 9-11,-1-3 0 8,1-3-24-7,8-4 1 6,0-1 1-6,3-2 0 2,1-8-2-3,-1 1-1 6,9-4 0-6,-5-4 0 9,5-6 8-8,-1-4 1 4,5-4 1-5,3-3 0 9,-8-3-5-9,1 0-2 5,-1-11 0-4,-3 3 0 10,-1-6 5-11,-3 3 1 5,-1-7 0-5,-7 7 0 20,0 0-13-19,-4 1-3-1,-4 6 0 1,0 0 0-1,-4 0 32 0,-4 3 10 8,-4 1 0-8,0 7 0 8,-4-1 21-8,0 4 4 8,-3 4 1-8,-1 3 0 7,-4 3 5-7,5 4 2 9,-5 0 0-9,1 7 0 5,-5-4-31-5,4 8-12 8,1-1 8-6,-1 8-8 4,5-4-10-6,-5 6-7 7,0 1-2-7,5 4 0 22,3-4-13-22,0-4-4 1,0 4 0-1,9-4 0 14,-1 1-47-13,0-4-9 0,4-4-3 0</inkml:trace>
    </iact:actionData>
  </iact:action>
  <iact:action type="add" startTime="81013">
    <iact:property name="dataType"/>
    <iact:actionData xml:id="d69">
      <inkml:trace xmlns:inkml="http://www.w3.org/2003/InkML" xml:id="stk45" contextRef="#ctx0" brushRef="#br3">22967 10733 1958 0,'-7'14'87'1,"3"-11"17"-1,0 4-83 0,4-7-21 4,0 0 0-4,0 0 0 9,0 0 120-9,0 0 20 6,0 0 4-6,0 0-1160 11</inkml:trace>
    </iact:actionData>
  </iact:action>
  <iact:action type="add" startTime="81174">
    <iact:property name="dataType"/>
    <iact:actionData xml:id="d70">
      <inkml:trace xmlns:inkml="http://www.w3.org/2003/InkML" xml:id="stk46" contextRef="#ctx0" brushRef="#br3">23101 10370 2448 0,'-12'11'108'1,"12"-11"23"0,-8 7-105-1,8 0-26 7,0-7 0-7,-4 14 0 10,4-4 26-9,-4 0 0 4,4 4 0-5,0-3 0 20,0 3-57-19,0 0-11-1,4 0-2 0,-4 0-1 14,0 7-2-14,4-1 0 0,0 1 0 0,0 0 0 3,-4 0 38-3,8 4 9 7,-4-1 0-7,4 0 0 8,-1-3 0-8,1 0 0 10,4-3 0-9,-4 2 0 5,0-6 0-4,3-3-16 2,-3-1 2-3,4-6 1 7,4-1-6-6,-5-6-1 2,1-1 0-4,4-3 0 9,-4-7 11-9,-1 0 9 5,5-3-13-5,-4 0 5 9,0-1 8-9,-1-3 0 6,1-3 0-6,-4 0 0 9,0-1 0-9,0 1 0 5,-8-4 0-4,-4 0 0 9,4 0 13-10,-4 4-1 5,-8-1-1-5,0 4 0 10,4 0 8-10,-3 1 1 5,-5 2 1-4,0 4 0 7,-3 0 1-7,3 4 0 3,0 3 0-3,-3 3 0 8,-5 1-22-9,5 3 0 7,-1 0-12-7,0 7 4 20,-3 0-28-20,3 0-4 1,1-4-2-1,-1 4 0 13,4 0-26-13,5 0-4 1,-5 0-2-1,8-3-785 4</inkml:trace>
    </iact:actionData>
  </iact:action>
  <iact:action type="add" startTime="81552">
    <iact:property name="dataType"/>
    <iact:actionData xml:id="d71">
      <inkml:trace xmlns:inkml="http://www.w3.org/2003/InkML" xml:id="stk47" contextRef="#ctx0" brushRef="#br3">23732 9997 864 0,'0'0'76'1,"0"0"-60"8,0 0-16-9,8-3 0 5,-8 3 299-5,3-4 57 10,-3 4 11-10,0 0 2 5,0 0-275-5,0 0-55 7,0 0-11-6,0 0-3 20,-7-3-57-21,-5 6-11 0,0 4-2 0,-8 0-1 17,1 0 3-17,-1 7 1 1,-3 0 0-1,3 4 0 0,-3-1 42 0,3 4 17 4,-3 0-1-4,3 3 0 11,0-3 10-11,1 4 2 4,-1-1 0-4,4 4 0 12,1-7-17-11,3 0-3 2,0 0-8-2,4-1 12 19,1-2-32-18,3-1-6-2,4-3-2 0,0 0 0 13,0-3-16-13,4-1-3 0,3-3-1 1,5 0 0-1,4-4 24 0,-4-3 5 10,-5 0 1-10,5-3 0 6,4 0 18-6,0-4 0 11,-1 0 0-11,1 0 0 4,0-4 0-3,3-3 0 5,-3 0 0-4,0-3 0 5,-1-1 0-7,1-2 0 7,0-1 0-7,-1 0 0 8,-3 0 0-8,0-4-18 7,-4 5 2-7,3 2 1 8,-7 1 15-8,4 3 10 6,0 0-2-6,-4 3 0 10,0 4 20-9,-4 7 3 3,0 0 1-4,0 0 0 11,0 0 0-10,0 0 1 2,0 0 0-3,4 11 0 9,0-1-12-9,0 4-2 7,0 7-1-7,-1 4 0 8,1 9-18-8,0 1 10 7,0 7-10-7,0 0 8 8,0 0-8-7,4 3 0 6,-4-3 9-6,4-4-9 5,-1 4 0-6,1-7 0 10,0 0 0-10,4-4-12 18,-4 4-17-18,0-7-4 0,-1 0-1 1,5-8 0 14,-4 5-46-15,0-8-8 2,-4-3-3-2</inkml:trace>
    </iact:actionData>
  </iact:action>
  <iact:action type="add" startTime="82421">
    <iact:property name="dataType"/>
    <iact:actionData xml:id="d72">
      <inkml:trace xmlns:inkml="http://www.w3.org/2003/InkML" xml:id="stk48" contextRef="#ctx0" brushRef="#br3">20212 13039 1209 0,'0'0'108'2,"-4"11"-87"4,4-4-21-6,0-7 0 9,0 0 134-9,0 0 22 8,0 10 5-8,0-10 1 7,0 0-122-7,8 7-24 9,-8-7-4-9,0 0-2 9,0 0 6-9,8 0 2 7,0 4 0-7,3-4 0 7,-3-4 21-6,4 1 4 4,0-4 1-4,0-4 0 6,3-6-6-7,5-1-1 7,-1 1 0-6,5-7 0 5,-4 3-15-6,-1-4-3 7,5 1-1-7,-5 0 0 8,1 3-9-8,-1 0-1 7,5 3-8-7,-8 4 12 10,3 0-12-10,1 7-8 5,-8-3 8-5,3 10-13 11,5 0 1-10,-4 3 1 2,-1 4 0-3,1 7 0 10,0 0 11-10,3 4 0 5,-3 3 0-4,0 0-8 6,-1-1 8-6,5 1 0 5,-1-3 0-5,-3-1 0 7,4 1 0-8,-1-1 9 7,5-3-9-5,-5 0 0 4,1-4 21-6,0-3-2 9,3 0-1-8,8-3 0 3,-3-8 6-4,-1 1 0 8,5-8 1-8,3-3 0 7,-4-6-14-7,1-5-3 6,-1-3-8-5,-4-7 12 22,-3-3-50-22,0-11-10-1,-5-3-3 0,1-4-965 2</inkml:trace>
    </iact:actionData>
  </iact:action>
  <iact:action type="add" startTime="85831">
    <iact:property name="dataType"/>
    <iact:actionData xml:id="d73">
      <inkml:trace xmlns:inkml="http://www.w3.org/2003/InkML" xml:id="stk49" contextRef="#ctx0" brushRef="#br3">22270 12475 172 0,'-20'0'8'1,"16"0"1"-1,-7 0-9 0,3-4 0 5,-4 4 0-4,4-3 0 8,-4-4 356-9,4 3 68 6,1 1 15-6,-5-4 2 10,0 0-333-9,4 0-68 3,0 4-12-4,-3-1-4 10,3-3-16-9,-4 0-8 5,0 4 8-6,4-1-8 8,-3 1 28-5,-1 3 1 1,0 0 0-1,4 7 0 3,-3-4 3-6,-1 8 0 8,0-4 0-7,0 6 0 4,1 5-17-4,-1 3-3 5,0 3-1-5,4 8 0 4,-4-1-11-5,5 7 0 9,3 4 0-9,0 3 0 5,0 4-12-4,0-4 12 6,4-3-12-6,0 4 12 7,4-1-15-8,0 0 5 6,0-3 1-6,4 3 0 9,-1-6-10-9,1 2-1 7,4-6-1-7,0 0 0 8,0-4-3-8,-1-6-1 5,5-4 0-4,0-7 0 10,-1 3 17-11,5-6 8 4,3-4-8-4,-3-4 8 11,7-3 0-11,-3-3 0 4,3-4 0-4,-3-7 0 8,-4-4 0-7,-1 1 11 6,1-4-11-7,-5 0 12 8,5-3-12-8,-8-4 0 7,-4 3 0-7,-1 1 8 7,-3 0-8-7,0 3 8 12,-4 0-8-12,-4 3 8 6,0 4 16-5,-3 0 2 3,-5 0 1-4,0 4 0 7,0 0 13-7,-3 3 4 7,-9 3 0-7,1 4 0 8,3 4-13-7,-4-1-3 5,1 8 0-6,3-1 0 8,1 4-28-8,3 3 0 7,-4 4 0-7,9 0 0 22,-1 4-26-22,4-1-8 0,0 4-2 1,0 3 0 14,5-6-30-13,3 2-6 0,0-2-2-2,3-4 0 9,1 0-99-8,4-4-20 0</inkml:trace>
    </iact:actionData>
  </iact:action>
  <iact:action type="add" startTime="86325">
    <iact:property name="dataType"/>
    <iact:actionData xml:id="d74">
      <inkml:trace xmlns:inkml="http://www.w3.org/2003/InkML" xml:id="stk50" contextRef="#ctx0" brushRef="#br3">22756 13067 2473 0,'-8'14'54'1,"8"-14"11"-1,-4 7 3 0,4-7 2 1,0 0-56-1,0 0-14 6,0 0 0-6,8 7 0 21,4-3-178-21,-1-8-38 0,25-10-8 2,-17-14-2-2</inkml:trace>
    </iact:actionData>
  </iact:action>
  <iact:action type="add" startTime="86536">
    <iact:property name="dataType"/>
    <iact:actionData xml:id="d75">
      <inkml:trace xmlns:inkml="http://www.w3.org/2003/InkML" xml:id="stk51" contextRef="#ctx0" brushRef="#br3">23077 12719 2026 0,'0'0'44'0,"0"0"10"0,0 0 2 0,0 0 1 0,0 0-45 1,0 0-12 7,0 0 0-8,0 0 0 20,8-7-40-19,4-4-9-1,-4-3-3 0,3 0 0 16,1-3-19-16,4 0-4 0,-1-1-1 0,-3 4 0 13,4-3 34-13,0-1 6 0,-1 4 2 0,1 1 0 2,0-1 53-2,3 0 10 6,-3 0 3-6,-4 3 0 12,3 1-16-12,-3 3-4 3,4 0 0-3,-4 0 0 10,-5 7 4-9,1-4 1 5,4 4 0-5,0 0 0 6,-12 0-1-6,8 4 0 5,-5 3 0-6,5 3 0 10,-4 4 8-10,0 0 2 7,0 4 0-7,0 6 0 7,0 0-2-7,-4 8 0 11,4 6 0-9,0 4 0-1,0 3-8 0,3 4-1 5,1 0-1-6,-4 0 0 6,-4-1-14-5,4 1 0 6,4 0 0-7,0-4 0 8,0-6-15-8,0-1-5 6,-1-3-2-5,1-4 0 23,4-7-26-23,-4 1-4-1,-4-1-2 0,0-10 0 11,0 0-110-11,-1-3-21 2,-3 6-5 0,0-17-1-1</inkml:trace>
    </iact:actionData>
  </iact:action>
  <iact:action type="add" startTime="86882">
    <iact:property name="dataType"/>
    <iact:actionData xml:id="d76">
      <inkml:trace xmlns:inkml="http://www.w3.org/2003/InkML" xml:id="stk52" contextRef="#ctx0" brushRef="#br3">23140 13060 2170 0,'0'0'48'2,"-4"7"9"-2,0-3 3 0,4-4 1 0,0 0-49 0,0 0-12 5,0 0 0-5,0 0 0 8,0 0 0-8,12-4-18 7,0-3 4-7,7 0 1 10,1-3-1-9,3-1 0 3,1-3 0-4,7 0 0 9,0 1 14-9,5-8-9 7,7 3 9-7,4-6-8 8,0-1 8-8,4 1 0 7,-4-7 0-7,0 3-614 17,-4-7-118-16</inkml:trace>
    </iact:actionData>
  </iact:action>
  <iact:action type="remove" startTime="91794">
    <iact:property name="style" value="instant"/>
    <iact:actionData xml:id="d77" ref="#d52"/>
  </iact:action>
  <iact:action type="remove" startTime="91794">
    <iact:property name="style" value="instant"/>
    <iact:actionData xml:id="d78" ref="#d57"/>
  </iact:action>
  <iact:action type="remove" startTime="91794">
    <iact:property name="style" value="instant"/>
    <iact:actionData xml:id="d79" ref="#d56"/>
  </iact:action>
  <iact:action type="remove" startTime="91794">
    <iact:property name="style" value="instant"/>
    <iact:actionData xml:id="d80" ref="#d58"/>
  </iact:action>
  <iact:action type="remove" startTime="91794">
    <iact:property name="style" value="instant"/>
    <iact:actionData xml:id="d81" ref="#d55"/>
  </iact:action>
  <iact:action type="remove" startTime="91794">
    <iact:property name="style" value="instant"/>
    <iact:actionData xml:id="d82" ref="#d59"/>
  </iact:action>
  <iact:action type="remove" startTime="91794">
    <iact:property name="style" value="instant"/>
    <iact:actionData xml:id="d83" ref="#d65"/>
  </iact:action>
  <iact:action type="remove" startTime="91794">
    <iact:property name="style" value="instant"/>
    <iact:actionData xml:id="d84" ref="#d63"/>
  </iact:action>
  <iact:action type="remove" startTime="91794">
    <iact:property name="style" value="instant"/>
    <iact:actionData xml:id="d85" ref="#d61"/>
  </iact:action>
  <iact:action type="remove" startTime="91794">
    <iact:property name="style" value="instant"/>
    <iact:actionData xml:id="d86" ref="#d62"/>
  </iact:action>
  <iact:action type="remove" startTime="91794">
    <iact:property name="style" value="instant"/>
    <iact:actionData xml:id="d87" ref="#d60"/>
  </iact:action>
  <iact:action type="remove" startTime="91794">
    <iact:property name="style" value="instant"/>
    <iact:actionData xml:id="d88" ref="#d64"/>
  </iact:action>
  <iact:action type="remove" startTime="91794">
    <iact:property name="style" value="instant"/>
    <iact:actionData xml:id="d89" ref="#d66"/>
  </iact:action>
  <iact:action type="remove" startTime="91794">
    <iact:property name="style" value="instant"/>
    <iact:actionData xml:id="d90" ref="#d67"/>
  </iact:action>
  <iact:action type="remove" startTime="91794">
    <iact:property name="style" value="instant"/>
    <iact:actionData xml:id="d91" ref="#d68"/>
  </iact:action>
  <iact:action type="remove" startTime="91794">
    <iact:property name="style" value="instant"/>
    <iact:actionData xml:id="d92" ref="#d70"/>
  </iact:action>
  <iact:action type="remove" startTime="91794">
    <iact:property name="style" value="instant"/>
    <iact:actionData xml:id="d93" ref="#d71"/>
  </iact:action>
  <iact:action type="remove" startTime="91794">
    <iact:property name="style" value="instant"/>
    <iact:actionData xml:id="d94" ref="#d69"/>
  </iact:action>
  <iact:action type="remove" startTime="91794">
    <iact:property name="style" value="instant"/>
    <iact:actionData xml:id="d95" ref="#d72"/>
  </iact:action>
  <iact:action type="remove" startTime="91794">
    <iact:property name="style" value="instant"/>
    <iact:actionData xml:id="d96" ref="#d73"/>
  </iact:action>
  <iact:action type="remove" startTime="91794">
    <iact:property name="style" value="instant"/>
    <iact:actionData xml:id="d97" ref="#d74"/>
  </iact:action>
  <iact:action type="remove" startTime="91794">
    <iact:property name="style" value="instant"/>
    <iact:actionData xml:id="d98" ref="#d75"/>
  </iact:action>
  <iact:action type="add" startTime="91794">
    <iact:property name="dataType" value="strokeEraser"/>
    <iact:actionData xml:id="d99">
      <inkml:trace xmlns:inkml="http://www.w3.org/2003/InkML" xml:id="stk53" contextRef="#ctx1" brushRef="#br2">19475 12502 0,'-27'4'0,"27"-4"0,0 0 0,0 0 0,0 0 0,82-39 0,12 26 0,35-12 0,32-13 0,51-11 0,35 4 0,23-8 0,8 1 0,-15-4 0,-12 18 0,-20 21 0,-39 6 0,-43 15 0,-47 20 0,-39 28 0,-67 42 0,-79 42 0,-105 70 0,-78 48 0,-79 56 0,-27 11 0,-16 13 0,39-23 0,55-61 0,78-58 0,83-80 0,78-64 0,55-48 0,63-76 0,74-57 0,86-76 0,60-45 0,50-28 0,31 3 0,5 7 0,-17 21 0,-46 32 0,-43 62 0,-63 45 0,-71 39 0,-55 45 0,-50 35 0,-56 25 0,-58 23 0,-98 67 0,-106 67 0,-66 41 0,-44 24 0,0 4 0,12-14 0,59-14 0,82-56 0,87-59 0,81-63 0,72-52 0,54-70 0,67-65 0,82-78 0,62-59 0,36-14 0,16-20 0,-12-4 0,-16 38 0,-46 45 0,-72 32 0,-62 63 0,-55 52 0,-62 45 0,-60 21 0,-46 52 0,-87 67 0,-105 45 0,-12 41 0,3 25 0,28 0 0,71-14 0,78-38 0,71-42 0,70-21 0,67-55 0,121-39 0,94-49 0,114-42 0,91-55 0,77-32 0,71-17 0,63 7 0,55 13 0,7 32 0,-3 11 0,-32 38 0,-51 21 0,-70 13 0,-79 40 0,-74 2 0,-78 15 0,-87 20 0,-47-3 0,-74 10 0,-94 25 0,-63-14 0,-51 20 0,-75 29 0,-128 42 0,-119 27 0,-93 14 0,-67 21 0,-12 7 0,32-17 0,50 7 0,67-25 0,110-35 0,102-31 0,90-38 0,78-42 0,75-18 0,55-27 0,109-35 0,146-53 0,105-27 0,75-18 0,34 0 0,-14-17 0,-32 35 0,-36 3 0,-101 31 0,-400 105 0,514-125 0,-358 100 0,-54 1 0,-63 14 0,-39 30 0,-43-2 0,43-18 0,-86 42 0,-157 69 0,-110 81 0,-62 34 0,-32 46 0,-19 3 0,35 8 0,31-12 0,94-37 0,79-42 0,86-60 0,94-41 0,47-67 0,102-31 0,43-38 0,98-49 0,121-46 0,75-37 0,59-29 0,23-3 0,0-11 0,-19 18 0,-87 28 0,-89 24 0,-111 49 0,-215 101 0,236-101 0,-303 129 0,-43 38 0,-66 39 0,-106 55 0,-118 49 0,-78 59 0,-59 32 0,-4 31 0,0 14 0,31 3 0,95-30 0,94-43 0,117-66 0,102-66 0,94-70 0,75-52 0,70-42 0,90-42 0,95-48 0,66-18 0,43-18 0,4-2 0,-16 20 0,-62 21 0,-55 34 0,-83 36 0,-94 28 0,-81 31 0,-60 24 0,16-45 0,-59 63 0,-207 34 0,-79 29 0,-75 20 0,-50 4 0,-39 3 0,-5 0 0,9 1 0,58-15 0,74-31 0,95-35 0,82-20 0,86-32 0,83-21 0,62-7 0,51-11 0,59-10 0,87 4 0,73-1 0,68-2 0,50-8 0,51 7 0,16 17 0,8-3 0,0 4 0,-16 0 0,-55 3 0,-31 0 0,-87 10 0,-66-13 0,-78 17 0,-71 3 0,-70 1 0,-56-1 0,-42 4 0,-52-7 0,-62 7 0,-63-11 0,-101 4 0,-40 11 0,392-18 0,-565 35 0,75 10 0,16 7 0,59 0 0,50-10 0,75-24 0,94-22 0,79-20 0,81-15 0,72-20 0,89-17 0,95-29 0,89-17 0,44-7 0,59 7 0,30 4 0,-7 6 0,0 8 0,-435 104 0,565-136 0,-259 83 0,-75 12 0,-63 23 0,-42 25 0,-56 28 0,-54 17 0,-28 32 0,-43 31 0,-43 52 0,-66 60 0,-52 51 0,-117 71 0,-122 73 0</inkml:trace>
    </iact:actionData>
  </iact:action>
  <iact:action type="remove" startTime="91794">
    <iact:property name="style" value="instant"/>
    <iact:actionData xml:id="d100" ref="#d76"/>
  </iact:action>
  <iact:action type="add" startTime="91794">
    <iact:property name="dataType" value="strokeEraser"/>
    <iact:actionData xml:id="d101">
      <inkml:trace xmlns:inkml="http://www.w3.org/2003/InkML" xml:id="stk54" contextRef="#ctx1" brushRef="#br2">29999 16084 0,'0'0'0,"0"0"0,0 0 0,-16-90 0,0 58 0,-7 5 0,-13 9 0,-26 11 0,-44 21 0,-27 24 0,-48 18 0,181-56 0,-231 91 0,55 13 0,35-3 0,35-10 0,35-18 0,48-21 0,27-6 0,-4-46 0,7 52 0,88-59 0,14-4 0,28-13 0,8-11 0,4 7 0,-11 1 0,-17-1 0,-23 10 0,-12 8 0,-23 10 0,-24 10 0,-11 8 0,-13 3 0,-11 3 0,0 4 0,0 0 0,4-7 0,12-4 0,-20-17 0,47 21 0,0-18 0,23-3 0,134-14 0,176-34 0,134-39 0</inkml:trace>
    </iact:actionData>
  </iact:action>
  <iact:action type="remove" startTime="91794">
    <iact:property name="style" value="instant"/>
    <iact:actionData xml:id="d102" ref="#d54"/>
  </iact:action>
  <iact:action type="remove" startTime="91794">
    <iact:property name="style" value="instant"/>
    <iact:actionData xml:id="d103" ref="#d53"/>
  </iact:action>
  <iact:action type="add" startTime="91794">
    <iact:property name="dataType" value="strokeEraser"/>
    <iact:actionData xml:id="d104">
      <inkml:trace xmlns:inkml="http://www.w3.org/2003/InkML" xml:id="stk55" contextRef="#ctx1" brushRef="#br2">15309 12781 0,'-35'-7'0,"35"7"0,0 0 0,0 0 0,0 0 0,0 0 0,0-70 0,39 49 0,39 15 0,40 12 0,27-6 0,35 4 0,32 24 0,11 7 0,12 10 0,0 0 0,-11 8 0,-20 16 0,-12 4 0,-24-6 0,-35-1 0,-38-3 0,-41 3 0,-34-7 0,-40-3 0,-38 13 0,-48 8 0,-51-7 0,-23 3 0,-32 0 0,-39-7 0,4-10 0,0 7 0,4-21 0,28-4 0,35-14 0,35 1 0,39-11 0,31-4 0,44-6 0,27-1 0,31 1 0,36 3 0,35 13 0,43 12 0,47 3 0,32 0 0,19-4 0,31 0 0,-11-10 0,-4 4 0,-12-8 0,-32-7 0,-42-3 0,-36-10 0,-43 10 0,-39-11 0,-39-3 0,-12 0 0,-78 0 0,-24 0 0,-106 4 0,-82 0 0,-67-4 0,-31 3 0,-19 4 0,-5 4 0,20-8 0,12 15 0,20-11 0,-60 24 0,420-24 0</inkml:trace>
    </iact:actionData>
  </iact:action>
  <iact:action type="add" startTime="109509">
    <iact:property name="dataType"/>
    <iact:actionData xml:id="d105">
      <inkml:trace xmlns:inkml="http://www.w3.org/2003/InkML" xml:id="stk56" contextRef="#ctx0" brushRef="#br3">18362 10837 460 0,'0'0'20'1,"0"0"5"-1,4-7-25 1,0 4 0 3,-4-4 0-4,4 0 0 9,0-4 72-9,0 4 8 8,-4 0 3-8,0 0 0 20,0 7-99-19,4-7-20-1,-4 7-4 0,-4-7-1 1,4 0 31-1,-4 1 10 8,4 6 0-7,-4-7 0 6,0-4 13-7,0 4 10 9,4 0 1-9,0 4 1 9,-4-4-5-9,0 0-2 5,4 7 0-3,0 0 0 5,-4-7 1-7,0 0 0 5,1 3 0-4,3 4 0 8,0-3 16-9,0 3 3 4,-8-7 1-4,4 3 0 11,4 4 16-11,0 0 3 4,-8-7 1-4,4 7 0 8,4 0-9-8,0 0-2 7,0 0 0-7,0 0 0 8,-8-3-7-8,8 3-1 7,0 0-1-6,0 0 0 6,0 0-7-7,0 0-2 8,12 3 0-8,0 1 0 6,3-1 4-6,5 1 1 11,-4-1 0-11,7 1 0 4,9-4-15-4,-1 3-4 8,0 1 0-7,8 3 0 19,5-4-6-19,3-3-2-1,0 4 0 1,0-1 0-1,4 4-8 0,0-3 0 6,-4 3 9-5,0-4-9 8,4 4 0-8,-1 0-13 3,9 0 1-4,-4-3 1 11,-4 2-5-11,4-2-2 4,4-1 0-4,-4 1 0 21,0-1-10-20,-8 1-3-1,0-1 0 1,0 1 0 12,-4-4-1-13,-4 0 0 0,4 0 0 1,-4 0 0 0,0 0 17-1,-3 0 3 9,-1 0 1-9,-8 0 0 9,1-4-1-8,-1 1-1 7,-7-1 0-7,-4 4 0 4,-1-3 13-5,-7-1 0 9,0 4 0-8,-8 0 0 4,0 0 10-5,0 0 5 4,0 0 1-4,-12-7 0 8,4 4 14-7,-11 0 3 6,-1-1 1-7,-3 4 0 8,-5 0-22-8,-7 0-12 6,4 0 12-5,-5 0-12 8,1 0 0-9,-4 0 0 5,0 4 0-4,-1 2 0 8,-3-6 10-9,-4 0-10 6,-8 4 8-6,1-4-8 12,-9 0 11-12,4-4-3 2,8 4-8-1,-4 0 12 8,4-3-12-9,0 0 0 6,4-1 8-5,-4 1-8 6,0-4 0-7,-4 3 0 9,5-3 0-9,-1 0 0 6,4 0 0-6,0 0 0 9,-4 4 8-9,4-4-8 6,7 0 9-6,1 0-1 10,0 0 0-9,4 3 0 2,3 1 5-3,5 3 1 9,-4-4 0-9,-1 8 0 7,5-1 13-7,3-3 2 6,5 4 1-6,3-1 0 10,0 1-11-10,8-1-3 6,8-3 0-6,0 7 0 8,8 4-16-8,4 3 0 6,8-4 0-5,7 4 0 9,4 3 8-8,9 1-8 3,3-1 12-4,12 1-12 7,15-1 8-7,5-3-8 1,3-3 0-1,8-1 0 9,4-3 0-10,12 0 0 5,4 0-12-5,4-4 3 21,7 4-41-21,9-7-8 0,-13 0-2 1</inkml:trace>
    </iact:actionData>
  </iact:action>
  <iact:action type="add" startTime="116878">
    <iact:property name="dataType"/>
    <iact:actionData xml:id="d106">
      <inkml:trace xmlns:inkml="http://www.w3.org/2003/InkML" xml:id="stk57" contextRef="#ctx0" brushRef="#br3">9512 10806 748 0,'0'0'33'2,"0"0"7"-2,0 0-32 0,0 0-8 7,0 0 0-7,0 0 0 8,0 0 20-8,0 0 1 8,0 0 1-8,-4-4 0 7,4 4-14-7,0 0-8 10,0 0 10-10,0 0-10 5,0 0 8-5,0 0-8 8,0 0 0-8,0 0 9 8,0 0 12-8,0 0 3 7,0 0 0-7,0-7 0 7,8 0 4-7,-4 0 0 7,4 4 1-7,0-4 0 9,0 0 6-9,7 0 1 5,-3 0 0-5,8 0 0 11,-1 0-20-11,-3 0-3 5,4 0-1-5,3 0 0 9,1 0 23-7,3 0 4 2,4 4 1-4,5-4 0 9,-1 0-29-9,0 0-11 7,1-4 8-7,3 4-8 7,4-3 13-6,0 3-2 6,0-3-1-7,4 3 0 7,4 3-10-6,4-3 0 7,-4 4 0-8,4-1 8 6,-4 1-8-5,0-1 0 8,-8 4 0-8,0-3 0 3,0 3 0-4,0 0 0 8,0-4 0-7,-4 1 0 5,-3-1 0-6,3 1 0 7,-4-1 0-7,0 1 0 8,-3-1 0-7,3-3 0 5,-8 4 0-6,-3-1 8 9,-4 1-8-9,-1-1 0 6,-3 1 0-6,-4-1 8 10,-1 4 0-10,-11 0 0 5,0 0 0-5,0 0 0 12,0 0 16-12,0 0 4 3,-4-10 0-3,-7 3 0 9,-5 4-13-9,0-1-3 6,-7 1 0-6,-5-1 0 9,1 1-12-9,0 3 0 8,-9-4 0-8,1 1 0 6,-4 3 0-5,0 0-10 7,-1 0 10-7,-3 0-8 5,-4 0 8-6,-4 3-13 9,-7 1 5-8,-1 3 8 3,0 0-24-4,0-4 2 8,0 4 1-7,4 0 0 6,1-4 11-7,7 4 10 7,0-3-13-7,0-1 5 8,-1 1 8-8,5-4 0 7,0 0 10-6,8 0-10 7,0 0 11-8,3 0-11 5,9 3 12-5,7-3-12 12,0 4 11-12,1-1-11 7,7-3 10-7,8 0-10 8,-8 4 0-8,8-4-8 3,0 0-1-3,0 0 0 21,12 3-14-21,4 1-2 1,3 3-1 0,5-4 0-1,7 1 26 0,-4-1 0 8,9 4 0-8,-1-3 8 7,0 3-8-7,4 0 0 8,5 0 0-7,-1 0 0 6,4 0 0-7,4-1 0 11,4 5 0-11,-1-4 8 6,-3 3-8-5,4 1 11 2,-4 3-11-3,0-4 12 9,-4-3-12-9,0 0 0 6,-4 4 0-6,0-1 0 9,4-3 0-9,-7-4 0 6,-1 4 0-6,-4-3 0 10,4-1 0-7,-7 1 0 0,-1-4 0-3,-7 3 0 10,-1-3 0-7,-3 0 0 0,-5 0 0-3,-3 0 0 10,-4-3 0-10,-8 3 0 3,0 0 0-2,0 0 8 7,0 0-8-8,0 0 0 7,0 0 0-7,-4-4 0 8,-8 1 28-8,-3-1 3 7,-5-3 1-6,-4 4 0 6,1 0-18-7,-4-1-3 9,-1 1-1-9,-7-1 0 5,3 1-10-5,-7 3 0 10,-4-4 0-9,0 4 0 3,0 0 0-3,-8 4 8 7,-8-4-8-8,0 3 8 7,1 4-8-7,-5-3 0 7,0 2 0-7,4-2 0 9,1-1 0-9,-1 1 0 6,8-1 0-6,-4 1 0 9,4-1 11-9,4 1 6 6,0-1 2-6,8 1 0 10,4-4 12-10,3 0 2 5,9 0 1-5,7 3 0 11,0-3-34-10,8 4 0 2,-3-4 0-3,11 0 0 21,8 3-34-21,7-3-7 2,-3 0-2-2,15 4 0 0,9 3 20 0,7 0 4 7,12 0 1-6,3 3 0 19,13 4-10-20,11 4-3 0,24 2 0 1,0 5-634 2</inkml:trace>
    </iact:actionData>
  </iact:action>
  <iact:action type="add" startTime="121111">
    <iact:property name="dataType"/>
    <iact:actionData xml:id="d107">
      <inkml:trace xmlns:inkml="http://www.w3.org/2003/InkML" xml:id="stk58" contextRef="#ctx0" brushRef="#br3">20048 9137 172 0,'0'0'16'2,"0"0"-16"8,-4-7 0-10,4 7 0 5,-4-7 100-5,0 3 18 8,-4-3 3-8,0 0 1 8,-4 0-95-8,4 4-19 8,-3-4-8-8,-1 0 0 7,0 3 16-7,0-2-2 7,1 2-1-7,-5-3 0 8,4 4 15-8,-3-1 4 7,-1 1 0-7,0-1 0 11,1 1 12-11,-1-1 2 5,8 4 1-5,-4 0 0 11,-3-3-10-11,3 3-1 5,0 0-1-5,4 3 0 6,-4 1-7-6,1-1 0 7,3-3-1-7,0 0 0 10,0 0-12-9,0 0-3 4,-3 0 0-3,3 0 0 5,0 0 16-5,0 0 4 2,0 0 0-4,0 4 0 7,8-4-32-7,-7 0 0 9,-1 7-11-9,8-7 11 6,0 0-12-6,-8 3 12 9,8-3-10-9,-4 7 10 6,4-7 0-6,0 0 13 7,0 0-1-7,0 10 0 8,0 1-12-8,8-1 0 6,-4 1 0-5,8-4 0 7,-1 0 8-7,5-4-8 5,0 4 11-6,-1 0-11 9,5-3 8-9,3 3-8 5,-3-4 0-5,4 1 0 13,3-1 0-13,0 1 0 2,5-4 0-2,-5 0 0 11,5 3 0-11,-5 1 0 5,0-8 0-5,1 4 0 9,-5 0 0-8,1-3 0 4,-5-1 0-5,5 1 0 9,-8-1 0-9,3-3 0 6,-7 4 0-5,4-1 0 7,-8 1 0-8,-1 3 0 8,-7 0-12-7,0 0 3 4,0 0 9-5,0 0 0 9,0 0 0-7,0 0 0 4,0 0 0-4,0 0 11 7,-4-7-3-9,-3 3 0 5,-1 1-8-3,-4 3 8 2,4-4-8-2,-11 4 8 2,3 0-8-4,-4 0 0 7,-3-3 0-7,-1 3 0 10,-3 0 0-10,3 0 0 5,-7 0 0-5,4 0 0 11,-5 0 8-11,1 0 0 4,-1 0 0-4,5 3 0 10,0-3 0-10,-5 7 0 5,9-7 0-5,-1 7 0 8,1-3 0-7,-1-1 0 5,1 1 0-5,3-1 0 6,4 1-8-7,1-1 0 9,-5 1 0-9,4-1-11 6,5-3 35-6,3 0 6 9,0 4 2-8,0-1 0 4,8-3-21-5,0 0-11 7,0 0 12-7,0 0-12 8,0 0 0-8,0 0 0 9,0 0 0-9,0 0 0 7,0 0 0-7,0 0 0 6,8 4 0-6,8 3 0 9,-5-4 0-9,5 1 0 5,0-4 0-4,3 0 0 9,-3 0 8-10,4 0-8 5,-1 0 0-5,5 0 0 11,-1 0 0-11,1 0 0 4,3-4 0-4,-3 4 0 11,3-3 0-11,1 3 0 4,-1 0-12-4,1 0 3 8,-5 0 9-7,1-4 0 5,-5 4 0-5,-3 0 0 7,-1-3 0-8,-3 3 0 7,0-7 0-6,-12 7-8 5,0 0 8-5,0 0 0 7,8-4 0-8,-4-3 0 6,0 0 11-6,-4 7-3 8,0 0 0-8,-4-7 0 7,-4 4-8-6,-4-4 8 6,0 3-8-7,1 1 8 8,-5 3-8-8,-4-4 0 6,-3 8 0-5,-1-1-11 7,-3 1 11-8,3 3 0 6,-3 0 0-6,0 0-8 9,3 0 8-8,0 0 0 5,5 0 0-6,-1-4 0 10,-3 4 0-9,3 0 0 3,1 0 0-4,3-4 0 9,4 4 0-9,-4-3-12 6,5-1 12-6,-1 4-12 8,12-7 12-8,-8 4 0 6,0 3 0-5,8-7-8 7,0 0-8-8,0 0-2 7,0 0 0-6,8 10 0 6,4-3-5-7,7 0-1 8,9-7 0-6,7 4 0 15,4-4-24-16,16 3-4-1,8-3-2 0,0 4 0 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Property name="color" value="#002060"/>
    </inkml:brush>
  </inkml:definitions>
  <iact:action type="add" startTime="45146">
    <iact:property name="dataType"/>
    <iact:actionData xml:id="d0">
      <inkml:trace xmlns:inkml="http://www.w3.org/2003/InkML" xml:id="stk0" contextRef="#ctx0" brushRef="#br0">20780 10060 1587 0,'0'0'70'1,"0"0"15"-1,0 0-68 0,0 0-17 5,0 0 0-5,0 0 0 10,0 0 20-10,0 0 1 5,0 0 0-5,0 0 0 12,0 0-21-12,0 0 8 4,0 0-8-4,8 0 0 8,-8 0 8-8,12-3-8 7,-4 3 8-7,4-4-8 7,-1 1 36-7,1 3 2 8,0-4 1-8,0 4 0 7,3 0-2-7,1-3 0 8,4 3 0-8,-1 0 0 7,5 0-5-7,-1 0 0 10,1 3-1-10,3-3 0 4,5 0-23-4,-1-3-8 9,0 3 0-9,5 0 9 8,-1 0-9-8,0 0 0 7,-4-4 0-7,5 4 0 8,-5 0 0-8,4 0 0 6,1-3 0-6,3 3 0 8,0 0 0-6,0-4 0 3,0 1 0-4,1 3 0 8,3 0 8-9,-4-4-8 6,-4 4 8-6,0-3-8 10,-3 3 0-9,-5 0 0 3,1 0 0-4,-5 0 0 8,1 0-12-7,-5 3 12 5,-3 1-10-6,0-4 10 8,-1 3-8-8,-3 4 8 7,0 0 0-7,4 4-9 7,-9-4-9-6,1 3-2 6,4 1 0-6,-8 2 0 6,4 5 9-7,-4-1 2 9,3 4 0-9,-7 4 0 5,4 2 9-5,-4 5 0 8,4-1 0-8,0 4 0 8,-4 0 0-8,4 3 0 6,0 1 0-6,-4-1 0 9,4 4 0-9,0 3 0 7,0 4 0-7,-4 3 0 8,4 7 12-8,0 0 5 7,3 8 1-7,-3-5 0 9,4 5-18-9,0-5 0 5,0-2 8-4,4 6-8 10,3 0 0-10,-3 7 0 1,8-3 0-1,-5 7 0 8,9-4 0-9,-1 3-19 6,-11-2 3-6,8-1 0 8,-1 3 25-8,5 1 6 7,-5-4 1-6,5 0 0 6,-4-3-16-7,7 0-13 8,-3-4 2-8,-1 0 1 7,1 0 10-7,-1 4 0 9,1 0 0-9,-1-4 0 6,1 0 11-6,-1-3-3 7,-3-4 0-7,3-7 0 7,-3 4-19-6,-1-11-4 5,5 1-1-6,-4 2 0 9,3-2 25-9,-7-4 5 7,3-1 1-7,1-2 0 8,-4-1-15-8,3 0 0 7,-7-6 0-7,0 3 0 9,0-4 0-9,-5-3-20 5,1-4 4-4,0 1 0 10,0-4 25-11,-4-4 6 3,0 4 1-2,0-7 0 8,-4 3-16-9,0-3-13 6,0-3 2-6,0 3 1 8,0-4 10-8,-4 0 14 6,4 1-3-5,-4-4-1 7,4 0-10-8,-4 3 0 8,-4-3 0-8,4 0 0 6,0 4 8-5,-4-4 0 9,-3 0 0-10,-1 0 0 5,0-4-8-5,4 8 0 11,-4-4 0-11,-3-4 0 8,3 0 0-7,0 4 0 3,1-3 8-4,-1-4-8 6,-4 7 12-4,4-7-2 2,1 0-1-4,-1 3 0 8,-4-3 7-7,4 4 0 5,1-4 1-5,-5 3 0 8,0-3 0-8,5 4 0 3,-5-4 0-3,-4 3 0 11,5 1-7-12,-5-1-2 2,-4 1 0-2,5-1 0 10,-12 1-8-10,3 3 0 6,-11 0 0-6,4 3 0 8,-5-3 0-8,-7 0 0 7,0 4 0-7,0-1 8 8,-4-7-8-8,4 8 12 7,0-1-12-6,-4 1 12 6,-7-1-12-7,-5 1 0 10,-8 3 0-10,-3 0 0 5,-5 3 0-5,1-3 0 8,4 3 0-8,-9 1 0 7,-7-1 0-7,-4 4 0 6,0 0 0-6,4 3 0 10,4-3 0-10,-1 0 12 6,1 0-12-6,-8 0 12 8,4 3-12-8,4-3 0 7,0 0-10-7,7 0 10 21,1 0-47-18,3 3-3-1,-7 1-1-2,4-1 0 9,-1 4-113-9,5-3-22 0</inkml:trace>
    </iact:actionData>
  </iact:action>
  <iact:action type="add" startTime="50853">
    <iact:property name="dataType"/>
    <iact:actionData xml:id="d1">
      <inkml:trace xmlns:inkml="http://www.w3.org/2003/InkML" xml:id="stk1" contextRef="#ctx0" brushRef="#br0">17880 11269 547 0,'0'0'24'1,"0"0"5"-1,0-3-29 0,0 3 0 3,4-7 0-3,-4 7 0 8,-4-7 33-8,4 7 1 7,0 0 0-7,0 0 0 10,0 0-18-10,0 0-3 5,0 0-1-5,0 0 0 12,0 0 32-12,0 0 7 3,0 0 1-3,0 0 0 9,0 0 13-9,0 0 3 7,0 0 1-7,0 0 0 8,0 0-13-8,0 0-4 8,0 0 0-8,0 0 0 9,0 0-11-9,0 0-2 11,0 0-1-10,0 0 0 3,0 0 5-3,0 0 1 5,12-4 0-5,-4 1 0 6,3-1-3-6,1 1 0 7,4-1 0-8,-4 1 0 4,3-4-12-4,1 3-2 5,-4 1-1-5,7 3 0 9,1 0-12-9,-4-4-2 7,-5 4-1-7,5-3 0 8,4 3-11-7,-1 0 0 5,-3 0 0-6,0 0 0 9,3 3 0-8,1 1 0 3,-1-1 0-4,1 1 0 15,-4-1 0-15,3 4 0 1,5-3 0-1,-8 3 0 8,-1 0 0-8,5 0 0 7,-1 0 0-7,1 3 0 8,0 1 0-8,-1-1 0 8,1 1 0-8,-1-1 0 7,5 0 0-7,-5 4 0 8,-3-3-11-8,4 3 11 6,3 0-15-6,-3 0 3 11,-8-4 0-11,3-3 0 4,-3 4 12-4,0-4-9 9,0 3 9-9,-5-3-8 7,-7 3 8-7,0 1 0 7,12-1 0-7,-4 1 0 8,-8-1 0-7,0 1 0 4,4 3 0-4,4 0 0 7,0-1 0-7,-8 5 0 5,0-1 0-6,4 1 0 9,3 6 0-8,-3-3 0 3,-8 0 0-4,8 7 0 13,4-4 0-13,0 4 0 2,-12 0 0-1,0 0 0 8,8 3 0-9,-4 1 0 6,0 2 0-6,-4 1 0 8,0 4 0-8,0-1 0 8,8 0 0-8,-8 4 0 7,-4 3 0-7,5 1 0 8,10-1 0-7,-3-3-8 5,0 0 8-6,-4 6 0 10,4 5 0-10,4-1 0 4,4 0 0-4,-4 4 8 10,-5 0-8-10,5-4 0 6,4 0 0-6,-4 0 8 7,-4-3-8-7,0-3 0 8,4 2 0-8,-1-2 8 6,-3-5-8-5,0 5 0 8,0-1 0-9,0 0 8 6,8 1-8-6,-8-5 0 9,-4-6 9-8,8 4-9 3,-1-5 12-3,1-2-12 10,-4-1 13-10,0-3-4 1,0 3-1-1,4 1 0 8,0-8-8-9,0 1 12 6,-5 2-12-5,1-6 12 6,4 0-12-6,-4 4 8 5,0-4-8-5,0-1 8 7,0 1 1-8,0 0 0 8,-4-3 0-7,4-4 0 7,-4 3 3-8,0-3 0 8,0 0 0-6,0 0 0 3,0 0-12-5,0-4 0 3,4-3 9-3,-4 4-9 9,0-11 0-9,0 0 8 7,0 0-8-7,0 0 0 8,0 0 8-7,4 10-8 4,-4-10 8-4,0 7-8 7,0-7 13-8,0 0-1 7,0 0-1-7,0 0 0 10,0 11 5-8,0-11 0 3,0 0 1-5,0 0 0 10,-4 7-4-10,4-7-1 3,-8 3 0-3,0 0 0 12,-4-3 0-11,4 4-1 3,1-4 0-3,-5 3 0 5,0 1-3-2,-4-1-8 1,9-3 12-4,-5 0-4 2,-4 0 0-2,0 4 0 7,-3-4 0-7,3 3 0 7,0 1 7-8,1-1 1 8,-13-3 0-8,5 4 0 5,7-1-4-5,-7-3 0 7,-5 4 0-6,1-1 0 6,-1-3 1-7,1 4 0 7,-1-1 0-7,-3-3 0 8,0 4 0-6,3-4 0 3,1 3 0-5,-4 1 0 8,-5-1-1-7,-3 1-1 4,4 3 0-4,0 0 0 9,-5 0-3-10,1 3-8 5,4-3 12-5,3 0-4 12,1 3-8-12,0 1 0 3,-1-1 0-2,5 1 0 7,0-1 0-7,3 1 0 4,1-1-8-5,3 1 8 9,0-4 0-9,1 3 0 7,3-3 0-6,-4 3 0 5,5-3 0-6,-1 4-9 9,4-4 9-9,1 0 0 6,-1 0-18-6,0 0 3 10,4 0 1-9,0-4 0 15,1 1-25-15,3-1-5 0,-4-3 0-1,8 0-1 16,0 0-95-16,0 0-20 0,0 0-3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2060"/>
    </inkml:brush>
    <inkml:brush xml:id="br3">
      <inkml:brushProperty name="width" value="0.05292" units="cm"/>
      <inkml:brushProperty name="height" value="0.05292" units="cm"/>
      <inkml:brushProperty name="color" value="#7030A0"/>
    </inkml:brush>
    <inkml:brush xml:id="br4">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3721">
    <iact:property name="dataType"/>
    <iact:actionData xml:id="d0">
      <inkml:trace xmlns:inkml="http://www.w3.org/2003/InkML" xml:id="stk0" contextRef="#ctx0" brushRef="#br0">14506 4617 266 0,'7'-7'12'1,"-7"7"2"-1,0 0-14 0,4-7 0 5,-4 0 0-4,4 4 0 6,0-4 0-7</inkml:trace>
    </iact:actionData>
  </iact:action>
  <iact:action type="add" startTime="13854">
    <iact:property name="dataType"/>
    <iact:actionData xml:id="d1">
      <inkml:trace xmlns:inkml="http://www.w3.org/2003/InkML" xml:id="stk1" contextRef="#ctx0" brushRef="#br0">14212 4513 558 0,'-12'-7'24'1,"4"7"6"-1,4-4-30 1,-8 4 0 8,5 0 0-9,-1 0 0 5,0 0 112-5,0 0 16 8,0-3 3-8,8 3 1 7,-4 0-39-7,0 0-7 7,0 0-2-6,4 0 0 6,0 0-57-6,0 0-12 6,0 0-3-7,0 0 0 8,0 0-3-8,4 7-1 6,-4-7 0-6,12 7 0 9,4 0-8-9,-4-4 0 6,3 4 9-6,1-3-9 11,3-1 12-10,1 1-3 2,4-1 0-3,3 1 0 8,0-1 19-6,5 4 3 3,-1-3 1-5,4-1 0 9,5 8-32-9,-1-4 0 6,4-4 0-5,0 4 0 6,4 0 0-4,-4 0 0 2,4 3 0-5,0-6 0 6,4-1 0-5,4 1 0 9,-4-1 0-10,8 1 0 5,0-1 0-5,-1 1 0 8,5-8 0-8,-8 4 0 7,0 4 0-7,-4-4 0 6,0 0 0-4,4-4 0 6,0 1-15-8,-1-1-2 6,5 1-1-6,-4-1 0 9,0 1 18-9,-4-1 0 6,-4 1 0-6,0-1 0 9,-4 1 0-9,-4 3 0 6,4-7 0-6,-3 3 0 10,-1-6-13-9,0 3 1 3,0-3 0-4,0 3 0 10,-3-7 12-10,-5 3 0 6,4-6 0-6,-3 3 0 8,-5-4-13-8,0 4 3 7,-7-3 1-7,0-4 0 7,-5 4-1-7,-3-1 0 8,0-3 0-8,-4 1 0 7,-4-1 10-7,-1 0 0 9,-3-4 0-9,-7 4 0 7,-9-3 0-7,0 7 11 8,1-8-3-8,-13 8 0 6,1-4-8-6,-9 3 0 7,1-2 0-5,0 2 0 5,-4 4 12-6,0-3 1 5,-8-1 0-6,3-3 0 8,1 4-1-8,-8 0-1 7,-7-4 0-7,-1 0 0 8,-4 0-11-6,0 0-11 3,-3 4 3-5,3-4 0 9,-4 3 8-8,5 1 0 3,-1 3 0-3,-8 3 0 8,1 1-9-9,-1-1 0 6,-3-2 0-6,3 6 0 7,1 0 9-7,-1 0-13 8,1 0 5-8,-1 0 8 20,-3 7-33-19,-1 0 1-1,5 3 0 2,-1 4 0-2,1-3 6 0,3 3 2 9,0 3 0-9,1 4 0 6,-1 0 6-6,4 0 2 7,-3 7 0-7,3 0 0 9,4 3 1-9,4-3 1 6,0 0 0-6,8 3 0 8,8-3 28-7,0 0 6 6,8 0 0-7,-1 0 1 8,-3 0-6-8,8 3-2 5,3 4 0-4,1-4 0 8,3 4-1-8,0 4 0 4,1-1 0-5,7 4 0 10,4 3 7-9,0-3 1 2,4 3 0-2,8 1 0 8,4-1-20-8,8 0 0 4,0 1 0-5,7-1 0 8,4 0 13-8,1-3-1 7,7 0 0-6,0-4 0 6,9 1 1-7,7-4 0 8,3 3 0-8,9 0 0 10,4 1 5-10,7-1 1 7,1-6 0-6,3-1 0 2,8 0 1-3,4-6 0 8,4-1 0-7,8-3 0 19,-4-3-39-20,4-8-7 0,4-10-2 0,4 0 0 19,4 0-35-19,-9-10-7 2,-3-1-2-2,-4-6 0 12,4-1-26-10,0-6-6 1,-4 0 0-3,-8-1-1 0</inkml:trace>
    </iact:actionData>
  </iact:action>
  <iact:action type="add" startTime="15970">
    <iact:property name="dataType"/>
    <iact:actionData xml:id="d2">
      <inkml:trace xmlns:inkml="http://www.w3.org/2003/InkML" xml:id="stk2" contextRef="#ctx0" brushRef="#br0">3073 8635 1461 0,'-28'0'64'2,"13"0"15"-2,-5-4-63 0,-3 1-16 10,-1-4 0-10,1 4 0 5,-5-4 0-5,5 0-18 7,3 3 4-7,1 1 1 8,-5-1-2-8,0 1 0 7,1-1 0-7,-1 1 0 8,-3 3 15-8,0 3 0 6,-1-3 0-6,-3 4 0 12,-4 3 0-12,3-4 0 4,1 1 0-2,3 6 0 6,-7-3 8-8,4 3 2 6,-1 4 0-6,-3 4 0 9,0-1-10-9,0 4 0 6,-1 4 0-5,5 2 0 5,0 5-8-6,-5-1 8 9,1 4-10-9,4 3 10 6,-1 4-15-6,-3 3 3 9,4 4 1-9,-5 3 0 6,5 1 11-5,0 3 0 7,3-1 0-8,1 4 0 20,-1 1-25-20,1-1-3 2,0 7-1-2,3 0 0 0,0 4 29 0,5 3-9 6,3-3 9-6,1 0 0 8,-1-4 0-8,4 4 0 8,0-8 0-8,8 1 0 8,1-4 0-8,-1 0 9 7,4 1 0-7,0-5 0 9,7-2-9-9,1-1 12 5,4-3-12-5,0 0 12 10,3-1-12-9,5 1 10 3,0 3-10-3,3 1 10 7,9-5 1-8,-5 5 0 6,4-5 0-4,5 1 0 4,3-7 1-6,0-4 0 7,0 1 0-5,4-4 0 5,-4-4-4-7,5 0 0 6,-1-3 0-5,4 0 0 8,0 0 28-9,0-4 6 7,8 1 1-7,-4-1 0 7,0 0-15-7,0-3-4 9,3 0 0-9,-3-3 0 6,-4-4-4-6,4 0-2 6,-4 0 0-6,4-4 0 8,4-3-10-8,-4-4-8 8,0 4 12-8,0-7-12 8,4-3 20-8,0-4-4 6,-4 0 0-6,-4-3 0 9,-4-4-16-9,4 0-9 6,-4-4 1-6,4 1 0 11,-4-1 8-11,0 1 0 3,4-4 8-3,-4-3-8 10,-3-1 14-10,3 4-2 6,0-3 0-4,0 0 0 4,-4-4-12-6,-4-4-10 9,1 1 2-9,-5-4 0 6,-4-7 8-6,1-3 0 8,-5-4 0-8,-3 0 0 7,4-6 0-7,-5-1 11 9,-3 0-3-9,-4-3 0 6,-1-4-8-6,-7-10 8 10,-4-4-8-9,0 1 8 3,-4-8-8-4,-4 4 12 7,-3-7-12-7,-5 0 12 8,-4-7-4-8,-7-4 0 7,-4 1 0-7,-5-1 0 9,-3 7 4-9,-8 4 0 6,4 0 0-6,-8 0 0 9,-8 0 12-9,4 7 2 6,-3 7 1-6,-1 10 0 10,4 7-19-9,-8 11-8 3,-3 0 0-2,-5 10 8 7,-3 3-8-9,3 11-16 4,-3 4 4-4,-1 10 1 21,1 4-131-21,3 6-26 0,-82 11-6 2,32 10-1 1</inkml:trace>
    </iact:actionData>
  </iact:action>
  <iact:action type="add" startTime="18703">
    <iact:property name="dataType"/>
    <iact:actionData xml:id="d3">
      <inkml:trace xmlns:inkml="http://www.w3.org/2003/InkML" xml:id="stk3" contextRef="#ctx0" brushRef="#br0">6557 6492 1566 0,'0'0'69'2,"-12"3"15"-2,-3 1-68 0,-5-4-16 7,4 0 0-7,-3 0 0 10,3 0 0-10,-3 0 0 6,-1 0 0-6,-7 0 0 20,3 0-48-20,-7 0-12 0,-1-4-4 0,1 1 0 14,4 3-42-14,-5-3-9 0,-11-1-1 0,-4 1-1 15,4 3 63-15,0 0 13 1,0-4 2 3,0 4 1-4,-8 4 71 0,8-1 15 5,-4 1 2-5,-1 2 1 8,-10-2 7-8,3 3 2 7,8 0 0-5,-4 0 0 6,-4 0-46-8,0 0-14 6,0 0 8-6,4 3-8 7,0-3-15-7,0 4-6 10,0 3-2-10,-3-4 0 4,-5 4 23-4,4 0 0 8,-4 3 0-7,0 1 0 6,4 3 0-5,4 0 0 3,1 0 8-5,6 3-8 8,-3 0 23-8,8 1-1 7,-4-1 0-7,4 0 0 9,-4 1-22-9,4 3 0 6,-1-4 0-6,5 4 0 9,4 0 0-9,-1 0 0 6,5 3 0-6,0-3 0 11,-1 3 0-11,9 4 12 3,-1 4 0-3,4 2-1 9,1 1-11-9,7 0-9 6,0 0 9-5,0 0-13 10,8-1-3-11,4-2 0 5,0-1 0-5,8-3 0 6,-1 0 16-5,1-4 0 8,12 4 0-9,-1-4-9 6,9 1 20-6,-1-1 4 10,4 0 1-10,0-3 0 5,5 4 17-3,7-1 4 3,-4 0 1-5,4-3 0 8,0-7-38-8,4 4 0 8,4-5-14-8,3 1 4 7,5 0 22-7,4 4 4 9,-1-8 0-9,-3 4 1 6,4-7-4-6,-5 3-1 7,5-3 0-7,4-3 0 9,7 6-12-9,-3-6 0 7,-9 3 8-7,-3-4-8 10,-4 0 9-10,7 1-1 3,1-1 0-3,-8 1 0 9,-4-4-8-9,3 3 0 7,9-3 0-7,0 0 0 8,-5-3 0-8,-3-1 0 7,0 4 8-7,4-3-8 7,-5-1 0-6,-3-3 0 7,0 0 0-8,4 0 0 7,11 4 18-7,-7-4 2 9,-8-4 0-9,-4 4 0 6,0-3 0-6,-4-1 0 10,-4-3 0-10,0 0 0 5,-4 0-7-5,5-7-1 7,-1 4 0-7,0-4 0 10,-4-4 19-10,4 4 3 4,0-3 1-3,-4-4 0 8,1 0-15-9,3 0-4 7,-8-7 0-7,4 1 0 7,-8-5-16-4,1-3 0 1,-1 1-13-4,1-1 5 10,-5 0-14-9,-4-3-2 2,5 6-1-3,-5-3 0 9,1 4 25-9,-4-4 8 7,-1 0 0-7,1 0 0 9,-8 1 22-9,3-5 5 6,1-3 1-6,-4-3 0 9,-1 3-10-9,-3-3-2 7,0 0 0-7,-4-4 0 10,0 0-16-10,-4 4-8 6,-8-7 0-6,0-1 8 6,0-2-8-3,-3 2-11 2,-5-2 3-5,0-1 0 6,1-7 8-3,-5 7 0 2,0 1 8-5,-3 6-8 8,-1 0 28-8,-3 4 2 7,3-1 0-7,-7 5 0 8,-4-5-18-7,-8 8-4 5,-4-4-8-6,-8 4 12 10,0 6-12-10,-4 1 0 5,-4 7-12-5,-7-1 12 11,-1 8-14-11,-7 3 4 3,0 0 1-3,-13 4 0 27,1 6-40-27,0 1-8 0,4 3-2 0,4 7 0 9,-1-4-2-9,1 8-1 1,-4-4 0-1,3 6-438 11,9-2-88-11</inkml:trace>
    </iact:actionData>
  </iact:action>
  <iact:action type="add" startTime="31027">
    <iact:property name="dataType"/>
    <iact:actionData xml:id="d4">
      <inkml:trace xmlns:inkml="http://www.w3.org/2003/InkML" xml:id="stk4" contextRef="#ctx0" brushRef="#br1">15333 4806 2034 0,'0'0'44'4,"-4"-4"10"-4,-4-3 2 0,4 0 1 0,4 7-45 1,-4-3-12 5,0-1 0-5,4 4 0 16,0 0-104-16,0 0-22-1,0 0-5 3,-4 7-1-3</inkml:trace>
    </iact:actionData>
  </iact:action>
  <iact:action type="add" startTime="31869">
    <iact:property name="dataType"/>
    <iact:actionData xml:id="d5">
      <inkml:trace xmlns:inkml="http://www.w3.org/2003/InkML" xml:id="stk5" contextRef="#ctx0" brushRef="#br1">3641 10858 1209 0,'0'0'108'3,"-12"4"-87"0,5-4-21 0,-1 0 0 2,8 0-9-5,0 0-7 7,0 0 0-7</inkml:trace>
    </iact:actionData>
  </iact:action>
  <iact:action type="add" startTime="35309">
    <iact:property name="dataType"/>
    <iact:actionData xml:id="d6">
      <inkml:trace xmlns:inkml="http://www.w3.org/2003/InkML" xml:id="stk6" contextRef="#ctx0" brushRef="#br1">9955 9015 288 0,'0'0'25'3,"-4"-4"-25"-1,0 1 0 1,-3-4 0 5,3 3 181-5,4 4 31-3,-4-7 7 0,0 4 1 21,0-4-220-21,0 0-44 0,0 3-9 0,0-2-2 15,4-1-7-15,-4 0-2 0,0 0 0 0,4 0 0 15,-4 3 16-15,0-3 4 0,1 0 0 0,-1 4 0 4,-4-4 84-3,0 3 16 6,4-3 4-7,-4 4 1 6,4-4 12-6,-4 3 3 7,1 1 0-7,-5-1 0 10,4-3-25-10,-4 7-5 6,0-3-1-6,1-1 0 6,-1 1-17-6,-4-1-3 10,1-2-1-10,-1 2 0 6,0 1-24-6,1-1 0 8,-5 1 0-8,-4-1 0 9,5 1 0-5,-5 3 12-3,-3 0-4-1,3 0 0 11,-3-4 16-11,3 4 2 5,1 0 1-5,-5 0 0 10,5 4-10-10,-4-4-1 5,-5 7-1-5,1-4 0 11,-4 1-15-11,-1-1 9 4,-3 1-9-1,0 2 8 1,0 5-19-4,0-1-4 8,-1 1-1-7,-3-1 0 17,4 4-11-17,-4 0-2-1,4 4-1 3,0-1 0-3,3 0 18 0,-3 4 12 6,0-7-13-6,0 4 5 7,-4-1-3-6,3 1 0 11,9-1 0-12,-8-3 0 4,0 3 11-4,-1 1 8 5,5-1-8-5,0 4 11 9,0 0 1-9,3-4 0 6,1 1 0-3,3-1 0 4,1-3-12-6,4 4 0 3,3-1 0-4,-4-3 0 12,9 3 0-12,-1-3-12 4,-4 0 2-4,1-3 1 12,7 3 9-12,-4-4 0 6,5 1 0-6,-1-1 0 5,-4 0 0-5,4 1 0 7,1-1 0-7,3 1 0 8,0-1 0-7,-4 1 16 6,4 3-4-7,5-4-1 6,-5 4-2-2,0 4 0 2,4-1 0-6,4 4 0 5,-4 0 8-5,4 0 2 11,-4 3 0-11,4 0 0 5,0-3-19-5,4 7 0 11,-4-3 0-10,4 2 0 3,-4 1 0-4,4-3-9 5,-4 3 1-5,0 0 0 12,4 3 8-12,0-3-13 5,-4 0 5-5,0-1 8 8,0 1 0-4,4 4 16-2,-4-1 0 1,0 4-1 4,4-4-3-7,-4 4 0 5,0 0 0-5,0 0 0 10,3 0-12-10,1 0 0 6,-4-1 0-6,4 1 0 7,0-3 0 0,0 2 0-7,-4-6-12 0,8 4 12 9,0-4 0-9,-4 3 0 7,4-3 12-7,-5 3-3 6,1-3 0-2,4 0 0 3,0 0 0-7,0 0 0 5,0-1 0-5,-4-2 0 7,3 3 0-2,1-4 0-3,0 1-9 2,0-5 8 1,0-2-8-5,-4 3 8 8,4-4-8-8,-1-3 0 5,1 0 0-5,4 4 0 9,-8-5 16-5,8 1 2 1,-8 0 0-5,7 4 0 8,-3-1-27-8,4-3-6 5,-4 0-1-5,4-4 0 12,-1 4 16-12,1 0 0 3,4-3 0 0,-4-1-9 6,3-3 9-9,5 4-8 3,-1-4 8 0,1 0-8 2,0-4 8-5,3 4 0 8,1-3 0-8,-1-1 0 10,5-3 0-10,-5 4 0 7,5-1 0-7,-1 1 0 5,4-4 22-5,-3 0 0 11,3 0 0-11,0 3 0 5,5-3-22-5,-5 0 0 5,4 0 0 2,5 0 0-5,-1 0 0 1,4 0 0 3,-4 0 8-5,4-3-8 5,4 3 8-6,0 0-8 6,4-4 8-6,-4 4-8 8,0-3 0-8,0 3-13 10,-4 0 1-10,1 0 1 7,-5 0 11-7,4 3 0 4,4 1 0-4,-4-4 0 12,0 6 0-12,4-2 0 5,0 3 0-5,0 0 0 12,0-4 0-12,-4 4 16 2,0 4-4 1,1-4-1 3,-1 0-11-6,0 0-12 8,0 0 2-8,0 0 1 6,0 0 9-6,4 0 0 8,-4-4 0-8,4 4 0 7,0 0 0-3,0 0 0 3,0 0 0-7,-4 0 0 5,-3 0 0-5,-1 0 0 5,0 0 0-5,0 3 0 9,0-3 0-9,-3 4 12 12,7-4-4-12,-8-4 0 3,-4 4-16 1,1-3-4 1,-1-1 0-5,1-3 0 8,-1 0 12-8,-4 0 9 4,1-3-1-3,-5-1-8 11,1-3 0-12,-1 0 0 5,-7 0 0-5,4 0 0 9,-5 0 0-9,1-3 0 5,-4-1 0-4,-1 1 0 5,-3-1 0-6,4 4 13 8,0-3-1-8,-8 0 0 7,4 3-12-7,-8-4 9 8,3 4-9-8,-3-3 8 11,4 3 11-11,-4 7 1 7,0-7 1-7,0-4 0 6,-4 4 4-6,4-3 1 8,-3 3 0-8,-1-3 0 5,0-4-13-5,0 3-2 6,0-6-1-5,0 3 0 6,0-7-10-6,0 3 0 9,0-2 0-10,-4-5-11 5,1-3 11-2,-1-3 8 3,-4-4-8-6,0-3 11 8,0-4-11-8,1 0 0 6,-1 0 0-6,4 0 0 9,-4 1 0-9,1-1 0 6,-5 0 0-6,4 4 0 9,0-4 21-9,1-3 3 7,-1 3 0-7,0-4 0 6,4 5 6-5,0-5 2 5,-3 5 0-6,7-5 0 12,0 4-32-12,0-3-20 7,0 3 4-7,-4 1 0 6,0-1 3-6,0-4 1 7,1-2 0-6,3-1 0 4,-4 0-5-5,-4 0-1 10,8 0 0-9,-4 4 0 3,1-4 8-4,-1 8 2 12,0-1 0-12,4 7 0 5,-4-3 8-5,0 6 0 6,0 1 0-6,1 3-8 8,-1 4 8-8,-4-4-8 7,4 3 8-7,-4 4-8 8,1-3 0-8,3 0 0 6,-4 3 0-6,0 0 0 10,-3 0-10-10,3 0-2 5,-4 0 0-5,4 0 0 13,-3 0 20-13,-5 4-10 2,1 3 10 1,-5 3-8 6,0-2 8-9,-7-1 0 3,4 3 8 1,-5 1-8 4,-7-1 8-8,0 1-8 4,0-1 8 0,0 4-8 4,-5 0 0-8,5-3 0 4,0 3 0 0,0 4 0-1,4-4 8 1,-9 3 3 4,5 1 1-8,0 3 0 2,-4 0-12 2,0 0 8 3,0 3-8-7,-4 1 8 6,4 3-8-6,3-4 8 5,-3 7-8-5,0-3 8 27,4 4-36-26,0-4-8-1,4 3-2 8,-1-3 0-6,1 0-7-2,0 0-2 0,3 4 0 0,1-1 0 17,0 1-10-17,-1-4-3 0,1-1 0 0,3 1-537 2</inkml:trace>
    </iact:actionData>
  </iact:action>
  <iact:action type="add" startTime="48472">
    <iact:property name="dataType"/>
    <iact:actionData xml:id="d7">
      <inkml:trace xmlns:inkml="http://www.w3.org/2003/InkML" xml:id="stk7" contextRef="#ctx0" brushRef="#br1">14847 9893 1335 0,'0'0'59'5,"0"0"13"-5,0 0-58 0,0 0-14 7,0 0 0-7,0 0 0 4,0 0 0-4,0 0 0 13,11-4 0-13,1 1 0 17,-4-1-23-17,0 4-7 1,4-3-2 3,-1-1 0-4,5-3 32 0,-8 7 0 4,4-3 0-4,-1 0 0 8,1 3 26-8,0-4 11 5,4 4 3-5,-1 0 0 12,-7 4-24-12,8-1-5 6,-1-3-1-6,1 3 0 7,0 1-10-7,-1-1 0 6,-3 1 0-6,4-1 0 8,0 1 0-2,-1 3-9-6,1 0 9 0,0 0-13 10,-1-4 13-10,1 4 0 8,0-3-10-8,-5-1 10 5,5 1 0-5,-4-1 0 10,0-3 0-10,3 4 0 6,-3-4 0-6,-4 0 0 7,4-4 0-5,-5 4 0 4,1-3 0-6,-8 3 0 6,0 0-9-6,12 0 9 13,-8-4-8-13,-4 4 8 3,0 0-12 4,0 0 12-7,0 0 0 0,0 0 0 13,4-7 0-13,-4 7 0 7,0-7 0-7,0 7 0 3,-8-7 0 1,0 4 0 3,0-1 0-7,0 1 0 6,-3 3 0-6,-1 0 0 7,-4-4 0-7,1 4 0 6,-1-3 0-5,-4 3 0 7,5 3 0-2,-5-3 0-6,-3 0 0 1,3 0 0 6,0 0 0 0,5 4 0-7,-5-4 12 0,0 0-3 8,5 0 1-3,-5 3 0-1,5 1 0 1,3-4 0-4,-4 3-10-1,4 1 0 8,5-1 0-2,-1-3 0-6,0 4 0 0,8-4 0 13,0 0 0-13,0 0 0 6,0 0 0-6,0 0 0 5,0 0 0-4,8 3 0 6,3 1 0-7,1-1 0 6,4 1-12-6,0-4 12 9,7 3-9-9,1-3 9 6,-1 0 0-6,5 0 0 13,3-3-8-13,0-1 8 2,-3 1 0 2,3-1 0 12,-4 1-46-16,5-1-2 0,-5 1-1 7,5-4-326-5,-1 7-65 3</inkml:trace>
    </iact:actionData>
  </iact:action>
  <iact:action type="add" startTime="57448">
    <iact:property name="dataType"/>
    <iact:actionData xml:id="d8">
      <inkml:trace xmlns:inkml="http://www.w3.org/2003/InkML" xml:id="stk8" contextRef="#ctx0" brushRef="#br1">8313 12322 172 0,'0'0'16'6,"0"0"-16"-1,0 0 0-5,0 0 0 11,0 0 109-11,0 0 19 6,0 0 4-6,0 0 1 6,0 0-94-6,0 0-19 8,-8 0-4-8,8 0-1 7,0 0-3-7,0 0 0 15,0 0 0-15,0 0 0 0,0 0 18 0,0 0 3 7,0 0 1-7,0 0 0 8,0 0-25-8,0 0-9 7,0 0 0 1,0 0 9-8,0 0 7 0,0 0 0 7,0 0 1-7,0 0 0 8,0 0-3-8,8-4-1 7,0 1 0-7,4-1 0 10,-5 1 15-5,5-1 4-5,-4 1 0 0,4-1 0 13,0 4-32-12,-1-3 0-1,5 3 0 0,-4-4 0 13,3 4 12-13,1 0-3 2,-4 0-1 3,4 4 0 2,-5-4-8-7,9 3 0 7,-4-3 0-7,3 4 0 6,-3-4 0-6,3 0 0 9,5 0 0-9,-8 0 0 5,3 0 0-5,1 3-11 8,-4-6 3-8,-1 3 0 7,1 0-7-7,0 0-1 6,-5 0 0-5,1 0 0 7,0 0 16-8,0 0 0 7,-1 0 0-7,-7 0 0 8,-4 0 0-8,8 0 0 6,-8 0 0-6,0 0 0 10,0 0 15-5,0 0-1-5,0 0 0 0,0 0 0 20,0 0-37-19,0 0-7 6,0 0-2-7,0 0 0 0,0 0 32 0,0 0 0 6,0 0 0-6,0 0 0 8,-8 3 0-8,0 1 0 6,1-4 0-6,-5 0 0 7,4 3 20-7,-4 1 9 7,0-4 3-7,1 0 0 6,-1 0-20-6,-4 0-3 9,8 0-1-9,-7 0 0 6,-1 0-8-5,0 0 0 5,5 3 9-5,-5-3-9 6,0 4 0-6,1-4-13 6,-1 3 1 0,0-3 1 7,1 0-18-13,-1 0-4 0,4 0-1 3,0 4 0-4,1-1 34 0,-1-3 0 3,0 3 0 5,8 1 0-8,-4-1 18 1,1-3 4 4,7 0 1-5,0 0 0 10,0 0-11-4,0 0-3-6,0 0 0 0,0 0 0 21,7 7-29-20,5 4-7 10,0-4-1-11,4-4 0 0,-9 4 28 0,9 0 0 0,8-3 0 0,-5-1 0 6,5 1 0-6,-1-1 0 9,5 1 0-9,-1-1-303 14,1-3-55-14</inkml:trace>
    </iact:actionData>
  </iact:action>
  <iact:action type="add" startTime="60245">
    <iact:property name="dataType"/>
    <iact:actionData xml:id="d9">
      <inkml:trace xmlns:inkml="http://www.w3.org/2003/InkML" xml:id="stk9" contextRef="#ctx0" brushRef="#br1">10641 9966 712 0,'0'0'32'9,"0"0"6"-9</inkml:trace>
    </iact:actionData>
  </iact:action>
  <iact:action type="add" startTime="60616">
    <iact:property name="dataType"/>
    <iact:actionData xml:id="d10">
      <inkml:trace xmlns:inkml="http://www.w3.org/2003/InkML" xml:id="stk10" contextRef="#ctx0" brushRef="#br1">10426 10670 576 0,'0'0'51'6,"0"0"-41"-1,0 0-10-5,0 0 0 7,0 0 94-7,7 7 17 9,-7-7 3-9,8 7 1 7,4 0-115-7,0-4-9 9,-12-3-9-9,8 7-2 7,3-3 4-7,-3-1 0 9,-8-3 0-8,0 0 0 6,12 4 32-7,-4 3 6 9,0-7 2-9,-8 0 0 9,7 0 35-9,-7 0 7 0,8 0 2 0,-8 0 0 9,8 0-23-9,-8 0-4 9,0 0-1-9,8-4 0 9,-4-3-32-9,-4 7-8 7,4-7 0-7,-4 7 0 8,4-7 0-8,-4 0 12 6,0 0-12-6,0 0 12 8,-4 0-12-8,4 7 0 7,-4-7 0-7,0 0 8 6,-4 4-8-6,4-4 0 9,-4 4 0-9,1-4 0 7,-1 3 0-7,-4 1-11 8,4-1 3-8,-8-3 0 7,5 4 8-7,-5-1 0 9,0-3 0-9,5 4 0 7,-5-1 0-7,0 1 0 9,-3-1 0-9,3 4 0 6,0-3 24-6,1-1 6 9,-1 4 2-9,4 0 0 6,0 0 14-5,1 4 3 7,3-4 1-8,0 3 0 4,0 1-31 2,8-4-7-6,0 0 0 0,0 0-1 10,-8 0-11-10,8 0 0 7,0 0 0-7,0 0-11 9,0 0 0-9,0 0 0 7,0 0 0-7,8 10 0 9,0 1 11-9,0-4-8 3,0 0 8 3,-1 0-8-3,1 0 8 4,4 3 0-7,-4-3 8 0,4 0-8 8,-1 0 8-8,5 0-8 9,-4 0 8-9,-4-4-8 7,3 1 0-7,-3-1 0 9,0 4 0-9,4-7 0 7,-12 0 12-7,8 4-3 9,-8-4 0-9,11 0 0 7,-11 0-9-7,8-4 12 8,-8 4-12-7,0 0 12 5,0 0-12-6,0 0 12 9,0 0-12-9,0 0 12 8,0 0-12-7,0 0 0-1,0 0 0 8,0 0 0-7,0-7 0 0,0 7 0 5,-4-7 0-6,-3 4 0 11,3-4 0-5,-8 3 0-6,0 4-12 0,-4 0 12 8,1-3-20-8,-1-1 4 4,0 8 1 1,1-1 0 5,-9-3 4-10,1 4 1 1,3-1 0-1,-3 1 0 7,7-1 10-6,0 4-8 7,1-3 8-8,-1-1-8 7,4 4 8-7,0 0 8 10,1-3-8-10,3 3 11 8,8-7 3-8,0 0 1 9,-8 7 0-8,8-7 0 6,0 0-15-7,0 0 9 2,8 10-9 5,0-3 8-7,3-3-8 0,9 2 0 7,3-6 0-7,1 0-11 9,3 0-3-9,5 0-1 6,7-6 0-6,4-1-706 16</inkml:trace>
    </iact:actionData>
  </iact:action>
  <iact:action type="add" startTime="62975">
    <iact:property name="dataType"/>
    <iact:actionData xml:id="d11">
      <inkml:trace xmlns:inkml="http://www.w3.org/2003/InkML" xml:id="stk11" contextRef="#ctx0" brushRef="#br1">15046 9893 115 0,'0'0'10'5,"0"0"-10"1,0 0 0-6,0 0 0 8,-3-4 135-8,-1-3 25 6,0 4 4-6,0-1 2 8,0 1-99-8,-4-1-20 7,4-6-4-7,4 3-1 7,-4 4-10-7,-4-4-3 9,4 3 0-9,-3 1 0 6,7 3 27-6,-4-4 4 9,-4 1 2-9,4-1 0 6,-4 4-11-6,0-3-3 9,0 3 0-9,1 0 0 6,-5 0-35-6,4 0-13 9,0 0 9-9,0 3-9 7,0 1 0-7,-3-1 0 7,3-3 0-7,-4 4 0 8,0 3 0-8,1-7 0 7,3 7 0-7,-4-4 0 9,0-3 0-9,0 4 0 6,1-4 0-6,3 0 0 9,-4 0 0-9,0 0 0 7,5 0 0-7,-5-4 0 10,4 4 0-10,-4-3 0 6,0-1 0-6,5 1 0 9,-5-4 0-8,0 0 0 1,0 0 0 3,1 0 0-2,-5 0 0 4,4-4 0-7,0 1 0 0,-3-4 0 8,3 3 0-8,0-2 0 9,-4-1 0-9,5 0 0 6,-1-4 0-6,0 4 0 10,0-7 12-10,1 0-4 7,7 4 9-7,0-4 2 9,-4-3 0-9,4-1 0 7,0 1-19-7,0 0 0 9,0-1 0-9,0-3 0 3,4 4 10 3,0 0-10-6,4-4 8 0,4 3-8 9,-4-3 23-9,4 0-1 7,0 1 0-7,7 2 0 9,-3 1-10-9,8-4-1 7,-1 4-1-7,1-1 0 10,0 1-10-10,3-4 0 7,-3 4 0-7,3-1 8 10,5 1-8-10,-1-1 0 2,1 1 0 4,3 0-11-4,0-1 1-2,1 4 0 8,3-3 0-8,0-1 0 7,0 5 10-7,1-5 0 9,-1 8 0-9,0-1 0 8,0 1 0-8,-3 6 0 9,-1 4 0-9,1 1 0 7,-5-1 0-7,4 3 8 10,-3 8-8-10,-1-1 0 2,1 4 0 4,-5 0 0-6,5 0 0 0,-5 3 0 9,5 1-21-9,-5-1-3 7,1 1 0-6,-5 3 0 8,5 0 24-9,-1 3 0 7,5-3 0-7,-5 0 0 10,-3 7 0-10,3-4 0 2,1 4 0 4,-1 0 8 4,-3 3 11-10,3 4 1 0,-3-3 1 0,0 6 0 9,-1 0-21-9,-3 1 0 9,-4 3 0-9,3-4 8 12,-7 4-8-12,0 0-13 0,0-4 3 0,-4 0 1 8,-4 1-11-8,0-4-3 8,0 0 0-8,-4-1 0 7,4 8 11-7,-8-3 1 9,0-1 1-9,-4-3 0 7,1 0 10-7,-5 3 0 10,-4-3 0-10,1 0 0 8,-9-4 10-8,5 4-2 3,-1-3-8 5,-3-1 12-8,-4 0 7 0,-5-3 1 7,5-3 0-7,-4-1 0 10,-1 0-32-10,-7 1-5 7,-4 3-2-7,-4-7-637 10</inkml:trace>
    </iact:actionData>
  </iact:action>
  <iact:action type="add" startTime="64190">
    <iact:property name="dataType"/>
    <iact:actionData xml:id="d12">
      <inkml:trace xmlns:inkml="http://www.w3.org/2003/InkML" xml:id="stk12" contextRef="#ctx0" brushRef="#br1">8932 11680 1450 0,'0'0'64'6,"-8"0"14"-5,1-7-62-1,3 4-16 7,-4-1 0-7,0-3 0 9,0 1 28-9,-4-1 2 2,9 0 1-2,-5 0 0 22,-4 0-50-22,4 0-9 0,0 0-3 1,-4-4 0-1,1 4 15 0,-1-3 4 9,4-1 0-9,-4 4 0 8,-3-3 44-8,-1 3 8 9,-4 0 3-8,5 4 0 9,-1-1-21-10,-4 4-4 0,1 0-1 0,-5 0 0 9,-3 4-17-9,3-1 0 9,1 1 8-8,-1 2-8 5,-11 1 0-6,0 4-17 10,3-4 3-10,1 3 1 2,0 1 13 5,3-1-12-7,-3 1 12 1,4-1-12 8,3 1 20-9,-3 3 4 8,3-1 0-8,1 1 1 9,-1 0-4-8,4 4-1 1,1-4 0 4,3 7 0-3,0 0-8 4,5 3 0-7,-9 4 9 0,4 0-9 8,5 3 0-8,-1 0 0 9,8 4 0-9,-4 0-12 8,4 3 2-8,4-3 0 10,4 4 0-10,4-5 0 2,-4 1 10 7,8 0 0-8,-1-4 0-1,5-3-8 6,-4 4 8-6,7-4 0 10,1-1 0-10,4 1 0 8,3-3 0-8,0-1 0 3,1 0 0 5,11-6 0-8,4-1 0 0,0-3 0 8,4-7 8-8,4-3-8 10,4-1 11-10,0-6-3 6,-4-4 0-5,4 0 0 7,0-4 4-8,-4-6 1 7,7-1 0-7,-3 1 0 10,4-7-5-10,-4-1-8 2,0-3 11 4,0-3-11-3,-4-4 0 4,0 0 0-7,-12-6 0 0,4-5 0 8,-4-3 13-8,-7 1-4 9,-1-1-1-9,-4 0 0 9,-3 0-8-9,-1 1 12 4,-3 2-12 2,-4-3 12-4,-9-3-2 7,-3 3 0-9,-4 1 0 0,-4-1 0 7,-3-3-10-7,-5 6-14 10,-8 4 3-10,1 4 1 7,-5 3 10-7,-7 4 14 3,-1 7-3 6,-7 3-1-9,-8 10-10 0,0 8 0 7,-4 3 0-6,-4 3 8 19,-3 8-47-19,-1 10-9-1,0 3-3 0,4 7-695 7</inkml:trace>
    </iact:actionData>
  </iact:action>
  <iact:action type="add" startTime="65106">
    <iact:property name="dataType"/>
    <iact:actionData xml:id="d13">
      <inkml:trace xmlns:inkml="http://www.w3.org/2003/InkML" xml:id="stk13" contextRef="#ctx0" brushRef="#br1">15293 11597 288 0,'0'0'12'7,"0"0"4"-7,0 0-16 0,0 0 0 7,0 0 0-7,0 0 0 10,0 0 204-10,0 0 37 0,0 0 8 1,0 0 2 15,8 0-201-16,4 0-40 0,-4-4-10 0,4 1 0 7,-9-1 0-7,5 1 0 9,0-4 0-9,0 0 0 8,-4 3 44-8,0-3 6 9,4 0 2-9,-8 7 0 7,4-6 6-7,0 2 2 9,-1-3 0-8,-3 7 0 0,0 0-33-1,0 0-7 6,4-7 0-5,0 0-1 7,-4 7-6-8,0-7-1 7,0-3 0-7,0 3 0 10,-4 0 11-10,0 0 1 7,4 0 1-7,-7 0 0 10,-1 0-9-10,0 0-3 8,-4 0 0-8,0 0 0 10,-3 0 4-10,-1 0 1 0,0 0 0 0,-3 4 0 8,-1-4-10-8,-7 3-8 10,-1 1 12-10,5-1-12 9,-5 4 10-9,-3 0-10 4,-4 7 8 3,3-3-8-7,1 3 0 1,-4 0 0 8,-1 0-9-9,-3 6 9 7,8 1-16-7,-8 4 3 10,3-4 1-10,1 3 0 8,0 4 0-8,0 3 0 2,-1-3 0 6,1 0 0-8,0 7 12 0,3-3-9 9,5-1 9-9,4 4-8 10,3 0 8-10,-4 3 0 9,5-3 0-9,3 3 0 4,4 4-8 2,5 0 0-6,-1 3 0 0,4 1 0 19,4 2-38-18,0-2-7-1,4 3-2 9,4-4 0-9,3 0 38 0,-3-3 7 0,0 0 2 0,8-4 0 8,3 1 8-7,5-4 0 8,-1 3 0-9,5 0 0 8,3-6 8-8,4 6 3 5,1 7 1 1,-1-6 0-4,4-1 2 7,4 0 1-9,0 4 0 0,4-7 0 9,0 0-15-9,0-4-18 10,4 1 4-10,-4-4 1 2,4-4-1 4,0-3 0-6,-4 0 0 0,-4-4 0 10,-3-3 14-10,3 0 0 11,-8-3 0-11,4-4-9 3,0-4 9 3,1-3 0-6,-1 0 0 0,-4-3 0 10,0-4 0-10,-3-3 0 8,3-1 0-8,0 1 0 10,-3-11 0-10,-5 4 9 3,0-1 0 6,1-3 0-9,-9-3-9 0,1-4 0 9,0 4 0-9,-5-4 0 10,1 0 13-9,-8-3 1 0,0-4 0 0,0 0 0 6,-5-3-2-7,-3-8-1 11,0 1 0-11,-7 0 0 10,-1 0 23-10,0 3 5 2,-8 0 1 5,1 7 0-7,-5 0-24 0,-4 4-5 11,1 3-1-11,-4 0 0 9,-9 1-10-9,5 6 0 1,-4-4 0 1,-1 5 0 5,-3-1 0-7,4 3 0 10,-4 1 0-10,3 6 0 4,-3-2-12 4,0 6-5-8,-4 0-1 0,-4 7 0 19,-4 0-30-17,0 0-5-1,-4 7-2 7,0 3 0-8</inkml:trace>
    </iact:actionData>
  </iact:action>
  <iact:action type="add" startTime="67163">
    <iact:property name="dataType"/>
    <iact:actionData xml:id="d14">
      <inkml:trace xmlns:inkml="http://www.w3.org/2003/InkML" xml:id="stk14" contextRef="#ctx0" brushRef="#br1">10598 9503 172 0,'0'0'8'6,"0"0"1"-6,0 0-9 0,0 0 0 10,0 0 0-10,0 0 0 9,0 0 297-9,0 0 58 0,-4-7 11 0,4 7 2 10,0 0-294-10,0-7-59 8,4 0-15-8,0 0 0 9,-4 7-8-9,4-7-5 2,-4 0-1 4,4 0 0 5,-4 7 26-11,0 0 6 0,0 0 1 0,8-4 0 7,-8 4 13-7,7-3 4 10,1-4 0-10,0 3 0 8,-8 4 0-8,8-7 0 10,4 4 0-10,3-1 0 2,-3-3-5-2,4 4-1 9,0-4 0-9,7-3 0 9,-3-1-6-9,3 4-2 10,1-7 0-10,3 4 0 2,1-1-4 5,3-6-1-7,-4-1 0 0,9-2 0 11,-5 2-4-11,4 1-1 2,-7-1 0 8,-1 1 0-10,1-1-12 0,-5 5 8 8,4-1-8-8,-3-4 0 10,-4 1 0-10,3-1-18 3,-3 1 2 3,-1 3 1 13,-3 0-25-19,4 0-6 0,-5 7-1 0,1 0 0 10,0-7-53-10,-5 4-10 0,1-1-2 1,0 4-601 9</inkml:trace>
    </iact:actionData>
  </iact:action>
  <iact:action type="add" startTime="67620">
    <iact:property name="dataType"/>
    <iact:actionData xml:id="d15">
      <inkml:trace xmlns:inkml="http://www.w3.org/2003/InkML" xml:id="stk15" contextRef="#ctx0" brushRef="#br1">10661 9179 1609 0,'0'0'35'0,"0"0"7"0,0 0 2 0,0 0 2 1,8-4-37-1,3-3-9 8,-3 0 0-8,0 0 0 20,4-3-27-20,-4-4-7 0,-1 3-2 0,1 4 0 8,-8 7 4-7,0 0 0-1,8-10 0 0,-8 10 0 9,0 0 47-9,0 0 9 0,8-7 3 0,-8 7 0 9,0 0 26-9,0 0 6 10,0 0 1-10,0 0 0 10,0 0-44-10,0 7-8 2,-4 3-8 6,0 1 12-8,0-1-24 0,-4 4-4 10,1 4 0-10,-5 3-1 9,0-1 4-9,4 5 1 10,-4-1 0-10,-3 4 0 19,-1 0-23-19,0 0-4 0,5-4-1 0,-5 1 0 0,0-1 21 0,5 0 4 12,-1-3 1-12,4 0 0 0,-4-3 22 0,4-1 5 8,0-3 1-8,5 0 0 11,-1 0 30-11,0-4 7 2,0 1 1 8,4-4 0-10,0 3-23 0,0-10-4 9,0 0-1-9,8 4 0 10,3-1-3-10,1 1-1 1,4-8 0 7,0 4 0-8,-1 0 6 2,5-7 1 6,3 4 0-8,1-4 0 10,-1-4-13-10,9 1-2 4,3-1-1 2,0 1 0-6,1-1-11 0,-1-6 0 11,0 0 0-11,0 3 0 18,1 0-19-18,-1 0-5 0,-4-4-2 0,1 4 0 18,-1 4-34-18,-4-4-8 0,-3 0 0 0,-1 4-1 0</inkml:trace>
    </iact:actionData>
  </iact:action>
  <iact:action type="add" startTime="74875">
    <iact:property name="dataType"/>
    <iact:actionData xml:id="d16">
      <inkml:trace xmlns:inkml="http://www.w3.org/2003/InkML" xml:id="stk16" contextRef="#ctx0" brushRef="#br2">5601 10321 403 0,'0'0'36'6,"0"0"-36"-6,-12 0 0 0,8 4 0 10,4-4 86-10,0 0 10 7,-15 3 3-7,3-3 0 9,12 0-86-9,0 0-13 8,-8-7-10-8,0 4 2 17,-4-1-29-17,4 1-6 0,8 3-1 0,-3-7 0 17,-5 0-28-17,0 4-5 0,8 3-2 0,0 0 0 0,-4-7 91 0,4 7 17 10,0 0 4-10,0 0 1 7,0 0 14-7,0 0 2 10,-12 0 1-10</inkml:trace>
    </iact:actionData>
  </iact:action>
  <iact:action type="add" startTime="75039">
    <iact:property name="dataType"/>
    <iact:actionData xml:id="d17">
      <inkml:trace xmlns:inkml="http://www.w3.org/2003/InkML" xml:id="stk17" contextRef="#ctx0" brushRef="#br2">5350 10321 345 0,'0'0'31'10,"-4"0"-31"-10,0-3 0 0,4 3 0 10,0 0 177-9,0 0 30 6,0 0 5-7,0 0 2 3,0 0-108 6,0 0-22-9,-8 3-4 0,8-3 0 8,0 0-44-8,0 0-8 9,0 0-1-9,0 0-1 8,-4 11-26-8,4-11 8 4,0 0-8 3,0 0 0-7,0 7 14 0,0-7-2 11,12 7-1-11,-4 0 0 7,-8-7 5-7,8 3 0 2,4 4 1 7,3-3 0-9,5-4 7 0,-4 3 0 8,-5 1 1-7,9-1 0 8,11 1-17-8,-3-1-8 7,-5 4 8-7,9-3-8 9,3 3 0-10,0 0 0 1,-7 0-14-1,-1-4 5 11,8 4-11-11,-3 0-3 3,3 0 0 4,-4-4 0 6,-3 4-4-3,7-3-1-10,12 3 0 0,-8-7 0 0,-7 3 4 0,11 1 0 0,8-1 0 0,-8 1 0 8,-4-4 9-8,0 3 3 10,0-3 0-10,1-3 0 8,3-1-10-8,-8 1-2 3,-4-4 0 5,1 3 0 12,15-3-8-20,-12 4-1 0,-4-4-1 0,-3 0 0 11,7 3-6-11,-8 1-2 0,-3-1 0 0,-4 1 0 19,-5 0-9-19,-3 3-1 0,4-4-1 0,-16 4 0 10,0 0 16-10,0 0 3 0,0 0 1 0,0 0 0 3,-12-3 33 4,8-4 17-7,4 7-1 0,-16-4-1 12,-3 4 22-12,-1-3 5 1,-7 3 1-1,3 3 0 8,5-3-34-7,-9 0-9 8,-3 4 0-9,-5-4 0 12,9 3 0-12,-4 1 9 0,-12-1-9 0,3 1 0 8,1-4 0-7,0-4 0 9,-4 4 0-9,-4-3 0 1,-4 3 45 6,4-4 3-5,8 1 0 4,-4-1 0-7,-4 4 16 0,3-7 3 10,9 0 1-10,0 0 0 3,0 0-45 4,-1 0-9-7,-3 0-2 0,8 4 0 10,3-1-4-10,-7 4-8 10,-8 0 11-10,12 4-11 4,7-1 17 3,-3 1-3-7,-5-1-1 0,5 1 0 10,3 3-13-10,1-4 0 3,11 1 8 3,-4-4-8-1,1 3 0 1,7 1 0-6,8-4 0 0,0 0 0 12,0 0-9-12,0 0-5 1,19-4-1-1,1 4 0 9,4 0 15-1,-1 0 0-8,8 4 0 0,5-1 0 8,7 1 0-8,0-1 0 10,0 1 8-10,8-4-8 3,4 0 8 6,0-4-8-9,0-3 9 0,3 4-9 8,9-4 0-8,0 3 0 10,-5-3 0-10,-3 0 0 20,0 0-16-20,4 0-8 0,-1 0-3 0,-7 0 0 11,0 0-24-11,0 4-5 1,8-1 0 7,-8 4-1-7,-12 0 40-1,0 0 8 0,0 0 9 0,-8 7-13 10,-7-7 13-9,-5 4 0 6,-3-1 0-7,-5 1 0 12,1-4 0-12,-16 0 0 0,0 0 0 0,0 0 0 10,0 0 48-10,-12-4 13 9,-3 1 3-9,-5-1 0 11,-7 1-36-11,-5-1-6 0,5 1-2 0,-12 3 0 9,-12 0-20-9,4 0-20 10,7 0 4-10,-7 3 1 10,-4 1 15-10,4-1 0 10,-4 1 0-10,1 3 0 0,-5-4 24 0,0 4 0 10,-4 0 1-10,8 0 0 9,-4-3 12-9,4 3 3 2,-4-4 0 6,8 4 0-7,4 0-31-1,0-3-9 8,-4-1 0-8,0 4 0 11,8 4 0-11,0-5-12 1,7 1 0 0,-3 0 0 26,0 0-18-27,11 4-3 0,12-4-1 0,-3 3 0 9,-5-3-56-9,12 4-11 0,12-1-3 0,0 1-259 11,0-1-52-11</inkml:trace>
    </iact:actionData>
  </iact:action>
  <iact:action type="add" startTime="76811">
    <iact:property name="dataType"/>
    <iact:actionData xml:id="d18">
      <inkml:trace xmlns:inkml="http://www.w3.org/2003/InkML" xml:id="stk18" contextRef="#ctx0" brushRef="#br2">12468 10318 1364 0,'0'0'30'7,"0"0"6"-7,0 0 2 0,0 0 0 0,0-7-30 0,3 0-8 0,1 0 0 0,0 0 0 11,0 4 0-11,4-4 0 8,-4 3 0-8,8 1 0 10,-1-1-19-10,1-3 2 0,0 7 0 0,4-3 0 9,-1 3 17-9,1 0 9 10,4 0-1-10,-1 0 0 10,5 3 6-10,3 1 1 2,-3-1 0 6,-1-3 0-8,1 7-6 0,3-3-1 10,-3-1 0-10,3 1 0 9,1 3-8-9,-1-4 0 11,-3 1 0-11,-1-1 0 0,4 4 0 0,-3-4 0 11,-1 4 0-11,1-7 0 8,0 4 0-7,3-1 0 1,-4 1 0 7,-3-4-11-9,4 0 11 0,-1 0 0 8,-3 0 0-8,-5 0 0 10,1 0-10-10,0 0 0 10,-8 0 0-10,-8 0 0 3,0 0 10 4,0 0 0-7,0 0 0 0,0 0-8 11,0 0 8-11,0 0 9 1,-4-4-1 7,-8-3-8-7,0 4 14-1,-4 3-4 10,1-4-1-10,-5 1 0 12,1 0-1-12,-9 3-8 0,5 0 12 0,-5 0-4 8,1 0-8-8,-5-4 12 10,5 4-12-10,-8-3 12 8,-1-1-12-8,-3 1 0 12,4 3 9-12,-8 0-9 0,-4 0-8 1,0 3-7 10,4-3-1-11,0 7 0 3,3-7 32 4,1 4 7-7,8-1 1 0,3 0 0 11,-3 1 20-11,4-1 4 12,7-3 0-12,0 0 1 1,5-3-10-1,3 3-3 8,0 0 0-8,4 0 0 10,8 0-9-10,0 0-3 8,0 0 0-8,0 0 0 10,8 0-24-10,8 0 0 0,3 0-14 0,5 0 5 8,7-4 9-8,12 4-8 10,8 4 8-10,12-4-8 12,4 3 8-12,3 1 0 0,9-1 0 0,-1 1 0 8,4-4 0-8,9 3 0 10,3 1-12-9,0 3 4 17,0 0-53-18,0 0-11 0,-4 0-1 0,8 0-1 0</inkml:trace>
    </iact:actionData>
  </iact:action>
  <iact:action type="add" startTime="77719">
    <iact:property name="dataType"/>
    <iact:actionData xml:id="d19">
      <inkml:trace xmlns:inkml="http://www.w3.org/2003/InkML" xml:id="stk19" contextRef="#ctx0" brushRef="#br2">12479 13102 518 0,'0'0'46'1,"0"0"-37"-1,-4 4-9 0,4-4 0 10,-7 0 158-10,7 0 30 7,-4-4 5-7,0 1 2 11,0-4-156-11,0 3-31 0,4-3-8 0,4-3 0 9,-4 3 9-9,8 0 1 11,-4 0 0-11,7 0 0 11,-3 0-10-11,0 3 8 0,4 1-8 0,-1-1 8 9,5 1 8-9,0 3 2 12,3-4 0-12,1 4 0 2,4 0-18-2,3-3 10 10,0 3-10-10,1 0 8 9,3 0-8-9,1 0 8 12,-5 3-8-12,4-3 8 0,-3 0-8 0,3 0-11 12,1 0 3-12,-5 0 0 19,4 0-20-19,-3 0-3 1,3 0-1-1,-3 0 0 0,-1 0 19 0,4 0 3 11,-7 0 1-11,-1-3 0 3,1 3 9 5,-5-4 0-8,1 4-9 0,-4 0 9 11,-5-3 0-11,-11 3 0 0,0 0-9 0,0 0 9 11,0 0 14-11,0 0 6 10,0 0 2-10,0 0 0 11,-7-4 5-11,-5-2 1 0,-4 2 0 0,-3 1 0 9,-5-1-20-9,1-3-8 12,-5 4 0-12,1 3 8 1,-1-7 4-1,-3 7 1 12,0-4 0-12,-1 4 0 2,1-3 25 8,-4 3 5-10,-1 0 1 0,1-4 0 9,0 4-23-9,3 0-4 12,-3-3-1-12,0-1 0 0,4 4 3 0,3 0 0 9,5 0 0-9,-5 4 0 11,9-4-1-11,3 3 0 2,4-3 0 8,0 4 0-10,1-1-6 0,11-3-2 9,0 0 0-9,0 0 0 10,0 0-22-10,0 0-5 0,7 7-1 0,13-3 0 10,0 6 10-10,7-6 8 10,8 3-12-10,5-4 12 12,3 0 12-12,4 1 10 0,0-4 2 0,4-4 0 9,4 4-24-8,3-3 0 9,5-4 0-10,4 4 0 21,-1-8-16-21,1 4-8 0,3-3-2 0,-7-1 0 11,0 1-25-11,0-4-5 0,-5 0 0 0,1 0-643 12</inkml:trace>
    </iact:actionData>
  </iact:action>
  <iact:action type="add" startTime="78744">
    <iact:property name="dataType"/>
    <iact:actionData xml:id="d20">
      <inkml:trace xmlns:inkml="http://www.w3.org/2003/InkML" xml:id="stk20" contextRef="#ctx0" brushRef="#br2">5436 12729 633 0,'-8'0'56'7,"8"0"-44"5,0 0-12-12,0 0 0 0,0 0 57 0,0 0 10 8,4 7 1-8,8 0 1 10,4-3-28-10,-4-1-5 8,-12-3-2-8,7 4 0 11,9-1 11-11,-4 1 3 0,-12-4 0 0,0 0 0 11,12 3 14-11,-1 1 3 8,1-1 1-8,-12-3 0 11,0 0-13-11,12 4-2 0,11-1-1 0,-3 0 0 9,-8 1-30-9,7-1-7 10,5 1-1-10,-1-4 0 14,1 3-12-14,-5-3 0 0,9 4 0 0,3-1 0 9,1-3 0-9,-1 0-13 4,-4 4 2 5,9-4 1-9,7 0 10 0,-4 0 0 11,-8 0 0-11,5 0-8 2,3 0 8 6,0 0 0-8,-4 0 8 0,4 0-8 10,-3 0 0-10,-1 0 0 12,-4 0-10-11,-3-4 10 0,-9 4-14 7,9-3 4-8,3-1 1 1,-7 4 0 9,-5-3-3-9,5-1-1-1,-1 1 0 0,1-1 0 11,-1 1-3-11,-7 3-1 3,0-3 0 6,-1 3 0-9,5-4 5 0,-4 4 0 10,-16 0 1-10,0 0 0 13,11-3-2-13,-11 3-1 0,0 0 0 0,-11-4 0 9,-1 1 14-9,0-1 0 10,0 4 0-10,1-3 0 20,-13 3-19-20,5 0-7 0,3 0-2 0,-8 3 0 0,-3 1 12 0,-1-1 1 13,1 1 1-13,0 3 0 0,-1-4 14 0,-7 7 12 9,-4-3-3-9,-1 4 0 12,-7-4 13-11,0 3 2-1,4 1 1 0,4-1 0 11,4 4-25-11,3-7 0 10,-11 4 0-10,4-4 0 5,0 0 0 2,4 3 21-7,-1-7-2 0,1 1-1 11,-8-1-4-11,8 4-1 1,7-7 0-1,-3 7 0 9,-8-7 24-9,11 4 5 10,9-1 1-10,3 1 0 12,0-1-18-12,5 1-3 0,3-4-1 0,8 0 0 9,0 0-21-9,0 0-20 11,0 0 4-11,0 0 1 11,19 0 3-10,-7 0 0-1,0 0 0 0,4-4 0 8,7 4 12-8,1-3 0 12,-1 3 0-12,1-4-9 0,3-3 9 0,1 4 8 9,3-4-8-9,4 0 11 11,0 3-11-11,1-3 8 3,7-3-8 7,-4 0 8-10,-4-1-8 0,4 1 8 10,12-4-8-10,-4 3 8 11,0 1-8-11,-3-4 0 0,-5 3 0 0,0 1-11 13,4-4-1-13,-8 4-1 0,-7 3 0 0,-1 0 0 9,1 0 13-8,-1 3 0 10,-3 1 0-11,-5 3 0 21,1-4-20-21,-8 1-10 0,3 3-2 0,-15 0-1 0,0 0 12 0,0 0 2 11,0 0 1-11,0 0 0 0,-11-7 18 0,-1 7 0 12,0-4 0-12,-4 4 0 10,-7 4 0-10,-1-4-8 0,-7 7 8 0,3-4-10 10,1-3 10-10,-8 7 0 12,-8-3 0-11,-4 3-8-1,4-4 24 0,-1 4 6 9,-7 0 1-9,8 0 0 10,-4 3 3-9,4 1 1 1,0-1 0 9,0 1 0-11,0-1 10 0,4-3 3 9,7 4 0-9,-3-4 0 4,-8 3-2 5,8-3 0-9,11 0 0 0,1 4 0 12,-5-4-38-12,9-1 0 0,-1 1 0 1,12 0 0 8,8-7 0-9,-8 7 0 12,0 0 0-12,8-7 8 13,20 7-32-5,-4 0-7-8,-4 0-1 0,7 0 0 11,9-3-2-11,3-1-1 0,0 1 0 0,5-1 0 12,3-3 2-11,4 0 0-1,16-3 0 0,-1-1-414 9,1-3-82-9</inkml:trace>
    </iact:actionData>
  </iact:action>
  <iact:action type="add" startTime="90819">
    <iact:property name="dataType"/>
    <iact:actionData xml:id="d21">
      <inkml:trace xmlns:inkml="http://www.w3.org/2003/InkML" xml:id="stk21" contextRef="#ctx0" brushRef="#br3">22650 9147 172 0,'0'0'16'10,"0"0"-16"-10,-4-7 0 0,0 4 0 11,-4-8 210-11,4 8 39 0,0-4 8 0,1 0 2 8,3 7-139-8,-4-7-27 11,-4 0-5-11,4 0-2 12,0 0-27-12,0 3-6 0,4 4-1 0,-4-3 0 8,4-4-5-8,0 7-2 11,0 0 0-11,0 0 0 11,0 0-10-11,0 0-3 1,0 0 0-1,0 0 0 9,-4-7-13-9,4 7-3 13,0 0-1-13,0 0 0 0,0 0-4 0,0 0-1 10,0 0 0-10,12 0 0 11,0-3 11-11,3 3 3 0,-3-7 0 0,4 7 0 11,-1 0-24-11,5-4 0 9,0 1 0-8,3 3 0 10,-3-4-8-11,3 1-7 0,5-1-1 0,-1 4 0 12,-7-7 6-12,3 7 1 2,5 0 0-2,-5 0 0 9,1-3 1-9,-1-1 0 11,1 1 0-11,-5-1 0 3,1 1-5 6,0 3-1-9,-1 0 0 0,1 0 0 11,-8 0 14-11,3 0-12 3,-3 0 12 5,0 0-12-8,-1-7 12 0,-3 3-9 11,4 4 9-11,-12 0-8 2,8 0 8 7,-8 0 0-9,8 0 0 0,-8 0-8 11,0 0 0-11,0 0 0 11,8 0 0-11,-8 0 0 0,0 0 8 0,0 0-8 10,0 0 8-10,0 0-8 12,0 0 8-12,0 0 9 0,3 11-1 0,-3-11-8 11,0 0 0-11,0 7 0 9,0 3 0-9,0 4-9 3,0-3 9 6,0 6 0-9,0-3 10 0,0 3-10 12,0 1 9-12,0 3-9 1,0 3 8-1,0 1-8 9,0-1 0-9,4 0 0 11,-4 4 0-11,0 0 0 12,0 3 0-12,4 1 0 0,0-1 0 0,-4 4 0 10,-4 0 0-10,4 3 0 2,4 4 0 8,-4 7 0-10,0 0 0 0,4 3 0 11,-4 0 0-11,4 0 8 2,0 1 0 7,0 2 0-9,0 1 0 0,4-4 0 12,0 4-8-12,-1 0 0 1,-3 0 0 10,4-1 8-11,0 1-8 0,0-4 0 10,0-3 0-10,-1-4 0 12,1 1 0-12,4-1 0 0,0-3 0 0,-4 0 8 13,0 0 10-13,-1-1 2 0,5 5 0 0,4-1 0 12,-8 0-1-12,7 1 0 2,-3-1 0 7,4 0 0-9,3-3-19 0,-7 0 0 12,-4 0 0-12,4-4 0 2,3 0 0 8,-3 1 0-10,4-1 0 0,-4 0 0 10,-1 4 0-10,1 0 0 3,0 0 0 6,0-1 0-9,-5 1-9 0,1-3-6 14,4 2-1-14,-4-2 0 0,0-1 26 0,3 0 5 12,-3-3 1-12,0 0 0 21,-4 3-36-21,4 1-8 0,-4-1 0 0,4 0-1 0,-1 4 17 0,1-3 3 10,-4-1 1-10,4 0 0 4,-4-3 8 4,4 0 0-8,-4-4 0 0,0 1 0 11,-4-5 8-10,8 1-8-1,-5 0 8 0,1 4-8 12,-4-5 0-12,4 5 0 2,0-1 0 7,-4 1 0-9,8 2-8 0,-4 1 0 12,-4 0 0-12,4-4 0 12,0 1-8-12,0-1-2 0,0-3 0 0,0-7 0 9,-1 0 18-9,-3-4 0 13,4 1 0-13,-4-8 0 0,0 1 8 0,0-11 6 11,4 7 1-11,-4-7 0 3,0 0-15 5,0 0 0-8,0 0 0 0,0 0 0 11,0 0 0-11,0 0 8 11,0 0-8-11,0 0 0 0,0 0 0 0,0 0 0 10,0 0 0-10,0 0 0 12,0 0 0-12,-8-7 9 0,1 0-9 0,-5 0 12 11,4 0-12-11,-4 0 8 10,1-4-8-10,-1 4 8 3,-4 0-8 7,-4 4 0-10,1-4 0 0,-5 3 8 13,-3 1 0-13,0 3 0 0,-1 3 0 0,-3 4 0 12,-8 0-8-12,-1 7 0 2,-3 0 0-1,4 4 8 8,0 3-24-9,0-1-4 12,3 5-2-12,-3 3 0 13,0 3-30-13,0 4-7 0,0 0-1 1,3 0 0 20,-3-1-41-21,8 1-9 1,-1 0-2-1,5 0-311 3,3-4-62 7</inkml:trace>
    </iact:actionData>
  </iact:action>
  <iact:action type="add" startTime="93237">
    <iact:property name="dataType"/>
    <iact:actionData xml:id="d22">
      <inkml:trace xmlns:inkml="http://www.w3.org/2003/InkML" xml:id="stk22" contextRef="#ctx0" brushRef="#br3">1736 11238 979 0,'-11'-4'43'9,"11"4"9"-9,0 0-41 0,0 0-11 0,0 0 0 0,0 0 0 12,0 0 78-12,0 0 14 0,0 0 2 0,0 0 1 8,0 0-78-7,0 0-17 9,0 0 0-10,0 0 0 12,0 0 0-12,0 0-14 0,0 0 5 0,0 0 1 9,0 0 8-9,0 0 0 13,7 0 0-13,5 0 0 0,-4 0 20 0,4 0 7 11,-12 0 1-11,12 0 0 10,-1 4-8-9,5-1-2-1,0-3 0 0,-1 4 0 10,1-4 14-10,4 0 2 13,-1 0 1-13,9 3 0 0,-5 1-24 1,5-4-11 8,-1-4 10-9,4 1-10 11,-3-1 0-10,3 4 0-1,5 0 0 0,-1 0 0 12,-4 0 0-12,8-3 0 2,1-1 0 7,3 4 0-9,0 0 0 0,8 0 0 11,-8 4 0-11,4-4 0 12,0 0 0-12,4 0 0 0,-8 0 0 0,0 3 0 9,8-3 0-9,-4 4 0 13,4-1 0-13,0-3 0 0,0 4 0 0,4-4 9 11,0 3-9-11,3 1 12 11,-3 3-12-11,0-4 0 0,-8 1 0 0,4-1 0 12,-4 4 0-12,8-7 0 2,-4 4 0 7,4-1 8-8,-4 1-8-1,0-1 12 11,0-3-12-11,-4 0 12 3,0 4-3 6,-4-4 0-9,0 0 0 0,-4 0 0 11,-4 0 6-11,1-4 1 2,-5 4 0 9,-3-3 0-11,-1 3-8 0,0 0-8 10,-3-4 11-10,-4 4-11 3,-1-3 15 7,-3 3-4-10,-1 0-1 0,-3 0 0 13,-4 0-10-13,-8 0 0 0,0 0-10 0,0 0 10 12,0 0 0-12,0 0 0 1,0 0 0 0,-8-4 10 8,-4 1 3-9,-3-1 1 13,-5-3 0-13,1 4 0 0,-5-1-4 0,1 1-1 13,-5 3 0-13,-3-4 0 3,-4 4 10 7,-1-3 1-10,-3 3 1 0,-4 3 0 11,-8 1-6-11,4-1-2 0,-8-3 0 0,0 0 0 11,-4 4-13-11,5-4 0 13,3 0 0-12,-4 0-10-1,-4 3 10 0,0-3-12 9,0 4 12-9,-3-4-12 12,-5-7-1-12,4 7-1 0,1 0 0 0,3-4 0 11,4 4-3-11,-4 0-1 3,-4 0 0 5,5 4 0-8,-5-4 18 0,0 3-12 12,1 4 12-12,-1-3-10 2,8-1 10 9,-4 8 0-11,4-4 0 0,-4 7 0 10,5-1 0-10,-5 1 14 4,4-3-3 4,0 3-1-7,0-4 0-1,4 1 0 12,4-1 0-12,0-3 0 0,4 0-10 0,4 0 0 12,-4 0 0-12,4 3 0 3,3-6 0 6,-3 3 0-9,8 0 0 0,-5 0 8 13,5-4 4-13,4 4 0 1,-5-3 0-1,9-4 0 12,-1 3 0-12,5 1 1 3,-1-4 0 8,8 0 0-11,1 0-2 0,3 0-1 2,8 0 0 8,0 0 0-10,0 0-10 0,0 0 0 12,12-7 0-12,-1-4 0 25,9 4-20-25,-1-3-5 1,5 3-2-1,3-3 0 0,5-4 27 0,3 3 0 0,0 1 0 0,5-1 0 9,-1 1 0-9,8-4 0 13,4 0 0-13,4 0 0 0,-1 0 0 0,13 0 0 12,0 0 0-12,-1 0 0 2,1 0 0 7,0 0 0-9,7 0 0 1,-3 0 0 11,3 1 0-12,4 2 0 0,1 1 0 0,-5-1 0 12,-3 4 0-12,-1 0 0 3,1 0 0 8,3 0 0-11,1 7 0 0,3 0 0 10,-7 0 0-10,-1 0 0 11,1 4 0-11,-4-1 0 0,-1-3 0 0,1 4 0 13,3-1 0-13,1 1 11 0,-1-4-11 0,-7 0 12 12,0 0-12-12,0 0 0 3,-9 0 0 6,1-4 8-9,-4 1-8 0,0-1 0 11,0 4 0-11,-4-3 0 12,-8-1 0-12,1 4 0 0,-1-3 0 1,0-1 0 19,-4 4-22-20,-3-3-6 0,-5 3-2 0,-3 0 0 13,-1-4-139-12,-3 4-28 0,3 4-6 7,-7-4-1-8</inkml:trace>
    </iact:actionData>
  </iact:action>
  <iact:action type="add" startTime="98476">
    <iact:property name="dataType"/>
    <iact:actionData xml:id="d23">
      <inkml:trace xmlns:inkml="http://www.w3.org/2003/InkML" xml:id="stk23" contextRef="#ctx0" brushRef="#br3">19221 9983 57 0,'19'4'0'10,"-19"-4"0"-10,-8 3 0 0,8-3 0 0,0 0 0 0,0 0 0 8,0 0 244-8,0 0 43 8,0 0 9-8,0 0 1 20,12-3-277-20,0-1-55 0,-12 4-11 1,8-3-2 9,11-1 8-10,-7-2 3 0,-4 2 0 0,0 1 0 12,3 3 75-12,1-4 15 0,0 1 3 0,0-1 1 10,-1 1-2-10,1 3-1 13,8-4 0-13,-4 4 0 0,-5 0-18 0,5 0-3 11,4 0-1-11,-1 0 0 1,5 4-32 10,-5-4 0-11,1 0 0 0,3 0 0 11,-3 0-16-11,3-4 4 1,-3 4 0 9,4 0 0-10,-5-3-4 0,5-1 0 14,-5 1 0-14,1-1 0 0,3 1 7 0,-3 3 1 9,-4-7 0-9,3 3 0 12,-7 4 8-12,4-3 8 0,-1-1-8 0,-3 1 11 13,0-1-11-13,-12 4 0 1,8-3 0 0,-8 3 0 10,0 0 33-11,0 0 8 9,0 0 2-8,0 0 0 11,-4-4-16-12,-4 1-3 0,-4-4-1 0,0 3 0 13,-3 1 8-13,-1-1 1 0,-3 1 1 0,-1 3 0 9,0-4-21-9,1 4-12 12,-1 0 12-12,-3 0-12 1,3 4 18-1,-3-4-3 12,-1 0-1-12,0 3 0 10,-3 1 6-10,4-1 0 0,-5-3 1 1,5 4 0 10,-5-1-1-11,5 1 0 3,-1-4 0 8,1 0 0-11,-9 0-20 0,5 0 8 14,3 0-8-14,9 0 0 0,7 0 0 0,-8 0 8 10,-4 0-8-10,9 3 0 3,11-3 22 7,0 0 0-10,-12 4 0 0,4-4 0 13,8 0-3-13,0 0-1 0,0 0 0 0,0 0 0 14,0 0-18-14,0 0-12 0,0 0 1 0,12 7 1 10,-12-7 2-10,16 3 0 13,3 1 0-13,5-4 0 0,-1 3 8 0,-3-3 0 13,3 0 0-13,1 0-8 2,-1 0 8 9,-3 0 0-11,0 0 0 0,-1 0 0 11,5 0 0-11,-5 0 0 0,-7 0 0 0,4 0 0 13,3 0 0-13,-7-3-12 2,-4-1 12 8,4 4-12-9,-5 0 12-1,-7 0-8 11,8-3 8-11,-8 3-8 3,8-4 8 6,-8 4 0-9,0 0 0 0,0 0-8 11,0 0 8-11,0 0 0 0,0 0 0 0,0-7 0 12,-8 4 8-11,0-4-8 1,-3 3 8 6,-1 4-8-8,0 0 0 1,-3 0 0 10,-1 0 0-11,-4 4 0 3,5-1 9 8,-1-3-9-11,-8 4 12 0,1-4-12 12,3 7 16-12,1-7-3 0,3 3-1 0,-4 1 0 11,-3-1-1-11,11 1-1 3,0-1 0 8,5 1 0-11,-9-1 2 0,8 1 1 12,8-4 0-11,0 0 0-1,0 0-13 0,0 0 9 12,0 0-9-12,4 0 8 2,12 3-8 7,3 1-11-9,-7-4 3 0,8 0 0 13,7 0 8-13,-3 0 12 0,-1 0-2 0,1 0-1 23,3 0-45-23,0 0-10 0,-3-4-2 0,-1 1 0 13,1 3-45-13,3-4-10 0,-3-3-1 0</inkml:trace>
    </iact:actionData>
  </iact:action>
  <iact:action type="add" startTime="99841">
    <iact:property name="dataType"/>
    <iact:actionData xml:id="d24">
      <inkml:trace xmlns:inkml="http://www.w3.org/2003/InkML" xml:id="stk24" contextRef="#ctx0" brushRef="#br3">14709 9851 1407 0,'-4'0'31'9,"-3"0"6"-9,3 0 2 0,-4 0 1 0,0-3-32 0,0-1-8 0,4 1 0 0,-4-1 0 11,5 1 35-11,-1 3 5 2,4 0 2 7,0 0 0-9,0 0-27 0,0 0-6 11,0-7-1-11,0 7 0 12,0 0-8-12,0 0 8 0,0-11-8 0,0 11 8 10,7-3 9-10,5-1 2 12,0 1 0-12,0 3 0 0,3 3-4 0,1-3-1 12,0 0 0-12,3 0 0 12,1 7-14-12,3-7 0 0,1 4 8 0,3-4-8 11,5 3 0-9,-1-3 0-2,0 0 0 1,-3 0 0 9,3 0 0-10,1 0 0 3,-1 0 0 8,4-3 0-11,1 3 12 0,-5 0 7 12,-8 0 1-12,1 0 0 3,3 0-29 6,-7 0-6-9,0-4-1 0,-5 4 0 12,1 0 16-12,-4 0 0 0,-1 0 0 1,-3 0 0 12,-8 0 0-13,8 0 0 0,-8 0 0 0,0 0 0 13,0 0 0-13,0 0 10 2,0 0-10 7,0 0 8-9,0 0 4 0,0 0 0 11,-8-3 0-10,-4-1 0 1,5 4-12 10,-9-3 12-12,0 3-12 0,1 0 12 2,-1 0-4 9,-4 0 0-11,-3 0 0 0,-1 0 0 12,5 3-8-12,-5-3 0 0,-3 0 0 0,3 4 8 11,-3 3-8-10,-1-4 0 11,1-3 0-12,3 4 0 0,-3 3 0 0,3 0 0 11,5-4 0-11,-1 1 0 4,1-1 0 6,-1 1 8-10,4-1 0 0,5 1 0 13,-1 2 10-13,0-2 2 0,4-1 0 1,0-3 0 12,8 0-1-13,0 0 0 0,0 0 0 0,0 0 0 14,0 0-11-14,0 0-8 0,0 0 9 0,0 0-9 10,8 7 0-10,0 0-8 13,0-3-1-13,4-1 0 0,-1-3 9 0,5 4 0 12,4-4 0-12,-1 0-8 3,1 0 8 9,3 0 0-12,1-4 0 0,3 4 0 10,-7 4 0-10,7-4 0 0,1 0 0 0,-5-4-8 13,5 4 8-13,-5-3 0 1,1 3 0 11,-1 0 0-12,1-7 0 0,-4 3 0 14,-5 1 0-14,5-1 0 0,-8-3 0 0,3 7 0 10,-3-6 0-10,0 2 0 4,-1 1 8 7,-7-1-8-11,4-3 8 0,-8 7-8 3,0 0 9 8,0 0-9-11,0 0 12 0,0-3-12 12,0 3 14-12,0 0-4 0,0 0-1 0,-4-7 0 11,-4 0 2-10,1 3 0 3,-5 1 0 5,0 3 0-9,-4 3-2 0,1 4 0 12,-5-3 0-12,1-1 0 0,-1 1-9 0,-7-1 0 13,-1 4 0-13,5-3 8 2,-1 3-8 10,4-1 0-12,-3 1 0 0,-1 4 0 3,5-4 0 7,3 0 0-10,1 0 9 0,3 0-9 5,-4 0 9 5,4 0-9-10,4 0 12 0,5 0-12 14,-1-4 0-14,4-3 0 0,0 0 0 0,0 0-9 14,4 11-10-14,3-4-1 0,5 0-1 0,8-4 0 14,-5 0 11-14,5 1 10 0,4-4-13 0,3 3 5 13,4 1-3-13,1-4 0 2,-1 0 0-1,0 0 0 20,1 0-29-21,3 0-5 0,-4-4-2 0,1 1-523 13,-1-4-105-13</inkml:trace>
    </iact:actionData>
  </iact:action>
  <iact:action type="add" startTime="111159">
    <iact:property name="dataType"/>
    <iact:actionData xml:id="d25">
      <inkml:trace xmlns:inkml="http://www.w3.org/2003/InkML" xml:id="stk25" contextRef="#ctx0" brushRef="#br3">19107 12478 612 0,'16'0'27'10,"-16"0"5"-10,0 0-32 0,0 0 0 0,0 0 0 0,3-7 0 10,1 0 61-10,0 4 6 12,-4 3 1-11,0-7 0-1,4 0-20 0,-4 7-4 11,0 0-1-11,0 0 0 12,4-7-7-12,-4 7-2 0,0-3 0 0,0 3 0 11,-4-11-18-11,4 11-4 11,0 0-1-11,0 0 0 0,-8-3 13 0,8 3 2 12,0 0 1-12,0 0 0 11,0 0 1-11,0 0 1 0,0 0 0 0,0 0 0 12,0 0-17-12,0 0-4 1,0 0-8 10,8-4 12-11,4 4-1 0,0-3-1 10,-12 3 0-10,8 3 0 12,11-3 2-12,-3 0 0 0,-4 0 0 1,-1 4 0 11,5-1 8-12,0-3 3 0,7 4 0 0,1-1 0 11,-5 1-14-11,1-4-9 5,3 3 12 4,5 0-12-9,-5-3 8 0,5 0-8 12,3 0 0-12,-3 4 0 1,-5-4 0 11,5 3 0-12,-1 1 0 0,0-4 0 10,1 0 0-10,-1 0 0 0,1 0-15 0,3 0 5 12,-3-4 2-12,3 4 0 3,-4-3 0 7,1 3 0-9,-1-4 8-1,1 4 9 13,-9-3-1-13,1 0-8 0,-1-4-8 0,1 3-9 10,-4 1-2-10,-5-1 0 13,1 4 11-13,-12 0 8 0,0 0-12 0,0 0 12 13,0 0-11-13,0 0 11 0,4-10-10 0,-4 10 10 13,0-7 0-13,-8 3 0 1,4-3 0 9,-7 4 0-10,-1-1 12 0,-8-3-4 12,1 4 0-12,-5-1-8 2,5 1 10 10,-9 3-10-12,5 0 8 0,-5-4-8 3,1 4 28 8,-1-3 0-11,1 3 0 0,-1 0 0 12,5 0-9-12,-4 0-2 0,-1 0 0 0,1 0 0 14,-5 0 15-14,-3 0 4 0,4 0 0 0,-1 0 0 13,1 0-20-13,-4 0-3 2,-1 3-1 10,5-3 0-12,11 0 13 0,-7 0 3 14,-8 0 0-14,7 4 0 0,9-4-11 0,-1 0-1 11,1 0-1-11,-1 0 0 3,4 3-15 7,8-3 0-10,1 0 0 0,-5 0 0 2,4 4 0 9,8-4 0-11,0 0 0 0,0 0 0 13,0 0 0-13,0 0-8 0,0 0 8 0,12 3-13 10,-12-3 2-10,15 4 1 13,1-1 0-13,8 1 0 0,-1-1 10 0,5 1-8 12,-5-1 8-12,8-3-8 3,5 0-5 8,-5 0-1-11,-7 0 0 0,3 0 0 3,0 0 3 6,1 0 1-9,-5-3 0 0,1-1 0 13,-1 4 10-13,-3-3 0 0,-4-1 0 0,3 4 0 12,-3-3 0-12,0 3 0 3,-5-4 0 8,1 1 0-10,-4-1 0-1,0 4 0 13,-8 0 0-13,0 0 0 0,0 0 0 0,0 0 0 11,0 0 0-11,0 0-8 12,0 0 22-12,0 0 5 0,0 0 1 0,0 0 0 13,-8-3-8-13,-4-1-2 0,0 4 0 0,1-3 0 10,-1 3-10-10,0 0 0 13,-3 0 0-13,-5 3 0 0,0-3 0 0,1 0 0 12,-1 0-9-12,-3 4 9 2,-1-4 0 10,-3 3 0-12,7-3 0 0,0 0 0 10,1 0 13-10,3 0 0 0,-3 0 0 1,3 0 0 10,16 0 7-11,-12 4 0 3,0-4 1 8,1 0 0-11,11 0-8 0,0 0-1 11,-8 3-1-10,8-3 0 2,0 0-11 6,0 0 0-9,0 0-10 0,0 0 10 12,0 0-16-12,15 0 2 0,13 4 1 0,3-1 0 13,-3-3 13-13,3 0 0 0,8 0 0 0,-3 0 0 25,-1 0-31-25,0-3-9 0,0 3-3 0,1 0 0 12,7 0-37-12,-4 0-8 0,0 0-2 0,4 0-652 12</inkml:trace>
    </iact:actionData>
  </iact:action>
  <iact:action type="add" startTime="115576">
    <iact:property name="dataType"/>
    <iact:actionData xml:id="d26">
      <inkml:trace xmlns:inkml="http://www.w3.org/2003/InkML" xml:id="stk26" contextRef="#ctx0" brushRef="#br3">19644 13043 2026 0,'0'0'44'9,"0"0"10"-9,4 10 2 0,-4-3 1 0,4 4-45 0,0-1-12 0,0 8 0 0,3-4 0 22,-3 3-43-22,0 4-10 0,0 7-3 0,4 0 0 0,-4 3 38 0,0 4 7 12,0 0 2-12,0 3 0 2,3 4 23-2,-3 0 5 10,4-1 1-10,-4 5 0 12,4-4-1-12,0 3 0 0,4 0 0 0,-1 7 0 14,1-3-19-13,4 0 0-1,-1-4 8 0,5 4-8 13,0 0 0-13,3-4 0 13,1 0 0-13,3 1 0 0,1-1 0 0,-1 0 0 4,0 1 0 5,5-5 0-8,-5 1 0-1,1-3 8 13,3-5-8-13,-4-2 0 0,1-1 0 0,-1-6 0 13,1-5 0-13,3-2 0 1,0-4-9 0,1 0-3 11,-1-4 0-12,1 1 0 2,-5-8-8 10,0 4-1-12,5-7-1 0,-5 4 0 23,-3-8-14-23,-1 1-4 0,5-1 0 1,-9-6 0 12,1-1-24-13,-4 1-6 0,-1-1-1 0,-3 1 0 0</inkml:trace>
    </iact:actionData>
  </iact:action>
  <iact:action type="add" startTime="115983">
    <iact:property name="dataType"/>
    <iact:actionData xml:id="d27">
      <inkml:trace xmlns:inkml="http://www.w3.org/2003/InkML" xml:id="stk27" contextRef="#ctx0" brushRef="#br3">20965 14193 1267 0,'0'0'112'0,"0"0"-89"9,0 0-23-9,0 0 0 12,0 10 212-12,0-10 39 0,-4 11 7 1,4-4 2 8,4 3-217-9,0-3-43 12,-4-7-9-12,0 14-2 13,7 0-13-13,-3 3-2 0,4 1-1 0,-4 6 0 1,4 1 27-1,0 2 19 11,0 5-3-11,-1 3-1 12,1-1-5-12,0 1-1 0,4 0 0 0,0 0 0 25,-1 0-29-25,1-7-7 0,4 3-1 0,-4-3 0 11,-1-4-51-11,1 1-10 0,0-8-3 0,0 1-728 13</inkml:trace>
    </iact:actionData>
  </iact:action>
  <iact:action type="add" startTime="116255">
    <iact:property name="dataType"/>
    <iact:actionData xml:id="d28">
      <inkml:trace xmlns:inkml="http://www.w3.org/2003/InkML" xml:id="stk28" contextRef="#ctx0" brushRef="#br3">21553 14674 1555 0,'0'0'68'0,"0"10"16"0,0-10-68 0,-4 10-16 9,4-10 0-9,0 0 0 3,0 0 174 9,0 0 31-12,0 0 7 0,0 0-1117 13</inkml:trace>
    </iact:actionData>
  </iact:action>
  <iact:action type="add" startTime="116454">
    <iact:property name="dataType"/>
    <iact:actionData xml:id="d29">
      <inkml:trace xmlns:inkml="http://www.w3.org/2003/InkML" xml:id="stk29" contextRef="#ctx0" brushRef="#br3">21737 14158 1497 0,'0'0'133'0,"0"10"-106"0,4 1-27 0,-4-1 0 10,4-3 202-10,0 4 35 11,-1 3 7-11,1-4 2 14,8 4-246-13,-4 0-50 8,4 0-10-9,3 3-1 14,-3 4-9-14,0 4-2 0,4-1 0 0,-5 4 0 0,5 0 72 0,0 3 0 1,-5-3 10-1,5 3 0 12,-4-6 14-12,4-1 2 14,-5-3 1-14,5 0 0 0,-4-4-19 1,3 1-8 13,1-8 0-14,0 1 8 0,-1-1-8 1,1-3-12 13,4 0 2-14,-1-7 1 0,1 0 9 0,0 0 0 12,-1-7 0-12,1-3 0 0,-5 3 0 0,1-7-15 13,0 0 3-13,-4-4 0 3,-5 1 20 8,1-7 4-11,4 3 0 0,-8 0 1 3,-4-4-13 10,0 1 0-13,0 3 0 0,0 0 0 2,-8 0 0 11,-4 0 0-13,4 4 0 0,1 3 0 3,-9 0 12 9,4 4-4-12,-7 3-8 1,3 3 12 0,4 1 3-1,-7-1 0 12,3 8 0-12,-4 3 0 3,8 3 1 7,-3 4 0-10,3 0 0 0,0 3 0 14,1 1-16-14,3 3 9 0,-4 3-9 0,8-3 8 13,-8 3-8-13,8-3-16 0,0-3 4 0,1-1 1 14,-1 1-7-14,4-1-2 0,0-3 0 0,4 0 0 26,-4 0-35-26,3-4-7 0,5-3-2 0,0 0-790 0</inkml:trace>
    </iact:actionData>
  </iact:action>
  <iact:action type="add" startTime="117048">
    <iact:property name="dataType"/>
    <iact:actionData xml:id="d30">
      <inkml:trace xmlns:inkml="http://www.w3.org/2003/InkML" xml:id="stk30" contextRef="#ctx0" brushRef="#br3">20522 15604 748 0,'0'0'33'0,"0"0"7"0,0 0-32 0,0 0-8 11,0 0 0-11,4 10 0 13,-4-10 318-13,8 4 62 0,3-1 12 0,5-6 2 23,0-1-347-23,3 1-70 0,1-4-13 0,3 0-4 13,1 0 8-13,-1-3 0 0,5-1 1 0,-5 1 0 0,5-1 52 0,3 1 11 14,4-4 1-14,8 0 1 0,1 0-5 0,7 0-1 11,7-7 0-11,5 4 0 14,0-4-17-14,3 0-11 0,1 0 12 0,4-3-12 13,7-1 0-13,4-3 0 0,4 4 0 0,1-1 0 14,-9 1-10-14,4-4-2 0,-3 0-1 1,3 0 0 13,4 1-3-14,1-1 0 0,-1-4 0 0,-4 1 0 26,-4 3-16-26,-7 4-4 0,3-1-1 0,-3 1 0 13,0-4-19-13,-5 7-3 0,-3 0-1 0,-4 4 0 14,-4-1-10-14,-8 1-2 0,-4 3-1 0,-8 4 0 1</inkml:trace>
    </iact:actionData>
  </iact:action>
  <iact:action type="add" startTime="117629">
    <iact:property name="dataType"/>
    <iact:actionData xml:id="d31">
      <inkml:trace xmlns:inkml="http://www.w3.org/2003/InkML" xml:id="stk31" contextRef="#ctx0" brushRef="#br3">21145 16141 172 0,'0'0'16'13,"0"0"-16"-13,0 0 0 1,0 0 0 11,0 0 414-11,8-7 80-1,4-4 16 0,3 1 3 10,1-4-409-10,3-4-83 13,-3 4-21-13,8 0 0 0,-5-3 0 0,5 0 0 14,-5-4 0-14,5 7 0 0,-5-4 17 0,1 1 4 15,4-1 1-15,-5 8 0 0,5-4 6 0,-1 4 0 15,1-1 1-15,-1-3 0 0,1 4-13 0,-1-1-2 12,1 4-1-12,-5 0 0 14,1 0-13-14,0 4 0 0,-5-1 0 0,-3 1 0 13,-12 3-12-13,0 0 0 0,0 0 1 0,0 0 0 14,0 0 11-14,0 0-10 0,8 10 10 0,-8 8-10 14,-8-4 10-14,-4 3 0 0,1 1 0 0,-5 6 0 13,0 0 0-13,0 4 0 3,-3 0 0 8,-5 7 0-11,5-4 0 0,-5 1 0 15,9 3 0-15,-5-4-8 0,4 0-4 0,1-3 0 2,3 0 0 11,0 0 0-13,0-7 35 0,1 0 6 3,3-4 2 9,0 1 0-12,4-1-23 0,0-3-8 13,4-4 0-12,4-3 9 12,-4-7-33-13,8 7-8 0,0 0 0 0,3-3-1 0,5-1 19 0,0-6 4 12,3-1 1-12,5-3 0 13,3 0 9-13,1 0 0 0,-1-3 0 0,5-4 0 13,-1 0 0-13,0 0 0 0,5-3 0 0,-1-4-8 26,-4 3-45-25,1-3-9-1,-1 4-2 1,-4-4-804-1</inkml:trace>
    </iact:actionData>
  </iact:action>
  <iact:action type="add" startTime="118096">
    <iact:property name="dataType"/>
    <iact:actionData xml:id="d32">
      <inkml:trace xmlns:inkml="http://www.w3.org/2003/InkML" xml:id="stk32" contextRef="#ctx0" brushRef="#br3">22180 15959 2329 0,'-4'18'103'16,"4"-18"21"-16,0 0-99 0,0 0-25 0,0 0 0 0,0 0 0 14,0 0-164-14,0 0-39 0</inkml:trace>
    </iact:actionData>
  </iact:action>
  <iact:action type="add" startTime="118276">
    <iact:property name="dataType"/>
    <iact:actionData xml:id="d33">
      <inkml:trace xmlns:inkml="http://www.w3.org/2003/InkML" xml:id="stk33" contextRef="#ctx0" brushRef="#br3">22250 15677 1209 0,'0'0'108'13,"8"11"-87"-13,4-4-21 0,-4-1 0 11,7-6 328-11,5 0 62 1,7-6 12-1,1-5 2 29,7 1-364-29,-4-8-72 0,9 1-16 0,-5-4-2 15,0-4-31-15,0 5-7 0,-3 2 0 0,-1 4-1 0,0 4 57 0,-3-1 11 0,-1 4 2 0,1 4 1 15,-9-4 18-15,1 3 0 0,3 4-8 0,-7 0 8 29,-4 4-38-29,0-1-4 0,-12-3-1 0,4 14 0 14,-4 4-20-14,-4-1-4 0,-8 4-1 0,0 3 0 0,-4 1 36 0,-3-1 8 4,-1 4 0 6,1 0 1-10,-5 0 37 0,1-4 7 14,-1 1 2-14,5-1 0 0,-5 0 14 0,4-3 3 13,1 0 1-13,-1-3 0 0,5-1 9 0,-1-3 2 14,8 0 0-14,0-4 0 0,0 1-30 0,1-1-6 14,3-3 0-14,4-7-1 1,0 0-15-1,0 0 11 16,7 4-11-16,9-1 10 0,4-3-21 0,-1-3-4 11,5 3-1-11,3-4 0 13,5-3 16-13,7 4 10 0,0-4-2 0,8 0 0 13,-4 0-8-13,0 0 0 0,4-4 0 0,-4 5 0 14,1-1 0-14,-5 3 0 0,0-6 0 0,-4 6 0 15,-3 1 0-14,-5-1 0-1,0 1 0 0,1 3-11 17,-5 0-1-17,1 3 0 0,-8 1 0 0,-1 3 0 13,-3 3 12-12,-4 1 0-1,0 2 8 0,-8 5-8 13,0 3 24-13,-8 3 0 0,-4 8 0 0,-4-1 0 16,-3 7 19-16,-5-3 4 0,-3 7 1 0,-1-4 0 14,-7 1 3-14,-4-1 1 1,-4-3 0-1,-8 0 0 13,-4-1-22-13,-4-2-4 2,0-8-1 13,1 4 0-15,-5-7-25 0,-4-4-9 0,-3-6 0 0,-9-4 0 30,-7-4-183-30,0-10-36 0,-94-17-7 0,35-4-1 0</inkml:trace>
    </iact:actionData>
  </iact:action>
  <iact:action type="add" startTime="119235">
    <iact:property name="dataType"/>
    <iact:actionData xml:id="d34">
      <inkml:trace xmlns:inkml="http://www.w3.org/2003/InkML" xml:id="stk34" contextRef="#ctx0" brushRef="#br3">15164 12356 518 0,'0'0'46'1,"0"0"-37"-1,0 0-9 0,0 0 0 10,12 4 255-10,0-1 49 0,-12-3 9 0,11 4 3 13,5-4-223-13,-4 0-44 14,3 0-9-14,-3 0-1 0,4-4-31 0,-4 4-8 11,3-3 0-11,-3 3 0 0,0 0 0 0,0 0 0 13,-1 0 0-13,1 0 0 14,0 0 8-14,0 0 0 0,3 0 0 0,1 0 0 14,-4 0 1-14,-1 0 1 0,5 0 0 0,-4 0 0 12,0 3-10-12,-1 1 0 0,1-4 0 0,-12 0 0 12,8 3 0-12,-8-3-11 2,0 0 11 11,0 0-8-13,0 0 19 0,0 0 4 13,0 0 1-13,-4 4 0 0,-4-1 7 0,-3 1 1 14,-1-4 1-14,-4 3 0 0,0-3-9 0,-3 4-1 14,-1-1-1-14,-3 1 0 1,-1 3 3 0,-3-4 1 9,-5 1 0-10,1-1 0 4,0 4 19 6,-1 0 4-10,-3-3 1 0,0 3 0 3,7-1-28 9,-3-2-6-12,4 3 0 0,-1 0-8 3,1 0 17 9,3 0-3-12,5 0-1 0,-1 0 0 14,4 0 11-14,5-4 3 0,3 4 0 0,0-3 0 14,8-4 0-14,0 0 0 0,0 0 0 0,12 0 0 12,-1 3-35-12,9-3-8 0,11-3 0 0,1-1-1 14,3 1 3-14,4-1 1 1,8 1 0 12,0-4 0 1,0 7-48-14,4-7-10 0,-4 3-1 0,4 1-926 0</inkml:trace>
    </iact:actionData>
  </iact:action>
  <iact:action type="add" startTime="120109">
    <iact:property name="dataType"/>
    <iact:actionData xml:id="d35">
      <inkml:trace xmlns:inkml="http://www.w3.org/2003/InkML" xml:id="stk35" contextRef="#ctx0" brushRef="#br3">8293 12342 1623 0,'0'0'36'11,"0"0"7"-11,0 0 1 0,0 0 2 0,0 0-37 0,0 0-9 0,0 0 0 0,8-3 0 10,4-1 0-10,-4 1 0 14,4 0 0-14,-1-1 8 0,1 4-8 0,4 4-11 15,0-4 3-15,-1 3 0 0,1 0 8 0,0 4 0 12,3 0 0-12,1 0 0 0,3 0 21 0,1 0 0 14,-5 4 0-14,5-4 0 0,-1 3 1 0,5-3 0 14,-5 0 0-14,1 0 0 1,-1 0 3-1,1-3 1 12,-5-1 0-12,5 1 0 2,-4-4-2 11,3 0 0-13,-3 0 0 0,3-4 0 2,-3 1-8 11,-1-1-3-13,1 1 0 0,-4-4 0 2,-1 0-2 11,-3 3-1-13,4-3 0 0,-4 0 0 3,-5 0-2 12,-3 0-8-15,0 0 12 0,-4 4-4 0,0-4 0 0,-4 0 0 16,-4 3 0-16,-3-3 0 0,-1 0 3 0,0 4 0 17,-3-4 0-17,-1 7 0 0,-4-3-11 0,1 3 0 15,-1-4 0-15,-3 4 0 0,-1 4 0 0,-3-1 0 13,3-3 0-13,-3 4 0 0,-1-1 0 0,1 4-11 14,-5 0 11-14,5-4-8 0,-4 8 8 0,3-4-8 14,1 0 8-13,3 0-8-1,1 0 8 0,-1 0 0 15,1 0 0-15,3 0 0 0,1 0-8 0,3 0 8 15,4 0-8-15,0 0 8 0,4-4 0 1,1 0 0 14,7-3 0-15,0 0 0 0,0 0 0 0,0 0 0 14,7 4-8-14,5-4 8 0,0 3-10 0,8-3 10 16,7-3-12-16,0 3 12 0,1-4 0 0,7 1 0 12,0 0 0-11,1-4 0 2,3 0 0 8,4 3-12-11,0-6 1 0,0 3 0 15,0 0-53-15,4-4-10 0,4 4-2 0,0-7-742 14</inkml:trace>
    </iact:actionData>
  </iact:action>
  <iact:action type="add" startTime="129341">
    <iact:property name="dataType"/>
    <iact:actionData xml:id="d36">
      <inkml:trace xmlns:inkml="http://www.w3.org/2003/InkML" xml:id="stk36" contextRef="#ctx0" brushRef="#br4">2156 14050 709 0,'0'0'31'10,"0"0"7"-10,0 0-30 0,0 0-8 0,0 0 0 0,0 0 0 14,0 0 38-14,0 0 6 0,0 0 2 0,0 0 0 14,0 0-54-14,0 0-12 2,0 0-1 9,0 0-1 3,-8 0-21-14,8 0-4 0,0 0-1 0,-8 0 0 14,4 0 16-14,4 0 4 0,0 0 0 0,-8 0 0 0,1 0 28 0,7 0 0 14,-8 0 0-14,8 0 0 0,0 0 0 1,0 0 18 14,-4 0-2-15,4 0-1 0,0 0 30 0,0 0 7 19,-12 3 0-19,8 1 1 0,4-4 30 0,-8 3 5 1,8-3 2-1,0 0 0 16,-4 7-35-16,4-7-7 0,-4 4-2 0,4-4 0 7,0 0-30 4,0 0-5-11,0 0-2 0,0 0 0 4,0 0 9-4,0 0 2 12,0 0 0-12,0 0 0 3,0 0 4-3,0 0 0 13,0 0 1-13,0 0 0 2,0 0 4-2,0 0 1 16,0 0 0-16,0 0 0 0,0 0-8 0,4 7-2 17,-4-7 0-17,0 0 0 0,0 0 8 0,4 7 0 4,4 0 1-4,-8-7 0 13,8 3-10-13,-8-3-3 2,12 7 0-2,-4-7 0 16,-1 7-16-16,-7-7 0 0,12 0 0 0,0 0 0 7,-4 0 0-7,0 0 0 17,3 0 0-17,-3 0 10 0,4 0-10 0,-4 0 0 5,-8 0 0-5,11 0 8 8,1 0-8-8,0 0 8 11,-4-3-8-11,4 3 8 15,-1 3-8-2,5 1 0-13,-4-1 0 0,0 1 0 0,3 2 0 0,1-2 0 0,4-1 0 0,-5 1 0 14,1 3 0-4,0-4 0-10,7 1 0 0,-7 3 0 0,-1-4 0 0,1 4 0 8,0-3 0 2,3-1 0-10,1 1 0 0,0-4 0 0,-5 3 0 7,1-3 0 2,4 0 0-9,-1 0 10 1,-3 0-10-1,-1 0 10 15,5 0 1-15,-4 4 0 0,3-4 0 0,-3 0 0 15,0 3-11-15,-1-3 0 0,1 4 0 0,0-4 8 15,-1 3-8-15,1 1 0 0,0-4 0 0,3 3 0 15,-3-3 0-15,4 0 0 0,-5 0 0 0,5-3 0 17,-1-1 0-17,1 4 0 0,4-3 0 0,-5-1 0 17,5 1 0-17,-1-1 0 0,-3 1 0 0,3 3 0 4,1-4 0 11,-1 1 8-15,1 3-8 0,-5-4 8 0,1 4-8 0,4-3 0 7,-5 3 0 4,1 3 8-11,-1-3-8 0,1 4 0 5,-4-4 0 6,3 0 0-11,-3 3 0 0,0 1 0 5,-1-4 0 8,1 0 0-13,4-4 0 0,-5 4 0 0,1 0 0 0,0 0 0 16,3 0 0-16,-3 4 0 0,0-4 0 0,7 0 8 17,-7 0 0-17,3 0 0 0,1 3 0 1,0 1 0 15,-1-1 12-16,-3 1 1 0,3-1 1 0,1 1 0 4,-4-1-22 10,-1 1 0-14,5 3 0 0,-4-4 8 0,3 1-8 0,-3-1 0 8,3-3 0 3,1 4 0-11,0-1-12 1,-5-3-3 6,5 4-1 6,-4-4 0-13,3 3 16 0,1-3 0 0,-4 3 0 0,3-3 0 6,1 0 0 7,-1 0 0-12,5 0 8-1,-5 0-8 0,1 4 0 0,4-1 0 16,-1-3 0-16,1 0 0 1,-1 4 13-1,1-4-1 4,-1 0 0 10,1 3 0-14,3-3-12 0,-3 0 0 4,-1 0 0 9,1 0 0-13,-1 4 0 0,1-4 0 0,-1-4 0 0,1 1 0 15,-1-1 0-15,1 4-13 1,-5 0 2-1,1 0 1 16,3 0 10-16,1 0 11 0,-4 0-3 0,3 0 0 16,1 0-8-16,-1 0 0 0,-3 0 0 0,7 0 0 16,-3 0 0-16,-1 0 0 0,5 0 0 0,-1-3 0 4,4 3 10 9,-3 0 0-13,-5-4 0 0,5 4 0 3,-1-3-10 11,1 0 0-13,-1-1 0-1,-3 1 0 0,-1-1 0 0,5 4-11 6,-9-3 3 6,5-1 0-11,-5 8 8-1,1-4 9 3,3-4-1 9,1 4-8-11,-1-3 10-1,-3 3-10 1,3 0 8 0,1-4-8 13,-4 4 0-14,3 0 0 0,1-3 0 0,3 3 0 17,8 0 9-17,-7 0-9 0,-9 0 10 0,9 0-10 17,3 0 0-17,1 0 0 0,-9-4 0 0,1 1 0 4,3 3 11 9,0-4-11-13,-7 1 12 0,4 3-12 4,-5 0 19 9,1 0-3-13,3-4-1 0,-3 4 0 0,-4 0-5 0,3 0-1 16,9 0 0-16,-9 0 0 0,1 0-9 0,-1 0 0 16,9 0 0-16,-1 0 0 0,1 0 18 0,-5 0-2 15,-7 0 0-15,7 4 0 0,13-1-16 0,-9-3 0 16,-7 0 0-16,-1 0 0 0,1 0 0 0,3 0 0 17,5 4 0-17,-5-4 0 0,1 3 0 0,-5 1-17 3,9-4 1 11,-12 3 1-14,-1 1 15 0,5-4 0 0,3 0 0 0,-3 0 0 16,-4 0 0-16,3 0 0 0,5-4 8 0,-1 4-8 18,-3 0 0-18,3 0 8 0,-3 4-8 0,3-4 0 5,9 0 8 9,-5 0-8-14,-3 0 0 0,3 0 0 0,8 0 12 0,-3 3-12 16,-9-3 12-16,1 0-12 0,-1 0 13 0,5 0-4 16,-1 0-1-15,-3 0 0-1,-1 0-8 0,5 0-14 4,-5 0 3 8,5 0 1-12,-5 0 10 0,5 0 0 3,-5 0 0 9,8 0 0-12,-3 0 0 0,-1 0 0 4,1 0 0 8,3-3 0-12,1 3 0 0,-1 0 11 4,0 0-3 9,1 0 0-13,-1-4-8 0,0 4 0 0,1-3 0 0,-5 3 0 17,1 0 0-17,-1-4-9 0,0 4 9 0,1 0-13 16,-1 0 13-16,5 0 10 0,-5 0-2 0,4 0 0 17,1 0-8-17,-1 0 0 0,0-3 0 0,5 3 0 4,-5 0 0 9,4 0 0-13,1 0 0 0,-5 0 0 2,0 0 0-2,1 0 0 15,-5 0 11-15,1 0-11 0,-1 0 0 0,4-4 0 17,-3 4-8-17,-1 0 8 0,1 0 0 0,-1 4 0 5,1-1 0 9,-1-3 0-14,4 0 0 0,1 0 0 0,-1 0 0 0,-4 0 9 15,1 0-9-15,3 0 0 0,-3 0 9 0,3 0-9 16,0 0 10-16,-3 0-2 0,-1 0-8 0,1 0 12 16,-5 0-12-16,5 0 0 0,-5 4 0 0,1-4 0 16,-1 0 0-16,-3 0 0 0,3 0 0 0,1 0 0 17,-1 3 0-17,1-3 0 0,3 4 0 0,1-4 0 4,-5 0 0 11,1 0 0-15,3 3 0 0,-3-3 0 0,3 0 0 0,1 0 8 16,-1 0-8-16,0 0 0 0,1 4 11 0,-1-4-11 16,-3 0 12-16,-1 0-12 0,1 3 11 1,-1-3-11 2,1 0 10 9,-1 0-10-12,-3 0 0 0,4 0 8 4,-1 0-8 8,1 0 0-12,-5 0 0 0,5 0 0 4,-1 0 8 10,5 0-8-14,-5 0 0 0,5 0 8 0,-9 0-8 0,9 0 0 17,3 0 0-17,-4 0 0 0,5 0-13 0,-5 0 4 16,1 0 9-16,3-3 11 0,-7 3-3 0,3-4 0 4,0 4-8 9,1 0 0-13,-5 0 0 0,1-3 8 5,-5 3 12 7,5-4 1-12,-1 1 1 1,-3 3 0-1,4 0-22 0,-1 3-20 16,5-3 4-16,-5 4 1 0,1-4 15 0,-1 0 0 5,1 0 0 7,3 0 0-12,0 0 12 0,-3 0 1 4,3 0 1 8,1 0 0-12,-5 0-14 0,5 0 0 3,-9 3 0 10,5-3 0-13,-1 0 0 0,-3 0 0 4,0 0 0 8,-1 4 0-11,1-4 0-1,-1 3 0 0,1-3 0 0,-4 0 0 16,3 0 0-16,1 0-16 0,-1 4 3 0,1-4 1 17,0-4 12-17,3 4 0 0,1 0 0 0,-1 0 0 5,-3 0 0 7,3 0 16-12,-3 0-3 1,0 0-1 3,3-3-12 9,1-1 0-13,-1 4 0 0,1-3 0 0,-1 3 0 0,5 0 0 8,-9-4 0 3,1 4 0-11,3 0 0 0,-3 0 0 7,-1 0 0 4,1-3 0-11,-4 3 0 0,3 0 0 0,1 0 0 0,-4 0 0 17,3-4 0-17,1 4 0 0,-5-3 0 0,5-1 0 7,0 4 0 3,3 0 0-10,1-3 0 0,-1-1 0 12,1 1 0 1,-5 3 0-12,5-4 0-1,-5 4 0 0,5 0 0 0,-1 0 0 0,1-3 0 0,-1 3 0 17,1 0 0-17,-4-4 0 0,3 1 0 0,-3 3 0 10,-1-4 0 1,5 4 0-10,-8-3 0-1,3-1 0 0,1 4 0 0,-1 0 0 17,1-3 0-17,-4 3 0 0,-1-4 0 0,1 4 0 7,4 0 0 3,-5-3 0-9,1 3 0-1,3-4 0 1,1 4-12-1,-4 0 12 10,3 0 0 3,-3 0 0-13,4 0 8 0,-1 0-8 0,1 0 0 0,-5 0 0 18,1 0 0-18,0 0 0 0,0 0 11 0,-1 0-11 5,1 0 12 9,3 0-12-14,-3 0 0 0,0 0 0 0,3 4 0 0,1-4 0 18,-4 0 0-18,3 0 0 0,1 0 0 0,-4 0 0 5,-1 3 8 8,1-3-8-12,4 0 0-1,-5 0 0 2,-3 4 0-2,4-4 0 14,-5 3 0-14,5-3 0 0,0 4 0 0,-4-4 0 12,-1 0 0 0,5 0 0-12,0 0 10 0,-5 3-10 0,5-3 8 0,-4 0-8 6,3 0 0 6,1 0 0-12,0 0 0 0,0 4 0 5,3-4 0 8,-3 3 8-13,7-3-8 0,-7 4 0 0,4-1 0 0,-1-3 0 17,5 4 0-17,-5-4 0 0,5 3 8 0,-5-3-8 10,1 4 8 2,0-4-8-12,3-4 0 0,-3 4 0 0,-1 0 0 0,1-3 0 6,0 3 0 4,-1 3 0-10,-3-3 0 0,-1 0 12 5,5 0-12 7,-4 4-11-12,-1-4 3 0,5 0 0 4,0 0 8 9,-1 3 0-13,5 1 0 1,-5-1 0-1,1-3 0 1,0 4 0 13,3-4 0-13,1 0 0-1,-1 0 0 0,-3 3 0 12,-1 1-9 2,1-4 9-14,3 3 0 0,1-3 0 0,-1-3-9 0,1 3 9 11,-5 0 0 1,5 0 0-11,0 0 8-1,-1-4-8 0,-3 4 0 0,3 0 0 6,-3 0 0 5,-1 0 0-11,1 0 0 0,3 4 0 0,-3-4 0 0,0 3 0 19,-1 1 0-19,1-1 0 0,3-3 0 0,-3 4 0 8,0-1 0 3,3-3 0-11,1 4 0 0,-1-1 0 0,1 0 0 0,-5-3 0 11,5 0 0 2,-1 4 0-13,5-4-8 0,-1 3 8 0,-3-3 0 0,3 4 0 11,1-1 0-1,-5 1 0-10,1-4 0 0,-5 3 0 0,5 1-8 0,-5-4-2 12,5 3 0 0,-5-3 0-12,1 4 10 0,3-4 0 0,-3 3 0 0,0 1-8 12,3-4 8 0,-3 0 0-12,-1 0 0 0,5 0 8 0,-1 3-22 0,-3-3-4 12,4 0-1-2,-1-3 0-10,-3 3 19 0,3 0 0 0,-3-7-8 0,-1 7 8 7,5-4 0 3,-5 1 0-10,-3-1 0 0,0 1 0 9,-1-1 0 4,1 1 8-13,0-1-8 0,-4-3 12 0,-1 4-12 0,5 0 0 11,-8-1 0 1,4 1 0-12,-1-1 0 0,-3 4 0 0,0-3 0 0,4-1 0 14,-4 1 0-1,0-1 0-13,-1 1 0 0,5 3 0 0,-4-7 0 0,0 3 0 1,0 4 0-1,-1-3 0 14,5-1 8-4,0 1-8-10,-4-4 0 0,4 7 9 0,-5-4 2 0,5 1 0 17,0-1 0-4,-4 1 0-13,4-1-11 0,-5 4 0 0,5-7 0 0,0 4 0 0,0 3 0 0,-1 0 0 18,1-7 0-5,8 7 0-13,-8-4 0 0,3 1 0 1,1-1 0-1,0 4-11 0,-1-3 11 0,1 3 0 1,3-4 0-1,-3 4-8 15,8-3 8-5,-5 3 0-10,5-3 0 0,-1 3 0 0,-7 0 0 0,8 0 0 16,-5 0 8-4,1 0-8-12,-1 0 0 0,1 0 8 0,-1-4-8 0,-3 4 0 0,4 4 0 0,-5-4 0 8,5 0-10 3,0 0 10-11,-5 0 0 0,5 0 0 8,3 0 8 2,-3 0-8-10,4-4 0 0,-1 4 0 0,1-3 0 0,3-1 0 8,-3 1 9 3,-1-1-9-11,4 1 8 0,5-1-8 8,-1 4 12 3,1 0-4-9,-5-3 0-2,0-1 0 0,-3 1-8 1,-1 3 0 8,1-4 0 3,-1 4 0-12,-3-3 0 0,4-1 0 0,-1 1 0 0,-3-1 0 13,-1 4 0-3,1-3 0-10,3-1 0 0,1 1 0 0,-4-1 0 0,3 4 0 14,1-3 0-2,-1 3 0-12,1-4 0 0,-1 4 0 1,-3-3 0-1,3-1 0 1,1 1 0-1,3-1 0 11,-7 1 0 0,3-1 0-11,-3 4 0 0,3-3 0 0,-3-1 0 0,0 4 0 15,-1-3 0-3,1 3 0-12,-1 0 0 0,-3-3 0 0,4 3 0 0,-1 0 0 13,-3 0 0-3,0 0 0-10,-5-4 0 0,5 4 0 0,0-3 0 0,-1 3 0 14,1 0 0-2,0 0 0-12,-5-4 0 0,5 4 0 0,4 0 0 0,-5 0 0 1,1 0 0-1,4 0 0 8,-1 4 0 2,1-4 0-10,0 0 0 0,-5 0 0 11,1 0 0-1,0 0 0-10,-5 3 0 0,9-3 0 0,-4 4 0 0,-1-1 0 9,5-3 0 4,-1 3 0-13,-7 1 0 0,8-1 12 0,-5 1-12 0,5-1 12 12,-4-3-12-1,-1 4 0-11,5-1 0 0,-4 1 8 0,3-4-8 0,-3 3 0 16,0 1 0-2,-1-1 0-14,5 1 0 0,0-1 0 0,-5-3 0 0,5 0 0 0,-1 4 0 0,5-1 0 13,-8-3 0-2,7 4 0-11,1-1 0 0,-1 1 0 0,5-1 0 0,-5 1 0 15,1-4 0-2,3 3 0-13,-3 1-11 0,3-1 11 0,-3-3 0 0,-1 4 0 0,1-1 0 0,3 1 8 14,-4-1-8-4,1 1 0-9,-4-1 0-1,3-3 0 0,-3 0 0 0,3 0 0 14,5 0 0 0,-5 0 0-14,1 4 0 0,3-4 0 0,1 0 0 0,-1-4 0 0,4 4 0 0,-3 0-12 6,3 0 2 4,0-3 0-10,9 3 10 0,-9 0-8 6,0 0 8 6,1 0-8-12,-1 0 8 0,4 0 0 0,-7-4 0 1,-1 4 0 16,1 0 0-17,-1 0-8 0,1 0 0 0,-1 0 0 9,0 0-13 3,1 0-3-12,7 0 0 0,-4 0 0 0,1 4 12 0,-5-4 3 7,9 0 0 7,-1 3 0-14,0 1-2 0,0-4 0 0,1 0 0 0,-1 3 0 21,0-3-12-21,-3 3-2 0,-5 1-1 15,4-1 0-15,5 1-20 0,-5-1-4 0,-4 1-1 0,5 3 0 18,3-4-41-18,0 4-9 0,-7 0-2 0,3 0-443 13,-7 0-89-1</inkml:trace>
    </iact:actionData>
  </iact:action>
  <iact:action type="add" startTime="134254">
    <iact:property name="dataType"/>
    <iact:actionData xml:id="d37">
      <inkml:trace xmlns:inkml="http://www.w3.org/2003/InkML" xml:id="stk37" contextRef="#ctx0" brushRef="#br4">2058 14987 1335 0,'0'0'29'10,"0"0"7"-9,0 0 0-1,0 0 2 0,0-7-30 0,4-3-8 0,-4-4 0 0,4 3 0 25,0 1-50-25,-1-1-11 0,-3 1-3 0,4 0 0 15,-4-1-10-15,4 4-2 0,-4 0-1 0,0 7 0 0,0 0 56 0,0 0 11 0,0 0 10 0,0 0-13 17,4-7 84-17,-4 7 17 0,0 0 3 0,0 0 1 16,0 0-48-16,4-3-10 0,-4 3-2 0,4-7 0 17,-4 7-12-17,4-7-2 0,4 3-1 0,0 1 0 2,3-1 3-2,-3 1 1 15,0-1 0-15,4 1 0 1,4-1-2-1,-1 1-1 7,5 3 0-7,-5-4 0 15,5 4 11-15,0 0 3 0,3-3 0 0,1 3 0 11,-1-4-32 2,1 4 0-13,3 0 0 0,1 0 0 0,-1-3 0 0,0 3 0 11,1-4 0 0,-1 4 0-11,1-3 0 0,3 3 0 0,-7-4 0 0,3 1 0 17,1 3 8-17,-1-3-8 0,0-1 0 0,1 1 0 5,-1 3 16 7,1-4-4-12,-1 4 0 0,5-3 0 5,-1 3 1 8,4-4 0-12,0 4 0-1,1-3 0 0,-1 3-4 0,4 0-1 7,-4-4 0 3,1 1 0-9,-1 3-8-1,0-4 12 6,-3 4-12 6,3-3 12-11,-4-1-12-1,1 4 8 0,-1 0-8 0,0 0 8 15,-3 0 8-15,3 0 2 0,0 0 0 1,5 4 0 13,-1-1-18-14,0-3 0 0,1 4 0 0,-1 3 0 15,0-4 0-15,0 1 0 0,1 3 0 0,-5-4 0 18,4 1 0-18,-3-1-19 0,3 4 4 0,-4-4 1 7,1 4 14 3,-1 0 0-10,0-3 0 0,1 3 10 4,3 0 6-4,4-4 2 5,0 4 0 8,1-3 0-13,-1-1-8 0,-4 1-2 4,8-1 0 10,-4 1 0-14,-3-4 5 0,-1 0 1 0,0 0 0 0,-4 0 0 17,5-4-3-17,-5 4-1 0,4-3 0 0,5 3 0 16,-5-4-10-16,0 4 12 0,4 0-12 1,0-3 12 2,-3-1 5 11,3 4 2-14,0-3 0 0,0-1 0 0,-3 1-19 1,-1 3 0 16,0-4-11-17,-3 4 11 0,-1 0 0 0,4 0 0 5,-3 0 8 8,-1 0-8-13,8 0 8 0,-8 0-8 3,1 0 0 11,3 0 9-14,12 0-9 0,-12 0 0 0,-11 4 0 0,3-4 8 16,9 0-8-16,-9 0 0 1,0 0 9-1,-3 0-9 15,-1 0 8-15,5 0-8 0,-1 0 8 0,-3 0-8 16,-5 0 0-16,5 3 0 0,3 1 0 0,-3-4-8 17,-1 0 8-17,1 0 0 0,-1 3 0 0,9-3 0 3,3 0 0 12,-7 0 0-15,-1 0 0 1,4 0 0-1,5 0 0 0,-1 4 0 15,-12-1 0-15,5-3 0 0,3 0 0 0,1 0 0 6,-5 0 0 8,-4 4 0-14,5-4-8 0,-1 3 8 1,5-3-8-1,-9 4 8 15,-3-4 0-15,7 3 0 0,1 4 0 1,-1-3-8 14,-3-1 8-15,7 1 0 0,0-1 0 0,5 4 0 18,-5-3 0-18,0-1 8 0,1 1-8 0,3 2 11 7,4-6-11 5,-4 4 0-11,-3-1 0-1,-1 1 0 0,0-4 0 0,1 0 0 7,-5 7-12 4,5-7 12-11,-5 3 0 0,4 1 0 8,1-4 0 5,3 0 0-13,0 0 0 0,1 0 0 0,-5 0 0 0,4 0 0 15,1 3 0-15,-5-3 0 0,0 0 0 0,4 0 8 19,-3 0-8-19,-1 0 0 0,-3 0 0 1,-1-3 0 0,1 3 0 0,-1 0 8 13,-4 0-8-14,5 0 8 0,-5 0-8 0,1 0 8 17,3 0-8-17,1 0 8 0,-1-4-8 0,5 4 0 16,-1 4 9-16,4-4-9 0,-7 0 12 0,3-4-1 3,4 1-1 10,1 3 0-13,-5 0-10 0,0-4 0 3,1 4 0 12,-1-3 0-15,-4 3 0 0,5 0 0 0,-5 3 0 0,1-3 0 17,3 4 0-17,-4-1 0 0,5 1 0 0,-1-1 0 17,-3-3 0-17,3 7 0 0,4-7 8 0,-3 7-8 6,-5-3 0 7,0-1 0-13,1 1 0 0,3 3 8 0,-3-4-8 0,-1 1 0 6,-3-1 0 7,3 4 0-13,0-3 0 0,-3 3 0 7,-1-4 0 4,5 4 0-11,-5-3 0 0,1 2 0 0,3-2 0 0,1-1 8 19,-5 4-8-19,9 0 0 0,-5 4 0 0,1-8 0 8,-1 4 0 3,0 0 0-11,1-3 0 0,-1-1 0 0,1 1 0 0,3 3 0 8,0-7 0 6,-3 3 0-14,3 1 0 0,-3-4 8 0,-1 0-8 0,1 0 0 19,-1 0 12-19,0 0-2 0,-3-4-1 0,3 4 0 3,1-3-1 11,3-1 0-14,-3 1 0 0,3-1 0 4,8 1-8 9,-4-1 0-13,-3-3 0 0,-1 4 8 0,4 3 0 0,1-4 0 7,-5 1 0 5,4-1 0-12,-3-3-8 0,-1 4 0 7,0-1 0 4,1-3 0-11,-1 4 0 0,-3-1 0 0,3 1 0 0,-4 0 0 19,5-1 0-19,-5-3 0 0,4 4-12 0,1-4 12 9,-1 3 0 3,4 1 0-12,1-1 0 0,-1 4 0 1,0-3 0-1,1-1 0 7,-5 1 0 6,0-1 0-13,5 1 0 0,-9-1 0 0,4 4 0 0,-3-3 12 7,3 3-12 7,0-4-11-13,-3 4 3-1,3 0 0 0,-3 0 8 0,3 4 0 7,4-8 0 4,-3 4 0-11,-5 0 0 0,4 0 0 4,1 0 0 8,-1 0 0-12,1 0 9 0,-1 0-9 4,0 0 12 8,-3 0-12-12,-1 0 0 0,1 0 0 2,-1 0 0-2,0 0 0 15,-3 4 12-15,7-4-12 0,-3 3 12 0,-5 1-12 16,5-1 8-16,3 1-8 0,0-4 0 0,1 3 0 16,-9 1 0-16,5-1 0 0,-1 1 0 0,1-1 0 8,-1-3 0 2,0 4 0-9,5-1 0-1,-5-3 0 10,1 4 11 0,-1-4-11-10,-3-4 10 0,-1 4-10 0,1-3 8 0,3 3-8 6,-3-4 0 4,3 1 0-10,-3 3 8 1,-1-4-8 5,1 4 0 5,7-3 9-11,-8-1-9 0,5 4 0 0,3 0 0 0,-3-3 8 10,-1 3-8 3,-3-4 8-13,3 1-8 0,-3 3 8 0,3 0-8 0,0 0 0 8,1 0 0 6,-1 0 0-14,1 0 0 0,-5 0 0 0,1 0 0 0,-1 0 0 16,1 0 0-16,-5 0 0 0,5 0 0 1,-4 3 0 15,3-3 0-16,1 0 0 0,-1 4 0 0,1-4 0 5,3 0 0 8,4-4 0-13,-3 4 0 0,3 0 0 4,-3 0 0 7,3 0 0-11,0 0 0 0,1 4 0 3,-1-4 0 11,-4 3 0-14,5-3 0 0,-5 4 0 0,1-4 0 0,-1 0 0 17,1 0 0-17,3 0 0 0,-4 3 0 0,1-3 0 4,3 0 0 9,0 0 0-13,1 4 0 0,3-1 0 4,0-3 0 7,5 0 0-11,-9 0 0 0,0 0 0 3,5 0 0 10,-5 0 0-13,0 0 0 0,1 0 0 5,3 0 0 7,-4 0 0-12,-3 0 0 0,3-3 0 0,0-1 0 0,1 4 0 17,-5 0 0-17,5-3 0 0,3 3 0 0,-4 0 0 16,4-4 0-16,-3 4 0 0,-1-3 0 0,0-1 0 8,9 1 0 2,-5-1 0-10,0 1 0 1,-3-1 0 3,3 1 0 8,-4-1 0-12,4-3 0 0,-3 7 0 0,-1-3 0 0,1-1 8 11,3 1-8 0,0 3 0-11,4 0 0 0,-3-4 0 0,-5 1 0 0,8 3 0 10,-8-4 0 3,5 1 0-13,3-1 0 1,-4 1 0-1,0 0 0 0,1-1 0 8,-1 1 0 5,-4-1 12-13,5 4-12 0,-1-3 0 0,0-1 0 0,0 4 0 9,1-3 0 2,3-1 0-11,0-3 0 0,0 4 0 11,1 3 0 3,-5-4 0-14,4 1 0 0,-4-4 0 0,1 3 0 0,-1 1 0 0,0-1 9 0,-4 1-9 8,1-1 8 5,-5 1-8-13,1-1 10 0,3 1-10 9,0 3 8 1,-3-4-8-10,3 1 0 0,1-1 9 0,3 4-9 0,0 0 0 11,-4-3 0 2,1 3 0-13,3-4 0 0,0 1 0 0,-3-1 0 0,-1 1 8 9,-4-1-8 4,5 1 0-13,-5 3 0 0,1 0 0 0,-5-3 0 0,5 3 10 10,-5-4-10 0,1 4 10-9,-1-3-10-1,1 3 12 0,3-4-12 0,-3 4 12 11,3 0-12 2,-3 0 8-13,-1 0-8 0,1 0 8 0,-1 0-8 0,5 0 0 4,-9 0 0 11,5-3 0-15,-1 3 0 0,1 0 8 0,-5 0-8 0,5 0 0 18,-5 0 0-18,1-4 8 0,0 4-8 0,-1 0 0 6,1-3 10 6,-1-1-10-12,1 1 12 0,-4 3-12 11,3-4 13 0,1 4-4-11,0-3-1 0,-1 3 0 0,1-4-8 0,-1 4 0 7,1-3 0 3,3 3 0-10,1-4 0 0,-1 4 0 1,5 0 0-1,-5 0 0 8,1 0 0 4,-1 0 0-12,5 0 0 0,-5 0 0 6,5 0 0 8,-5-3 0-14,5 3 0 0,-5 0 0 0,1 0 0 0,-1 0 0 4,1-4 0 10,-1 4 0-13,-3-3 0-1,3 3 0 0,-3 0 0 0,0-4 0 17,-1 4 0-17,5-3 0 0,-1 3 0 0,1-4 0 6,3 4 0 7,1-3 0-13,-1 3 0 0,4 0 0 7,-3 0 0 4,3 0 0-11,1 0 0 0,-1 0 0 0,-4 0 0 0,5-4 0 9,-1 4 0 2,-3 0 0-11,3 0 0 0,-4 0 0 7,5 0 0 6,-5 0 0-13,1 0 0 1,-1-3 0-1,-3 3 0 0,7-4 0 5,0 1 0 9,1 3 0-14,-9 0-9 0,8-4 9 0,5 4 0 0,-1 0 0 19,-8 0-8-19,1 0 8 0,-1 0 0 0,1 0 0 5,3 0 0 8,-3 0 0-13,-5 0 0 0,4 0 0 0,1 0-8 0,-5 0 8 17,1 4 0-17,-1-4-12 0,1 0 12 0,-1 0-10 5,5 3 10 8,-5-3 0-13,1 0 0 0,-1 0 0 4,9 4 0 10,-9-1-10-14,-3-3 10 0,3 4-13 0,9-4 13 0,-9 0 0 11,-3 3 0 2,0-3 0-13,3 0 0 0,1 4 0 0,-5-4 0 0,1 0-9 11,-5 3 9 2,5-3-10-13,4 0 10 0,-9 0-10 0,1 4 10 0,0-4 0 6,-1 0 0 7,5 0 0-13,-8 3 0 0,3-3 0 0,-3 0 0 0,4 0 0 17,3 4 14-17,-7-4-2 1,-4 3 0-1,8-3 0 7,3 4-12 5,-7-4 0-12,0 0 0 1,-4 3 0-1,3-3-17 0,5 0 0 7,-4 0 0 8,-4 0 0-15,3 0 17 0,1 0-8 0,4 0 8 0,-4 0 0 19,-5 0-9-19,5 0 9 0,4 0 0 0,3 0-9 6,-7-3 9 7,0 3 0-13,4-4 0 1,3 1-8-1,1 3 8 0,-5 0-13 6,1 3 5 5,0-3 8-11,3 0-13 0,-3 0 5 8,-4 0 8 4,4 0-13-12,-1 0 4 0,1 4 1 0,-4-1 0 0,3-3 0 7,-3 0 8 4,0 0-10-11,0 0 10 0,3 4-10 8,-3-1 1 5,0-3 0-13,3 0 0 0,-3 4 0 0,4-4-7 0,-4 3-2 6,3-3 0 8,1 4 0-14,-4-1 0 0,7 1 0 0,-3-1 0 0,0 1 0 12,7-1-3-1,-7 4-1-11,3-4 0 0,5 4 0 13,0 0-42 1,3 4-8-14,0-1-1 0,1 1-491 0,-1-4-97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70C0"/>
    </inkml:brush>
  </inkml:definitions>
  <iact:action type="add" startTime="13097">
    <iact:property name="dataType"/>
    <iact:actionData xml:id="d0">
      <inkml:trace xmlns:inkml="http://www.w3.org/2003/InkML" xml:id="stk0" contextRef="#ctx0" brushRef="#br0">5475 2701 57 0,'0'0'0'1,"0"0"0"0,0-7 0 0,0 0 0 7,0 7 0-8,0-7 0 6,-7 0 104-6,3 0 15 8,0 0 3-8,4 7 1 8,0 0-99-8,0 0-24 9,-8-10 0-9,8 3 0 5,8-4 30-5,-4 4 4 7,-8-3 1-7,0-1 0 8,8 1 20-8,-4 3 4 7,0 0 1-7,-8 0 0 9,4 0 11-9,0 4 2 6,4 3 1-6,0 0 0 9,-8-7-33-9,8 7-6 6,0 0-2-6,0 0 0 10,-8-4 5-10,8 4 1 5,0 0 0-5,0 0 0 10,0 0-39-10,0 0 0 9,-3 7 0-9,3-7 0 7,0 0 0-5,0 0 0 2,0 0 0-4,0 10 0 9,7 1 0-9,-7-11 0 6,0 0 0-6,4 10 0 7,-4-3 15-7,0-7-2 8,8 7 0-8,-8-7 0 6,0 0-5-6,0 0 0 10,12 7-8-10,-12-7 12 5,0 0 4-5,0 0 1 7,8 7 0-7,0-3 0 8,-8-4-7-8,0 0-2 7,0 0 0-7,7 3 0 9,9 1 2-9,-4-1 0 7,-12-3 0-7,0 0 0 8,12 4-10-8,-1-1 0 6,-11-3 0-6,0 0 0 9,8 4 9-9,0-1-9 6,-8-3 10-6,0 0-10 11,0 0 12-10,12 4-3 3,3-1-1-4,-3 1 0 8,-12-4-8-8,0 0 0 7,16 3 0-7,-4 4 0 8,-1-3 0-8,1 3 0 7,0-7 0-7,4 0 0 8,-1 3 0-8,1 0 0 8,-8-3 0-8,4 0 8 6,3 0-8-6,-3 0 0 10,-12 0 0-10,12-3 8 5,-1 3-8-4,1-3 0 6,0 3 0-5,-4 0 0 4,-8 0 0-6,12-4 0 6,-1-3 0-6,-3 7 0 9,-8 0-9-9,0 0 9 7,12-3-12-7,-4-1 12 24,-8 4-41-23,8 0-2 0,-1 4 0-1,5-4-404 3,0 0-81-3</inkml:trace>
    </iact:actionData>
  </iact:action>
  <iact:action type="add" startTime="17302">
    <iact:property name="dataType"/>
    <iact:actionData xml:id="d1">
      <inkml:trace xmlns:inkml="http://www.w3.org/2003/InkML" xml:id="stk1" contextRef="#ctx0" brushRef="#br0">19648 2858 403 0,'0'0'36'1,"0"0"-36"6,0 0 0-7,0 0 0 8,0 0 24-8,0 0-1 8,0-7-1-8,0 7 0 8,0-7 2-8,0 7 0 7,0-7 0-6,0 7 0 5,0 0 8-6,0 0 3 10,0-7 0-10,0 7 0 5,0 0-2-5,0 0 0 7,0 0 0-7,0 0 0 8,0 0-13-8,0 0-2 7,0 0-1-7,0 0 0 8,0 0-17-8,0 0 0 7,0 0 8-7,0 0-8 9,0 0 18-9,0 0 0 5,4-4 0-5,-4 4 0 11,0 0-5-11,8-3-1 5,-8 3 0-5,11 0 0 12,5-4 16-12,-4 4 4 3,-1-3 0-3,1 3 0 9,4 0-32-9,-4 0 0 6,3 0-11-6,-3 0 11 8,8 3 8-7,-1-3 8 6,-3 4 3-7,4-4 0 7,-1 0-3-7,5 3-1 9,-5 1 0-9,5-1 0 7,-1-3-7-7,1 4-8 10,-1-1 11-9,1 1-11 2,-5-1 16-3,5-3-4 8,-1 0-1-5,1 4 0 5,-4-4-3-7,-1 3-8 1,1-3 12-2,3 0-4 9,-3 0 4-9,-1 0 1 6,5 0 0-6,0 0 0 9,-1 0 6-9,4 0 1 6,1 0 0-6,-1 0 0 10,1 0-12-8,-1 0-8 1,1 0 12-3,-1 0-12 10,4 4 12-10,-3-1-4 5,-1 1 0-4,1-1-8 8,-5 1 8-9,1 3-8 5,-5-4 0-5,1-3 0 9,0 4 9-9,-5 3-9 7,1-4 0-7,-4 1 9 8,3-1-9-8,-3 0 12 9,0-3-12-9,0 0 12 5,-1 4-12-4,1-1 0 9,0-3 0-10,-4 0 0 4,3 4 0-4,1-4 0 9,-4 0 0-9,4 0 8 6,0 0 8-5,-1 0 2 6,-3 0 0-7,4 0 0 8,4 0-18-8,-5 0 0 8,5 3 0-8,-4-3 0 8,4 0-12-8,-5-3-7 5,9 3-1-5,-8 0 0 10,-1-4 3-9,5 4 0 3,-4-3 0-4,3 3 0 21,-3 0-19-21,4 0-3 1,-4 0-1-1,3 0-360 9,-3 0-73-8</inkml:trace>
    </iact:actionData>
  </iact:action>
  <iact:action type="add" startTime="18113">
    <iact:property name="dataType"/>
    <iact:actionData xml:id="d2">
      <inkml:trace xmlns:inkml="http://www.w3.org/2003/InkML" xml:id="stk2" contextRef="#ctx0" brushRef="#br0">22383 3084 1029 0,'0'0'45'1,"0"0"11"-1,0 0-45 0,0 0-11 6,0 0 0-6,-3-3 0 9,3-8 19-9,0 11 1 7,-4-7 1-7,8-3 0 8,-4 3-11-8,3 0-2 6,5 0-8-5,0 0 12 7,4 0 6-8,0 0 1 6,-1-3 0-6,1 3 0 10,4 0 38-10,0-4 8 6,3 4 2-6,-3 4 0 11,3-4-6-11,1 0-1 4,3 3 0-4,1 1 0 8,0-1-38-8,7-3-8 6,0 7-2-6,5-7 0 9,-1 7-12-8,4-3 0 6,4 3 0-6,0-4 0 8,0 4 0-9,0 0 0 9,1 0 8-8,-1 0-8 4,0 0 0-5,-4 0 0 8,4 0 0-8,8 0 0 4,0 0 11-4,0 0-1 10,0 0 0-10,4 0 0 6,0 4-2-2,-4-4 0 0,0 0 0-2,-4 0 0 2,0 0-8-4,-4 0 0 7,0 0 0-7,0 0 0 9,0 0 0-9,0-4 8 6,-4 4-8-6,8-3 8 12,-4 3-8-12,5 0 0 3,-5 0-12-3,4 0 12 12,-8 0-9-12,4 0 9 3,-8 0 0-3,1 0 0 9,-1 0-18-9,0 0 3 6,-4 0 1-6,5 3 0 20,-5-3-21-18,0 4-4-2,1-4-1 0,3 3 0 13,-8 1-12-13,5-1-2 1,-5 1-1-1,-3-1-585 5</inkml:trace>
    </iact:actionData>
  </iact:action>
  <iact:action type="add" startTime="21733">
    <iact:property name="dataType"/>
    <iact:actionData xml:id="d3">
      <inkml:trace xmlns:inkml="http://www.w3.org/2003/InkML" xml:id="stk3" contextRef="#ctx0" brushRef="#br0">4511 3415 388 0,'0'0'17'1,"0"0"4"-1,0 0-21 0,0 0 0 4,0 0 0-4,0 0 0 8,0 0 27-7,0 0 1 7,0 0 0-8,0 0 0 8,0 0 11-8,-4-7 2 7,4 7 1-7,0 0 0 8,0 0 10-8,0 0 3 7,-4-7 0-7,4 7 0 10,0 0-15-10,0 0-4 7,0 0 0-6,0 0 0 5,0 0-28-5,0 0-8 6,0 0 0-7,0 0 0 5,0 0 0-5,0 0 0 7,0 0 0-7,0 0 0 9,0 0 9-9,0 0 1 6,8 4 0-6,-8-4 0 9,8 0-1-9,0 0 0 8,4 0 0-8,-4-4 0 6,3 4 1-6,-3 0 0 7,4 0 0-7,0 0 0 8,-1-3 2-8,5 3 0 7,-4 0 0-7,4 0 0 9,-5 0-3-9,5 0 0 6,-4 0 0-5,3 0 0 7,5 0-9-8,-4 0 0 6,3 0 0-6,-3 0 0 9,4 0 0-8,-1 3 0 5,5-3 0-6,-5 0 0 11,5 0 0-11,-1 0 0 3,-3 0 0-3,3 0 0 10,-3-3 0-10,4 3 0 5,-5 0 0-4,1 0 0 6,3 0 0-5,-3 0 8 4,-1 0-8-6,-3 0 8 7,0 0-8-7,3 0 8 8,-3 0-8-6,0 0 8 4,-1 0-8-6,1 3 8 9,0-3-8-9,-1 0 8 5,5 0-8-5,-4 4 0 9,-5-4 9-9,5 0-9 6,8 3 0-6,-9-3 0 10,-3 0 0-10,8 0 0 6,-1 4 0-4,1-4 8 4,0 0-8-6,-5 0 8 7,-3 3 1-7,4-3 1 6,7-3 0-5,-7 3 0 8,-8 0 2-9,7 0 0 5,9 0 0-5,-1 0 0 10,-11-4 4-8,4 4 0 1,-1 0 1-3,5 0 0 10,0 0-1-10,-5 0-1 6,1 0 0-6,0 0 0 9,3 4-6-9,-3-4-1 6,0 0 0-5,-1 0 0 6,1 0-8-7,0 3 0 7,-5-3 0-5,5 0 0 4,0 0 0-6,3 0 0 10,1 0 0-10,0 0 0 4,-9-3 0-4,9 3 0 9,7-4 0-9,-7 4 0 6,-8-3 11-5,7 3-3 5,5 0-8-6,3 0 12 8,-3 0-12-7,3 0 0 6,-7-4 0-7,3 4 0 8,9 0 0-8,-5 0 14 7,-11 0-4-7,3 0-1 9,13 0-9-9,-13 0 0 5,1 0 0-4,0 0 8 10,3 0-8-11,-3 0 0 4,3 0 0-4,-3-3 0 9,-1 3 0-9,1 0 0 6,7-4 0-6,-3 1 0 7,-8-1 0-5,7 4 0 4,8-3 0-6,1-1 0 8,-5 4 12-8,5 0 1 8,3-3 0-8,0-1 0 7,0 4 0-7,-3-3 0 9,-1 3 0-9,-3 0 0 5,-1 0-13-4,0 0 9 7,5 0-9-8,-5-4 8 7,1 1-8-7,3 3 0 6,0 0 0-5,1-4 8 6,-1 1-8-6,4-1 0 5,-3 1 0-6,3 0 0 9,-4 3 0-9,5-4 8 6,-1 4-8-6,0 0 8 10,0 0-8-10,-3-3 0 6,-5 3 0-6,5 0 8 10,-9 0-8-10,5 0 0 4,3-4 9-4,-4 4-9 11,1 0 11-11,-1 0-3 4,8 4 0-4,-3-4 0 12,-5 0-8-11,5 0 8 7,-1 0-8-7,0 3 8 4,1 1-8-4,-1 2 0 4,0 1 0-5,-3 0 0 6,3-3 0-6,1 3 0 8,-5 0 0-6,-4 0 0 2,5-4 0-3,-1 4 0 7,1-3 0-7,-1-1 0 5,1 1 0-6,-1-1 0 7,1 1 0-7,-1-1 0 8,0 1 0-8,1-4 0 7,7 3 0-7,-7 1 0 8,-5-4 0-8,1 3 12 6,-1-3-12-5,1 4 12 8,-5-1-12-9,5 1 0 5,-5-1 0-5,1-3 0 12,3 7 0-12,-3-7 0 4,0 4 0-4,-1-1 8 11,1 0-8-11,-1 1 0 6,-3-4 0-6,4 3 0 6,-1 1 0-6,1-1 0 7,-4-3 0-7,3 0 0 8,1 0 18-8,-1 0 2 8,1 0 0-7,0 0 0 5,-1 0-20-5,5 4 0 8,-1-4 0-9,-3 0 0 5,-1 0 0-5,-3 0 0 8,8 0 0-7,-1 3 0 4,-3 1 0-4,3-4 0 6,-3 3 0-7,-1 1 0 8,9-1 8-8,-5 1-8 7,-3-1 12-7,3-3-12 8,1 4 12-8,-4-1-4 7,3-3 0-7,-3 4-8 10,-1-1 0-10,5-3 0 5,-5 4 0-5,5-4-9 11,-1-4 9-11,1 1 0 3,3 3 0-3,-3-4 0 10,-5 4 8-10,5-3-8 7,3-1 8-7,1 1-8 8,-9-1 12-7,9 4-1 4,-5 0-1-5,5 0 0 8,-5-3-10-8,1 3 8 9,-1-4-8-9,1 4 8 6,-1 0-8-6,1 0 0 9,-4 0 0-9,-1-3 0 6,1 3-9-6,3 0 9 11,-7 0-12-11,4 0 12 5,-5-4-16-2,1 4 3 3,3-3 1-4,-3 3 0 3,-4 0 0-4,4 0 0 2,-1 0 0-3,-7 0 0 25,4 3-16-25,-4-3-4 1,0 4 0-1,-1-4 0 11,-7 0-56-10,0 0-11-1,8 14-2 5,-8-14-1-4</inkml:trace>
    </iact:actionData>
  </iact:action>
  <iact:action type="add" startTime="76303">
    <iact:property name="dataType"/>
    <iact:actionData xml:id="d4">
      <inkml:trace xmlns:inkml="http://www.w3.org/2003/InkML" xml:id="stk4" contextRef="#ctx0" brushRef="#br0">21137 4711 403 0,'0'0'36'3,"-4"-7"-36"7,4 1 0-10,0-1 0 6,0 0 160-6,0 0 24 7,0 7 6-7,0-7 1 8,0 7-163-8,0-7-28 6,-4 0-13-5,0 3 1 21,4 4-20-22,-4-7-4 0,0 0-1 1,-3 4 0-1,-1-1 37 0,0 1 0 6,0-1 0-6,8 4 0 9,-12 4 39-8,5-4 5 4,-5-4 2-5,0 8 0 11,0 3-18-11,1-4-3 5,-1-3-1-5,0 4 0 9,-4-4-24-9,1 0 0 5,3 3 0-5,0-3 0 9,-4 4 11-9,5-4 0 7,-1-4 0-7,0 4 0 8,-4 0 18-8,5 0 4 9,-1 0 1-9,0 0 0 11,0 0-18-11,1 0-3 5,-1 0-1-5,0 0 0 8,0 4 4-8,1-4 0 8,3-4 0-7,-4 1 0 6,-4 6-5-7,5-3-1 4,-1 0 0-2,0 0 0 3,-4 0-10-5,1 0 8 6,-1 0-8-6,0 0 8 9,1 0 10-9,-1 0 2 7,0 0 0-7,-3 0 0 9,7 0-20-9,-4 0 0 5,-3 4 8-5,3-4-8 11,4 3 0-10,-3-3-17 2,-1 4 3-2,0-4 1 9,-3 3 13-10,3-3 0 4,-4 4 12-3,5-1-12 9,-5 1 10-10,4-4-10 5,1 3 8-4,-1 1-8 6,0-4 0-7,1 3 8 7,-5 1-8-6,4-1 0 6,1 4 11-6,3-3-3 8,-4 2-8-9,1 1 12 5,-1-3 6-5,4 3 1 11,-3 0 0-10,3 0 0 2,0 0-9-3,-4 0-2 6,5 0 0-3,-5 0 0 4,4 0-8-7,0 0 0 6,1 3 0-6,-1-3 8 8,0 0-8-8,0 3 0 7,5 1 0-7,-1-1 0 9,-4-3 0-9,4 4 0 5,0-1 0-4,-3 1 0 9,3-1 0-9,0 4 0 2,-4-3 0-3,4-1 0 11,0 4 0-10,5-4 0 3,-5 1 0-3,4-1 0 6,0 1 0-7,4 3 8 7,-4-4-8-7,4 4 8 11,-4 0-8-11,8 0 0 6,-4 0 0-2,4 0 8-1,4 0-8-3,-4 3 0 8,7-3 0-7,-3-3 0 4,0 3 0-5,0-1-11 8,4-2 11-8,-1 3-8 7,1-4 8-7,4-3 0 6,-1 4 0-5,-3-4 0 8,4 3 0-9,0-3-12 6,-1 0 12-6,5 0-12 8,-1-3 12-8,1 3 14 7,0-4-3-7,7 4-1 9,-3-4-2-8,3 1 0 3,0-4 0-4,5 3 0 12,3 1 0-12,0-1 0 3,1-3 0-2,-1 0 0 9,4 4 0-10,0-4 0 5,-3 3 0-5,-1-3 0 8,0 0-8-6,0 0 0 3,1 4 0-5,-5-4-11 8,-4 3 11-7,5 1 0 6,-5-8 0-6,5 4 0 5,-1 0 0-5,0 0 0 7,5 0 0-7,-1 0 0 4,-4 0 0-4,1 0 0 9,-5 0 0-10,4-3 0 4,-3 3 10-4,-1-4-2 8,1 4-8-8,-5-3 12 8,-3-1 1-8,-1 1 0 5,1-1 0-4,-4 1 0 8,-1-4 4-9,1 0 1 6,0 0 0-6,-1-3 0 9,-3-1-5-9,4 1-1 6,-1-4 0-6,-3 3 0 11,0-3-4-11,0 0 0 4,0 0-8-4,-1-3 12 11,1 0-4-11,0-1-8 5,-4 1 11-5,-1-1-11 7,1 1 8-5,-4 0-8 4,0-1 0-5,4 1 0 6,-4-1 10-7,-4 1-10 6,0-1 8-4,0 1-8 5,0 0 9-7,-4-1-9 7,0 1 10-6,-4 3-10 6,4-4 9-7,-4 4-9 11,-3 0 8-11,-1 1-8 2,0-1 8-1,0 0-8 9,-3 0 8-10,-1 0-8 7,0 0 0-5,1 0 0 4,-9 3 8-6,1-2-8 6,-1-1 0-6,-3 7 0 6,-5-4 0-6,-3 1 8 9,0-4-8-9,-4 3 0 6,-1 1 0-6,1 3 0 11,0-4 0-11,0 4-9 4,0 1 9-4,-1-1 0 11,1 3-16-11,-4 4 4 4,-4 0 1-4,-4 4 0 21,-8-1-45-21,1 7-8 0,-5 1-3 1,4 6-770 4</inkml:trace>
    </iact:actionData>
  </iact:action>
  <iact:action type="add" startTime="85388">
    <iact:property name="dataType"/>
    <iact:actionData xml:id="d5">
      <inkml:trace xmlns:inkml="http://www.w3.org/2003/InkML" xml:id="stk5" contextRef="#ctx0" brushRef="#br0">17641 5711 694 0,'0'0'31'2,"0"0"6"-2,0 0-29 0,-4-3-8 6,0-4 0-6,4 7 0 10,-4-10 19-10,4 3 2 6,0 0 1-6,0 7 0 10,0 0-22-10,0 0-15 4,0-7 3-4,0 0 0 22,0 0-15-22,0 0-2 0,4 0-1 0,-4 7 0 1,0 0 30 0,0 0 0 7,0 0 0-8,0 0 0 7,4-7 22-6,-4 7-2 6,0 0-1-7,0 0 0 10,8-4-10-10,-8 4-1 6,0 0-8-6,0 0 12 8,0 0-12-6,0 0 11 5,0 0-11-7,0 0 10 7,0 0-10-7,0 0 10 4,8 0-10-4,-8 0 10 8,0 0 0-8,0 0 0 7,0 0 0-7,8-3 0 8,-8 3 10-8,0 0 1 7,0 0 1-7,7 0 0 9,-7 0-3-9,8 3-1 6,-8-3 0-6,8 0 0 10,-8 0-6-10,8 4 0 5,-8-4-1-5,8 3 0 10,-8-3-3-10,0 0-8 7,0 0 12-7,0 0-4 8,8 0 12-7,-8 0 1 5,8-3 1-6,-8 3 0 8,0 0 5-7,7 0 1 5,-3-7 0-6,-4 7 0 6,0 0-16-6,8-7-4 9,-4 3 0-9,-4 4 0 6,0-7 18-6,4 0 3 10,0 1 1-9,-4-1 0 3,0 7-13-4,0-11-2 7,0 4-1-6,0 7 0 6,0-7-5-7,-4 0-1 7,0 0 0-7,4 0 0 8,0 7 0-8,-8-7 0 6,4 0 0-5,4 7 0 8,-8-3-8-9,8 3 0 5,-11 0 0-4,11 0-11 9,-8-4 11-10,0 1 0 5,0 6 0-5,8-3 0 10,0 0 0-10,-4 4 0 6,4-4 0-6,-8 3 0 7,4 4 0-7,-3-3-8 7,3-1 8-7,0 4-8 10,4-7 8-10,0 0 0 7,0 0 0-7,0 11 0 8,0-4 0-8,-4 0 0 7,4-7 0-7,0 0 0 6,0 0-18-6,4 7-2 11,-4-7 0-11,0 0 0 4,0 0 20-4,4 7 0 7,4 0 0-7,-8-7 0 9,0 0 0-9,0 0 9 6,7 3-1-6,-7-3 0 9,0 0-8-9,0 0 0 6,0 0-12-6,8 0 12 9,-8 0 0-9,0 0 8 5,8-3 2-5,-8 3 0 11,0 0-10-11,8-7 0 5,-4 3 0-5,-4-3 0 12,0 7 12-12,0 0 0 2,4-10 0-2,-4 10 0 9,0-7-12-9,0 7 0 7,0 0 0-6,0 0 0 6,-4-11 0-7,0 1 0 9,4 3 0-9,0 7 0 6,-8-7 0-6,8 7 8 10,0 0-8-10,0 0 8 5,-8 0-8-5,0-4-11 10,8 4 3-10,0 0 0 5,-7 0-4-5,3 4 0 7,-4-1 0-6,4 4-397 14,4-7-80-15</inkml:trace>
    </iact:actionData>
  </iact:action>
  <iact:action type="add" startTime="95207">
    <iact:property name="dataType"/>
    <iact:actionData xml:id="d6">
      <inkml:trace xmlns:inkml="http://www.w3.org/2003/InkML" xml:id="stk6" contextRef="#ctx0" brushRef="#br0">14694 5579 403 0,'0'0'17'1,"0"0"5"-1,0 0-22 0,0 0 0 7,0 0 0-6,0 0 0 8,0 0 23-9,0 0 0 7,0-7 0-7,0 7 0 7,4-10 1-7,-4 10 0 8,0 0 0-8,0 0 0 9,0 0 6-9,0-11 2 10,0 11 0-10,0 0 0 7,0 0-12-7,0 0-3 7,0 0 0-7,0 0 0 6,0 0 8-6,0 0 2 7,0 0 0-7,0 0 0 9,0 0-2-8,0 0 0 2,0 0 0-3,0 0 0 8,0 0-17-8,0 0-8 7,7-10 0-7,-7 10 8 8,0 0-8-8,0 0 0 7,0 0 0-7,0 0 0 9,0 0 0-9,0 0 0 6,0 0 0-6,0 0 0 11,8 0 0-11,-8 0 0 4,0 0 0-4,0 0 0 10,8 0 0-10,-8 0 8 7,0 0-8-7,12-4 8 6,-12 4-8-6,8 0 0 7,-8 0 0-7,0 0 0 8,0 0 0-8,8 0 0 8,-8 0-9-8,0 0 9 7,0 0 0-7,0 0 0 10,11-7 0-10,-11 7 0 4,0 0 0-4,0 0 0 8,0 0 0-8,0 0 0 8,0 0 0-8,0 0 0 6,0 0 0-6,0 0 0 9,0 0 0-9,0 0 0 6,0 0 0-6,0 0 9 9,-7-7-9-9,3 4 0 6,-4 3 0-6,8 0 0 10,-8-7 0-9,4 3 0 4,4 4 0-5,-8 0 0 12,4 0 0-12,4 0 0 2,-8 4 0-2,1-1 0 10,-1-3 0-10,8 0 0 6,-8 4 0-6,4-4 0 8,0 3 0-8,-4 1 0 7,4 3-10-6,4-7 10 6,-4 7 0-7,4-7 0 9,0 0 0-9,0 0 0 6,0 0 0-6,0 0 0 10,0 0 0-10,0 0 0 5,0 0 0-5,0 0 0 6,0 0 0-5,8 3 0 7,-8-3 0-8,8 7 0 7,-8-7 0-7,8 4 10 8,0-4-10-8,0 3 0 7,-8-3 0-7,7 4 0 9,5-4 8-9,-4 0 0 6,0 3 0-6,0 1 0 9,0-4-8-9,-8 0 0 6,0 0 0-6,11 3-11 11,-3-3 11-11,-8 0 0 3,0 0 0-2,0 0-8 9,0 0 8-10,0 0 0 7,0 0 0-6,0 0 8 5,0 0-8-5,0 0 0 7,0 0 8-8,0 0-8 7,0 0 23-7,0 0 0 8,0 0 0-8,0 0 0 5,-8 0-13-5,0 0-2 9,1 0-8-8,3 4 12 4,-8-1-12-5,4-3 11 7,-4 4-11-7,4-1 10 9,-3 1-1-9,-1-1 0 6,0 1 0-6,4 2 0 8,1 1-18-8,3-3-4 7,-8 3-1-7,4-7-318 16,8 0-63-16</inkml:trace>
    </iact:actionData>
  </iact:action>
  <iact:action type="add" startTime="96617">
    <iact:property name="dataType"/>
    <iact:actionData xml:id="d7">
      <inkml:trace xmlns:inkml="http://www.w3.org/2003/InkML" xml:id="stk7" contextRef="#ctx0" brushRef="#br0">14666 5168 288 0,'0'0'25'2,"0"0"-25"10,0 0 0-12,0 0 0 4,0 0 73-4,0 0 10 8,0 0 1-8,0 0 1 7,0 0-68-7,0 0-17 7,0 0 0-7,0 0 0 8,0 0 0-8,0 0-11 6,0 0 2-6,0 0 0 9,8 0 0-9,-8 0 0 6,0 0 0-6,8-4 0 10,-8 4 9-10,12 0 16 5,-12 0-4-5,8 0-1 12,-8 0 7-12,7 0 2 3,-7 0 0-3,8 4 0 10,-8-4 2-10,8 0 1 6,4-4 0-6,-4 1 0 9,-8 3-3-9,0 0 0 7,8 0 0-7,-8 0 0 9,11 0-10-7,-11 0-2 6,8-4-8-8,-8 4 12 5,8 0-12-5,-8 0 0 6,0 0 0-5,0 0 0 5,8-3 0-5,-8 3 11 5,0 0-11-6,0 0 10 8,0 0-10-8,0 0 10 7,0 0-10-7,0 0 10 8,0 0-10-8,-8-4 0 7,0 4 0-7,0 0 0 8,0 0 10-7,1 0 0 5,-1 0 0-6,0 0 0 9,-4 0-1-9,8 0 0 5,-8 4 0-4,5-4 0 9,-1 3 3-10,0-3 0 5,4 0 0-5,-4 0 0 8,0 0-12-8,1 0 12 8,-1 0-12-8,0 4 12 9,0-1-12-9,4 1 0 6,-4-4 0-6,0 0 0 9,8 0 0-8,0 0 0 7,0 0 0-8,0 0 8 6,0 0-8-6,0 0 0 10,0 0 0-10,0 0 0 3,0 0 0-3,0 0 0 7,0 0 0-7,0 0 0 8,12 0 0-8,4 0 0 7,-4 0-12-7,3 0-281 16,-3-4-57-16</inkml:trace>
    </iact:actionData>
  </iact:action>
  <iact:action type="add" startTime="127748">
    <iact:property name="dataType"/>
    <iact:actionData xml:id="d8">
      <inkml:trace xmlns:inkml="http://www.w3.org/2003/InkML" xml:id="stk8" contextRef="#ctx0" brushRef="#br1">384 14088 115 0,'0'0'10'2,"0"0"-10"3,0 0 0-5,0 0 0 9,0 0 149-9,0 0 28 8,0 0 6-8,0 0 1 7,0 0-146-7,0 0-29 9,0 0-9-9,-4 7 0 6,4-7 0-6,0 0-11 10,0 0 1-10,-4 7 0 4,4-7 28-4,-7 11 6 7,3-8 0-6,4-3 1 6,-4 7 14-6,0 0 2 7,0 0 1-8,4-7 0 10,0 0-4-10,0 0-1 5,-4 3 0-5,-4 4 0 11,0 0-22-11,4 0-5 5,4-7-1-5,-4 7 0 8,1 0-9-8,-5-3 0 4,4 3 0-3,4-7 0 8,0 0 26-9,-4 7 3 6,0 0 1-6,0 0 0 10,0 0 1-9,0 3 0 5,0-3 0-6,4-7 0 8,4 7-7-8,-4-7-2 7,0 0 0-7,-4 10 0 6,4-3-2-6,0-7 0 8,0 0 0-8,0 11 0 7,0-11 4-7,0 0 1 10,0 0 0-10,0 0 0 4,0 0 3-4,0 0 1 8,0 0 0-8,0 0 0 8,0 0 1-8,0 0 0 6,0 0 0-6,0 0 0 9,0 0 7-9,4-11 2 6,0 4 0-6,0 0 0 10,0 1-9-10,0-5-2 5,0 1 0-5,0 3 0 11,0-7-8-11,3 0-3 5,-3 3 0-5,4-3 0 9,-4-3 0-9,0 3 0 6,4-3 0-6,0-1 0 8,-4 1-2-8,7-4-1 7,-3 3 0-7,0-2 0 8,-4-1-3-7,8 0-1 22,-4 0 0-23,3 3 0 1,-3 1-1-1,0 0 0 0,4-4 0 0,-4 7 0 5,3-4 1-5,-3 4 0 9,0 0 0-8,4 0 0 4,0 1-10-5,-5-1 0 7,1 0 0-6,4 0 8 6,-4 0-8-6,4 0 0 7,-5 3 0-8,1-3 8 8,4 4-8-8,-4 0 0 5,0 3 0-5,-4-4 0 9,0 1 8-8,3 3-8 4,1 0 12-5,0-4-4 13,-8 4-8-13,8 4 0 2,-4-4 0-1,4 0 0 9,0 0 0-10,-8 3 0 4,0 4 0-4,7-7 0 9,-3 0 0-8,0 4 0 4,0-4-9-5,0 0 9 8,4 4 0-8,-8 3-8 9,0 0 8-9,0 0 0 6,4-7-16-6,-4 7 4 9,0 0 1-8,0 0 0 4,-8-7 3-5,8 7 0 9,0 0 0-9,0 0 0 6,-8-4-3-6,0 4 0 7,8 0 0-4,-11 0 0 5,3 0 11-7,-4 4 0 2,0-1 0-3,0 1 0 8,1-1-16-8,-1 1-5 7,-4 6-1-7,1-3 0 9,-1 0 7-8,4-4 2 4,-4 8 0-5,5-4 0 11,-1 0 13-11,0 0 0 4,0-4 0-4,1 4 0 10,3-3 0-10,-4-1 0 5,4 1 0-4,4 3 0 6,4-7 0-6,-4 0 0 5,4 0 0-6,0 0 0 8,0 0 0-8,0 0 10 8,0 0-10-7,0 0 8 5,0 0-8-6,0 0 0 9,0 0 0-8,0 0 8 4,0 0-8-5,0 0 0 11,0 0 0-11,8-4 0 4,0 1 0-4,0-4 8 8,0 0-8-7,3 0 0 6,1 0 10-7,0 0-10 7,0 3 12-7,3-3-12 8,-3-3 19-8,4 3-3 6,3 0-1-6,1-3 0 9,-4 3-15-9,3-4 0 6,5 4 0-6,-8 0 0 11,3 4 0-11,-3-4 0 4,-1 0 0-4,1 0 0 12,0 3 0-12,0-3 0 6,-9 7 0-6,5-3 0 6,-4-4 0-6,0 7 8 6,-8 0-8-5,0 0 0 8,0 0 0-8,0 0 9 6,0 0-9-4,0 0 8 1,0 0-8-4,0 0 0 7,0 0 9-6,0 0-9 4,0 0 8-5,0 7-8 11,0-7 10-11,0 10-10 4,-12 1 0-3,4-1 0 6,0 1 0-7,4-1 0 8,-7 1 0-8,3-1 0 7,0 0 0-7,0 4 0 8,8-7 0-8,0 7 0 6,-16-3 0-6,13 3 0 10,-5 0 0-10,0 0 0 5,4 3 0-5,-4-3 0 11,-4 3 0-11,5 1 0 4,7-1-8-4,-12 4 8 11,4-3-10-10,0-1 2 3,4 0 0-4,0-3 0 22,-4 4-20-21,4-1-4 0,4 1-1-1,-3-4 0 11,3-4-27-11,0 4-4 1,0-7-2-1,3 3 0 14,5 1-111-14,-4-4-23 1,-4-7-4 0,0 0 0 0</inkml:trace>
    </iact:actionData>
  </iact:action>
  <iact:action type="add" startTime="136187">
    <iact:property name="dataType"/>
    <iact:actionData xml:id="d9">
      <inkml:trace xmlns:inkml="http://www.w3.org/2003/InkML" xml:id="stk9" contextRef="#ctx0" brushRef="#br1">21055 3861 352 0,'0'0'16'1,"0"0"3"-1,0 0-19 0,0 0 0 4,0 0 0-3,0 0 0 8,0 0 31-9,0 0 2 9,0 0 1-9,0 0 0 5,0 0-13-5,0 0-2 11,0 0-1-11,0 0 0 4,0 0 8-4,0 0 2 7,0 0 0-7,0 0 0 9,-8-3-3-9,8 3 0 7,-4-11 0-7,-4 4 0 8,8 7 4-8,0 0 1 7,0-7 0-7,-4 0 0 8,0 0 3-8,-3 4 1 6,7 3 0-6,-4-7 0 11,4 7-10-11,-4-4-3 4,-4-2 0-4,4-1 0 10,4 7-11-10,-8 0-2 5,0-7-8-4,0 3 12 6,1 1-12-6,3-1 0 5,-4 4 0-6,4-3 0 9,-4 3 0-9,4-4 0 8,-4 4 0-8,0-3 0 7,1-4 12-7,-1 7-1 8,8 0 0-8,-8 0 0 6,0 0-11-6,0 0 8 11,0-4-8-11,1 1 8 5,-1-1 8-5,0 4 0 7,0 4 1-7,4-1 0 8,-8-3-4-8,5 0-1 6,-1 0 0-5,-4 0 0 7,4 0-12-8,-4 0 0 6,5 0 0-6,-5 4 0 10,0-4 0-10,4 3 0 5,0-3 0-5,-3 4 0 11,3-1 0-11,0 1 0 4,-4-1 0-4,0 4 0 11,5-3 0-11,-5-1 0 5,0 1 0-5,0 3 0 8,1-4 0-7,-5-3 0 4,0 3 0-4,0-3 0 8,1 4 10-9,-1-4 2 7,0 10 1-7,1-6 0 7,3-1 5-7,0-3 1 9,-3 7 0-9,-5-3 0 5,0-1-19-4,5 1 0 9,-5-1 0-10,1 1 0 4,-1 3 0-3,0 0 13 6,1 0-1-5,3 0 0 4,0 0-12-5,1-4 0 5,-5 4 0-6,8-3 0 8,-3-1 0-8,-1 4 0 6,0 0 0-5,1 0 0 7,3-4 0-7,-4 4 0 5,1 0-12-6,-1 0 12 10,4-3 0-10,-4-1 0 4,1 8 8-4,-1-4-8 11,4 0 8-11,-3 0-8 5,-1 0 0-5,4 3 9 8,-4-3 0-8,5 4 0 6,-5-1 0-6,0-3 0 9,1 3-9-9,3 4 10 8,-4-3-10-8,1 3 10 7,3 0 6-7,0-4 0 9,4 4 1-8,-4 3 0 4,5-3-17-5,-5 4 0 9,8-1 0-8,-4 1 0 4,4-1 0-5,4 1 0 7,0-1 0-7,0 4 10 8,4 3-19-8,0-3-4 7,-4-3-1-7,8 2 0 8,0 5 24-8,3-4 5 7,-3 3 1-7,0 1 0 9,4-5 0-9,4 1 1 5,-1 0 0-5,5 4 0 11,-1-4-17-11,5-1 0 5,-4-2 0-5,3-1 0 12,5 4 12-12,-1 0-12 3,-4-3 12-3,1 2-12 9,3-2 12-9,5-4-12 5,-5 0 12-4,8 0-12 8,1-4 13-9,3 1-4 7,0-1-1-7,0-3 0 7,-3-3 3-7,-1-1 0 8,4-3 0-7,0 0 0 5,0 0 17-6,-3-3 3 10,3-4 1-9,-4 0 0 3,0-4-12-4,-3 1-1 8,3-1-1-8,0-3 0 8,-3-3 5-8,3-1 1 6,-4 1 0-6,1 0 0 8,-1-4 5-7,-3-4 2 5,-1 1 0-6,-4 0 0 9,1-4-15-9,-1 3-4 6,-3-3 0-6,-4 0 0 11,-4-3-3-11,-1 3-1 4,1-3 0-4,-4 0 0 11,-4-4 0-10,0 0 0 1,-4 7 0-1,-4-3 0 7,0-4 6-7,-4 0 1 5,0 0 0-6,-4 4 0 11,1-1 3-11,-5 1 1 8,-4-4 0-8,1 4 0 4,-5-1-19-4,-3 5 0 9,-4-1 0-9,-5 7 0 5,-3 0 0-4,-4 3 0 10,0 1-15-11,-8 7 5 17,-8 10-20-16,-4 0-4-1,-7 7-1 0,-5 3 0 15,1 7-41-15,3 8-8 0,1-1-1 0,3 4-773 4</inkml:trace>
    </iact:actionData>
  </iact:action>
  <iact:action type="add" startTime="158440">
    <iact:property name="dataType"/>
    <iact:actionData xml:id="d10">
      <inkml:trace xmlns:inkml="http://www.w3.org/2003/InkML" xml:id="stk10" contextRef="#ctx0" brushRef="#br1">16497 2910 288 0,'0'0'25'1,"0"0"-25"1,0 0 0-2,0 0 0 9,0-7 59-9,-4 0 6 8,4 0 2-8,0 0 0 8,0 7-29-8,0-7-6 8,0 0 0-8,0 0-1 6,0 7 9-6,0 0 3 7,0-7 0-7,0 7 0 8,0 0 16-8,0 0 3 6,4-7 1-5,-4 7 0 7,0 0-8-8,0 0-2 6,0 0 0-6,4-3 0 9,-4 3-18-9,11-4-4 6,-3 4-1-5,4 0 0 7,-4 0-11-8,0 0-3 7,-1 4 0-7,5-4 0 10,-4 3 4-10,4-3 1 4,3 0 0-4,-3 0 0 11,4 0 11-11,0 0 3 7,-1 0 0-4,1 0 0 4,3 0-2-4,5 0 0-3,0-3 0 0,-1 3 0 8,4 0-1-7,1 0 0 5,3 0 0-5,-3 0 0 6,7 3-24-7,-4 1-8 12,1-1 0-12,3 1 0 4,-4-1 8 0,1 1-8 1,-1-1 0-4,0 1 0 7,1-4 0-7,3 3 0 1,-4 1 0 0,5-1 0 4,3-3 0-6,8 0 0 6,-4 0 0-5,0 4 0 7,4-4 0-7,-4 3 0 5,-4-3 0-6,5 4 0 9,-9-4 0-9,4 3 0 6,4-3 0-6,-8 0 0 10,5 0 0-10,3 0 0 4,4 0 0-4,0 0 0 11,-8 0 0-10,0 0 0 2,12 4 0-3,-8-4 0 10,0 3 9-10,-7 0-9 6,3-3 0-6,-4 4 9 8,0-1-9-8,-3 1-16 8,-9-4 4-7,5 3 1 5,3 1 11-6,0-1-8 9,-7-3 8-9,3 4-8 6,-3-1 8-6,3-3 0 10,-3 0 0-10,-9 4 0 4,-3-1 0-4,4-3-12 8,3 4 2-7,-7-4 0 6,-12 0 10-7,12 3 11 7,4-3-3-7,-8 0 0 8,-8 0-8-8,0 0 0 8,0 0 0-7,7-3 8 10,5 3-8-11,-12 0-14 4,-12-4 3-4,12 4 1 8,0 0 10-8,-7-3 11 4,-13-1-3-3,0 1 0 9,1-1-8-9,-5 1 0 3,-3 3 0-4,-1-4 0 8,-7 4 0-8,4-3 0 7,3 3 0-7,-7 0-11 9,-4 0 11-9,4 0 8 7,-9-4-8-6,-3 4 11 5,-4 0-11-6,0 0 8 9,4 0-8-9,0 0 8 6,0 0-8-6,-4 4 12 11,4-4-12-11,0 0 12 4,-4 3-12-4,4-3 0 6,-4 0 0-4,-7 0 8 5,3 4-8-7,-4-4 0 7,-4 3 0-7,4 1 8 8,1-1-8-7,-1 4 0 5,8-7 0-6,-4 7 8 9,4-3-8-9,-8 3 0 5,1 0 0-4,3-4 0 10,8 1 0-11,0-1 8 3,0 1-8-2,7-1 8 9,-3 1-8-9,8-1 8 3,0 1-8-3,3-4 8 7,5 3-8-8,3 1 0 6,1-4 0-6,3 0 0 8,1 0 0-8,-1 0 12 9,8 0-12-9,1 0 12 6,-1 0-12-6,4 0 12 10,0 0-12-10,8 0 12 5,0 0-12-5,0 0 0 10,0 0 0-9,0 0-11 3,12 0 1-4,4 0 0 9,-1 3 0-9,5 1 0 7,-1-4 10-7,9 0 0 6,-1 0 0-6,9-4 0 9,3 4 0-9,4-3 8 6,0 3-8-6,8-4 0 9,4 4 0-9,0-3 8 6,0 3-8-6,-1 0 0 11,1-4 0-11,4 1 0 3,8-1 0-3,-1 4 0 12,9-3 0-11,-1-1 0 2,1 4 0-3,-5-3 0 9,1-1 0-9,3 1 0 6,9-1 0-6,-5 4 0 9,0-3 0-9,1 3 0 7,3-4 0-6,-7 1 0 5,-1-1 0-6,1 1 8 10,-1-4-8-10,8 3 0 5,5 4 0-5,-9-3 0 11,-11 3 0-11,-1 0 0 4,-3 0 0-4,0 0-12 8,-9 0 12-8,1-4-12 8,-4 8-9-8,4-1-3 9,0 1 0-9,-8 3 0 25,-8 0-106-25,0 0-22 2,32 3-4-2,-40 4 0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33:57.530"/>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Property name="color" value="#002060"/>
    </inkml:brush>
  </inkml:definitions>
  <iact:action type="add" startTime="8114">
    <iact:property name="dataType"/>
    <iact:actionData xml:id="d0">
      <inkml:trace xmlns:inkml="http://www.w3.org/2003/InkML" xml:id="stk0" contextRef="#ctx0" brushRef="#br0">16591 2391 230 0,'0'0'20'1,"0"0"-20"5,0 0 0-6,0 0 0 9,-4-7 69-9,4 7 10 9,-4-4 1-9,4 4 1 5,-4-7-20-5,0 0-4 7,-4 4-1-7,4-4 0 8,0 0 8-7,4 7 2 6,-4 0 0-7,4 0 0 7,-7-4-21-7,-1 1-4 6,8 3-1-5,-4-3 0 8,-8-1-19-9,8 4-4 7,4 0-1-6,0 0 0 7,0 0 10-8,-8 0 2 6,0-3 0-5,8 3 0 8,0 0-5-9,0 0-1 6,0 0 0-6,0 0 0 7,0 0 10-6,0 0 1 5,0 0 1-6,0 0 0 7,0 0-3-2,0 0-1 0,0 0 0-4,0 10 0 4,0-10-4-4,0 0-1 5,8 7 0-6,-4 0 0 10,-4-7 1-10,8 10 0 8,0-3 0-7,0-3 0 6,3 3-3-7,-3-4-1 4,4 1 0-3,0 3 0 7,-4 0-5-7,7-4-1 2,-3 4 0-1,4 0 0 9,-4-3-1-10,7 3-1 8,-3 0 0-9,-1-4 0 9,9 4 6-8,0 0 2 0,-1 0 0-1,1 0 0 25,-5-4-22-21,5 1 0-3,-1-1 0-1,5 1 0 0,-5 3 0 0,5-4 0 0,-5 1 0 0,5-1 8 56,-1-3-8-52,0 4-12-4,-3-1 4 0,3-3 0 0,-3 0 8 0,-1 0 8 0,1 0-8 1,3 0 11-1,-3 0-3 0,3 4-8 0,-7-4 12 0,7 0-4 1,1 0 0-1,-1 0 0 0,1 0 0 0,-1 0 0 59,0 0-8-54,1 0 0-4,-1 0 0 0,1-4 8 0,-1 4-8-1,5-3 0 0,-5 3 0 0,-3-4 0 0,3 4 0 1,-4 0 0-1,1 0 0 0,3 0 0 1,-7 0 0 0,7 0 8 0,-3-3-8 0,0 3 0 0,-5 3 0-1,9-3 8 0,-1 0-8 0,0-3 0 10,-7 3 0-6,7-4 8-3,1 4-8-1,3 0 0 17,-3 0 10-13,-1 0-10-3,1 4 12 0,3-4-12 0,4-4 8-1,-7 4-8 9,-5 0 0-4,8 0 0-4,1 0 0-1,-9 0 0 14,1 0 0-12,-5 0 0-2,9 0 0 0,-5 0 0 15,-3 0 8-8,4 0-8-7,-1 0 0 0,1 0 0 0,7-3 0 1,-8 3 0 11,-7 0 0-10,4 0 0-2,7 0 0 0,-3 0 0 13,-1 0 13-10,1 0-4-2,7 3-1 0,-4-3 0 5,1 4-8-6,-1-4 8 6,1 0-8 0,-1 0 8-5,5 3 9 1,-9-3 2 4,-3 0 0-2,3 0 0-2,5 0-19 1,-1 0-16 3,0 0 4 1,1 0 0-5,-5 0 12-1,5 0 0 3,3 0 0-3,-3 0-9 7,-9 0 9-8,5 0 0 3,11 0 0 2,-4-3 0 2,1 3 0-7,-5 0 9 8,5 0-9-3,3 0 0-5,-4 0 10 1,-3 3-10 11,3-3 8-9,-4 4-8-3,1-4 16 0,-1 0-1 14,1 0-1-13,-1 0 0 0,1 0-14-1,-1 3-13 14,0 1 2-13,1-4 1-1,-1 3 10 0,1-3 12 8,-1 4-2-7,5-4-1 12,-1 3-9-9,-4 1 0-3,5-4 0 0,-1 0 0 0,0 3 0-1,-3-3 0 8,-1 0 0-6,1 0 0 9,-1 0 8-10,1 4-8 0,-5-4 8-1,5 0-8 14,-1 0 0-13,0 0 0-1,1 0 0 1,-1 0 0 11,1-4 0-11,3 4 0-1,0 0 0 0,1 0 8 13,-9 0 0-10,1 0-8-3,3 0 12 0,1 0-4 13,-1 0-8-11,1 0 10-2,-1 0-10 0,0 0 10 3,5 0-10 8,-5 0 0-9,1 0 0-2,-1 0 0 14,1 0 0-12,-1 0 0-1,0 0 0 0,1 0 0-1,3 0 0 2,1-3 0 6,-1 3 0-6,0-4 8 9,1 4-8-9,-1-3 0-2,4 3 0 0,-3 0 0 6,3 0 0-6,-4 0 0 14,4-4 0-13,-3 4 0-1,-5-3 0 0,5 3 0 16,-1 0 0-15,0 0 0-1,-3 0 0 0,3 0 0 15,0 0 0-12,5 0 0-2,-1 0 0 0,-4 0 0-1,1 0 0 0,-1 0 0 12,4 3 0-8,1-3 0-4,3-3 0 0,-4 3 0 15,0 0 0-14,-3 0 0 0,3 0 0-1,-4 0 0 15,1 0 0-14,-1 0 0-1,0 0 0 0,5 0 0 12,-5 0 0-10,4 0 0-2,1 0 0 0,3 0 0 16,0 0 0-12,-4 0 0-3,4 0 0 1,-3 0 0-2,-1 0 0 0,4 0 0 7,-7 0 0-5,-1 0 0 2,0 3 0-4,5-3 0 11,-5 0 0-6,0 0 0-5,1-3 0 0,-1 3 0 15,8 0 0-14,-4 3 0-1,-3-6 0 2,-1 3 0 1,4 3 0-3,1-3 0 11,-5-3 0-8,0 3 0-3,5 0 0 0,-1 0 0 16,-4 0 0-14,1 0 0-2,-1 0 0 0,-4 0-11 14,5 0 11-12,3 0 0-2,-8 0 8 0,5 0-8 14,3 0 0-11,0 0 0-1,1 0 0-1,-5 0 0 0,0 0 0-1,1 0 0 7,-1 0 0-5,0 0 0 12,1 0 0-13,-1 0 9 0,-3 0-9-1,3 3 0 3,-4 1 10 7,1-4-10-6,3 3 8-4,1-3-8 2,-5 0 0-2,4 0 0 11,1 4 0-6,-1-4 0-5,8 0 0 0,-7 0 0 14,-1 3 0-12,4-3 0-2,4-3 0 0,1 6 0 16,-5-3 8-9,4 4-8-6,0-8 0-1,-3 8 0 1,-1-1 0 1,4-3 8-2,-8 0-8 2,1 4 0 6,-1-4 9-6,0 3-9 16,1-3 0-15,-1 4 8-3,0-4-8 0,5 0 0 0,-5 3 0 1,0 1 0 5,1-8 0-6,-5 4 0 8,-3 4 0-3,3-4 0-3,-3 0 0-2,-5 0 0 13,5 0-11-9,-5 0 0-4,1 3 0 1,-4 1 0 19,-5-8-14-19,1 4-3 0,0 4-1 0,-12-4 0 12,8 6-131-5,-8-6-25-5,15 11-6-2,-15-11-620 0</inkml:trace>
    </iact:actionData>
  </iact:action>
  <iact:action type="add" startTime="12679">
    <iact:property name="dataType"/>
    <iact:actionData xml:id="d1">
      <inkml:trace xmlns:inkml="http://www.w3.org/2003/InkML" xml:id="stk1" contextRef="#ctx0" brushRef="#br0">7412 3095 172 0,'0'0'8'1,"0"-7"1"0,0 0-9-1,0 0 0 3,0 0 0-2,4 0 0 7,-1 0 114-8,-3 0 21 11,4 0 4-11,-4 7 1 5,4-7-84-5,-4 7-17 8,0-11-3-8,4 5-1 6,0 2-15-6,-4 4-2 8,0-7-1-8,0 7 0 9,0 0 14-9,0 0 2 7,0 0 1-7,0-3 0 9,0 3 15-9,0 0 3 5,0 0 1-4,0 0 0 9,0 0-23-10,0 0-5 5,0 0-1-5,0 0 0 7,0 0 3-5,0 0 0 4,0 0 0-6,0 0 0 8,8 3 1-8,4 1 1 7,-12-4 0-7,11 7 0 7,-3-4 6-7,4 4 1 9,0 0 0-9,-4-4 0 7,7 4-7-7,-3-3-1 6,4-1 0-6,-1 1 0 15,1-1 6-13,4 1 1-2,-1-1 0 0,1-3 0 25,7 0-22-20,-3 0-4-5,7 0-1 1,1 0 0-1,3 4 7 0,0-4 1 0,-4-4 0 0,5 4 0 30,3-3-6-28,0-1-1-2,-4 4 0 0,1-3 0 0,3 3-1 0,0-4-8 1,0 1 12 0,0 3-4 1,5-4-8-1,3 1 0 22,0 3 9-22,-4-4-9 0,0 4 0-1,0-3 8 0,0-1-8 0,0 4 0 5,-4-3 14-5,5 3-2 10,-5-4 0-6,4 4 0-2,-8-3-12-1,0 3 0 7,5-3-12-2,-5-1 12-6,0 4 0 1,4 0 16 10,-7-3-2-7,3 3 0-4,4-4-14 0,-4 4 0 12,5-3 0-10,-5 3 0-2,0 0 0 0,0 0 0 8,-3 0 0-4,-1 0 0-3,-3 0 0 5,3 0 0-2,-4 3 9 8,1-3-9-10,-1 0 8-1,1 4-8-1,-1-4 8 0,1 3-8 14,-1-3 0-11,-4 0 0-2,5 4 0 0,-1-1 0-1,1-3 0 3,-5 3 0 5,5 1 8-7,-1-1-8 14,1-3 0-11,-1 0 0-4,0 4 0 1,-3-4 0 0,3 0 0-1,-3 0 0 8,-1 0 0-7,1 0 8 14,-1 0-8-11,1 0 8-3,-4 0-8 0,3 0 8-1,1 0-8 0,-5 0 0 9,1 3 0-4,-1-3 8-4,1 0-8-1,0 0 0 13,-1-3 0-10,1 3 0-3,-5 0 0 0,5 3 0 7,-4-3 0-6,-1 0 8 5,-3 0-8-2,0 0 0-2,0 0 0-1,3-3 8 8,1 3-8-3,-4 0 0-6,0 3 0 0,-5-3-11 14,5 4-4-12,0-4-1-2,-4 0 0 0,-8 0 0 23,12 0-10-16,-5 3-2-6,-7-3-1 1,0 0 0 0,0 0 4-1,8 4 1 3,-8-4 0-3,0 0 0 9,8 0 9-9,-8 0 3 0,0 0 0-1,0 0 0 10,0 0-20-8,8 7-3 1,-8-7-1-3,0 0-482 5,8 7-97-4</inkml:trace>
    </iact:actionData>
  </iact:action>
  <iact:action type="add" startTime="37424">
    <iact:property name="dataType"/>
    <iact:actionData xml:id="d2">
      <inkml:trace xmlns:inkml="http://www.w3.org/2003/InkML" xml:id="stk2" contextRef="#ctx0" brushRef="#br1">16806 2927 1011 0,'0'0'44'1,"0"0"11"-1,-4-3-44 0,4 3-11 3,-8-4 0-3,1 1 0 21,7 3-24-21,-8 0-8 2</inkml:trace>
    </iact:actionData>
  </iact:action>
  <iact:action type="add" startTime="37514">
    <iact:property name="dataType"/>
    <iact:actionData xml:id="d3">
      <inkml:trace xmlns:inkml="http://www.w3.org/2003/InkML" xml:id="stk3" contextRef="#ctx0" brushRef="#br1">16696 2879 777 0,'0'0'34'0,"0"0"8"0,0 0-34 0,0 0-8 4,0 0 0-2,0 0 0 7,0 0 52-9,0 0 9 4,0 0 2-2,4-7 0 3,-4 7-23-4,8-4-4 7,-4 1 0-8,4-4-1 7,0 3-15-6,0-3-4 9,0 7 0-9,-1-3 0 20,5-1 0-14,-4 1 0-7,4-1 0 2,-1 1 0-2,-3 3 6 0,4-4 1 1,0 4 0-1,-4 0 0 14,-8 0 2-11,0 0 1-1,8 0 0-2,3 0 0 0,5 4-5 1,-4-4-1 8,-1 3 0-8,5 1 0 12,0-1-10-7,-4-3-2-5,-1 0-8-1,1 4 12 0,8-1-4 0,-5-3-8 9,1 4 11-8,0-4-11 11,3 0 8-6,1 0-8-5,-4 0 0 0,-1 0 0-1,5 3 0 0,-4-3 0 9,3 0 0-3,-3 0 0-5,3-3 0-1,-3 3 0 9,4 0 0-4,-5 0 0-4,5 0 14 4,0 0-4-3,-1 0-1 0,5 0 0 3,3 0-1-5,-3 0 0 13,3 0 0-10,-3 3 0-2,-1-3-8 1,1 0 12 1,3 0-12-2,0-3 12 6,1 3-12-5,-1 0 0 13,1 0 0-10,-1 0 8-4,-3 0-8-1,3 0 0 0,-3 0 0 0,-1 0-11 8,1 0 11-3,3-4 9-3,-3 4-1 0,3-3-8 13,1-1 8-10,-1-3-8-5,4 4 0 0,-3-1 0 1,-9 1 0-1,5 3 0 8,3 0 0-4,1 0 0-3,-5-4 0 2,5 4 0 6,3-3 0-2,-4 3 0-6,-3 0 8 0,3 3-8 1,-3 1 0 1,3-4 0 2,1 3 0 4,-5 1 0-8,-3-1 0 1,3-3 0 5,9 4 8-7,-9-4-8 7,-3 3 0-2,3-3 0-5,1 4 0 0,3-1 0 15,1-3 0-14,-1 0 0 5,-7 4 0-6,-1-4 0 0,17 3 0 1,-9-3 0 4,-3 0 0-1,-1 0 0 17,9 4 0-17,-5-4 0-3,0 3 8 0,-3 1-8-1,-1-4 0 0,1 3 0 0,3-3 10 0,-3 4-10 9,-4-4 8-8,3 3-8 9,1 1 8-6,-1-1-8-4,-3-3 8 0,-1 4-8 13,9-4 0-12,-5 3 8 0,1-3-8-1,-1 0 0 14,-3 0 0-12,3 4 8-1,5-4-8 1,-9 0 0-1,1 3 0 1,3-3 0 7,9 0 0-8,-5 0 0 0,-3 0 0 0,3 0 0 12,-3 0 0-12,3 0 0-1,1 0 0 1,-9 0 0 13,1-3 0-13,3 3 0-1,-3 0 12 0,0 0-4 15,-5-4 0-15,5 4 0 0,-5-3-8 0,1 3 12 16,0-4-12-15,-4 4 12-1,-1 0 0 0,1 0 0 16,0 0 0-15,0 0 0-1,-5 0-2 0,5 4 0 1,-4-4 0-1,4 0 0 15,-4 3-10-14,3-3 0-1,-3 0 0 0,4 0 8 15,4 0-8-14,-5 0 0-1,-3 4 0 0,4-4 0 16,-4 3 0-15,4-3 0-1,-12 0 0 0,11 4 0 16,1-4 0-16,0 0 0 0,-4 3 0 1,4-3 0 15,-1 3 0-14,-3-3 0-2,-8 0 0 0,16 0 0 0,-4 4 0 0,-1-4 0 15,1 3 0-14,4 1 0-1,-5-1 0 0,1 1 0 15,0-4 0-14,0 3 0-1,3-3 0 0,1 4 0 15,-8-1 0-14,8-3 0-1,-1 4 0 0,1-4 0 16,0 3 0-15,-1-3 0 0,1 0 0-1,4 0 0 1,-5-3 0-1,5 3 0 14,-1 0 0-13,1 0 0-1,0 0 10 0,-1 0-10 15,5 0 21-14,3 0-2-1,-3-4-1 0,-1 4 0 16,-3 0 6-15,3 0 0-1,1 0 1 0,3 0 0 16,1 0-25-16,-1-3-20 0,5-1 3 0,-5 4 1 16,-3 0 16-15,3-3-12 0,-4 3 12-1,5 0-10 0,-9 0 10 1,9 0-8 14,-5 0 8-15,1-4-8 0,-1 4 8 0,1 0-8 15,-1-3 8-14,1 3-8-1,0 0 8 0,-1 0 0 16,1 0 0-15,-1 0 0-1,-7 3 0 0,-1 1 0 16,5-4 0-15,0 0 0-1,3 0 0 0,-3 0 0 17,3 0 0-16,-3 0 0-1,-4 3 0 0,3 1 0 0,1-4 0 0,-1 3 0 14,-3-3 0-13,4 0 0-1,-5 0 0 0,5 0-8 16,-1 0 8-15,-3 0 0-1,4 0 0 0,-1 0 0 16,1 0 0-15,0 0 0-1,-1 0 0 0,1 0-8 16,-5 0 8-14,9 0 0-2,-8 0 0 0,7 0-8 1,5 0 8-1,-1 0 0 14,-4 0 0-13,1 0-8-1,-4 4 8 0,3-4 0 14,5 3 0-13,-1-3-8-1,-3 0 8 0,3 0 0 16,4 0 0-15,-3 0-8-1,-1 0 8 0,5 0-12 16,-5 0 12-15,4 0-12-1,1 0-3 0,-1-3-1 17,4 3 0-17,1-4 0 0,3 4 0 1,0 0 0-1,-4 0 0 0,1 0 0 14,3 0 16-13,-4 0-12-1,0 0 12 0,1 0-12 16,-5 0 12-15,0 0 0-1,1 0 0 0,3 0 0 16,-8 0 0-15,5 4 0-1,-1-4 0 0,4 0 0 15,-3 0 0-13,3-4 0-2,4 4 0 0,-4 0 0 0,1-3 0 3,-1 3-9 10,0-4 9-13,0 1-8 1,1 3 8-1,-5 0 0 14,0-4 8-13,1 4-8-1,-5-3 0 0,1 3 0 17,-1 0 0-17,1 0-8 0,3-4 8 0,-4 4 0 17,1 0 0-17,-1-3 0 1,5 3 0-1,-5 3 0 0,8-3 0 3,-3 0 0 9,-1 0 0-11,0 0 0-1,1 0 0 0,-1 0 0 15,0 0 0-14,1 0 0-1,3 4 8 0,-4-4-8 16,1 0 0-15,-1 0 0-1,0 0-10 0,5 0 10 16,-5-4-8-16,4 4 8 0,5-3 0 0,-9 3 0 16,8-4-24-15,0 4 3-1,4 0 0 0,1-3 0 16,3 3-17-16,-4-3-3 0,0 3-1 0,-4 0 0 17,0 0-17-17,0 0-3 0,1 0-1 0,-1 0 0 16,-4 0-4-15,8 0-1-1,4 3 0 0,0-3 0 16,-4 0 0-15,4 3 0-1,-7-3 0 0,3 4 0 16,-4 3 23-15,-4-7 4-1,4 3 1 0</inkml:trace>
    </iact:actionData>
  </iact:action>
  <iact:action type="add" startTime="44646">
    <iact:property name="dataType"/>
    <iact:actionData xml:id="d4">
      <inkml:trace xmlns:inkml="http://www.w3.org/2003/InkML" xml:id="stk4" contextRef="#ctx0" brushRef="#br1">18139 1014 1267 0,'-12'-3'112'2,"12"3"-89"0,0 0-23-2,-8 0 0 7,-7-4 82-7,15 4 12 7,0 0 2-7,0 0 1 8,0 0-54-8,0 0-11 6,0 0-3-6,0 0 0 10,0 0-29-10,-4 11 0 7,4-4 0-7,0 3 0 9,11-3-12-9,-3 4 12 8,-8-1-12-8,4 1 12 9,8 3-12-9,-4 0 12 4,-4-1-12-4,3 1 12 11,-3 4-10-8,4-4 10-1,8 3-8-2,-8 1 8 7,-4-4-11-7,7-4 11 7,5 4-13-6,0-4 5 20,-1 1-23-20,-3-4-4 0,8-4-1-1,-1 4-423 17,1-7-85-17</inkml:trace>
    </iact:actionData>
  </iact:action>
  <iact:action type="add" startTime="44914">
    <iact:property name="dataType"/>
    <iact:actionData xml:id="d5">
      <inkml:trace xmlns:inkml="http://www.w3.org/2003/InkML" xml:id="stk5" contextRef="#ctx0" brushRef="#br1">18554 927 633 0,'-43'0'28'1,"31"7"6"-1,-3-7-34 0,3 0 0 6,0 4 0-5,-3-1 0 6,3 1 261-6,0 3 46 4,4-7 9-5,0 7 1 8,-3-4-249-8,7 4-49 7,4-7-11-7,-4 11-8 8,0-1 0-8,4 0 0 8,-4 4 0-8,8 0 0 7,4-3-20-7,-4 3 1 6,-4 3 1-5,7 1 0 24,9-4-22-25,-8 3-5 0,-4 0-1 0,8 1 0 12,-1 3-45-10,5-4-9 2,-4 4-1-4</inkml:trace>
    </iact:actionData>
  </iact:action>
  <iact:action type="add" startTime="45231">
    <iact:property name="dataType"/>
    <iact:actionData xml:id="d6">
      <inkml:trace xmlns:inkml="http://www.w3.org/2003/InkML" xml:id="stk6" contextRef="#ctx0" brushRef="#br1">19307 1269 1324 0,'0'0'59'1,"-8"-7"12"-1,-8-4-57 1,4 4-14 2,9-3 0-2,-5 3 0 6,-4-3 110-6,8 3 19 6,4-7 4-7,0 3 1 6,0 1-98-6,-4-1-19 7,-8 1-4-7,5 3-1 8,10-4-12-8,-10 1 9 7,-9 3-9-7,4 3 8 8,4-3 0-8,1 4-8 8,-5 0 12-7,-4 3-4 5,0 0 5-6,1 0 1 8,-1 0 0-8,-4 3 0 10,1 4-14-10,-1 0 0 7,-3-4 8-7,7 4-8 7,-7 0 0-5,3 4 0 2,4-1 0-3,1 1 0 9,3 3 0-10,-4 3 0 5,-3 1 0 6,7 6 0-6,0 0 0-5,0 4 0 0,-7 0 0 0,11 0 0 18,4 3 0-12,0 1-13-6,0 2 4 0,0 1 1 0,8-3 0 0,4-1 0 12,-4-3 0-11,4 0 0 0,0 0-8-1,3-4 0 8,5-3-1-6,4-4 0 15,-5 1-18-10,5-4-3-7,11 0-1 0,-3-4 0 10,-1 1-37-2,0-4-8-7,5-4-2 0</inkml:trace>
    </iact:actionData>
  </iact:action>
  <iact:action type="add" startTime="45581">
    <iact:property name="dataType"/>
    <iact:actionData xml:id="d7">
      <inkml:trace xmlns:inkml="http://www.w3.org/2003/InkML" xml:id="stk7" contextRef="#ctx0" brushRef="#br1">19808 1359 115 0,'-31'0'0'1,"15"0"10"-1,5 0-10 0,-9 0 0 1,0 4 0-1,1-1 0 5,-1 1 405-4,1-1 79 5,-1 1 16-6,0 3 4 8,1 0-387-8,-1 0-77 8,1 3-15-8,-1 1-3 8,0-1-22-7,1 1 0 6,3-5 0-7,-3 8 0 8,3-3 0-8,0 6-8 6,-3-3 8-6,7 0-8 9,4 4 8-8,0-4-8 5,-4 3 8-6,5 0-8 8,7-3 8-8,0 0 0 7,0 0 0-6,0 0 0 5,0 0 8-6,4-3-8 10,-1 2 8-10,1-2-8 5,0-4 8-5,8 0-8 11,0-4 8-11,-4 1-8 5,3-4 0-5,1 0 0 7,4 0 0-6,0-4 0 6,-1 1 0-7,1-1 0 11,0-3 0-11,-5-3-8 7,5-1 8-6,-4 5 0 12,0-8 0-13,-1 0 0 6,1 0 0-5,0 0 0 0,-4-7 0-1,3 3 0 11,1 5 0-6,-8-5 11-4,4 1-3 0,-4 3 0 2,-4 7 2-1,4-4 0 5,0 4 0 0,-4 7 0-6,0 0-2-1,0 0-8 6,0 0 12-6,0 0-4 6,0 0-8-5,0 0 10 4,0 0-10-3,0 0 10 7,0 7-10-5,0 4 0 0,0-1 0-3,0 1-11 14,0-4 11-10,0 3 0 0,0 1 0-4,0-1 0 0,4 0-8 0,0 1 8 5,3-4-8-5,-3 3 8 0,0-3 0 0,4 4-8 7,0-4 8-2,0 0 0-6,0 0-12 0,-1-4 2 12,5 1 1-11,0-1 0 2,0-3 1-3,-5 0 0 12,1 0 0-10,4-3 0-2,0-1 8 0,0 1-8 22,3-4 8-19,-3 0-8-1,4 0 16-1,3 0 3 0,-3-4 1 0,4 1 0-1,-5-1-12 1,5-3-14 5,-1-3 3-6,-3 3 1 9,0 0 10-3,-1 4 0-6,-3 3 0 0,0-4-8 12,0-3 8-10,-4 7 0-2,-4-7 0 1,3 4 0 14,-3 0 0-13,0 3 0-2,0 0 0 0,-4 7 0 13,0 0 15-12,0 0-2-1,0 0 0 1,0 0 0 3,-8-4 5 3,8 4 1-5,0 0 0 1,-4 7 0 11,-3 0-19-9,3 4 0-4,0-5 8-1,0 5-8 0,0-1 0 0,4 1 0 14,0-1 0-12,0 1 0-2,0-1 0 0,0 1 0 15,0-1 0-10,4-3 0-2,-4-7 0-2,8 11 0 0,-4-4 0 0,-4-7 0 0,7 6 0 2,-7-6 0 2,8 7 0 5,0-3 0-5,-8-4 0-4,12 7 0-1,0-4 0 1,-5 1 0 17,5-8 0-13,-4 1 0-5,4-1 0 0,-4-3-9 0,3-3 9 0,1 0 0 7,0-1 0-3,0-3-8-2,-1 0 8-2,1 0 0 8,0 0 0-7,0 0-8 15,-5 0 8-12,5 1 0-3,-4-5 0-1,0 4 0 0,-4 0 0 1,4 7 0 12,-4 4 0-10,-4 3 0-3,0-7 12 0,0 7 4 13,0 0 0-11,0 0 1-2,0 0-1 0,0 0 0 3,-8 7 0-1,4 3 0 8,0 1-16-9,0-4 0 5,0 7 0-5,4 0 0 6,0-1 0-2,0 1 0-4,0-7 0-1,4 7 0 9,0-3 0-2,4 3 0-7,0-4-10 0,-1 4 10 15,1-3 0-12,4-4 0 1,0-1-9-3,3 1 9 2,1 0-8 2,4 0 8-5,-5-7-12 0,1 0 12 15,-4 4-10-13,0-8 10-1,3 4-8 1,5-3 8 0,-1-4-9-1,-3 0 9 4,4 0-10 1,-1 0 10-5,1-7-8 0,-4 0 8 8,3 0 0-3,-3 4-9-6,0-8 9 0,-1 4-12 20,-3-3 12-17,4-4-12-3,-5 0 12 0,1 0 0 0,0 4-9 0,-4-1 9 10,0-2 0-6,-1 9 0-4,-3-6 0 0,-4 6 0 10,0-3 0-7,0 7 8-3,-4-3-8 11,1 6 12-9,-1-3-3 0,4 7 0 1,0 0 0 0,0 0 0 7,0 0-9-7,0 0 0-3,0 0 0 0,0 0 0 4,0 11 0-2,0-11 0 7,-4 10-10-6,4 1 10-2,0-1-16 2,4-3 2 4,3 4 1-6,1-1 0 13,-4 7-8-12,8-3-2-2,0 4 0 1,0 3 0 3,-1 0 11-4,-3-4 3 9,8 4 0-5,-1 0 0-2,-7 3-3-2,8-3 0 13,-4-3 0-11,-4-1 0-1,3 0-4-1,-7-3-2 14,0 0 0-11,0-7 0-1,-4 4 10-1,-4-1 8 0,0-3-12 0,-4 0 12 15,1 0 0-10,-5 0 0-6,0-3 0 0,0-1 0 1,-3 1 8-1,-1 2-8 10,0-6 0-5,-3 4 0-3,-1-4 0-1,0 3-10 4,1-3 0-5,-5-3 0 8,5-1-10-7,-1-2-1 7,1 2-1-4,3-3 0-4,0 0 0 0,8 0 0 16,-3 0 0-7,3 4 0-8,4-4 4 1,4 7 1 0,0-7 0 0,4 0 0 3,4 0 17-4,3 3 0 0,1 4-8-1,4 0 8 20,3-10-14-17,5 6 1-3,3 1 0 2,1-1 0-2,3-3 3 1,1 0 1 0,7-3 0 0,-4 0 0 23,4-1-14-18,8 1-2-4,-8-1-1-1,5 1 0 1,-1-1 26-1,-4 4-8 9,4-7 8-3,-4 4 0-5,-4-1 0-1,-3-2-8 0,-5 2 8 0,1 1 0 0,-5-1 8 0,1 1 8 7,-9-4 0-7,5 7 1 1,-8-4 6-1,-4 4 1 3,-1 0 0 1,-3 4 0-2,-4-1-4-1,0-6-1 5,-4 3 0-1,-3 7 0-6,-5-10-19 1,0 10-12 4,-4 0 1-1,-3 3 1 13,-9 4-1-14,1 4 0-3,-4-5 0 0,-1 8 0 0,-3 4 24 0,4-1 5 16,-5 4 1-9,5-3 0-7,-4-1 1 0,3 7 1 0,-3-6 0 1,8 3 0 12,3 0-2-11,1 0-1-2,3-4 0 0,4 0 0 6,1 1-18-6,7-8 0 11,0 1 8-7,0-1-8-4,8-3 0 0,0-7 0 9,0 0 0-4,0 0 0-2,8 4 0-2,8-1 0 5,-5-6 0-6,9 3 10 11,0-7 5-10,3 0 1 0,4-4 0 1,1-3 0 12,-5 0-16-13,5-3 9-1,-1 3-9 0,1-3 8 13,-1-1-8-11,1 1 0-2,-1-4 0 0,-3 3 0 21,-1-6-9-16,-3 7 9-3,-5-1-12-1,-3 4 12-1,0-3 0 0,-4 6 0 0,0 4 0 0,-5 0 0 10,1 0 24-6,-4 7-2-4,0 0 0 1,0 0 0 6,-7 0 6-7,-1 4 0 14,-4-1 1-13,4 4 0 0,-4 0-18-1,1 4-11 16,-1-1 12-12,0 4-12-3,0-3 9-1,4 3-9 0,-3 0 0 1,-1-1 9 14,8 5-9-9,-4-1 0-3,4 4 0-3,4-3 8 2,0 3-8-1,4-4 0 0,4-3 9-1,0 3-9 16,4-6 0-14,-1-1 0-2,9-3 0 0,0 0 0 21,-5-3 0-19,9-4-12-1,-1-4 2 0,1 1 0 1,3-8 10-2,1-3 0 1,3-3 8 1,0-1-8 5,1-6 0-2,-1 3 9-5,0-3-9 0,5-1 0 11,-5-6 9-7,4 0-9-3,-3-4 0-1,-1 0 9 9,0 0-9-3,-3-3 0-4,-1-1 9-1,-7 1-9 3,-1 0 0-4,1-4 8 10,-4 0-8-4,-4-3 0-5,-1 3 0-1,-3 0-12 10,-4 0 2-3,-4 4 0-5,-4 7 10 1,0 6-13-2,-8 1 5 5,5 10 8-6,-9 0 0 0,0 4 0 9,-3 6 0-4,-1 1 0-3,-7 6 0-1,3 8 0 5,-3-1-14-2,-1 7 5-3,-3 4 17 0,3 4 3 7,-3-1 1-6,4 11 0 14,-1 3 6-11,5 4 2-5,-1 0 0 0,5 0 0 0,3 3-9 0,0 0-2 16,8 4 0-10,4 0 0-6,4 0-9 0,4 6 0 0,8-9 0 0,4-1 0 22,7 4-31-21,5-11-8 5,7 1-1-5,4-5-572 1,4-6-113 0</inkml:trace>
    </iact:actionData>
  </iact:action>
  <iact:action type="add" startTime="47541">
    <iact:property name="dataType"/>
    <iact:actionData xml:id="d8">
      <inkml:trace xmlns:inkml="http://www.w3.org/2003/InkML" xml:id="stk8" contextRef="#ctx0" brushRef="#br1">22403 899 1836 0,'0'0'81'3,"0"0"17"-3,0 0-78 1,0 0-20 2,0 0 0-3,-4 11 0 7,4-11 27-6,0 14 1 8,0 0 1-9,0 0 0 4,0 3-29-4,0 1 0 10,-4 2 0-10,4 5 0 7,0-1 0-7,0 1 0 7,-4 6 0-7,0-3 0 9,4 3 22-8,-4 8-2 5,1-8 0-6,-5 4 0 7,4 3 4-7,0 0 0 8,0-3 0-7,0 0 0 6,4 0-14-6,-4 3-2 3,4 1-8-3,0-8 12 10,0 0-12-11,0-3-12 9,0 0 3-9,4-7 0 19,-4 0-59-17,4-4-12 12,0-3-3-8,0-3-764-2</inkml:trace>
    </iact:actionData>
  </iact:action>
  <iact:action type="add" startTime="47813">
    <iact:property name="dataType"/>
    <iact:actionData xml:id="d9">
      <inkml:trace xmlns:inkml="http://www.w3.org/2003/InkML" xml:id="stk9" contextRef="#ctx0" brushRef="#br1">22540 1450 2084 0,'-8'17'92'3,"4"-17"20"-2,1 11-90-1,3-1-22 1,-4 4 0-1,4 0 0 8,-4 4 20-8,4-4-1 7,0 3 0-7,0 0 0 7,0 1-19-6,4-4-14 5,0 0 2-6,-1 0 1 23,1-4-33-23,4 1-8 0,-4-5 0 0,0 5-1 0,-4-11 37 0,0 0 7 8,4 3 9-8,-4-3-13 7,0 0 28-6,8 4 5 5,-8-4 2-6,0 0 0 8,8 0 8-7,3-4 2 6,-7 1 0-6,8-4 0 7,-4-3-10-8,0 3-2 8,0-4 0-8,-1 4 0 9,1-3 4-9,4-4 0 5,0-4 0-5,0 4 0 9,-1 0-24-8,1-3 0 7,0 0 0-8,0 3 8 9,3 3-8-8,-3 1 0 2,0-4 0-3,-4 7 0 17,-1 0 0-16,5 7 12-1,-4 0-4 2,4-4 0 0,-8 4 10 7,4 0 2-7,-8 0 1-1,0 0 0 4,0 0-21-5,7 0 0 9,1 4 0-3,-8-4 0-6,8 10 0 0,-4-3-13 14,8 4 3-12,-8 3 1-2,-8 3 9 0,4 1-13 23,4 2 5-21,0 1 8-2,-4 0-11 0,7 4 11 1,-3-4-8-1,0 3 8 13,4-7-51-8,4 4-5-2,0 0 0 4,3-3-585-5,1-4-117 0</inkml:trace>
    </iact:actionData>
  </iact:action>
  <iact:action type="add" startTime="48253">
    <iact:property name="dataType"/>
    <iact:actionData xml:id="d10">
      <inkml:trace xmlns:inkml="http://www.w3.org/2003/InkML" xml:id="stk10" contextRef="#ctx0" brushRef="#br1">23261 1115 2098 0,'0'0'93'1,"0"0"19"-1,-7 4-89 0,7-4-23 1,-8 7 0-1,4 0 0 5,0 0 19-5,0 0-1 10,0 0 0-10,4 3 0 6,-8 1-18-6,4 6-16 7,4 1 4-7,-8-5 0 8,4 1-2-8,1 7 0 6,-1-3 0-6,0 3 0 9,0 3 14-9,0-7-9 10,4 4 9-10,-4 4-8 6,4-4 8-6,0 3 0 6,4 0 8-5,0-3-8 10,-4 0 16-9,4-3 0 1,4 3-1-3,-1-7 0 8,1-1 0-7,4 1 0 4,-4-3 0-4,4-1 0 6,3-6-5-4,1 3-1 16,0-4 0-18,-1-3 0 3,-3 4-17-4,8-8-4 0,-1 4-1 0,1-7 0 16,-1 0-27-6,-3-3-4-7,4-1-2-1,-1 1 0-1,-3-4-36 0,0 4-7 1,-1-1-2-1,1-3 0 10,-4 0-80-10,0 4-16 17,7-22-3-10,-7 8-1-7</inkml:trace>
    </iact:actionData>
  </iact:action>
  <iact:action type="add" startTime="48584">
    <iact:property name="dataType"/>
    <iact:actionData xml:id="d11">
      <inkml:trace xmlns:inkml="http://www.w3.org/2003/InkML" xml:id="stk11" contextRef="#ctx0" brushRef="#br1">22838 1338 1728 0,'0'0'153'1,"0"0"-122"0,0 0-31-1,0 0 0 14,8-6 152-12,0-1 24-2,7 3 4 0,5-6 2 4,4 3-146-3,3 0-36 6,4-4 0-7,5 1 0 21,-5-4-26-19,8 0-10-2,-4-4-1 0,5 5-1 13,3-5-22-12,-4 1-5 1,-4-1-1-2,4 1-559 7,5-4-112-6</inkml:trace>
    </iact:actionData>
  </iact:action>
  <iact:action type="add" startTime="48835">
    <iact:property name="dataType"/>
    <iact:actionData xml:id="d12">
      <inkml:trace xmlns:inkml="http://www.w3.org/2003/InkML" xml:id="stk12" contextRef="#ctx0" brushRef="#br1">23763 645 2253 0,'0'0'100'1,"0"0"20"0,0 0-96 0,0 0-24 2,0 0 0-3,0 0 0 8,0 0 16-8,0 0-3 4,0 0 0-4,0 0 0 8,0 0-13-7,0 0 0 7,0 14-12-7,0-11 12 17,0 11-50-17,4-10-3-1,0 10-1 0,-4-7 0 15,4 3-9-14,0 1-1 0,-4-1-1-1,4 1 0 15,0 3-114-15,-1-4-22 0,1 0-5 0,0 1-1 0</inkml:trace>
    </iact:actionData>
  </iact:action>
  <iact:action type="add" startTime="49050">
    <iact:property name="dataType"/>
    <iact:actionData xml:id="d13">
      <inkml:trace xmlns:inkml="http://www.w3.org/2003/InkML" xml:id="stk13" contextRef="#ctx0" brushRef="#br1">23998 593 1209 0,'-15'3'53'0,"11"1"12"0,4-4-52 0,0 0-13 0,-4 7 0 1,0 3 0 6,0 1 202-7,0-1 38 9,4 4 7-8,-8 0 1 15,8 3-204-15,-4 1-44-1,0 6 0 0,0 1 0 16,4 2-56-15,-4 1-3-1,0 0-1 0,1 0-520 15,3 7-105-15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F4BEE-B0F4-0C4F-B0C5-4EE3331FDE51}" type="datetimeFigureOut">
              <a:rPr lang="en-US" smtClean="0"/>
              <a:t>2/9/22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49FA-9145-6F48-B012-786C70DCB5A1}" type="slidenum">
              <a:rPr lang="en-US" smtClean="0"/>
              <a:t>‹#›</a:t>
            </a:fld>
            <a:endParaRPr lang="en-US"/>
          </a:p>
        </p:txBody>
      </p:sp>
    </p:spTree>
    <p:extLst>
      <p:ext uri="{BB962C8B-B14F-4D97-AF65-F5344CB8AC3E}">
        <p14:creationId xmlns:p14="http://schemas.microsoft.com/office/powerpoint/2010/main" val="21260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a:t>
            </a:fld>
            <a:endParaRPr lang="en-US"/>
          </a:p>
        </p:txBody>
      </p:sp>
    </p:spTree>
    <p:extLst>
      <p:ext uri="{BB962C8B-B14F-4D97-AF65-F5344CB8AC3E}">
        <p14:creationId xmlns:p14="http://schemas.microsoft.com/office/powerpoint/2010/main" val="205600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the authors show folate level as rows, stratified into quartiles (click). </a:t>
            </a:r>
          </a:p>
          <a:p>
            <a:r>
              <a:rPr lang="en-US" baseline="0" dirty="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a:t>–</a:t>
            </a:r>
            <a:r>
              <a:rPr lang="en-US" baseline="0" dirty="0"/>
              <a:t> so women with high folate and low alcohol. </a:t>
            </a:r>
          </a:p>
          <a:p>
            <a:endParaRPr lang="en-US" baseline="0" dirty="0"/>
          </a:p>
          <a:p>
            <a:r>
              <a:rPr lang="en-US" baseline="0" dirty="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272558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the authors show folate level as rows, stratified into quartiles (click). </a:t>
            </a:r>
          </a:p>
          <a:p>
            <a:r>
              <a:rPr lang="en-US" baseline="0" dirty="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a:t>–</a:t>
            </a:r>
            <a:r>
              <a:rPr lang="en-US" baseline="0" dirty="0"/>
              <a:t> so women with high folate and low alcohol. </a:t>
            </a:r>
          </a:p>
          <a:p>
            <a:endParaRPr lang="en-US" baseline="0" dirty="0"/>
          </a:p>
          <a:p>
            <a:r>
              <a:rPr lang="en-US" baseline="0" dirty="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379489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/25898051 </a:t>
            </a:r>
          </a:p>
          <a:p>
            <a:endParaRPr lang="en-US" dirty="0"/>
          </a:p>
          <a:p>
            <a:endParaRPr lang="en-US" dirty="0"/>
          </a:p>
          <a:p>
            <a:r>
              <a:rPr lang="en-US" dirty="0"/>
              <a:t>This is an example where the authors had a very strong a priori interest in examining the association of MMR vaccination status in a younger sibling for the outcome of Autism Spectrum Disorder (ASD), stratified by whether that index child had an older sibling with ASD. The authors present their MAIN results within strata of older sibling status with separate reference groups.</a:t>
            </a:r>
          </a:p>
          <a:p>
            <a:endParaRPr lang="en-US" dirty="0"/>
          </a:p>
          <a:p>
            <a:r>
              <a:rPr lang="en-US" dirty="0"/>
              <a:t>One could say that in this study, the interest was more on “effect measure modification”</a:t>
            </a:r>
          </a:p>
        </p:txBody>
      </p:sp>
      <p:sp>
        <p:nvSpPr>
          <p:cNvPr id="4" name="Slide Number Placeholder 3"/>
          <p:cNvSpPr>
            <a:spLocks noGrp="1"/>
          </p:cNvSpPr>
          <p:nvPr>
            <p:ph type="sldNum" sz="quarter" idx="5"/>
          </p:nvPr>
        </p:nvSpPr>
        <p:spPr/>
        <p:txBody>
          <a:bodyPr/>
          <a:lstStyle/>
          <a:p>
            <a:fld id="{A65B49FA-9145-6F48-B012-786C70DCB5A1}" type="slidenum">
              <a:rPr lang="en-US" smtClean="0"/>
              <a:t>12</a:t>
            </a:fld>
            <a:endParaRPr lang="en-US"/>
          </a:p>
        </p:txBody>
      </p:sp>
    </p:spTree>
    <p:extLst>
      <p:ext uri="{BB962C8B-B14F-4D97-AF65-F5344CB8AC3E}">
        <p14:creationId xmlns:p14="http://schemas.microsoft.com/office/powerpoint/2010/main" val="398884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/25898051 </a:t>
            </a:r>
          </a:p>
          <a:p>
            <a:endParaRPr lang="en-US" dirty="0"/>
          </a:p>
          <a:p>
            <a:endParaRPr lang="en-US" dirty="0"/>
          </a:p>
          <a:p>
            <a:r>
              <a:rPr lang="en-US" dirty="0"/>
              <a:t>This is an example where the authors had a very strong a priori interest in examining the association of MMR vaccination status in a younger sibling for the outcome of Autism Spectrum Disorder (ASD), stratified by whether that index child had an older sibling with ASD. The authors present their MAIN results within strata of older sibling status with separate reference groups.</a:t>
            </a:r>
          </a:p>
          <a:p>
            <a:endParaRPr lang="en-US" dirty="0"/>
          </a:p>
          <a:p>
            <a:r>
              <a:rPr lang="en-US" dirty="0"/>
              <a:t>One could say that in this study, the interest was more on “effect measure modification”</a:t>
            </a:r>
          </a:p>
        </p:txBody>
      </p:sp>
      <p:sp>
        <p:nvSpPr>
          <p:cNvPr id="4" name="Slide Number Placeholder 3"/>
          <p:cNvSpPr>
            <a:spLocks noGrp="1"/>
          </p:cNvSpPr>
          <p:nvPr>
            <p:ph type="sldNum" sz="quarter" idx="5"/>
          </p:nvPr>
        </p:nvSpPr>
        <p:spPr/>
        <p:txBody>
          <a:bodyPr/>
          <a:lstStyle/>
          <a:p>
            <a:fld id="{A65B49FA-9145-6F48-B012-786C70DCB5A1}" type="slidenum">
              <a:rPr lang="en-US" smtClean="0"/>
              <a:t>13</a:t>
            </a:fld>
            <a:endParaRPr lang="en-US"/>
          </a:p>
        </p:txBody>
      </p:sp>
    </p:spTree>
    <p:extLst>
      <p:ext uri="{BB962C8B-B14F-4D97-AF65-F5344CB8AC3E}">
        <p14:creationId xmlns:p14="http://schemas.microsoft.com/office/powerpoint/2010/main" val="75619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FBC451B-532E-3D49-ABDC-69C20BC2A17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4D2483B-73BC-BD40-B563-6F3020A4EC9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200" b="1" dirty="0" err="1">
                <a:latin typeface="Arial" panose="020B0604020202020204" pitchFamily="34" charset="0"/>
              </a:rPr>
              <a:t>Postdiagnostic</a:t>
            </a:r>
            <a:r>
              <a:rPr lang="en-GB" altLang="en-US" sz="1200" b="1" dirty="0">
                <a:latin typeface="Arial" panose="020B0604020202020204" pitchFamily="34" charset="0"/>
              </a:rPr>
              <a:t> walking duration, walking pace, and risk of prostate cancer progression among 1,455 men diagnosed with clinically localized prostate cancer.</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ea typeface="msgothic" charset="0"/>
                <a:cs typeface="msgothic" charset="0"/>
              </a:rPr>
              <a:t>Postdiagnostic</a:t>
            </a:r>
            <a:r>
              <a:rPr lang="en-GB" altLang="en-US" dirty="0">
                <a:latin typeface="Arial" panose="020B0604020202020204" pitchFamily="34" charset="0"/>
                <a:ea typeface="msgothic" charset="0"/>
                <a:cs typeface="msgothic" charset="0"/>
              </a:rPr>
              <a:t> walking duration, walking pace, and risk of prostate cancer progression among 1,455 men diagnosed with clinically localized prostate cancer. Adjusted for age at diagnosis (continuous), days from diagnosis to questionnaire (continuous), primary treatment (radical prostatectomy, radiation, other/watchful waiting, hormone), biopsy Gleason sum (&lt;7, 7, &gt;7), and PSA at diagnosis (</a:t>
            </a:r>
            <a:r>
              <a:rPr lang="en-GB" altLang="en-US" dirty="0" err="1">
                <a:latin typeface="Arial" panose="020B0604020202020204" pitchFamily="34" charset="0"/>
                <a:ea typeface="msgothic" charset="0"/>
                <a:cs typeface="msgothic" charset="0"/>
              </a:rPr>
              <a:t>tertiles</a:t>
            </a:r>
            <a:r>
              <a:rPr lang="en-GB" altLang="en-US" dirty="0">
                <a:latin typeface="Arial" panose="020B0604020202020204" pitchFamily="34" charset="0"/>
                <a:ea typeface="msgothic" charset="0"/>
                <a:cs typeface="msgothic" charset="0"/>
              </a:rPr>
              <a:t>). Events/person-years: &lt;3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66/1,289; &lt;3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23/471; ≥3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18/569; ≥3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8/396. Ten participants (0.7%) who reported being unable to walk and reported no time spent walking were excluded.</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HR for Pace independent of duration and all the other covariates noted above was 0.52 (95% CI .29-.91)</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https://www.ncbi.nlm.nih.gov/pubmed/21610110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Sometimes it’s helpful to present results investigating Effect Mod or Interaction using a Figure like that shown here.</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Here the authors are examining walking pace, walking duration and the risk of prostate cancer recurrence among men initially diagnosed with localized PC.</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are they using a common or separate ref groups?</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Well, there’s one ref group here and the categories appear to be cross-classifications of pace by duration, and it looks like ONE ref group.</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see the within stratum comparisons for each factor of interest?  Yes, if we look here among just the slower walkers we can directly compare these two bars (which look fairly similar); and if we look here among the faster walkers, we observe that these two bars are shorter than 1, and maybe a little different from each other.</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go the other way and examine the effect of pace within different duration categories?  Yes, if we compare these two black bars (the 0.43 vs. the 1.05), this gives us the effect of faster vs slower pace, among those who walked for 3+ hours/week. If we compare these white bars, that is faster vs. slower pace among those who walked for &lt;3 </a:t>
            </a:r>
            <a:r>
              <a:rPr lang="en-US" dirty="0" err="1"/>
              <a:t>hrs</a:t>
            </a:r>
            <a:r>
              <a:rPr lang="en-US" dirty="0"/>
              <a:t>/week. We can directly compared these hazards </a:t>
            </a:r>
            <a:r>
              <a:rPr lang="en-US" dirty="0" err="1"/>
              <a:t>bc</a:t>
            </a:r>
            <a:r>
              <a:rPr lang="en-US" dirty="0"/>
              <a:t> there’s a common ref group. In both cases, it looks like faster pace is associated with a lower risk of recurrence.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What else could the authors have shown?  As mentioned, it could have been good if they reported on additive or multiplicative summary metrics of interaction, but these are not in the footnotes. They do include the various factors that were adjusted for in the multivariate model, and you can view those in the Notes.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while it is not stated explicitly, in looking at the flow/ the context of the paper, it appears they were primarily interested first in pace and observed an inverse association, and then conducted this analysis to examine if the effect was modified by duration, which it doesn’t appear to be.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 </a:t>
            </a:r>
          </a:p>
        </p:txBody>
      </p:sp>
    </p:spTree>
    <p:extLst>
      <p:ext uri="{BB962C8B-B14F-4D97-AF65-F5344CB8AC3E}">
        <p14:creationId xmlns:p14="http://schemas.microsoft.com/office/powerpoint/2010/main" val="766032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FBC451B-532E-3D49-ABDC-69C20BC2A17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4D2483B-73BC-BD40-B563-6F3020A4EC9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200" b="1" dirty="0" err="1">
                <a:latin typeface="Arial" panose="020B0604020202020204" pitchFamily="34" charset="0"/>
              </a:rPr>
              <a:t>Postdiagnostic</a:t>
            </a:r>
            <a:r>
              <a:rPr lang="en-GB" altLang="en-US" sz="1200" b="1" dirty="0">
                <a:latin typeface="Arial" panose="020B0604020202020204" pitchFamily="34" charset="0"/>
              </a:rPr>
              <a:t> walking duration, walking pace, and risk of prostate cancer progression among 1,455 men diagnosed with clinically localized prostate cancer.</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ea typeface="msgothic" charset="0"/>
                <a:cs typeface="msgothic" charset="0"/>
              </a:rPr>
              <a:t>Postdiagnostic</a:t>
            </a:r>
            <a:r>
              <a:rPr lang="en-GB" altLang="en-US" dirty="0">
                <a:latin typeface="Arial" panose="020B0604020202020204" pitchFamily="34" charset="0"/>
                <a:ea typeface="msgothic" charset="0"/>
                <a:cs typeface="msgothic" charset="0"/>
              </a:rPr>
              <a:t> walking duration, walking pace, and risk of prostate cancer progression among 1,455 men diagnosed with clinically localized prostate cancer. Adjusted for age at diagnosis (continuous), days from diagnosis to questionnaire (continuous), primary treatment (radical prostatectomy, radiation, other/watchful waiting, hormone), biopsy Gleason sum (&lt;7, 7, &gt;7), and PSA at diagnosis (</a:t>
            </a:r>
            <a:r>
              <a:rPr lang="en-GB" altLang="en-US" dirty="0" err="1">
                <a:latin typeface="Arial" panose="020B0604020202020204" pitchFamily="34" charset="0"/>
                <a:ea typeface="msgothic" charset="0"/>
                <a:cs typeface="msgothic" charset="0"/>
              </a:rPr>
              <a:t>tertiles</a:t>
            </a:r>
            <a:r>
              <a:rPr lang="en-GB" altLang="en-US" dirty="0">
                <a:latin typeface="Arial" panose="020B0604020202020204" pitchFamily="34" charset="0"/>
                <a:ea typeface="msgothic" charset="0"/>
                <a:cs typeface="msgothic" charset="0"/>
              </a:rPr>
              <a:t>). Events/person-years: &lt;3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66/1,289; &lt;3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23/471; ≥3 mph, &lt;3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18/569; ≥3 mph, ≥3 h/</a:t>
            </a:r>
            <a:r>
              <a:rPr lang="en-GB" altLang="en-US" dirty="0" err="1">
                <a:latin typeface="Arial" panose="020B0604020202020204" pitchFamily="34" charset="0"/>
                <a:ea typeface="msgothic" charset="0"/>
                <a:cs typeface="msgothic" charset="0"/>
              </a:rPr>
              <a:t>wk</a:t>
            </a:r>
            <a:r>
              <a:rPr lang="en-GB" altLang="en-US" dirty="0">
                <a:latin typeface="Arial" panose="020B0604020202020204" pitchFamily="34" charset="0"/>
                <a:ea typeface="msgothic" charset="0"/>
                <a:cs typeface="msgothic" charset="0"/>
              </a:rPr>
              <a:t> = 8/396. Ten participants (0.7%) who reported being unable to walk and reported no time spent walking were excluded.</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HR for Pace independent of duration and all the other covariates noted above was 0.52 (95% CI .29-.91)</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https://www.ncbi.nlm.nih.gov/pubmed/21610110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Sometimes it’s helpful to present results investigating Effect Mod or Interaction using a Figure like that shown here.</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Here the authors are examining walking pace, walking duration and the risk of prostate cancer recurrence among men initially diagnosed with localized PC.</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are they using a common or separate ref groups?</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Well, there’s one ref group here and the categories appear to be cross-classifications of pace by duration, and it looks like ONE ref group.</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see the within stratum comparisons for each factor of interest?  Yes, if we look here among just the slower walkers we can directly compare these two bars (which look fairly similar); and if we look here among the faster walkers, we observe that these two bars are shorter than 1, and maybe a little different from each other.</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Can we go the other way and examine the effect of pace within different duration categories?  Yes, if we compare these two black bars (the 0.43 vs. the 1.05), this gives us the effect of faster vs slower pace, among those who walked for 3+ hours/week. If we compare these white bars, that is faster vs. slower pace among those who walked for &lt;3 </a:t>
            </a:r>
            <a:r>
              <a:rPr lang="en-US" dirty="0" err="1"/>
              <a:t>hrs</a:t>
            </a:r>
            <a:r>
              <a:rPr lang="en-US" dirty="0"/>
              <a:t>/week. We can directly compared these hazards </a:t>
            </a:r>
            <a:r>
              <a:rPr lang="en-US" dirty="0" err="1"/>
              <a:t>bc</a:t>
            </a:r>
            <a:r>
              <a:rPr lang="en-US" dirty="0"/>
              <a:t> there’s a common ref group. In both cases, it looks like faster pace is associated with a lower risk of recurrence.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What else could the authors have shown?  As mentioned, it could have been good if they reported on additive or multiplicative summary metrics of interaction, but these are not in the footnotes. They do include the various factors that were adjusted for in the multivariate model, and you can view those in the Notes.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US" dirty="0"/>
              <a:t>In this example, while it is not stated explicitly, in looking at the flow/ the context of the paper, it appears they were primarily interested first in pace and observed an inverse association, and then conducted this analysis to examine if the effect was modified by duration, which it doesn’t appear to be. </a:t>
            </a:r>
          </a:p>
          <a:p>
            <a:pPr marL="85725" marR="0" lvl="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endParaRPr lang="en-US" dirty="0"/>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 </a:t>
            </a:r>
          </a:p>
        </p:txBody>
      </p:sp>
    </p:spTree>
    <p:extLst>
      <p:ext uri="{BB962C8B-B14F-4D97-AF65-F5344CB8AC3E}">
        <p14:creationId xmlns:p14="http://schemas.microsoft.com/office/powerpoint/2010/main" val="37165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 output that generated figure on prior slide</a:t>
            </a:r>
          </a:p>
        </p:txBody>
      </p:sp>
      <p:sp>
        <p:nvSpPr>
          <p:cNvPr id="4" name="Slide Number Placeholder 3"/>
          <p:cNvSpPr>
            <a:spLocks noGrp="1"/>
          </p:cNvSpPr>
          <p:nvPr>
            <p:ph type="sldNum" sz="quarter" idx="5"/>
          </p:nvPr>
        </p:nvSpPr>
        <p:spPr/>
        <p:txBody>
          <a:bodyPr/>
          <a:lstStyle/>
          <a:p>
            <a:fld id="{A65B49FA-9145-6F48-B012-786C70DCB5A1}" type="slidenum">
              <a:rPr lang="en-US" smtClean="0"/>
              <a:t>16</a:t>
            </a:fld>
            <a:endParaRPr lang="en-US"/>
          </a:p>
        </p:txBody>
      </p:sp>
    </p:spTree>
    <p:extLst>
      <p:ext uri="{BB962C8B-B14F-4D97-AF65-F5344CB8AC3E}">
        <p14:creationId xmlns:p14="http://schemas.microsoft.com/office/powerpoint/2010/main" val="1979117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the key points to take away for the presentation of results are;</a:t>
            </a:r>
          </a:p>
          <a:p>
            <a:endParaRPr lang="en-US" baseline="0" dirty="0"/>
          </a:p>
          <a:p>
            <a:pPr marL="228600" indent="-228600">
              <a:buAutoNum type="arabicPeriod"/>
            </a:pPr>
            <a:r>
              <a:rPr lang="en-US" baseline="0" dirty="0"/>
              <a:t>Using a single reference category, present the risk ratios, odds ratios, or risk differences, including confidence intervals, for each level of the exposures. </a:t>
            </a:r>
          </a:p>
          <a:p>
            <a:pPr marL="228600" indent="-228600">
              <a:buAutoNum type="arabicPeriod"/>
            </a:pPr>
            <a:r>
              <a:rPr lang="en-US" baseline="0" dirty="0"/>
              <a:t>Present absolute risk for each category (when possible)</a:t>
            </a:r>
          </a:p>
          <a:p>
            <a:pPr marL="228600" indent="-228600">
              <a:buAutoNum type="arabicPeriod"/>
            </a:pPr>
            <a:endParaRPr lang="en-US" baseline="0" dirty="0"/>
          </a:p>
          <a:p>
            <a:pPr marL="228600" indent="-228600">
              <a:buAutoNum type="arabicPeriod"/>
            </a:pPr>
            <a:r>
              <a:rPr lang="en-US" baseline="0" dirty="0"/>
              <a:t>Present measures of interaction on both the additive and </a:t>
            </a:r>
            <a:r>
              <a:rPr lang="en-US" baseline="0"/>
              <a:t>multiplicative scales </a:t>
            </a:r>
            <a:r>
              <a:rPr lang="en-US" baseline="0" dirty="0"/>
              <a:t>with appropriate confidence intervals and p-values</a:t>
            </a:r>
          </a:p>
          <a:p>
            <a:pPr marL="228600" indent="-228600">
              <a:buAutoNum type="arabicPeriod"/>
            </a:pPr>
            <a:endParaRPr lang="en-US" baseline="0" dirty="0"/>
          </a:p>
          <a:p>
            <a:pPr marL="228600" indent="-228600">
              <a:buAutoNum type="arabicPeriod"/>
            </a:pPr>
            <a:r>
              <a:rPr lang="en-US" baseline="0" dirty="0"/>
              <a:t>And finally, in the presence of interaction, consider exchangeability, positivity, and consistency for both exposures and select your confounders as if you have two independent exposures affecting your outcome. List those variables in a footnote for your table or figure.</a:t>
            </a:r>
          </a:p>
        </p:txBody>
      </p:sp>
      <p:sp>
        <p:nvSpPr>
          <p:cNvPr id="4" name="Slide Number Placeholder 3"/>
          <p:cNvSpPr>
            <a:spLocks noGrp="1"/>
          </p:cNvSpPr>
          <p:nvPr>
            <p:ph type="sldNum" sz="quarter" idx="10"/>
          </p:nvPr>
        </p:nvSpPr>
        <p:spPr/>
        <p:txBody>
          <a:bodyPr/>
          <a:lstStyle/>
          <a:p>
            <a:fld id="{2E524BC4-FDE0-441D-843A-AA9EC17FAFAB}" type="slidenum">
              <a:rPr lang="en-US" smtClean="0"/>
              <a:t>17</a:t>
            </a:fld>
            <a:endParaRPr lang="en-US"/>
          </a:p>
        </p:txBody>
      </p:sp>
    </p:spTree>
    <p:extLst>
      <p:ext uri="{BB962C8B-B14F-4D97-AF65-F5344CB8AC3E}">
        <p14:creationId xmlns:p14="http://schemas.microsoft.com/office/powerpoint/2010/main" val="1346482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18</a:t>
            </a:fld>
            <a:endParaRPr lang="en-US"/>
          </a:p>
        </p:txBody>
      </p:sp>
    </p:spTree>
    <p:extLst>
      <p:ext uri="{BB962C8B-B14F-4D97-AF65-F5344CB8AC3E}">
        <p14:creationId xmlns:p14="http://schemas.microsoft.com/office/powerpoint/2010/main" val="290451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/articles/s41598-018-21550-3 </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19</a:t>
            </a:fld>
            <a:endParaRPr lang="en-US"/>
          </a:p>
        </p:txBody>
      </p:sp>
    </p:spTree>
    <p:extLst>
      <p:ext uri="{BB962C8B-B14F-4D97-AF65-F5344CB8AC3E}">
        <p14:creationId xmlns:p14="http://schemas.microsoft.com/office/powerpoint/2010/main" val="1025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a:t>
            </a:fld>
            <a:endParaRPr lang="en-US"/>
          </a:p>
        </p:txBody>
      </p:sp>
    </p:spTree>
    <p:extLst>
      <p:ext uri="{BB962C8B-B14F-4D97-AF65-F5344CB8AC3E}">
        <p14:creationId xmlns:p14="http://schemas.microsoft.com/office/powerpoint/2010/main" val="136956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/articles/s41598-018-21550-3 </a:t>
            </a:r>
          </a:p>
          <a:p>
            <a:endParaRPr lang="en-US" dirty="0"/>
          </a:p>
          <a:p>
            <a:r>
              <a:rPr lang="en-US" dirty="0"/>
              <a:t>Example of separate reference groups – separate models appear to have been run among obese and among non-obese. In each model, the reference category was +/-3% change in weight. We know this by seeing the dot on the HR level of 1.0 in each stratum.</a:t>
            </a:r>
          </a:p>
          <a:p>
            <a:endParaRPr lang="en-US" dirty="0"/>
          </a:p>
          <a:p>
            <a:r>
              <a:rPr lang="en-US" dirty="0"/>
              <a:t>This kind of presentation seems fine for presenting effect modification (i.e., effect of weight change on </a:t>
            </a:r>
            <a:r>
              <a:rPr lang="en-US" dirty="0" err="1"/>
              <a:t>dbx</a:t>
            </a:r>
            <a:r>
              <a:rPr lang="en-US" dirty="0"/>
              <a:t>, among those who were obese or non-obese to start with). However, this kind of presentation is not so useful if one was interested in the joint effects of obesity x weight change, since having separate reference groups doesn’t allow direct comparisons of the HR’s across obesity status.</a:t>
            </a:r>
          </a:p>
        </p:txBody>
      </p:sp>
      <p:sp>
        <p:nvSpPr>
          <p:cNvPr id="4" name="Slide Number Placeholder 3"/>
          <p:cNvSpPr>
            <a:spLocks noGrp="1"/>
          </p:cNvSpPr>
          <p:nvPr>
            <p:ph type="sldNum" sz="quarter" idx="5"/>
          </p:nvPr>
        </p:nvSpPr>
        <p:spPr/>
        <p:txBody>
          <a:bodyPr/>
          <a:lstStyle/>
          <a:p>
            <a:fld id="{A65B49FA-9145-6F48-B012-786C70DCB5A1}" type="slidenum">
              <a:rPr lang="en-US" smtClean="0"/>
              <a:t>20</a:t>
            </a:fld>
            <a:endParaRPr lang="en-US"/>
          </a:p>
        </p:txBody>
      </p:sp>
    </p:spTree>
    <p:extLst>
      <p:ext uri="{BB962C8B-B14F-4D97-AF65-F5344CB8AC3E}">
        <p14:creationId xmlns:p14="http://schemas.microsoft.com/office/powerpoint/2010/main" val="2403655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/19528373 </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21</a:t>
            </a:fld>
            <a:endParaRPr lang="en-US"/>
          </a:p>
        </p:txBody>
      </p:sp>
    </p:spTree>
    <p:extLst>
      <p:ext uri="{BB962C8B-B14F-4D97-AF65-F5344CB8AC3E}">
        <p14:creationId xmlns:p14="http://schemas.microsoft.com/office/powerpoint/2010/main" val="383670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/19528373 </a:t>
            </a:r>
          </a:p>
          <a:p>
            <a:endParaRPr lang="en-US" dirty="0"/>
          </a:p>
          <a:p>
            <a:r>
              <a:rPr lang="en-US" dirty="0"/>
              <a:t>In this case, there is a common reference group used, for 3 different outcomes (total, non-aggressive, and aggressive prostate cancer). </a:t>
            </a:r>
          </a:p>
          <a:p>
            <a:r>
              <a:rPr lang="en-US" dirty="0"/>
              <a:t>The common reference group was being either VV or VA in the </a:t>
            </a:r>
            <a:r>
              <a:rPr lang="en-US" dirty="0" err="1"/>
              <a:t>MnSOD</a:t>
            </a:r>
            <a:r>
              <a:rPr lang="en-US" dirty="0"/>
              <a:t> gene and being in the lowest quartile of antioxidant status</a:t>
            </a:r>
          </a:p>
        </p:txBody>
      </p:sp>
      <p:sp>
        <p:nvSpPr>
          <p:cNvPr id="4" name="Slide Number Placeholder 3"/>
          <p:cNvSpPr>
            <a:spLocks noGrp="1"/>
          </p:cNvSpPr>
          <p:nvPr>
            <p:ph type="sldNum" sz="quarter" idx="5"/>
          </p:nvPr>
        </p:nvSpPr>
        <p:spPr/>
        <p:txBody>
          <a:bodyPr/>
          <a:lstStyle/>
          <a:p>
            <a:fld id="{A65B49FA-9145-6F48-B012-786C70DCB5A1}" type="slidenum">
              <a:rPr lang="en-US" smtClean="0"/>
              <a:t>22</a:t>
            </a:fld>
            <a:endParaRPr lang="en-US"/>
          </a:p>
        </p:txBody>
      </p:sp>
    </p:spTree>
    <p:extLst>
      <p:ext uri="{BB962C8B-B14F-4D97-AF65-F5344CB8AC3E}">
        <p14:creationId xmlns:p14="http://schemas.microsoft.com/office/powerpoint/2010/main" val="90217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/22218159 </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23</a:t>
            </a:fld>
            <a:endParaRPr lang="en-US"/>
          </a:p>
        </p:txBody>
      </p:sp>
    </p:spTree>
    <p:extLst>
      <p:ext uri="{BB962C8B-B14F-4D97-AF65-F5344CB8AC3E}">
        <p14:creationId xmlns:p14="http://schemas.microsoft.com/office/powerpoint/2010/main" val="2722213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/22218159 </a:t>
            </a:r>
          </a:p>
          <a:p>
            <a:endParaRPr lang="en-US" dirty="0"/>
          </a:p>
          <a:p>
            <a:r>
              <a:rPr lang="en-US" dirty="0"/>
              <a:t>24 dummy </a:t>
            </a:r>
            <a:r>
              <a:rPr lang="en-US" dirty="0" err="1"/>
              <a:t>vars</a:t>
            </a:r>
            <a:r>
              <a:rPr lang="en-US" dirty="0"/>
              <a:t> used against the reference category</a:t>
            </a:r>
          </a:p>
          <a:p>
            <a:r>
              <a:rPr lang="en-US" dirty="0"/>
              <a:t>Need a BIG study for this</a:t>
            </a:r>
          </a:p>
          <a:p>
            <a:endParaRPr lang="en-US" dirty="0"/>
          </a:p>
          <a:p>
            <a:r>
              <a:rPr lang="en-US" dirty="0"/>
              <a:t>This example appears interested in the joint causal effects of physical activity x television watching, on outcome of all cause death</a:t>
            </a:r>
          </a:p>
        </p:txBody>
      </p:sp>
      <p:sp>
        <p:nvSpPr>
          <p:cNvPr id="4" name="Slide Number Placeholder 3"/>
          <p:cNvSpPr>
            <a:spLocks noGrp="1"/>
          </p:cNvSpPr>
          <p:nvPr>
            <p:ph type="sldNum" sz="quarter" idx="5"/>
          </p:nvPr>
        </p:nvSpPr>
        <p:spPr/>
        <p:txBody>
          <a:bodyPr/>
          <a:lstStyle/>
          <a:p>
            <a:fld id="{A65B49FA-9145-6F48-B012-786C70DCB5A1}" type="slidenum">
              <a:rPr lang="en-US" smtClean="0"/>
              <a:t>24</a:t>
            </a:fld>
            <a:endParaRPr lang="en-US"/>
          </a:p>
        </p:txBody>
      </p:sp>
    </p:spTree>
    <p:extLst>
      <p:ext uri="{BB962C8B-B14F-4D97-AF65-F5344CB8AC3E}">
        <p14:creationId xmlns:p14="http://schemas.microsoft.com/office/powerpoint/2010/main" val="220644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general recs for presenting results regarding statistical interaction in reports. These apply whether or not one is interested in effect measure modification (effect of primary exposure within strata of another variable); or joint interaction effects or “causal interaction” (interest in BOTH factors equally on their joint effects on outcome). As you will see in some of the examples, sometimes, when you are really interested in effect modification only, it seems to be OK to present within stratum results only with different reference groups.  However, some will argue that it’s always better to show cross-classified results with a common reference group, regardless. </a:t>
            </a:r>
          </a:p>
        </p:txBody>
      </p:sp>
      <p:sp>
        <p:nvSpPr>
          <p:cNvPr id="4" name="Slide Number Placeholder 3"/>
          <p:cNvSpPr>
            <a:spLocks noGrp="1"/>
          </p:cNvSpPr>
          <p:nvPr>
            <p:ph type="sldNum" sz="quarter" idx="5"/>
          </p:nvPr>
        </p:nvSpPr>
        <p:spPr/>
        <p:txBody>
          <a:bodyPr/>
          <a:lstStyle/>
          <a:p>
            <a:fld id="{A65B49FA-9145-6F48-B012-786C70DCB5A1}" type="slidenum">
              <a:rPr lang="en-US" smtClean="0"/>
              <a:t>3</a:t>
            </a:fld>
            <a:endParaRPr lang="en-US"/>
          </a:p>
        </p:txBody>
      </p:sp>
    </p:spTree>
    <p:extLst>
      <p:ext uri="{BB962C8B-B14F-4D97-AF65-F5344CB8AC3E}">
        <p14:creationId xmlns:p14="http://schemas.microsoft.com/office/powerpoint/2010/main" val="423331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4</a:t>
            </a:fld>
            <a:endParaRPr lang="en-US"/>
          </a:p>
        </p:txBody>
      </p:sp>
    </p:spTree>
    <p:extLst>
      <p:ext uri="{BB962C8B-B14F-4D97-AF65-F5344CB8AC3E}">
        <p14:creationId xmlns:p14="http://schemas.microsoft.com/office/powerpoint/2010/main" val="392503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which scale should you use to calculate statistical interaction?</a:t>
            </a:r>
          </a:p>
          <a:p>
            <a:r>
              <a:rPr lang="en-US" baseline="0" dirty="0"/>
              <a:t>additive interaction is more relevant for public health practice because it informs you which group would benefit more from treatment. </a:t>
            </a:r>
          </a:p>
          <a:p>
            <a:r>
              <a:rPr lang="en-US" baseline="0" dirty="0"/>
              <a:t>However, most published studies report only interaction on the multiplicative scale. This is because it’s easier to estimate from statistical models. The effect estimates and confidence intervals are estimated directly in a regression model and don’t require further manipulations. </a:t>
            </a:r>
          </a:p>
          <a:p>
            <a:endParaRPr lang="en-US" baseline="0" dirty="0"/>
          </a:p>
          <a:p>
            <a:r>
              <a:rPr lang="en-US" baseline="0" dirty="0"/>
              <a:t>The take-home message is that if interaction or eff mod is the primary objective of the study, then it would be most useful to report statistical interaction on both additive and multiplicative scales. </a:t>
            </a:r>
          </a:p>
          <a:p>
            <a:endParaRPr lang="en-US" baseline="0" dirty="0"/>
          </a:p>
        </p:txBody>
      </p:sp>
      <p:sp>
        <p:nvSpPr>
          <p:cNvPr id="4" name="Slide Number Placeholder 3"/>
          <p:cNvSpPr>
            <a:spLocks noGrp="1"/>
          </p:cNvSpPr>
          <p:nvPr>
            <p:ph type="sldNum" sz="quarter" idx="10"/>
          </p:nvPr>
        </p:nvSpPr>
        <p:spPr/>
        <p:txBody>
          <a:bodyPr/>
          <a:lstStyle/>
          <a:p>
            <a:fld id="{2E524BC4-FDE0-441D-843A-AA9EC17FAFAB}" type="slidenum">
              <a:rPr lang="en-US" smtClean="0"/>
              <a:t>5</a:t>
            </a:fld>
            <a:endParaRPr lang="en-US"/>
          </a:p>
        </p:txBody>
      </p:sp>
    </p:spTree>
    <p:extLst>
      <p:ext uri="{BB962C8B-B14F-4D97-AF65-F5344CB8AC3E}">
        <p14:creationId xmlns:p14="http://schemas.microsoft.com/office/powerpoint/2010/main" val="146003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in th</a:t>
            </a:r>
            <a:r>
              <a:rPr lang="en-US" baseline="0" dirty="0"/>
              <a:t>e </a:t>
            </a:r>
            <a:r>
              <a:rPr lang="en-US" baseline="0" dirty="0" err="1"/>
              <a:t>Vanderweele</a:t>
            </a:r>
            <a:r>
              <a:rPr lang="en-US" baseline="0" dirty="0"/>
              <a:t> text, Table 5</a:t>
            </a:r>
          </a:p>
          <a:p>
            <a:endParaRPr lang="en-US" baseline="0" dirty="0"/>
          </a:p>
          <a:p>
            <a:r>
              <a:rPr lang="en-US" baseline="0" dirty="0"/>
              <a:t>One can see that asbestos exposure is related to greater risk of lung cancer both among non-smokers and among smokers. </a:t>
            </a:r>
          </a:p>
          <a:p>
            <a:endParaRPr lang="en-US" baseline="0" dirty="0"/>
          </a:p>
          <a:p>
            <a:r>
              <a:rPr lang="en-US" baseline="0" dirty="0"/>
              <a:t>But, there are limitations with this approach as well. This approach is only useful for examining the effect of asbestos within levels of smoking. (click) It’s not useful for examining the effects of smoking within levels of asbestos. (</a:t>
            </a:r>
            <a:r>
              <a:rPr lang="en-US" baseline="0" dirty="0" err="1"/>
              <a:t>clikc</a:t>
            </a:r>
            <a:r>
              <a:rPr lang="en-US" baseline="0" dirty="0"/>
              <a:t>) If we look at the E=0 group, we can’t compare a reference group of 1 to 1. Even by looking at the E=1 group, we can’t compare the risk ratios of 6.09 to 4.74 to see who has the higher risks of the outcome. (click)</a:t>
            </a:r>
          </a:p>
          <a:p>
            <a:r>
              <a:rPr lang="en-US" baseline="0" dirty="0"/>
              <a:t>For this reason, it’s argued that this presentation is uninformative. (click)</a:t>
            </a:r>
          </a:p>
        </p:txBody>
      </p:sp>
      <p:sp>
        <p:nvSpPr>
          <p:cNvPr id="4" name="Slide Number Placeholder 3"/>
          <p:cNvSpPr>
            <a:spLocks noGrp="1"/>
          </p:cNvSpPr>
          <p:nvPr>
            <p:ph type="sldNum" sz="quarter" idx="10"/>
          </p:nvPr>
        </p:nvSpPr>
        <p:spPr/>
        <p:txBody>
          <a:bodyPr/>
          <a:lstStyle/>
          <a:p>
            <a:fld id="{2E524BC4-FDE0-441D-843A-AA9EC17FAFAB}" type="slidenum">
              <a:rPr lang="en-US" smtClean="0"/>
              <a:t>6</a:t>
            </a:fld>
            <a:endParaRPr lang="en-US"/>
          </a:p>
        </p:txBody>
      </p:sp>
    </p:spTree>
    <p:extLst>
      <p:ext uri="{BB962C8B-B14F-4D97-AF65-F5344CB8AC3E}">
        <p14:creationId xmlns:p14="http://schemas.microsoft.com/office/powerpoint/2010/main" val="104006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 to this is to use a common reference group, which is</a:t>
            </a:r>
            <a:r>
              <a:rPr lang="en-US" baseline="0" dirty="0"/>
              <a:t> generally recommended for presentation of effect modification and interaction analyses (though we have seen and will see some examples where authors are truly interested in within stratum results and present primary results this way).</a:t>
            </a:r>
          </a:p>
          <a:p>
            <a:endParaRPr lang="en-US" baseline="0" dirty="0"/>
          </a:p>
          <a:p>
            <a:r>
              <a:rPr lang="en-US" baseline="0" dirty="0"/>
              <a:t>In this case, we can still examine the effects of asbestos within levels of smoking (click). For non-smokers, risk ratio is 6.09 divided by 1 or 6.09. For smokers, the risk ratio is 40.91 divided by 8.64 or 4.74, as shown in the previous slide.</a:t>
            </a:r>
          </a:p>
          <a:p>
            <a:endParaRPr lang="en-US" baseline="0" dirty="0"/>
          </a:p>
          <a:p>
            <a:r>
              <a:rPr lang="en-US" baseline="0" dirty="0"/>
              <a:t>We can also examine effects of smoking with levels of asbestos (click). For those without asbestos exposure, E=0, the risk ratio is 8.64 divided by 1. For those with asbestos exposure, the risk is 40.91 divided by 6.09 or 6.72.</a:t>
            </a:r>
          </a:p>
          <a:p>
            <a:endParaRPr lang="en-US" baseline="0" dirty="0"/>
          </a:p>
          <a:p>
            <a:r>
              <a:rPr lang="en-US" baseline="0" dirty="0"/>
              <a:t>Which group has the highest risk of the outcome? We can tell by the magnitude of the risk ratios (click). The lowest risk is in the G=0, E=0 group, followed by the E=1, G=0 group, followed by the E=0 and G=1 group. And the highest risk is in the E=1 and G=1 group.</a:t>
            </a:r>
          </a:p>
          <a:p>
            <a:endParaRPr lang="en-US" baseline="0" dirty="0"/>
          </a:p>
          <a:p>
            <a:r>
              <a:rPr lang="en-US" dirty="0"/>
              <a:t>Contrasted</a:t>
            </a:r>
            <a:r>
              <a:rPr lang="en-US" baseline="0" dirty="0"/>
              <a:t> with the previous slide, this approach is called informative presentation (click)</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7</a:t>
            </a:fld>
            <a:endParaRPr lang="en-US"/>
          </a:p>
        </p:txBody>
      </p:sp>
    </p:spTree>
    <p:extLst>
      <p:ext uri="{BB962C8B-B14F-4D97-AF65-F5344CB8AC3E}">
        <p14:creationId xmlns:p14="http://schemas.microsoft.com/office/powerpoint/2010/main" val="153750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simply</a:t>
            </a:r>
            <a:r>
              <a:rPr lang="en-US" baseline="0" dirty="0"/>
              <a:t> </a:t>
            </a:r>
            <a:r>
              <a:rPr lang="en-US" dirty="0"/>
              <a:t>way you could apply this in practice</a:t>
            </a:r>
            <a:r>
              <a:rPr lang="en-US" baseline="0" dirty="0"/>
              <a:t> is instead of having two exposure variables and you enter both into the model separately with a product term, you could create a categorical exposure variable with every exposure combination. </a:t>
            </a:r>
          </a:p>
          <a:p>
            <a:endParaRPr lang="en-US" baseline="0" dirty="0"/>
          </a:p>
          <a:p>
            <a:r>
              <a:rPr lang="en-US" baseline="0" dirty="0"/>
              <a:t>In the case of 2 binary variables, E and G, you could create a new dummy categorical variables called EG_new1-4. Then, by entering these new variables into your regression model, you can get separate effect estimates for every combination of exposure using a common reference group.</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8</a:t>
            </a:fld>
            <a:endParaRPr lang="en-US"/>
          </a:p>
        </p:txBody>
      </p:sp>
    </p:spTree>
    <p:extLst>
      <p:ext uri="{BB962C8B-B14F-4D97-AF65-F5344CB8AC3E}">
        <p14:creationId xmlns:p14="http://schemas.microsoft.com/office/powerpoint/2010/main" val="199954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xfrm>
            <a:off x="1144588" y="698500"/>
            <a:ext cx="4659312" cy="3495675"/>
          </a:xfrm>
          <a:ln/>
        </p:spPr>
      </p:sp>
      <p:sp>
        <p:nvSpPr>
          <p:cNvPr id="39938" name="Notes Placeholder 2"/>
          <p:cNvSpPr>
            <a:spLocks noGrp="1"/>
          </p:cNvSpPr>
          <p:nvPr>
            <p:ph type="body" idx="1"/>
          </p:nvPr>
        </p:nvSpPr>
        <p:spPr>
          <a:noFill/>
          <a:ln/>
        </p:spPr>
        <p:txBody>
          <a:bodyPr/>
          <a:lstStyle/>
          <a:p>
            <a:endParaRPr lang="en-US" altLang="en-US" dirty="0"/>
          </a:p>
          <a:p>
            <a:r>
              <a:rPr lang="en-US" altLang="en-US" dirty="0"/>
              <a:t>This table is an example of detailed </a:t>
            </a:r>
            <a:r>
              <a:rPr lang="en-US" altLang="en-US" baseline="0" dirty="0"/>
              <a:t>reporting on  interaction</a:t>
            </a:r>
            <a:r>
              <a:rPr lang="en-US" altLang="en-US" dirty="0"/>
              <a:t>.  Goal - to present enough information such that readers can evaluate both scales (additive and multiplicative) even if you, as</a:t>
            </a:r>
            <a:r>
              <a:rPr lang="en-US" altLang="en-US" baseline="0" dirty="0"/>
              <a:t> author,</a:t>
            </a:r>
            <a:r>
              <a:rPr lang="en-US" altLang="en-US" dirty="0"/>
              <a:t> are interested in just one of the two.  </a:t>
            </a:r>
          </a:p>
          <a:p>
            <a:endParaRPr lang="en-US" altLang="en-US" dirty="0"/>
          </a:p>
          <a:p>
            <a:r>
              <a:rPr lang="en-US" altLang="en-US" dirty="0"/>
              <a:t>Interaction contrast on additive scale: p</a:t>
            </a:r>
            <a:r>
              <a:rPr lang="en-US" altLang="en-US" baseline="-25000" dirty="0"/>
              <a:t>11 </a:t>
            </a:r>
            <a:r>
              <a:rPr lang="en-US" altLang="en-US" baseline="0" dirty="0"/>
              <a:t>- p</a:t>
            </a:r>
            <a:r>
              <a:rPr lang="en-US" altLang="en-US" baseline="-25000" dirty="0"/>
              <a:t>10</a:t>
            </a:r>
            <a:r>
              <a:rPr lang="en-US" altLang="en-US" baseline="0" dirty="0"/>
              <a:t> - p</a:t>
            </a:r>
            <a:r>
              <a:rPr lang="en-US" altLang="en-US" baseline="-25000" dirty="0"/>
              <a:t>01</a:t>
            </a:r>
            <a:r>
              <a:rPr lang="en-US" altLang="en-US" baseline="0" dirty="0"/>
              <a:t>+ p</a:t>
            </a:r>
            <a:r>
              <a:rPr lang="en-US" altLang="en-US" baseline="-25000" dirty="0"/>
              <a:t>00</a:t>
            </a:r>
            <a:r>
              <a:rPr lang="en-US" altLang="en-US" dirty="0"/>
              <a:t> = 0.13 – 0.20 – 0.19 + 0.082 = = -0.26 + 0.082 = - 0.178 (may be slightly off from their quoted -0.17 in the footnote due to rounding?)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Measure of Interaction on multiplicative scale:  RR</a:t>
            </a:r>
            <a:r>
              <a:rPr lang="en-US" altLang="en-US" baseline="-25000" dirty="0"/>
              <a:t>11</a:t>
            </a:r>
            <a:r>
              <a:rPr lang="en-US" altLang="en-US" dirty="0"/>
              <a:t>/RR</a:t>
            </a:r>
            <a:r>
              <a:rPr lang="en-US" altLang="en-US" baseline="-25000" dirty="0"/>
              <a:t>10</a:t>
            </a:r>
            <a:r>
              <a:rPr lang="en-US" altLang="en-US" dirty="0"/>
              <a:t>RR</a:t>
            </a:r>
            <a:r>
              <a:rPr lang="en-US" altLang="en-US" baseline="-25000" dirty="0"/>
              <a:t>01</a:t>
            </a:r>
            <a:r>
              <a:rPr lang="en-US" altLang="en-US" dirty="0"/>
              <a:t>  = 1.6/(2.3*2.4) = 0.29</a:t>
            </a:r>
          </a:p>
        </p:txBody>
      </p:sp>
      <p:sp>
        <p:nvSpPr>
          <p:cNvPr id="39939" name="Slide Number Placeholder 3"/>
          <p:cNvSpPr>
            <a:spLocks noGrp="1"/>
          </p:cNvSpPr>
          <p:nvPr>
            <p:ph type="sldNum" sz="quarter" idx="5"/>
          </p:nvPr>
        </p:nvSpPr>
        <p:spPr>
          <a:noFill/>
        </p:spPr>
        <p:txBody>
          <a:bodyPr/>
          <a:lstStyle/>
          <a:p>
            <a:fld id="{6329EB2C-08E1-471B-8C0C-991657B8B533}" type="slidenum">
              <a:rPr lang="en-US" smtClean="0"/>
              <a:pPr/>
              <a:t>9</a:t>
            </a:fld>
            <a:endParaRPr lang="en-US"/>
          </a:p>
        </p:txBody>
      </p:sp>
    </p:spTree>
    <p:extLst>
      <p:ext uri="{BB962C8B-B14F-4D97-AF65-F5344CB8AC3E}">
        <p14:creationId xmlns:p14="http://schemas.microsoft.com/office/powerpoint/2010/main" val="3272397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69433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7377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020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4225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3348446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8858009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5415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23535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951263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2107430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74037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992947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815142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40845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96624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600640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510091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938424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6942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2/9/22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968379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9" y="434801"/>
            <a:ext cx="8080375" cy="467820"/>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2" y="1011992"/>
            <a:ext cx="8077645" cy="383182"/>
          </a:xfrm>
        </p:spPr>
        <p:txBody>
          <a:bodyPr vert="horz" wrap="square" lIns="91440" tIns="45720" rIns="91440" bIns="45720" rtlCol="0" anchor="t">
            <a:noAutofit/>
          </a:bodyPr>
          <a:lstStyle>
            <a:lvl1pPr marL="126206" indent="-126206">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2/9/22</a:t>
            </a:fld>
            <a:endParaRPr lang="en-US" dirty="0">
              <a:solidFill>
                <a:srgbClr val="052049"/>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5831020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005717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97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F0D4BF0B-1178-884D-B739-E14E62F4ADD0}" type="datetime1">
              <a:rPr lang="en-US" smtClean="0">
                <a:solidFill>
                  <a:srgbClr val="052049"/>
                </a:solidFill>
              </a:rPr>
              <a:t>2/9/22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17797075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31666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05162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16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831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6441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6810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497185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55656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3" r:id="rId28"/>
    <p:sldLayoutId id="2147483719" r:id="rId29"/>
    <p:sldLayoutId id="2147483720" r:id="rId30"/>
    <p:sldLayoutId id="2147483721" r:id="rId31"/>
    <p:sldLayoutId id="2147483722"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customXml" Target="../ink/ink1.xml"/><Relationship Id="rId10" Type="http://schemas.openxmlformats.org/officeDocument/2006/relationships/image" Target="../media/image25.png"/><Relationship Id="rId4" Type="http://schemas.openxmlformats.org/officeDocument/2006/relationships/image" Target="../media/image21.png"/><Relationship Id="rId9" Type="http://schemas.microsoft.com/office/2011/relationships/inkAction" Target="../ink/inkAction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5.xml"/><Relationship Id="rId5" Type="http://schemas.openxmlformats.org/officeDocument/2006/relationships/customXml" Target="../ink/ink2.xml"/><Relationship Id="rId10" Type="http://schemas.openxmlformats.org/officeDocument/2006/relationships/image" Target="../media/image26.png"/><Relationship Id="rId4" Type="http://schemas.openxmlformats.org/officeDocument/2006/relationships/image" Target="../media/image21.png"/><Relationship Id="rId9" Type="http://schemas.microsoft.com/office/2011/relationships/inkAction" Target="../ink/inkAction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0.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microsoft.com/office/2011/relationships/inkAction" Target="../ink/inkAction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microsoft.com/office/2011/relationships/inkAction" Target="../ink/inkAction1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0.xml"/><Relationship Id="rId11" Type="http://schemas.microsoft.com/office/2011/relationships/inkAction" Target="../ink/inkAction12.xml"/><Relationship Id="rId5" Type="http://schemas.openxmlformats.org/officeDocument/2006/relationships/customXml" Target="../ink/ink3.xml"/><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8.xml"/><Relationship Id="rId18" Type="http://schemas.openxmlformats.org/officeDocument/2006/relationships/image" Target="../media/image36.png"/><Relationship Id="rId3" Type="http://schemas.openxmlformats.org/officeDocument/2006/relationships/image" Target="../media/image24.jpeg"/><Relationship Id="rId12" Type="http://schemas.openxmlformats.org/officeDocument/2006/relationships/image" Target="../media/image33.png"/><Relationship Id="rId17" Type="http://schemas.microsoft.com/office/2011/relationships/inkAction" Target="../ink/inkAction13.xml"/><Relationship Id="rId2" Type="http://schemas.openxmlformats.org/officeDocument/2006/relationships/notesSlide" Target="../notesSlides/notesSlide15.xml"/><Relationship Id="rId16" Type="http://schemas.openxmlformats.org/officeDocument/2006/relationships/image" Target="../media/image35.png"/><Relationship Id="rId1" Type="http://schemas.openxmlformats.org/officeDocument/2006/relationships/slideLayout" Target="../slideLayouts/slideLayout30.xml"/><Relationship Id="rId11" Type="http://schemas.openxmlformats.org/officeDocument/2006/relationships/customXml" Target="../ink/ink7.xml"/><Relationship Id="rId5" Type="http://schemas.openxmlformats.org/officeDocument/2006/relationships/customXml" Target="../ink/ink5.xml"/><Relationship Id="rId15" Type="http://schemas.openxmlformats.org/officeDocument/2006/relationships/customXml" Target="../ink/ink9.xml"/><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customXml" Target="../ink/ink6.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0.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microsoft.com/office/2011/relationships/inkAction" Target="../ink/inkAction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11/relationships/inkAction" Target="../ink/inkAction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microsoft.com/office/2011/relationships/inkAction" Target="../ink/inkAction3.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1.xml"/><Relationship Id="rId5" Type="http://schemas.microsoft.com/office/2011/relationships/inkAction" Target="../ink/inkAction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2.xml"/><Relationship Id="rId5" Type="http://schemas.microsoft.com/office/2011/relationships/inkAction" Target="../ink/inkAction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28.xml"/><Relationship Id="rId1" Type="http://schemas.openxmlformats.org/officeDocument/2006/relationships/tags" Target="../tags/tag3.xml"/><Relationship Id="rId4" Type="http://schemas.microsoft.com/office/2011/relationships/inkAction" Target="../ink/inkAction6.xml"/></Relationships>
</file>

<file path=ppt/slides/_rels/slide9.xml.rels><?xml version="1.0" encoding="UTF-8" standalone="yes"?>
<Relationships xmlns="http://schemas.openxmlformats.org/package/2006/relationships"><Relationship Id="rId3" Type="http://schemas.microsoft.com/office/2011/relationships/inkAction" Target="../ink/inkAction7.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BCCE7-093F-D144-A5D2-46AEBD2DB8FE}"/>
              </a:ext>
            </a:extLst>
          </p:cNvPr>
          <p:cNvSpPr>
            <a:spLocks noGrp="1"/>
          </p:cNvSpPr>
          <p:nvPr>
            <p:ph type="title"/>
          </p:nvPr>
        </p:nvSpPr>
        <p:spPr>
          <a:xfrm>
            <a:off x="784276" y="1503863"/>
            <a:ext cx="5205707" cy="1268834"/>
          </a:xfrm>
        </p:spPr>
        <p:txBody>
          <a:bodyPr/>
          <a:lstStyle/>
          <a:p>
            <a:r>
              <a:rPr lang="en-US" sz="3200" dirty="0"/>
              <a:t>Presenting Interaction &amp; Effect Modification, Examples</a:t>
            </a:r>
          </a:p>
        </p:txBody>
      </p:sp>
      <p:sp>
        <p:nvSpPr>
          <p:cNvPr id="2" name="Slide Number Placeholder 1">
            <a:extLst>
              <a:ext uri="{FF2B5EF4-FFF2-40B4-BE49-F238E27FC236}">
                <a16:creationId xmlns:a16="http://schemas.microsoft.com/office/drawing/2014/main" id="{DC10E1FE-F15E-2746-B3F6-759F9EF6771C}"/>
              </a:ext>
            </a:extLst>
          </p:cNvPr>
          <p:cNvSpPr>
            <a:spLocks noGrp="1"/>
          </p:cNvSpPr>
          <p:nvPr>
            <p:ph type="sldNum" sz="quarter" idx="4294967295"/>
          </p:nvPr>
        </p:nvSpPr>
        <p:spPr>
          <a:xfrm>
            <a:off x="0" y="6453188"/>
            <a:ext cx="246063" cy="155575"/>
          </a:xfrm>
        </p:spPr>
        <p:txBody>
          <a:bodyPr/>
          <a:lstStyle/>
          <a:p>
            <a:fld id="{7BCC8D0D-EAEC-449D-9161-023DFF90F2E2}" type="slidenum">
              <a:rPr lang="en-US" smtClean="0">
                <a:solidFill>
                  <a:srgbClr val="052049"/>
                </a:solidFill>
              </a:rPr>
              <a:pPr/>
              <a:t>1</a:t>
            </a:fld>
            <a:endParaRPr lang="en-US" dirty="0">
              <a:solidFill>
                <a:srgbClr val="052049"/>
              </a:solidFill>
            </a:endParaRPr>
          </a:p>
        </p:txBody>
      </p:sp>
      <p:sp>
        <p:nvSpPr>
          <p:cNvPr id="6" name="Text Placeholder 5">
            <a:extLst>
              <a:ext uri="{FF2B5EF4-FFF2-40B4-BE49-F238E27FC236}">
                <a16:creationId xmlns:a16="http://schemas.microsoft.com/office/drawing/2014/main" id="{EBFD5642-39AA-1744-AD20-B68D2E428293}"/>
              </a:ext>
            </a:extLst>
          </p:cNvPr>
          <p:cNvSpPr>
            <a:spLocks noGrp="1"/>
          </p:cNvSpPr>
          <p:nvPr>
            <p:ph type="body" sz="quarter" idx="10"/>
          </p:nvPr>
        </p:nvSpPr>
        <p:spPr/>
        <p:txBody>
          <a:bodyPr/>
          <a:lstStyle/>
          <a:p>
            <a:r>
              <a:rPr lang="en-US" dirty="0"/>
              <a:t>June M. Chan, ScD</a:t>
            </a:r>
          </a:p>
        </p:txBody>
      </p:sp>
      <p:grpSp>
        <p:nvGrpSpPr>
          <p:cNvPr id="7" name="Group 6">
            <a:extLst>
              <a:ext uri="{FF2B5EF4-FFF2-40B4-BE49-F238E27FC236}">
                <a16:creationId xmlns:a16="http://schemas.microsoft.com/office/drawing/2014/main" id="{496E4F58-958A-F04A-893D-97A9B6513C26}"/>
              </a:ext>
            </a:extLst>
          </p:cNvPr>
          <p:cNvGrpSpPr/>
          <p:nvPr/>
        </p:nvGrpSpPr>
        <p:grpSpPr>
          <a:xfrm>
            <a:off x="488161" y="5782568"/>
            <a:ext cx="6005050" cy="892552"/>
            <a:chOff x="730756" y="5782568"/>
            <a:chExt cx="6005050" cy="892552"/>
          </a:xfrm>
        </p:grpSpPr>
        <p:sp>
          <p:nvSpPr>
            <p:cNvPr id="8" name="Rectangle 3">
              <a:extLst>
                <a:ext uri="{FF2B5EF4-FFF2-40B4-BE49-F238E27FC236}">
                  <a16:creationId xmlns:a16="http://schemas.microsoft.com/office/drawing/2014/main" id="{35C0703C-F6E5-9C47-AD85-7FF001DE4028}"/>
                </a:ext>
              </a:extLst>
            </p:cNvPr>
            <p:cNvSpPr>
              <a:spLocks noChangeArrowheads="1"/>
            </p:cNvSpPr>
            <p:nvPr/>
          </p:nvSpPr>
          <p:spPr bwMode="auto">
            <a:xfrm>
              <a:off x="730756" y="5782568"/>
              <a:ext cx="6005050"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49CCF"/>
                  </a:solidFill>
                  <a:effectLst/>
                  <a:latin typeface="source sans pro" panose="020B0503030403020204" pitchFamily="34" charset="0"/>
                </a:rPr>
                <a:t>  </a:t>
              </a:r>
              <a:r>
                <a:rPr kumimoji="0" lang="en-US" altLang="en-US" sz="2400" b="0" i="0" u="none" strike="noStrike" cap="none" normalizeH="0" baseline="0" dirty="0">
                  <a:ln>
                    <a:noFill/>
                  </a:ln>
                  <a:solidFill>
                    <a:srgbClr val="049CCF"/>
                  </a:solidFill>
                  <a:effectLst/>
                  <a:latin typeface="source sans pro" panose="020B0503030403020204" pitchFamily="34" charset="0"/>
                </a:rPr>
                <a:t>                   </a:t>
              </a:r>
              <a:br>
                <a:rPr kumimoji="0" lang="en-US" altLang="en-US" sz="600" b="0" i="0" u="none" strike="noStrike" cap="none" normalizeH="0" baseline="0" dirty="0">
                  <a:ln>
                    <a:noFill/>
                  </a:ln>
                  <a:solidFill>
                    <a:schemeClr val="tx1"/>
                  </a:solidFill>
                  <a:effectLst/>
                </a:rPr>
              </a:br>
              <a:r>
                <a:rPr kumimoji="0" lang="en-US" altLang="en-US" sz="1400" b="0" i="0" u="none" strike="noStrike" cap="none" normalizeH="0" baseline="0" dirty="0">
                  <a:ln>
                    <a:noFill/>
                  </a:ln>
                  <a:solidFill>
                    <a:srgbClr val="464646"/>
                  </a:solidFill>
                  <a:effectLst/>
                  <a:latin typeface="source sans pro" panose="020B0503030403020204" pitchFamily="34" charset="0"/>
                </a:rPr>
                <a:t>This work is licensed under a </a:t>
              </a:r>
              <a:r>
                <a:rPr kumimoji="0" lang="en-US" altLang="en-US" sz="1400" b="0" i="0" u="none" strike="noStrike" cap="none" normalizeH="0" baseline="0" dirty="0">
                  <a:ln>
                    <a:noFill/>
                  </a:ln>
                  <a:solidFill>
                    <a:srgbClr val="049CCF"/>
                  </a:solidFill>
                  <a:effectLst/>
                  <a:latin typeface="source sans pro" panose="020B0503030403020204" pitchFamily="34" charset="0"/>
                  <a:hlinkClick r:id="rId3"/>
                </a:rPr>
                <a:t>Creative Commons Attribution-NonCommercial-NoDerivatives 4.0 International License</a:t>
              </a:r>
              <a:r>
                <a:rPr kumimoji="0" lang="en-US" altLang="en-US" sz="1400" b="0" i="0" u="none" strike="noStrike" cap="none" normalizeH="0" baseline="0" dirty="0">
                  <a:ln>
                    <a:noFill/>
                  </a:ln>
                  <a:solidFill>
                    <a:srgbClr val="464646"/>
                  </a:solidFill>
                  <a:effectLst/>
                  <a:latin typeface="source sans pro" panose="020B0503030403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4" descr="Creative Commons License">
              <a:hlinkClick r:id="rId3"/>
              <a:extLst>
                <a:ext uri="{FF2B5EF4-FFF2-40B4-BE49-F238E27FC236}">
                  <a16:creationId xmlns:a16="http://schemas.microsoft.com/office/drawing/2014/main" id="{A184FDB1-A456-574F-BF90-8D19CB1B3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39" y="5782568"/>
              <a:ext cx="1071403" cy="3937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2830307"/>
      </p:ext>
    </p:extLst>
  </p:cSld>
  <p:clrMapOvr>
    <a:masterClrMapping/>
  </p:clrMapOvr>
  <p:transition advTm="12275">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24551"/>
            <a:ext cx="8089901" cy="467757"/>
          </a:xfrm>
        </p:spPr>
        <p:txBody>
          <a:bodyPr/>
          <a:lstStyle/>
          <a:p>
            <a:r>
              <a:rPr lang="en-US" b="1" dirty="0"/>
              <a:t>Ex. Using a common reference group</a:t>
            </a:r>
          </a:p>
        </p:txBody>
      </p:sp>
      <p:sp>
        <p:nvSpPr>
          <p:cNvPr id="10" name="TextBox 9"/>
          <p:cNvSpPr txBox="1"/>
          <p:nvPr/>
        </p:nvSpPr>
        <p:spPr bwMode="auto">
          <a:xfrm>
            <a:off x="324853" y="5317045"/>
            <a:ext cx="8657783" cy="492443"/>
          </a:xfrm>
          <a:prstGeom prst="rect">
            <a:avLst/>
          </a:prstGeom>
          <a:noFill/>
          <a:ln w="19050" algn="ctr">
            <a:noFill/>
            <a:miter lim="800000"/>
            <a:headEnd/>
            <a:tailEnd/>
          </a:ln>
        </p:spPr>
        <p:txBody>
          <a:bodyPr wrap="square" lIns="0" tIns="0" rIns="0" bIns="0" rtlCol="0">
            <a:spAutoFit/>
          </a:bodyPr>
          <a:lstStyle/>
          <a:p>
            <a:pPr algn="ctr"/>
            <a:r>
              <a:rPr lang="en-US" sz="1600" i="1" dirty="0"/>
              <a:t>Sellers et al. Dietary folate intake, alcohol, and risk of breast cancer in a prospective study of postmenopausal women. Epidemiology 2001. </a:t>
            </a:r>
          </a:p>
        </p:txBody>
      </p:sp>
      <p:pic>
        <p:nvPicPr>
          <p:cNvPr id="12" name="Picture 11"/>
          <p:cNvPicPr>
            <a:picLocks noChangeAspect="1"/>
          </p:cNvPicPr>
          <p:nvPr/>
        </p:nvPicPr>
        <p:blipFill rotWithShape="1">
          <a:blip r:embed="rId4"/>
          <a:srcRect l="16667" t="35322" r="10234" b="15088"/>
          <a:stretch/>
        </p:blipFill>
        <p:spPr>
          <a:xfrm>
            <a:off x="173653" y="764085"/>
            <a:ext cx="8796694" cy="4457095"/>
          </a:xfrm>
          <a:prstGeom prst="rect">
            <a:avLst/>
          </a:prstGeom>
        </p:spPr>
      </p:pic>
      <p:sp>
        <p:nvSpPr>
          <p:cNvPr id="13" name="Rounded Rectangle 12"/>
          <p:cNvSpPr/>
          <p:nvPr/>
        </p:nvSpPr>
        <p:spPr bwMode="auto">
          <a:xfrm>
            <a:off x="325404"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Rounded Rectangle 13"/>
          <p:cNvSpPr/>
          <p:nvPr/>
        </p:nvSpPr>
        <p:spPr bwMode="auto">
          <a:xfrm>
            <a:off x="1290367"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Rounded Rectangle 14"/>
          <p:cNvSpPr/>
          <p:nvPr/>
        </p:nvSpPr>
        <p:spPr bwMode="auto">
          <a:xfrm>
            <a:off x="4523537" y="1296284"/>
            <a:ext cx="1149596"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6" name="Rounded Rectangle 15"/>
          <p:cNvSpPr/>
          <p:nvPr/>
        </p:nvSpPr>
        <p:spPr bwMode="auto">
          <a:xfrm>
            <a:off x="5673133" y="1296284"/>
            <a:ext cx="1417833"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7" name="Rounded Rectangle 16"/>
          <p:cNvSpPr/>
          <p:nvPr/>
        </p:nvSpPr>
        <p:spPr bwMode="auto">
          <a:xfrm>
            <a:off x="7090966" y="1296284"/>
            <a:ext cx="1660527"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CD833DA-228F-4FCB-A3B5-E879EE751BA8}"/>
                  </a:ext>
                </a:extLst>
              </p14:cNvPr>
              <p14:cNvContentPartPr/>
              <p14:nvPr/>
            </p14:nvContentPartPr>
            <p14:xfrm>
              <a:off x="-521356" y="1967978"/>
              <a:ext cx="99720" cy="68040"/>
            </p14:xfrm>
          </p:contentPart>
        </mc:Choice>
        <mc:Fallback xmlns="">
          <p:pic>
            <p:nvPicPr>
              <p:cNvPr id="5" name="Ink 4">
                <a:extLst>
                  <a:ext uri="{FF2B5EF4-FFF2-40B4-BE49-F238E27FC236}">
                    <a16:creationId xmlns:a16="http://schemas.microsoft.com/office/drawing/2014/main" id="{9CD833DA-228F-4FCB-A3B5-E879EE751BA8}"/>
                  </a:ext>
                </a:extLst>
              </p:cNvPr>
              <p:cNvPicPr/>
              <p:nvPr/>
            </p:nvPicPr>
            <p:blipFill>
              <a:blip r:embed="rId8"/>
              <a:stretch>
                <a:fillRect/>
              </a:stretch>
            </p:blipFill>
            <p:spPr>
              <a:xfrm>
                <a:off x="-530356" y="1958978"/>
                <a:ext cx="117360" cy="856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a:extLst>
                  <a:ext uri="{FF2B5EF4-FFF2-40B4-BE49-F238E27FC236}">
                    <a16:creationId xmlns:a16="http://schemas.microsoft.com/office/drawing/2014/main" id="{3CF6A0DB-7F55-4CAA-9B79-37787DA09339}"/>
                  </a:ext>
                </a:extLst>
              </p14:cNvPr>
              <p14:cNvContentPartPr/>
              <p14:nvPr>
                <p:extLst>
                  <p:ext uri="{42D2F446-02D8-4167-A562-619A0277C38B}">
                    <p15:isNarration xmlns:p15="http://schemas.microsoft.com/office/powerpoint/2012/main" val="1"/>
                  </p:ext>
                </p:extLst>
              </p14:nvPr>
            </p14:nvContentPartPr>
            <p14:xfrm>
              <a:off x="102960" y="918360"/>
              <a:ext cx="8789400" cy="4217760"/>
            </p14:xfrm>
          </p:contentPart>
        </mc:Choice>
        <mc:Fallback xmlns="">
          <p:pic>
            <p:nvPicPr>
              <p:cNvPr id="6" name="Ink 5">
                <a:extLst>
                  <a:ext uri="{FF2B5EF4-FFF2-40B4-BE49-F238E27FC236}">
                    <a16:creationId xmlns:a16="http://schemas.microsoft.com/office/drawing/2014/main" id="{3CF6A0DB-7F55-4CAA-9B79-37787DA09339}"/>
                  </a:ext>
                </a:extLst>
              </p:cNvPr>
              <p:cNvPicPr>
                <a:picLocks noGrp="1" noRot="1" noChangeAspect="1" noMove="1" noResize="1" noEditPoints="1" noAdjustHandles="1" noChangeArrowheads="1" noChangeShapeType="1"/>
              </p:cNvPicPr>
              <p:nvPr/>
            </p:nvPicPr>
            <p:blipFill>
              <a:blip r:embed="rId10"/>
              <a:stretch>
                <a:fillRect/>
              </a:stretch>
            </p:blipFill>
            <p:spPr>
              <a:xfrm>
                <a:off x="93600" y="909000"/>
                <a:ext cx="8808120" cy="4236480"/>
              </a:xfrm>
              <a:prstGeom prst="rect">
                <a:avLst/>
              </a:prstGeom>
            </p:spPr>
          </p:pic>
        </mc:Fallback>
      </mc:AlternateContent>
    </p:spTree>
    <p:custDataLst>
      <p:tags r:id="rId1"/>
    </p:custDataLst>
    <p:extLst>
      <p:ext uri="{BB962C8B-B14F-4D97-AF65-F5344CB8AC3E}">
        <p14:creationId xmlns:p14="http://schemas.microsoft.com/office/powerpoint/2010/main" val="2808315612"/>
      </p:ext>
    </p:extLst>
  </p:cSld>
  <p:clrMapOvr>
    <a:masterClrMapping/>
  </p:clrMapOvr>
  <p:transition advTm="1644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24551"/>
            <a:ext cx="8089901" cy="467757"/>
          </a:xfrm>
        </p:spPr>
        <p:txBody>
          <a:bodyPr/>
          <a:lstStyle/>
          <a:p>
            <a:r>
              <a:rPr lang="en-US" b="1" dirty="0"/>
              <a:t>Ex. Using a common reference group</a:t>
            </a:r>
          </a:p>
        </p:txBody>
      </p:sp>
      <p:sp>
        <p:nvSpPr>
          <p:cNvPr id="10" name="TextBox 9"/>
          <p:cNvSpPr txBox="1"/>
          <p:nvPr/>
        </p:nvSpPr>
        <p:spPr bwMode="auto">
          <a:xfrm>
            <a:off x="324853" y="5317045"/>
            <a:ext cx="8657783" cy="492443"/>
          </a:xfrm>
          <a:prstGeom prst="rect">
            <a:avLst/>
          </a:prstGeom>
          <a:noFill/>
          <a:ln w="19050" algn="ctr">
            <a:noFill/>
            <a:miter lim="800000"/>
            <a:headEnd/>
            <a:tailEnd/>
          </a:ln>
        </p:spPr>
        <p:txBody>
          <a:bodyPr wrap="square" lIns="0" tIns="0" rIns="0" bIns="0" rtlCol="0">
            <a:spAutoFit/>
          </a:bodyPr>
          <a:lstStyle/>
          <a:p>
            <a:pPr algn="ctr"/>
            <a:r>
              <a:rPr lang="en-US" sz="1600" i="1" dirty="0"/>
              <a:t>Sellers et al. Dietary folate intake, alcohol, and risk of breast cancer in a prospective study of postmenopausal women. Epidemiology 2001. </a:t>
            </a:r>
          </a:p>
        </p:txBody>
      </p:sp>
      <p:pic>
        <p:nvPicPr>
          <p:cNvPr id="12" name="Picture 11"/>
          <p:cNvPicPr>
            <a:picLocks noChangeAspect="1"/>
          </p:cNvPicPr>
          <p:nvPr/>
        </p:nvPicPr>
        <p:blipFill rotWithShape="1">
          <a:blip r:embed="rId4"/>
          <a:srcRect l="16667" t="35322" r="10234" b="15088"/>
          <a:stretch/>
        </p:blipFill>
        <p:spPr>
          <a:xfrm>
            <a:off x="173653" y="764085"/>
            <a:ext cx="8796694" cy="4457095"/>
          </a:xfrm>
          <a:prstGeom prst="rect">
            <a:avLst/>
          </a:prstGeom>
        </p:spPr>
      </p:pic>
      <p:sp>
        <p:nvSpPr>
          <p:cNvPr id="13" name="Rounded Rectangle 12"/>
          <p:cNvSpPr/>
          <p:nvPr/>
        </p:nvSpPr>
        <p:spPr bwMode="auto">
          <a:xfrm>
            <a:off x="325404"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Rounded Rectangle 13"/>
          <p:cNvSpPr/>
          <p:nvPr/>
        </p:nvSpPr>
        <p:spPr bwMode="auto">
          <a:xfrm>
            <a:off x="1290367" y="1296284"/>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Rounded Rectangle 14"/>
          <p:cNvSpPr/>
          <p:nvPr/>
        </p:nvSpPr>
        <p:spPr bwMode="auto">
          <a:xfrm>
            <a:off x="4523537" y="1296284"/>
            <a:ext cx="1149596"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6" name="Rounded Rectangle 15"/>
          <p:cNvSpPr/>
          <p:nvPr/>
        </p:nvSpPr>
        <p:spPr bwMode="auto">
          <a:xfrm>
            <a:off x="5673133" y="1296284"/>
            <a:ext cx="1417833"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7" name="Rounded Rectangle 16"/>
          <p:cNvSpPr/>
          <p:nvPr/>
        </p:nvSpPr>
        <p:spPr bwMode="auto">
          <a:xfrm>
            <a:off x="7090966" y="1296284"/>
            <a:ext cx="1660527"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CD833DA-228F-4FCB-A3B5-E879EE751BA8}"/>
                  </a:ext>
                </a:extLst>
              </p14:cNvPr>
              <p14:cNvContentPartPr/>
              <p14:nvPr/>
            </p14:nvContentPartPr>
            <p14:xfrm>
              <a:off x="-521356" y="1967978"/>
              <a:ext cx="99720" cy="68040"/>
            </p14:xfrm>
          </p:contentPart>
        </mc:Choice>
        <mc:Fallback xmlns="">
          <p:pic>
            <p:nvPicPr>
              <p:cNvPr id="5" name="Ink 4">
                <a:extLst>
                  <a:ext uri="{FF2B5EF4-FFF2-40B4-BE49-F238E27FC236}">
                    <a16:creationId xmlns:a16="http://schemas.microsoft.com/office/drawing/2014/main" id="{9CD833DA-228F-4FCB-A3B5-E879EE751BA8}"/>
                  </a:ext>
                </a:extLst>
              </p:cNvPr>
              <p:cNvPicPr/>
              <p:nvPr/>
            </p:nvPicPr>
            <p:blipFill>
              <a:blip r:embed="rId8"/>
              <a:stretch>
                <a:fillRect/>
              </a:stretch>
            </p:blipFill>
            <p:spPr>
              <a:xfrm>
                <a:off x="-530356" y="1958978"/>
                <a:ext cx="117360" cy="856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1" name="Ink 10">
                <a:extLst>
                  <a:ext uri="{FF2B5EF4-FFF2-40B4-BE49-F238E27FC236}">
                    <a16:creationId xmlns:a16="http://schemas.microsoft.com/office/drawing/2014/main" id="{D238AF46-48FA-46B5-86C1-76FAECFFE030}"/>
                  </a:ext>
                </a:extLst>
              </p14:cNvPr>
              <p14:cNvContentPartPr/>
              <p14:nvPr>
                <p:extLst>
                  <p:ext uri="{42D2F446-02D8-4167-A562-619A0277C38B}">
                    <p15:isNarration xmlns:p15="http://schemas.microsoft.com/office/powerpoint/2012/main" val="1"/>
                  </p:ext>
                </p:extLst>
              </p14:nvPr>
            </p14:nvContentPartPr>
            <p14:xfrm>
              <a:off x="2668320" y="213480"/>
              <a:ext cx="6298560" cy="901080"/>
            </p14:xfrm>
          </p:contentPart>
        </mc:Choice>
        <mc:Fallback xmlns="">
          <p:pic>
            <p:nvPicPr>
              <p:cNvPr id="11" name="Ink 10">
                <a:extLst>
                  <a:ext uri="{FF2B5EF4-FFF2-40B4-BE49-F238E27FC236}">
                    <a16:creationId xmlns:a16="http://schemas.microsoft.com/office/drawing/2014/main" id="{D238AF46-48FA-46B5-86C1-76FAECFFE030}"/>
                  </a:ext>
                </a:extLst>
              </p:cNvPr>
              <p:cNvPicPr>
                <a:picLocks noGrp="1" noRot="1" noChangeAspect="1" noMove="1" noResize="1" noEditPoints="1" noAdjustHandles="1" noChangeArrowheads="1" noChangeShapeType="1"/>
              </p:cNvPicPr>
              <p:nvPr/>
            </p:nvPicPr>
            <p:blipFill>
              <a:blip r:embed="rId10"/>
              <a:stretch>
                <a:fillRect/>
              </a:stretch>
            </p:blipFill>
            <p:spPr>
              <a:xfrm>
                <a:off x="2652480" y="204120"/>
                <a:ext cx="6329880" cy="973800"/>
              </a:xfrm>
              <a:prstGeom prst="rect">
                <a:avLst/>
              </a:prstGeom>
            </p:spPr>
          </p:pic>
        </mc:Fallback>
      </mc:AlternateContent>
    </p:spTree>
    <p:custDataLst>
      <p:tags r:id="rId1"/>
    </p:custDataLst>
    <p:extLst>
      <p:ext uri="{BB962C8B-B14F-4D97-AF65-F5344CB8AC3E}">
        <p14:creationId xmlns:p14="http://schemas.microsoft.com/office/powerpoint/2010/main" val="1330823073"/>
      </p:ext>
    </p:extLst>
  </p:cSld>
  <p:clrMapOvr>
    <a:masterClrMapping/>
  </p:clrMapOvr>
  <p:transition advTm="616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658369" y="342037"/>
            <a:ext cx="8080375" cy="467820"/>
          </a:xfrm>
        </p:spPr>
        <p:txBody>
          <a:bodyPr/>
          <a:lstStyle/>
          <a:p>
            <a:r>
              <a:rPr lang="en-US" dirty="0"/>
              <a:t>Ex: Reporting within strata with different ref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67701A56-3B63-1D46-AAE1-FD8E15B2AEFB}"/>
              </a:ext>
            </a:extLst>
          </p:cNvPr>
          <p:cNvPicPr>
            <a:picLocks noChangeAspect="1"/>
          </p:cNvPicPr>
          <p:nvPr/>
        </p:nvPicPr>
        <p:blipFill>
          <a:blip r:embed="rId3"/>
          <a:stretch>
            <a:fillRect/>
          </a:stretch>
        </p:blipFill>
        <p:spPr>
          <a:xfrm>
            <a:off x="0" y="767013"/>
            <a:ext cx="9144000" cy="532397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C78AF6BD-EDA5-4F2C-BD1B-B2FDE75FE331}"/>
                  </a:ext>
                </a:extLst>
              </p14:cNvPr>
              <p14:cNvContentPartPr/>
              <p14:nvPr>
                <p:extLst>
                  <p:ext uri="{42D2F446-02D8-4167-A562-619A0277C38B}">
                    <p15:isNarration xmlns:p15="http://schemas.microsoft.com/office/powerpoint/2012/main" val="1"/>
                  </p:ext>
                </p:extLst>
              </p14:nvPr>
            </p14:nvContentPartPr>
            <p14:xfrm>
              <a:off x="66240" y="965880"/>
              <a:ext cx="8339400" cy="3984480"/>
            </p14:xfrm>
          </p:contentPart>
        </mc:Choice>
        <mc:Fallback xmlns="">
          <p:pic>
            <p:nvPicPr>
              <p:cNvPr id="6" name="Ink 5">
                <a:extLst>
                  <a:ext uri="{FF2B5EF4-FFF2-40B4-BE49-F238E27FC236}">
                    <a16:creationId xmlns:a16="http://schemas.microsoft.com/office/drawing/2014/main" id="{C78AF6BD-EDA5-4F2C-BD1B-B2FDE75FE331}"/>
                  </a:ext>
                </a:extLst>
              </p:cNvPr>
              <p:cNvPicPr>
                <a:picLocks noGrp="1" noRot="1" noChangeAspect="1" noMove="1" noResize="1" noEditPoints="1" noAdjustHandles="1" noChangeArrowheads="1" noChangeShapeType="1"/>
              </p:cNvPicPr>
              <p:nvPr/>
            </p:nvPicPr>
            <p:blipFill>
              <a:blip r:embed="rId7"/>
              <a:stretch>
                <a:fillRect/>
              </a:stretch>
            </p:blipFill>
            <p:spPr>
              <a:xfrm>
                <a:off x="56880" y="902520"/>
                <a:ext cx="8364600" cy="4057200"/>
              </a:xfrm>
              <a:prstGeom prst="rect">
                <a:avLst/>
              </a:prstGeom>
            </p:spPr>
          </p:pic>
        </mc:Fallback>
      </mc:AlternateContent>
    </p:spTree>
    <p:extLst>
      <p:ext uri="{BB962C8B-B14F-4D97-AF65-F5344CB8AC3E}">
        <p14:creationId xmlns:p14="http://schemas.microsoft.com/office/powerpoint/2010/main" val="4185732417"/>
      </p:ext>
    </p:extLst>
  </p:cSld>
  <p:clrMapOvr>
    <a:masterClrMapping/>
  </p:clrMapOvr>
  <p:transition advTm="1538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658369" y="342037"/>
            <a:ext cx="8080375" cy="467820"/>
          </a:xfrm>
        </p:spPr>
        <p:txBody>
          <a:bodyPr/>
          <a:lstStyle/>
          <a:p>
            <a:r>
              <a:rPr lang="en-US" dirty="0"/>
              <a:t>Ex: Reporting within strata with different ref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67701A56-3B63-1D46-AAE1-FD8E15B2AEFB}"/>
              </a:ext>
            </a:extLst>
          </p:cNvPr>
          <p:cNvPicPr>
            <a:picLocks noChangeAspect="1"/>
          </p:cNvPicPr>
          <p:nvPr/>
        </p:nvPicPr>
        <p:blipFill>
          <a:blip r:embed="rId3"/>
          <a:stretch>
            <a:fillRect/>
          </a:stretch>
        </p:blipFill>
        <p:spPr>
          <a:xfrm>
            <a:off x="0" y="767013"/>
            <a:ext cx="9144000" cy="532397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9281934B-DF8D-4F54-BF8E-E95C95E9792F}"/>
                  </a:ext>
                </a:extLst>
              </p14:cNvPr>
              <p14:cNvContentPartPr/>
              <p14:nvPr>
                <p:extLst>
                  <p:ext uri="{42D2F446-02D8-4167-A562-619A0277C38B}">
                    <p15:isNarration xmlns:p15="http://schemas.microsoft.com/office/powerpoint/2012/main" val="1"/>
                  </p:ext>
                </p:extLst>
              </p14:nvPr>
            </p14:nvContentPartPr>
            <p14:xfrm>
              <a:off x="1021680" y="1117800"/>
              <a:ext cx="7592760" cy="5432040"/>
            </p14:xfrm>
          </p:contentPart>
        </mc:Choice>
        <mc:Fallback xmlns="">
          <p:pic>
            <p:nvPicPr>
              <p:cNvPr id="4" name="Ink 3">
                <a:extLst>
                  <a:ext uri="{FF2B5EF4-FFF2-40B4-BE49-F238E27FC236}">
                    <a16:creationId xmlns:a16="http://schemas.microsoft.com/office/drawing/2014/main" id="{9281934B-DF8D-4F54-BF8E-E95C95E9792F}"/>
                  </a:ext>
                </a:extLst>
              </p:cNvPr>
              <p:cNvPicPr>
                <a:picLocks noGrp="1" noRot="1" noChangeAspect="1" noMove="1" noResize="1" noEditPoints="1" noAdjustHandles="1" noChangeArrowheads="1" noChangeShapeType="1"/>
              </p:cNvPicPr>
              <p:nvPr/>
            </p:nvPicPr>
            <p:blipFill>
              <a:blip r:embed="rId7"/>
              <a:stretch>
                <a:fillRect/>
              </a:stretch>
            </p:blipFill>
            <p:spPr>
              <a:xfrm>
                <a:off x="1005840" y="1108440"/>
                <a:ext cx="7617960" cy="5450760"/>
              </a:xfrm>
              <a:prstGeom prst="rect">
                <a:avLst/>
              </a:prstGeom>
            </p:spPr>
          </p:pic>
        </mc:Fallback>
      </mc:AlternateContent>
    </p:spTree>
    <p:extLst>
      <p:ext uri="{BB962C8B-B14F-4D97-AF65-F5344CB8AC3E}">
        <p14:creationId xmlns:p14="http://schemas.microsoft.com/office/powerpoint/2010/main" val="4154941706"/>
      </p:ext>
    </p:extLst>
  </p:cSld>
  <p:clrMapOvr>
    <a:masterClrMapping/>
  </p:clrMapOvr>
  <p:transition advTm="492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B7C7311-A1D1-B747-81A5-BEDDF66E56C2}"/>
              </a:ext>
            </a:extLst>
          </p:cNvPr>
          <p:cNvSpPr txBox="1">
            <a:spLocks noChangeArrowheads="1"/>
          </p:cNvSpPr>
          <p:nvPr/>
        </p:nvSpPr>
        <p:spPr bwMode="auto">
          <a:xfrm>
            <a:off x="325441" y="381961"/>
            <a:ext cx="8493120" cy="5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b="1" dirty="0">
                <a:latin typeface="Arial" panose="020B0604020202020204" pitchFamily="34" charset="0"/>
              </a:rPr>
              <a:t>Ex. Common or separate reference groups?</a:t>
            </a:r>
          </a:p>
          <a:p>
            <a:pPr algn="ctr"/>
            <a:r>
              <a:rPr lang="en-GB" altLang="en-US" sz="2000" dirty="0">
                <a:latin typeface="Arial" panose="020B0604020202020204" pitchFamily="34" charset="0"/>
              </a:rPr>
              <a:t>Walking pace, walking duration, &amp; prostate cancer recurrence</a:t>
            </a:r>
            <a:r>
              <a:rPr lang="en-GB" altLang="en-US" sz="2000" b="1" dirty="0">
                <a:latin typeface="Arial" panose="020B0604020202020204" pitchFamily="34" charset="0"/>
              </a:rPr>
              <a:t> </a:t>
            </a:r>
          </a:p>
        </p:txBody>
      </p:sp>
      <p:pic>
        <p:nvPicPr>
          <p:cNvPr id="3074" name="Picture 2">
            <a:extLst>
              <a:ext uri="{FF2B5EF4-FFF2-40B4-BE49-F238E27FC236}">
                <a16:creationId xmlns:a16="http://schemas.microsoft.com/office/drawing/2014/main" id="{4F44BAAA-5B78-CB46-8536-6031688DD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7A693BA1-A8DD-C94B-9B07-B9CE99DB4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401" y="979561"/>
            <a:ext cx="65980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4EA52DE-E3FF-F848-9444-9C45E6334A8F}"/>
              </a:ext>
            </a:extLst>
          </p:cNvPr>
          <p:cNvSpPr txBox="1">
            <a:spLocks noChangeArrowheads="1"/>
          </p:cNvSpPr>
          <p:nvPr/>
        </p:nvSpPr>
        <p:spPr bwMode="auto">
          <a:xfrm>
            <a:off x="12744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Erin L. Richman et al. Cancer Res 2011;71:3889-3895</a:t>
            </a:r>
          </a:p>
        </p:txBody>
      </p:sp>
      <p:sp>
        <p:nvSpPr>
          <p:cNvPr id="3077" name="Text Box 5">
            <a:extLst>
              <a:ext uri="{FF2B5EF4-FFF2-40B4-BE49-F238E27FC236}">
                <a16:creationId xmlns:a16="http://schemas.microsoft.com/office/drawing/2014/main" id="{B1B7A740-FA10-934E-A97C-E1F209D83909}"/>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©2011 by American Association for Cancer Research</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6D79C4D-70E8-4A3C-8991-A267CC181FF3}"/>
                  </a:ext>
                </a:extLst>
              </p14:cNvPr>
              <p14:cNvContentPartPr/>
              <p14:nvPr/>
            </p14:nvContentPartPr>
            <p14:xfrm>
              <a:off x="8827222" y="6599542"/>
              <a:ext cx="14400" cy="14400"/>
            </p14:xfrm>
          </p:contentPart>
        </mc:Choice>
        <mc:Fallback xmlns="">
          <p:pic>
            <p:nvPicPr>
              <p:cNvPr id="4" name="Ink 3">
                <a:extLst>
                  <a:ext uri="{FF2B5EF4-FFF2-40B4-BE49-F238E27FC236}">
                    <a16:creationId xmlns:a16="http://schemas.microsoft.com/office/drawing/2014/main" id="{66D79C4D-70E8-4A3C-8991-A267CC181FF3}"/>
                  </a:ext>
                </a:extLst>
              </p:cNvPr>
              <p:cNvPicPr/>
              <p:nvPr/>
            </p:nvPicPr>
            <p:blipFill>
              <a:blip r:embed="rId8"/>
              <a:stretch>
                <a:fillRect/>
              </a:stretch>
            </p:blipFill>
            <p:spPr>
              <a:xfrm>
                <a:off x="8818582" y="6590542"/>
                <a:ext cx="320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422BB04-40E9-4FE6-85C3-694E4C58767C}"/>
                  </a:ext>
                </a:extLst>
              </p14:cNvPr>
              <p14:cNvContentPartPr/>
              <p14:nvPr/>
            </p14:nvContentPartPr>
            <p14:xfrm>
              <a:off x="8771782" y="6546262"/>
              <a:ext cx="16560" cy="18720"/>
            </p14:xfrm>
          </p:contentPart>
        </mc:Choice>
        <mc:Fallback xmlns="">
          <p:pic>
            <p:nvPicPr>
              <p:cNvPr id="5" name="Ink 4">
                <a:extLst>
                  <a:ext uri="{FF2B5EF4-FFF2-40B4-BE49-F238E27FC236}">
                    <a16:creationId xmlns:a16="http://schemas.microsoft.com/office/drawing/2014/main" id="{F422BB04-40E9-4FE6-85C3-694E4C58767C}"/>
                  </a:ext>
                </a:extLst>
              </p:cNvPr>
              <p:cNvPicPr/>
              <p:nvPr/>
            </p:nvPicPr>
            <p:blipFill>
              <a:blip r:embed="rId10"/>
              <a:stretch>
                <a:fillRect/>
              </a:stretch>
            </p:blipFill>
            <p:spPr>
              <a:xfrm>
                <a:off x="8763142" y="6537622"/>
                <a:ext cx="34200" cy="3636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10" name="Ink 9">
                <a:extLst>
                  <a:ext uri="{FF2B5EF4-FFF2-40B4-BE49-F238E27FC236}">
                    <a16:creationId xmlns:a16="http://schemas.microsoft.com/office/drawing/2014/main" id="{B4A1ECB4-8765-427D-B129-099C76FD50CA}"/>
                  </a:ext>
                </a:extLst>
              </p14:cNvPr>
              <p14:cNvContentPartPr/>
              <p14:nvPr>
                <p:extLst>
                  <p:ext uri="{42D2F446-02D8-4167-A562-619A0277C38B}">
                    <p15:isNarration xmlns:p15="http://schemas.microsoft.com/office/powerpoint/2012/main" val="1"/>
                  </p:ext>
                </p:extLst>
              </p14:nvPr>
            </p14:nvContentPartPr>
            <p14:xfrm>
              <a:off x="2026080" y="446760"/>
              <a:ext cx="6126840" cy="5145840"/>
            </p14:xfrm>
          </p:contentPart>
        </mc:Choice>
        <mc:Fallback xmlns="">
          <p:pic>
            <p:nvPicPr>
              <p:cNvPr id="10" name="Ink 9">
                <a:extLst>
                  <a:ext uri="{FF2B5EF4-FFF2-40B4-BE49-F238E27FC236}">
                    <a16:creationId xmlns:a16="http://schemas.microsoft.com/office/drawing/2014/main" id="{B4A1ECB4-8765-427D-B129-099C76FD50CA}"/>
                  </a:ext>
                </a:extLst>
              </p:cNvPr>
              <p:cNvPicPr>
                <a:picLocks noGrp="1" noRot="1" noChangeAspect="1" noMove="1" noResize="1" noEditPoints="1" noAdjustHandles="1" noChangeArrowheads="1" noChangeShapeType="1"/>
              </p:cNvPicPr>
              <p:nvPr/>
            </p:nvPicPr>
            <p:blipFill>
              <a:blip r:embed="rId12"/>
              <a:stretch>
                <a:fillRect/>
              </a:stretch>
            </p:blipFill>
            <p:spPr>
              <a:xfrm>
                <a:off x="2010240" y="393480"/>
                <a:ext cx="6158160" cy="5208480"/>
              </a:xfrm>
              <a:prstGeom prst="rect">
                <a:avLst/>
              </a:prstGeom>
            </p:spPr>
          </p:pic>
        </mc:Fallback>
      </mc:AlternateContent>
    </p:spTree>
    <p:extLst>
      <p:ext uri="{BB962C8B-B14F-4D97-AF65-F5344CB8AC3E}">
        <p14:creationId xmlns:p14="http://schemas.microsoft.com/office/powerpoint/2010/main" val="1756232294"/>
      </p:ext>
    </p:extLst>
  </p:cSld>
  <p:clrMapOvr>
    <a:masterClrMapping/>
  </p:clrMapOvr>
  <p:transition spd="med" advTm="263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B7C7311-A1D1-B747-81A5-BEDDF66E56C2}"/>
              </a:ext>
            </a:extLst>
          </p:cNvPr>
          <p:cNvSpPr txBox="1">
            <a:spLocks noChangeArrowheads="1"/>
          </p:cNvSpPr>
          <p:nvPr/>
        </p:nvSpPr>
        <p:spPr bwMode="auto">
          <a:xfrm>
            <a:off x="325441" y="381961"/>
            <a:ext cx="8493120" cy="5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b="1" dirty="0">
                <a:latin typeface="Arial" panose="020B0604020202020204" pitchFamily="34" charset="0"/>
              </a:rPr>
              <a:t>Ex. Common or separate reference groups?</a:t>
            </a:r>
          </a:p>
          <a:p>
            <a:pPr algn="ctr"/>
            <a:r>
              <a:rPr lang="en-GB" altLang="en-US" sz="2000" dirty="0">
                <a:latin typeface="Arial" panose="020B0604020202020204" pitchFamily="34" charset="0"/>
              </a:rPr>
              <a:t>Walking pace, walking duration, &amp; prostate cancer recurrence</a:t>
            </a:r>
            <a:r>
              <a:rPr lang="en-GB" altLang="en-US" sz="2000" b="1" dirty="0">
                <a:latin typeface="Arial" panose="020B0604020202020204" pitchFamily="34" charset="0"/>
              </a:rPr>
              <a:t> </a:t>
            </a:r>
          </a:p>
        </p:txBody>
      </p:sp>
      <p:pic>
        <p:nvPicPr>
          <p:cNvPr id="3074" name="Picture 2">
            <a:extLst>
              <a:ext uri="{FF2B5EF4-FFF2-40B4-BE49-F238E27FC236}">
                <a16:creationId xmlns:a16="http://schemas.microsoft.com/office/drawing/2014/main" id="{4F44BAAA-5B78-CB46-8536-6031688DD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7A693BA1-A8DD-C94B-9B07-B9CE99DB4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401" y="979561"/>
            <a:ext cx="65980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4EA52DE-E3FF-F848-9444-9C45E6334A8F}"/>
              </a:ext>
            </a:extLst>
          </p:cNvPr>
          <p:cNvSpPr txBox="1">
            <a:spLocks noChangeArrowheads="1"/>
          </p:cNvSpPr>
          <p:nvPr/>
        </p:nvSpPr>
        <p:spPr bwMode="auto">
          <a:xfrm>
            <a:off x="12744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Erin L. Richman et al. Cancer Res 2011;71:3889-3895</a:t>
            </a:r>
          </a:p>
        </p:txBody>
      </p:sp>
      <p:sp>
        <p:nvSpPr>
          <p:cNvPr id="3077" name="Text Box 5">
            <a:extLst>
              <a:ext uri="{FF2B5EF4-FFF2-40B4-BE49-F238E27FC236}">
                <a16:creationId xmlns:a16="http://schemas.microsoft.com/office/drawing/2014/main" id="{B1B7A740-FA10-934E-A97C-E1F209D83909}"/>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©2011 by American Association for Cancer Research</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6D79C4D-70E8-4A3C-8991-A267CC181FF3}"/>
                  </a:ext>
                </a:extLst>
              </p14:cNvPr>
              <p14:cNvContentPartPr/>
              <p14:nvPr/>
            </p14:nvContentPartPr>
            <p14:xfrm>
              <a:off x="8827222" y="6599542"/>
              <a:ext cx="14400" cy="14400"/>
            </p14:xfrm>
          </p:contentPart>
        </mc:Choice>
        <mc:Fallback xmlns="">
          <p:pic>
            <p:nvPicPr>
              <p:cNvPr id="4" name="Ink 3">
                <a:extLst>
                  <a:ext uri="{FF2B5EF4-FFF2-40B4-BE49-F238E27FC236}">
                    <a16:creationId xmlns:a16="http://schemas.microsoft.com/office/drawing/2014/main" id="{66D79C4D-70E8-4A3C-8991-A267CC181FF3}"/>
                  </a:ext>
                </a:extLst>
              </p:cNvPr>
              <p:cNvPicPr/>
              <p:nvPr/>
            </p:nvPicPr>
            <p:blipFill>
              <a:blip r:embed="rId8"/>
              <a:stretch>
                <a:fillRect/>
              </a:stretch>
            </p:blipFill>
            <p:spPr>
              <a:xfrm>
                <a:off x="8818582" y="6590542"/>
                <a:ext cx="320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422BB04-40E9-4FE6-85C3-694E4C58767C}"/>
                  </a:ext>
                </a:extLst>
              </p14:cNvPr>
              <p14:cNvContentPartPr/>
              <p14:nvPr/>
            </p14:nvContentPartPr>
            <p14:xfrm>
              <a:off x="8771782" y="6546262"/>
              <a:ext cx="16560" cy="18720"/>
            </p14:xfrm>
          </p:contentPart>
        </mc:Choice>
        <mc:Fallback xmlns="">
          <p:pic>
            <p:nvPicPr>
              <p:cNvPr id="5" name="Ink 4">
                <a:extLst>
                  <a:ext uri="{FF2B5EF4-FFF2-40B4-BE49-F238E27FC236}">
                    <a16:creationId xmlns:a16="http://schemas.microsoft.com/office/drawing/2014/main" id="{F422BB04-40E9-4FE6-85C3-694E4C58767C}"/>
                  </a:ext>
                </a:extLst>
              </p:cNvPr>
              <p:cNvPicPr/>
              <p:nvPr/>
            </p:nvPicPr>
            <p:blipFill>
              <a:blip r:embed="rId10"/>
              <a:stretch>
                <a:fillRect/>
              </a:stretch>
            </p:blipFill>
            <p:spPr>
              <a:xfrm>
                <a:off x="8763142" y="6537622"/>
                <a:ext cx="342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9ECF1A21-7133-4175-A43B-6EAAA5FC5971}"/>
                  </a:ext>
                </a:extLst>
              </p14:cNvPr>
              <p14:cNvContentPartPr/>
              <p14:nvPr/>
            </p14:nvContentPartPr>
            <p14:xfrm>
              <a:off x="2072880" y="814320"/>
              <a:ext cx="604080" cy="88200"/>
            </p14:xfrm>
          </p:contentPart>
        </mc:Choice>
        <mc:Fallback xmlns="">
          <p:pic>
            <p:nvPicPr>
              <p:cNvPr id="2" name="Ink 1">
                <a:extLst>
                  <a:ext uri="{FF2B5EF4-FFF2-40B4-BE49-F238E27FC236}">
                    <a16:creationId xmlns:a16="http://schemas.microsoft.com/office/drawing/2014/main" id="{9ECF1A21-7133-4175-A43B-6EAAA5FC5971}"/>
                  </a:ext>
                </a:extLst>
              </p:cNvPr>
              <p:cNvPicPr/>
              <p:nvPr/>
            </p:nvPicPr>
            <p:blipFill>
              <a:blip r:embed="rId12"/>
              <a:stretch>
                <a:fillRect/>
              </a:stretch>
            </p:blipFill>
            <p:spPr>
              <a:xfrm>
                <a:off x="2057040" y="750960"/>
                <a:ext cx="6354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6D9D4785-4E9F-4005-8E4E-01FA1BA7F517}"/>
                  </a:ext>
                </a:extLst>
              </p14:cNvPr>
              <p14:cNvContentPartPr/>
              <p14:nvPr/>
            </p14:nvContentPartPr>
            <p14:xfrm>
              <a:off x="3677040" y="837000"/>
              <a:ext cx="859680" cy="69120"/>
            </p14:xfrm>
          </p:contentPart>
        </mc:Choice>
        <mc:Fallback xmlns="">
          <p:pic>
            <p:nvPicPr>
              <p:cNvPr id="3" name="Ink 2">
                <a:extLst>
                  <a:ext uri="{FF2B5EF4-FFF2-40B4-BE49-F238E27FC236}">
                    <a16:creationId xmlns:a16="http://schemas.microsoft.com/office/drawing/2014/main" id="{6D9D4785-4E9F-4005-8E4E-01FA1BA7F517}"/>
                  </a:ext>
                </a:extLst>
              </p:cNvPr>
              <p:cNvPicPr/>
              <p:nvPr/>
            </p:nvPicPr>
            <p:blipFill>
              <a:blip r:embed="rId14"/>
              <a:stretch>
                <a:fillRect/>
              </a:stretch>
            </p:blipFill>
            <p:spPr>
              <a:xfrm>
                <a:off x="3661200" y="773640"/>
                <a:ext cx="8910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a16="http://schemas.microsoft.com/office/drawing/2014/main" id="{4672EC7F-6500-4077-BC97-141A127E0231}"/>
                  </a:ext>
                </a:extLst>
              </p14:cNvPr>
              <p14:cNvContentPartPr/>
              <p14:nvPr/>
            </p14:nvContentPartPr>
            <p14:xfrm>
              <a:off x="4926960" y="768960"/>
              <a:ext cx="3396600" cy="108360"/>
            </p14:xfrm>
          </p:contentPart>
        </mc:Choice>
        <mc:Fallback xmlns="">
          <p:pic>
            <p:nvPicPr>
              <p:cNvPr id="6" name="Ink 5">
                <a:extLst>
                  <a:ext uri="{FF2B5EF4-FFF2-40B4-BE49-F238E27FC236}">
                    <a16:creationId xmlns:a16="http://schemas.microsoft.com/office/drawing/2014/main" id="{4672EC7F-6500-4077-BC97-141A127E0231}"/>
                  </a:ext>
                </a:extLst>
              </p:cNvPr>
              <p:cNvPicPr/>
              <p:nvPr/>
            </p:nvPicPr>
            <p:blipFill>
              <a:blip r:embed="rId16"/>
              <a:stretch>
                <a:fillRect/>
              </a:stretch>
            </p:blipFill>
            <p:spPr>
              <a:xfrm>
                <a:off x="4911120" y="705600"/>
                <a:ext cx="3427920" cy="235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7">
            <p14:nvContentPartPr>
              <p14:cNvPr id="7" name="Ink 6">
                <a:extLst>
                  <a:ext uri="{FF2B5EF4-FFF2-40B4-BE49-F238E27FC236}">
                    <a16:creationId xmlns:a16="http://schemas.microsoft.com/office/drawing/2014/main" id="{798307D4-2E8B-45AE-840A-87CCBD20F834}"/>
                  </a:ext>
                </a:extLst>
              </p14:cNvPr>
              <p14:cNvContentPartPr/>
              <p14:nvPr>
                <p:extLst>
                  <p:ext uri="{42D2F446-02D8-4167-A562-619A0277C38B}">
                    <p15:isNarration xmlns:p15="http://schemas.microsoft.com/office/powerpoint/2012/main" val="1"/>
                  </p:ext>
                </p:extLst>
              </p14:nvPr>
            </p14:nvContentPartPr>
            <p14:xfrm>
              <a:off x="5120280" y="5360400"/>
              <a:ext cx="808920" cy="90360"/>
            </p14:xfrm>
          </p:contentPart>
        </mc:Choice>
        <mc:Fallback xmlns="">
          <p:pic>
            <p:nvPicPr>
              <p:cNvPr id="7" name="Ink 6">
                <a:extLst>
                  <a:ext uri="{FF2B5EF4-FFF2-40B4-BE49-F238E27FC236}">
                    <a16:creationId xmlns:a16="http://schemas.microsoft.com/office/drawing/2014/main" id="{798307D4-2E8B-45AE-840A-87CCBD20F834}"/>
                  </a:ext>
                </a:extLst>
              </p:cNvPr>
              <p:cNvPicPr>
                <a:picLocks noGrp="1" noRot="1" noChangeAspect="1" noMove="1" noResize="1" noEditPoints="1" noAdjustHandles="1" noChangeArrowheads="1" noChangeShapeType="1"/>
              </p:cNvPicPr>
              <p:nvPr/>
            </p:nvPicPr>
            <p:blipFill>
              <a:blip r:embed="rId18"/>
              <a:stretch>
                <a:fillRect/>
              </a:stretch>
            </p:blipFill>
            <p:spPr>
              <a:xfrm>
                <a:off x="5104440" y="5297040"/>
                <a:ext cx="840240" cy="217080"/>
              </a:xfrm>
              <a:prstGeom prst="rect">
                <a:avLst/>
              </a:prstGeom>
            </p:spPr>
          </p:pic>
        </mc:Fallback>
      </mc:AlternateContent>
    </p:spTree>
    <p:extLst>
      <p:ext uri="{BB962C8B-B14F-4D97-AF65-F5344CB8AC3E}">
        <p14:creationId xmlns:p14="http://schemas.microsoft.com/office/powerpoint/2010/main" val="1701369540"/>
      </p:ext>
    </p:extLst>
  </p:cSld>
  <p:clrMapOvr>
    <a:masterClrMapping/>
  </p:clrMapOvr>
  <p:transition spd="med" advTm="80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C15CA9F-8304-154B-8781-9499D9304694}"/>
              </a:ext>
            </a:extLst>
          </p:cNvPr>
          <p:cNvPicPr>
            <a:picLocks noChangeAspect="1"/>
          </p:cNvPicPr>
          <p:nvPr/>
        </p:nvPicPr>
        <p:blipFill>
          <a:blip r:embed="rId3"/>
          <a:stretch>
            <a:fillRect/>
          </a:stretch>
        </p:blipFill>
        <p:spPr>
          <a:xfrm>
            <a:off x="576046" y="329784"/>
            <a:ext cx="7991908" cy="58991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229452CE-8275-4193-98FE-8AB003E90472}"/>
                  </a:ext>
                </a:extLst>
              </p14:cNvPr>
              <p14:cNvContentPartPr/>
              <p14:nvPr>
                <p:extLst>
                  <p:ext uri="{42D2F446-02D8-4167-A562-619A0277C38B}">
                    <p15:isNarration xmlns:p15="http://schemas.microsoft.com/office/powerpoint/2012/main" val="1"/>
                  </p:ext>
                </p:extLst>
              </p14:nvPr>
            </p14:nvContentPartPr>
            <p14:xfrm>
              <a:off x="486720" y="1723680"/>
              <a:ext cx="6269400" cy="1707480"/>
            </p14:xfrm>
          </p:contentPart>
        </mc:Choice>
        <mc:Fallback xmlns="">
          <p:pic>
            <p:nvPicPr>
              <p:cNvPr id="6" name="Ink 5">
                <a:extLst>
                  <a:ext uri="{FF2B5EF4-FFF2-40B4-BE49-F238E27FC236}">
                    <a16:creationId xmlns:a16="http://schemas.microsoft.com/office/drawing/2014/main" id="{229452CE-8275-4193-98FE-8AB003E90472}"/>
                  </a:ext>
                </a:extLst>
              </p:cNvPr>
              <p:cNvPicPr>
                <a:picLocks noGrp="1" noRot="1" noChangeAspect="1" noMove="1" noResize="1" noEditPoints="1" noAdjustHandles="1" noChangeArrowheads="1" noChangeShapeType="1"/>
              </p:cNvPicPr>
              <p:nvPr/>
            </p:nvPicPr>
            <p:blipFill>
              <a:blip r:embed="rId7"/>
              <a:stretch>
                <a:fillRect/>
              </a:stretch>
            </p:blipFill>
            <p:spPr>
              <a:xfrm>
                <a:off x="477360" y="1714320"/>
                <a:ext cx="6288120" cy="1726200"/>
              </a:xfrm>
              <a:prstGeom prst="rect">
                <a:avLst/>
              </a:prstGeom>
            </p:spPr>
          </p:pic>
        </mc:Fallback>
      </mc:AlternateContent>
    </p:spTree>
    <p:extLst>
      <p:ext uri="{BB962C8B-B14F-4D97-AF65-F5344CB8AC3E}">
        <p14:creationId xmlns:p14="http://schemas.microsoft.com/office/powerpoint/2010/main" val="677528558"/>
      </p:ext>
    </p:extLst>
  </p:cSld>
  <p:clrMapOvr>
    <a:masterClrMapping/>
  </p:clrMapOvr>
  <p:transition advTm="43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438914"/>
            <a:ext cx="8089901" cy="834011"/>
          </a:xfrm>
        </p:spPr>
        <p:txBody>
          <a:bodyPr/>
          <a:lstStyle/>
          <a:p>
            <a:r>
              <a:rPr lang="en-US" b="1" dirty="0"/>
              <a:t>Summary - Presentation of results </a:t>
            </a:r>
            <a:br>
              <a:rPr lang="en-US" b="1" dirty="0"/>
            </a:br>
            <a:r>
              <a:rPr lang="en-US" b="1" dirty="0"/>
              <a:t>Corrected (2/8/22)</a:t>
            </a:r>
          </a:p>
        </p:txBody>
      </p:sp>
      <p:sp>
        <p:nvSpPr>
          <p:cNvPr id="5" name="Content Placeholder 4"/>
          <p:cNvSpPr>
            <a:spLocks noGrp="1"/>
          </p:cNvSpPr>
          <p:nvPr>
            <p:ph idx="1"/>
          </p:nvPr>
        </p:nvSpPr>
        <p:spPr>
          <a:xfrm>
            <a:off x="535909" y="1563752"/>
            <a:ext cx="8325548" cy="4011502"/>
          </a:xfrm>
        </p:spPr>
        <p:txBody>
          <a:bodyPr/>
          <a:lstStyle/>
          <a:p>
            <a:pPr>
              <a:spcBef>
                <a:spcPts val="600"/>
              </a:spcBef>
              <a:spcAft>
                <a:spcPts val="1200"/>
              </a:spcAft>
            </a:pPr>
            <a:r>
              <a:rPr lang="en-US" sz="2400" dirty="0"/>
              <a:t>Present RRs, ORs, or RDs, with confidence intervals for each stratum of the exposures with a common reference</a:t>
            </a:r>
          </a:p>
          <a:p>
            <a:pPr>
              <a:spcBef>
                <a:spcPts val="600"/>
              </a:spcBef>
              <a:spcAft>
                <a:spcPts val="1200"/>
              </a:spcAft>
            </a:pPr>
            <a:r>
              <a:rPr lang="en-US" sz="2400" dirty="0"/>
              <a:t>Present absolute risk for each category (when possible)</a:t>
            </a:r>
          </a:p>
          <a:p>
            <a:pPr>
              <a:spcBef>
                <a:spcPts val="600"/>
              </a:spcBef>
              <a:spcAft>
                <a:spcPts val="1200"/>
              </a:spcAft>
            </a:pPr>
            <a:r>
              <a:rPr lang="en-US" sz="2400" dirty="0"/>
              <a:t>Present measures of interaction on both additive </a:t>
            </a:r>
            <a:r>
              <a:rPr lang="en-US" sz="2400" dirty="0">
                <a:highlight>
                  <a:srgbClr val="FFFF00"/>
                </a:highlight>
              </a:rPr>
              <a:t>(IC</a:t>
            </a:r>
            <a:r>
              <a:rPr lang="en-US" sz="2400" baseline="-25000" dirty="0">
                <a:highlight>
                  <a:srgbClr val="FFFF00"/>
                </a:highlight>
              </a:rPr>
              <a:t>RD</a:t>
            </a:r>
            <a:r>
              <a:rPr lang="en-US" sz="2400" dirty="0">
                <a:highlight>
                  <a:srgbClr val="FFFF00"/>
                </a:highlight>
              </a:rPr>
              <a:t>, RERI</a:t>
            </a:r>
            <a:r>
              <a:rPr lang="en-US" sz="2400" baseline="-25000" dirty="0">
                <a:highlight>
                  <a:srgbClr val="FFFF00"/>
                </a:highlight>
              </a:rPr>
              <a:t>RR</a:t>
            </a:r>
            <a:r>
              <a:rPr lang="en-US" sz="2400" dirty="0">
                <a:highlight>
                  <a:srgbClr val="FFFF00"/>
                </a:highlight>
              </a:rPr>
              <a:t>)</a:t>
            </a:r>
            <a:r>
              <a:rPr lang="en-US" sz="2400" dirty="0"/>
              <a:t> and multiplicative scales </a:t>
            </a:r>
            <a:r>
              <a:rPr lang="en-US" sz="2400" dirty="0">
                <a:highlight>
                  <a:srgbClr val="FFFF00"/>
                </a:highlight>
              </a:rPr>
              <a:t>(IC</a:t>
            </a:r>
            <a:r>
              <a:rPr lang="en-US" sz="2400" baseline="-25000" dirty="0">
                <a:highlight>
                  <a:srgbClr val="FFFF00"/>
                </a:highlight>
              </a:rPr>
              <a:t>RR</a:t>
            </a:r>
            <a:r>
              <a:rPr lang="en-US" sz="2400" dirty="0">
                <a:highlight>
                  <a:srgbClr val="FFFF00"/>
                </a:highlight>
              </a:rPr>
              <a:t>)</a:t>
            </a:r>
            <a:r>
              <a:rPr lang="en-US" sz="2400" dirty="0"/>
              <a:t> with CIs &amp; p-values</a:t>
            </a:r>
          </a:p>
          <a:p>
            <a:pPr>
              <a:spcBef>
                <a:spcPts val="600"/>
              </a:spcBef>
              <a:spcAft>
                <a:spcPts val="1200"/>
              </a:spcAft>
            </a:pPr>
            <a:r>
              <a:rPr lang="en-US" sz="2400" dirty="0"/>
              <a:t>List the confounders for which the relations between both exposures and outcomes were adjusted for. </a:t>
            </a:r>
          </a:p>
        </p:txBody>
      </p:sp>
    </p:spTree>
    <p:extLst>
      <p:ext uri="{BB962C8B-B14F-4D97-AF65-F5344CB8AC3E}">
        <p14:creationId xmlns:p14="http://schemas.microsoft.com/office/powerpoint/2010/main" val="1750888213"/>
      </p:ext>
    </p:extLst>
  </p:cSld>
  <p:clrMapOvr>
    <a:masterClrMapping/>
  </p:clrMapOvr>
  <p:transition advTm="84591">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12"/>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8" name="Title 7">
            <a:extLst>
              <a:ext uri="{FF2B5EF4-FFF2-40B4-BE49-F238E27FC236}">
                <a16:creationId xmlns:a16="http://schemas.microsoft.com/office/drawing/2014/main" id="{C427A9EC-4BAD-4867-BC80-271D75C05D91}"/>
              </a:ext>
            </a:extLst>
          </p:cNvPr>
          <p:cNvSpPr>
            <a:spLocks noGrp="1"/>
          </p:cNvSpPr>
          <p:nvPr>
            <p:ph type="title"/>
          </p:nvPr>
        </p:nvSpPr>
        <p:spPr/>
        <p:txBody>
          <a:bodyPr/>
          <a:lstStyle/>
          <a:p>
            <a:r>
              <a:rPr lang="en-US" dirty="0"/>
              <a:t>Additional Examples from Lit.</a:t>
            </a:r>
          </a:p>
        </p:txBody>
      </p:sp>
    </p:spTree>
    <p:extLst>
      <p:ext uri="{BB962C8B-B14F-4D97-AF65-F5344CB8AC3E}">
        <p14:creationId xmlns:p14="http://schemas.microsoft.com/office/powerpoint/2010/main" val="1440650705"/>
      </p:ext>
    </p:extLst>
  </p:cSld>
  <p:clrMapOvr>
    <a:masterClrMapping/>
  </p:clrMapOvr>
  <p:transition advTm="19439">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9429-68B6-A84A-8606-E486AF1DDB9B}"/>
              </a:ext>
            </a:extLst>
          </p:cNvPr>
          <p:cNvSpPr>
            <a:spLocks noGrp="1"/>
          </p:cNvSpPr>
          <p:nvPr>
            <p:ph type="title"/>
          </p:nvPr>
        </p:nvSpPr>
        <p:spPr/>
        <p:txBody>
          <a:bodyPr/>
          <a:lstStyle/>
          <a:p>
            <a:r>
              <a:rPr lang="en-US" dirty="0"/>
              <a:t>Ques: Common reference or separate?</a:t>
            </a:r>
          </a:p>
        </p:txBody>
      </p:sp>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4"/>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63B83081-BF77-5F4F-8C94-FDE3EC2515DE}"/>
              </a:ext>
            </a:extLst>
          </p:cNvPr>
          <p:cNvPicPr>
            <a:picLocks noChangeAspect="1"/>
          </p:cNvPicPr>
          <p:nvPr/>
        </p:nvPicPr>
        <p:blipFill rotWithShape="1">
          <a:blip r:embed="rId3"/>
          <a:srcRect l="21884" t="31876" r="26812" b="12577"/>
          <a:stretch/>
        </p:blipFill>
        <p:spPr>
          <a:xfrm>
            <a:off x="782538" y="1272208"/>
            <a:ext cx="7832035" cy="4769835"/>
          </a:xfrm>
          <a:prstGeom prst="rect">
            <a:avLst/>
          </a:prstGeom>
        </p:spPr>
      </p:pic>
    </p:spTree>
    <p:extLst>
      <p:ext uri="{BB962C8B-B14F-4D97-AF65-F5344CB8AC3E}">
        <p14:creationId xmlns:p14="http://schemas.microsoft.com/office/powerpoint/2010/main" val="562556501"/>
      </p:ext>
    </p:extLst>
  </p:cSld>
  <p:clrMapOvr>
    <a:masterClrMapping/>
  </p:clrMapOvr>
  <p:transition advTm="19439">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solidFill>
                  <a:schemeClr val="bg2">
                    <a:lumMod val="85000"/>
                  </a:schemeClr>
                </a:solidFill>
              </a:rPr>
              <a:t>Interaction &amp; Effect Modification – </a:t>
            </a:r>
            <a:r>
              <a:rPr lang="en-US" sz="2400" i="1" dirty="0">
                <a:solidFill>
                  <a:schemeClr val="bg2">
                    <a:lumMod val="85000"/>
                  </a:schemeClr>
                </a:solidFill>
              </a:rPr>
              <a:t>what do these terms mean in epidemiology?</a:t>
            </a:r>
          </a:p>
          <a:p>
            <a:pPr marL="285750" indent="-285750">
              <a:buClr>
                <a:schemeClr val="tx1"/>
              </a:buClr>
              <a:buFont typeface="Arial" panose="020B0604020202020204" pitchFamily="34" charset="0"/>
              <a:buChar char="•"/>
            </a:pPr>
            <a:r>
              <a:rPr lang="en-US" sz="2400" dirty="0">
                <a:solidFill>
                  <a:schemeClr val="bg2">
                    <a:lumMod val="85000"/>
                  </a:schemeClr>
                </a:solidFill>
              </a:rPr>
              <a:t>Why or when do we want to study these?</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Interpretation of model coefficients with an interaction term</a:t>
            </a:r>
          </a:p>
          <a:p>
            <a:pPr marL="285750" indent="-285750">
              <a:buClr>
                <a:schemeClr val="tx1"/>
              </a:buClr>
              <a:buFont typeface="Arial" panose="020B0604020202020204" pitchFamily="34" charset="0"/>
              <a:buChar char="•"/>
            </a:pPr>
            <a:r>
              <a:rPr lang="en-US" sz="2400" dirty="0">
                <a:solidFill>
                  <a:schemeClr val="bg2">
                    <a:lumMod val="85000"/>
                  </a:schemeClr>
                </a:solidFill>
              </a:rPr>
              <a:t>Statistical Measures of Interaction (View on own, not recorded)</a:t>
            </a:r>
          </a:p>
          <a:p>
            <a:pPr marL="742939" lvl="1" indent="-285750">
              <a:buClr>
                <a:schemeClr val="tx1"/>
              </a:buClr>
              <a:buFont typeface="Arial" panose="020B0604020202020204" pitchFamily="34" charset="0"/>
              <a:buChar char="•"/>
            </a:pPr>
            <a:r>
              <a:rPr lang="en-US" sz="2400" dirty="0">
                <a:solidFill>
                  <a:schemeClr val="bg2">
                    <a:lumMod val="85000"/>
                  </a:schemeClr>
                </a:solidFill>
              </a:rPr>
              <a:t>Importance of Scale - Additive vs. Multiplicative Interaction</a:t>
            </a:r>
          </a:p>
          <a:p>
            <a:pPr marL="285750" indent="-285750">
              <a:buClr>
                <a:schemeClr val="tx1"/>
              </a:buClr>
              <a:buFont typeface="Arial" panose="020B0604020202020204" pitchFamily="34" charset="0"/>
              <a:buChar char="•"/>
            </a:pPr>
            <a:r>
              <a:rPr lang="en-US" sz="2400" dirty="0"/>
              <a:t>Presenting Effect Modification &amp; Interaction, Examples </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Interaction under Counterfactual Framework</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p:spTree>
    <p:extLst>
      <p:ext uri="{BB962C8B-B14F-4D97-AF65-F5344CB8AC3E}">
        <p14:creationId xmlns:p14="http://schemas.microsoft.com/office/powerpoint/2010/main" val="2440133833"/>
      </p:ext>
    </p:extLst>
  </p:cSld>
  <p:clrMapOvr>
    <a:masterClrMapping/>
  </p:clrMapOvr>
  <p:transition advTm="182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9429-68B6-A84A-8606-E486AF1DDB9B}"/>
              </a:ext>
            </a:extLst>
          </p:cNvPr>
          <p:cNvSpPr>
            <a:spLocks noGrp="1"/>
          </p:cNvSpPr>
          <p:nvPr>
            <p:ph type="title"/>
          </p:nvPr>
        </p:nvSpPr>
        <p:spPr/>
        <p:txBody>
          <a:bodyPr/>
          <a:lstStyle/>
          <a:p>
            <a:r>
              <a:rPr lang="en-US" dirty="0">
                <a:highlight>
                  <a:srgbClr val="FFFF00"/>
                </a:highlight>
              </a:rPr>
              <a:t>Ans: Separate within stratum reference groups</a:t>
            </a:r>
          </a:p>
        </p:txBody>
      </p:sp>
      <p:sp>
        <p:nvSpPr>
          <p:cNvPr id="4" name="Slide Number Placeholder 3">
            <a:extLst>
              <a:ext uri="{FF2B5EF4-FFF2-40B4-BE49-F238E27FC236}">
                <a16:creationId xmlns:a16="http://schemas.microsoft.com/office/drawing/2014/main" id="{661D9C7F-376B-7140-A2D9-EA85CF79DB2F}"/>
              </a:ext>
            </a:extLst>
          </p:cNvPr>
          <p:cNvSpPr>
            <a:spLocks noGrp="1"/>
          </p:cNvSpPr>
          <p:nvPr>
            <p:ph type="sldNum" sz="quarter" idx="4"/>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63B83081-BF77-5F4F-8C94-FDE3EC2515DE}"/>
              </a:ext>
            </a:extLst>
          </p:cNvPr>
          <p:cNvPicPr>
            <a:picLocks noChangeAspect="1"/>
          </p:cNvPicPr>
          <p:nvPr/>
        </p:nvPicPr>
        <p:blipFill rotWithShape="1">
          <a:blip r:embed="rId3"/>
          <a:srcRect l="21884" t="31876" r="26812" b="12577"/>
          <a:stretch/>
        </p:blipFill>
        <p:spPr>
          <a:xfrm>
            <a:off x="782538" y="1272208"/>
            <a:ext cx="7832035" cy="4769835"/>
          </a:xfrm>
          <a:prstGeom prst="rect">
            <a:avLst/>
          </a:prstGeom>
        </p:spPr>
      </p:pic>
    </p:spTree>
    <p:extLst>
      <p:ext uri="{BB962C8B-B14F-4D97-AF65-F5344CB8AC3E}">
        <p14:creationId xmlns:p14="http://schemas.microsoft.com/office/powerpoint/2010/main" val="244210396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358010" y="342037"/>
            <a:ext cx="8640215" cy="834074"/>
          </a:xfrm>
        </p:spPr>
        <p:txBody>
          <a:bodyPr/>
          <a:lstStyle/>
          <a:p>
            <a:r>
              <a:rPr lang="en-US" dirty="0"/>
              <a:t>Ex: Gene (</a:t>
            </a:r>
            <a:r>
              <a:rPr lang="en-US" dirty="0" err="1"/>
              <a:t>MnSOD</a:t>
            </a:r>
            <a:r>
              <a:rPr lang="en-US" dirty="0"/>
              <a:t>) x Environment (antioxidant) Interaction</a:t>
            </a:r>
            <a:br>
              <a:rPr lang="en-US" dirty="0"/>
            </a:br>
            <a:r>
              <a:rPr lang="en-US" dirty="0"/>
              <a:t>Ques: Common or separate reference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21</a:t>
            </a:fld>
            <a:endParaRPr lang="en-US" dirty="0">
              <a:solidFill>
                <a:srgbClr val="052049"/>
              </a:solidFill>
            </a:endParaRPr>
          </a:p>
        </p:txBody>
      </p:sp>
      <p:pic>
        <p:nvPicPr>
          <p:cNvPr id="4" name="Picture 3">
            <a:extLst>
              <a:ext uri="{FF2B5EF4-FFF2-40B4-BE49-F238E27FC236}">
                <a16:creationId xmlns:a16="http://schemas.microsoft.com/office/drawing/2014/main" id="{A817B197-A11B-4D4C-8FD8-721CCFDF4D09}"/>
              </a:ext>
            </a:extLst>
          </p:cNvPr>
          <p:cNvPicPr>
            <a:picLocks noChangeAspect="1"/>
          </p:cNvPicPr>
          <p:nvPr/>
        </p:nvPicPr>
        <p:blipFill>
          <a:blip r:embed="rId3"/>
          <a:stretch>
            <a:fillRect/>
          </a:stretch>
        </p:blipFill>
        <p:spPr>
          <a:xfrm>
            <a:off x="0" y="1385940"/>
            <a:ext cx="9144000" cy="3078956"/>
          </a:xfrm>
          <a:prstGeom prst="rect">
            <a:avLst/>
          </a:prstGeom>
        </p:spPr>
      </p:pic>
    </p:spTree>
    <p:extLst>
      <p:ext uri="{BB962C8B-B14F-4D97-AF65-F5344CB8AC3E}">
        <p14:creationId xmlns:p14="http://schemas.microsoft.com/office/powerpoint/2010/main" val="4520389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358010" y="342037"/>
            <a:ext cx="8640215" cy="834074"/>
          </a:xfrm>
        </p:spPr>
        <p:txBody>
          <a:bodyPr/>
          <a:lstStyle/>
          <a:p>
            <a:r>
              <a:rPr lang="en-US" dirty="0"/>
              <a:t>Ex: Gene (</a:t>
            </a:r>
            <a:r>
              <a:rPr lang="en-US" dirty="0" err="1"/>
              <a:t>MnSOD</a:t>
            </a:r>
            <a:r>
              <a:rPr lang="en-US" dirty="0"/>
              <a:t>) x Environment (antioxidant) Interaction</a:t>
            </a:r>
            <a:br>
              <a:rPr lang="en-US" dirty="0"/>
            </a:br>
            <a:r>
              <a:rPr lang="en-US" dirty="0">
                <a:highlight>
                  <a:srgbClr val="FFFF00"/>
                </a:highlight>
              </a:rPr>
              <a:t>Ans: Common reference grp, 3 outcomes (or models)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22</a:t>
            </a:fld>
            <a:endParaRPr lang="en-US" dirty="0">
              <a:solidFill>
                <a:srgbClr val="052049"/>
              </a:solidFill>
            </a:endParaRPr>
          </a:p>
        </p:txBody>
      </p:sp>
      <p:pic>
        <p:nvPicPr>
          <p:cNvPr id="4" name="Picture 3">
            <a:extLst>
              <a:ext uri="{FF2B5EF4-FFF2-40B4-BE49-F238E27FC236}">
                <a16:creationId xmlns:a16="http://schemas.microsoft.com/office/drawing/2014/main" id="{A817B197-A11B-4D4C-8FD8-721CCFDF4D09}"/>
              </a:ext>
            </a:extLst>
          </p:cNvPr>
          <p:cNvPicPr>
            <a:picLocks noChangeAspect="1"/>
          </p:cNvPicPr>
          <p:nvPr/>
        </p:nvPicPr>
        <p:blipFill>
          <a:blip r:embed="rId3"/>
          <a:stretch>
            <a:fillRect/>
          </a:stretch>
        </p:blipFill>
        <p:spPr>
          <a:xfrm>
            <a:off x="0" y="1385940"/>
            <a:ext cx="9144000" cy="3078956"/>
          </a:xfrm>
          <a:prstGeom prst="rect">
            <a:avLst/>
          </a:prstGeom>
        </p:spPr>
      </p:pic>
    </p:spTree>
    <p:extLst>
      <p:ext uri="{BB962C8B-B14F-4D97-AF65-F5344CB8AC3E}">
        <p14:creationId xmlns:p14="http://schemas.microsoft.com/office/powerpoint/2010/main" val="30490406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AC3B-7BC3-F24F-A261-0AFDFB7E09D9}"/>
              </a:ext>
            </a:extLst>
          </p:cNvPr>
          <p:cNvSpPr>
            <a:spLocks noGrp="1"/>
          </p:cNvSpPr>
          <p:nvPr>
            <p:ph type="title"/>
          </p:nvPr>
        </p:nvSpPr>
        <p:spPr/>
        <p:txBody>
          <a:bodyPr/>
          <a:lstStyle/>
          <a:p>
            <a:r>
              <a:rPr lang="en-US" dirty="0"/>
              <a:t>Ques: Common or separate reference group?</a:t>
            </a:r>
          </a:p>
        </p:txBody>
      </p:sp>
      <p:sp>
        <p:nvSpPr>
          <p:cNvPr id="4" name="Slide Number Placeholder 3">
            <a:extLst>
              <a:ext uri="{FF2B5EF4-FFF2-40B4-BE49-F238E27FC236}">
                <a16:creationId xmlns:a16="http://schemas.microsoft.com/office/drawing/2014/main" id="{89A91182-2F5C-D649-BED6-B833BB01789F}"/>
              </a:ext>
            </a:extLst>
          </p:cNvPr>
          <p:cNvSpPr>
            <a:spLocks noGrp="1"/>
          </p:cNvSpPr>
          <p:nvPr>
            <p:ph type="sldNum" sz="quarter" idx="4"/>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72862238-7011-0642-90C2-A4FF19CA35BA}"/>
              </a:ext>
            </a:extLst>
          </p:cNvPr>
          <p:cNvPicPr>
            <a:picLocks noChangeAspect="1"/>
          </p:cNvPicPr>
          <p:nvPr/>
        </p:nvPicPr>
        <p:blipFill rotWithShape="1">
          <a:blip r:embed="rId3"/>
          <a:srcRect l="30725" t="35636" r="30869" b="13865"/>
          <a:stretch/>
        </p:blipFill>
        <p:spPr>
          <a:xfrm>
            <a:off x="1080051" y="1126434"/>
            <a:ext cx="6983897" cy="5165449"/>
          </a:xfrm>
          <a:prstGeom prst="rect">
            <a:avLst/>
          </a:prstGeom>
        </p:spPr>
      </p:pic>
    </p:spTree>
    <p:extLst>
      <p:ext uri="{BB962C8B-B14F-4D97-AF65-F5344CB8AC3E}">
        <p14:creationId xmlns:p14="http://schemas.microsoft.com/office/powerpoint/2010/main" val="39575990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AC3B-7BC3-F24F-A261-0AFDFB7E09D9}"/>
              </a:ext>
            </a:extLst>
          </p:cNvPr>
          <p:cNvSpPr>
            <a:spLocks noGrp="1"/>
          </p:cNvSpPr>
          <p:nvPr>
            <p:ph type="title"/>
          </p:nvPr>
        </p:nvSpPr>
        <p:spPr>
          <a:xfrm>
            <a:off x="658369" y="239931"/>
            <a:ext cx="8080375" cy="834074"/>
          </a:xfrm>
        </p:spPr>
        <p:txBody>
          <a:bodyPr/>
          <a:lstStyle/>
          <a:p>
            <a:r>
              <a:rPr lang="en-US" dirty="0">
                <a:highlight>
                  <a:srgbClr val="FFFF00"/>
                </a:highlight>
              </a:rPr>
              <a:t>Ans. Common reference group</a:t>
            </a:r>
            <a:br>
              <a:rPr lang="en-US" dirty="0"/>
            </a:br>
            <a:r>
              <a:rPr lang="en-US" dirty="0"/>
              <a:t>How many dummy variables are used to model this?</a:t>
            </a:r>
          </a:p>
        </p:txBody>
      </p:sp>
      <p:sp>
        <p:nvSpPr>
          <p:cNvPr id="4" name="Slide Number Placeholder 3">
            <a:extLst>
              <a:ext uri="{FF2B5EF4-FFF2-40B4-BE49-F238E27FC236}">
                <a16:creationId xmlns:a16="http://schemas.microsoft.com/office/drawing/2014/main" id="{89A91182-2F5C-D649-BED6-B833BB01789F}"/>
              </a:ext>
            </a:extLst>
          </p:cNvPr>
          <p:cNvSpPr>
            <a:spLocks noGrp="1"/>
          </p:cNvSpPr>
          <p:nvPr>
            <p:ph type="sldNum" sz="quarter" idx="4"/>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pic>
        <p:nvPicPr>
          <p:cNvPr id="6" name="Picture 5" descr="A screenshot of a computer&#10;&#10;Description automatically generated">
            <a:extLst>
              <a:ext uri="{FF2B5EF4-FFF2-40B4-BE49-F238E27FC236}">
                <a16:creationId xmlns:a16="http://schemas.microsoft.com/office/drawing/2014/main" id="{72862238-7011-0642-90C2-A4FF19CA35BA}"/>
              </a:ext>
            </a:extLst>
          </p:cNvPr>
          <p:cNvPicPr>
            <a:picLocks noChangeAspect="1"/>
          </p:cNvPicPr>
          <p:nvPr/>
        </p:nvPicPr>
        <p:blipFill rotWithShape="1">
          <a:blip r:embed="rId3"/>
          <a:srcRect l="30725" t="35636" r="30869" b="13865"/>
          <a:stretch/>
        </p:blipFill>
        <p:spPr>
          <a:xfrm>
            <a:off x="1080051" y="1126434"/>
            <a:ext cx="6983897" cy="5165449"/>
          </a:xfrm>
          <a:prstGeom prst="rect">
            <a:avLst/>
          </a:prstGeom>
        </p:spPr>
      </p:pic>
      <p:sp>
        <p:nvSpPr>
          <p:cNvPr id="3" name="TextBox 2">
            <a:extLst>
              <a:ext uri="{FF2B5EF4-FFF2-40B4-BE49-F238E27FC236}">
                <a16:creationId xmlns:a16="http://schemas.microsoft.com/office/drawing/2014/main" id="{B557C162-CE34-7F4B-83CC-D2E4859B4CFE}"/>
              </a:ext>
            </a:extLst>
          </p:cNvPr>
          <p:cNvSpPr txBox="1"/>
          <p:nvPr/>
        </p:nvSpPr>
        <p:spPr bwMode="auto">
          <a:xfrm>
            <a:off x="8789437" y="6438122"/>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421541076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436C0-E8E8-3446-B37A-1A51BC481DEA}"/>
              </a:ext>
            </a:extLst>
          </p:cNvPr>
          <p:cNvSpPr>
            <a:spLocks noGrp="1"/>
          </p:cNvSpPr>
          <p:nvPr>
            <p:ph type="sldNum" sz="quarter" idx="13"/>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3" name="Title 2">
            <a:extLst>
              <a:ext uri="{FF2B5EF4-FFF2-40B4-BE49-F238E27FC236}">
                <a16:creationId xmlns:a16="http://schemas.microsoft.com/office/drawing/2014/main" id="{C7CB1B96-62B2-084C-A02F-42C1314EC927}"/>
              </a:ext>
            </a:extLst>
          </p:cNvPr>
          <p:cNvSpPr>
            <a:spLocks noGrp="1"/>
          </p:cNvSpPr>
          <p:nvPr>
            <p:ph type="title"/>
          </p:nvPr>
        </p:nvSpPr>
        <p:spPr>
          <a:xfrm>
            <a:off x="453584" y="425002"/>
            <a:ext cx="8538015" cy="611449"/>
          </a:xfrm>
        </p:spPr>
        <p:txBody>
          <a:bodyPr/>
          <a:lstStyle/>
          <a:p>
            <a:r>
              <a:rPr lang="en-US" sz="3200" dirty="0"/>
              <a:t>Options for Presenting Interaction / Eff Mod</a:t>
            </a:r>
          </a:p>
        </p:txBody>
      </p:sp>
      <p:sp>
        <p:nvSpPr>
          <p:cNvPr id="5" name="Text Placeholder 3">
            <a:extLst>
              <a:ext uri="{FF2B5EF4-FFF2-40B4-BE49-F238E27FC236}">
                <a16:creationId xmlns:a16="http://schemas.microsoft.com/office/drawing/2014/main" id="{58C675E2-C154-2B4B-8BA8-0C9F14F6D778}"/>
              </a:ext>
            </a:extLst>
          </p:cNvPr>
          <p:cNvSpPr>
            <a:spLocks noGrp="1"/>
          </p:cNvSpPr>
          <p:nvPr>
            <p:ph type="body" sz="quarter" idx="14"/>
          </p:nvPr>
        </p:nvSpPr>
        <p:spPr/>
        <p:txBody>
          <a:bodyPr>
            <a:normAutofit/>
          </a:bodyPr>
          <a:lstStyle/>
          <a:p>
            <a:pPr marL="285750" indent="-285750">
              <a:buClr>
                <a:schemeClr val="tx1"/>
              </a:buClr>
              <a:buSzPct val="100000"/>
              <a:buFont typeface="Arial" panose="020B0604020202020204" pitchFamily="34" charset="0"/>
              <a:buChar char="•"/>
            </a:pPr>
            <a:r>
              <a:rPr lang="en-US" sz="2400" dirty="0"/>
              <a:t>Single reference group</a:t>
            </a:r>
          </a:p>
          <a:p>
            <a:pPr marL="285750" indent="-285750">
              <a:buClr>
                <a:schemeClr val="tx1"/>
              </a:buClr>
              <a:buSzPct val="100000"/>
              <a:buFont typeface="Arial" panose="020B0604020202020204" pitchFamily="34" charset="0"/>
              <a:buChar char="•"/>
            </a:pPr>
            <a:r>
              <a:rPr lang="en-US" sz="2400" dirty="0"/>
              <a:t>Estimates for E within G and G within E</a:t>
            </a:r>
          </a:p>
          <a:p>
            <a:pPr marL="285750" indent="-285750">
              <a:buClr>
                <a:schemeClr val="tx1"/>
              </a:buClr>
              <a:buSzPct val="100000"/>
              <a:buFont typeface="Arial" panose="020B0604020202020204" pitchFamily="34" charset="0"/>
              <a:buChar char="•"/>
            </a:pPr>
            <a:r>
              <a:rPr lang="en-US" sz="2400" dirty="0"/>
              <a:t>Interaction measures on additive and multiplicative scales, with CI and p-values</a:t>
            </a:r>
          </a:p>
          <a:p>
            <a:pPr marL="285750" indent="-285750">
              <a:buClr>
                <a:schemeClr val="tx1"/>
              </a:buClr>
              <a:buSzPct val="100000"/>
              <a:buFont typeface="Arial" panose="020B0604020202020204" pitchFamily="34" charset="0"/>
              <a:buChar char="•"/>
            </a:pPr>
            <a:r>
              <a:rPr lang="en-US" sz="2400" dirty="0"/>
              <a:t>Noting exposure-outcome confounders for which adjustment have been made (often in footnotes)</a:t>
            </a:r>
          </a:p>
          <a:p>
            <a:pPr marL="285750" indent="-285750">
              <a:buClr>
                <a:schemeClr val="tx1"/>
              </a:buClr>
              <a:buSzPct val="100000"/>
              <a:buFont typeface="Arial" panose="020B0604020202020204" pitchFamily="34" charset="0"/>
              <a:buChar char="•"/>
            </a:pPr>
            <a:endParaRPr lang="en-US" sz="2200" i="1" dirty="0"/>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6" name="Ink 5">
                <a:extLst>
                  <a:ext uri="{FF2B5EF4-FFF2-40B4-BE49-F238E27FC236}">
                    <a16:creationId xmlns:a16="http://schemas.microsoft.com/office/drawing/2014/main" id="{2015956B-E5D5-42C1-B95B-45D1C513E337}"/>
                  </a:ext>
                </a:extLst>
              </p14:cNvPr>
              <p14:cNvContentPartPr/>
              <p14:nvPr>
                <p:extLst>
                  <p:ext uri="{42D2F446-02D8-4167-A562-619A0277C38B}">
                    <p15:isNarration xmlns:p15="http://schemas.microsoft.com/office/powerpoint/2012/main" val="1"/>
                  </p:ext>
                </p:extLst>
              </p14:nvPr>
            </p14:nvContentPartPr>
            <p14:xfrm>
              <a:off x="2538360" y="2446200"/>
              <a:ext cx="5141880" cy="2194560"/>
            </p14:xfrm>
          </p:contentPart>
        </mc:Choice>
        <mc:Fallback xmlns="">
          <p:pic>
            <p:nvPicPr>
              <p:cNvPr id="6" name="Ink 5">
                <a:extLst>
                  <a:ext uri="{FF2B5EF4-FFF2-40B4-BE49-F238E27FC236}">
                    <a16:creationId xmlns:a16="http://schemas.microsoft.com/office/drawing/2014/main" id="{2015956B-E5D5-42C1-B95B-45D1C513E337}"/>
                  </a:ext>
                </a:extLst>
              </p:cNvPr>
              <p:cNvPicPr>
                <a:picLocks noGrp="1" noRot="1" noChangeAspect="1" noMove="1" noResize="1" noEditPoints="1" noAdjustHandles="1" noChangeArrowheads="1" noChangeShapeType="1"/>
              </p:cNvPicPr>
              <p:nvPr/>
            </p:nvPicPr>
            <p:blipFill>
              <a:blip r:embed="rId6"/>
              <a:stretch>
                <a:fillRect/>
              </a:stretch>
            </p:blipFill>
            <p:spPr>
              <a:xfrm>
                <a:off x="2529000" y="2436840"/>
                <a:ext cx="5160600" cy="2213280"/>
              </a:xfrm>
              <a:prstGeom prst="rect">
                <a:avLst/>
              </a:prstGeom>
            </p:spPr>
          </p:pic>
        </mc:Fallback>
      </mc:AlternateContent>
    </p:spTree>
    <p:extLst>
      <p:ext uri="{BB962C8B-B14F-4D97-AF65-F5344CB8AC3E}">
        <p14:creationId xmlns:p14="http://schemas.microsoft.com/office/powerpoint/2010/main" val="1597162640"/>
      </p:ext>
    </p:extLst>
  </p:cSld>
  <p:clrMapOvr>
    <a:masterClrMapping/>
  </p:clrMapOvr>
  <p:transition advTm="500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82DAD-92D7-4FC8-B7C6-278B91BF0E38}"/>
              </a:ext>
            </a:extLst>
          </p:cNvPr>
          <p:cNvSpPr txBox="1"/>
          <p:nvPr/>
        </p:nvSpPr>
        <p:spPr bwMode="auto">
          <a:xfrm>
            <a:off x="671944" y="498764"/>
            <a:ext cx="7800109" cy="307777"/>
          </a:xfrm>
          <a:prstGeom prst="rect">
            <a:avLst/>
          </a:prstGeom>
          <a:noFill/>
          <a:ln w="19050" algn="ctr">
            <a:noFill/>
            <a:miter lim="800000"/>
            <a:headEnd/>
            <a:tailEnd/>
          </a:ln>
        </p:spPr>
        <p:txBody>
          <a:bodyPr wrap="square" lIns="0" tIns="0" rIns="0" bIns="0" rtlCol="0">
            <a:spAutoFit/>
          </a:bodyPr>
          <a:lstStyle/>
          <a:p>
            <a:r>
              <a:rPr lang="en-US" sz="2000" dirty="0"/>
              <a:t> Statistical Interaction vs. Effect Modification vs. Causal Interaction?</a:t>
            </a:r>
          </a:p>
        </p:txBody>
      </p:sp>
      <p:pic>
        <p:nvPicPr>
          <p:cNvPr id="1028" name="Picture 4" descr="Image result for three paths diverged">
            <a:extLst>
              <a:ext uri="{FF2B5EF4-FFF2-40B4-BE49-F238E27FC236}">
                <a16:creationId xmlns:a16="http://schemas.microsoft.com/office/drawing/2014/main" id="{79C0BE2D-0C0F-45C0-BC2D-567718407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47" y="990600"/>
            <a:ext cx="7663102" cy="43104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4E1E936F-2C36-418E-A3AE-D10F8DA7955D}"/>
                  </a:ext>
                </a:extLst>
              </p14:cNvPr>
              <p14:cNvContentPartPr/>
              <p14:nvPr>
                <p:extLst>
                  <p:ext uri="{42D2F446-02D8-4167-A562-619A0277C38B}">
                    <p15:isNarration xmlns:p15="http://schemas.microsoft.com/office/powerpoint/2012/main" val="1"/>
                  </p:ext>
                </p:extLst>
              </p14:nvPr>
            </p14:nvContentPartPr>
            <p14:xfrm>
              <a:off x="618120" y="139320"/>
              <a:ext cx="7929720" cy="703080"/>
            </p14:xfrm>
          </p:contentPart>
        </mc:Choice>
        <mc:Fallback xmlns="">
          <p:pic>
            <p:nvPicPr>
              <p:cNvPr id="4" name="Ink 3">
                <a:extLst>
                  <a:ext uri="{FF2B5EF4-FFF2-40B4-BE49-F238E27FC236}">
                    <a16:creationId xmlns:a16="http://schemas.microsoft.com/office/drawing/2014/main" id="{4E1E936F-2C36-418E-A3AE-D10F8DA7955D}"/>
                  </a:ext>
                </a:extLst>
              </p:cNvPr>
              <p:cNvPicPr>
                <a:picLocks noGrp="1" noRot="1" noChangeAspect="1" noMove="1" noResize="1" noEditPoints="1" noAdjustHandles="1" noChangeArrowheads="1" noChangeShapeType="1"/>
              </p:cNvPicPr>
              <p:nvPr/>
            </p:nvPicPr>
            <p:blipFill>
              <a:blip r:embed="rId7"/>
              <a:stretch>
                <a:fillRect/>
              </a:stretch>
            </p:blipFill>
            <p:spPr>
              <a:xfrm>
                <a:off x="602280" y="129960"/>
                <a:ext cx="7954920" cy="775800"/>
              </a:xfrm>
              <a:prstGeom prst="rect">
                <a:avLst/>
              </a:prstGeom>
            </p:spPr>
          </p:pic>
        </mc:Fallback>
      </mc:AlternateContent>
    </p:spTree>
    <p:extLst>
      <p:ext uri="{BB962C8B-B14F-4D97-AF65-F5344CB8AC3E}">
        <p14:creationId xmlns:p14="http://schemas.microsoft.com/office/powerpoint/2010/main" val="3281747466"/>
      </p:ext>
    </p:extLst>
  </p:cSld>
  <p:clrMapOvr>
    <a:masterClrMapping/>
  </p:clrMapOvr>
  <p:transition advTm="1177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Additive or Multiplicative (statistical) Interaction?</a:t>
            </a:r>
          </a:p>
        </p:txBody>
      </p:sp>
      <p:sp>
        <p:nvSpPr>
          <p:cNvPr id="3" name="Content Placeholder 2"/>
          <p:cNvSpPr>
            <a:spLocks noGrp="1"/>
          </p:cNvSpPr>
          <p:nvPr>
            <p:ph idx="1"/>
          </p:nvPr>
        </p:nvSpPr>
        <p:spPr>
          <a:xfrm>
            <a:off x="661375" y="2072440"/>
            <a:ext cx="8082259" cy="4003895"/>
          </a:xfrm>
        </p:spPr>
        <p:txBody>
          <a:bodyPr/>
          <a:lstStyle/>
          <a:p>
            <a:r>
              <a:rPr lang="en-US" dirty="0"/>
              <a:t>Additive interaction more relevant for public health practice</a:t>
            </a:r>
          </a:p>
          <a:p>
            <a:pPr lvl="1"/>
            <a:r>
              <a:rPr lang="en-US" dirty="0"/>
              <a:t>Informs which group would benefit most from treatment</a:t>
            </a:r>
          </a:p>
          <a:p>
            <a:r>
              <a:rPr lang="en-US" dirty="0"/>
              <a:t> Published epidemiologic studies tend to report interaction only on the multiplicative scale</a:t>
            </a:r>
          </a:p>
          <a:p>
            <a:pPr lvl="1"/>
            <a:r>
              <a:rPr lang="en-US" dirty="0"/>
              <a:t>1 in 50 studies reported interaction on additive scale (</a:t>
            </a:r>
            <a:r>
              <a:rPr lang="en-US" dirty="0" err="1"/>
              <a:t>Knol</a:t>
            </a:r>
            <a:r>
              <a:rPr lang="en-US" dirty="0"/>
              <a:t> 2009)</a:t>
            </a:r>
          </a:p>
          <a:p>
            <a:pPr lvl="1"/>
            <a:r>
              <a:rPr lang="en-US" dirty="0"/>
              <a:t>Easier to estimate from statistical models </a:t>
            </a:r>
          </a:p>
          <a:p>
            <a:pPr lvl="1"/>
            <a:endParaRPr lang="en-US" dirty="0"/>
          </a:p>
          <a:p>
            <a:pPr marL="0" indent="0" algn="ctr">
              <a:buNone/>
            </a:pPr>
            <a:r>
              <a:rPr lang="en-US" sz="2400" b="1" i="1" dirty="0">
                <a:solidFill>
                  <a:srgbClr val="7030A0"/>
                </a:solidFill>
              </a:rPr>
              <a:t>If examining effect mod or “joint effects” is primary objective, report statistical interaction on both scales</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4" name="Ink 3">
                <a:extLst>
                  <a:ext uri="{FF2B5EF4-FFF2-40B4-BE49-F238E27FC236}">
                    <a16:creationId xmlns:a16="http://schemas.microsoft.com/office/drawing/2014/main" id="{35850DCE-9AF3-420E-905C-4CF8564184B1}"/>
                  </a:ext>
                </a:extLst>
              </p14:cNvPr>
              <p14:cNvContentPartPr/>
              <p14:nvPr>
                <p:extLst>
                  <p:ext uri="{42D2F446-02D8-4167-A562-619A0277C38B}">
                    <p15:isNarration xmlns:p15="http://schemas.microsoft.com/office/powerpoint/2012/main" val="1"/>
                  </p:ext>
                </p:extLst>
              </p14:nvPr>
            </p14:nvContentPartPr>
            <p14:xfrm>
              <a:off x="1309320" y="2185200"/>
              <a:ext cx="7142760" cy="2040120"/>
            </p14:xfrm>
          </p:contentPart>
        </mc:Choice>
        <mc:Fallback xmlns="">
          <p:pic>
            <p:nvPicPr>
              <p:cNvPr id="4" name="Ink 3">
                <a:extLst>
                  <a:ext uri="{FF2B5EF4-FFF2-40B4-BE49-F238E27FC236}">
                    <a16:creationId xmlns:a16="http://schemas.microsoft.com/office/drawing/2014/main" id="{35850DCE-9AF3-420E-905C-4CF8564184B1}"/>
                  </a:ext>
                </a:extLst>
              </p:cNvPr>
              <p:cNvPicPr>
                <a:picLocks noGrp="1" noRot="1" noChangeAspect="1" noMove="1" noResize="1" noEditPoints="1" noAdjustHandles="1" noChangeArrowheads="1" noChangeShapeType="1"/>
              </p:cNvPicPr>
              <p:nvPr/>
            </p:nvPicPr>
            <p:blipFill>
              <a:blip r:embed="rId6"/>
              <a:stretch>
                <a:fillRect/>
              </a:stretch>
            </p:blipFill>
            <p:spPr>
              <a:xfrm>
                <a:off x="1293480" y="2121840"/>
                <a:ext cx="7174080" cy="2166840"/>
              </a:xfrm>
              <a:prstGeom prst="rect">
                <a:avLst/>
              </a:prstGeom>
            </p:spPr>
          </p:pic>
        </mc:Fallback>
      </mc:AlternateContent>
    </p:spTree>
    <p:extLst>
      <p:ext uri="{BB962C8B-B14F-4D97-AF65-F5344CB8AC3E}">
        <p14:creationId xmlns:p14="http://schemas.microsoft.com/office/powerpoint/2010/main" val="3026743735"/>
      </p:ext>
    </p:extLst>
  </p:cSld>
  <p:clrMapOvr>
    <a:masterClrMapping/>
  </p:clrMapOvr>
  <p:transition advTm="61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508" y="585874"/>
            <a:ext cx="8089901" cy="834074"/>
          </a:xfrm>
        </p:spPr>
        <p:txBody>
          <a:bodyPr/>
          <a:lstStyle/>
          <a:p>
            <a:r>
              <a:rPr lang="en-US" dirty="0"/>
              <a:t>Ex. Presenting stratum-specific effects, </a:t>
            </a:r>
            <a:r>
              <a:rPr lang="en-US" b="1" i="1" dirty="0"/>
              <a:t>separate</a:t>
            </a:r>
            <a:r>
              <a:rPr lang="en-US" dirty="0"/>
              <a:t> reference groups</a:t>
            </a:r>
          </a:p>
        </p:txBody>
      </p:sp>
      <p:sp>
        <p:nvSpPr>
          <p:cNvPr id="4" name="Content Placeholder 3"/>
          <p:cNvSpPr>
            <a:spLocks noGrp="1"/>
          </p:cNvSpPr>
          <p:nvPr>
            <p:ph idx="1"/>
          </p:nvPr>
        </p:nvSpPr>
        <p:spPr>
          <a:xfrm>
            <a:off x="409226" y="4538481"/>
            <a:ext cx="8325548" cy="1733645"/>
          </a:xfrm>
        </p:spPr>
        <p:txBody>
          <a:bodyPr/>
          <a:lstStyle/>
          <a:p>
            <a:r>
              <a:rPr lang="en-US" sz="1800" dirty="0"/>
              <a:t>Examining effects of asbestos within levels of smoking? </a:t>
            </a:r>
          </a:p>
          <a:p>
            <a:r>
              <a:rPr lang="en-US" sz="1800" dirty="0"/>
              <a:t>Examining effects of smoking within levels of asbestos? </a:t>
            </a:r>
          </a:p>
          <a:p>
            <a:r>
              <a:rPr lang="en-US" sz="1800" dirty="0"/>
              <a:t>Which group has highest risk of outcome? </a:t>
            </a:r>
          </a:p>
        </p:txBody>
      </p:sp>
      <p:pic>
        <p:nvPicPr>
          <p:cNvPr id="5" name="Picture 4"/>
          <p:cNvPicPr>
            <a:picLocks noChangeAspect="1"/>
          </p:cNvPicPr>
          <p:nvPr/>
        </p:nvPicPr>
        <p:blipFill rotWithShape="1">
          <a:blip r:embed="rId4"/>
          <a:srcRect l="11005" t="25363" r="60194" b="66784"/>
          <a:stretch/>
        </p:blipFill>
        <p:spPr>
          <a:xfrm>
            <a:off x="181887" y="2670211"/>
            <a:ext cx="8904917" cy="1517577"/>
          </a:xfrm>
          <a:prstGeom prst="rect">
            <a:avLst/>
          </a:prstGeom>
        </p:spPr>
      </p:pic>
      <p:sp>
        <p:nvSpPr>
          <p:cNvPr id="6" name="Rectangle 5"/>
          <p:cNvSpPr/>
          <p:nvPr/>
        </p:nvSpPr>
        <p:spPr>
          <a:xfrm>
            <a:off x="6734687" y="4538481"/>
            <a:ext cx="706205" cy="369332"/>
          </a:xfrm>
          <a:prstGeom prst="rect">
            <a:avLst/>
          </a:prstGeom>
        </p:spPr>
        <p:txBody>
          <a:bodyPr wrap="square">
            <a:spAutoFit/>
          </a:bodyPr>
          <a:lstStyle/>
          <a:p>
            <a:r>
              <a:rPr lang="en-US" b="1" dirty="0">
                <a:solidFill>
                  <a:srgbClr val="00B050"/>
                </a:solidFill>
                <a:latin typeface="+mj-lt"/>
              </a:rPr>
              <a:t>YES</a:t>
            </a:r>
          </a:p>
        </p:txBody>
      </p:sp>
      <p:sp>
        <p:nvSpPr>
          <p:cNvPr id="7" name="Rectangle 6"/>
          <p:cNvSpPr/>
          <p:nvPr/>
        </p:nvSpPr>
        <p:spPr>
          <a:xfrm>
            <a:off x="6734687" y="4932947"/>
            <a:ext cx="706205" cy="369332"/>
          </a:xfrm>
          <a:prstGeom prst="rect">
            <a:avLst/>
          </a:prstGeom>
        </p:spPr>
        <p:txBody>
          <a:bodyPr wrap="square">
            <a:spAutoFit/>
          </a:bodyPr>
          <a:lstStyle/>
          <a:p>
            <a:r>
              <a:rPr lang="en-US" b="1" dirty="0">
                <a:solidFill>
                  <a:srgbClr val="FF0000"/>
                </a:solidFill>
                <a:latin typeface="+mj-lt"/>
              </a:rPr>
              <a:t>NO</a:t>
            </a:r>
          </a:p>
        </p:txBody>
      </p:sp>
      <p:sp>
        <p:nvSpPr>
          <p:cNvPr id="9" name="Rectangle 8"/>
          <p:cNvSpPr/>
          <p:nvPr/>
        </p:nvSpPr>
        <p:spPr>
          <a:xfrm>
            <a:off x="6734687" y="5299142"/>
            <a:ext cx="764249" cy="369332"/>
          </a:xfrm>
          <a:prstGeom prst="rect">
            <a:avLst/>
          </a:prstGeom>
        </p:spPr>
        <p:txBody>
          <a:bodyPr wrap="square">
            <a:spAutoFit/>
          </a:bodyPr>
          <a:lstStyle/>
          <a:p>
            <a:r>
              <a:rPr lang="en-US" b="1" dirty="0">
                <a:solidFill>
                  <a:srgbClr val="FF0000"/>
                </a:solidFill>
                <a:latin typeface="+mj-lt"/>
              </a:rPr>
              <a:t>NO</a:t>
            </a:r>
          </a:p>
        </p:txBody>
      </p:sp>
      <p:sp>
        <p:nvSpPr>
          <p:cNvPr id="11" name="TextBox 10">
            <a:extLst>
              <a:ext uri="{FF2B5EF4-FFF2-40B4-BE49-F238E27FC236}">
                <a16:creationId xmlns:a16="http://schemas.microsoft.com/office/drawing/2014/main" id="{B789E679-560F-9D40-A69B-35A2E4EA25B5}"/>
              </a:ext>
            </a:extLst>
          </p:cNvPr>
          <p:cNvSpPr txBox="1"/>
          <p:nvPr/>
        </p:nvSpPr>
        <p:spPr bwMode="auto">
          <a:xfrm>
            <a:off x="1356852" y="1948943"/>
            <a:ext cx="6459663" cy="615553"/>
          </a:xfrm>
          <a:prstGeom prst="rect">
            <a:avLst/>
          </a:prstGeom>
          <a:solidFill>
            <a:schemeClr val="bg1"/>
          </a:solidFill>
          <a:ln w="19050" algn="ctr">
            <a:noFill/>
            <a:miter lim="800000"/>
            <a:headEnd/>
            <a:tailEnd/>
          </a:ln>
        </p:spPr>
        <p:txBody>
          <a:bodyPr wrap="square" lIns="0" tIns="0" rIns="0" bIns="0" rtlCol="0">
            <a:spAutoFit/>
          </a:bodyPr>
          <a:lstStyle/>
          <a:p>
            <a:pPr algn="ctr"/>
            <a:r>
              <a:rPr lang="en-US" sz="2000" dirty="0"/>
              <a:t>Table 5. Risk Ratios with separate reference groups </a:t>
            </a:r>
          </a:p>
          <a:p>
            <a:pPr algn="ctr"/>
            <a:r>
              <a:rPr lang="en-US" sz="2000" dirty="0">
                <a:solidFill>
                  <a:srgbClr val="FF0000"/>
                </a:solidFill>
              </a:rPr>
              <a:t>Uninformative Presentation</a:t>
            </a:r>
          </a:p>
        </p:txBody>
      </p:sp>
      <p:sp>
        <p:nvSpPr>
          <p:cNvPr id="12" name="Title 1">
            <a:extLst>
              <a:ext uri="{FF2B5EF4-FFF2-40B4-BE49-F238E27FC236}">
                <a16:creationId xmlns:a16="http://schemas.microsoft.com/office/drawing/2014/main" id="{19B4119B-CF42-4552-B8A3-8881191C9017}"/>
              </a:ext>
            </a:extLst>
          </p:cNvPr>
          <p:cNvSpPr txBox="1">
            <a:spLocks/>
          </p:cNvSpPr>
          <p:nvPr/>
        </p:nvSpPr>
        <p:spPr>
          <a:xfrm>
            <a:off x="743440" y="578952"/>
            <a:ext cx="8089901" cy="834074"/>
          </a:xfrm>
          <a:prstGeom prst="rect">
            <a:avLst/>
          </a:prstGeom>
        </p:spPr>
        <p:txBody>
          <a:bodyPr vert="horz" wrap="square" lIns="91440" tIns="45720" rIns="91440" bIns="45720" rtlCol="0" anchor="t" anchorCtr="0">
            <a:spAutoFit/>
          </a:bodyPr>
          <a:lstStyle>
            <a:lvl1pPr algn="l" defTabSz="914378" rtl="0" eaLnBrk="1" latinLnBrk="0" hangingPunct="1">
              <a:lnSpc>
                <a:spcPct val="85000"/>
              </a:lnSpc>
              <a:spcBef>
                <a:spcPct val="0"/>
              </a:spcBef>
              <a:buNone/>
              <a:defRPr lang="en-US" sz="2800" b="0" kern="1200" cap="none" spc="0" baseline="0" dirty="0">
                <a:solidFill>
                  <a:schemeClr val="tx1"/>
                </a:solidFill>
                <a:latin typeface="+mj-lt"/>
                <a:ea typeface="+mj-ea"/>
                <a:cs typeface="Arial" pitchFamily="34" charset="0"/>
              </a:defRPr>
            </a:lvl1pPr>
          </a:lstStyle>
          <a:p>
            <a:r>
              <a:rPr lang="en-US" dirty="0"/>
              <a:t>Ex. Presenting stratum-specific effects, </a:t>
            </a:r>
            <a:r>
              <a:rPr lang="en-US" b="1" i="1" dirty="0"/>
              <a:t>separate</a:t>
            </a:r>
            <a:r>
              <a:rPr lang="en-US" dirty="0"/>
              <a:t> reference groups </a:t>
            </a:r>
            <a:r>
              <a:rPr lang="en-US" dirty="0">
                <a:sym typeface="Wingdings" pitchFamily="2" charset="2"/>
              </a:rPr>
              <a:t> less useful, not recommended</a:t>
            </a:r>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0" name="Ink 9">
                <a:extLst>
                  <a:ext uri="{FF2B5EF4-FFF2-40B4-BE49-F238E27FC236}">
                    <a16:creationId xmlns:a16="http://schemas.microsoft.com/office/drawing/2014/main" id="{1C70BE7B-870D-4E95-80FE-EC1E36D7A093}"/>
                  </a:ext>
                </a:extLst>
              </p14:cNvPr>
              <p14:cNvContentPartPr/>
              <p14:nvPr>
                <p:extLst>
                  <p:ext uri="{42D2F446-02D8-4167-A562-619A0277C38B}">
                    <p15:isNarration xmlns:p15="http://schemas.microsoft.com/office/powerpoint/2012/main" val="1"/>
                  </p:ext>
                </p:extLst>
              </p14:nvPr>
            </p14:nvContentPartPr>
            <p14:xfrm>
              <a:off x="565920" y="2468880"/>
              <a:ext cx="7732440" cy="3891600"/>
            </p14:xfrm>
          </p:contentPart>
        </mc:Choice>
        <mc:Fallback xmlns="">
          <p:pic>
            <p:nvPicPr>
              <p:cNvPr id="10" name="Ink 9">
                <a:extLst>
                  <a:ext uri="{FF2B5EF4-FFF2-40B4-BE49-F238E27FC236}">
                    <a16:creationId xmlns:a16="http://schemas.microsoft.com/office/drawing/2014/main" id="{1C70BE7B-870D-4E95-80FE-EC1E36D7A093}"/>
                  </a:ext>
                </a:extLst>
              </p:cNvPr>
              <p:cNvPicPr>
                <a:picLocks noGrp="1" noRot="1" noChangeAspect="1" noMove="1" noResize="1" noEditPoints="1" noAdjustHandles="1" noChangeArrowheads="1" noChangeShapeType="1"/>
              </p:cNvPicPr>
              <p:nvPr/>
            </p:nvPicPr>
            <p:blipFill>
              <a:blip r:embed="rId8"/>
              <a:stretch>
                <a:fillRect/>
              </a:stretch>
            </p:blipFill>
            <p:spPr>
              <a:xfrm>
                <a:off x="556560" y="2459520"/>
                <a:ext cx="7751160" cy="3910320"/>
              </a:xfrm>
              <a:prstGeom prst="rect">
                <a:avLst/>
              </a:prstGeom>
            </p:spPr>
          </p:pic>
        </mc:Fallback>
      </mc:AlternateContent>
    </p:spTree>
    <p:custDataLst>
      <p:tags r:id="rId1"/>
    </p:custDataLst>
    <p:extLst>
      <p:ext uri="{BB962C8B-B14F-4D97-AF65-F5344CB8AC3E}">
        <p14:creationId xmlns:p14="http://schemas.microsoft.com/office/powerpoint/2010/main" val="793515150"/>
      </p:ext>
    </p:extLst>
  </p:cSld>
  <p:clrMapOvr>
    <a:masterClrMapping/>
  </p:clrMapOvr>
  <p:transition advTm="1475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1" y="581535"/>
            <a:ext cx="8089901" cy="829779"/>
          </a:xfrm>
        </p:spPr>
        <p:txBody>
          <a:bodyPr/>
          <a:lstStyle/>
          <a:p>
            <a:r>
              <a:rPr lang="en-US" dirty="0"/>
              <a:t>Ex. Presenting stratum-specific effects, with </a:t>
            </a:r>
            <a:r>
              <a:rPr lang="en-US" b="1" i="1" dirty="0"/>
              <a:t>common</a:t>
            </a:r>
            <a:r>
              <a:rPr lang="en-US" dirty="0"/>
              <a:t> reference group </a:t>
            </a:r>
            <a:r>
              <a:rPr lang="en-US" dirty="0">
                <a:sym typeface="Wingdings" pitchFamily="2" charset="2"/>
              </a:rPr>
              <a:t> more useful, recommended</a:t>
            </a:r>
            <a:endParaRPr lang="en-US" dirty="0"/>
          </a:p>
        </p:txBody>
      </p:sp>
      <p:sp>
        <p:nvSpPr>
          <p:cNvPr id="3" name="Content Placeholder 2"/>
          <p:cNvSpPr>
            <a:spLocks noGrp="1"/>
          </p:cNvSpPr>
          <p:nvPr>
            <p:ph idx="1"/>
          </p:nvPr>
        </p:nvSpPr>
        <p:spPr>
          <a:xfrm>
            <a:off x="535907" y="4152070"/>
            <a:ext cx="8325548" cy="1727123"/>
          </a:xfrm>
        </p:spPr>
        <p:txBody>
          <a:bodyPr/>
          <a:lstStyle/>
          <a:p>
            <a:r>
              <a:rPr lang="en-US" sz="1800" dirty="0"/>
              <a:t>Current guidelines recommend a common reference group for presentation of effect modification and interaction analyses</a:t>
            </a:r>
          </a:p>
          <a:p>
            <a:r>
              <a:rPr lang="en-US" sz="1800" dirty="0"/>
              <a:t>Examining effects of asbestos within levels of smoking? </a:t>
            </a:r>
          </a:p>
          <a:p>
            <a:r>
              <a:rPr lang="en-US" sz="1800" dirty="0"/>
              <a:t>Examining effects of smoking within levels of asbestos? </a:t>
            </a:r>
          </a:p>
          <a:p>
            <a:r>
              <a:rPr lang="en-US" sz="1800" dirty="0"/>
              <a:t>Which group has highest risk of outcome? </a:t>
            </a:r>
          </a:p>
          <a:p>
            <a:endParaRPr lang="en-US" sz="1800" dirty="0"/>
          </a:p>
        </p:txBody>
      </p:sp>
      <p:pic>
        <p:nvPicPr>
          <p:cNvPr id="5" name="Picture 4"/>
          <p:cNvPicPr>
            <a:picLocks noChangeAspect="1"/>
          </p:cNvPicPr>
          <p:nvPr/>
        </p:nvPicPr>
        <p:blipFill rotWithShape="1">
          <a:blip r:embed="rId4"/>
          <a:srcRect l="48977" t="52231" r="22952" b="40405"/>
          <a:stretch/>
        </p:blipFill>
        <p:spPr>
          <a:xfrm>
            <a:off x="189900" y="2494722"/>
            <a:ext cx="8858601" cy="1587574"/>
          </a:xfrm>
          <a:prstGeom prst="rect">
            <a:avLst/>
          </a:prstGeom>
        </p:spPr>
      </p:pic>
      <p:sp>
        <p:nvSpPr>
          <p:cNvPr id="6" name="Rectangle 5"/>
          <p:cNvSpPr/>
          <p:nvPr/>
        </p:nvSpPr>
        <p:spPr>
          <a:xfrm>
            <a:off x="6790221" y="4787574"/>
            <a:ext cx="706205" cy="369332"/>
          </a:xfrm>
          <a:prstGeom prst="rect">
            <a:avLst/>
          </a:prstGeom>
        </p:spPr>
        <p:txBody>
          <a:bodyPr wrap="square">
            <a:spAutoFit/>
          </a:bodyPr>
          <a:lstStyle/>
          <a:p>
            <a:r>
              <a:rPr lang="en-US" b="1" dirty="0">
                <a:solidFill>
                  <a:srgbClr val="00B050"/>
                </a:solidFill>
                <a:latin typeface="+mj-lt"/>
              </a:rPr>
              <a:t>YES</a:t>
            </a:r>
          </a:p>
        </p:txBody>
      </p:sp>
      <p:sp>
        <p:nvSpPr>
          <p:cNvPr id="7" name="Rectangle 6"/>
          <p:cNvSpPr/>
          <p:nvPr/>
        </p:nvSpPr>
        <p:spPr>
          <a:xfrm>
            <a:off x="6790221" y="5162496"/>
            <a:ext cx="706205" cy="369332"/>
          </a:xfrm>
          <a:prstGeom prst="rect">
            <a:avLst/>
          </a:prstGeom>
        </p:spPr>
        <p:txBody>
          <a:bodyPr wrap="square">
            <a:spAutoFit/>
          </a:bodyPr>
          <a:lstStyle/>
          <a:p>
            <a:r>
              <a:rPr lang="en-US" b="1" dirty="0">
                <a:solidFill>
                  <a:srgbClr val="00B050"/>
                </a:solidFill>
                <a:latin typeface="+mj-lt"/>
              </a:rPr>
              <a:t>YES</a:t>
            </a:r>
          </a:p>
        </p:txBody>
      </p:sp>
      <p:sp>
        <p:nvSpPr>
          <p:cNvPr id="8" name="Rectangle 7"/>
          <p:cNvSpPr/>
          <p:nvPr/>
        </p:nvSpPr>
        <p:spPr>
          <a:xfrm>
            <a:off x="5537188" y="5522671"/>
            <a:ext cx="706205" cy="369332"/>
          </a:xfrm>
          <a:prstGeom prst="rect">
            <a:avLst/>
          </a:prstGeom>
        </p:spPr>
        <p:txBody>
          <a:bodyPr wrap="square">
            <a:spAutoFit/>
          </a:bodyPr>
          <a:lstStyle/>
          <a:p>
            <a:r>
              <a:rPr lang="en-US" b="1" dirty="0">
                <a:solidFill>
                  <a:srgbClr val="00B050"/>
                </a:solidFill>
                <a:latin typeface="+mj-lt"/>
              </a:rPr>
              <a:t>YES</a:t>
            </a:r>
          </a:p>
        </p:txBody>
      </p:sp>
      <p:sp>
        <p:nvSpPr>
          <p:cNvPr id="10" name="TextBox 9">
            <a:extLst>
              <a:ext uri="{FF2B5EF4-FFF2-40B4-BE49-F238E27FC236}">
                <a16:creationId xmlns:a16="http://schemas.microsoft.com/office/drawing/2014/main" id="{4075A843-B589-824E-8B10-000AD9D579AD}"/>
              </a:ext>
            </a:extLst>
          </p:cNvPr>
          <p:cNvSpPr txBox="1"/>
          <p:nvPr/>
        </p:nvSpPr>
        <p:spPr bwMode="auto">
          <a:xfrm>
            <a:off x="1468849" y="1694124"/>
            <a:ext cx="6790248" cy="615553"/>
          </a:xfrm>
          <a:prstGeom prst="rect">
            <a:avLst/>
          </a:prstGeom>
          <a:solidFill>
            <a:schemeClr val="bg1"/>
          </a:solidFill>
          <a:ln w="19050" algn="ctr">
            <a:noFill/>
            <a:miter lim="800000"/>
            <a:headEnd/>
            <a:tailEnd/>
          </a:ln>
        </p:spPr>
        <p:txBody>
          <a:bodyPr wrap="square" lIns="0" tIns="0" rIns="0" bIns="0" rtlCol="0">
            <a:spAutoFit/>
          </a:bodyPr>
          <a:lstStyle/>
          <a:p>
            <a:pPr algn="ctr"/>
            <a:r>
              <a:rPr lang="en-US" sz="2000" dirty="0"/>
              <a:t>Table 6. Risk Ratios with common reference group </a:t>
            </a:r>
          </a:p>
          <a:p>
            <a:pPr algn="ctr"/>
            <a:r>
              <a:rPr lang="en-US" sz="2000" dirty="0">
                <a:solidFill>
                  <a:srgbClr val="00B050"/>
                </a:solidFill>
              </a:rPr>
              <a:t>Informative Presentation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3" name="Ink 12">
                <a:extLst>
                  <a:ext uri="{FF2B5EF4-FFF2-40B4-BE49-F238E27FC236}">
                    <a16:creationId xmlns:a16="http://schemas.microsoft.com/office/drawing/2014/main" id="{9A9E79F5-3668-400E-AE49-6CE610A68C90}"/>
                  </a:ext>
                </a:extLst>
              </p14:cNvPr>
              <p14:cNvContentPartPr/>
              <p14:nvPr>
                <p:extLst>
                  <p:ext uri="{42D2F446-02D8-4167-A562-619A0277C38B}">
                    <p15:isNarration xmlns:p15="http://schemas.microsoft.com/office/powerpoint/2012/main" val="1"/>
                  </p:ext>
                </p:extLst>
              </p14:nvPr>
            </p14:nvContentPartPr>
            <p14:xfrm>
              <a:off x="3422880" y="830520"/>
              <a:ext cx="4978440" cy="3098880"/>
            </p14:xfrm>
          </p:contentPart>
        </mc:Choice>
        <mc:Fallback xmlns="">
          <p:pic>
            <p:nvPicPr>
              <p:cNvPr id="13" name="Ink 12">
                <a:extLst>
                  <a:ext uri="{FF2B5EF4-FFF2-40B4-BE49-F238E27FC236}">
                    <a16:creationId xmlns:a16="http://schemas.microsoft.com/office/drawing/2014/main" id="{9A9E79F5-3668-400E-AE49-6CE610A68C90}"/>
                  </a:ext>
                </a:extLst>
              </p:cNvPr>
              <p:cNvPicPr>
                <a:picLocks noGrp="1" noRot="1" noChangeAspect="1" noMove="1" noResize="1" noEditPoints="1" noAdjustHandles="1" noChangeArrowheads="1" noChangeShapeType="1"/>
              </p:cNvPicPr>
              <p:nvPr/>
            </p:nvPicPr>
            <p:blipFill>
              <a:blip r:embed="rId8"/>
              <a:stretch>
                <a:fillRect/>
              </a:stretch>
            </p:blipFill>
            <p:spPr>
              <a:xfrm>
                <a:off x="3413520" y="767160"/>
                <a:ext cx="5003640" cy="3171600"/>
              </a:xfrm>
              <a:prstGeom prst="rect">
                <a:avLst/>
              </a:prstGeom>
            </p:spPr>
          </p:pic>
        </mc:Fallback>
      </mc:AlternateContent>
    </p:spTree>
    <p:custDataLst>
      <p:tags r:id="rId1"/>
    </p:custDataLst>
    <p:extLst>
      <p:ext uri="{BB962C8B-B14F-4D97-AF65-F5344CB8AC3E}">
        <p14:creationId xmlns:p14="http://schemas.microsoft.com/office/powerpoint/2010/main" val="525776164"/>
      </p:ext>
    </p:extLst>
  </p:cSld>
  <p:clrMapOvr>
    <a:masterClrMapping/>
  </p:clrMapOvr>
  <p:transition advTm="1362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md type="call" cmd="playFrom(0.0)">
                                      <p:cBhvr>
                                        <p:cTn id="7" dur="1" fill="hold"/>
                                        <p:tgtEl>
                                          <p:spTgt spid="13"/>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Using a common reference group</a:t>
            </a:r>
          </a:p>
        </p:txBody>
      </p:sp>
      <p:sp>
        <p:nvSpPr>
          <p:cNvPr id="3" name="Content Placeholder 2"/>
          <p:cNvSpPr>
            <a:spLocks noGrp="1"/>
          </p:cNvSpPr>
          <p:nvPr>
            <p:ph idx="1"/>
          </p:nvPr>
        </p:nvSpPr>
        <p:spPr>
          <a:xfrm>
            <a:off x="661375" y="2048375"/>
            <a:ext cx="8325548" cy="4037631"/>
          </a:xfrm>
        </p:spPr>
        <p:txBody>
          <a:bodyPr/>
          <a:lstStyle/>
          <a:p>
            <a:r>
              <a:rPr lang="en-US" sz="1800" dirty="0"/>
              <a:t>In practice, code two exposures into 4 new categorical exposure variables representing different exposure combinations, with a common reference</a:t>
            </a:r>
          </a:p>
          <a:p>
            <a:pPr lvl="1"/>
            <a:r>
              <a:rPr lang="en-US" sz="1800" dirty="0"/>
              <a:t>Rather than having two binary variables, E and G</a:t>
            </a:r>
          </a:p>
          <a:p>
            <a:pPr lvl="1"/>
            <a:r>
              <a:rPr lang="en-US" sz="1800" dirty="0"/>
              <a:t>Create a 4 categorical dummy variable that represents each exposure combinations</a:t>
            </a:r>
          </a:p>
          <a:p>
            <a:pPr lvl="2"/>
            <a:r>
              <a:rPr lang="en-US" dirty="0"/>
              <a:t>EG_new1 =1 if (E=0 and G=0), else EG_new1=0 (reference)</a:t>
            </a:r>
          </a:p>
          <a:p>
            <a:pPr lvl="2"/>
            <a:r>
              <a:rPr lang="en-US" dirty="0"/>
              <a:t>EG_new2 =1 if (E=1 and G=0), else EG_new2=0</a:t>
            </a:r>
          </a:p>
          <a:p>
            <a:pPr lvl="2"/>
            <a:r>
              <a:rPr lang="en-US" dirty="0"/>
              <a:t>EG_new3 =1 if (E=0 and G=1), else EG_new3=0</a:t>
            </a:r>
          </a:p>
          <a:p>
            <a:pPr lvl="2"/>
            <a:r>
              <a:rPr lang="en-US" dirty="0"/>
              <a:t>EG_new4 =1 if (E=1 and G=1), else EG_new4=0</a:t>
            </a:r>
          </a:p>
          <a:p>
            <a:pPr lvl="1"/>
            <a:r>
              <a:rPr lang="en-US" dirty="0"/>
              <a:t>Put EG_new2, EG_new3, and EG_new4 in your model to obtain estimates of each compared to the reference of EG_new1</a:t>
            </a:r>
          </a:p>
          <a:p>
            <a:endParaRPr lang="en-US" sz="1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37234077-DDF4-406A-8D27-B49B1A0B0052}"/>
                  </a:ext>
                </a:extLst>
              </p14:cNvPr>
              <p14:cNvContentPartPr/>
              <p14:nvPr>
                <p:extLst>
                  <p:ext uri="{42D2F446-02D8-4167-A562-619A0277C38B}">
                    <p15:isNarration xmlns:p15="http://schemas.microsoft.com/office/powerpoint/2012/main" val="1"/>
                  </p:ext>
                </p:extLst>
              </p14:nvPr>
            </p14:nvContentPartPr>
            <p14:xfrm>
              <a:off x="6355080" y="3607920"/>
              <a:ext cx="1892520" cy="1555920"/>
            </p14:xfrm>
          </p:contentPart>
        </mc:Choice>
        <mc:Fallback xmlns="">
          <p:pic>
            <p:nvPicPr>
              <p:cNvPr id="4" name="Ink 3">
                <a:extLst>
                  <a:ext uri="{FF2B5EF4-FFF2-40B4-BE49-F238E27FC236}">
                    <a16:creationId xmlns:a16="http://schemas.microsoft.com/office/drawing/2014/main" id="{37234077-DDF4-406A-8D27-B49B1A0B0052}"/>
                  </a:ext>
                </a:extLst>
              </p:cNvPr>
              <p:cNvPicPr>
                <a:picLocks noGrp="1" noRot="1" noChangeAspect="1" noMove="1" noResize="1" noEditPoints="1" noAdjustHandles="1" noChangeArrowheads="1" noChangeShapeType="1"/>
              </p:cNvPicPr>
              <p:nvPr/>
            </p:nvPicPr>
            <p:blipFill>
              <a:blip r:embed="rId7"/>
              <a:stretch>
                <a:fillRect/>
              </a:stretch>
            </p:blipFill>
            <p:spPr>
              <a:xfrm>
                <a:off x="6345720" y="3598560"/>
                <a:ext cx="1911240" cy="1574640"/>
              </a:xfrm>
              <a:prstGeom prst="rect">
                <a:avLst/>
              </a:prstGeom>
            </p:spPr>
          </p:pic>
        </mc:Fallback>
      </mc:AlternateContent>
    </p:spTree>
    <p:custDataLst>
      <p:tags r:id="rId1"/>
    </p:custDataLst>
    <p:extLst>
      <p:ext uri="{BB962C8B-B14F-4D97-AF65-F5344CB8AC3E}">
        <p14:creationId xmlns:p14="http://schemas.microsoft.com/office/powerpoint/2010/main" val="3186547346"/>
      </p:ext>
    </p:extLst>
  </p:cSld>
  <p:clrMapOvr>
    <a:masterClrMapping/>
  </p:clrMapOvr>
  <p:transition advTm="609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9592A7-D43F-8447-A906-32F66AFC14E9}"/>
              </a:ext>
            </a:extLst>
          </p:cNvPr>
          <p:cNvGrpSpPr/>
          <p:nvPr/>
        </p:nvGrpSpPr>
        <p:grpSpPr>
          <a:xfrm>
            <a:off x="663677" y="1381175"/>
            <a:ext cx="7669160" cy="4132100"/>
            <a:chOff x="2231572" y="1034143"/>
            <a:chExt cx="3244241" cy="2325579"/>
          </a:xfrm>
        </p:grpSpPr>
        <p:graphicFrame>
          <p:nvGraphicFramePr>
            <p:cNvPr id="4" name="Content Placeholder 3"/>
            <p:cNvGraphicFramePr>
              <a:graphicFrameLocks/>
            </p:cNvGraphicFramePr>
            <p:nvPr/>
          </p:nvGraphicFramePr>
          <p:xfrm>
            <a:off x="2231572" y="1034143"/>
            <a:ext cx="3244241" cy="1966293"/>
          </p:xfrm>
          <a:graphic>
            <a:graphicData uri="http://schemas.openxmlformats.org/drawingml/2006/table">
              <a:tbl>
                <a:tblPr firstRow="1" firstCol="1" bandRow="1"/>
                <a:tblGrid>
                  <a:gridCol w="891762">
                    <a:extLst>
                      <a:ext uri="{9D8B030D-6E8A-4147-A177-3AD203B41FA5}">
                        <a16:colId xmlns:a16="http://schemas.microsoft.com/office/drawing/2014/main" val="20000"/>
                      </a:ext>
                    </a:extLst>
                  </a:gridCol>
                  <a:gridCol w="1261801">
                    <a:extLst>
                      <a:ext uri="{9D8B030D-6E8A-4147-A177-3AD203B41FA5}">
                        <a16:colId xmlns:a16="http://schemas.microsoft.com/office/drawing/2014/main" val="20001"/>
                      </a:ext>
                    </a:extLst>
                  </a:gridCol>
                  <a:gridCol w="1235134">
                    <a:extLst>
                      <a:ext uri="{9D8B030D-6E8A-4147-A177-3AD203B41FA5}">
                        <a16:colId xmlns:a16="http://schemas.microsoft.com/office/drawing/2014/main" val="20002"/>
                      </a:ext>
                    </a:extLst>
                  </a:gridCol>
                  <a:gridCol w="1197307">
                    <a:extLst>
                      <a:ext uri="{9D8B030D-6E8A-4147-A177-3AD203B41FA5}">
                        <a16:colId xmlns:a16="http://schemas.microsoft.com/office/drawing/2014/main" val="20003"/>
                      </a:ext>
                    </a:extLst>
                  </a:gridCol>
                  <a:gridCol w="1549325">
                    <a:extLst>
                      <a:ext uri="{9D8B030D-6E8A-4147-A177-3AD203B41FA5}">
                        <a16:colId xmlns:a16="http://schemas.microsoft.com/office/drawing/2014/main" val="20004"/>
                      </a:ext>
                    </a:extLst>
                  </a:gridCol>
                  <a:gridCol w="1533831">
                    <a:extLst>
                      <a:ext uri="{9D8B030D-6E8A-4147-A177-3AD203B41FA5}">
                        <a16:colId xmlns:a16="http://schemas.microsoft.com/office/drawing/2014/main" val="20005"/>
                      </a:ext>
                    </a:extLst>
                  </a:gridCol>
                </a:tblGrid>
                <a:tr h="311252">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No 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US" sz="1600" dirty="0">
                          <a:effectLst/>
                          <a:latin typeface="Calibri"/>
                          <a:ea typeface="Calibri"/>
                          <a:cs typeface="Times New Roman"/>
                        </a:endParaRP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2791">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effectLst/>
                            <a:latin typeface="Calibri"/>
                            <a:ea typeface="Calibri"/>
                            <a:cs typeface="Times New Roman"/>
                          </a:rPr>
                          <a:t> </a:t>
                        </a:r>
                        <a:r>
                          <a:rPr lang="en-US" sz="1600" b="1" dirty="0">
                            <a:effectLst/>
                            <a:latin typeface="Calibri"/>
                            <a:ea typeface="Calibri"/>
                            <a:cs typeface="Times New Roman"/>
                          </a:rPr>
                          <a:t>Prevalence ratio (95% CI)  for smoking within strata of caffeine use</a:t>
                        </a:r>
                        <a:endParaRPr lang="en-US" sz="1600" dirty="0">
                          <a:effectLst/>
                          <a:latin typeface="Calibri"/>
                          <a:ea typeface="Calibri"/>
                          <a:cs typeface="Times New Roman"/>
                        </a:endParaRP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24095">
                  <a:tc>
                    <a:txBody>
                      <a:bodyPr/>
                      <a:lstStyle/>
                      <a:p>
                        <a:pPr marL="0" marR="0" algn="ctr">
                          <a:lnSpc>
                            <a:spcPct val="115000"/>
                          </a:lnSpc>
                          <a:spcBef>
                            <a:spcPts val="0"/>
                          </a:spcBef>
                          <a:spcAft>
                            <a:spcPts val="0"/>
                          </a:spcAft>
                        </a:pPr>
                        <a:r>
                          <a:rPr lang="en-US" sz="1600" b="1" dirty="0">
                            <a:effectLst/>
                            <a:latin typeface="Calibri"/>
                            <a:ea typeface="Calibri"/>
                            <a:cs typeface="Times New Roman"/>
                          </a:rPr>
                          <a:t>No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0.082</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1.0 (reference)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0.20</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a:t>
                        </a:r>
                      </a:p>
                      <a:p>
                        <a:pPr marL="0" marR="0" algn="ctr">
                          <a:lnSpc>
                            <a:spcPct val="115000"/>
                          </a:lnSpc>
                          <a:spcBef>
                            <a:spcPts val="0"/>
                          </a:spcBef>
                          <a:spcAft>
                            <a:spcPts val="0"/>
                          </a:spcAft>
                        </a:pPr>
                        <a:r>
                          <a:rPr lang="en-US" sz="1600" dirty="0">
                            <a:effectLst/>
                            <a:latin typeface="Calibri"/>
                            <a:ea typeface="Calibri"/>
                            <a:cs typeface="Times New Roman"/>
                          </a:rPr>
                          <a:t>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72738">
                  <a:tc>
                    <a:txBody>
                      <a:bodyPr/>
                      <a:lstStyle/>
                      <a:p>
                        <a:pPr marL="0" marR="0" algn="ctr">
                          <a:lnSpc>
                            <a:spcPct val="115000"/>
                          </a:lnSpc>
                          <a:spcBef>
                            <a:spcPts val="0"/>
                          </a:spcBef>
                          <a:spcAft>
                            <a:spcPts val="0"/>
                          </a:spcAft>
                        </a:pPr>
                        <a:r>
                          <a:rPr lang="en-US" sz="1600" b="1" dirty="0">
                            <a:effectLst/>
                            <a:latin typeface="Calibri"/>
                            <a:ea typeface="Calibri"/>
                            <a:cs typeface="Times New Roman"/>
                          </a:rPr>
                          <a:t>Heavy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0.19</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2.3 (1.4 to 3.8)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1.6 (0.88 to 3.0) </a:t>
                        </a:r>
                      </a:p>
                      <a:p>
                        <a:pPr marL="0" marR="0" algn="ctr">
                          <a:lnSpc>
                            <a:spcPct val="115000"/>
                          </a:lnSpc>
                          <a:spcBef>
                            <a:spcPts val="0"/>
                          </a:spcBef>
                          <a:spcAft>
                            <a:spcPts val="0"/>
                          </a:spcAft>
                        </a:pPr>
                        <a:r>
                          <a:rPr lang="en-US" sz="1600" dirty="0">
                            <a:effectLst/>
                            <a:latin typeface="Calibri"/>
                            <a:ea typeface="Calibri"/>
                            <a:cs typeface="Times New Roman"/>
                          </a:rPr>
                          <a:t>p = 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0.70 (0.35 to 1.4) </a:t>
                        </a:r>
                      </a:p>
                      <a:p>
                        <a:pPr marL="0" marR="0" algn="ctr">
                          <a:lnSpc>
                            <a:spcPct val="115000"/>
                          </a:lnSpc>
                          <a:spcBef>
                            <a:spcPts val="0"/>
                          </a:spcBef>
                          <a:spcAft>
                            <a:spcPts val="0"/>
                          </a:spcAft>
                        </a:pPr>
                        <a:r>
                          <a:rPr lang="en-US" sz="1600" dirty="0">
                            <a:effectLst/>
                            <a:latin typeface="Calibri"/>
                            <a:ea typeface="Calibri"/>
                            <a:cs typeface="Times New Roman"/>
                          </a:rPr>
                          <a:t>p = 0.31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2231572" y="3030606"/>
              <a:ext cx="3036741" cy="329116"/>
            </a:xfrm>
            <a:prstGeom prst="rect">
              <a:avLst/>
            </a:prstGeom>
            <a:noFill/>
            <a:ln>
              <a:noFill/>
            </a:ln>
            <a:effectLst>
              <a:prstShdw prst="shdw17" dist="17961" dir="2700000">
                <a:srgbClr val="FFFFFF">
                  <a:gamma/>
                  <a:shade val="60000"/>
                  <a:invGamma/>
                </a:srgbClr>
              </a:prstShdw>
            </a:effectLst>
          </p:spPr>
          <p:txBody>
            <a:bodyPr wrap="none" anchor="ctr">
              <a:spAutoFit/>
            </a:bodyPr>
            <a:lstStyle>
              <a:lvl1pPr>
                <a:defRPr sz="1400">
                  <a:solidFill>
                    <a:schemeClr val="tx1"/>
                  </a:solidFill>
                  <a:latin typeface="Arial" pitchFamily="34" charset="0"/>
                </a:defRPr>
              </a:lvl1pPr>
              <a:lvl2pPr>
                <a:defRPr sz="1400">
                  <a:solidFill>
                    <a:schemeClr val="tx1"/>
                  </a:solidFill>
                  <a:latin typeface="Arial" pitchFamily="34" charset="0"/>
                </a:defRPr>
              </a:lvl2pPr>
              <a:lvl3pPr>
                <a:defRPr sz="1400">
                  <a:solidFill>
                    <a:schemeClr val="tx1"/>
                  </a:solidFill>
                  <a:latin typeface="Arial" pitchFamily="34" charset="0"/>
                </a:defRPr>
              </a:lvl3pPr>
              <a:lvl4pPr>
                <a:defRPr sz="1400">
                  <a:solidFill>
                    <a:schemeClr val="tx1"/>
                  </a:solidFill>
                  <a:latin typeface="Arial" pitchFamily="34" charset="0"/>
                </a:defRPr>
              </a:lvl4pPr>
              <a:lvl5pPr>
                <a:defRPr sz="1400">
                  <a:solidFill>
                    <a:schemeClr val="tx1"/>
                  </a:solidFill>
                  <a:latin typeface="Arial" pitchFamily="34" charset="0"/>
                </a:defRPr>
              </a:lvl5pPr>
              <a:lvl6pPr algn="r" eaLnBrk="0" fontAlgn="base" hangingPunct="0">
                <a:spcBef>
                  <a:spcPct val="50000"/>
                </a:spcBef>
                <a:spcAft>
                  <a:spcPct val="0"/>
                </a:spcAft>
                <a:defRPr sz="1400">
                  <a:solidFill>
                    <a:schemeClr val="tx1"/>
                  </a:solidFill>
                  <a:latin typeface="Arial" pitchFamily="34" charset="0"/>
                </a:defRPr>
              </a:lvl6pPr>
              <a:lvl7pPr algn="r" eaLnBrk="0" fontAlgn="base" hangingPunct="0">
                <a:spcBef>
                  <a:spcPct val="50000"/>
                </a:spcBef>
                <a:spcAft>
                  <a:spcPct val="0"/>
                </a:spcAft>
                <a:defRPr sz="1400">
                  <a:solidFill>
                    <a:schemeClr val="tx1"/>
                  </a:solidFill>
                  <a:latin typeface="Arial" pitchFamily="34" charset="0"/>
                </a:defRPr>
              </a:lvl7pPr>
              <a:lvl8pPr algn="r" eaLnBrk="0" fontAlgn="base" hangingPunct="0">
                <a:spcBef>
                  <a:spcPct val="50000"/>
                </a:spcBef>
                <a:spcAft>
                  <a:spcPct val="0"/>
                </a:spcAft>
                <a:defRPr sz="1400">
                  <a:solidFill>
                    <a:schemeClr val="tx1"/>
                  </a:solidFill>
                  <a:latin typeface="Arial" pitchFamily="34" charset="0"/>
                </a:defRPr>
              </a:lvl8pPr>
              <a:lvl9pPr algn="r" eaLnBrk="0" fontAlgn="base" hangingPunct="0">
                <a:spcBef>
                  <a:spcPct val="50000"/>
                </a:spcBef>
                <a:spcAft>
                  <a:spcPct val="0"/>
                </a:spcAft>
                <a:defRPr sz="1400">
                  <a:solidFill>
                    <a:schemeClr val="tx1"/>
                  </a:solidFill>
                  <a:latin typeface="Arial" pitchFamily="34" charset="0"/>
                </a:defRPr>
              </a:lvl9pPr>
            </a:lstStyle>
            <a:p>
              <a:pPr eaLnBrk="0" hangingPunct="0">
                <a:spcBef>
                  <a:spcPct val="50000"/>
                </a:spcBef>
                <a:defRPr/>
              </a:pPr>
              <a:r>
                <a:rPr lang="en-US" altLang="en-US" sz="1600" dirty="0">
                  <a:latin typeface="+mn-lt"/>
                  <a:ea typeface="Calibri" pitchFamily="34" charset="0"/>
                  <a:cs typeface="Times New Roman" pitchFamily="18" charset="0"/>
                </a:rPr>
                <a:t>Measure of effect modification on additive scale = -0.17; p = 0.018</a:t>
              </a:r>
            </a:p>
            <a:p>
              <a:pPr eaLnBrk="0" hangingPunct="0">
                <a:defRPr/>
              </a:pPr>
              <a:r>
                <a:rPr lang="en-US" altLang="en-US" sz="1600" dirty="0">
                  <a:latin typeface="+mn-lt"/>
                  <a:ea typeface="Calibri" pitchFamily="34" charset="0"/>
                  <a:cs typeface="Times New Roman" pitchFamily="18" charset="0"/>
                </a:rPr>
                <a:t>Measure of effect modification on multiplicative scale = 0.29; p = 0.005</a:t>
              </a:r>
              <a:r>
                <a:rPr lang="en-US" altLang="en-US" sz="1050" dirty="0"/>
                <a:t> </a:t>
              </a:r>
              <a:endParaRPr lang="en-US" altLang="en-US" sz="2000" dirty="0"/>
            </a:p>
          </p:txBody>
        </p:sp>
      </p:grpSp>
      <p:sp>
        <p:nvSpPr>
          <p:cNvPr id="38940" name="Oval 5"/>
          <p:cNvSpPr>
            <a:spLocks noChangeArrowheads="1"/>
          </p:cNvSpPr>
          <p:nvPr/>
        </p:nvSpPr>
        <p:spPr bwMode="auto">
          <a:xfrm>
            <a:off x="2340428" y="2458356"/>
            <a:ext cx="2068286" cy="346234"/>
          </a:xfrm>
          <a:prstGeom prst="ellipse">
            <a:avLst/>
          </a:prstGeom>
          <a:noFill/>
          <a:ln w="9525" algn="ctr">
            <a:noFill/>
            <a:round/>
            <a:headEnd/>
            <a:tailEnd/>
          </a:ln>
        </p:spPr>
        <p:txBody>
          <a:bodyPr>
            <a:spAutoFit/>
          </a:bodyPr>
          <a:lstStyle/>
          <a:p>
            <a:pPr algn="r" eaLnBrk="0" hangingPunct="0">
              <a:spcBef>
                <a:spcPct val="50000"/>
              </a:spcBef>
            </a:pPr>
            <a:endParaRPr lang="en-US" sz="1000">
              <a:latin typeface="Arial" charset="0"/>
            </a:endParaRPr>
          </a:p>
        </p:txBody>
      </p:sp>
      <p:sp>
        <p:nvSpPr>
          <p:cNvPr id="7" name="Title 1"/>
          <p:cNvSpPr txBox="1">
            <a:spLocks/>
          </p:cNvSpPr>
          <p:nvPr/>
        </p:nvSpPr>
        <p:spPr bwMode="auto">
          <a:xfrm>
            <a:off x="910609" y="388116"/>
            <a:ext cx="6996210" cy="762000"/>
          </a:xfrm>
          <a:prstGeom prst="rect">
            <a:avLst/>
          </a:prstGeom>
          <a:noFill/>
          <a:ln>
            <a:noFill/>
          </a:ln>
        </p:spPr>
        <p:txBody>
          <a:bodyPr anchor="ct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a:lstStyle>
          <a:p>
            <a:pPr>
              <a:defRPr/>
            </a:pPr>
            <a:r>
              <a:rPr lang="en-US" sz="3200" kern="0" dirty="0"/>
              <a:t>Ex. Presenting Statistical Interaction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10" name="Ink 9">
                <a:extLst>
                  <a:ext uri="{FF2B5EF4-FFF2-40B4-BE49-F238E27FC236}">
                    <a16:creationId xmlns:a16="http://schemas.microsoft.com/office/drawing/2014/main" id="{0BF9F544-F3A0-4BF1-A614-C7623A12AC3A}"/>
                  </a:ext>
                </a:extLst>
              </p14:cNvPr>
              <p14:cNvContentPartPr/>
              <p14:nvPr>
                <p:extLst>
                  <p:ext uri="{42D2F446-02D8-4167-A562-619A0277C38B}">
                    <p15:isNarration xmlns:p15="http://schemas.microsoft.com/office/powerpoint/2012/main" val="1"/>
                  </p:ext>
                </p:extLst>
              </p14:nvPr>
            </p14:nvContentPartPr>
            <p14:xfrm>
              <a:off x="461520" y="1352520"/>
              <a:ext cx="8106120" cy="4600080"/>
            </p14:xfrm>
          </p:contentPart>
        </mc:Choice>
        <mc:Fallback xmlns="">
          <p:pic>
            <p:nvPicPr>
              <p:cNvPr id="10" name="Ink 9">
                <a:extLst>
                  <a:ext uri="{FF2B5EF4-FFF2-40B4-BE49-F238E27FC236}">
                    <a16:creationId xmlns:a16="http://schemas.microsoft.com/office/drawing/2014/main" id="{0BF9F544-F3A0-4BF1-A614-C7623A12AC3A}"/>
                  </a:ext>
                </a:extLst>
              </p:cNvPr>
              <p:cNvPicPr>
                <a:picLocks noGrp="1" noRot="1" noChangeAspect="1" noMove="1" noResize="1" noEditPoints="1" noAdjustHandles="1" noChangeArrowheads="1" noChangeShapeType="1"/>
              </p:cNvPicPr>
              <p:nvPr/>
            </p:nvPicPr>
            <p:blipFill>
              <a:blip r:embed="rId6"/>
              <a:stretch>
                <a:fillRect/>
              </a:stretch>
            </p:blipFill>
            <p:spPr>
              <a:xfrm>
                <a:off x="452160" y="1343160"/>
                <a:ext cx="8124840" cy="4618800"/>
              </a:xfrm>
              <a:prstGeom prst="rect">
                <a:avLst/>
              </a:prstGeom>
            </p:spPr>
          </p:pic>
        </mc:Fallback>
      </mc:AlternateContent>
    </p:spTree>
    <p:extLst>
      <p:ext uri="{BB962C8B-B14F-4D97-AF65-F5344CB8AC3E}">
        <p14:creationId xmlns:p14="http://schemas.microsoft.com/office/powerpoint/2010/main" val="2835313207"/>
      </p:ext>
    </p:extLst>
  </p:cSld>
  <p:clrMapOvr>
    <a:masterClrMapping/>
  </p:clrMapOvr>
  <p:transition advTm="1484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30.3|41.5|8.1"/>
</p:tagLst>
</file>

<file path=ppt/tags/tag2.xml><?xml version="1.0" encoding="utf-8"?>
<p:tagLst xmlns:a="http://schemas.openxmlformats.org/drawingml/2006/main" xmlns:r="http://schemas.openxmlformats.org/officeDocument/2006/relationships" xmlns:p="http://schemas.openxmlformats.org/presentationml/2006/main">
  <p:tag name="TIMING" val="|93.3|5.2|27.6"/>
</p:tagLst>
</file>

<file path=ppt/tags/tag3.xml><?xml version="1.0" encoding="utf-8"?>
<p:tagLst xmlns:a="http://schemas.openxmlformats.org/drawingml/2006/main" xmlns:r="http://schemas.openxmlformats.org/officeDocument/2006/relationships" xmlns:p="http://schemas.openxmlformats.org/presentationml/2006/main">
  <p:tag name="TIMING" val="|36.1|10.9"/>
</p:tagLst>
</file>

<file path=ppt/tags/tag4.xml><?xml version="1.0" encoding="utf-8"?>
<p:tagLst xmlns:a="http://schemas.openxmlformats.org/drawingml/2006/main" xmlns:r="http://schemas.openxmlformats.org/officeDocument/2006/relationships" xmlns:p="http://schemas.openxmlformats.org/presentationml/2006/main">
  <p:tag name="TIMING" val="|31.9|4|15.8|9.6|3.6"/>
</p:tagLst>
</file>

<file path=ppt/tags/tag5.xml><?xml version="1.0" encoding="utf-8"?>
<p:tagLst xmlns:a="http://schemas.openxmlformats.org/drawingml/2006/main" xmlns:r="http://schemas.openxmlformats.org/officeDocument/2006/relationships" xmlns:p="http://schemas.openxmlformats.org/presentationml/2006/main">
  <p:tag name="TIMING" val="|31.9|4|15.8|9.6|3.6"/>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14810</TotalTime>
  <Words>3896</Words>
  <Application>Microsoft Macintosh PowerPoint</Application>
  <PresentationFormat>On-screen Show (4:3)</PresentationFormat>
  <Paragraphs>261</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.AppleSystemUIFont</vt:lpstr>
      <vt:lpstr>Arial</vt:lpstr>
      <vt:lpstr>Calibri</vt:lpstr>
      <vt:lpstr>Garamond</vt:lpstr>
      <vt:lpstr>LucidaGrande</vt:lpstr>
      <vt:lpstr>source sans pro</vt:lpstr>
      <vt:lpstr>Wingdings</vt:lpstr>
      <vt:lpstr>1_UCSF Contemporary</vt:lpstr>
      <vt:lpstr>Presenting Interaction &amp; Effect Modification, Examples</vt:lpstr>
      <vt:lpstr>Topics</vt:lpstr>
      <vt:lpstr>Options for Presenting Interaction / Eff Mod</vt:lpstr>
      <vt:lpstr>PowerPoint Presentation</vt:lpstr>
      <vt:lpstr>Additive or Multiplicative (statistical) Interaction?</vt:lpstr>
      <vt:lpstr>Ex. Presenting stratum-specific effects, separate reference groups</vt:lpstr>
      <vt:lpstr>Ex. Presenting stratum-specific effects, with common reference group  more useful, recommended</vt:lpstr>
      <vt:lpstr>Using a common reference group</vt:lpstr>
      <vt:lpstr>PowerPoint Presentation</vt:lpstr>
      <vt:lpstr>Ex. Using a common reference group</vt:lpstr>
      <vt:lpstr>Ex. Using a common reference group</vt:lpstr>
      <vt:lpstr>Ex: Reporting within strata with different ref groups</vt:lpstr>
      <vt:lpstr>Ex: Reporting within strata with different ref groups</vt:lpstr>
      <vt:lpstr>PowerPoint Presentation</vt:lpstr>
      <vt:lpstr>PowerPoint Presentation</vt:lpstr>
      <vt:lpstr>PowerPoint Presentation</vt:lpstr>
      <vt:lpstr>Summary - Presentation of results  Corrected (2/8/22)</vt:lpstr>
      <vt:lpstr>Additional Examples from Lit.</vt:lpstr>
      <vt:lpstr>Ques: Common reference or separate?</vt:lpstr>
      <vt:lpstr>Ans: Separate within stratum reference groups</vt:lpstr>
      <vt:lpstr>Ex: Gene (MnSOD) x Environment (antioxidant) Interaction Ques: Common or separate reference groups?</vt:lpstr>
      <vt:lpstr>Ex: Gene (MnSOD) x Environment (antioxidant) Interaction Ans: Common reference grp, 3 outcomes (or models)</vt:lpstr>
      <vt:lpstr>Ques: Common or separate reference group?</vt:lpstr>
      <vt:lpstr>Ans. Common reference group How many dummy variables are used to model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dc:title>
  <dc:creator>Chan, June Maylin</dc:creator>
  <cp:lastModifiedBy>Chan, June Maylin</cp:lastModifiedBy>
  <cp:revision>606</cp:revision>
  <dcterms:created xsi:type="dcterms:W3CDTF">2018-11-30T00:04:19Z</dcterms:created>
  <dcterms:modified xsi:type="dcterms:W3CDTF">2022-02-10T00:04:46Z</dcterms:modified>
</cp:coreProperties>
</file>