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36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D764-23A2-4424-BD32-1717114021A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6DC1-F74E-4557-892F-628BB725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25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D764-23A2-4424-BD32-1717114021A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6DC1-F74E-4557-892F-628BB725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68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D764-23A2-4424-BD32-1717114021A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6DC1-F74E-4557-892F-628BB725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57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D764-23A2-4424-BD32-1717114021A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6DC1-F74E-4557-892F-628BB725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3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D764-23A2-4424-BD32-1717114021A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6DC1-F74E-4557-892F-628BB725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733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D764-23A2-4424-BD32-1717114021A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6DC1-F74E-4557-892F-628BB725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00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D764-23A2-4424-BD32-1717114021A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6DC1-F74E-4557-892F-628BB725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063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D764-23A2-4424-BD32-1717114021A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6DC1-F74E-4557-892F-628BB725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D764-23A2-4424-BD32-1717114021A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6DC1-F74E-4557-892F-628BB725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4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D764-23A2-4424-BD32-1717114021A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6DC1-F74E-4557-892F-628BB725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028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D764-23A2-4424-BD32-1717114021A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6DC1-F74E-4557-892F-628BB725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37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AD764-23A2-4424-BD32-1717114021A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26DC1-F74E-4557-892F-628BB7250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9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17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Leiva, Lisa</dc:creator>
  <cp:lastModifiedBy>Leiva, Lisa</cp:lastModifiedBy>
  <cp:revision>1</cp:revision>
  <dcterms:created xsi:type="dcterms:W3CDTF">2015-06-03T18:11:30Z</dcterms:created>
  <dcterms:modified xsi:type="dcterms:W3CDTF">2015-06-03T18:11:57Z</dcterms:modified>
</cp:coreProperties>
</file>