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Action1.xml" ContentType="application/vnd.ms-office.inkAction+xml"/>
  <Override PartName="/ppt/notesSlides/notesSlide4.xml" ContentType="application/vnd.openxmlformats-officedocument.presentationml.notesSlide+xml"/>
  <Override PartName="/ppt/ink/inkAction2.xml" ContentType="application/vnd.ms-office.inkAction+xml"/>
  <Override PartName="/ppt/tags/tag1.xml" ContentType="application/vnd.openxmlformats-officedocument.presentationml.tags+xml"/>
  <Override PartName="/ppt/notesSlides/notesSlide5.xml" ContentType="application/vnd.openxmlformats-officedocument.presentationml.notesSlide+xml"/>
  <Override PartName="/ppt/ink/ink1.xml" ContentType="application/inkml+xml"/>
  <Override PartName="/ppt/ink/inkAction3.xml" ContentType="application/vnd.ms-office.inkAction+xml"/>
  <Override PartName="/ppt/notesSlides/notesSlide6.xml" ContentType="application/vnd.openxmlformats-officedocument.presentationml.notesSlide+xml"/>
  <Override PartName="/ppt/ink/ink2.xml" ContentType="application/inkml+xml"/>
  <Override PartName="/ppt/ink/inkAction4.xml" ContentType="application/vnd.ms-office.inkAction+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1154" r:id="rId3"/>
    <p:sldId id="257" r:id="rId4"/>
    <p:sldId id="1153" r:id="rId5"/>
    <p:sldId id="963" r:id="rId6"/>
    <p:sldId id="1125" r:id="rId7"/>
    <p:sldId id="1129" r:id="rId8"/>
    <p:sldId id="467" r:id="rId9"/>
    <p:sldId id="1128" r:id="rId10"/>
    <p:sldId id="1152" r:id="rId11"/>
    <p:sldId id="976" r:id="rId12"/>
    <p:sldId id="9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218"/>
    <p:restoredTop sz="94705"/>
  </p:normalViewPr>
  <p:slideViewPr>
    <p:cSldViewPr snapToGrid="0" snapToObjects="1">
      <p:cViewPr varScale="1">
        <p:scale>
          <a:sx n="104" d="100"/>
          <a:sy n="104" d="100"/>
        </p:scale>
        <p:origin x="240" y="14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9-02-12T23:52:42.756"/>
    </inkml:context>
    <inkml:brush xml:id="br0">
      <inkml:brushProperty name="width" value="0.05" units="cm"/>
      <inkml:brushProperty name="height" value="0.05" units="cm"/>
    </inkml:brush>
  </inkml:definitions>
  <inkml:trace contextRef="#ctx0" brushRef="#br0">276 188 11000 0 0,'-25'-11'402'0'0,"21"9"-330"0"0,1 1 0 0 0,-1-1-1 0 0,0 0 1 0 0,1 0 0 0 0,-1 0 0 0 0,0-1-72 0 0,-128-97 1472 0 0,106 80-1171 0 0,19 14-194 0 0,0 0 0 0 0,0 1-1 0 0,0 0 1 0 0,-1 0 0 0 0,0 0-1 0 0,0 1 1 0 0,-1 0-107 0 0,3 1-196 0 0,6 3 47 0 0</inkml:trace>
</inkml:ink>
</file>

<file path=ppt/ink/ink2.xml><?xml version="1.0" encoding="utf-8"?>
<inkml:ink xmlns:inkml="http://www.w3.org/2003/InkML">
  <inkml:definitions>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69.51501" units="1/cm"/>
          <inkml:channelProperty channel="Y" name="resolution" value="415.70438" units="1/cm"/>
          <inkml:channelProperty channel="T" name="resolution" value="1" units="1/dev"/>
        </inkml:channelProperties>
      </inkml:inkSource>
      <inkml:timestamp xml:id="ts0" timeString="2019-02-13T03:24:09.307"/>
    </inkml:context>
    <inkml:brush xml:id="br0">
      <inkml:brushProperty name="width" value="0.05292" units="cm"/>
      <inkml:brushProperty name="height" value="0.05292" units="cm"/>
    </inkml:brush>
  </inkml:definitions>
  <inkml:trace contextRef="#ctx0" brushRef="#br0">18080 1297 0,'0'52'4,"0"-52"11,0 0-8,0 0 4,0 0-2,0 0 6,12 80-9,-4-69 6,-8-8-4,15 4 7,-15-7-12,0 0 8,0 0-2</inkml:trace>
  <inkml:trace contextRef="#ctx0" brushRef="#br0" timeOffset="2420">18300 1272 0,'7'42'9,"-7"-42"0,0 0 0,0 0 2,0 0-3,0 0 5,0 0-5,0 0 7,0 0-8,0 0 3,55 28-2,-39-59 6,-16 31-5,0 0-2,0 0 4</inkml:trace>
  <inkml:trace contextRef="#ctx0" brushRef="#br0" timeOffset="4454">18397 1210 0,'0'0'9,"0"0"-1,0 0 4,0 0-5,12 83 6,-12-55-6,-8-28 5,8 0-3,0 0-1,0 0 3</inkml:trace>
</inkml:ink>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12T23:15:48.391"/>
    </inkml:context>
    <inkml:brush xml:id="br0">
      <inkml:brushProperty name="width" value="0.05292" units="cm"/>
      <inkml:brushProperty name="height" value="0.05292" units="cm"/>
    </inkml:brush>
    <inkml:brush xml:id="br1">
      <inkml:brushProperty name="width" value="0.05292" units="cm"/>
      <inkml:brushProperty name="height" value="0.05292" units="cm"/>
      <inkml:brushProperty name="color" value="#00B0F0"/>
    </inkml:brush>
    <inkml:brush xml:id="br2">
      <inkml:brushProperty name="width" value="0.05292" units="cm"/>
      <inkml:brushProperty name="height" value="0.05292" units="cm"/>
      <inkml:brushProperty name="color" value="#002060"/>
    </inkml:brush>
    <inkml:brush xml:id="br3">
      <inkml:brushProperty name="width" value="0.05292" units="cm"/>
      <inkml:brushProperty name="height" value="0.05292" units="cm"/>
      <inkml:brushProperty name="color" value="#7030A0"/>
    </inkml:brush>
    <inkml:brush xml:id="br4">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13721">
    <iact:property name="dataType"/>
    <iact:actionData xml:id="d0">
      <inkml:trace xmlns:inkml="http://www.w3.org/2003/InkML" xml:id="stk0" contextRef="#ctx0" brushRef="#br0">14506 4617 266 0,'7'-7'12'1,"-7"7"2"-1,0 0-14 0,4-7 0 5,-4 0 0-4,4 4 0 6,0-4 0-7</inkml:trace>
    </iact:actionData>
  </iact:action>
  <iact:action type="add" startTime="13854">
    <iact:property name="dataType"/>
    <iact:actionData xml:id="d1">
      <inkml:trace xmlns:inkml="http://www.w3.org/2003/InkML" xml:id="stk1" contextRef="#ctx0" brushRef="#br0">14212 4513 558 0,'-12'-7'24'1,"4"7"6"-1,4-4-30 1,-8 4 0 8,5 0 0-9,-1 0 0 5,0 0 112-5,0 0 16 8,0-3 3-8,8 3 1 7,-4 0-39-7,0 0-7 7,0 0-2-6,4 0 0 6,0 0-57-6,0 0-12 6,0 0-3-7,0 0 0 8,0 0-3-8,4 7-1 6,-4-7 0-6,12 7 0 9,4 0-8-9,-4-4 0 6,3 4 9-6,1-3-9 11,3-1 12-10,1 1-3 2,4-1 0-3,3 1 0 8,0-1 19-6,5 4 3 3,-1-3 1-5,4-1 0 9,5 8-32-9,-1-4 0 6,4-4 0-5,0 4 0 6,4 0 0-4,-4 0 0 2,4 3 0-5,0-6 0 6,4-1 0-5,4 1 0 9,-4-1 0-10,8 1 0 5,0-1 0-5,-1 1 0 8,5-8 0-8,-8 4 0 7,0 4 0-7,-4-4 0 6,0 0 0-4,4-4 0 6,0 1-15-8,-1-1-2 6,5 1-1-6,-4-1 0 9,0 1 18-9,-4-1 0 6,-4 1 0-6,0-1 0 9,-4 1 0-9,-4 3 0 6,4-7 0-6,-3 3 0 10,-1-6-13-9,0 3 1 3,0-3 0-4,0 3 0 10,-3-7 12-10,-5 3 0 6,4-6 0-6,-3 3 0 8,-5-4-13-8,0 4 3 7,-7-3 1-7,0-4 0 7,-5 4-1-7,-3-1 0 8,0-3 0-8,-4 1 0 7,-4-1 10-7,-1 0 0 9,-3-4 0-9,-7 4 0 7,-9-3 0-7,0 7 11 8,1-8-3-8,-13 8 0 6,1-4-8-6,-9 3 0 7,1-2 0-5,0 2 0 5,-4 4 12-6,0-3 1 5,-8-1 0-6,3-3 0 8,1 4-1-8,-8 0-1 7,-7-4 0-7,-1 0 0 8,-4 0-11-6,0 0-11 3,-3 4 3-5,3-4 0 9,-4 3 8-8,5 1 0 3,-1 3 0-3,-8 3 0 8,1 1-9-9,-1-1 0 6,-3-2 0-6,3 6 0 7,1 0 9-7,-1 0-13 8,1 0 5-8,-1 0 8 20,-3 7-33-19,-1 0 1-1,5 3 0 2,-1 4 0-2,1-3 6 0,3 3 2 9,0 3 0-9,1 4 0 6,-1 0 6-6,4 0 2 7,-3 7 0-7,3 0 0 9,4 3 1-9,4-3 1 6,0 0 0-6,8 3 0 8,8-3 28-7,0 0 6 6,8 0 0-7,-1 0 1 8,-3 0-6-8,8 3-2 5,3 4 0-4,1-4 0 8,3 4-1-8,0 4 0 4,1-1 0-5,7 4 0 10,4 3 7-9,0-3 1 2,4 3 0-2,8 1 0 8,4-1-20-8,8 0 0 4,0 1 0-5,7-1 0 8,4 0 13-8,1-3-1 7,7 0 0-6,0-4 0 6,9 1 1-7,7-4 0 8,3 3 0-8,9 0 0 10,4 1 5-10,7-1 1 7,1-6 0-6,3-1 0 2,8 0 1-3,4-6 0 8,4-1 0-7,8-3 0 19,-4-3-39-20,4-8-7 0,4-10-2 0,4 0 0 19,4 0-35-19,-9-10-7 2,-3-1-2-2,-4-6 0 12,4-1-26-10,0-6-6 1,-4 0 0-3,-8-1-1 0</inkml:trace>
    </iact:actionData>
  </iact:action>
  <iact:action type="add" startTime="15970">
    <iact:property name="dataType"/>
    <iact:actionData xml:id="d2">
      <inkml:trace xmlns:inkml="http://www.w3.org/2003/InkML" xml:id="stk2" contextRef="#ctx0" brushRef="#br0">3073 8635 1461 0,'-28'0'64'2,"13"0"15"-2,-5-4-63 0,-3 1-16 10,-1-4 0-10,1 4 0 5,-5-4 0-5,5 0-18 7,3 3 4-7,1 1 1 8,-5-1-2-8,0 1 0 7,1-1 0-7,-1 1 0 8,-3 3 15-8,0 3 0 6,-1-3 0-6,-3 4 0 12,-4 3 0-12,3-4 0 4,1 1 0-2,3 6 0 6,-7-3 8-8,4 3 2 6,-1 4 0-6,-3 4 0 9,0-1-10-9,0 4 0 6,-1 4 0-5,5 2 0 5,0 5-8-6,-5-1 8 9,1 4-10-9,4 3 10 6,-1 4-15-6,-3 3 3 9,4 4 1-9,-5 3 0 6,5 1 11-5,0 3 0 7,3-1 0-8,1 4 0 20,-1 1-25-20,1-1-3 2,0 7-1-2,3 0 0 0,0 4 29 0,5 3-9 6,3-3 9-6,1 0 0 8,-1-4 0-8,4 4 0 8,0-8 0-8,8 1 0 8,1-4 0-8,-1 0 9 7,4 1 0-7,0-5 0 9,7-2-9-9,1-1 12 5,4-3-12-5,0 0 12 10,3-1-12-9,5 1 10 3,0 3-10-3,3 1 10 7,9-5 1-8,-5 5 0 6,4-5 0-4,5 1 0 4,3-7 1-6,0-4 0 7,0 1 0-5,4-4 0 5,-4-4-4-7,5 0 0 6,-1-3 0-5,4 0 0 8,0 0 28-9,0-4 6 7,8 1 1-7,-4-1 0 7,0 0-15-7,0-3-4 9,3 0 0-9,-3-3 0 6,-4-4-4-6,4 0-2 6,-4 0 0-6,4-4 0 8,4-3-10-8,-4-4-8 8,0 4 12-8,0-7-12 8,4-3 20-8,0-4-4 6,-4 0 0-6,-4-3 0 9,-4-4-16-9,4 0-9 6,-4-4 1-6,4 1 0 11,-4-1 8-11,0 1 0 3,4-4 8-3,-4-3-8 10,-3-1 14-10,3 4-2 6,0-3 0-4,0 0 0 4,-4-4-12-6,-4-4-10 9,1 1 2-9,-5-4 0 6,-4-7 8-6,1-3 0 8,-5-4 0-8,-3 0 0 7,4-6 0-7,-5-1 11 9,-3 0-3-9,-4-3 0 6,-1-4-8-6,-7-10 8 10,-4-4-8-9,0 1 8 3,-4-8-8-4,-4 4 12 7,-3-7-12-7,-5 0 12 8,-4-7-4-8,-7-4 0 7,-4 1 0-7,-5-1 0 9,-3 7 4-9,-8 4 0 6,4 0 0-6,-8 0 0 9,-8 0 12-9,4 7 2 6,-3 7 1-6,-1 10 0 10,4 7-19-9,-8 11-8 3,-3 0 0-2,-5 10 8 7,-3 3-8-9,3 11-16 4,-3 4 4-4,-1 10 1 21,1 4-131-21,3 6-26 0,-82 11-6 2,32 10-1 1</inkml:trace>
    </iact:actionData>
  </iact:action>
  <iact:action type="add" startTime="18703">
    <iact:property name="dataType"/>
    <iact:actionData xml:id="d3">
      <inkml:trace xmlns:inkml="http://www.w3.org/2003/InkML" xml:id="stk3" contextRef="#ctx0" brushRef="#br0">6557 6492 1566 0,'0'0'69'2,"-12"3"15"-2,-3 1-68 0,-5-4-16 7,4 0 0-7,-3 0 0 10,3 0 0-10,-3 0 0 6,-1 0 0-6,-7 0 0 20,3 0-48-20,-7 0-12 0,-1-4-4 0,1 1 0 14,4 3-42-14,-5-3-9 0,-11-1-1 0,-4 1-1 15,4 3 63-15,0 0 13 1,0-4 2 3,0 4 1-4,-8 4 71 0,8-1 15 5,-4 1 2-5,-1 2 1 8,-10-2 7-8,3 3 2 7,8 0 0-5,-4 0 0 6,-4 0-46-8,0 0-14 6,0 0 8-6,4 3-8 7,0-3-15-7,0 4-6 10,0 3-2-10,-3-4 0 4,-5 4 23-4,4 0 0 8,-4 3 0-7,0 1 0 6,4 3 0-5,4 0 0 3,1 0 8-5,6 3-8 8,-3 0 23-8,8 1-1 7,-4-1 0-7,4 0 0 9,-4 1-22-9,4 3 0 6,-1-4 0-6,5 4 0 9,4 0 0-9,-1 0 0 6,5 3 0-6,0-3 0 11,-1 3 0-11,9 4 12 3,-1 4 0-3,4 2-1 9,1 1-11-9,7 0-9 6,0 0 9-5,0 0-13 10,8-1-3-11,4-2 0 5,0-1 0-5,8-3 0 6,-1 0 16-5,1-4 0 8,12 4 0-9,-1-4-9 6,9 1 20-6,-1-1 4 10,4 0 1-10,0-3 0 5,5 4 17-3,7-1 4 3,-4 0 1-5,4-3 0 8,0-7-38-8,4 4 0 8,4-5-14-8,3 1 4 7,5 0 22-7,4 4 4 9,-1-8 0-9,-3 4 1 6,4-7-4-6,-5 3-1 7,5-3 0-7,4-3 0 9,7 6-12-9,-3-6 0 7,-9 3 8-7,-3-4-8 10,-4 0 9-10,7 1-1 3,1-1 0-3,-8 1 0 9,-4-4-8-9,3 3 0 7,9-3 0-7,0 0 0 8,-5-3 0-8,-3-1 0 7,0 4 8-7,4-3-8 7,-5-1 0-6,-3-3 0 7,0 0 0-8,4 0 0 7,11 4 18-7,-7-4 2 9,-8-4 0-9,-4 4 0 6,0-3 0-6,-4-1 0 10,-4-3 0-10,0 0 0 5,-4 0-7-5,5-7-1 7,-1 4 0-7,0-4 0 10,-4-4 19-10,4 4 3 4,0-3 1-3,-4-4 0 8,1 0-15-9,3 0-4 7,-8-7 0-7,4 1 0 7,-8-5-16-4,1-3 0 1,-1 1-13-4,1-1 5 10,-5 0-14-9,-4-3-2 2,5 6-1-3,-5-3 0 9,1 4 25-9,-4-4 8 7,-1 0 0-7,1 0 0 9,-8 1 22-9,3-5 5 6,1-3 1-6,-4-3 0 9,-1 3-10-9,-3-3-2 7,0 0 0-7,-4-4 0 10,0 0-16-10,-4 4-8 6,-8-7 0-6,0-1 8 6,0-2-8-3,-3 2-11 2,-5-2 3-5,0-1 0 6,1-7 8-3,-5 7 0 2,0 1 8-5,-3 6-8 8,-1 0 28-8,-3 4 2 7,3-1 0-7,-7 5 0 8,-4-5-18-7,-8 8-4 5,-4-4-8-6,-8 4 12 10,0 6-12-10,-4 1 0 5,-4 7-12-5,-7-1 12 11,-1 8-14-11,-7 3 4 3,0 0 1-3,-13 4 0 27,1 6-40-27,0 1-8 0,4 3-2 0,4 7 0 9,-1-4-2-9,1 8-1 1,-4-4 0-1,3 6-438 11,9-2-88-11</inkml:trace>
    </iact:actionData>
  </iact:action>
  <iact:action type="add" startTime="31027">
    <iact:property name="dataType"/>
    <iact:actionData xml:id="d4">
      <inkml:trace xmlns:inkml="http://www.w3.org/2003/InkML" xml:id="stk4" contextRef="#ctx0" brushRef="#br1">15333 4806 2034 0,'0'0'44'4,"-4"-4"10"-4,-4-3 2 0,4 0 1 0,4 7-45 1,-4-3-12 5,0-1 0-5,4 4 0 16,0 0-104-16,0 0-22-1,0 0-5 3,-4 7-1-3</inkml:trace>
    </iact:actionData>
  </iact:action>
  <iact:action type="add" startTime="31869">
    <iact:property name="dataType"/>
    <iact:actionData xml:id="d5">
      <inkml:trace xmlns:inkml="http://www.w3.org/2003/InkML" xml:id="stk5" contextRef="#ctx0" brushRef="#br1">3641 10858 1209 0,'0'0'108'3,"-12"4"-87"0,5-4-21 0,-1 0 0 2,8 0-9-5,0 0-7 7,0 0 0-7</inkml:trace>
    </iact:actionData>
  </iact:action>
  <iact:action type="add" startTime="35309">
    <iact:property name="dataType"/>
    <iact:actionData xml:id="d6">
      <inkml:trace xmlns:inkml="http://www.w3.org/2003/InkML" xml:id="stk6" contextRef="#ctx0" brushRef="#br1">9955 9015 288 0,'0'0'25'3,"-4"-4"-25"-1,0 1 0 1,-3-4 0 5,3 3 181-5,4 4 31-3,-4-7 7 0,0 4 1 21,0-4-220-21,0 0-44 0,0 3-9 0,0-2-2 15,4-1-7-15,-4 0-2 0,0 0 0 0,4 0 0 15,-4 3 16-15,0-3 4 0,1 0 0 0,-1 4 0 4,-4-4 84-3,0 3 16 6,4-3 4-7,-4 4 1 6,4-4 12-6,-4 3 3 7,1 1 0-7,-5-1 0 10,4-3-25-10,-4 7-5 6,0-3-1-6,1-1 0 6,-1 1-17-6,-4-1-3 10,1-2-1-10,-1 2 0 6,0 1-24-6,1-1 0 8,-5 1 0-8,-4-1 0 9,5 1 0-5,-5 3 12-3,-3 0-4-1,3 0 0 11,-3-4 16-11,3 4 2 5,1 0 1-5,-5 0 0 10,5 4-10-10,-4-4-1 5,-5 7-1-5,1-4 0 11,-4 1-15-11,-1-1 9 4,-3 1-9-1,0 2 8 1,0 5-19-4,0-1-4 8,-1 1-1-7,-3-1 0 17,4 4-11-17,-4 0-2-1,4 4-1 3,0-1 0-3,3 0 18 0,-3 4 12 6,0-7-13-6,0 4 5 7,-4-1-3-6,3 1 0 11,9-1 0-12,-8-3 0 4,0 3 11-4,-1 1 8 5,5-1-8-5,0 4 11 9,0 0 1-9,3-4 0 6,1 1 0-3,3-1 0 4,1-3-12-6,4 4 0 3,3-1 0-4,-4-3 0 12,9 3 0-12,-1-3-12 4,-4 0 2-4,1-3 1 12,7 3 9-12,-4-4 0 6,5 1 0-6,-1-1 0 5,-4 0 0-5,4 1 0 7,1-1 0-7,3 1 0 8,0-1 0-7,-4 1 16 6,4 3-4-7,5-4-1 6,-5 4-2-2,0 4 0 2,4-1 0-6,4 4 0 5,-4 0 8-5,4 0 2 11,-4 3 0-11,4 0 0 5,0-3-19-5,4 7 0 11,-4-3 0-10,4 2 0 3,-4 1 0-4,4-3-9 5,-4 3 1-5,0 0 0 12,4 3 8-12,0-3-13 5,-4 0 5-5,0-1 8 8,0 1 0-4,4 4 16-2,-4-1 0 1,0 4-1 4,4-4-3-7,-4 4 0 5,0 0 0-5,0 0 0 10,3 0-12-10,1 0 0 6,-4-1 0-6,4 1 0 7,0-3 0 0,0 2 0-7,-4-6-12 0,8 4 12 9,0-4 0-9,-4 3 0 7,4-3 12-7,-5 3-3 6,1-3 0-2,4 0 0 3,0 0 0-7,0 0 0 5,0-1 0-5,-4-2 0 7,3 3 0-2,1-4 0-3,0 1-9 2,0-5 8 1,0-2-8-5,-4 3 8 8,4-4-8-8,-1-3 0 5,1 0 0-5,4 4 0 9,-8-5 16-5,8 1 2 1,-8 0 0-5,7 4 0 8,-3-1-27-8,4-3-6 5,-4 0-1-5,4-4 0 12,-1 4 16-12,1 0 0 3,4-3 0 0,-4-1-9 6,3-3 9-9,5 4-8 3,-1-4 8 0,1 0-8 2,0-4 8-5,3 4 0 8,1-3 0-8,-1-1 0 10,5-3 0-10,-5 4 0 7,5-1 0-7,-1 1 0 5,4-4 22-5,-3 0 0 11,3 0 0-11,0 3 0 5,5-3-22-5,-5 0 0 5,4 0 0 2,5 0 0-5,-1 0 0 1,4 0 0 3,-4 0 8-5,4-3-8 5,4 3 8-6,0 0-8 6,4-4 8-6,-4 4-8 8,0-3 0-8,0 3-13 10,-4 0 1-10,1 0 1 7,-5 0 11-7,4 3 0 4,4 1 0-4,-4-4 0 12,0 6 0-12,4-2 0 5,0 3 0-5,0 0 0 12,0-4 0-12,-4 4 16 2,0 4-4 1,1-4-1 3,-1 0-11-6,0 0-12 8,0 0 2-8,0 0 1 6,0 0 9-6,4 0 0 8,-4-4 0-8,4 4 0 7,0 0 0-3,0 0 0 3,0 0 0-7,-4 0 0 5,-3 0 0-5,-1 0 0 5,0 0 0-5,0 3 0 9,0-3 0-9,-3 4 12 12,7-4-4-12,-8-4 0 3,-4 4-16 1,1-3-4 1,-1-1 0-5,1-3 0 8,-1 0 12-8,-4 0 9 4,1-3-1-3,-5-1-8 11,1-3 0-12,-1 0 0 5,-7 0 0-5,4 0 0 9,-5 0 0-9,1-3 0 5,-4-1 0-4,-1 1 0 5,-3-1 0-6,4 4 13 8,0-3-1-8,-8 0 0 7,4 3-12-7,-8-4 9 8,3 4-9-8,-3-3 8 11,4 3 11-11,-4 7 1 7,0-7 1-7,0-4 0 6,-4 4 4-6,4-3 1 8,-3 3 0-8,-1-3 0 5,0-4-13-5,0 3-2 6,0-6-1-5,0 3 0 6,0-7-10-6,0 3 0 9,0-2 0-10,-4-5-11 5,1-3 11-2,-1-3 8 3,-4-4-8-6,0-3 11 8,0-4-11-8,1 0 0 6,-1 0 0-6,4 0 0 9,-4 1 0-9,1-1 0 6,-5 0 0-6,4 4 0 9,0-4 21-9,1-3 3 7,-1 3 0-7,0-4 0 6,4 5 6-5,0-5 2 5,-3 5 0-6,7-5 0 12,0 4-32-12,0-3-20 7,0 3 4-7,-4 1 0 6,0-1 3-6,0-4 1 7,1-2 0-6,3-1 0 4,-4 0-5-5,-4 0-1 10,8 0 0-9,-4 4 0 3,1-4 8-4,-1 8 2 12,0-1 0-12,4 7 0 5,-4-3 8-5,0 6 0 6,0 1 0-6,1 3-8 8,-1 4 8-8,-4-4-8 7,4 3 8-7,-4 4-8 8,1-3 0-8,3 0 0 6,-4 3 0-6,0 0 0 10,-3 0-10-10,3 0-2 5,-4 0 0-5,4 0 0 13,-3 0 20-13,-5 4-10 2,1 3 10 1,-5 3-8 6,0-2 8-9,-7-1 0 3,4 3 8 1,-5 1-8 4,-7-1 8-8,0 1-8 4,0-1 8 0,0 4-8 4,-5 0 0-8,5-3 0 4,0 3 0 0,0 4 0-1,4-4 8 1,-9 3 3 4,5 1 1-8,0 3 0 2,-4 0-12 2,0 0 8 3,0 3-8-7,-4 1 8 6,4 3-8-6,3-4 8 5,-3 7-8-5,0-3 8 27,4 4-36-26,0-4-8-1,4 3-2 8,-1-3 0-6,1 0-7-2,0 0-2 0,3 4 0 0,1-1 0 17,0 1-10-17,-1-4-3 0,1-1 0 0,3 1-537 2</inkml:trace>
    </iact:actionData>
  </iact:action>
  <iact:action type="add" startTime="48472">
    <iact:property name="dataType"/>
    <iact:actionData xml:id="d7">
      <inkml:trace xmlns:inkml="http://www.w3.org/2003/InkML" xml:id="stk7" contextRef="#ctx0" brushRef="#br1">14847 9893 1335 0,'0'0'59'5,"0"0"13"-5,0 0-58 0,0 0-14 7,0 0 0-7,0 0 0 4,0 0 0-4,0 0 0 13,11-4 0-13,1 1 0 17,-4-1-23-17,0 4-7 1,4-3-2 3,-1-1 0-4,5-3 32 0,-8 7 0 4,4-3 0-4,-1 0 0 8,1 3 26-8,0-4 11 5,4 4 3-5,-1 0 0 12,-7 4-24-12,8-1-5 6,-1-3-1-6,1 3 0 7,0 1-10-7,-1-1 0 6,-3 1 0-6,4-1 0 8,0 1 0-2,-1 3-9-6,1 0 9 0,0 0-13 10,-1-4 13-10,1 4 0 8,0-3-10-8,-5-1 10 5,5 1 0-5,-4-1 0 10,0-3 0-10,3 4 0 6,-3-4 0-6,-4 0 0 7,4-4 0-5,-5 4 0 4,1-3 0-6,-8 3 0 6,0 0-9-6,12 0 9 13,-8-4-8-13,-4 4 8 3,0 0-12 4,0 0 12-7,0 0 0 0,0 0 0 13,4-7 0-13,-4 7 0 7,0-7 0-7,0 7 0 3,-8-7 0 1,0 4 0 3,0-1 0-7,0 1 0 6,-3 3 0-6,-1 0 0 7,-4-4 0-7,1 4 0 6,-1-3 0-5,-4 3 0 7,5 3 0-2,-5-3 0-6,-3 0 0 1,3 0 0 6,0 0 0 0,5 4 0-7,-5-4 12 0,0 0-3 8,5 0 1-3,-5 3 0-1,5 1 0 1,3-4 0-4,-4 3-10-1,4 1 0 8,5-1 0-2,-1-3 0-6,0 4 0 0,8-4 0 13,0 0 0-13,0 0 0 6,0 0 0-6,0 0 0 5,0 0 0-4,8 3 0 6,3 1 0-7,1-1 0 6,4 1-12-6,0-4 12 9,7 3-9-9,1-3 9 6,-1 0 0-6,5 0 0 13,3-3-8-13,0-1 8 2,-3 1 0 2,3-1 0 12,-4 1-46-16,5-1-2 0,-5 1-1 7,5-4-326-5,-1 7-65 3</inkml:trace>
    </iact:actionData>
  </iact:action>
  <iact:action type="add" startTime="57448">
    <iact:property name="dataType"/>
    <iact:actionData xml:id="d8">
      <inkml:trace xmlns:inkml="http://www.w3.org/2003/InkML" xml:id="stk8" contextRef="#ctx0" brushRef="#br1">8313 12322 172 0,'0'0'16'6,"0"0"-16"-1,0 0 0-5,0 0 0 11,0 0 109-11,0 0 19 6,0 0 4-6,0 0 1 6,0 0-94-6,0 0-19 8,-8 0-4-8,8 0-1 7,0 0-3-7,0 0 0 15,0 0 0-15,0 0 0 0,0 0 18 0,0 0 3 7,0 0 1-7,0 0 0 8,0 0-25-8,0 0-9 7,0 0 0 1,0 0 9-8,0 0 7 0,0 0 0 7,0 0 1-7,0 0 0 8,0 0-3-8,8-4-1 7,0 1 0-7,4-1 0 10,-5 1 15-5,5-1 4-5,-4 1 0 0,4-1 0 13,0 4-32-12,-1-3 0-1,5 3 0 0,-4-4 0 13,3 4 12-13,1 0-3 2,-4 0-1 3,4 4 0 2,-5-4-8-7,9 3 0 7,-4-3 0-7,3 4 0 6,-3-4 0-6,3 0 0 9,5 0 0-9,-8 0 0 5,3 0 0-5,1 3-11 8,-4-6 3-8,-1 3 0 7,1 0-7-7,0 0-1 6,-5 0 0-5,1 0 0 7,0 0 16-8,0 0 0 7,-1 0 0-7,-7 0 0 8,-4 0 0-8,8 0 0 6,-8 0 0-6,0 0 0 10,0 0 15-5,0 0-1-5,0 0 0 0,0 0 0 20,0 0-37-19,0 0-7 6,0 0-2-7,0 0 0 0,0 0 32 0,0 0 0 6,0 0 0-6,0 0 0 8,-8 3 0-8,0 1 0 6,1-4 0-6,-5 0 0 7,4 3 20-7,-4 1 9 7,0-4 3-7,1 0 0 6,-1 0-20-6,-4 0-3 9,8 0-1-9,-7 0 0 6,-1 0-8-5,0 0 0 5,5 3 9-5,-5-3-9 6,0 4 0-6,1-4-13 6,-1 3 1 0,0-3 1 7,1 0-18-13,-1 0-4 0,4 0-1 3,0 4 0-4,1-1 34 0,-1-3 0 3,0 3 0 5,8 1 0-8,-4-1 18 1,1-3 4 4,7 0 1-5,0 0 0 10,0 0-11-4,0 0-3-6,0 0 0 0,0 0 0 21,7 7-29-20,5 4-7 10,0-4-1-11,4-4 0 0,-9 4 28 0,9 0 0 0,8-3 0 0,-5-1 0 6,5 1 0-6,-1-1 0 9,5 1 0-9,-1-1-303 14,1-3-55-14</inkml:trace>
    </iact:actionData>
  </iact:action>
  <iact:action type="add" startTime="60245">
    <iact:property name="dataType"/>
    <iact:actionData xml:id="d9">
      <inkml:trace xmlns:inkml="http://www.w3.org/2003/InkML" xml:id="stk9" contextRef="#ctx0" brushRef="#br1">10641 9966 712 0,'0'0'32'9,"0"0"6"-9</inkml:trace>
    </iact:actionData>
  </iact:action>
  <iact:action type="add" startTime="60616">
    <iact:property name="dataType"/>
    <iact:actionData xml:id="d10">
      <inkml:trace xmlns:inkml="http://www.w3.org/2003/InkML" xml:id="stk10" contextRef="#ctx0" brushRef="#br1">10426 10670 576 0,'0'0'51'6,"0"0"-41"-1,0 0-10-5,0 0 0 7,0 0 94-7,7 7 17 9,-7-7 3-9,8 7 1 7,4 0-115-7,0-4-9 9,-12-3-9-9,8 7-2 7,3-3 4-7,-3-1 0 9,-8-3 0-8,0 0 0 6,12 4 32-7,-4 3 6 9,0-7 2-9,-8 0 0 9,7 0 35-9,-7 0 7 0,8 0 2 0,-8 0 0 9,8 0-23-9,-8 0-4 9,0 0-1-9,8-4 0 9,-4-3-32-9,-4 7-8 7,4-7 0-7,-4 7 0 8,4-7 0-8,-4 0 12 6,0 0-12-6,0 0 12 8,-4 0-12-8,4 7 0 7,-4-7 0-7,0 0 8 6,-4 4-8-6,4-4 0 9,-4 4 0-9,1-4 0 7,-1 3 0-7,-4 1-11 8,4-1 3-8,-8-3 0 7,5 4 8-7,-5-1 0 9,0-3 0-9,5 4 0 7,-5-1 0-7,0 1 0 9,-3-1 0-9,3 4 0 6,0-3 24-6,1-1 6 9,-1 4 2-9,4 0 0 6,0 0 14-5,1 4 3 7,3-4 1-8,0 3 0 4,0 1-31 2,8-4-7-6,0 0 0 0,0 0-1 10,-8 0-11-10,8 0 0 7,0 0 0-7,0 0-11 9,0 0 0-9,0 0 0 7,0 0 0-7,8 10 0 9,0 1 11-9,0-4-8 3,0 0 8 3,-1 0-8-3,1 0 8 4,4 3 0-7,-4-3 8 0,4 0-8 8,-1 0 8-8,5 0-8 9,-4 0 8-9,-4-4-8 7,3 1 0-7,-3-1 0 9,0 4 0-9,4-7 0 7,-12 0 12-7,8 4-3 9,-8-4 0-9,11 0 0 7,-11 0-9-7,8-4 12 8,-8 4-12-7,0 0 12 5,0 0-12-6,0 0 12 9,0 0-12-9,0 0 12 8,0 0-12-7,0 0 0-1,0 0 0 8,0 0 0-7,0-7 0 0,0 7 0 5,-4-7 0-6,-3 4 0 11,3-4 0-5,-8 3 0-6,0 4-12 0,-4 0 12 8,1-3-20-8,-1-1 4 4,0 8 1 1,1-1 0 5,-9-3 4-10,1 4 1 1,3-1 0-1,-3 1 0 7,7-1 10-6,0 4-8 7,1-3 8-8,-1-1-8 7,4 4 8-7,0 0 8 10,1-3-8-10,3 3 11 8,8-7 3-8,0 0 1 9,-8 7 0-8,8-7 0 6,0 0-15-7,0 0 9 2,8 10-9 5,0-3 8-7,3-3-8 0,9 2 0 7,3-6 0-7,1 0-11 9,3 0-3-9,5 0-1 6,7-6 0-6,4-1-706 16</inkml:trace>
    </iact:actionData>
  </iact:action>
  <iact:action type="add" startTime="62975">
    <iact:property name="dataType"/>
    <iact:actionData xml:id="d11">
      <inkml:trace xmlns:inkml="http://www.w3.org/2003/InkML" xml:id="stk11" contextRef="#ctx0" brushRef="#br1">15046 9893 115 0,'0'0'10'5,"0"0"-10"1,0 0 0-6,0 0 0 8,-3-4 135-8,-1-3 25 6,0 4 4-6,0-1 2 8,0 1-99-8,-4-1-20 7,4-6-4-7,4 3-1 7,-4 4-10-7,-4-4-3 9,4 3 0-9,-3 1 0 6,7 3 27-6,-4-4 4 9,-4 1 2-9,4-1 0 6,-4 4-11-6,0-3-3 9,0 3 0-9,1 0 0 6,-5 0-35-6,4 0-13 9,0 0 9-9,0 3-9 7,0 1 0-7,-3-1 0 7,3-3 0-7,-4 4 0 8,0 3 0-8,1-7 0 7,3 7 0-7,-4-4 0 9,0-3 0-9,0 4 0 6,1-4 0-6,3 0 0 9,-4 0 0-9,0 0 0 7,5 0 0-7,-5-4 0 10,4 4 0-10,-4-3 0 6,0-1 0-6,5 1 0 9,-5-4 0-8,0 0 0 1,0 0 0 3,1 0 0-2,-5 0 0 4,4-4 0-7,0 1 0 0,-3-4 0 8,3 3 0-8,0-2 0 9,-4-1 0-9,5 0 0 6,-1-4 0-6,0 4 0 10,0-7 12-10,1 0-4 7,7 4 9-7,0-4 2 9,-4-3 0-9,4-1 0 7,0 1-19-7,0 0 0 9,0-1 0-9,0-3 0 3,4 4 10 3,0 0-10-6,4-4 8 0,4 3-8 9,-4-3 23-9,4 0-1 7,0 1 0-7,7 2 0 9,-3 1-10-9,8-4-1 7,-1 4-1-7,1-1 0 10,0 1-10-10,3-4 0 7,-3 4 0-7,3-1 8 10,5 1-8-10,-1-1 0 2,1 1 0 4,3 0-11-4,0-1 1-2,1 4 0 8,3-3 0-8,0-1 0 7,0 5 10-7,1-5 0 9,-1 8 0-9,0-1 0 8,0 1 0-8,-3 6 0 9,-1 4 0-9,1 1 0 7,-5-1 0-7,4 3 8 10,-3 8-8-10,-1-1 0 2,1 4 0 4,-5 0 0-6,5 0 0 0,-5 3 0 9,5 1-21-9,-5-1-3 7,1 1 0-6,-5 3 0 8,5 0 24-9,-1 3 0 7,5-3 0-7,-5 0 0 10,-3 7 0-10,3-4 0 2,1 4 0 4,-1 0 8 4,-3 3 11-10,3 4 1 0,-3-3 1 0,0 6 0 9,-1 0-21-9,-3 1 0 9,-4 3 0-9,3-4 8 12,-7 4-8-12,0 0-13 0,0-4 3 0,-4 0 1 8,-4 1-11-8,0-4-3 8,0 0 0-8,-4-1 0 7,4 8 11-7,-8-3 1 9,0-1 1-9,-4-3 0 7,1 0 10-7,-5 3 0 10,-4-3 0-10,1 0 0 8,-9-4 10-8,5 4-2 3,-1-3-8 5,-3-1 12-8,-4 0 7 0,-5-3 1 7,5-3 0-7,-4-1 0 10,-1 0-32-10,-7 1-5 7,-4 3-2-7,-4-7-637 10</inkml:trace>
    </iact:actionData>
  </iact:action>
  <iact:action type="add" startTime="64190">
    <iact:property name="dataType"/>
    <iact:actionData xml:id="d12">
      <inkml:trace xmlns:inkml="http://www.w3.org/2003/InkML" xml:id="stk12" contextRef="#ctx0" brushRef="#br1">8932 11680 1450 0,'0'0'64'6,"-8"0"14"-5,1-7-62-1,3 4-16 7,-4-1 0-7,0-3 0 9,0 1 28-9,-4-1 2 2,9 0 1-2,-5 0 0 22,-4 0-50-22,4 0-9 0,0 0-3 1,-4-4 0-1,1 4 15 0,-1-3 4 9,4-1 0-9,-4 4 0 8,-3-3 44-8,-1 3 8 9,-4 0 3-8,5 4 0 9,-1-1-21-10,-4 4-4 0,1 0-1 0,-5 0 0 9,-3 4-17-9,3-1 0 9,1 1 8-8,-1 2-8 5,-11 1 0-6,0 4-17 10,3-4 3-10,1 3 1 2,0 1 13 5,3-1-12-7,-3 1 12 1,4-1-12 8,3 1 20-9,-3 3 4 8,3-1 0-8,1 1 1 9,-1 0-4-8,4 4-1 1,1-4 0 4,3 7 0-3,0 0-8 4,5 3 0-7,-9 4 9 0,4 0-9 8,5 3 0-8,-1 0 0 9,8 4 0-9,-4 0-12 8,4 3 2-8,4-3 0 10,4 4 0-10,4-5 0 2,-4 1 10 7,8 0 0-8,-1-4 0-1,5-3-8 6,-4 4 8-6,7-4 0 10,1-1 0-10,4 1 0 8,3-3 0-8,0-1 0 3,1 0 0 5,11-6 0-8,4-1 0 0,0-3 0 8,4-7 8-8,4-3-8 10,4-1 11-10,0-6-3 6,-4-4 0-5,4 0 0 7,0-4 4-8,-4-6 1 7,7-1 0-7,-3 1 0 10,4-7-5-10,-4-1-8 2,0-3 11 4,0-3-11-3,-4-4 0 4,0 0 0-7,-12-6 0 0,4-5 0 8,-4-3 13-8,-7 1-4 9,-1-1-1-9,-4 0 0 9,-3 0-8-9,-1 1 12 4,-3 2-12 2,-4-3 12-4,-9-3-2 7,-3 3 0-9,-4 1 0 0,-4-1 0 7,-3-3-10-7,-5 6-14 10,-8 4 3-10,1 4 1 7,-5 3 10-7,-7 4 14 3,-1 7-3 6,-7 3-1-9,-8 10-10 0,0 8 0 7,-4 3 0-6,-4 3 8 19,-3 8-47-19,-1 10-9-1,0 3-3 0,4 7-695 7</inkml:trace>
    </iact:actionData>
  </iact:action>
  <iact:action type="add" startTime="65106">
    <iact:property name="dataType"/>
    <iact:actionData xml:id="d13">
      <inkml:trace xmlns:inkml="http://www.w3.org/2003/InkML" xml:id="stk13" contextRef="#ctx0" brushRef="#br1">15293 11597 288 0,'0'0'12'7,"0"0"4"-7,0 0-16 0,0 0 0 7,0 0 0-7,0 0 0 10,0 0 204-10,0 0 37 0,0 0 8 1,0 0 2 15,8 0-201-16,4 0-40 0,-4-4-10 0,4 1 0 7,-9-1 0-7,5 1 0 9,0-4 0-9,0 0 0 8,-4 3 44-8,0-3 6 9,4 0 2-9,-8 7 0 7,4-6 6-7,0 2 2 9,-1-3 0-8,-3 7 0 0,0 0-33-1,0 0-7 6,4-7 0-5,0 0-1 7,-4 7-6-8,0-7-1 7,0-3 0-7,0 3 0 10,-4 0 11-10,0 0 1 7,4 0 1-7,-7 0 0 10,-1 0-9-10,0 0-3 8,-4 0 0-8,0 0 0 10,-3 0 4-10,-1 0 1 0,0 0 0 0,-3 4 0 8,-1-4-10-8,-7 3-8 10,-1 1 12-10,5-1-12 9,-5 4 10-9,-3 0-10 4,-4 7 8 3,3-3-8-7,1 3 0 1,-4 0 0 8,-1 0-9-9,-3 6 9 7,8 1-16-7,-8 4 3 10,3-4 1-10,1 3 0 8,0 4 0-8,0 3 0 2,-1-3 0 6,1 0 0-8,0 7 12 0,3-3-9 9,5-1 9-9,4 4-8 10,3 0 8-10,-4 3 0 9,5-3 0-9,3 3 0 4,4 4-8 2,5 0 0-6,-1 3 0 0,4 1 0 19,4 2-38-18,0-2-7-1,4 3-2 9,4-4 0-9,3 0 38 0,-3-3 7 0,0 0 2 0,8-4 0 8,3 1 8-7,5-4 0 8,-1 3 0-9,5 0 0 8,3-6 8-8,4 6 3 5,1 7 1 1,-1-6 0-4,4-1 2 7,4 0 1-9,0 4 0 0,4-7 0 9,0 0-15-9,0-4-18 10,4 1 4-10,-4-4 1 2,4-4-1 4,0-3 0-6,-4 0 0 0,-4-4 0 10,-3-3 14-10,3 0 0 11,-8-3 0-11,4-4-9 3,0-4 9 3,1-3 0-6,-1 0 0 0,-4-3 0 10,0-4 0-10,-3-3 0 8,3-1 0-8,0 1 0 10,-3-11 0-10,-5 4 9 3,0-1 0 6,1-3 0-9,-9-3-9 0,1-4 0 9,0 4 0-9,-5-4 0 10,1 0 13-9,-8-3 1 0,0-4 0 0,0 0 0 6,-5-3-2-7,-3-8-1 11,0 1 0-11,-7 0 0 10,-1 0 23-10,0 3 5 2,-8 0 1 5,1 7 0-7,-5 0-24 0,-4 4-5 11,1 3-1-11,-4 0 0 9,-9 1-10-9,5 6 0 1,-4-4 0 1,-1 5 0 5,-3-1 0-7,4 3 0 10,-4 1 0-10,3 6 0 4,-3-2-12 4,0 6-5-8,-4 0-1 0,-4 7 0 19,-4 0-30-17,0 0-5-1,-4 7-2 7,0 3 0-8</inkml:trace>
    </iact:actionData>
  </iact:action>
  <iact:action type="add" startTime="67163">
    <iact:property name="dataType"/>
    <iact:actionData xml:id="d14">
      <inkml:trace xmlns:inkml="http://www.w3.org/2003/InkML" xml:id="stk14" contextRef="#ctx0" brushRef="#br1">10598 9503 172 0,'0'0'8'6,"0"0"1"-6,0 0-9 0,0 0 0 10,0 0 0-10,0 0 0 9,0 0 297-9,0 0 58 0,-4-7 11 0,4 7 2 10,0 0-294-10,0-7-59 8,4 0-15-8,0 0 0 9,-4 7-8-9,4-7-5 2,-4 0-1 4,4 0 0 5,-4 7 26-11,0 0 6 0,0 0 1 0,8-4 0 7,-8 4 13-7,7-3 4 10,1-4 0-10,0 3 0 8,-8 4 0-8,8-7 0 10,4 4 0-10,3-1 0 2,-3-3-5-2,4 4-1 9,0-4 0-9,7-3 0 9,-3-1-6-9,3 4-2 10,1-7 0-10,3 4 0 2,1-1-4 5,3-6-1-7,-4-1 0 0,9-2 0 11,-5 2-4-11,4 1-1 2,-7-1 0 8,-1 1 0-10,1-1-12 0,-5 5 8 8,4-1-8-8,-3-4 0 10,-4 1 0-10,3-1-18 3,-3 1 2 3,-1 3 1 13,-3 0-25-19,4 0-6 0,-5 7-1 0,1 0 0 10,0-7-53-10,-5 4-10 0,1-1-2 1,0 4-601 9</inkml:trace>
    </iact:actionData>
  </iact:action>
  <iact:action type="add" startTime="67620">
    <iact:property name="dataType"/>
    <iact:actionData xml:id="d15">
      <inkml:trace xmlns:inkml="http://www.w3.org/2003/InkML" xml:id="stk15" contextRef="#ctx0" brushRef="#br1">10661 9179 1609 0,'0'0'35'0,"0"0"7"0,0 0 2 0,0 0 2 1,8-4-37-1,3-3-9 8,-3 0 0-8,0 0 0 20,4-3-27-20,-4-4-7 0,-1 3-2 0,1 4 0 8,-8 7 4-7,0 0 0-1,8-10 0 0,-8 10 0 9,0 0 47-9,0 0 9 0,8-7 3 0,-8 7 0 9,0 0 26-9,0 0 6 10,0 0 1-10,0 0 0 10,0 0-44-10,0 7-8 2,-4 3-8 6,0 1 12-8,0-1-24 0,-4 4-4 10,1 4 0-10,-5 3-1 9,0-1 4-9,4 5 1 10,-4-1 0-10,-3 4 0 19,-1 0-23-19,0 0-4 0,5-4-1 0,-5 1 0 0,0-1 21 0,5 0 4 12,-1-3 1-12,4 0 0 0,-4-3 22 0,4-1 5 8,0-3 1-8,5 0 0 11,-1 0 30-11,0-4 7 2,0 1 1 8,4-4 0-10,0 3-23 0,0-10-4 9,0 0-1-9,8 4 0 10,3-1-3-10,1 1-1 1,4-8 0 7,0 4 0-8,-1 0 6 2,5-7 1 6,3 4 0-8,1-4 0 10,-1-4-13-10,9 1-2 4,3-1-1 2,0 1 0-6,1-1-11 0,-1-6 0 11,0 0 0-11,0 3 0 18,1 0-19-18,-1 0-5 0,-4-4-2 0,1 4 0 18,-1 4-34-18,-4-4-8 0,-3 0 0 0,-1 4-1 0</inkml:trace>
    </iact:actionData>
  </iact:action>
  <iact:action type="add" startTime="74875">
    <iact:property name="dataType"/>
    <iact:actionData xml:id="d16">
      <inkml:trace xmlns:inkml="http://www.w3.org/2003/InkML" xml:id="stk16" contextRef="#ctx0" brushRef="#br2">5601 10321 403 0,'0'0'36'6,"0"0"-36"-6,-12 0 0 0,8 4 0 10,4-4 86-10,0 0 10 7,-15 3 3-7,3-3 0 9,12 0-86-9,0 0-13 8,-8-7-10-8,0 4 2 17,-4-1-29-17,4 1-6 0,8 3-1 0,-3-7 0 17,-5 0-28-17,0 4-5 0,8 3-2 0,0 0 0 0,-4-7 91 0,4 7 17 10,0 0 4-10,0 0 1 7,0 0 14-7,0 0 2 10,-12 0 1-10</inkml:trace>
    </iact:actionData>
  </iact:action>
  <iact:action type="add" startTime="75039">
    <iact:property name="dataType"/>
    <iact:actionData xml:id="d17">
      <inkml:trace xmlns:inkml="http://www.w3.org/2003/InkML" xml:id="stk17" contextRef="#ctx0" brushRef="#br2">5350 10321 345 0,'0'0'31'10,"-4"0"-31"-10,0-3 0 0,4 3 0 10,0 0 177-9,0 0 30 6,0 0 5-7,0 0 2 3,0 0-108 6,0 0-22-9,-8 3-4 0,8-3 0 8,0 0-44-8,0 0-8 9,0 0-1-9,0 0-1 8,-4 11-26-8,4-11 8 4,0 0-8 3,0 0 0-7,0 7 14 0,0-7-2 11,12 7-1-11,-4 0 0 7,-8-7 5-7,8 3 0 2,4 4 1 7,3-3 0-9,5-4 7 0,-4 3 0 8,-5 1 1-7,9-1 0 8,11 1-17-8,-3-1-8 7,-5 4 8-7,9-3-8 9,3 3 0-10,0 0 0 1,-7 0-14-1,-1-4 5 11,8 4-11-11,-3 0-3 3,3 0 0 4,-4-4 0 6,-3 4-4-3,7-3-1-10,12 3 0 0,-8-7 0 0,-7 3 4 0,11 1 0 0,8-1 0 0,-8 1 0 8,-4-4 9-8,0 3 3 10,0-3 0-10,1-3 0 8,3-1-10-8,-8 1-2 3,-4-4 0 5,1 3 0 12,15-3-8-20,-12 4-1 0,-4-4-1 0,-3 0 0 11,7 3-6-11,-8 1-2 0,-3-1 0 0,-4 1 0 19,-5 0-9-19,-3 3-1 0,4-4-1 0,-16 4 0 10,0 0 16-10,0 0 3 0,0 0 1 0,0 0 0 3,-12-3 33 4,8-4 17-7,4 7-1 0,-16-4-1 12,-3 4 22-12,-1-3 5 1,-7 3 1-1,3 3 0 8,5-3-34-7,-9 0-9 8,-3 4 0-9,-5-4 0 12,9 3 0-12,-4 1 9 0,-12-1-9 0,3 1 0 8,1-4 0-7,0-4 0 9,-4 4 0-9,-4-3 0 1,-4 3 45 6,4-4 3-5,8 1 0 4,-4-1 0-7,-4 4 16 0,3-7 3 10,9 0 1-10,0 0 0 3,0 0-45 4,-1 0-9-7,-3 0-2 0,8 4 0 10,3-1-4-10,-7 4-8 10,-8 0 11-10,12 4-11 4,7-1 17 3,-3 1-3-7,-5-1-1 0,5 1 0 10,3 3-13-10,1-4 0 3,11 1 8 3,-4-4-8-1,1 3 0 1,7 1 0-6,8-4 0 0,0 0 0 12,0 0-9-12,0 0-5 1,19-4-1-1,1 4 0 9,4 0 15-1,-1 0 0-8,8 4 0 0,5-1 0 8,7 1 0-8,0-1 0 10,0 1 8-10,8-4-8 3,4 0 8 6,0-4-8-9,0-3 9 0,3 4-9 8,9-4 0-8,0 3 0 10,-5-3 0-10,-3 0 0 20,0 0-16-20,4 0-8 0,-1 0-3 0,-7 0 0 11,0 0-24-11,0 4-5 1,8-1 0 7,-8 4-1-7,-12 0 40-1,0 0 8 0,0 0 9 0,-8 7-13 10,-7-7 13-9,-5 4 0 6,-3-1 0-7,-5 1 0 12,1-4 0-12,-16 0 0 0,0 0 0 0,0 0 0 10,0 0 48-10,-12-4 13 9,-3 1 3-9,-5-1 0 11,-7 1-36-11,-5-1-6 0,5 1-2 0,-12 3 0 9,-12 0-20-9,4 0-20 10,7 0 4-10,-7 3 1 10,-4 1 15-10,4-1 0 10,-4 1 0-10,1 3 0 0,-5-4 24 0,0 4 0 10,-4 0 1-10,8 0 0 9,-4-3 12-9,4 3 3 2,-4-4 0 6,8 4 0-7,4 0-31-1,0-3-9 8,-4-1 0-8,0 4 0 11,8 4 0-11,0-5-12 1,7 1 0 0,-3 0 0 26,0 0-18-27,11 4-3 0,12-4-1 0,-3 3 0 9,-5-3-56-9,12 4-11 0,12-1-3 0,0 1-259 11,0-1-52-11</inkml:trace>
    </iact:actionData>
  </iact:action>
  <iact:action type="add" startTime="76811">
    <iact:property name="dataType"/>
    <iact:actionData xml:id="d18">
      <inkml:trace xmlns:inkml="http://www.w3.org/2003/InkML" xml:id="stk18" contextRef="#ctx0" brushRef="#br2">12468 10318 1364 0,'0'0'30'7,"0"0"6"-7,0 0 2 0,0 0 0 0,0-7-30 0,3 0-8 0,1 0 0 0,0 0 0 11,0 4 0-11,4-4 0 8,-4 3 0-8,8 1 0 10,-1-1-19-10,1-3 2 0,0 7 0 0,4-3 0 9,-1 3 17-9,1 0 9 10,4 0-1-10,-1 0 0 10,5 3 6-10,3 1 1 2,-3-1 0 6,-1-3 0-8,1 7-6 0,3-3-1 10,-3-1 0-10,3 1 0 9,1 3-8-9,-1-4 0 11,-3 1 0-11,-1-1 0 0,4 4 0 0,-3-4 0 11,-1 4 0-11,1-7 0 8,0 4 0-7,3-1 0 1,-4 1 0 7,-3-4-11-9,4 0 11 0,-1 0 0 8,-3 0 0-8,-5 0 0 10,1 0-10-10,0 0 0 10,-8 0 0-10,-8 0 0 3,0 0 10 4,0 0 0-7,0 0 0 0,0 0-8 11,0 0 8-11,0 0 9 1,-4-4-1 7,-8-3-8-7,0 4 14-1,-4 3-4 10,1-4-1-10,-5 1 0 12,1 0-1-12,-9 3-8 0,5 0 12 0,-5 0-4 8,1 0-8-8,-5-4 12 10,5 4-12-10,-8-3 12 8,-1-1-12-8,-3 1 0 12,4 3 9-12,-8 0-9 0,-4 0-8 1,0 3-7 10,4-3-1-11,0 7 0 3,3-7 32 4,1 4 7-7,8-1 1 0,3 0 0 11,-3 1 20-11,4-1 4 12,7-3 0-12,0 0 1 1,5-3-10-1,3 3-3 8,0 0 0-8,4 0 0 10,8 0-9-10,0 0-3 8,0 0 0-8,0 0 0 10,8 0-24-10,8 0 0 0,3 0-14 0,5 0 5 8,7-4 9-8,12 4-8 10,8 4 8-10,12-4-8 12,4 3 8-12,3 1 0 0,9-1 0 0,-1 1 0 8,4-4 0-8,9 3 0 10,3 1-12-9,0 3 4 17,0 0-53-18,0 0-11 0,-4 0-1 0,8 0-1 0</inkml:trace>
    </iact:actionData>
  </iact:action>
  <iact:action type="add" startTime="77719">
    <iact:property name="dataType"/>
    <iact:actionData xml:id="d19">
      <inkml:trace xmlns:inkml="http://www.w3.org/2003/InkML" xml:id="stk19" contextRef="#ctx0" brushRef="#br2">12479 13102 518 0,'0'0'46'1,"0"0"-37"-1,-4 4-9 0,4-4 0 10,-7 0 158-10,7 0 30 7,-4-4 5-7,0 1 2 11,0-4-156-11,0 3-31 0,4-3-8 0,4-3 0 9,-4 3 9-9,8 0 1 11,-4 0 0-11,7 0 0 11,-3 0-10-11,0 3 8 0,4 1-8 0,-1-1 8 9,5 1 8-9,0 3 2 12,3-4 0-12,1 4 0 2,4 0-18-2,3-3 10 10,0 3-10-10,1 0 8 9,3 0-8-9,1 0 8 12,-5 3-8-12,4-3 8 0,-3 0-8 0,3 0-11 12,1 0 3-12,-5 0 0 19,4 0-20-19,-3 0-3 1,3 0-1-1,-3 0 0 0,-1 0 19 0,4 0 3 11,-7 0 1-11,-1-3 0 3,1 3 9 5,-5-4 0-8,1 4-9 0,-4 0 9 11,-5-3 0-11,-11 3 0 0,0 0-9 0,0 0 9 11,0 0 14-11,0 0 6 10,0 0 2-10,0 0 0 11,-7-4 5-11,-5-2 1 0,-4 2 0 0,-3 1 0 9,-5-1-20-9,1-3-8 12,-5 4 0-12,1 3 8 1,-1-7 4-1,-3 7 1 12,0-4 0-12,-1 4 0 2,1-3 25 8,-4 3 5-10,-1 0 1 0,1-4 0 9,0 4-23-9,3 0-4 12,-3-3-1-12,0-1 0 0,4 4 3 0,3 0 0 9,5 0 0-9,-5 4 0 11,9-4-1-11,3 3 0 2,4-3 0 8,0 4 0-10,1-1-6 0,11-3-2 9,0 0 0-9,0 0 0 10,0 0-22-10,0 0-5 0,7 7-1 0,13-3 0 10,0 6 10-10,7-6 8 10,8 3-12-10,5-4 12 12,3 0 12-12,4 1 10 0,0-4 2 0,4-4 0 9,4 4-24-8,3-3 0 9,5-4 0-10,4 4 0 21,-1-8-16-21,1 4-8 0,3-3-2 0,-7-1 0 11,0 1-25-11,0-4-5 0,-5 0 0 0,1 0-643 12</inkml:trace>
    </iact:actionData>
  </iact:action>
  <iact:action type="add" startTime="78744">
    <iact:property name="dataType"/>
    <iact:actionData xml:id="d20">
      <inkml:trace xmlns:inkml="http://www.w3.org/2003/InkML" xml:id="stk20" contextRef="#ctx0" brushRef="#br2">5436 12729 633 0,'-8'0'56'7,"8"0"-44"5,0 0-12-12,0 0 0 0,0 0 57 0,0 0 10 8,4 7 1-8,8 0 1 10,4-3-28-10,-4-1-5 8,-12-3-2-8,7 4 0 11,9-1 11-11,-4 1 3 0,-12-4 0 0,0 0 0 11,12 3 14-11,-1 1 3 8,1-1 1-8,-12-3 0 11,0 0-13-11,12 4-2 0,11-1-1 0,-3 0 0 9,-8 1-30-9,7-1-7 10,5 1-1-10,-1-4 0 14,1 3-12-14,-5-3 0 0,9 4 0 0,3-1 0 9,1-3 0-9,-1 0-13 4,-4 4 2 5,9-4 1-9,7 0 10 0,-4 0 0 11,-8 0 0-11,5 0-8 2,3 0 8 6,0 0 0-8,-4 0 8 0,4 0-8 10,-3 0 0-10,-1 0 0 12,-4 0-10-11,-3-4 10 0,-9 4-14 7,9-3 4-8,3-1 1 1,-7 4 0 9,-5-3-3-9,5-1-1-1,-1 1 0 0,1-1 0 11,-1 1-3-11,-7 3-1 3,0-3 0 6,-1 3 0-9,5-4 5 0,-4 4 0 10,-16 0 1-10,0 0 0 13,11-3-2-13,-11 3-1 0,0 0 0 0,-11-4 0 9,-1 1 14-9,0-1 0 10,0 4 0-10,1-3 0 20,-13 3-19-20,5 0-7 0,3 0-2 0,-8 3 0 0,-3 1 12 0,-1-1 1 13,1 1 1-13,0 3 0 0,-1-4 14 0,-7 7 12 9,-4-3-3-9,-1 4 0 12,-7-4 13-11,0 3 2-1,4 1 1 0,4-1 0 11,4 4-25-11,3-7 0 10,-11 4 0-10,4-4 0 5,0 0 0 2,4 3 21-7,-1-7-2 0,1 1-1 11,-8-1-4-11,8 4-1 1,7-7 0-1,-3 7 0 9,-8-7 24-9,11 4 5 10,9-1 1-10,3 1 0 12,0-1-18-12,5 1-3 0,3-4-1 0,8 0 0 9,0 0-21-9,0 0-20 11,0 0 4-11,0 0 1 11,19 0 3-10,-7 0 0-1,0 0 0 0,4-4 0 8,7 4 12-8,1-3 0 12,-1 3 0-12,1-4-9 0,3-3 9 0,1 4 8 9,3-4-8-9,4 0 11 11,0 3-11-11,1-3 8 3,7-3-8 7,-4 0 8-10,-4-1-8 0,4 1 8 10,12-4-8-10,-4 3 8 11,0 1-8-11,-3-4 0 0,-5 3 0 0,0 1-11 13,4-4-1-13,-8 4-1 0,-7 3 0 0,-1 0 0 9,1 0 13-8,-1 3 0 10,-3 1 0-11,-5 3 0 21,1-4-20-21,-8 1-10 0,3 3-2 0,-15 0-1 0,0 0 12 0,0 0 2 11,0 0 1-11,0 0 0 0,-11-7 18 0,-1 7 0 12,0-4 0-12,-4 4 0 10,-7 4 0-10,-1-4-8 0,-7 7 8 0,3-4-10 10,1-3 10-10,-8 7 0 12,-8-3 0-11,-4 3-8-1,4-4 24 0,-1 4 6 9,-7 0 1-9,8 0 0 10,-4 3 3-9,4 1 1 1,0-1 0 9,0 1 0-11,0-1 10 0,4-3 3 9,7 4 0-9,-3-4 0 4,-8 3-2 5,8-3 0-9,11 0 0 0,1 4 0 12,-5-4-38-12,9-1 0 0,-1 1 0 1,12 0 0 8,8-7 0-9,-8 7 0 12,0 0 0-12,8-7 8 13,20 7-32-5,-4 0-7-8,-4 0-1 0,7 0 0 11,9-3-2-11,3-1-1 0,0 1 0 0,5-1 0 12,3-3 2-11,4 0 0-1,16-3 0 0,-1-1-414 9,1-3-82-9</inkml:trace>
    </iact:actionData>
  </iact:action>
  <iact:action type="add" startTime="90819">
    <iact:property name="dataType"/>
    <iact:actionData xml:id="d21">
      <inkml:trace xmlns:inkml="http://www.w3.org/2003/InkML" xml:id="stk21" contextRef="#ctx0" brushRef="#br3">22650 9147 172 0,'0'0'16'10,"0"0"-16"-10,-4-7 0 0,0 4 0 11,-4-8 210-11,4 8 39 0,0-4 8 0,1 0 2 8,3 7-139-8,-4-7-27 11,-4 0-5-11,4 0-2 12,0 0-27-12,0 3-6 0,4 4-1 0,-4-3 0 8,4-4-5-8,0 7-2 11,0 0 0-11,0 0 0 11,0 0-10-11,0 0-3 1,0 0 0-1,0 0 0 9,-4-7-13-9,4 7-3 13,0 0-1-13,0 0 0 0,0 0-4 0,0 0-1 10,0 0 0-10,12 0 0 11,0-3 11-11,3 3 3 0,-3-7 0 0,4 7 0 11,-1 0-24-11,5-4 0 9,0 1 0-8,3 3 0 10,-3-4-8-11,3 1-7 0,5-1-1 0,-1 4 0 12,-7-7 6-12,3 7 1 2,5 0 0-2,-5 0 0 9,1-3 1-9,-1-1 0 11,1 1 0-11,-5-1 0 3,1 1-5 6,0 3-1-9,-1 0 0 0,1 0 0 11,-8 0 14-11,3 0-12 3,-3 0 12 5,0 0-12-8,-1-7 12 0,-3 3-9 11,4 4 9-11,-12 0-8 2,8 0 8 7,-8 0 0-9,8 0 0 0,-8 0-8 11,0 0 0-11,0 0 0 11,8 0 0-11,-8 0 0 0,0 0 8 0,0 0-8 10,0 0 8-10,0 0-8 12,0 0 8-12,0 0 9 0,3 11-1 0,-3-11-8 11,0 0 0-11,0 7 0 9,0 3 0-9,0 4-9 3,0-3 9 6,0 6 0-9,0-3 10 0,0 3-10 12,0 1 9-12,0 3-9 1,0 3 8-1,0 1-8 9,0-1 0-9,4 0 0 11,-4 4 0-11,0 0 0 12,0 3 0-12,4 1 0 0,0-1 0 0,-4 4 0 10,-4 0 0-10,4 3 0 2,4 4 0 8,-4 7 0-10,0 0 0 0,4 3 0 11,-4 0 0-11,4 0 8 2,0 1 0 7,0 2 0-9,0 1 0 0,4-4 0 12,0 4-8-12,-1 0 0 1,-3 0 0 10,4-1 8-11,0 1-8 0,0-4 0 10,0-3 0-10,-1-4 0 12,1 1 0-12,4-1 0 0,0-3 0 0,-4 0 8 13,0 0 10-13,-1-1 2 0,5 5 0 0,4-1 0 12,-8 0-1-12,7 1 0 2,-3-1 0 7,4 0 0-9,3-3-19 0,-7 0 0 12,-4 0 0-12,4-4 0 2,3 0 0 8,-3 1 0-10,4-1 0 0,-4 0 0 10,-1 4 0-10,1 0 0 3,0 0 0 6,0-1 0-9,-5 1-9 0,1-3-6 14,4 2-1-14,-4-2 0 0,0-1 26 0,3 0 5 12,-3-3 1-12,0 0 0 21,-4 3-36-21,4 1-8 0,-4-1 0 0,4 0-1 0,-1 4 17 0,1-3 3 10,-4-1 1-10,4 0 0 4,-4-3 8 4,4 0 0-8,-4-4 0 0,0 1 0 11,-4-5 8-10,8 1-8-1,-5 0 8 0,1 4-8 12,-4-5 0-12,4 5 0 2,0-1 0 7,-4 1 0-9,8 2-8 0,-4 1 0 12,-4 0 0-12,4-4 0 12,0 1-8-12,0-1-2 0,0-3 0 0,0-7 0 9,-1 0 18-9,-3-4 0 13,4 1 0-13,-4-8 0 0,0 1 8 0,0-11 6 11,4 7 1-11,-4-7 0 3,0 0-15 5,0 0 0-8,0 0 0 0,0 0 0 11,0 0 0-11,0 0 8 11,0 0-8-11,0 0 0 0,0 0 0 0,0 0 0 10,0 0 0-10,0 0 0 12,0 0 0-12,-8-7 9 0,1 0-9 0,-5 0 12 11,4 0-12-11,-4 0 8 10,1-4-8-10,-1 4 8 3,-4 0-8 7,-4 4 0-10,1-4 0 0,-5 3 8 13,-3 1 0-13,0 3 0 0,-1 3 0 0,-3 4 0 12,-8 0-8-12,-1 7 0 2,-3 0 0-1,4 4 8 8,0 3-24-9,0-1-4 12,3 5-2-12,-3 3 0 13,0 3-30-13,0 4-7 0,0 0-1 1,3 0 0 20,-3-1-41-21,8 1-9 1,-1 0-2-1,5 0-311 3,3-4-62 7</inkml:trace>
    </iact:actionData>
  </iact:action>
  <iact:action type="add" startTime="93237">
    <iact:property name="dataType"/>
    <iact:actionData xml:id="d22">
      <inkml:trace xmlns:inkml="http://www.w3.org/2003/InkML" xml:id="stk22" contextRef="#ctx0" brushRef="#br3">1736 11238 979 0,'-11'-4'43'9,"11"4"9"-9,0 0-41 0,0 0-11 0,0 0 0 0,0 0 0 12,0 0 78-12,0 0 14 0,0 0 2 0,0 0 1 8,0 0-78-7,0 0-17 9,0 0 0-10,0 0 0 12,0 0 0-12,0 0-14 0,0 0 5 0,0 0 1 9,0 0 8-9,0 0 0 13,7 0 0-13,5 0 0 0,-4 0 20 0,4 0 7 11,-12 0 1-11,12 0 0 10,-1 4-8-9,5-1-2-1,0-3 0 0,-1 4 0 10,1-4 14-10,4 0 2 13,-1 0 1-13,9 3 0 0,-5 1-24 1,5-4-11 8,-1-4 10-9,4 1-10 11,-3-1 0-10,3 4 0-1,5 0 0 0,-1 0 0 12,-4 0 0-12,8-3 0 2,1-1 0 7,3 4 0-9,0 0 0 0,8 0 0 11,-8 4 0-11,4-4 0 12,0 0 0-12,4 0 0 0,-8 0 0 0,0 3 0 9,8-3 0-9,-4 4 0 13,4-1 0-13,0-3 0 0,0 4 0 0,4-4 9 11,0 3-9-11,3 1 12 11,-3 3-12-11,0-4 0 0,-8 1 0 0,4-1 0 12,-4 4 0-12,8-7 0 2,-4 4 0 7,4-1 8-8,-4 1-8-1,0-1 12 11,0-3-12-11,-4 0 12 3,0 4-3 6,-4-4 0-9,0 0 0 0,-4 0 0 11,-4 0 6-11,1-4 1 2,-5 4 0 9,-3-3 0-11,-1 3-8 0,0 0-8 10,-3-4 11-10,-4 4-11 3,-1-3 15 7,-3 3-4-10,-1 0-1 0,-3 0 0 13,-4 0-10-13,-8 0 0 0,0 0-10 0,0 0 10 12,0 0 0-12,0 0 0 1,0 0 0 0,-8-4 10 8,-4 1 3-9,-3-1 1 13,-5-3 0-13,1 4 0 0,-5-1-4 0,1 1-1 13,-5 3 0-13,-3-4 0 3,-4 4 10 7,-1-3 1-10,-3 3 1 0,-4 3 0 11,-8 1-6-11,4-1-2 0,-8-3 0 0,0 0 0 11,-4 4-13-11,5-4 0 13,3 0 0-12,-4 0-10-1,-4 3 10 0,0-3-12 9,0 4 12-9,-3-4-12 12,-5-7-1-12,4 7-1 0,1 0 0 0,3-4 0 11,4 4-3-11,-4 0-1 3,-4 0 0 5,5 4 0-8,-5-4 18 0,0 3-12 12,1 4 12-12,-1-3-10 2,8-1 10 9,-4 8 0-11,4-4 0 0,-4 7 0 10,5-1 0-10,-5 1 14 4,4-3-3 4,0 3-1-7,0-4 0-1,4 1 0 12,4-1 0-12,0-3 0 0,4 0-10 0,4 0 0 12,-4 0 0-12,4 3 0 3,3-6 0 6,-3 3 0-9,8 0 0 0,-5 0 8 13,5-4 4-13,4 4 0 1,-5-3 0-1,9-4 0 12,-1 3 0-12,5 1 1 3,-1-4 0 8,8 0 0-11,1 0-2 0,3 0-1 2,8 0 0 8,0 0 0-10,0 0-10 0,0 0 0 12,12-7 0-12,-1-4 0 25,9 4-20-25,-1-3-5 1,5 3-2-1,3-3 0 0,5-4 27 0,3 3 0 0,0 1 0 0,5-1 0 9,-1 1 0-9,8-4 0 13,4 0 0-13,4 0 0 0,-1 0 0 0,13 0 0 12,0 0 0-12,-1 0 0 2,1 0 0 7,0 0 0-9,7 0 0 1,-3 0 0 11,3 1 0-12,4 2 0 0,1 1 0 0,-5-1 0 12,-3 4 0-12,-1 0 0 3,1 0 0 8,3 0 0-11,1 7 0 0,3 0 0 10,-7 0 0-10,-1 0 0 11,1 4 0-11,-4-1 0 0,-1-3 0 0,1 4 0 13,3-1 0-13,1 1 11 0,-1-4-11 0,-7 0 12 12,0 0-12-12,0 0 0 3,-9 0 0 6,1-4 8-9,-4 1-8 0,0-1 0 11,0 4 0-11,-4-3 0 12,-8-1 0-12,1 4 0 0,-1-3 0 1,0-1 0 19,-4 4-22-20,-3-3-6 0,-5 3-2 0,-3 0 0 13,-1-4-139-12,-3 4-28 0,3 4-6 7,-7-4-1-8</inkml:trace>
    </iact:actionData>
  </iact:action>
  <iact:action type="add" startTime="98476">
    <iact:property name="dataType"/>
    <iact:actionData xml:id="d23">
      <inkml:trace xmlns:inkml="http://www.w3.org/2003/InkML" xml:id="stk23" contextRef="#ctx0" brushRef="#br3">19221 9983 57 0,'19'4'0'10,"-19"-4"0"-10,-8 3 0 0,8-3 0 0,0 0 0 0,0 0 0 8,0 0 244-8,0 0 43 8,0 0 9-8,0 0 1 20,12-3-277-20,0-1-55 0,-12 4-11 1,8-3-2 9,11-1 8-10,-7-2 3 0,-4 2 0 0,0 1 0 12,3 3 75-12,1-4 15 0,0 1 3 0,0-1 1 10,-1 1-2-10,1 3-1 13,8-4 0-13,-4 4 0 0,-5 0-18 0,5 0-3 11,4 0-1-11,-1 0 0 1,5 4-32 10,-5-4 0-11,1 0 0 0,3 0 0 11,-3 0-16-11,3-4 4 1,-3 4 0 9,4 0 0-10,-5-3-4 0,5-1 0 14,-5 1 0-14,1-1 0 0,3 1 7 0,-3 3 1 9,-4-7 0-9,3 3 0 12,-7 4 8-12,4-3 8 0,-1-1-8 0,-3 1 11 13,0-1-11-13,-12 4 0 1,8-3 0 0,-8 3 0 10,0 0 33-11,0 0 8 9,0 0 2-8,0 0 0 11,-4-4-16-12,-4 1-3 0,-4-4-1 0,0 3 0 13,-3 1 8-13,-1-1 1 0,-3 1 1 0,-1 3 0 9,0-4-21-9,1 4-12 12,-1 0 12-12,-3 0-12 1,3 4 18-1,-3-4-3 12,-1 0-1-12,0 3 0 10,-3 1 6-10,4-1 0 0,-5-3 1 1,5 4 0 10,-5-1-1-11,5 1 0 3,-1-4 0 8,1 0 0-11,-9 0-20 0,5 0 8 14,3 0-8-14,9 0 0 0,7 0 0 0,-8 0 8 10,-4 0-8-10,9 3 0 3,11-3 22 7,0 0 0-10,-12 4 0 0,4-4 0 13,8 0-3-13,0 0-1 0,0 0 0 0,0 0 0 14,0 0-18-14,0 0-12 0,0 0 1 0,12 7 1 10,-12-7 2-10,16 3 0 13,3 1 0-13,5-4 0 0,-1 3 8 0,-3-3 0 13,3 0 0-13,1 0-8 2,-1 0 8 9,-3 0 0-11,0 0 0 0,-1 0 0 11,5 0 0-11,-5 0 0 0,-7 0 0 0,4 0 0 13,3 0 0-13,-7-3-12 2,-4-1 12 8,4 4-12-9,-5 0 12-1,-7 0-8 11,8-3 8-11,-8 3-8 3,8-4 8 6,-8 4 0-9,0 0 0 0,0 0-8 11,0 0 8-11,0 0 0 0,0 0 0 0,0-7 0 12,-8 4 8-11,0-4-8 1,-3 3 8 6,-1 4-8-8,0 0 0 1,-3 0 0 10,-1 0 0-11,-4 4 0 3,5-1 9 8,-1-3-9-11,-8 4 12 0,1-4-12 12,3 7 16-12,1-7-3 0,3 3-1 0,-4 1 0 11,-3-1-1-11,11 1-1 3,0-1 0 8,5 1 0-11,-9-1 2 0,8 1 1 12,8-4 0-11,0 0 0-1,0 0-13 0,0 0 9 12,0 0-9-12,4 0 8 2,12 3-8 7,3 1-11-9,-7-4 3 0,8 0 0 13,7 0 8-13,-3 0 12 0,-1 0-2 0,1 0-1 23,3 0-45-23,0 0-10 0,-3-4-2 0,-1 1 0 13,1 3-45-13,3-4-10 0,-3-3-1 0</inkml:trace>
    </iact:actionData>
  </iact:action>
  <iact:action type="add" startTime="99841">
    <iact:property name="dataType"/>
    <iact:actionData xml:id="d24">
      <inkml:trace xmlns:inkml="http://www.w3.org/2003/InkML" xml:id="stk24" contextRef="#ctx0" brushRef="#br3">14709 9851 1407 0,'-4'0'31'9,"-3"0"6"-9,3 0 2 0,-4 0 1 0,0-3-32 0,0-1-8 0,4 1 0 0,-4-1 0 11,5 1 35-11,-1 3 5 2,4 0 2 7,0 0 0-9,0 0-27 0,0 0-6 11,0-7-1-11,0 7 0 12,0 0-8-12,0 0 8 0,0-11-8 0,0 11 8 10,7-3 9-10,5-1 2 12,0 1 0-12,0 3 0 0,3 3-4 0,1-3-1 12,0 0 0-12,3 0 0 12,1 7-14-12,3-7 0 0,1 4 8 0,3-4-8 11,5 3 0-9,-1-3 0-2,0 0 0 1,-3 0 0 9,3 0 0-10,1 0 0 3,-1 0 0 8,4-3 0-11,1 3 12 0,-5 0 7 12,-8 0 1-12,1 0 0 3,3 0-29 6,-7 0-6-9,0-4-1 0,-5 4 0 12,1 0 16-12,-4 0 0 0,-1 0 0 1,-3 0 0 12,-8 0 0-13,8 0 0 0,-8 0 0 0,0 0 0 13,0 0 0-13,0 0 10 2,0 0-10 7,0 0 8-9,0 0 4 0,0 0 0 11,-8-3 0-10,-4-1 0 1,5 4-12 10,-9-3 12-12,0 3-12 0,1 0 12 2,-1 0-4 9,-4 0 0-11,-3 0 0 0,-1 0 0 12,5 3-8-12,-5-3 0 0,-3 0 0 0,3 4 8 11,-3 3-8-10,-1-4 0 11,1-3 0-12,3 4 0 0,-3 3 0 0,3 0 0 11,5-4 0-11,-1 1 0 4,1-1 0 6,-1 1 8-10,4-1 0 0,5 1 0 13,-1 2 10-13,0-2 2 0,4-1 0 1,0-3 0 12,8 0-1-13,0 0 0 0,0 0 0 0,0 0 0 14,0 0-11-14,0 0-8 0,0 0 9 0,0 0-9 10,8 7 0-10,0 0-8 13,0-3-1-13,4-1 0 0,-1-3 9 0,5 4 0 12,4-4 0-12,-1 0-8 3,1 0 8 9,3 0 0-12,1-4 0 0,3 4 0 10,-7 4 0-10,7-4 0 0,1 0 0 0,-5-4-8 13,5 4 8-13,-5-3 0 1,1 3 0 11,-1 0 0-12,1-7 0 0,-4 3 0 14,-5 1 0-14,5-1 0 0,-8-3 0 0,3 7 0 10,-3-6 0-10,0 2 0 4,-1 1 8 7,-7-1-8-11,4-3 8 0,-8 7-8 3,0 0 9 8,0 0-9-11,0 0 12 0,0-3-12 12,0 3 14-12,0 0-4 0,0 0-1 0,-4-7 0 11,-4 0 2-10,1 3 0 3,-5 1 0 5,0 3 0-9,-4 3-2 0,1 4 0 12,-5-3 0-12,1-1 0 0,-1 1-9 0,-7-1 0 13,-1 4 0-13,5-3 8 2,-1 3-8 10,4-1 0-12,-3 1 0 0,-1 4 0 3,5-4 0 7,3 0 0-10,1 0 9 0,3 0-9 5,-4 0 9 5,4 0-9-10,4 0 12 0,5 0-12 14,-1-4 0-14,4-3 0 0,0 0 0 0,0 0-9 14,4 11-10-14,3-4-1 0,5 0-1 0,8-4 0 14,-5 0 11-14,5 1 10 0,4-4-13 0,3 3 5 13,4 1-3-13,1-4 0 2,-1 0 0-1,0 0 0 20,1 0-29-21,3 0-5 0,-4-4-2 0,1 1-523 13,-1-4-105-13</inkml:trace>
    </iact:actionData>
  </iact:action>
  <iact:action type="add" startTime="111159">
    <iact:property name="dataType"/>
    <iact:actionData xml:id="d25">
      <inkml:trace xmlns:inkml="http://www.w3.org/2003/InkML" xml:id="stk25" contextRef="#ctx0" brushRef="#br3">19107 12478 612 0,'16'0'27'10,"-16"0"5"-10,0 0-32 0,0 0 0 0,0 0 0 0,3-7 0 10,1 0 61-10,0 4 6 12,-4 3 1-11,0-7 0-1,4 0-20 0,-4 7-4 11,0 0-1-11,0 0 0 12,4-7-7-12,-4 7-2 0,0-3 0 0,0 3 0 11,-4-11-18-11,4 11-4 11,0 0-1-11,0 0 0 0,-8-3 13 0,8 3 2 12,0 0 1-12,0 0 0 11,0 0 1-11,0 0 1 0,0 0 0 0,0 0 0 12,0 0-17-12,0 0-4 1,0 0-8 10,8-4 12-11,4 4-1 0,0-3-1 10,-12 3 0-10,8 3 0 12,11-3 2-12,-3 0 0 0,-4 0 0 1,-1 4 0 11,5-1 8-12,0-3 3 0,7 4 0 0,1-1 0 11,-5 1-14-11,1-4-9 5,3 3 12 4,5 0-12-9,-5-3 8 0,5 0-8 12,3 0 0-12,-3 4 0 1,-5-4 0 11,5 3 0-12,-1 1 0 0,0-4 0 10,1 0 0-10,-1 0 0 0,1 0-15 0,3 0 5 12,-3-4 2-12,3 4 0 3,-4-3 0 7,1 3 0-9,-1-4 8-1,1 4 9 13,-9-3-1-13,1 0-8 0,-1-4-8 0,1 3-9 10,-4 1-2-10,-5-1 0 13,1 4 11-13,-12 0 8 0,0 0-12 0,0 0 12 13,0 0-11-13,0 0 11 0,4-10-10 0,-4 10 10 13,0-7 0-13,-8 3 0 1,4-3 0 9,-7 4 0-10,-1-1 12 0,-8-3-4 12,1 4 0-12,-5-1-8 2,5 1 10 10,-9 3-10-12,5 0 8 0,-5-4-8 3,1 4 28 8,-1-3 0-11,1 3 0 0,-1 0 0 12,5 0-9-12,-4 0-2 0,-1 0 0 0,1 0 0 14,-5 0 15-14,-3 0 4 0,4 0 0 0,-1 0 0 13,1 0-20-13,-4 0-3 2,-1 3-1 10,5-3 0-12,11 0 13 0,-7 0 3 14,-8 0 0-14,7 4 0 0,9-4-11 0,-1 0-1 11,1 0-1-11,-1 0 0 3,4 3-15 7,8-3 0-10,1 0 0 0,-5 0 0 2,4 4 0 9,8-4 0-11,0 0 0 0,0 0 0 13,0 0 0-13,0 0-8 0,0 0 8 0,12 3-13 10,-12-3 2-10,15 4 1 13,1-1 0-13,8 1 0 0,-1-1 10 0,5 1-8 12,-5-1 8-12,8-3-8 3,5 0-5 8,-5 0-1-11,-7 0 0 0,3 0 0 3,0 0 3 6,1 0 1-9,-5-3 0 0,1-1 0 13,-1 4 10-13,-3-3 0 0,-4-1 0 0,3 4 0 12,-3-3 0-12,0 3 0 3,-5-4 0 8,1 1 0-10,-4-1 0-1,0 4 0 13,-8 0 0-13,0 0 0 0,0 0 0 0,0 0 0 11,0 0 0-11,0 0-8 12,0 0 22-12,0 0 5 0,0 0 1 0,0 0 0 13,-8-3-8-13,-4-1-2 0,0 4 0 0,1-3 0 10,-1 3-10-10,0 0 0 13,-3 0 0-13,-5 3 0 0,0-3 0 0,1 0 0 12,-1 0-9-12,-3 4 9 2,-1-4 0 10,-3 3 0-12,7-3 0 0,0 0 0 10,1 0 13-10,3 0 0 0,-3 0 0 1,3 0 0 10,16 0 7-11,-12 4 0 3,0-4 1 8,1 0 0-11,11 0-8 0,0 0-1 11,-8 3-1-10,8-3 0 2,0 0-11 6,0 0 0-9,0 0-10 0,0 0 10 12,0 0-16-12,15 0 2 0,13 4 1 0,3-1 0 13,-3-3 13-13,3 0 0 0,8 0 0 0,-3 0 0 25,-1 0-31-25,0-3-9 0,0 3-3 0,1 0 0 12,7 0-37-12,-4 0-8 0,0 0-2 0,4 0-652 12</inkml:trace>
    </iact:actionData>
  </iact:action>
  <iact:action type="add" startTime="115576">
    <iact:property name="dataType"/>
    <iact:actionData xml:id="d26">
      <inkml:trace xmlns:inkml="http://www.w3.org/2003/InkML" xml:id="stk26" contextRef="#ctx0" brushRef="#br3">19644 13043 2026 0,'0'0'44'9,"0"0"10"-9,4 10 2 0,-4-3 1 0,4 4-45 0,0-1-12 0,0 8 0 0,3-4 0 22,-3 3-43-22,0 4-10 0,0 7-3 0,4 0 0 0,-4 3 38 0,0 4 7 12,0 0 2-12,0 3 0 2,3 4 23-2,-3 0 5 10,4-1 1-10,-4 5 0 12,4-4-1-12,0 3 0 0,4 0 0 0,-1 7 0 14,1-3-19-13,4 0 0-1,-1-4 8 0,5 4-8 13,0 0 0-13,3-4 0 13,1 0 0-13,3 1 0 0,1-1 0 0,-1 0 0 4,0 1 0 5,5-5 0-8,-5 1 0-1,1-3 8 13,3-5-8-13,-4-2 0 0,1-1 0 0,-1-6 0 13,1-5 0-13,3-2 0 1,0-4-9 0,1 0-3 11,-1-4 0-12,1 1 0 2,-5-8-8 10,0 4-1-12,5-7-1 0,-5 4 0 23,-3-8-14-23,-1 1-4 0,5-1 0 1,-9-6 0 12,1-1-24-13,-4 1-6 0,-1-1-1 0,-3 1 0 0</inkml:trace>
    </iact:actionData>
  </iact:action>
  <iact:action type="add" startTime="115983">
    <iact:property name="dataType"/>
    <iact:actionData xml:id="d27">
      <inkml:trace xmlns:inkml="http://www.w3.org/2003/InkML" xml:id="stk27" contextRef="#ctx0" brushRef="#br3">20965 14193 1267 0,'0'0'112'0,"0"0"-89"9,0 0-23-9,0 0 0 12,0 10 212-12,0-10 39 0,-4 11 7 1,4-4 2 8,4 3-217-9,0-3-43 12,-4-7-9-12,0 14-2 13,7 0-13-13,-3 3-2 0,4 1-1 0,-4 6 0 1,4 1 27-1,0 2 19 11,0 5-3-11,-1 3-1 12,1-1-5-12,0 1-1 0,4 0 0 0,0 0 0 25,-1 0-29-25,1-7-7 0,4 3-1 0,-4-3 0 11,-1-4-51-11,1 1-10 0,0-8-3 0,0 1-728 13</inkml:trace>
    </iact:actionData>
  </iact:action>
  <iact:action type="add" startTime="116255">
    <iact:property name="dataType"/>
    <iact:actionData xml:id="d28">
      <inkml:trace xmlns:inkml="http://www.w3.org/2003/InkML" xml:id="stk28" contextRef="#ctx0" brushRef="#br3">21553 14674 1555 0,'0'0'68'0,"0"10"16"0,0-10-68 0,-4 10-16 9,4-10 0-9,0 0 0 3,0 0 174 9,0 0 31-12,0 0 7 0,0 0-1117 13</inkml:trace>
    </iact:actionData>
  </iact:action>
  <iact:action type="add" startTime="116454">
    <iact:property name="dataType"/>
    <iact:actionData xml:id="d29">
      <inkml:trace xmlns:inkml="http://www.w3.org/2003/InkML" xml:id="stk29" contextRef="#ctx0" brushRef="#br3">21737 14158 1497 0,'0'0'133'0,"0"10"-106"0,4 1-27 0,-4-1 0 10,4-3 202-10,0 4 35 11,-1 3 7-11,1-4 2 14,8 4-246-13,-4 0-50 8,4 0-10-9,3 3-1 14,-3 4-9-14,0 4-2 0,4-1 0 0,-5 4 0 0,5 0 72 0,0 3 0 1,-5-3 10-1,5 3 0 12,-4-6 14-12,4-1 2 14,-5-3 1-14,5 0 0 0,-4-4-19 1,3 1-8 13,1-8 0-14,0 1 8 0,-1-1-8 1,1-3-12 13,4 0 2-14,-1-7 1 0,1 0 9 0,0 0 0 12,-1-7 0-12,1-3 0 0,-5 3 0 0,1-7-15 13,0 0 3-13,-4-4 0 3,-5 1 20 8,1-7 4-11,4 3 0 0,-8 0 1 3,-4-4-13 10,0 1 0-13,0 3 0 0,0 0 0 2,-8 0 0 11,-4 0 0-13,4 4 0 0,1 3 0 3,-9 0 12 9,4 4-4-12,-7 3-8 1,3 3 12 0,4 1 3-1,-7-1 0 12,3 8 0-12,-4 3 0 3,8 3 1 7,-3 4 0-10,3 0 0 0,0 3 0 14,1 1-16-14,3 3 9 0,-4 3-9 0,8-3 8 13,-8 3-8-13,8-3-16 0,0-3 4 0,1-1 1 14,-1 1-7-14,4-1-2 0,0-3 0 0,4 0 0 26,-4 0-35-26,3-4-7 0,5-3-2 0,0 0-790 0</inkml:trace>
    </iact:actionData>
  </iact:action>
  <iact:action type="add" startTime="117048">
    <iact:property name="dataType"/>
    <iact:actionData xml:id="d30">
      <inkml:trace xmlns:inkml="http://www.w3.org/2003/InkML" xml:id="stk30" contextRef="#ctx0" brushRef="#br3">20522 15604 748 0,'0'0'33'0,"0"0"7"0,0 0-32 0,0 0-8 11,0 0 0-11,4 10 0 13,-4-10 318-13,8 4 62 0,3-1 12 0,5-6 2 23,0-1-347-23,3 1-70 0,1-4-13 0,3 0-4 13,1 0 8-13,-1-3 0 0,5-1 1 0,-5 1 0 0,5-1 52 0,3 1 11 14,4-4 1-14,8 0 1 0,1 0-5 0,7 0-1 11,7-7 0-11,5 4 0 14,0-4-17-14,3 0-11 0,1 0 12 0,4-3-12 13,7-1 0-13,4-3 0 0,4 4 0 0,1-1 0 14,-9 1-10-14,4-4-2 0,-3 0-1 1,3 0 0 13,4 1-3-14,1-1 0 0,-1-4 0 0,-4 1 0 26,-4 3-16-26,-7 4-4 0,3-1-1 0,-3 1 0 13,0-4-19-13,-5 7-3 0,-3 0-1 0,-4 4 0 14,-4-1-10-14,-8 1-2 0,-4 3-1 0,-8 4 0 1</inkml:trace>
    </iact:actionData>
  </iact:action>
  <iact:action type="add" startTime="117629">
    <iact:property name="dataType"/>
    <iact:actionData xml:id="d31">
      <inkml:trace xmlns:inkml="http://www.w3.org/2003/InkML" xml:id="stk31" contextRef="#ctx0" brushRef="#br3">21145 16141 172 0,'0'0'16'13,"0"0"-16"-13,0 0 0 1,0 0 0 11,0 0 414-11,8-7 80-1,4-4 16 0,3 1 3 10,1-4-409-10,3-4-83 13,-3 4-21-13,8 0 0 0,-5-3 0 0,5 0 0 14,-5-4 0-14,5 7 0 0,-5-4 17 0,1 1 4 15,4-1 1-15,-5 8 0 0,5-4 6 0,-1 4 0 15,1-1 1-15,-1-3 0 0,1 4-13 0,-1-1-2 12,1 4-1-12,-5 0 0 14,1 0-13-14,0 4 0 0,-5-1 0 0,-3 1 0 13,-12 3-12-13,0 0 0 0,0 0 1 0,0 0 0 14,0 0 11-14,0 0-10 0,8 10 10 0,-8 8-10 14,-8-4 10-14,-4 3 0 0,1 1 0 0,-5 6 0 13,0 0 0-13,0 4 0 3,-3 0 0 8,-5 7 0-11,5-4 0 0,-5 1 0 15,9 3 0-15,-5-4-8 0,4 0-4 0,1-3 0 2,3 0 0 11,0 0 0-13,0-7 35 0,1 0 6 3,3-4 2 9,0 1 0-12,4-1-23 0,0-3-8 13,4-4 0-12,4-3 9 12,-4-7-33-13,8 7-8 0,0 0 0 0,3-3-1 0,5-1 19 0,0-6 4 12,3-1 1-12,5-3 0 13,3 0 9-13,1 0 0 0,-1-3 0 0,5-4 0 13,-1 0 0-13,0 0 0 0,5-3 0 0,-1-4-8 26,-4 3-45-25,1-3-9-1,-1 4-2 1,-4-4-804-1</inkml:trace>
    </iact:actionData>
  </iact:action>
  <iact:action type="add" startTime="118096">
    <iact:property name="dataType"/>
    <iact:actionData xml:id="d32">
      <inkml:trace xmlns:inkml="http://www.w3.org/2003/InkML" xml:id="stk32" contextRef="#ctx0" brushRef="#br3">22180 15959 2329 0,'-4'18'103'16,"4"-18"21"-16,0 0-99 0,0 0-25 0,0 0 0 0,0 0 0 14,0 0-164-14,0 0-39 0</inkml:trace>
    </iact:actionData>
  </iact:action>
  <iact:action type="add" startTime="118276">
    <iact:property name="dataType"/>
    <iact:actionData xml:id="d33">
      <inkml:trace xmlns:inkml="http://www.w3.org/2003/InkML" xml:id="stk33" contextRef="#ctx0" brushRef="#br3">22250 15677 1209 0,'0'0'108'13,"8"11"-87"-13,4-4-21 0,-4-1 0 11,7-6 328-11,5 0 62 1,7-6 12-1,1-5 2 29,7 1-364-29,-4-8-72 0,9 1-16 0,-5-4-2 15,0-4-31-15,0 5-7 0,-3 2 0 0,-1 4-1 0,0 4 57 0,-3-1 11 0,-1 4 2 0,1 4 1 15,-9-4 18-15,1 3 0 0,3 4-8 0,-7 0 8 29,-4 4-38-29,0-1-4 0,-12-3-1 0,4 14 0 14,-4 4-20-14,-4-1-4 0,-8 4-1 0,0 3 0 0,-4 1 36 0,-3-1 8 4,-1 4 0 6,1 0 1-10,-5 0 37 0,1-4 7 14,-1 1 2-14,5-1 0 0,-5 0 14 0,4-3 3 13,1 0 1-13,-1-3 0 0,5-1 9 0,-1-3 2 14,8 0 0-14,0-4 0 0,0 1-30 0,1-1-6 14,3-3 0-14,4-7-1 1,0 0-15-1,0 0 11 16,7 4-11-16,9-1 10 0,4-3-21 0,-1-3-4 11,5 3-1-11,3-4 0 13,5-3 16-13,7 4 10 0,0-4-2 0,8 0 0 13,-4 0-8-13,0 0 0 0,4-4 0 0,-4 5 0 14,1-1 0-14,-5 3 0 0,0-6 0 0,-4 6 0 15,-3 1 0-14,-5-1 0-1,0 1 0 0,1 3-11 17,-5 0-1-17,1 3 0 0,-8 1 0 0,-1 3 0 13,-3 3 12-12,-4 1 0-1,0 2 8 0,-8 5-8 13,0 3 24-13,-8 3 0 0,-4 8 0 0,-4-1 0 16,-3 7 19-16,-5-3 4 0,-3 7 1 0,-1-4 0 14,-7 1 3-14,-4-1 1 1,-4-3 0-1,-8 0 0 13,-4-1-22-13,-4-2-4 2,0-8-1 13,1 4 0-15,-5-7-25 0,-4-4-9 0,-3-6 0 0,-9-4 0 30,-7-4-183-30,0-10-36 0,-94-17-7 0,35-4-1 0</inkml:trace>
    </iact:actionData>
  </iact:action>
  <iact:action type="add" startTime="119235">
    <iact:property name="dataType"/>
    <iact:actionData xml:id="d34">
      <inkml:trace xmlns:inkml="http://www.w3.org/2003/InkML" xml:id="stk34" contextRef="#ctx0" brushRef="#br3">15164 12356 518 0,'0'0'46'1,"0"0"-37"-1,0 0-9 0,0 0 0 10,12 4 255-10,0-1 49 0,-12-3 9 0,11 4 3 13,5-4-223-13,-4 0-44 14,3 0-9-14,-3 0-1 0,4-4-31 0,-4 4-8 11,3-3 0-11,-3 3 0 0,0 0 0 0,0 0 0 13,-1 0 0-13,1 0 0 14,0 0 8-14,0 0 0 0,3 0 0 0,1 0 0 14,-4 0 1-14,-1 0 1 0,5 0 0 0,-4 0 0 12,0 3-10-12,-1 1 0 0,1-4 0 0,-12 0 0 12,8 3 0-12,-8-3-11 2,0 0 11 11,0 0-8-13,0 0 19 0,0 0 4 13,0 0 1-13,-4 4 0 0,-4-1 7 0,-3 1 1 14,-1-4 1-14,-4 3 0 0,0-3-9 0,-3 4-1 14,-1-1-1-14,-3 1 0 1,-1 3 3 0,-3-4 1 9,-5 1 0-10,1-1 0 4,0 4 19 6,-1 0 4-10,-3-3 1 0,0 3 0 3,7-1-28 9,-3-2-6-12,4 3 0 0,-1 0-8 3,1 0 17 9,3 0-3-12,5 0-1 0,-1 0 0 14,4 0 11-14,5-4 3 0,3 4 0 0,0-3 0 14,8-4 0-14,0 0 0 0,0 0 0 0,12 0 0 12,-1 3-35-12,9-3-8 0,11-3 0 0,1-1-1 14,3 1 3-14,4-1 1 1,8 1 0 12,0-4 0 1,0 7-48-14,4-7-10 0,-4 3-1 0,4 1-926 0</inkml:trace>
    </iact:actionData>
  </iact:action>
  <iact:action type="add" startTime="120109">
    <iact:property name="dataType"/>
    <iact:actionData xml:id="d35">
      <inkml:trace xmlns:inkml="http://www.w3.org/2003/InkML" xml:id="stk35" contextRef="#ctx0" brushRef="#br3">8293 12342 1623 0,'0'0'36'11,"0"0"7"-11,0 0 1 0,0 0 2 0,0 0-37 0,0 0-9 0,0 0 0 0,8-3 0 10,4-1 0-10,-4 1 0 14,4 0 0-14,-1-1 8 0,1 4-8 0,4 4-11 15,0-4 3-15,-1 3 0 0,1 0 8 0,0 4 0 12,3 0 0-12,1 0 0 0,3 0 21 0,1 0 0 14,-5 4 0-14,5-4 0 0,-1 3 1 0,5-3 0 14,-5 0 0-14,1 0 0 1,-1 0 3-1,1-3 1 12,-5-1 0-12,5 1 0 2,-4-4-2 11,3 0 0-13,-3 0 0 0,3-4 0 2,-3 1-8 11,-1-1-3-13,1 1 0 0,-4-4 0 2,-1 0-2 11,-3 3-1-13,4-3 0 0,-4 0 0 3,-5 0-2 12,-3 0-8-15,0 0 12 0,-4 4-4 0,0-4 0 0,-4 0 0 16,-4 3 0-16,-3-3 0 0,-1 0 3 0,0 4 0 17,-3-4 0-17,-1 7 0 0,-4-3-11 0,1 3 0 15,-1-4 0-15,-3 4 0 0,-1 4 0 0,-3-1 0 13,3-3 0-13,-3 4 0 0,-1-1 0 0,1 4-11 14,-5 0 11-14,5-4-8 0,-4 8 8 0,3-4-8 14,1 0 8-13,3 0-8-1,1 0 8 0,-1 0 0 15,1 0 0-15,3 0 0 0,1 0-8 0,3 0 8 15,4 0-8-15,0 0 8 0,4-4 0 1,1 0 0 14,7-3 0-15,0 0 0 0,0 0 0 0,0 0 0 14,7 4-8-14,5-4 8 0,0 3-10 0,8-3 10 16,7-3-12-16,0 3 12 0,1-4 0 0,7 1 0 12,0 0 0-11,1-4 0 2,3 0 0 8,4 3-12-11,0-6 1 0,0 3 0 15,0 0-53-15,4-4-10 0,4 4-2 0,0-7-742 14</inkml:trace>
    </iact:actionData>
  </iact:action>
  <iact:action type="add" startTime="129341">
    <iact:property name="dataType"/>
    <iact:actionData xml:id="d36">
      <inkml:trace xmlns:inkml="http://www.w3.org/2003/InkML" xml:id="stk36" contextRef="#ctx0" brushRef="#br4">2156 14050 709 0,'0'0'31'10,"0"0"7"-10,0 0-30 0,0 0-8 0,0 0 0 0,0 0 0 14,0 0 38-14,0 0 6 0,0 0 2 0,0 0 0 14,0 0-54-14,0 0-12 2,0 0-1 9,0 0-1 3,-8 0-21-14,8 0-4 0,0 0-1 0,-8 0 0 14,4 0 16-14,4 0 4 0,0 0 0 0,-8 0 0 0,1 0 28 0,7 0 0 14,-8 0 0-14,8 0 0 0,0 0 0 1,0 0 18 14,-4 0-2-15,4 0-1 0,0 0 30 0,0 0 7 19,-12 3 0-19,8 1 1 0,4-4 30 0,-8 3 5 1,8-3 2-1,0 0 0 16,-4 7-35-16,4-7-7 0,-4 4-2 0,4-4 0 7,0 0-30 4,0 0-5-11,0 0-2 0,0 0 0 4,0 0 9-4,0 0 2 12,0 0 0-12,0 0 0 3,0 0 4-3,0 0 0 13,0 0 1-13,0 0 0 2,0 0 4-2,0 0 1 16,0 0 0-16,0 0 0 0,0 0-8 0,4 7-2 17,-4-7 0-17,0 0 0 0,0 0 8 0,4 7 0 4,4 0 1-4,-8-7 0 13,8 3-10-13,-8-3-3 2,12 7 0-2,-4-7 0 16,-1 7-16-16,-7-7 0 0,12 0 0 0,0 0 0 7,-4 0 0-7,0 0 0 17,3 0 0-17,-3 0 10 0,4 0-10 0,-4 0 0 5,-8 0 0-5,11 0 8 8,1 0-8-8,0 0 8 11,-4-3-8-11,4 3 8 15,-1 3-8-2,5 1 0-13,-4-1 0 0,0 1 0 0,3 2 0 0,1-2 0 0,4-1 0 0,-5 1 0 14,1 3 0-4,0-4 0-10,7 1 0 0,-7 3 0 0,-1-4 0 0,1 4 0 8,0-3 0 2,3-1 0-10,1 1 0 0,0-4 0 0,-5 3 0 7,1-3 0 2,4 0 0-9,-1 0 10 1,-3 0-10-1,-1 0 10 15,5 0 1-15,-4 4 0 0,3-4 0 0,-3 0 0 15,0 3-11-15,-1-3 0 0,1 4 0 0,0-4 8 15,-1 3-8-15,1 1 0 0,0-4 0 0,3 3 0 15,-3-3 0-15,4 0 0 0,-5 0 0 0,5-3 0 17,-1-1 0-17,1 4 0 0,4-3 0 0,-5-1 0 17,5 1 0-17,-1-1 0 0,-3 1 0 0,3 3 0 4,1-4 0 11,-1 1 8-15,1 3-8 0,-5-4 8 0,1 4-8 0,4-3 0 7,-5 3 0 4,1 3 8-11,-1-3-8 0,1 4 0 5,-4-4 0 6,3 0 0-11,-3 3 0 0,0 1 0 5,-1-4 0 8,1 0 0-13,4-4 0 0,-5 4 0 0,1 0 0 0,0 0 0 16,3 0 0-16,-3 4 0 0,0-4 0 0,7 0 8 17,-7 0 0-17,3 0 0 0,1 3 0 1,0 1 0 15,-1-1 12-16,-3 1 1 0,3-1 1 0,1 1 0 4,-4-1-22 10,-1 1 0-14,5 3 0 0,-4-4 8 0,3 1-8 0,-3-1 0 8,3-3 0 3,1 4 0-11,0-1-12 1,-5-3-3 6,5 4-1 6,-4-4 0-13,3 3 16 0,1-3 0 0,-4 3 0 0,3-3 0 6,1 0 0 7,-1 0 0-12,5 0 8-1,-5 0-8 0,1 4 0 0,4-1 0 16,-1-3 0-16,1 0 0 1,-1 4 13-1,1-4-1 4,-1 0 0 10,1 3 0-14,3-3-12 0,-3 0 0 4,-1 0 0 9,1 0 0-13,-1 4 0 0,1-4 0 0,-1-4 0 0,1 1 0 15,-1-1 0-15,1 4-13 1,-5 0 2-1,1 0 1 16,3 0 10-16,1 0 11 0,-4 0-3 0,3 0 0 16,1 0-8-16,-1 0 0 0,-3 0 0 0,7 0 0 16,-3 0 0-16,-1 0 0 0,5 0 0 0,-1-3 0 4,4 3 10 9,-3 0 0-13,-5-4 0 0,5 4 0 3,-1-3-10 11,1 0 0-13,-1-1 0-1,-3 1 0 0,-1-1 0 0,5 4-11 6,-9-3 3 6,5-1 0-11,-5 8 8-1,1-4 9 3,3-4-1 9,1 4-8-11,-1-3 10-1,-3 3-10 1,3 0 8 0,1-4-8 13,-4 4 0-14,3 0 0 0,1-3 0 0,3 3 0 17,8 0 9-17,-7 0-9 0,-9 0 10 0,9 0-10 17,3 0 0-17,1 0 0 0,-9-4 0 0,1 1 0 4,3 3 11 9,0-4-11-13,-7 1 12 0,4 3-12 4,-5 0 19 9,1 0-3-13,3-4-1 0,-3 4 0 0,-4 0-5 0,3 0-1 16,9 0 0-16,-9 0 0 0,1 0-9 0,-1 0 0 16,9 0 0-16,-1 0 0 0,1 0 18 0,-5 0-2 15,-7 0 0-15,7 4 0 0,13-1-16 0,-9-3 0 16,-7 0 0-16,-1 0 0 0,1 0 0 0,3 0 0 17,5 4 0-17,-5-4 0 0,1 3 0 0,-5 1-17 3,9-4 1 11,-12 3 1-14,-1 1 15 0,5-4 0 0,3 0 0 0,-3 0 0 16,-4 0 0-16,3 0 0 0,5-4 8 0,-1 4-8 18,-3 0 0-18,3 0 8 0,-3 4-8 0,3-4 0 5,9 0 8 9,-5 0-8-14,-3 0 0 0,3 0 0 0,8 0 12 0,-3 3-12 16,-9-3 12-16,1 0-12 0,-1 0 13 0,5 0-4 16,-1 0-1-15,-3 0 0-1,-1 0-8 0,5 0-14 4,-5 0 3 8,5 0 1-12,-5 0 10 0,5 0 0 3,-5 0 0 9,8 0 0-12,-3 0 0 0,-1 0 0 4,1 0 0 8,3-3 0-12,1 3 0 0,-1 0 11 4,0 0-3 9,1 0 0-13,-1-4-8 0,0 4 0 0,1-3 0 0,-5 3 0 17,1 0 0-17,-1-4-9 0,0 4 9 0,1 0-13 16,-1 0 13-16,5 0 10 0,-5 0-2 0,4 0 0 17,1 0-8-17,-1 0 0 0,0-3 0 0,5 3 0 4,-5 0 0 9,4 0 0-13,1 0 0 0,-5 0 0 2,0 0 0-2,1 0 0 15,-5 0 11-15,1 0-11 0,-1 0 0 0,4-4 0 17,-3 4-8-17,-1 0 8 0,1 0 0 0,-1 4 0 5,1-1 0 9,-1-3 0-14,4 0 0 0,1 0 0 0,-1 0 0 0,-4 0 9 15,1 0-9-15,3 0 0 0,-3 0 9 0,3 0-9 16,0 0 10-16,-3 0-2 0,-1 0-8 0,1 0 12 16,-5 0-12-16,5 0 0 0,-5 4 0 0,1-4 0 16,-1 0 0-16,-3 0 0 0,3 0 0 0,1 0 0 17,-1 3 0-17,1-3 0 0,3 4 0 0,1-4 0 4,-5 0 0 11,1 0 0-15,3 3 0 0,-3-3 0 0,3 0 0 0,1 0 8 16,-1 0-8-16,0 0 0 0,1 4 11 0,-1-4-11 16,-3 0 12-16,-1 0-12 0,1 3 11 1,-1-3-11 2,1 0 10 9,-1 0-10-12,-3 0 0 0,4 0 8 4,-1 0-8 8,1 0 0-12,-5 0 0 0,5 0 0 4,-1 0 8 10,5 0-8-14,-5 0 0 0,5 0 8 0,-9 0-8 0,9 0 0 17,3 0 0-17,-4 0 0 0,5 0-13 0,-5 0 4 16,1 0 9-16,3-3 11 0,-7 3-3 0,3-4 0 4,0 4-8 9,1 0 0-13,-5 0 0 0,1-3 8 5,-5 3 12 7,5-4 1-12,-1 1 1 1,-3 3 0-1,4 0-22 0,-1 3-20 16,5-3 4-16,-5 4 1 0,1-4 15 0,-1 0 0 5,1 0 0 7,3 0 0-12,0 0 12 0,-3 0 1 4,3 0 1 8,1 0 0-12,-5 0-14 0,5 0 0 3,-9 3 0 10,5-3 0-13,-1 0 0 0,-3 0 0 4,0 0 0 8,-1 4 0-11,1-4 0-1,-1 3 0 0,1-3 0 0,-4 0 0 16,3 0 0-16,1 0-16 0,-1 4 3 0,1-4 1 17,0-4 12-17,3 4 0 0,1 0 0 0,-1 0 0 5,-3 0 0 7,3 0 16-12,-3 0-3 1,0 0-1 3,3-3-12 9,1-1 0-13,-1 4 0 0,1-3 0 0,-1 3 0 0,5 0 0 8,-9-4 0 3,1 4 0-11,3 0 0 0,-3 0 0 7,-1 0 0 4,1-3 0-11,-4 3 0 0,3 0 0 0,1 0 0 0,-4 0 0 17,3-4 0-17,1 4 0 0,-5-3 0 0,5-1 0 7,0 4 0 3,3 0 0-10,1-3 0 0,-1-1 0 12,1 1 0 1,-5 3 0-12,5-4 0-1,-5 4 0 0,5 0 0 0,-1 0 0 0,1-3 0 0,-1 3 0 17,1 0 0-17,-4-4 0 0,3 1 0 0,-3 3 0 10,-1-4 0 1,5 4 0-10,-8-3 0-1,3-1 0 0,1 4 0 0,-1 0 0 17,1-3 0-17,-4 3 0 0,-1-4 0 0,1 4 0 7,4 0 0 3,-5-3 0-9,1 3 0-1,3-4 0 1,1 4-12-1,-4 0 12 10,3 0 0 3,-3 0 0-13,4 0 8 0,-1 0-8 0,1 0 0 0,-5 0 0 18,1 0 0-18,0 0 0 0,0 0 11 0,-1 0-11 5,1 0 12 9,3 0-12-14,-3 0 0 0,0 0 0 0,3 4 0 0,1-4 0 18,-4 0 0-18,3 0 0 0,1 0 0 0,-4 0 0 5,-1 3 8 8,1-3-8-12,4 0 0-1,-5 0 0 2,-3 4 0-2,4-4 0 14,-5 3 0-14,5-3 0 0,0 4 0 0,-4-4 0 12,-1 0 0 0,5 0 0-12,0 0 10 0,-5 3-10 0,5-3 8 0,-4 0-8 6,3 0 0 6,1 0 0-12,0 0 0 0,0 4 0 5,3-4 0 8,-3 3 8-13,7-3-8 0,-7 4 0 0,4-1 0 0,-1-3 0 17,5 4 0-17,-5-4 0 0,5 3 8 0,-5-3-8 10,1 4 8 2,0-4-8-12,3-4 0 0,-3 4 0 0,-1 0 0 0,1-3 0 6,0 3 0 4,-1 3 0-10,-3-3 0 0,-1 0 12 5,5 0-12 7,-4 4-11-12,-1-4 3 0,5 0 0 4,0 0 8 9,-1 3 0-13,5 1 0 1,-5-1 0-1,1-3 0 1,0 4 0 13,3-4 0-13,1 0 0-1,-1 0 0 0,-3 3 0 12,-1 1-9 2,1-4 9-14,3 3 0 0,1-3 0 0,-1-3-9 0,1 3 9 11,-5 0 0 1,5 0 0-11,0 0 8-1,-1-4-8 0,-3 4 0 0,3 0 0 6,-3 0 0 5,-1 0 0-11,1 0 0 0,3 4 0 0,-3-4 0 0,0 3 0 19,-1 1 0-19,1-1 0 0,3-3 0 0,-3 4 0 8,0-1 0 3,3-3 0-11,1 4 0 0,-1-1 0 0,1 0 0 0,-5-3 0 11,5 0 0 2,-1 4 0-13,5-4-8 0,-1 3 8 0,-3-3 0 0,3 4 0 11,1-1 0-1,-5 1 0-10,1-4 0 0,-5 3 0 0,5 1-8 0,-5-4-2 12,5 3 0 0,-5-3 0-12,1 4 10 0,3-4 0 0,-3 3 0 0,0 1-8 12,3-4 8 0,-3 0 0-12,-1 0 0 0,5 0 8 0,-1 3-22 0,-3-3-4 12,4 0-1-2,-1-3 0-10,-3 3 19 0,3 0 0 0,-3-7-8 0,-1 7 8 7,5-4 0 3,-5 1 0-10,-3-1 0 0,0 1 0 9,-1-1 0 4,1 1 8-13,0-1-8 0,-4-3 12 0,-1 4-12 0,5 0 0 11,-8-1 0 1,4 1 0-12,-1-1 0 0,-3 4 0 0,0-3 0 0,4-1 0 14,-4 1 0-1,0-1 0-13,-1 1 0 0,5 3 0 0,-4-7 0 0,0 3 0 1,0 4 0-1,-1-3 0 14,5-1 8-4,0 1-8-10,-4-4 0 0,4 7 9 0,-5-4 2 0,5 1 0 17,0-1 0-4,-4 1 0-13,4-1-11 0,-5 4 0 0,5-7 0 0,0 4 0 0,0 3 0 0,-1 0 0 18,1-7 0-5,8 7 0-13,-8-4 0 0,3 1 0 1,1-1 0-1,0 4-11 0,-1-3 11 0,1 3 0 1,3-4 0-1,-3 4-8 15,8-3 8-5,-5 3 0-10,5-3 0 0,-1 3 0 0,-7 0 0 0,8 0 0 16,-5 0 8-4,1 0-8-12,-1 0 0 0,1 0 8 0,-1-4-8 0,-3 4 0 0,4 4 0 0,-5-4 0 8,5 0-10 3,0 0 10-11,-5 0 0 0,5 0 0 8,3 0 8 2,-3 0-8-10,4-4 0 0,-1 4 0 0,1-3 0 0,3-1 0 8,-3 1 9 3,-1-1-9-11,4 1 8 0,5-1-8 8,-1 4 12 3,1 0-4-9,-5-3 0-2,0-1 0 0,-3 1-8 1,-1 3 0 8,1-4 0 3,-1 4 0-12,-3-3 0 0,4-1 0 0,-1 1 0 0,-3-1 0 13,-1 4 0-3,1-3 0-10,3-1 0 0,1 1 0 0,-4-1 0 0,3 4 0 14,1-3 0-2,-1 3 0-12,1-4 0 0,-1 4 0 1,-3-3 0-1,3-1 0 1,1 1 0-1,3-1 0 11,-7 1 0 0,3-1 0-11,-3 4 0 0,3-3 0 0,-3-1 0 0,0 4 0 15,-1-3 0-3,1 3 0-12,-1 0 0 0,-3-3 0 0,4 3 0 0,-1 0 0 13,-3 0 0-3,0 0 0-10,-5-4 0 0,5 4 0 0,0-3 0 0,-1 3 0 14,1 0 0-2,0 0 0-12,-5-4 0 0,5 4 0 0,4 0 0 0,-5 0 0 1,1 0 0-1,4 0 0 8,-1 4 0 2,1-4 0-10,0 0 0 0,-5 0 0 11,1 0 0-1,0 0 0-10,-5 3 0 0,9-3 0 0,-4 4 0 0,-1-1 0 9,5-3 0 4,-1 3 0-13,-7 1 0 0,8-1 12 0,-5 1-12 0,5-1 12 12,-4-3-12-1,-1 4 0-11,5-1 0 0,-4 1 8 0,3-4-8 0,-3 3 0 16,0 1 0-2,-1-1 0-14,5 1 0 0,0-1 0 0,-5-3 0 0,5 0 0 0,-1 4 0 0,5-1 0 13,-8-3 0-2,7 4 0-11,1-1 0 0,-1 1 0 0,5-1 0 0,-5 1 0 15,1-4 0-2,3 3 0-13,-3 1-11 0,3-1 11 0,-3-3 0 0,-1 4 0 0,1-1 0 0,3 1 8 14,-4-1-8-4,1 1 0-9,-4-1 0-1,3-3 0 0,-3 0 0 0,3 0 0 14,5 0 0 0,-5 0 0-14,1 4 0 0,3-4 0 0,1 0 0 0,-1-4 0 0,4 4 0 0,-3 0-12 6,3 0 2 4,0-3 0-10,9 3 10 0,-9 0-8 6,0 0 8 6,1 0-8-12,-1 0 8 0,4 0 0 0,-7-4 0 1,-1 4 0 16,1 0 0-17,-1 0-8 0,1 0 0 0,-1 0 0 9,0 0-13 3,1 0-3-12,7 0 0 0,-4 0 0 0,1 4 12 0,-5-4 3 7,9 0 0 7,-1 3 0-14,0 1-2 0,0-4 0 0,1 0 0 0,-1 3 0 21,0-3-12-21,-3 3-2 0,-5 1-1 15,4-1 0-15,5 1-20 0,-5-1-4 0,-4 1-1 0,5 3 0 18,3-4-41-18,0 4-9 0,-7 0-2 0,3 0-443 13,-7 0-89-1</inkml:trace>
    </iact:actionData>
  </iact:action>
  <iact:action type="add" startTime="134254">
    <iact:property name="dataType"/>
    <iact:actionData xml:id="d37">
      <inkml:trace xmlns:inkml="http://www.w3.org/2003/InkML" xml:id="stk37" contextRef="#ctx0" brushRef="#br4">2058 14987 1335 0,'0'0'29'10,"0"0"7"-9,0 0 0-1,0 0 2 0,0-7-30 0,4-3-8 0,-4-4 0 0,4 3 0 25,0 1-50-25,-1-1-11 0,-3 1-3 0,4 0 0 15,-4-1-10-15,4 4-2 0,-4 0-1 0,0 7 0 0,0 0 56 0,0 0 11 0,0 0 10 0,0 0-13 17,4-7 84-17,-4 7 17 0,0 0 3 0,0 0 1 16,0 0-48-16,4-3-10 0,-4 3-2 0,4-7 0 17,-4 7-12-17,4-7-2 0,4 3-1 0,0 1 0 2,3-1 3-2,-3 1 1 15,0-1 0-15,4 1 0 1,4-1-2-1,-1 1-1 7,5 3 0-7,-5-4 0 15,5 4 11-15,0 0 3 0,3-3 0 0,1 3 0 11,-1-4-32 2,1 4 0-13,3 0 0 0,1 0 0 0,-1-3 0 0,0 3 0 11,1-4 0 0,-1 4 0-11,1-3 0 0,3 3 0 0,-7-4 0 0,3 1 0 17,1 3 8-17,-1-3-8 0,0-1 0 0,1 1 0 5,-1 3 16 7,1-4-4-12,-1 4 0 0,5-3 0 5,-1 3 1 8,4-4 0-12,0 4 0-1,1-3 0 0,-1 3-4 0,4 0-1 7,-4-4 0 3,1 1 0-9,-1 3-8-1,0-4 12 6,-3 4-12 6,3-3 12-11,-4-1-12-1,1 4 8 0,-1 0-8 0,0 0 8 15,-3 0 8-15,3 0 2 0,0 0 0 1,5 4 0 13,-1-1-18-14,0-3 0 0,1 4 0 0,-1 3 0 15,0-4 0-15,0 1 0 0,1 3 0 0,-5-4 0 18,4 1 0-18,-3-1-19 0,3 4 4 0,-4-4 1 7,1 4 14 3,-1 0 0-10,0-3 0 0,1 3 10 4,3 0 6-4,4-4 2 5,0 4 0 8,1-3 0-13,-1-1-8 0,-4 1-2 4,8-1 0 10,-4 1 0-14,-3-4 5 0,-1 0 1 0,0 0 0 0,-4 0 0 17,5-4-3-17,-5 4-1 0,4-3 0 0,5 3 0 16,-5-4-10-16,0 4 12 0,4 0-12 1,0-3 12 2,-3-1 5 11,3 4 2-14,0-3 0 0,0-1 0 0,-3 1-19 1,-1 3 0 16,0-4-11-17,-3 4 11 0,-1 0 0 0,4 0 0 5,-3 0 8 8,-1 0-8-13,8 0 8 0,-8 0-8 3,1 0 0 11,3 0 9-14,12 0-9 0,-12 0 0 0,-11 4 0 0,3-4 8 16,9 0-8-16,-9 0 0 1,0 0 9-1,-3 0-9 15,-1 0 8-15,5 0-8 0,-1 0 8 0,-3 0-8 16,-5 0 0-16,5 3 0 0,3 1 0 0,-3-4-8 17,-1 0 8-17,1 0 0 0,-1 3 0 0,9-3 0 3,3 0 0 12,-7 0 0-15,-1 0 0 1,4 0 0-1,5 0 0 0,-1 4 0 15,-12-1 0-15,5-3 0 0,3 0 0 0,1 0 0 6,-5 0 0 8,-4 4 0-14,5-4-8 0,-1 3 8 1,5-3-8-1,-9 4 8 15,-3-4 0-15,7 3 0 0,1 4 0 1,-1-3-8 14,-3-1 8-15,7 1 0 0,0-1 0 0,5 4 0 18,-5-3 0-18,0-1 8 0,1 1-8 0,3 2 11 7,4-6-11 5,-4 4 0-11,-3-1 0-1,-1 1 0 0,0-4 0 0,1 0 0 7,-5 7-12 4,5-7 12-11,-5 3 0 0,4 1 0 8,1-4 0 5,3 0 0-13,0 0 0 0,1 0 0 0,-5 0 0 0,4 0 0 15,1 3 0-15,-5-3 0 0,0 0 0 0,4 0 8 19,-3 0-8-19,-1 0 0 0,-3 0 0 1,-1-3 0 0,1 3 0 0,-1 0 8 13,-4 0-8-14,5 0 8 0,-5 0-8 0,1 0 8 17,3 0-8-17,1 0 8 0,-1-4-8 0,5 4 0 16,-1 4 9-16,4-4-9 0,-7 0 12 0,3-4-1 3,4 1-1 10,1 3 0-13,-5 0-10 0,0-4 0 3,1 4 0 12,-1-3 0-15,-4 3 0 0,5 0 0 0,-5 3 0 0,1-3 0 17,3 4 0-17,-4-1 0 0,5 1 0 0,-1-1 0 17,-3-3 0-17,3 7 0 0,4-7 8 0,-3 7-8 6,-5-3 0 7,0-1 0-13,1 1 0 0,3 3 8 0,-3-4-8 0,-1 1 0 6,-3-1 0 7,3 4 0-13,0-3 0 0,-3 3 0 7,-1-4 0 4,5 4 0-11,-5-3 0 0,1 2 0 0,3-2 0 0,1-1 8 19,-5 4-8-19,9 0 0 0,-5 4 0 0,1-8 0 8,-1 4 0 3,0 0 0-11,1-3 0 0,-1-1 0 0,1 1 0 0,3 3 0 8,0-7 0 6,-3 3 0-14,3 1 0 0,-3-4 8 0,-1 0-8 0,1 0 0 19,-1 0 12-19,0 0-2 0,-3-4-1 0,3 4 0 3,1-3-1 11,3-1 0-14,-3 1 0 0,3-1 0 4,8 1-8 9,-4-1 0-13,-3-3 0 0,-1 4 8 0,4 3 0 0,1-4 0 7,-5 1 0 5,4-1 0-12,-3-3-8 0,-1 4 0 7,0-1 0 4,1-3 0-11,-1 4 0 0,-3-1 0 0,3 1 0 0,-4 0 0 19,5-1 0-19,-5-3 0 0,4 4-12 0,1-4 12 9,-1 3 0 3,4 1 0-12,1-1 0 0,-1 4 0 1,0-3 0-1,1-1 0 7,-5 1 0 6,0-1 0-13,5 1 0 0,-9-1 0 0,4 4 0 0,-3-3 12 7,3 3-12 7,0-4-11-13,-3 4 3-1,3 0 0 0,-3 0 8 0,3 4 0 7,4-8 0 4,-3 4 0-11,-5 0 0 0,4 0 0 4,1 0 0 8,-1 0 0-12,1 0 9 0,-1 0-9 4,0 0 12 8,-3 0-12-12,-1 0 0 0,1 0 0 2,-1 0 0-2,0 0 0 15,-3 4 12-15,7-4-12 0,-3 3 12 0,-5 1-12 16,5-1 8-16,3 1-8 0,0-4 0 0,1 3 0 16,-9 1 0-16,5-1 0 0,-1 1 0 0,1-1 0 8,-1-3 0 2,0 4 0-9,5-1 0-1,-5-3 0 10,1 4 11 0,-1-4-11-10,-3-4 10 0,-1 4-10 0,1-3 8 0,3 3-8 6,-3-4 0 4,3 1 0-10,-3 3 8 1,-1-4-8 5,1 4 0 5,7-3 9-11,-8-1-9 0,5 4 0 0,3 0 0 0,-3-3 8 10,-1 3-8 3,-3-4 8-13,3 1-8 0,-3 3 8 0,3 0-8 0,0 0 0 8,1 0 0 6,-1 0 0-14,1 0 0 0,-5 0 0 0,1 0 0 0,-1 0 0 16,1 0 0-16,-5 0 0 0,5 0 0 1,-4 3 0 15,3-3 0-16,1 0 0 0,-1 4 0 0,1-4 0 5,3 0 0 8,4-4 0-13,-3 4 0 0,3 0 0 4,-3 0 0 7,3 0 0-11,0 0 0 0,1 4 0 3,-1-4 0 11,-4 3 0-14,5-3 0 0,-5 4 0 0,1-4 0 0,-1 0 0 17,1 0 0-17,3 0 0 0,-4 3 0 0,1-3 0 4,3 0 0 9,0 0 0-13,1 4 0 0,3-1 0 4,0-3 0 7,5 0 0-11,-9 0 0 0,0 0 0 3,5 0 0 10,-5 0 0-13,0 0 0 0,1 0 0 5,3 0 0 7,-4 0 0-12,-3 0 0 0,3-3 0 0,0-1 0 0,1 4 0 17,-5 0 0-17,5-3 0 0,3 3 0 0,-4 0 0 16,4-4 0-16,-3 4 0 0,-1-3 0 0,0-1 0 8,9 1 0 2,-5-1 0-10,0 1 0 1,-3-1 0 3,3 1 0 8,-4-1 0-12,4-3 0 0,-3 7 0 0,-1-3 0 0,1-1 8 11,3 1-8 0,0 3 0-11,4 0 0 0,-3-4 0 0,-5 1 0 0,8 3 0 10,-8-4 0 3,5 1 0-13,3-1 0 1,-4 1 0-1,0 0 0 0,1-1 0 8,-1 1 0 5,-4-1 12-13,5 4-12 0,-1-3 0 0,0-1 0 0,0 4 0 9,1-3 0 2,3-1 0-11,0-3 0 0,0 4 0 11,1 3 0 3,-5-4 0-14,4 1 0 0,-4-4 0 0,1 3 0 0,-1 1 0 0,0-1 9 0,-4 1-9 8,1-1 8 5,-5 1-8-13,1-1 10 0,3 1-10 9,0 3 8 1,-3-4-8-10,3 1 0 0,1-1 9 0,3 4-9 0,0 0 0 11,-4-3 0 2,1 3 0-13,3-4 0 0,0 1 0 0,-3-1 0 0,-1 1 8 9,-4-1-8 4,5 1 0-13,-5 3 0 0,1 0 0 0,-5-3 0 0,5 3 10 10,-5-4-10 0,1 4 10-9,-1-3-10-1,1 3 12 0,3-4-12 0,-3 4 12 11,3 0-12 2,-3 0 8-13,-1 0-8 0,1 0 8 0,-1 0-8 0,5 0 0 4,-9 0 0 11,5-3 0-15,-1 3 0 0,1 0 8 0,-5 0-8 0,5 0 0 18,-5 0 0-18,1-4 8 0,0 4-8 0,-1 0 0 6,1-3 10 6,-1-1-10-12,1 1 12 0,-4 3-12 11,3-4 13 0,1 4-4-11,0-3-1 0,-1 3 0 0,1-4-8 0,-1 4 0 7,1-3 0 3,3 3 0-10,1-4 0 0,-1 4 0 1,5 0 0-1,-5 0 0 8,1 0 0 4,-1 0 0-12,5 0 0 0,-5 0 0 6,5 0 0 8,-5-3 0-14,5 3 0 0,-5 0 0 0,1 0 0 0,-1 0 0 4,1-4 0 10,-1 4 0-13,-3-3 0-1,3 3 0 0,-3 0 0 0,0-4 0 17,-1 4 0-17,5-3 0 0,-1 3 0 0,1-4 0 6,3 4 0 7,1-3 0-13,-1 3 0 0,4 0 0 7,-3 0 0 4,3 0 0-11,1 0 0 0,-1 0 0 0,-4 0 0 0,5-4 0 9,-1 4 0 2,-3 0 0-11,3 0 0 0,-4 0 0 7,5 0 0 6,-5 0 0-13,1 0 0 1,-1-3 0-1,-3 3 0 0,7-4 0 5,0 1 0 9,1 3 0-14,-9 0-9 0,8-4 9 0,5 4 0 0,-1 0 0 19,-8 0-8-19,1 0 8 0,-1 0 0 0,1 0 0 5,3 0 0 8,-3 0 0-13,-5 0 0 0,4 0 0 0,1 0-8 0,-5 0 8 17,1 4 0-17,-1-4-12 0,1 0 12 0,-1 0-10 5,5 3 10 8,-5-3 0-13,1 0 0 0,-1 0 0 4,9 4 0 10,-9-1-10-14,-3-3 10 0,3 4-13 0,9-4 13 0,-9 0 0 11,-3 3 0 2,0-3 0-13,3 0 0 0,1 4 0 0,-5-4 0 0,1 0-9 11,-5 3 9 2,5-3-10-13,4 0 10 0,-9 0-10 0,1 4 10 0,0-4 0 6,-1 0 0 7,5 0 0-13,-8 3 0 0,3-3 0 0,-3 0 0 0,4 0 0 17,3 4 14-17,-7-4-2 1,-4 3 0-1,8-3 0 7,3 4-12 5,-7-4 0-12,0 0 0 1,-4 3 0-1,3-3-17 0,5 0 0 7,-4 0 0 8,-4 0 0-15,3 0 17 0,1 0-8 0,4 0 8 0,-4 0 0 19,-5 0-9-19,5 0 9 0,4 0 0 0,3 0-9 6,-7-3 9 7,0 3 0-13,4-4 0 1,3 1-8-1,1 3 8 0,-5 0-13 6,1 3 5 5,0-3 8-11,3 0-13 0,-3 0 5 8,-4 0 8 4,4 0-13-12,-1 0 4 0,1 4 1 0,-4-1 0 0,3-3 0 7,-3 0 8 4,0 0-10-11,0 0 10 0,3 4-10 8,-3-1 1 5,0-3 0-13,3 0 0 0,-3 4 0 0,4-4-7 0,-4 3-2 6,3-3 0 8,1 4 0-14,-4-1 0 0,7 1 0 0,-3-1 0 0,0 1 0 12,7-1-3-1,-7 4-1-11,3-4 0 0,5 4 0 13,0 0-42 1,3 4-8-14,0-1-1 0,1 1-491 0,-1-4-97 0</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12T23:55:15.063"/>
    </inkml:context>
    <inkml:brush xml:id="br0">
      <inkml:brushProperty name="width" value="0.08819" units="cm"/>
      <inkml:brushProperty name="height" value="0.35278" units="cm"/>
      <inkml:brushProperty name="color" value="#FFC000"/>
      <inkml:brushProperty name="tip" value="rectangle"/>
      <inkml:brushProperty name="rasterOp" value="maskPen"/>
    </inkml:brush>
    <inkml:brush xml:id="br1">
      <inkml:brushProperty name="width" value="0.08819" units="cm"/>
      <inkml:brushProperty name="height" value="0.35278" units="cm"/>
      <inkml:brushProperty name="color" value="#002060"/>
      <inkml:brushProperty name="tip" value="rectangle"/>
      <inkml:brushProperty name="rasterOp" value="maskPen"/>
    </inkml:brush>
    <inkml:brush xml:id="br2">
      <inkml:brushProperty name="width" value="0.05292" units="cm"/>
      <inkml:brushProperty name="height" value="0.05292" units="cm"/>
      <inkml:brushProperty name="color" value="#002060"/>
    </inkml:brush>
  </inkml:definitions>
  <iact:action type="add" startTime="14849">
    <iact:property name="dataType"/>
    <iact:actionData xml:id="d0">
      <inkml:trace xmlns:inkml="http://www.w3.org/2003/InkML" xml:id="stk0" contextRef="#ctx0" brushRef="#br0">9893 2826 403 0,'0'0'36'1,"0"0"-36"-1,0 0 0 0,0 0 0 0,0 0 59 0,0 0 5 27,0 0 0-27,0 0 1 0,0 0-65 0,0 0-9 0,0 0-4 0,0 0-1 25,0 0-32-24,0 0-6-1</inkml:trace>
    </iact:actionData>
  </iact:action>
  <iact:action type="add" startTime="14918">
    <iact:property name="dataType"/>
    <iact:actionData xml:id="d1">
      <inkml:trace xmlns:inkml="http://www.w3.org/2003/InkML" xml:id="stk1" contextRef="#ctx0" brushRef="#br0">9861 2830 403 0,'0'0'36'5,"0"0"-36"-5,0 0 0 0,0 0 0 0,0 0 16 1,0 0-3 10,0 0-1-11,0 0 0 4,0 0 30-4,0 0 6 31,0 0 0-31,0 0 1 0,0 0-1 0,0 0-1 0,0 0 0 0,0 0 0 1,0 0-13-1,0 0-2 29,0 0-1-28,0 0 0-1,0 0-6 0,0 0-1 0,0 0 0 0,8 7 0 0,-8-7 16 0,8 3 4 24,-8-3 0-24,12 4 0 0,-12-4-1 0,7 3 0 0,-7-3 0 0,8 4 0 3,-8-4-6-2,8 0-1 37,-8 0 0-37,8 0 0-1,4 0-9 0,-4 0-3 0,-1 0 0 0,5 0 0 0,-4 0-9 0,0 0-3 0,4 0 0 0,-5-4 0 27,5 4-2-27,-4 0-1 0,4 0 0 0,0-3 0 0,-5 3 5 0,5-4 1 0,-4 4 0 1,4-3 0 26,-4-1-3-25,3 4 0-2,1-3 0 0,0 3 0 0,0-4-1 0,-1 4-1 0,-3 0 0 0,4 0 0 24,-4 0-10-24,4 0 12 3,-1 0-12-3,-3 0 12 0,8 0-2 0,-4 0 0 4,-5 0 0-3,5 0 0 28,0 0-10-29,-4 4-11 0,0-4 3 0,3 0 0 1,-3 3 8-1,4-3 0 0,0 4 0 0,0-4 0 35,-1 0 0-35,1 0 0 1,4 0 0-1,-5 0 0 0,1 0 0 0,4 0 0 1,-4 0 0-1,-1 0 0 0,5 0 0 0,-4 0 14 27,0 0-3-27,-1 0-1 1,1 3-10-1,4-3-11 0,-4 0 3 0,-1 0 0 4,1 4 8-3,0-4 0 27,-4 0 0-28,3 0 0 0,1 0 0 0,0 3 8 0,-4-3-8 0,4 0 0 0,-5 0 0 0,5 0 0 5,0 0 0-4,0 0 0 31,-1 0 12-32,-3 4-1 0,4-4-1 1,0 3 0-1,-4-3-10 0,3 0-11 0,1 0 3 0,4 0 0 35,-8 0 8-35,7 0 0 0,-3 0 0 0,0 0 0 0,4 0 0 0,-5 0 8 0,-11 0-8 0,12 0 0 1,0 0 9-1,0 0-9 6,-1 0 12-6,5 0-12 33,-4 4 10-33,-1-4-10 0,1 3 8 0,4-3-8 1,-4 0 0-1,-1 0 8 0,1 0-8 0,0 0 0 5,0 4 0-5,-1-4 0 35,5 0 0-35,-4 0 0 1,0 0 0-1,-1 0 8 0,1 0-8 0,0 0 0 0,-4 0 0 0,4 0 8 0,-1 0-8 0,-3 0 0 29,4 0 0-28,-4 0 8-1,3 0-8 0,1 0 0 0,-12 0 0 0,8 0 0 0,4 0 0 0,-4 0 0 35,3 0 0-35,1 0 0 0,-4 0 0 0,0 0 0 0,0 0 0 0,0 0 0 0,3 0 0 0,-3 0 0 5,0 0 0-4,4 0 8 6,-4-4-8-7,-1 4 0 4,1 0 0-3,4 0 0 25,-4-3 0-25,4 3 0-1,3 0 8 0,-3 0-8 0,-4-4 8 0,4 4-8 31,-5 0 0-31,5-3 0 0,-4-1 0 0,0 4 0 2,4 0 0-2,-4-3 0 0,-8 3 0 0,0 0 0 0,0 0 0 0,7-4 15 7,5 4-4-6,0-3-1 30,0 3-10-31,-5-4 0 1,5 1 0-1,-4 3 8 0,4 0-8 0,0-4 8 0,-5 1-8 0,5 3 8 11,0 0-8-10,0-4 8-1,-4 4-8 0,-1 0 8 31,-7 0 10-31,12-3 2 1,-12 3 0-1,16-4 0 0,-8 1-20 0,3-1-17 1,1 4 3-1,-12 0 1 9,12-3 13-9,-4-1 0 7,4 1 0-6,-5 3 0 28,1-4 0-29,4 1 0 0,0 3 8 0,-4-3-8 0,-1-1 0 0,5 1 0 0,-4 3 8 0,0-4-8 8,0 1 0-7,-1 3 10 33,5-4-10-34,-4 1 8 0,0-1-8 0,4 1 8 0,-1-1-8 0,-3 4 8 0,4 0 0 0,-4 0 0 1,4 0 0-1,-5-3 0 8,5-1-8-8,4 1-11 7,-4 3 3-7,-1-4 0 41,1 4 8-41,0 0 0 1,0-3 0-1,-1 3 0 0,-3 0 0 0,4-4 0 0,0 4 0 0,0 0 0 0,-1 0 0 0,1 0 0 1,-4 0 0-1,4 0 0 9,-1 0 0-9,1 4 0 30,0-4 0-29,0 0 0-1,3 0 0 0,-3 0 11 0,0 0-3 0,4 3 0 0,-9 1-8 0,5-4-11 8,0 3 3-7,0-3 0 24,-1 0 8-25,-3 0 0 1,8 0 0-1,-8 4 0 0,0-4 0 0,3 3 0 0,1-3 0 0,-4 0 0 34,0 0 0-34,4 4 0 1,-12-4 0-1,7 0 0 0,1 0 0 0,0 0 0 0,0 0 0 0,0-4 0 32,0 4 0-32,-8 0 0 0,0 0 0 0,7 4 0 0,1-4 0 0,0-4 0 1,0 4 0-1,-8 0 0 0,8-3 0 0,-8 3 0 9,8 0 0-8,3 0 0 30,-11 0 0-31,4 0 0 0,4-4 0 1,-4 4 0-1,-4 0 0 0,8 0 0 0,0 0 0 0,0 0 0 12,-1-3 0-12,-7 3 11 0,0 0-3 0,8 0 0 14,0 0-8-14,-8 0-11 0,0 0 3 0,8 0 0 10,0 0 8-9,-8 0 0 31,8 0 0-32,-8 0 0 1,0 0 0-1,7 0 0 0,1 0 0 0,-8 0 0 0,0 0 0 0,8 3 0 0,0 1 0 0,-8-4 0 12,0 0 0-12,4 0 11 31,8 3-3-31,-12-3 0 1,4 0-8-1,-4 0-11 0,0 0 3 0,0 0 0 0,11 4 8 0,-3-1 0 1,-8-3 0-1,0 0 0 46,0 0 0-46,0 0 0 1,0 0 0-1,0 0 0 0,0 0 0 0,8 4 0 0,-4 3 0 0,-4-7 0 1,0 0 9-1,8 0-9 0,-8 0 12 0,0 0-12 20,0 0 0-20,12 3 0 0,-9 1 0 0,-3-4-12 0,8 0 12 0,0 3 0 35,-8-3 12-34,8 4-12-1,0-1 0 0,-8-3 0 0,0 0 0 0,8 3 0 0,3-3 0 1,-11 0 0-1,0 0 0 0,8 0 0 18,4 4 0-17,-4-4 0-1,-8 0 0 0,0 0 0 41,12 0 0-41,-5 3-19 1,1-3 3-1,-8 0 0 0,0 0-22 0,12 4-4 0,0-1-1 0,0 1 0 15,-12-4-45-14,7 7-8-1,5 0-3 0,-4-4 0 0</inkml:trace>
    </iact:actionData>
  </iact:action>
  <iact:action type="add" startTime="17243">
    <iact:property name="dataType"/>
    <iact:actionData xml:id="d2">
      <inkml:trace xmlns:inkml="http://www.w3.org/2003/InkML" xml:id="stk2" contextRef="#ctx0" brushRef="#br0">12597 2868 288 0,'0'0'25'1,"0"0"-25"-1,8-7 0 0,0 0 0 29,-5 0 72-29,5 4 8 0,-4-4 3 0,-4 7 0 0,4-7-65 0,-4 7-18 0,4-7 0 0,-4 7 8 28,4-11-8-27,-4 11 10-1,0 0-10 0,0 0 10 0,0 0 22 0,0 0 5 0,0-7 1 0,0 7 0 29,0 0 3-28,0 0 1-1,0 0 0 0,0 0 0 0,0 0-5 0,0 0-1 0,0 0 0 0,0 0 0 27,0 0-3-27,0 0-1 0,0 0 0 0,0 0 0 0,0 0-7 0,0 0-1 26,0 0-1-26,0 0 0 1,0 0-3-1,0 0 0 0,0 0 0 0,0 0 0 0,0 0-2 0,0 0-1 29,0 0 0-28,0 0 0-1,0 0 3 0,12 7 1 0,0-3 0 0,-5-1 0 0,1-3-5 0,0 0-2 30,8 0 0-30,-8 0 0 0,3 0 5 0,1 0 1 0,0 0 0 0,3-3 0 0,-3 3-20 0,4-4 10 30,-4 4-10-30,3-3 8 1,-3-1 7-1,4 4 1 0,-1-3 0 0,-3-1 0 0,4 4-16 0,0-3 0 8,-1 3 8-7,-3-4-8 28,4 1 0-29,-1 3 11 0,1-3-11 0,0-4 10 0,-1 7-10 0,1 0 8 0,0-4-8 0,3 1 8 5,-3-1-8-4,4 4 12 37,3-3-12-38,-3-1 12 0,3 1-12 0,1-1 0 0,-5 4 0 0,-3 0 8 0,4-3-8 0,-5-1 0 1,5 1-12-1,0 3 12 27,-5-4 0-27,5 1 0 0,-5 3 12 0,1-4-4 0,0 1-8 1,-1 3-9-1,-3 3 9 0,4-3-13 29,-4 0 13-28,-1 0 16-1,1 0-3 0,0 0-1 0,-4 0-12 0,0 0-16 1,-1 0 3-1,-3 0 1 30,-4 0 35-30,0 0 7 0,12 4 2 0,-12-4 0 0,8 3-32 0,-8-3 0 0,8 0 0 0,4 4 0 32,-12-4 0-31,7 0 0-1,-7 0 0 0,0 0 0 0,8 0 10 0,-8 0-1 0,8 0 0 1,0 0 0 27,-8 0-9-28,12 0 8 0,-4 0-8 0,-8 0 8 1,0 0-8-1,7-4 0 0,1 4-10 0,0-3 10 8,-8 3 0-7,8 0 0 32,4 0 0-33,-5 0 10 0,1 0-10 0,0 0 0 0,-4 0 0 0,4 0 0 0,0 0 0 0,0-4 0 1,-1 1 0-1,1 3 0 9,0-4 0-9,0 4 0 12,0 0 0-11,4 0 0-1,-5 0 0 0,1 0 0 9,4 0 0-9,-4 0 0 7,4 0 0-7,-1 0 0 8,1 0 0-7,0 0 0 4,-4 0 0-5,0 4 0 30,-1-1 0-30,1 1 0 1,-8-4 0-1,12 0 0 0,0 0 0 0,-1 0 0 0,1 0 0 0,0 3 0 5,0 1 0-4,-4-4 0 28,3 0 0-29,-3 0 0 1,0 0-11-1,4 0 11 0,-4 0 0 0,-1 0 0 0,-7 0 0 0,8-4 0 36,0 4-8-36,4-3 0 0,-12 3 0 0,0 0 0 0,0 0-36 0,8 0-6 0,-8 0-2 0,0 0 0 29,0 0-3-29,0 0-1 0,0 0 0 0,8 0 0 0,-8 0-22 0,0 0-5 0,0 0-1 0,7 3 0 7</inkml:trace>
    </iact:actionData>
  </iact:action>
  <iact:action type="add" startTime="20583">
    <iact:property name="dataType"/>
    <iact:actionData xml:id="d3">
      <inkml:trace xmlns:inkml="http://www.w3.org/2003/InkML" xml:id="stk3" contextRef="#ctx0" brushRef="#br0">14000 2872 172 0,'0'0'16'1,"0"0"-16"-1,0 0 0 0,0 0 0 1,0 0 123-1,0-7 21 21,-4 0 5-21,4 7 1 0,0 0-114 1,0-7-22-1,-4 0-5 0,4 7-1 36,0-7-8-35,-4 0-11-1,4 0 3 0,0 3 0 0,0-3 8 0,0 7 0 0,0-7 0 0,0 7 8 0,0-7 24 0,0 7 4 28,0-7 2-27,0 7 0-1,0 0 2 0,4-3 0 0,-4 3 0 0,0 0 0 0,0 0-17 0,0 0-3 30,0 0-1-30,0 0 0 0,0 0-4 0,0 0-1 0,0 0 0 0,0 0 0 0,0 0 7 0,0 0 2 28,0 0 0-28,8 0 0 0,-8 0-7 0,8 0-2 0,-8 0 0 1,0 0 0 27,12 0 3-27,-5 0 1-1,-7 0 0 0,12 3 0 0,0 1-7 0,-4-4-2 0,4 0 0 0,-1 0 0 30,-3 3 2-30,0-3 0 0,4-3 0 0,-1 3 0 0,1 0 0 0,4 0 0 0,-4-4 0 0,3 4 0 3,-3-3-3-3,4 3 0 8,-1-3 0-8,5-1 0 8,-4 1-8-7,3-1 10 3,1 1-10-3,3-4 10 26,-3 3-10-25,4 1 0-2,-1-1 0 0,-3 1 8 0,3-4-8 0,1 7 0 1,3-7 0-1,-3 7 0 26,3-4 0-26,1 4 0 0,-5-3 0 0,1-1 8 1,-1 4-8-1,-3 0 0 4,-1-3 0-4,1 3 0 32,3-4 0-32,-7 4 0 0,4 0 0 0,-1 0 0 0,1 0 0 0,-4 0 0 0,-1 0 0 0,5-3-11 38,-5 3 11-38,5 0 0 0,-4 0 0 1,3 0 0-1,-3 0 0 0,4 0 0 0,-5-4 0 0,1 4 0 0,0 4 0 0,3-4 0 27,-3 0 0-27,0 3 0 1,-1-3 0-1,1 0 0 0,-4 0 0 0,-1 0 0 0,-3 0 8 0,4 0-8 4,-4 0 8-3,4 0-8 27,-1 0 12-28,-3 4-3 0,0-4 0 0,-8 0 0 1,0 0 2-1,12 0 0 0,0 0 0 0,-5 0 0 36,-7 0-1-36,12 3 0 0,0 1 0 0,0-1 0 0,-4-3-10 0,-1 0 0 0,-7 0 0 1,12 4 0 0,0-1 0-1,0 1 0 24,-4-4 0-24,3 3 0 0,1 1 0 0,-4-1 0 1,0-3 0-1,0 0 0 29,3 0 0-29,-3 4 0 0,0-4 0 0,0 3 0 0,0-3 0 0,0 0 0 0,-1 0 0 1,5 4 0 7,-4-4 0-8,0 3 8 33,4-3-8-33,-5 4 8 0,1-4 0 1,0 0-8-1,4-4 12 0,-4 4-4 1,3 0 0-1,-3 0 0 0,4 0 0 0,4 0 0 33,-5 4-8-33,1-4 12 0,0 0-12 0,0 0 12 0,-4 0-12 1,7 3 0-1,1-3 0 0,-4 0 8 25,-1 4-8-24,1-1 0-1,-4-3 0 0,0 4 8 0,-8-4-8 0,16 0 0 1,-5 3 0-1,5 0 8 7,-4-3-8-6,3 4 0 28,1-4 0-29,-4 0 0 1,4 3 0-1,-1 1 0 0,-3-4 0 0,0 3 8 0,3-3 8 0,-3 0 2 9,0 0 0-9,4 0 0 5,-5 4-18-4,5-4 0 29,-4 0 0-30,-4 0 0 0,3 0 0 0,1 0 0 0,0-4 0 0,0 4 0 0,-1 0 0 1,1 0 0 27,0 0 0-27,-4 0 0-1,4 0 0 0,-1 0 0 0,5 4-11 0,-4-4 11 0,-1 0 0 0,5 0 0 6,-4 0 0-6,4 0 0 35,-5 0 0-35,1 0 0 0,4 0 0 0,-4 0 0 0,3 0 0 1,1 0 0-1,0-4 0 0,3 4 0 6,-7 0 0-6,4 0 0 26,-1 0 0-26,-3 0 0 1,4-3 0-1,-5 3 0 0,5-4 0 0,4 4 0 0,-5 0 0 0,1 0 0 7,0 0 0-6,-1 0 0 24,-3-3 0-24,4 3 0-1,-4 3 0 0,3-3 0 0,-3 0 0 0,4-3 0 6,-4 3 8-5,-1 0-8 27,1-4 0-28,0 4 0 1,-4-3-8-1,3 3 8 0,1 0 0 0,-4 0 0 1,4 0 0-1,0 0 0 5,-5 0 0-5,1 0 0 28,4-3 0-27,0 3 0-1,-1 0 0 0,-3-4 0 1,4 4 0-1,0-3 0 0,-4 3 0 0,-1 0 0 7,5-4 0-6,-4 4 0 5,4-3 0-5,-4 3 0 6,3 0 8-7,1-4-8 34,-4 4 0-34,0-3 0 0,-8 3 0 0,12 0 0 1,-12 0 0-1,7 0 0 1,1 0 0-1,-8 0 0 0,0 0-8 0,12-4 8 30,-4 4 0-30,0 0 0 0,-8 0-8 0,12-3 8 0,-5 3 0 0,-7 0 0 0,0 0-8 1,0 0 8 11,8 0 0-10,4-4 0-2,0 4-15 1,-4 0 4 6,-8 0 1-7,7-3 0 10,5 3-10-10,0 0-3 30,-12 0 0-30,8 0 0 1,0 0-15-1,-8 0-3 0,0 0-1 0,11 0-418 7,-7-4-84-6</inkml:trace>
    </iact:actionData>
  </iact:action>
  <iact:action type="add" startTime="26638">
    <iact:property name="dataType"/>
    <iact:actionData xml:id="d4">
      <inkml:trace xmlns:inkml="http://www.w3.org/2003/InkML" xml:id="stk4" contextRef="#ctx0" brushRef="#br0">16779 2910 284 0,'0'0'12'1,"0"0"4"-1,0 0-16 0,0 0 0 25,0 0 0-25,0 0 0 0,0 0 24 0,0 0 1 0,0 0 1 0,0 0 0 0,8-4-2 1,-8 4 0 26,0 0 0-26,0 0 0-1,0 0 10 0,0 0 2 0,0 0 0 0,0 0 0 1,0 0 0-1,7-3 0 25,-7 3 0-25,0 0 0 0,0 0-6 0,0 0-1 0,0 0 0 1,8-3 0 22,-8 3-11-23,0 0-2 0,0 0-1 0,4-4 0 1,4 1 5-1,-8 3 2 33,12-4 0-33,-12 4 0 0,0 0 5 0,4 0 1 0,8-3 0 0,-9-1 0 0,-3 4 3 0,0 0 1 0,0 0 0 0,0 0 0 29,12-3-8-29,-4-1-2 0,-8 4 0 1,4-3 0-1,4-1-10 0,0 4-3 0,3 0 0 0,-11 0 0 29,0 0 3-28,8-3 1-1,4-1 0 0,-4 4 0 0,-8 0-4 0,12-3-1 0,-5 3 0 0,1-4 0 30,4 4-8-30,-4 0 8 1,0 0-8-1,3-3 8 0,1 3-8 0,-4-4 0 0,-8 4 0 0,8 0 0 8,4 0 0-8,-12 0 0 27,0 0 0-27,11 0 0 1,1 0 0-1,-4 0 0 1,-8 0 0-1,8-3 0 0,-8 3 0 0,12 0 0 6,-5 0 0-6,-7 0 0 30,8 0 0-30,-8 0 0 0,12 0 0 0,-4-4 8 0,0 4-8 0,-8 0 0 0,11 0 0 0,1 0 8 35,-4 0-8-34,0 0 0-1,0-3 0 0,0 3 0 0,3-4 0 0,-3 4 0 0,-8 0 0 0,8 0 8 9,4 0-8-9,-4-3 8 0,-1 3-8 1,5 0 8 8,-4-4-8-9,0 4 0 28,0 0 9-28,-8 0-9 1,0 0 8-1,11 0-8 0,1-3 10 0,-4 3-10 0,0 0 8 0,4 0-8 6,-1 0 0-6,1 0 9 36,0 0-9-36,0-4 0 0,-1 4 0 0,1 0 8 0,0 0-8 0,4-3 0 0,-5 3 0 0,-3 0 0 7,4-4 0-7,-4 4 0 28,4 0 0-28,-1 0 0 0,5 0 0 0,-4 4 0 0,0-4 0 0,-1 0 0 1,1-4 0-1,4 4 0 5,-16 0 0-4,8 0 0 27,7 4 0-27,-3-4 0-1,0 0 0 0,0 0 0 0,-5 0 0 0,5 0 0 1,0 0 0-1,-4 0 0 5,3 0 0-5,1 0 8 30,-4 0-8-29,4 0 0-1,-4 0 0 0,3 0 8 0,-3 0-8 0,0 0 0 0,4 0 0 0,-4 0 0 33,3 0 0-33,1 3 0 1,0-3 8-1,0 4-8 0,-12-4 8 0,12 0-8 0,-5 0 8 0,5-4-8 27,0 1 8-27,0 3-8 1,-5-4 14-1,1 4-2 0,4 0-1 0,-8 0 0 0,-4 0-11 0,12 0 8 6,-1-3-8-5,1 3 8 27,-12 0 3-28,4-4 0 1,8 4 0-1,0 0 0 0,-1-3-11 0,-3 3 8 0,0 0-8 0,4-4 8 6,0 4-8-5,-1-3 0 6,-11 3 0-6,16 0 0 5,4 0 0-5,-9 0 8 31,-11 0-8-32,0 0 8 1,12 0-8-1,0-4 0 0,-4 4 0 0,-8 0 0 1,0 0 0-1,0 0 0 29,8-3 0-29,-8 3 8 1,0 0-8-1,0 0 0 0,15 0 0 0,-3 0 0 0,-12 0 0 0,0 0 0 6,12 0 0-5,0 0 0 27,-1 0 0-28,1 0 0 0,-4 0 0 1,4 0 0-1,-1 0 0 0,1 0 0 0,-12 0 0 0,8 0 0 6,8 0 0-6,-5 0 0 31,-3 0 0-31,0 0 0 0,-8 0 0 0,8 0 0 1,4 3 0-1,0-3 0 0,-12 0 0 0,7 0 0 6,5-3 0-5,-4 3 0 23,-8 0 0-24,12 0 0 1,-1 0 0-1,1 0 0 0,-4 0 0 0,0 0 0 1,0 0 0 0,3 0 0 30,5 0 0-31,-8 0 0 1,-8 0 0-1,8 0 0 0,8-3 0 0,-9 3 0 0,-7 0 9 0,0 0-9 27,12 0 0-27,0-4 0 1,-4 4 0-1,-8 0 0 0,0 0 0 0,11-3 0 0,1 3 0 1,-4 0 0 5,-8 0 0-5,0 0 0 29,12 0 0-30,0 0 0 0,-12 0 0 1,7-4 8-1,1 1-8 0,4-1 0 0,-4 1 0 0,-8 3 0 27,0 0 0-27,16 0 0 1,-1-4 0-1,-3 4 0 0,-12 0 0 0,12 0 0 1,3 0 0-1,-3 0 0 8,-12 0 0-8,0 0 0 31,0 0 0-31,8 0 0 0,0 0 0 0,-8 0 0 0,0 0 0 0,8 0 0 1,7 4 0-1,-3-4 0 26,-12 0 0-26,0 0 0 1,12 0 0-1,0 0 0 0,-1 0 0 0,-3 0 9 0,-8 0-9 0,12 0 0 7,4 0 0-6,-5 0 0 30,-11 0 0-31,12 3 0 0,4-3 0 0,-4 0 0 0,-5 0-13 0,-7 0 5 1,12 0 8-1,-4 4 0 6,4-4 0-5,0 3 0 28,-12-3 0-28,7 0 0-1,5 4 0 0,0-4-8 0,-12 0 8 0,12 0 0 1,-1 3 0-1,1-3 0 8,-4 0 0-8,0 0 0 31,4 0 0-31,-5 0 0 0,5 4 0 0,-4-1 0 0,-8-3 0 0,12 0-8 0,7 3 8 0,-7 1 0 12,-4-4 0-12,0 0 0 0,8 3 0 1,-5-3 0 4,-11 0 0-4,8 4 0 27,0-1 0-27,4-3 0-1,-1 0 0 0,1 0 0 0,-12 0 0 0,12 0 0 0,12 0 0 0,-9 0-8 30,-15 0 8-30,12 0 0 0,4-3 0 1,3 3 0-1,-3 0 0 0,0 0 0 0,-9 0 8 0,5 0-8 28,8 3 0-28,-5-3 0 1,-7 0 0-1,4 0 0 0,8 0 0 0,-9 0 8 0,-3 0-8 0,4 0 0 7,0 4 0-6,0-4 0 29,-1-4 0-30,-3 4 0 0,0 4 0 0,4-1 0 0,-1-3 0 1,1 0 0-1,-4 4 0 0,4-1 0 30,0-6 0-30,-1 3 0 0,1 0 0 0,-4 0 0 0,4 0-10 0,-1 3 10 1,-3-3 0-1,0 0 0 7,4 0 0-7,0 0 0 31,-5 4 0-31,1-4 0 1,4 0 0-1,-4 0 0 0,0 0 0 0,0 0 0 0,-1 0 0 0,5 0 0 6,-4 0 0-6,0 0 0 8,0 0 0-7,3 0 0 4,-3 0 0-5,4 0 0 6,0 0 0-5,0 0 0 6,-1 0 0-7,1 0 0 30,4 0 8-30,-4 0-8 0,7 0 0 0,-3 0 0 1,-4 0-8-1,3 0 8 0,1-4 0 0,0 4 0 29,3 0 0-28,-3 0 0-1,0 0 0 0,-1-3 0 0,-3 3 8 0,4 0-8 0,-5 0 0 0,5 0 0 6,0 0 0-6,-4-4 0 33,-1 4 0-33,5 0 0 0,-4 0 0 0,-1 0 0 0,5 0 12 0,-4 0-4 0,0 0-8 0,-1 0 12 6,1 0-12-6,0 0 0 31,4 0 0-31,-5 0 0 1,1-3 0-1,0 3 0 0,0 0 0 0,3 0 0 0,-3-4 0 0,4 4 0 7,-1-3 0-7,-3 3 0 28,4-4 0-28,0 4 0 1,-1-3 0-1,1-1 0 0,4 1 0 0,-5 3 0 1,1-3 0-1,0-1 9 6,3 1-9-5,1-1 12 31,-5 4-12-32,5-3 12 0,-4-1-4 0,3 1 0 0,-3 3 0 0,4-4 0 1,-1 4-8-1,-3 0 0 5,3 0 0-4,-3 0 0 26,0 0 0-26,-1-3 0-1,1 3 0 0,0-4-11 0,-1 4 11 0,-3 0 0 0,4 0 0 1,-4 0 0 4,3 0 0-5,-3-3 0 8,0 3 0-7,0-4 0 33,-1 1 0-34,1 3 0 1,4-4 0-1,-4 4 0 0,-1-3 0 1,-3 3 8-1,4-4-8 0,4 4 0 0,-5 0 0 0,5-3 8 31,-4 3-8-31,3-4 0 0,-3 4 19 0,4 0-1 0,0-3 0 0,-5 3 0 1,5-4-27-1,-4 4-6 12,0 0-1-10,3 0 0-2,1 0 16 0,0-3 0 30,-1 3 0-30,5-4 0 1,-4 4 10-1,3 0 5 0,-3 0 1 0,-1 4 0 0,1-8-26 0,0 4-5 6,-4 0-1-5,-1 0 0 29,1 0 26-30,0 0 5 0,0 0 1 0,-5 0 0 0,5 4-16 0,-4-4 0 1,4 3 0-1,-4-3 0 5,3 0-10-4,-3 0-5 31,4 0-1-32,-4 0 0 0,4 0 26 0,-5-3 5 0,5 3 1 0,-4 0 0 0,4 0-16 0,0 0 0 7,-5 0 0-6,5 0 0 35,0-4 0-36,0 4-13 0,-1 0 2 0,1 0 1 0,4 0 10 0,-4 0 0 0,-1 0 0 0,5-3 0 1,-4-1 0-1,3 4 14 6,-3 0-3-6,4 0-1 10,-4 0-10-9,-4-3 0 3,3 3-12-3,1 0 12 5,4 0 0-5,-5 0 0 5,1 0 0-6,4 0 0 28,-4-4 0-28,3 4 0 0,-3 0 0 1,0 0 0-1,4 4 0 0,-5-4 0 0,1 0 8 0,4 0-8 33,-5 0 0-33,-11 0 0 0,12 3 0 0,0 1 0 1,0-4 0-1,-4 0 0 0,-8 0 0 0,11 0 0 5,1 3 0-5,0-3 0 31,-4 0 0-31,-8 0 0 0,8 0 12 0,3 0-2 0,-3 0-1 0,0 0 0 1,0 0-9-1,4 0-12 6,-5-3 2-6,1 3 1 32,4 0 9-32,-4 0 0 0,0 0 8 0,3-4-8 0,-3 4 0 1,4-3 0-1,0 3 0 0,-4 0 0 8,3-4 8-8,-3 4-8 28,4-3 8-28,4 3-8 1,-5 0 0-1,1 0 0 0,4 0 0 1,0 0 0-1,-5 0 0 0,5 0 0 7,0 0 0-6,-1 0-8 31,-7 0 8-31,8 0 0-1,-4 0 0 0,3-4 0 1,-3 4 0-1,0 0 0 0,3 0 0 0,-3 0 0 0,4-3 0 1,-4 3 0 6,-1 0 10-6,1 0-10 6,4-4 9-7,-4 4-9 27,3 0 8-27,-3 0-8 3,4 0 0-3,-4 0 0 0,-1 4 0 0,5-1 0 1,-4-3 0-1,-1 0 0 4,5 0 0-4,-4 0 0 38,4 0 0-38,-5-3 0 0,5 3 0 0,0 0 0 1,-1 0 0-1,-3 0 0 0,4-4 0 0,-1 4 0 1,1 0 0-1,0 0 0 30,0 0 0-30,3 0 0 1,-3 0 0-1,-1 0 0 0,5 0 0 0,-4 0 0 0,7 0 0 0,-7 0 0 8,4 0 0-7,-5 0-11 26,1 4 11-26,0-4 0-1,-1 0 0 0,5 0 0 0,-4 3 0 0,3-3 0 0,1 0 0 0,-5 4 0 6,-3-4 0-6,4 0 0 29,-1 0 0-29,-3 0 0 1,4 0 0-1,-4 3 0 0,-1-3 0 0,1 4 0 0,-4-1 0 0,0 1 0 12,4-4 10-11,-5 0-10 26,1 3 0-27,4 1-15 0,-12-4 2 0,8 3 0 0,0-3 1 0,3 4 0 0,-3-1 0 1,0 1 0 11,0-1 3-11,0 1 1-1,4-1 0 0,-5 1 0 15,-7-4-4-14,8 3 0-1,0 4 0 0,0-3 0 15,-8-4-2-15,8 3-1 0,4 4 0 0,-9-3 0 28,-3-4-13-28,8 7-4 0,0 3 0 0,0-3 0 17,-8-7-28-16,8 7-7-1,-4 0-1 0,4-4-534 0</inkml:trace>
    </iact:actionData>
  </iact:action>
  <iact:action type="add" startTime="31811">
    <iact:property name="dataType"/>
    <iact:actionData xml:id="d5">
      <inkml:trace xmlns:inkml="http://www.w3.org/2003/InkML" xml:id="stk5" contextRef="#ctx0" brushRef="#br0">835 3189 172 0,'0'0'16'0,"0"0"-16"0,0 0 0 1,0 0 0 1,0 0 77-1,4-7 13 24,-4 7 2-25,0 0 1 1,0 0-79-1,0 0-14 0</inkml:trace>
    </iact:actionData>
  </iact:action>
  <iact:action type="add" startTime="31963">
    <iact:property name="dataType"/>
    <iact:actionData xml:id="d6">
      <inkml:trace xmlns:inkml="http://www.w3.org/2003/InkML" xml:id="stk6" contextRef="#ctx0" brushRef="#br0">729 3203 172 0,'0'0'16'1,"0"0"-16"26,0 0 0-26,0 0 0-1,0 0 107 0,0 0 18 1,0 0 4-1,0 0 1 0,0 0-58 0,0 0-12 26,0 0-3-26,0 0 0 0,0 0-10 0,0 0-3 0,0 0 0 0,0 0 0 31,0 0-16-31,0 0-3 0,0 0-1 0,0 0 0 0,0 0 0 0,0 0 0 0,0 0 0 0,0 0 0 28,0 0-8-28,0 0-1 0,0 0-1 0,0 0 0 0,0 0 13 0,0 0 2 0,0 0 1 0,0 0 0 25,0 0-18-25,0 0-3 0,0 0-1 0,0 0 0 0,0 0 4 0,0 0 0 27,0 0 0-27,0 0 0 0,0 0 2 0,0 0 1 0,0 0 0 0,0 0 0 0,0 0-5 0,0 0-1 25,0 0 0-25,0 0 0 0,0 0 9 0,0 0 2 0,0 0 0 0,0 0 0 24,0 0-20-24,0 0 0 0,0 0 0 1,0 0 0 0,0 0 10-1,0 0-2 1,0 0 0-1,0 0 0 26,0 0-8-26,0 0 0 0,0 0 0 0,0 0 8 0,0 0-8 0,0 0 0 24,0 0 0-24,-8 0 0 1,0 0 0 0,8 0 0-1,0 0 0 0,0 0 0 0,-7 0-12 1,7 0 1 28,0 0 1-29,-8 3 0 0,-4-3-6 0,4 0-2 1,8 0 0-1,-8 0 0 0,1 0 18 0,-5 4 0 6,0-1-8-6,4 1 8 11,-4-4 0-11,5 0 0 6,-1 3 0-6,-4 1 0 8,8-4 0-7,-4 3 0 5,0 1 0-6,1-1 0 27,3 1 0-27,-4-1 0 1,8-3 0-1,-8 0 0 0,0 3 8 0,8-3 0 0,-8 0-8 0,8 0 12 36,0 0 3-36,0 0 0 1,0 0 0-1,0 0 0 1,0 0-1 0,-4-3 0-1,4 3 0 0,0 0 0 0,0 0-6 0,0 0 0 26,0 0-8-26,0 0 12 0,0 0-12 0,0 0 0 0,0 0 0 0,0 0 0 32,8 0 0-31,0-3 0-1,0 3 0 0,4 0 0 1,-5 0 0-1,5-4 0 0,0 4 0 0,0 0 0 0,-1-3 0 0,5-1 9 43,-4 1-9-42,8 3 8-1,-13 0-8 0,9 0 12 1,4 0-12-1,-5-4 12 0,5 4-2 0,0-3 0 1,-1 3 0-1,1 0 0 0,-1 0-10 0,1-4 0 35,-1 1-12-34,1 3 12-1,-4 0 0 0,3 0 0 0,-3 0 0 0,4-4 0 0,-5 1 0 0,1-1 0 0,0 4 0 0,-1 0 0 38,1-3 21-38,4-1-1 0,-5 4 0 0,1-3 0 0,0-1-20 0,-1 1 8 0,-3 3-8 0,4 0 0 0,-1 0 0 0,1 0-15 14,-4-4 3-13,4 4 0-1,-1 0 12 0,-3 0 16 29,0 4-3-29,-1-4-1 1,5 0-12-1,-4 0 0 0,0 0 0 0,3 0 0 0,-3 3 0 0,4 1 0 34,-4-4 0-34,-1 3 0 0,1-3 0 0,0 0 0 0,0 0 0 0,-1 0 0 0,-3 4 0 1,4-1 0-1,0-3 0 5,-1 4 0 24,5-1 0-29,-4 1 0 0,0-4-12 1,3 0 12-1,-3 3 0 0,0 1 0 0,4-4 0 0,-5 3 0 29,1 1 0-29,0-4 0 1,-4 0 0-1,3 3 0 0,1 1 0 0,0-4 0 0,0 3 0 0,3-3 0 8,-3 0 8-8,4 4-8 33,-4-4 0-33,-5 3 0 1,5-3 11-1,4 0-11 0,-1 3 12 0,1-3-12 0,-4 0 11 0,4 0-11 0,3 4 10 0,-3-1-10 38,0-3 10-38,3 0-10 1,-3 0 10-1,0 0-10 0,3 0 8 0,5 0-8 0,-5 0 0 0,5 0 9 1,-5 4-9-1,5-1 0 4,-8-3 0-4,7 4 0 30,-7-4 0-29,7 0 8-1,-3 0-8 0,-1 0 0 0,-3 3 8 0,8-3-8 0,-5 0 8 0,1 0-8 32,-5-3 10-32,1 3-10 0,4 0 12 0,-1 0-12 0,1 0 12 0,0 0-12 1,-1-4 12-1,1 4-12 5,3 0 8-5,1 0-8 27,-1 0 0-27,1 4 0 0,-5-1 8 0,1-3-8 0,-4 0 0 0,3 4 0 4,5-4 8-4,-5 0-8 30,1 0 0-30,4 0 0 0,-5 3 8 0,1-3-8 0,-5 4 0 0,5-1 0 0,0-3 9 0,-1 4-9 6,-3-4 0-6,0 0 9 29,-1-4-1-28,1 4 0 0,-4 0 0-1,3 0 0 0,5 0 0 0,-4 0 0 0,-1 0 0 0,1-3 0 33,-4 3-8-33,3-4 0 1,1 4 9-1,0 0-9 0,3-3 0 0,1 3 8 0,0 0-8 0,-5 0 0 34,1 3 0-34,0-3 9 0,-1 4-9 0,1-4 0 0,4 0 0 0,-1 0 0 0,1 3 0 0,-1-3 0 0,1 4 0 0,-1-1 0 6,1 1 0-5,0-4 0 7,-1 0 0-8,1 3 0 26,-4-3 8-25,3 4-8 0,-3-4 0-1,0 0 0 0,-1 0 8 0,1 3-8 1,0 1 0-1,-1-4 0 27,1 0 8-27,0 0-8 0,-1 0 0 0,-3 0 0 0,4 0 8 1,-5 0-8 5,5 0 0-6,0 0 0 25,-1 0 0-25,5 0 0 1,-8 0 8-1,7 0-8 0,1 0 0 0,0 0 0 0,-9 0 8 0,5 3-8 29,4-3 0-28,-1 0 0-1,1 0 0 0,-1 0 0 0,1 4 0 0,0-4 0 1,-5 0 8-1,5 0-8 29,-4 3 0-29,-1-3 0 0,1 4 11 0,4-4-11 0,-5 0 10 0,-3 0-10 0,4 0 8 0,-1 0-8 8,-3 0 0-8,0 0 0 29,4 0 8-29,-5 0-8 0,5 0 0 0,-4 0 0 0,3 0 8 0,1-4-8 0,0 4 0 0,3-3 0 35,-3-1 8-35,0 1-8 1,3-1 0-1,1 1 0 0,3-1 8 0,-3 1-8 0,4-1 0 0,-5 4 9 1,1-3-9 3,3-1 8 23,-3 1-8-27,-1 3 8 1,9 0-8-1,-9-4 0 0,1 1 0 0,0 3 8 0,3 0-8 0,-3 0 0 24,-1-4 0-24,-3 1 0 1,0 3 0-1,3 0 0 1,-3 0 0-1,0-4 0 10,-1 4 0-10,-3-3 0 0,4 3 0 0,-4 0 0 30,3-4 0-29,-3 1 0-1,0 3 0 0,-1 0 0 0,5 0 0 0,-4 0 0 0,0 0 0 0,-1 0 0 8,1 3-8-8,-4-3-4 26,4-3-1-26,-4 3 0 1,3 3-16-1,-3 1-3 0,-8-4-1 1,4 7 0 29,-4-7-155-29,4 10-30-1</inkml:trace>
    </iact:actionData>
  </iact:action>
  <iact:action type="add" startTime="43362">
    <iact:property name="dataType"/>
    <iact:actionData xml:id="d7">
      <inkml:trace xmlns:inkml="http://www.w3.org/2003/InkML" xml:id="stk7" contextRef="#ctx0" brushRef="#br1">361 6116 172 0,'0'0'8'1,"0"0"1"-1,0 0-9 0,0 0 0 0,0 0 0 0,0 0 0 24,0 0 114-23,0 0 21-1,0 0 4 0,0 0 1 0,-8 0-97 0,8 0-19 2,0 0-4-1,0 0-1 26,-4-4-7-27,4 4 0 0,-8-7-1 1,8 7 0-1,0 0 3 0,0 0 1 1,0 0 0-1,0 0 0 26,0 0 3-26,0 0 1 0,0 0 0 0,-4 0 0 1,4 0-3-1,0 0-1 25,0 0 0-25,0 0 0 0,-8-7 9 0,8 7 1 0,0 0 1 0,0 0 0 26,0 0-10-26,0 0-1 1,0 0-1-1,0 0 0 0,0 0-5 0,0 0-1 1,0 0 0-1,0 0 0 24,12-3-8-24,-12 3-11 0,0 0 3 0,0 0 0 0,8-4 8 0,-8 4 0 35,8-3 0-35,-8 3 0 1,0 0 0-1,0 0 0 0,0 0 0 0,0 0 8 0,0 0-8 0,4-4 0 0,-4 4 0 0,0 0 8 28,0 0-8-28,0 0 12 0,0 0-4 0,4-7 0 0,0 4 0 0,-4 3 1 1,0 0 0-1,0 0 0 29,-4-7 3-29,4 7 0 2,-4-7 0-2,4 0 0 0,-4 0 8 0,4 7 1 1,-8-3 1-1,4-4 0 34,4 7-9-34,0 0-1 0,-8-4-1 0,8 4 0 1,0 0 1-1,0 0 0 0,-8-3 0 0,8 3 0 0,-4 0-12 0,-3 3 12 53,7-3-12-53,0 0 12 0,0 0-12 0,-4 7-11 1,0 0 3-1,4-7 0 0,0 0 8 0,0 7 0 0,0-7 0 0,0 14 0 1,4-4 0-1,0 4-8 0,-4-14 8 0,4 11-8 76,-1-1 8-76,-3-10 0 1,0 0 0-1,4 7 0 0,0 4 0 1,-4-11 0 0,0 0 0 0,0 0 0 0,0 0 0-1,0 0 0 0,12 0 8 0,-4 0-8 0,-8 0 8 0,8-4-8 0,0-3 8 1,-1 4-8-1,1-4 9 0,0 0-9 0,0 0 12 0,-4 0-12 0,0-4 11 0,4 1-11 92,-8 3 10-92,4 0-10 0,-1-3 0 0,1 3 0 0,-4 3 0 0,4-3 0 0,0 0 8 0,-4 7-8 0,0-3 0 0,0 3 0 0,0 0 8 0,0-7-8 0,0 7 0 0,0 0 0 0,0 0 12 0,0 0-4 0,0 0-8 0,0 0 12 1,0 0-4-1,0 0-8 0,0 0 11 0,-8 3-11 99,4 4-36-98,-3 0-13-1</inkml:trace>
    </iact:actionData>
  </iact:action>
  <iact:action type="add" startTime="47837">
    <iact:property name="dataType"/>
    <iact:actionData xml:id="d8">
      <inkml:trace xmlns:inkml="http://www.w3.org/2003/InkML" xml:id="stk8" contextRef="#ctx0" brushRef="#br2">372 6102 345 0,'0'0'31'1,"0"0"-31"-1,0 0 0 0,0 0 0 27,0 0 0-27</inkml:trace>
    </iact:actionData>
  </iact:action>
  <iact:action type="add" startTime="48269">
    <iact:property name="dataType"/>
    <iact:actionData xml:id="d9">
      <inkml:trace xmlns:inkml="http://www.w3.org/2003/InkML" xml:id="stk9" contextRef="#ctx0" brushRef="#br2">451 6043 594 0,'0'0'26'2,"0"0"6"-2,0 0-32 0,0 0 0 0,0 0 0 1,0 0 0 22,0 0 12-23,4-7-3 0,-4 7-1 0,0 0 0 28,0 0-56-28,0 0-11 0</inkml:trace>
    </iact:actionData>
  </iact:action>
  <iact:action type="add" startTime="48342">
    <iact:property name="dataType"/>
    <iact:actionData xml:id="d10">
      <inkml:trace xmlns:inkml="http://www.w3.org/2003/InkML" xml:id="stk10" contextRef="#ctx0" brushRef="#br2">431 5994 288 0,'0'0'25'1,"0"0"-25"0,0 0 0 0,0 0 0 0,0 0 92-1,0 0 12 0,0 0 4 0,0 0 0 38,0 0-64-38,0 0-13 0,0 0-3 0,-8 7 0 0,8-7-18 0,-3 3-10 0,-1 4 10 0,4-7-10 0,0 0 0 0,-8 7 0 27,8-7-13-27,0 7 4 0,-4 4 9 0,4-4-13 1,0-7 5-1,0 0 8 26,0 6 0-26,0-6 0 0,0 7 0 0,0-7 0 0,0 0-10 0,0 11 10 0,0-11 0 0,0 0-9 31,0 0 17-31,0 0 4 0,0 0 1 0,0 0 0 1,0 0 15-1,0 0 4 0,0 0 0 0,0 0 0 24,0 0-1-24,8-7 0 0,-4 0 0 1,0 0 0-1,-1 4-21 0,1-4-10 1,-8-4 10-1,4 4-10 34,0 7 13-34,4-10-3 0,-4 3-1 0,0-4 0 0,-4 4 17 1,4 7 3-1,-3-7 1 0,3 0 0 27,-8 4-8-26,8 3-2-1,0 0 0 0,-4-7 0 0,-4 3-10 0,8 4-2 0,0 0-8 0,-8 0 12 29,8 0-12-29,-4 0 8 0,-4 4-8 0,0-4 0 0,8 0 0 0,-7 7 0 0,3 0 0 0,-4-4 0 31,4 4 0-31,0 0 0 0,0 0 0 0,0 0 0 0,4-7-12 0,-8 7 0 1,8 4 1-1,-4-4 0 28,1 0 11-28,3-7 0 0,0 7 0 0,0-7 0 0,0 6 0 0,-4 1 0 0,4-7 0 0,4 7 0 29,-4-7 0-28,0 0 0-1,0 0 0 0,0 0 8 0,0 0-8 0,0 0-12 0,0 0 4 0,0 0 0 29,3-3 8-28,5-4 0-1,-4 0-9 0,0 0 9 0,-4 7 0 0,8-10 0 0,-8-1 10 0,4 4-10 24,-4-3 18-24,0 3-3 0,4 0-1 0,-4 7 0 0,-4-7-14 0,4 7 0 31,0 0 0-30,-4-4 0-1,0-3 0 0,4 7 0 0,-4-3 0 0,4 3-372 26,-8 0-76-25</inkml:trace>
    </iact:actionData>
  </iact:action>
  <iact:action type="add" startTime="50188">
    <iact:property name="dataType"/>
    <iact:actionData xml:id="d11">
      <inkml:trace xmlns:inkml="http://www.w3.org/2003/InkML" xml:id="stk11" contextRef="#ctx0" brushRef="#br2">459 7628 748 0,'0'0'67'1,"0"0"-54"-1,0 0-13 0,0 0 0 0,-4-4 80 0,4 4 14 3,-8-7 2-2,8 7 1 22,0 0-77-23,0 0-20 1,0 0 0-1,0 0 0 0,-8-3-12 0,8 3-5 28,0 0-2-28,0 0 0 0,0 0-3 0,0 0-1 0,-4 3 0 1,4-3 0-1,-4 7 23 0,0 0 13 27,4 0-1-27,-4 4-1 0,1-4 2 0,3 3 1 0,0 1 0 0,0-1 0 27,0 4-6-27,3-3 0 0,-3-1-8 0,4 0 12 1,-4 1-12-1,4-1 8 0,-4 1-8 0,4-1 0 28,-4-3 10-28,0 0-10 0,4 0 10 0,-4-7-10 0,0 0 20 0,0 0-1 0,0 0-1 0,0 0 0 28,0 0-2-28,8 7 0 0,-8-7 0 0,0 0 0 0,0 0 9 0,0 0 2 0,8-7 0 1,-4 0 0 24,-4 7-2-25,4-10 0 0,-4-1 0 0,4 1 0 0,-1-1-11 0,-3 1-2 29,0 0-1-29,0-1 0 0,0 1-2 0,-3-1 0 0,-1 1 0 0,0 3 0 1,0-4 10-1,0 4 1 27,0 0 1-27,4 4 0 0,-4-1-1 0,-4 1-1 0,4-1 0 0,4 4 0 1,0 0-19-1,-8 0 0 24,1 4 8-24,7-4-8 0,-8 3-12 0,8-3-5 1,-4 4-2-1,-4 3 0 34,4 0 11-34,0 3 8 0,-4-3-12 0,4 4 12 0,-3-1 0 0,3 1 8 0,0-4 0 0,4 6 1 1,-4-2-9-1,0 3-11 24,4 0 3-24,0 3 0 27,0-3-23-27,0 4-4 0,0-1-1 0,4-3-397 0,0 0-80 0</inkml:trace>
    </iact:actionData>
  </iact:action>
  <iact:action type="add" startTime="51292">
    <iact:property name="dataType"/>
    <iact:actionData xml:id="d12">
      <inkml:trace xmlns:inkml="http://www.w3.org/2003/InkML" xml:id="stk12" contextRef="#ctx0" brushRef="#br2">404 9464 576 0,'0'0'51'1,"0"0"-41"-1,0 0-10 0,0 0 0 27,0 0 155-27,0 0 29 0,-8-3 5 0,8 3 2 0,0 0-121 0,0 0-24 0,0 0-5 0,0 0-1 21,0 0-40-20,0 0 0 0,0 0-13-1,0 0 3 28,0 0-18-28,0 0-4 0,0 0-1 0,0 0 0 1,4 7 21-1,4-4 4 0,-4 4 8 0,-4-7-13 0,0 0 13 0,0 0 10 24,0 0-2-24,0 0 0 0,8 0 11 0,-8 0 1 0,7-3 1 0,-3-1 0 28,-4 4-1-28,0 0 0 0,4-7 0 0,-4 7 0 0,4-7-20 0,0-3 0 0,-4-1 0 0,0 4 0 34,0-3 0-34,-4 6 0 1,0-2 0-1,0 2 0 0,0 1 10 0,-3-1-2 0,3 1-8 0,-4 3 12 27,-4 0 3-27,8 0 0 0,-4 0 0 0,0 0 0 0,-3 3 3 0,3 1 1 1,0 3 0-1,0-4 0 23,4 4-19-23,-4 0-12 0,4 0 1 0,1 7 1 26,-1-4-151-26,4 4-31 0,-4 11-5 0,8-1-2 0</inkml:trace>
    </iact:actionData>
  </iact:action>
  <iact:action type="add" startTime="52100">
    <iact:property name="dataType"/>
    <iact:actionData xml:id="d13">
      <inkml:trace xmlns:inkml="http://www.w3.org/2003/InkML" xml:id="stk13" contextRef="#ctx0" brushRef="#br2">537 11154 460 0,'0'0'41'0,"-8"-3"-33"0,4-1-8 0,0-3 0 29,1 0 208-29,-1 4 39 0,4 3 8 0,-4-7 1 0,4 7-182 0,0-7-37 1,0 7-7-1,-4-4-2 25,0 1-28-25,4 3-15 0,0 0 2 0,0 0 0 24,-8 3-19-24,4 4-3 0,4-7-1 0,-4 11 0 0,-4-1 22 0,0 1 4 1,5 3 1-1,-1-4 0 25,0 4 9-25,0 0 12 0,4 0-2 1,-4 0-1-1,4 0 0 0,0 0 0 1,0-4 0-1,4 4 0 24,-4-3-9-24,0-1 0 0,-4 1 0 0,4-1 0 0,0-10 0 0,0 0 0 27,0 0 9-27,0 0-9 0,0 0 16 1,0 0 0-1,0 0-1 0,0 0 0 0,4-7 4 0,0-3 1 37,0-1 0-37,3-3 0 0,-3 0-20 0,0 0 0 0,0 0-8 0,0 0 8 0,0-3-16 0,0 0 2 1,-4 3 1-1,4 0 0 27,-4-4 13-27,4 8 0 0,-4-1 0 0,0 1-9 0,0 3 9 0,0 7 0 0,0 0 0 0,0 0 0 40,-4 0-9-40,4 0-7 0,0 0 0 0,-4 14-596 1</inkml:trace>
    </iact:actionData>
  </iact:action>
  <iact:action type="add" startTime="63822">
    <iact:property name="dataType"/>
    <iact:actionData xml:id="d14">
      <inkml:trace xmlns:inkml="http://www.w3.org/2003/InkML" xml:id="stk14" contextRef="#ctx0" brushRef="#br2">510 7151 288 0,'0'0'25'1,"0"0"-25"27,0 0 0-28,0 0 0 0,0 0 98 0,0 0 14 0,0 0 4 0,0 0 0 0,0 0-60 0,0 0-11 33,0 0-2-33,0 0-1 0,0 0-1 0,0 0 0 0,0 0 0 0,0 0 0 1,0 0-14-1,0 0-3 0,0 0-1 0,0 0 0 27,0 0-11-27,0 0-3 0,0 0 0 0,0 0 0 0,0 0 11 0,0 0 3 23,0 0 0-23,0 0 0 1,0 0 5-1,0 0 0 0,0 0 1 1,0 0 0 0,-8 3-7-1,8-3-2 27,0 0 0-27,-4 4 0 0,4-4-2 0,-8 3-1 0,0 1 0 0,0-1 0 27,1-3-17-27,7 0 8 0,0 0-8 0,-8 3 0 1,-4 4 0-1,4-7 0 0,0 4 0 0,4-4 0 27,-7 3 0-27,3-3 0 0,0 0 0 0,0 0-9 0,0 0 9 0,0 0 0 1,1 0 0-1,-1 0 0 27,0 0 0-27,4 0 0 0,-4 0 0 1,0 0 0-1,0 0 9 0,1 0-9 1,-1-3 12 0,0 3-12 23,0-4 9-24,8 4-9 0,0 0 0 0,-4 0 9 0,-4-3-9 0,8 3 12 29,-7-4-12-29,7 4 12 0,-4-3 6 0,4 3 2 0,0 0 0 0,0 0 0 0,-8 0-20 0,8 0 0 29,0 0-8-29,0 0 8 0,0 0 0 0,0 0 0 0,-4-7 0 1,4 7 0-1,0 0 0 0,0 0 0 25,0-3 0-25,0 3 0 0,0-7 0 0,0 7-9 0,0 0 9 0,0-7 0 28,0 7 0-28,0 0 0 0,0-11 9 0,0 11-9 0,0-7 0 0,0 4 0 0,0-4 0 0,0 0-12 28,-4 3 12-28,4 1 0 0,-4-4 0 0,4 0 0 0,0 0 0 0,-4 0 0 1,4 0 0-1,-4-4 0 24,4 8 12-24,-4-4 0 0,-4 0-1 0,4 0 0 0,4-3-11 0,-3 6-9 28,-1-3 9-28,0 0-13 1,0 0 13-1,0 0 15 0,0 0-3 0,4 0-1 0,-8 0-11 0,8 0 12 25,-4 0-12-25,4 4 12 0,-4-4-12 0,0 0 8 0,4 7-8 0,0-3 8 4,0-4-8-3,0-4 0 21,0 4 0-22,0-3 0 0,4 3 0 0,0-4 0 0,-4 4 0 0,4-3 0 27,4-1 0-26,-4 1 0-1,-4-1 0 0,0 5 0 1,4-5 0-1,0 1 0 0,0-1 0 0,0 1 0 28,-1-1 0-27,1 4 0 0,-4 7 0-1,4-7 0 0,0-3 0 0,0-1-11 0,4 8 3 0,-4-4 0 22,4 0 8-22,-8 7 11 0,8-7-3 2,-4 4 0-2,7-1-8 0,-3 1 0 26,0-1 0-25,0 1 0 0,4-1 0-1,-5 1-11 0,1-1 3 0,0 1 0 1,0-1 8-1,0 1 0 30,0-1 0-30,-1 1 0 0,-3 3 0 0,8-7 0 0,-8 3 0 0,4 1 0 0,-8 3 0 0,0 0 0 24,0 0 0-24,0 0 0 0,12-4 0 0,-12 4 0 0,7 0 0 0,-7 0 0 25,0 0 0-24,8-3 0-1,-8 3 0 0,0 0 0 0,0 0 0 0,0 0 0 26,0 0 0-26,0 0 0 0,0 0 0 0,0 0 8 0,0 0-8 0,0 0 0 0,0 0 0 0,0 0 8 25,0 0-8-24,0 0 0-1,4-7 0 0,-4 7 0 1,0 0 0-1,0 0 0 22,0 0 0-22,0 0 0 0,0 0 0 0,-8-7 0 0,1 0 0 0,3 3 0 3,4 4 0-3,0 0-8 26,-8-3 8-26,8 3 0 1,-8-4 0-1,8 4-8 0,-8 0 8 0,8 0 0 25,-4-3 0-25,4 3 0 1,-8 0 0-1,0-4 0 0,1 1 0 0,7 3 0 0,-8 0 0 0,8 0 0 27,-8 0 0-25,4 0-8-2,-4 0 8 0,8 0 0 0,0 0 0 0,0 0-8 1,0 0 8-1,0 0 0 30,0 0 0-30,0 0-8 0,0 0 8 0,0 0 0 0,0 0 0 0,0 0-8 0,0 0 8 0,0 0-10 25,0 0 10-25,0 0-10 0,0 0 10 0,0 0 0 0,0 0 0 1,12-3-8 20,-4-1 8-20,0 1 0-1,-1-1 0 0,1 4 0 0,4-3 0 0,-4 3 0 27,4 0 0-27,-4-4 0 0,3 4 0 0,-3-3 0 0,4-1 0 0,-4 1 0 0,-8 3 0 0,8 0 0 24,-1 0 0-23,1 0 0-1,-8 0 0 0,12 0 0 0,-4 0 8 0,0 0-8 27,-8 0 0-27,8 0 0 0,-8 0 0 0,7 0 0 0,-7 0 0 0,0 0 0 0,8 0 0 0,-8 0-8 31,0 0 8-31,0 0 0 1,0 0 0-1,0 0 0 0,0 0 0 0,0 0 0 0,0 0 0 0,0 0 0 24,0 0 0-24,0 0 0 0,0 0 0 0,0 0 0 0,0 0 0 0,0 0 0 34,0 0 0-34,0 0 0 0,0 0 0 0,0 0 0 0,0 0 0 0,0 0 0 0,0 0 0 1,0 0 0-1,0 0-10 0,0 0 10 29,0 0-8-29,-8 7 8 0,8-7 0 0,-4 7 0 0,4-7 0 0,-7 10 0 1,3-3 8-1,4-7-8 25,-8 7 0-25,4 0-10 0,4 0 0 0,-4 3 0 0,0-3-5 0,0 4-1 4,4-1 0-3,-4 1 0 26,0-1-36-26,4 1-8-1,0-1-2 0</inkml:trace>
    </iact:actionData>
  </iact:action>
  <iact:action type="add" startTime="66182">
    <iact:property name="dataType"/>
    <iact:actionData xml:id="d15">
      <inkml:trace xmlns:inkml="http://www.w3.org/2003/InkML" xml:id="stk15" contextRef="#ctx0" brushRef="#br2">494 8935 403 0,'0'0'17'1,"0"0"5"-1,0 0-22 0,0 0 0 0,0 0 0 0,0 0 0 28,0 0 65-27,0 0 9-1,0 0 2 0,0 0 0 0,0 0-53 0,0 0-11 0,0 0-1 0,0 0-1 26,-4-7-10-26,4 7 10 0,0 0-10 0,-4-7 10 0,0 3 24 0,4 4 5 25,-8-7 1-25,4 0 0 0,1 4 12 0,3 3 2 1,-4-4 1-1,4 4 0 0,-4-7-22 0,0 4-4 22,-4-1-1-21,4 1 0 0,4 3-6-1,-4-7-2 0,-4 3 0 0,4 1 0 29,-3-4-1-29,3 3-1 0,-4 1 0 0,-4-4 0 0,8 4 4 0,-4-1 1 1,0-6 0-1,1 3 0 26,-5 0-1-26,4 0 0 0,0 3 0 0,0-6 0 0,0 3 5 0,1 0 1 28,-1-4 0-28,0 4 0 0,0-3-6 0,0 3-1 0,4-3 0 0,-3-1 0 0,3-3-9 0,0 0-1 30,-4 0-1-30,4 0 0 0,4 0-10 0,-4-3 8 0,0 0-8 0,0-1 8 0,4 1-8 0,-4-1 0 28,0 1 0-28,4 3-11 0,0-4 11 0,0 5-8 0,0-5 8 0,0 4-8 1,0-3 8-1,4-1 0 26,0 1 0-26,0 3-8 0,0-3 8 0,4 3 0 1,0 3 0-1,0-3-8 2,-1 0 8-1,5 0-10 25,-4 4 10-26,0-4-10 0,4 0 2 0,-1 4 0 1,1-4 0-1,0 7 0 32,0-4 8-31,-1 4-12-1,1 0 12 0,0 4-12 0,0-4 12 0,3 7-8 0,-3-7 8 0,0 7-8 0,0-4 8 0,-1 1-10 26,1 3 10-25,0 0-10-1,-4 0-2 0,3 3-1 0,1-3 0 0,-4 0 0 24,4 4 13-24,-4-4-9 1,-1 0 9-1,1 0-8 0,-8 0-1 1,0 0 0-1,0 0 0 0,4 3 0 25,-4-3 9-24,0 0-12-1,0 0 12 1,0 0-12 0,8 4-7-1,-8-4-1 0,0 0-1 0,0 0-599 26</inkml:trace>
    </iact:actionData>
  </iact:action>
  <iact:action type="add" startTime="67287">
    <iact:property name="dataType"/>
    <iact:actionData xml:id="d16">
      <inkml:trace xmlns:inkml="http://www.w3.org/2003/InkML" xml:id="stk16" contextRef="#ctx0" brushRef="#br2">384 10673 230 0,'0'0'20'1,"0"0"-20"29,0 0 0-30,-4 0 0 1,0 0 116-1,4 0 18 0,0 0 4 0,-7 0 1 0,-1-3-62 0,0-1-12 22,4 1-2-22,0-1-1 0,-4 1-5 0,8 3-1 0,-4 0 0 1,-4-7 0 26,5 4-10-27,-5-1-2 0,4-3-1 0,-4 4 0 0,4-4-7 0,-4 0-2 0,0 0 0 0,1 0 0 26,3 0-3-26,-4-4-1 0,0 1 0 0,0-1 0 0,4-3-9 0,-4 0-1 28,4 1-1-28,0-1 0 0,1-4-2 0,-1 1 0 0,4-1 0 0,0 1 0 1,0-1-5-1,4-2-2 27,-1-1 0-27,1 0 0 0,0 0-10 0,4 3 0 1,0-6 0-1,4 3 0 0,0-3 0 0,-1 3 0 33,5 0 0-32,0 0-11-1,-1 0 11 0,5 4-8 0,-4-1 8 0,3 1-8 0,5-1 8 1,-5 1-8 24,5 3 8-25,-1 0-8 1,1 0-11-1,-1 4-1 0,1 3-1 0,-5-4 0 23,5 8-9-20,-4-1-2-3,-1 4 0 0,5 0 0 1,-5 4-33 0,5-1-7-1,-9 1-2 0,1-1 0 1</inkml:trace>
    </iact:actionData>
  </iact:action>
  <iact:action type="add" startTime="68203">
    <iact:property name="dataType"/>
    <iact:actionData xml:id="d17">
      <inkml:trace xmlns:inkml="http://www.w3.org/2003/InkML" xml:id="stk17" contextRef="#ctx0" brushRef="#br2">404 13151 936 0,'0'0'41'0,"0"0"9"0,0 0-40 0,0 0-10 0,0 0 0 0,0 0 0 1,0 0 49-1,0 0 8 27,0 0 2-27,0 0 0 0,0 0-36 0,0-7-7 0,0 0-2 0,0 3 0 1,0-3 3-1,-4 4 1 24,0-1 0-24,0-2 0 0,4-1 9 0,-4 3 1 0,4 1 1 0,-4-4 0 25,0 3 5-25,-4 1 1 0,5-4 0 0,-5 0 0 1,4 0-6-1,0 0-1 24,0-4 0-23,-4 4 0-1,0-3-8 0,4-1-3 0,-3 1 0 1,3-4 0-1,-4 4-5 0,0-4-2 25,4 0 0-25,-4 0 0 0,0 0 2 0,1-4 0 0,3 1 0 0,-4 0 0 25,4-4-4-25,-4 0 0 0,-4-4 0 0,4 1 0 1,4-4 0-1,1 4 0 0,-5-1 0 0,0-3 0 29,4 1 10-29,-4 2 2 0,8-3 0 0,-4 4 0 1,0 0 1-1,0-1 1 0,4-3 0 0,0 4 0 27,0-1-6-27,4 1 0 0,0 3-1 0,-4 0 0 1,4 0-7-1,0 0-8 2,0 4 11-1,4-4-11 27,-4 0 0-28,4 4 0 0,-1-1 0 0,-3 1 0 1,4 0 0-1,0-4 0 0,-4 0 0 0,4 3 0 25,0-3 0-25,3 0 0 0,-7 1-9 0,8 2 9 0,-4 1 0 0,0-4 0 28,0 3 0-28,-1 1 0 0,1 0 0 1,-4-1 0-1,4 1 0 0,0 3 0 0,0 0 0 0,-1 0 0 27,1 0 0-26,0 7 0-1,-4-3 0 0,4 3 0 0,0-4 0 0,0 4 0 1,-4 4 0-1,7-4 0 21,-7 0-8-21,4 0 8 0,0 3-10 0,0-3 10 4,-4 4-12-3,3-1 12 25,1 1-9-26,0-1 9 0,4 1 0 0,-4-1-9 0,0 4 9 0,3-3 0 1,1 3 0-1,-4-4-8 29,0 4 8-29,0 0-8 0,-1 0 8 0,1 0-8 0,0 0 8 0,0 0 0 0,4 0 0 0,-4 0-8 26,-8 0 8-26,7 0 0 1,1 4 0-1,4-4 0 0,-4 0 0 0,0 0 0 27,-8 0 0-26,8 0-8-1,3 0 8 0,-11 0 0 0,0 0 0 0,0 0 0 0,0 0 0 0,0 0-12 23,0 0 12-23,0 0-12 0,0 0 2 0,0 0 0 0,0 0 0 1,0 0 0 22,0 0-10-22,0 0-1-1,0 0-1 0,0 0 0 24,0 0-105-24,0 0-21 0,0 0-4 0,0 0 0 0</inkml:trace>
    </iact:actionData>
  </iact:action>
  <iact:action type="add" startTime="69210">
    <iact:property name="dataType"/>
    <iact:actionData xml:id="d18">
      <inkml:trace xmlns:inkml="http://www.w3.org/2003/InkML" xml:id="stk18" contextRef="#ctx0" brushRef="#br2">380 13109 518 0,'0'0'46'1,"0"0"-37"1,0 0-9-1,0 0 0 23,0 0 102-24,0 0 18 0,0 0 4 0,0 0 1 0,0 0-92 0,0 0-18 25,4-3-4-25,0-4-1 0,-4 0-10 0,4 0 10 0,-4 7-10 0,-4-4 10 26,4-3 14-26,0 7 4 0,0-7 0 0,0 4 0 0,-4-4 24 0,0 0 6 1,4 7 1-1,0-7 0 24,-4 3-31-24,-3-3-7 0,-1 0-1 0,4 0 0 1,-4 0-20-1,4 4 8 22,-4-4-8-22,8 0 0 1,-8 0 0-1,4 4 9 0,1-8-9 0,-1 4 0 35,0 0 12-35,0 0-12 0,0-3 12 0,-4-1-12 0,4 1 12 0,0-1-4 0,0 1 0 0,0 0-8 0,-3-4 19 0,3 3-3 26,0 1-1-25,0-4 0-1,0-4-2 0,0 4 0 0,4-3 0 0,-4 0 0 3,0 3-13-2,0-4 9 24,4 1-9-25,0 3 8 0,-4-4 2 0,4 4 0 0,0 1 0 0,4-1 0 27,0 0 2-27,0 0 1 0,0-4 0 1,0 4 0-1,0 4-13 0,4-4 9 0,-4-3-9 0,3 3 8 25,1-4-8-25,0 4 0 0,4 0 0 0,-4 0 8 0,-1 4-8 0,5-1 0 25,0 1 0-25,0 0 0 1,-4-1 0-1,3 1 0 0,1-1-9 0,0 1 9 0,4 3 0 0,-5 0 0 34,1 0 0-34,0 0 0 0,0 3 0 1,-1 1 0-1,1-4 0 0,0 3 0 0,4 1 0 0,-5-1 0 26,1 4-8-26,0-3 8 1,0 3 0-1,-1-4 0 0,1 4-8 0,-4 0 8 0,-8 0 0 0,8 0-10 25,0 0 10-24,-1 0-8-1,-7 0 8 0,0 0-10 0,8 0 10 0,-8 0-10 1,0 0 10 0,0 0 0 23,0 0 0-24,0 0 0 0,0 0 0 0,0 0-12 0,0 0 12 0,8 4-12 28,0-4 4-28,-8 0 0 0,0 0 0 1,0 0 0-1,0 0 8 0,0 0-10 0,0 0 10 0,0 0-10 23,0 0-30-22,0 0-5-1,0 0-2 0,0 0 0 25,-8-4-5-23,0 1-2-2,0-4 0 1,1 4 0-1,-1-1-10 0,0 1-1 0,8 3-1 0,-4-4 0 0,-8 1 35 0,4-4 7 28,1 3 2-28,-1-3 0 0,0 4 10 0,0-4 1 0,0 3 1 0,0 1 0 33,1-4 10-32,-1 3 0-1,0-3 0 0,4 0 8 0,-4 7 12 0,0 0 4 0,0-3 0 0,4-1 0 0,1 1 9 0,-1-1 3 25,0 1 0-24,4 3 0-1,0 0-9 0,0 0-2 0,0 0 0 0,0 0 0 27,0 0-14-27,0 0-3 1,0 0-8-1,0 0 12 0,0 0 6 0,0 0 1 0,11-4 0 0,1 4 0 24,0 0-1-23,-4 0 0-1,4 0 0 0,-5 0 0 1,5 0-10-1,0 0-8 0,0 0 12 0,-1 4-12 27,-3-4 0-27,4 0 0 0,-4 0 0 0,4 3 0 0,-12-3 11 0,7 4-11 3,1 3 10-3,0-4-10 25,-8-3 27-25,0 0-1 0,8 7 0 0,-4 4 0 1,0-4 4-1,4 3 1 28,-8-3 0-28,0 4 0 1,0-4-62-1,0 7-12 0,-4-4-2 0,0 7-1 0</inkml:trace>
    </iact:actionData>
  </iact:action>
  <iact:action type="add" startTime="73930">
    <iact:property name="dataType"/>
    <iact:actionData xml:id="d19">
      <inkml:trace xmlns:inkml="http://www.w3.org/2003/InkML" xml:id="stk19" contextRef="#ctx0" brushRef="#br2">12863 2945 403 0,'0'0'36'1,"0"0"-36"-1,-4-4 0 0,4 4 0 26,0 0 9-25,-3-3-9 0,-1-1 0-1,4 4 9 1,0 0 7-1,0 0 2 0,-8-3 0 0,4-1 0 25,0 1-9-24,0 3-1-1,4 0-8 0,-8-4 12 0,4 1 5 0,4 3 1 23,-8 0 0-22,8 0 0-1,-7 0 12 0,7 0 2 0,0 0 1 0,-4 0 0 25,-4 0-10-25,8 0-3 1,0 0 0-1,0 0 0 0,0 0 2 0,-8 3 0 0,0 4 0 1,8-7 0 22,-4 7 0-23,4-7 0 0,-4 7 0 0,4-7 0 0,0 11 7 0,4-4 2 26,-4 3 0-26,0-3 0 0,0 4-11 0,0-4-3 0,4 3 0 0,-4-3 0 1,4 7-1-1,0-4 0 23,-4-3 0-23,4 4 0 0,-4-1-3 0,4 1-1 1,0 3 0-1,0 0 0 24,-4-4-3-23,4 7-1-1,-4 1 0 0,4-4 0 0,-1 0 20 0,1 3 3 4,-4-6 1-4,4 3 0 40,0 3-16-40,0 0-4 0,-4-3 0 0,4 0 0 0,-4 0-4 0,4 4-8 0,-4-4 11 0,0 3-11 0,0-3 19 0,0 0-3 4,0 3-1-4,0-6 0 25,0 6 5-25,4-3 2 0,-4 0 0 0,0 0 0 0,0 3-6 0,0-3 0 26,0 0-1-26,0 4 0 0,4-1-3 0,-4-3 0 0,0 4 0 0,0-1 0 25,0 0-12-25,0-3 0 1,0 0 0-1,0 4 0 0,0-1 0 0,0-3 0 0,0 3 0 0,0-3 9 31,0 4-1-31,4 3 0 0,-4-4 0 0,0-3 0 0,0 0 0 0,0 3 0 0,0 1 0 0,0-1 0 28,4-3 16-28,-4 4 4 0,0-1 0 0,0-3 0 0,0 0-28 1,0 0-14-1,-4 3 2 0,4 1 0 24,0-1 12-24,0 1 0 0,-4-4 0 1,4 3 0-1,0-3 0 0,-4 0 0 27,4 3 0-26,0-3 0-1,0 0 14 0,0 0-4 0,4 3-1 0,-4-3 0 0,4 0-1 0,0 4 0 36,0-4 0-36,3 0 0 0,-3 3-8 0,0 4 8 0,4-4-8 0,0 1 8 0,-4-1-8 0,0 1 10 0,4-1-10 0,-4 1 10 29,-1 2-10-29,1-2 0 0,0-1 0 0,-4 1 0 1,4-1 0-1,0 1 0 0,-4-1 0 0,0 4 8 22,4-4-8-22,-4 1 0 0,0-4 0 1,0 0 8-1,0 0 0 0,0-1 0 25,0-2 0-24,0 3 0-1,0 0 4 0,-4-4 0 0,4 4 0 0,0 0 0 25,-4-3-3-25,4 3 0 0,0-4 0 0,-4 4 0 0,4 0-1 0,0 0 0 0,0 0 0 1,0 0 0 24,0 0 5-25,4 3 1 0,-4 0 0 0,0-3 0 0,4 4-14 1,0-1 0 30,-4 4 0-31,0-7 0 0,0 3 0 0,-4-3 0 0,4 7 0 0,-4-3 0 1,4-1 0-1,0 1 0 1,0-4 0 0,-4 3 0 24,4 0 0-25,0 1 9 0,-4-4-9 0,4 3 12 1,0 1-3-1,0-1 0 26,0 0 0-25,0 1 0-1,0-4-9 0,0 0 10 0,0 3-10 0,0 1 10 0,0-4-10 0,0 3 8 25,0 0-8-25,-4 1 8 0,4-1-8 0,0-3 0 0,-3 7 0 1,3-4 8 24,-4 1-8-25,4-1 0 0,-4 4 0 0,0 0 0 1,4-3 0-1,-4 2 0 0,4 1 0 0,-4 0 8 28,4-3-8-28,-4-1 0 0,4 4 0 0,-4 0 0 0,4 0 0 0,0 0 0 3,0 0 0-3,0 0 0 23,0-1 0-22,-4-2 0-1,4-1 0 0,-4 1 0 0,4 3 0 0,0-4 0 30,0 0 0-30,-4 1 0 0,4-4 0 0,0 3 0 0,0-3 0 0,0 4 0 0,0-1 0 0,0-3 0 27,0 0 0-27,0 0 8 0,0 3-8 0,0 1 0 0,0-4-10 0,0 3 10 1,0 0 0-1,0 1 0 24,0-1 8-23,0 1-8-1,0-1 0 0,0 4 0 0,0-3 0 0,0 2 0 25,0 1 0-24,0 0 0-1,-4-3 0 0,4 3 0 0,0-4 8 0,0 0-8 0,0 1 0 1,0-1 0 24,0 1 0-25,-4-1 0 0,4 1 0 0,0 2 0 0,-3-2 8 0,3-1-8 25,-4 1 0-25,4-4 0 0,0 3 0 0,0 0 0 1,-4 1 0-1,0-1 0 27,0-3 0-27,4 7 0 0,-4-3 0 0,4 2 0 0,0-2 0 0,-4-1 0 0,0 1 0 1,4-1 0 29,-4 1 0-30,0-1 0 0,0 0 0 0,4 1 0 0,-4-1 0 0,1 1 0 1,-1 3 0-1,4 0 0 24,-4-1 0-23,0 1 0-1,4-3 0 0,-4 3 0 0,0-4 8 0,0 1-8 0,0 2 0 0,0-2 0 30,0-1 0-29,4 1 0-1,-4-1 0 0,4 1 0 0,0-1 0 0,0 0 0 0,-4 1 0 0,4-4 0 29,0 3 0-29,-4-3 0 0,4 7 0 1,0-4 0-1,4 1 0 0,0-1 0 0,0 4 0 0,-4 0 0 28,4 0 0-28,-4 0 0 0,4-4 0 0,0 1 0 1,-4 3 0-1,4 0 0 0,0-1 0 0,0 1 0 24,-4 0 0-23,0-3 0-1,0-1 0 0,0 4 0 0,4-4 0 0,-4 4 0 28,0-3 0-28,0-1 0 0,0-3 23 0,0 4-3 0,0-1 0 0,0-3 0 0,0 3-20 0,4 1 0 22,-4-4 0-22,0 3 0 0,4 1 0 0,-1-1 0 1,-3 4 0-1,0-4 0 25,0 4-10-24,0-3-6-1,0-1-2 0,4 4 0 1,-8-4 18-1,4 4 0 25,0-3 0-25,0-1 0 0,0 1 0 0,0 2 0 0,0 1 0 1,4-3 0-1,-4-1 0 0,0 1 0 28,0 3 0-27,4-4 0-1,-4 0 0 0,4 1 0 0,-4-1 0 0,4 1 0 0,0 3 0 1,-4-4 0 24,0 0 0-25,4 4 0 0,-4 0 0 0,0-3 0 1,4-1 0-1,-4 0 0 24,4 1 0-23,-4-1 0-1,0 1 0 0,4-4 0 0,0 3 0 0,-4 1 8 0,4-1-8 0,-4 4 0 27,0-4 0-27,7 8 0 0,-7-4 0 0,4-1 0 0,0 1 14 0,0 4-3 26,0-4-1-26,0 0 0 0,0 3-10 0,0-3-11 0,-4-4 3 0,4 4 0 1,0 0 8-1,0-3 0 27,0 2 0-26,-1 1 0-1,1 0 0 1,0-3 0-1,-4-1 0 0,4 4 0 0,0-4 0 0,-4 1 0 27,4-1 0-27,-4 1 0 0,4 6 8 0,0-3 0 1,-4 0 0-1,8 0 0 2,-8 0-8-2,4 0 0 28,0 3 0-27,-1 4 0-1,-3-4 0 1,4 1 0-1,0-1 0 0,0-3 0 1,0 3 0-1,0 1-12 29,-4-4 4-29,8 0 0 0,-4-1 8 0,0 5 0 1,0-4 0-1,0 0 0 0,-1 3 0 0,1-3 0 24,0 0 0-24,0 0 0 0,0 0 0 0,0 0 0 0,0 3 0 1,0-3-8 26,0 0 8-26,0 0 0-1,-4 3 0 0,4 1 0 0,-4-1 0 0,4 0 12 0,0 1-2 0,-4-4-1 34,0 3-9-34,3 0 0 0,-3 1 0 0,4-4 8 0,-4 0-20 0,4 0-4 0,-4-1 0 1,0 1-1 1,0-3 17-1,0 3 0 31,0-4-8-31,0 0 8-1,-4-3 0 0,4 4 0 0,4-1-8 0,-4-3 8 0,0 4 0 0,0-1 0 25,0 0 0-24,4-3 0-1,-4 4 0 0,0-1 0 0,0-3 0 0,0 4 0 0,0-1 0 0,0-3 0 26,0 3 0-26,0 1 0 0,0-4 0 0,0 3 0 1,0 1 0-1,0-1 0 27,0-3 0-27,0 3 0 0,0 1 0 0,0-4 0 0,-4 3 17 0,4-3 1 0,0 4 0 0,0-5 0 28,-4 1-27-27,4-3-6-1,-4 3-1 0,4-4 0 0,0 8 16 0,0-4 0 0,0-4 0 0,0 4 0 26,0 0 0-26,0 0 0 0,0-4 0 0,0 4 0 0,0-3 0 0,0 6 0 2,-3-6 0-1,3 3 0 27,0-1 9-28,0-2-9 1,-4 3 0-1,4-4 9 0,0 4-9 0,-4-3 0 0,4 3 0 0,0 0 0 29,-4-4 8-29,4 4 4 1,0 0 0-1,0-4 0 0,0 1-12 0,-4 3 0 0,4 0 0 0,0 0 0 27,-4 0 0-26,4 0-14-1,-4-1 3 0,4 1 1 0,0 4 10 0,0-1 11 2,0-3-3-1,-4 4 0 32,4-4-8-33,0 3 0 0,0-7 9 0,0 4-9 0,0 4 0 1,0-4 0-1,4 0-10 0,-4 0 10 27,0 3 0-27,-4-3 0 0,4 0 0 0,0-4 0 0,0 4 0 0,0 0 0 0,0 4 0 0,0-4 0 25,0 0 0-24,0-1 0-1,0 1 0 0,0 4 0 0,4-8 0 0,-4 8 0 26,0-4 0-26,0 3 0 0,0-3 0 0,0 0 0 0,0 3 0 0,0 1 0 0,0-1 0 1,0 1 0 20,0-4 0-19,-4 3 0-2,4 0 12 0,0 4-3 0,0-3-1 0,0-1 0 28,-4 4-8-28,4-4 0 0,0-3 0 0,0 4 0 0,0-1 0 0,0 1 0 0,4-4 0 0,-4 3 0 25,0-3 0-24,0 3 0-1,0-3 0 0,0 0 0 0,0 0 0 0,0 0 0 28,-4 0-9-28,4 0 9 0,0-4 0 0,0 4 0 0,0 0 0 0,-4 0 0 0,4 4 0 0,0-1 0 28,0-3 0-27,0 0 0-1,-4 3 0 0,4-3 0 0,0 4 0 0,0-4 0 0,0 0 0 0,0 3 0 30,0-3 9-30,4 3-9 0,-4-3 0 0,0 0 0 0,0-3 0 0,0 3 0 0,0 3 0 0,0-3 0 26,0 0 0-26,0-4 0 0,0 4 0 0,4 0 0 0,-4 0 0 0,4 0 0 32,-4 0 0-31,0 0 0-1,0 0 0 0,0 0 0 1,0 0 0-1,0 0 0 0,0-4 0 0,0 4 0 0,0 0 0 0,0 0 0 25,0-3 0-25,4 3 0 1,-4-1 0-1,4 1 0 0,-4 0 0 0,0 0 0 26,0 4 0-26,0-4 0 0,0 0 0 0,4-1 0 1,-4-2 0-1,4 6 0 0,-4-3 0 0,4 0 0 26,-4 0 0-26,0 4 0 0,0-8 0 0,0 4 0 0,0 3 0 0,4 1 0 3,0-1 0-3,-4 1 0 27,0-1 0-26,3 1 0-1,-3-1 0 0,0 0 0 0,0 1 0 0,0-1 0 1,0-3 0 0,4 4 0 34,-4-4 0-35,0-1 0 1,0 5 0-1,0-4 8 0,0 0-8 0,0 0 0 0,0 0 0 0,0 0 0 3,4 0 0-3,-4-4 0 29,0 7 0-29,0-6 0 0,4 3 0 1,-4 0 0-1,0-4 0 0,0 1 0 0,0 3 0 0,0-4 8 26,0 4-8-26,0-4 8 0,0 1-8 0,-4-1 0 0,4 4 0 0,0 0 0 2,-4-3 0-1,0 3 0 31,4-4 0-32,0 4 0 0,0-4 0 0,-3-3 12 0,3 4-4 0,0-1 0 0,0 1-8 0,0-1 0 26,-4 1 0-26,4-4 0 0,4 3 0 0,-4 1 0 0,-4 2 8 0,4-2-8 25,-4-4 10-24,4 3-10-1,-4 1 12 0,4-1-12 0,0-10 0 0,0 11 0 0,-4-1 0 1,4-3 0 22,0-7 0-22,0 11 0-1,0-1 0 0,0-10 0 0,-4 10 0 0,4 1 0 26,-4-4 0-26,4-7 0 0,0 10 0 1,0-10 0-1,0 11 0 0,0-4 0 0,0 3 0 0,0-10 0 26,-4 11 8-25,4-4-8-1,0 3 0 0,0-3 0 0,0 4 0 0,-4-4 0 26,4-7 0-26,0 6 0 0,0 5 0 0,0-4 0 0,-4 0 0 0,4-7 0 0,0 7 0 0,0-7 0 28,0 10 0-27,-4-3 0-1,4 4 0 0,0-4 0 0,0-7 0 0,0 0 0 1,0 10 0-1,0-3 0 22,0-7 0-22,-4 11 0 1,4-4 0-1,0-1 0 0,0-6 8 0,0 11-8 30,-4-1 0-29,4 1 0-1,0-1 8 0,0-3-8 0,0-7 0 0,0 7 0 0,0 4 9 0,0-4-9 26,0-7 0-26,0 7 9 0,0 0-9 0,-3 0 0 1,3 0-10-1,0-7 10 0,0 0 0 0,0 7 10 23,0-7 0-22,0 10 0-1,0-10-10 0,0 0 0 1,0 0 0-1,0 7 8 28,0 0-8-28,0-7 0 0,0 0 0 0,0 7 0 0,0 0 0 0,0-7-9 0,0 10 9 0,0-10 0 26,0 0-15-25,0 0 4-1,0 0 1 0,0 7 0 0,-4 0 1 0,4-7 0 26,0 0 0-25,0 0 0-1,0 0-4 0,0 0-1 0,0 7 0 0,0-7 0 0,0 0 5 0,0 0 1 27,-4 7 0-27,4-7 0 1,0 0-19-1,0 0-3 0,0 0-1 0,0 0 0 23,0 0-13-23,0 0-2 0,0 0-1 0,0 0 0 26,0 0-44-26,0 0-9 0,0 0-1 0</inkml:trace>
    </iact:actionData>
  </iact:action>
  <iact:action type="add" startTime="81324">
    <iact:property name="dataType"/>
    <iact:actionData xml:id="d20">
      <inkml:trace xmlns:inkml="http://www.w3.org/2003/InkML" xml:id="stk20" contextRef="#ctx0" brushRef="#br2">11186 7349 1134 0,'0'0'50'1,"0"0"10"-1,0 0-48 1,0 0-12 24,0 0 0-25,0 0 0 0,-4-3 16 0,4 3 0 1,0 0 0-1,0 0 0 1,0-7-32 0,0 7-7 23,0 0-1-24,0 0 0 26,0 0-57-26,0 0-12 1,0-7-3-1,0 7 0 0,0 0 75 0,4-4 21 0,-4 4-9 0,0 0 9 0,4-3 0 0,-4 3 0 1,8-4 0-1,-4-3 0 26</inkml:trace>
    </iact:actionData>
  </iact:action>
  <iact:action type="add" startTime="81977">
    <iact:property name="dataType"/>
    <iact:actionData xml:id="d21">
      <inkml:trace xmlns:inkml="http://www.w3.org/2003/InkML" xml:id="stk21" contextRef="#ctx0" brushRef="#br2">11390 9161 1594 0,'0'0'71'0,"-4"-7"14"1,-4 4-68-1,0-8-17 0,0 4 0 0,4-3 0 0,0-1 52 0,1 4 8 0,-1 0 0 0,4 0 1 26,0-3-61-25,-4 3 0-1,4 7 0 0,0 0-13 31,0 0-31-31,0 0-5 0,0 0-2 0,0 0 0 0,0 0 5 0,0 0 1 1,0-7 0-1,0 7 0 33,0 0-27-33,0 0-6 0,0 0-1 0,11 7 0 0</inkml:trace>
    </iact:actionData>
  </iact:action>
  <iact:action type="add" startTime="82471">
    <iact:property name="dataType"/>
    <iact:actionData xml:id="d22">
      <inkml:trace xmlns:inkml="http://www.w3.org/2003/InkML" xml:id="stk22" contextRef="#ctx0" brushRef="#br2">11543 10830 172 0,'-12'0'8'2,"8"4"1"-2,0-4-9 1,-4 0 0-1,0-4 0 0,4 4 0 31,0-3 338-31,-3-4 66 0,-1 3 12 0,4 1 4 0,0-4-341 0,4 3-68 0,-4 1-11 0,4 3 0 27,0 0-50-26,0 0-2-1,4-7-1 0,-8 0 0 27,0 3-4-26,4 4-1-1,0 0 0 1,0 0 0-1,0 0-25 0,0 0-5 0,0 0 0 0,0 0-1 0</inkml:trace>
    </iact:actionData>
  </iact:action>
  <iact:action type="add" startTime="82903">
    <iact:property name="dataType"/>
    <iact:actionData xml:id="d23">
      <inkml:trace xmlns:inkml="http://www.w3.org/2003/InkML" xml:id="stk23" contextRef="#ctx0" brushRef="#br2">11719 13099 1191 0,'0'0'52'1,"0"0"12"0,0 0-51-1,0 0-13 2,0 0 0-2,0 0 0 28,0 0 44-28,0 0 7 0,0 0 1 0,0 0 0 0,-4 0 0 0,4 0 0 2,-12 0 0-1,12 0 0 25,-8 0-36-26,-3 3-8 0,11-3 0 0,0 0-8 0,-4 0 11 0,4 0-11 27,-8 4 10-27,8-4-10 0,0 0 0 0,0 0-15 0,-8 0 2 0,8 0-456 29,0 0-91-29</inkml:trace>
    </iact:actionData>
  </iact:action>
  <iact:action type="add" startTime="84329">
    <iact:property name="dataType"/>
    <iact:actionData xml:id="d24">
      <inkml:trace xmlns:inkml="http://www.w3.org/2003/InkML" xml:id="stk24" contextRef="#ctx0" brushRef="#br2">17488 7304 1440 0,'0'0'128'0,"-4"-7"-103"30,0 0-25-29,0 3 0-1,1 1 132 0,3 3 22 0,0 0 4 0,-4-7 1 0,4 0-119 0,0 7-23 3,0 0-5-2,0 0 0 24,0 0-32-25,0 0-7 0,0 0-1 0,0 0 0 32,0 0-14-32,0 0-3 0,0 0-1 0,0 0 0 0,0 0 16 0,0 0 3 0,0 0 1 0,0 0 0 0,-8 4 13 0,8-4 2 26,-4 10 1-26,4 0-486 0,0 4-96 0</inkml:trace>
    </iact:actionData>
  </iact:action>
  <iact:action type="add" startTime="84888">
    <iact:property name="dataType"/>
    <iact:actionData xml:id="d25">
      <inkml:trace xmlns:inkml="http://www.w3.org/2003/InkML" xml:id="stk25" contextRef="#ctx0" brushRef="#br2">17680 9050 1440 0,'-4'0'128'1,"-4"-4"-103"-1,8 4-25 0,-3 4 0 0,-1-4 156 0,0 0 27 0,-4 0 5 1,8 0 0 26,0 0-171-26,0 0-34-1,0 0-7 0,0 0-2 28,0 0-69-28,0 10-13 0,4-3-4 0,-4-7 0 0,0 10 4 0,4 4 0 0,0-3 0 0,0-1-506 0</inkml:trace>
    </iact:actionData>
  </iact:action>
  <iact:action type="add" startTime="85317">
    <iact:property name="dataType"/>
    <iact:actionData xml:id="d26">
      <inkml:trace xmlns:inkml="http://www.w3.org/2003/InkML" xml:id="stk26" contextRef="#ctx0" brushRef="#br2">17657 10666 1670 0,'0'0'74'1,"0"0"15"-1,-8 4-71 0,8-4-18 30,0 0 0-30,-8 3 0 0,4-3 108 0,4 0 17 0,0 0 4 0,0 0 1 26,0 0-181-26,0 0-36 0,8 0-7 0,0-3-2 0,0-1-175 0,-1 1-35 0,9-8-7 27,-4 5-2-27</inkml:trace>
    </iact:actionData>
  </iact:action>
  <iact:action type="add" startTime="85723">
    <iact:property name="dataType"/>
    <iact:actionData xml:id="d27">
      <inkml:trace xmlns:inkml="http://www.w3.org/2003/InkML" xml:id="stk27" contextRef="#ctx0" brushRef="#br2">17833 12994 2192 0,'-4'14'97'2,"0"-11"20"-2,0 4-93 0,0 0-24 30,4-7 0-30,0 0 0 0,-3 4 10 0,3-4-2 0,0 0-8 0,0 0 12 25,0 0-60-24,0 0-12-1,0 0-2 0,0 0-1 0,0 0-31 1,0 0-6-1,0 0-2 0,0 0 0 27,3 7 34-27,-3-7 6 0,0 0 2 0,0 0-602 0</inkml:trace>
    </iact:actionData>
  </iact:action>
  <iact:action type="add" startTime="86407">
    <iact:property name="dataType"/>
    <iact:actionData xml:id="d28">
      <inkml:trace xmlns:inkml="http://www.w3.org/2003/InkML" xml:id="stk28" contextRef="#ctx0" brushRef="#br2">21760 7147 1036 0,'0'0'46'1,"0"0"10"-1,-4-3-45 0,-3-4-11 1,3 3 0-1,0-3 0 26,0 0 184-25,0 0 36-1,0 0 6 0,4-3 2 0,-4 3-170 0,4 0-34 0,-4 0-6 0,0 0-2 26,4 0-16-26,-4 0 10 0,4 0-10 0,0 7 8 1,-4-7 0-1,4 7 0 23,0 0 0-23,0 0 0 1,0 0-8-1,0 0 0 0,0 0 0 0,0 0 0 26,0 0-35-26,0 0-2 1,0 0-1-1,8 4-518 0,-4 3-103 0</inkml:trace>
    </iact:actionData>
  </iact:action>
  <iact:action type="add" startTime="87044">
    <iact:property name="dataType"/>
    <iact:actionData xml:id="d29">
      <inkml:trace xmlns:inkml="http://www.w3.org/2003/InkML" xml:id="stk29" contextRef="#ctx0" brushRef="#br2">21658 9022 1497 0,'0'0'133'2,"-7"-4"-106"21,7 4-27-22,-4 0 0-1,-8-3 165 0,8-4 28 0,4 7 6 0,0 0 1 27,-8-7-200-27,0 3-28 0,8 4-11 0,0 0-2 24,0 0-71-24,0 0-13 0,0-7-3 0,0 7-1 0,0-10-10 1,0 10-1-1,0 0-1 0,0 0-249 27,0 0-50-27</inkml:trace>
    </iact:actionData>
  </iact:action>
  <iact:action type="add" startTime="87944">
    <iact:property name="dataType"/>
    <iact:actionData xml:id="d30">
      <inkml:trace xmlns:inkml="http://www.w3.org/2003/InkML" xml:id="stk30" contextRef="#ctx0" brushRef="#br2">21592 10726 460 0,'0'0'41'1,"0"0"-33"-1,0 0-8 0,0 0 0 0,0 0 148 1,0 0 27 22,0 0 5-22,0 0 2-1,0 0-142 0,0 0-29 0,0 0-11 0,0 0 8 29,0 0-8-29,0 0-16 0,0 0 4 0,0 0 1 0,0 0 11 0,0 0 0 0,0 0 8 0,0 0-8 32,0 0 28-32,0 0 2 0,0 0 0 0,0 0 0 0,0 0-17 1,0 0-3-1,0 0-1 0,0 0 0 29,0 0-9-29,0 0-16 1,0 0 4-1,0 0 1 0,0 0 11 0,0 0 0 0,0 0 0 0,0 0 0 3,0 0 0-3,0 0 12 22,0 0-2-22,0 0-1 0,11 7 6 0,-11-7 1 0,0 0 0 0,0 0 0 26,0 0-16-26,0 0 9 0,0 0-9 0,0 0 8 0,0 0-8 0,0 0 0 24,0 0 9-24,0 0-9 0,0-7 19 0,0 0-1 1,0 0 0-1,0 7 0 33,-3-4-1-33,3 4 0 0,-4-7 0 0,4 0 0 0,-4 4 13 0,-4-1 2 0,4 1 1 1,4 3 0-1,-8 0-20 0,0 0-4 28,0 0-1-28,1 3 0 0,-1 1-8 0,-4-1 0 0,4 1 0 0,0 3 0 0,1 3 0 0,-1-3 0 26,0 4 0-26,0-4 0 0,0 3 0 0,4-3 0 0,0 3 0 0,0 1 0 35,-3-4 0-35,7-7-11 0,0 0 3 0,0 10 0 0,-4-3 8 0,4-7 0 0,-4 7 0 0,4-7-8 0,0 0-8 0,0 0-2 25,0 0 0-25,0 11 0 0,0-11 6 0,0 0 0 0,0 0 1 0,0 0 0 27,0 0-11-27,0 0-2 1,11 3-1-1,-3 1 0 24,0-4-41-24,0-4-8 0,-8 4-2 0,8-17 0 0</inkml:trace>
    </iact:actionData>
  </iact:action>
  <iact:action type="add" startTime="96584">
    <iact:property name="dataType"/>
    <iact:actionData xml:id="d31">
      <inkml:trace xmlns:inkml="http://www.w3.org/2003/InkML" xml:id="stk31" contextRef="#ctx0" brushRef="#br2">9077 4028 57 0,'0'0'0'1,"0"0"0"-1,0 0 0 0,0 0 0 25,0 0 108-25,0 0 17 0,0 0 3 0,-4-3 1 1,-3-7-103-1,3 6-26 26,-4 1 0-25,4-1 0-1,-4 1 0 0,0 3 0 0,0-4 0 0,-3 4-11 0,3 0 11 0,-4 0 0 23,0-3 10-23,0-1-10 0,1 4 51 0,-1-3 4 0,-4 3 1 0,5 0 0 26,-5 0 28-26,4 0 7 0,0 0 1 0,-3 0 0 0,-1 3-40 0,4-3-8 39,-3 7-2-39,-1-3 0 1,4-1-34-1,-4 1-8 1,5-1 0-1,-1 1 0 0,-4 3 0 0,4-1 0 0,5-2 0 0,-5-1 0 1,4 4 0-1,-4-3 0 29,4-1 0-29,5 1 0 0,3-4 9 0,0 0 0 0,0 0 0 0,0 0 0 0,0 0 15 0,0 0 2 30,0 0 1-29,0 0 0-1,0 0-27 0,11 7 0 0,1-7 0 0,0 0 0 0,0 0 16 0,3-4-1 23,-3 1-1-23,4-1 0 0,-1-3 3 0,1 4 1 0,0-4 0 0,3 0 0 27,-3-3-18-27,0 3 8 0,3-4-8 0,-3 4 0 0,0-3 0 0,-1 3 0 1,-3 0 0-1,0 3 0 25,0 1 0-25,-9-1 0 0,5 1 0 0,-8 3 0 0,0 0 0 0,0 0 0 35,0 0-13-35,0 0 5 0,0 0 8 0,0 0 0 0,-8-4 0 0,-3 4 0 0,3 0 0 0,0 0 0 1,0 4 10-1,0-1-10 28,1 1 0-28,-1-1 8 0,0 1-8 0,-4-4 0 0,4 3 0 0,0 1 8 1,1 3-8-1,-1-4 0 26,-4 4 0-25,4 0 0-1,0 0 0 0,-3-3 0 0,3 3 0 0,0-4-8 26,-4 4-1-26,4-4 0 1,0 4 9-1,1-3-13 0,7-4 5 0,0 0 8 0,0 0-12 0,0 0 12 25,0 0-12-25,0 0 12 0,0 0 0 0,0 0 0 1,0 0 0-1,11 0 12 33,-3 0 2-33,4-4 1 0,4 1 0 0,-1-4 0 1,1 0-7-1,4 0 0 0,-1-3-8 0,1-1 12 0,3 1 8 0,1-1 0 28,-5 1 1-28,5 3 0 1,-1 0-21-1,-3-4-12 0,-8 1 2 0,3 6 0 0,-3-3 10 0,0 4-10 36,0 0 10-36,-4-1-10 0,-1 4 10 0,-7 0-8 1,0 0 8-1,0 0-8 0,0 0 0 0,0 0 0 0,-7 7 0 0,-1 3 0 28,-8 1 8-28,0-1 0 0,-3 4-9 0,3-3 9 0,4 3-15 1,-3-4 2 0,-5 1 0-1,0 3-411 27,5-1-81-27</inkml:trace>
    </iact:actionData>
  </iact:action>
  <iact:action type="add" startTime="101740">
    <iact:property name="dataType"/>
    <iact:actionData xml:id="d32">
      <inkml:trace xmlns:inkml="http://www.w3.org/2003/InkML" xml:id="stk32" contextRef="#ctx0" brushRef="#br2">8905 6861 288 0,'0'0'25'2,"0"0"-25"26,0 0 0-27,0 0 0-1,-4-3 153 0,4 3 26 0,0 0 5 0,0 0 0 1,-4-4-142-1,4 4-29 24,-4-3-5-24,-4-1-8 0,4 1-12 0,4 3-9 0,0 0-2 0,0 0 0 24,-7-4-1-24,-1 1-1 0,8 3 0 0,0 0 0 0,0 0 25 0,-4 0 11 28,4 0-1-28,0 0 0 0,-8 3 6 0,8-3 0 0,0 0 1 0,0 0 0 0,-4 7-9 0,4-7-8 29,-4 7 9-29,0 4-9 0,0-4 17 0,4 3-2 0,0 1-1 0,0-11 0 0,0 0-3 1,0 0-1 31,4 10 0-32,-4-10 0 0,0 0-10 0,4 7 0 0,-4-7 0 0,4 7 0 0,-4-7 0 0,0 0-9 32,12 7 9-32,-4-7-13 0,-8 0 25 0,7-3 6 0,5-4 1 0,-8 3 0 1,4-3 7-1,-4-3 2 1,4 3 0-1,-4-4 0 25,0 8-5-25,3-4-1 0,-7-4 0 0,4 1 0 1,-4 10-8-1,0 0-2 28,0-7 0-28,0 0 0 0,0 0 5 0,-4 0 1 0,4 7 0 0,0-7 0 0,-4 4 9 0,4 3 1 31,0 0 1-31,-3-4 0 0,-5 1-29 0,8 3 0 0,-8 3 0 0,0 4 0 0,0-3 0 0,0-1-8 33,4 4-1-33,1 0 0 0,-5 0 9 0,0 0-12 0,4 3 12 1,-4-3-12-1,4 0 12 0,4-7 0 1,-4 7 0-1,0 4 0 33,4-1 0-33,-4-3 11 0,0 0-3 0,4-7 0 0,0 0 0 0,0 0-8 1,-3 11 12-1,3-11-4 28,0 0-8-28,0 0 0 0,0 0 9 0,0 0-9 0,0 0 28 0,0 0 2 1,0 0 0-1,0 0 0 25,0 0-22-25,0 0-8 0,3-7 0 1,1 0 0-1,0 0 0 0,-4 0 0 1,0-4 0-1,4 4 0 27,-4 0 0-27,0 0 0 0,0 0 0 0,0 0 0 0,0 0-13 0,0 7-3 27,0 0 0-27,0 0 0 0,0 0 28 0,0 0 4 0,0 0 2 0,0 0 0 0,0 0-34 0,0 0-6 22,0 0-2-22,0 0 0 29,-4 7-36-29,0 4-7 0,4 3-1 1,4 3-1-1</inkml:trace>
    </iact:actionData>
  </iact:action>
  <iact:action type="add" startTime="102693">
    <iact:property name="dataType"/>
    <iact:actionData xml:id="d33">
      <inkml:trace xmlns:inkml="http://www.w3.org/2003/InkML" xml:id="stk33" contextRef="#ctx0" brushRef="#br2">9081 8820 691 0,'0'0'61'2,"0"0"-49"-1,8-7-12-1,-8 7 0 28,0 0 122-27,0 0 22-1,0-7 4 0,-4 0 0 0,0 0-104 0,0 0-20 0,0 3-5 0,0-3-1 26,1 0-34-26,-1 4-6 1,0-4-2-1,0 3 0 0,0 1 8 0,0-4 2 30,-4 7 0-29,0-4 0-1,0 1 34 0,1 3 6 0,-1 3 2 0,0-3 0 0,0 4 2 0,0-1 1 32,0-3 0-31,1 4 0-1,-1-1-21 0,8-3-10 0,0 0 10 0,-4 7-10 0,0 4 0 0,0-4 0 0,4-7-11 1,-4 7 11 30,0 3-8-31,4-3 8 0,0 4 0 1,0-4 0-1,0-7 0 0,0 7 18 0,4 3-3 0,-4-10-1 27,4 7-1-27,-4-7 0 0,0 0 0 0,8 10 0 0,-8-10-13 0,0 0 11 1,12 4-11-1,-12-4 10 25,0 0 0-25,7 0 0 0,5-4 0 1,-4 1 0-1,-4-4 14 0,0-3 4 27,4 3 0-26,-4 0 0-1,-4-4-18 0,0 1-10 0,4 3 12 0,-1 0-12 0,-3-4 0 0,0 11 0 28,-3-3 0-28,3 3 0 0,0-7 11 0,0 7-11 0,0 0 10 0,0 0-10 27,0 0-23-26,0 0-10-1,0 0-3 0,0 0 0 1,-4 7-53-1,0 3-11 0</inkml:trace>
    </iact:actionData>
  </iact:action>
  <iact:action type="add" startTime="103376">
    <iact:property name="dataType"/>
    <iact:actionData xml:id="d34">
      <inkml:trace xmlns:inkml="http://www.w3.org/2003/InkML" xml:id="stk34" contextRef="#ctx0" brushRef="#br2">8909 10496 230 0,'0'0'20'0,"0"0"-20"1,0 0 0-1,0 0 0 1,-8-4 199-1,8 4 35 0,-12 0 7 0,4 0 2 0,-3-3-202 0,3 3-41 35,8 0 0-35,-8 0-13 0,0 0 33 0,-4 3 8 1,4-3 0-1,1 4 1 1,-1-1 12-1,0 1 3 0,0-1 0 0,0 1 0 40,0 3-16-40,5-4-4 0,-5 1 0 0,8-4 0 0,0 0 19 0,0 0 3 0,0 0 1 0,0 0 0 0,-8 3-25 0,8-3-5 25,0 0-1-25,-4-7 0 0,4 0-8 0,0-3-8 0,4-1 12 1,0-3-12 27,0 4 0-27,-4-4 0-1,4 0 0 0,0 0 0 0,-1 4 0 0,1 3 0 0,-4-4 0 0,4 8 0 33,-4 3 0-33,0 0 0 0,0 0 0 0,0 0 0 0,0 0 0 0,4 7 0 1,-4 7 0-1,4 3 0 0,-4 4 8 0,4 3 2 34,-4 8 0-34,4 2 0 0,-4 1-10 1,4 0-17-1,0 7 4 1,-4 0-731 0</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24T21:33:57.530"/>
    </inkml:context>
    <inkml:brush xml:id="br0">
      <inkml:brushProperty name="width" value="0.08819" units="cm"/>
      <inkml:brushProperty name="height" value="0.35278" units="cm"/>
      <inkml:brushProperty name="color" value="#FFFF00"/>
      <inkml:brushProperty name="tip" value="rectangle"/>
      <inkml:brushProperty name="rasterOp" value="maskPen"/>
    </inkml:brush>
    <inkml:brush xml:id="br1">
      <inkml:brushProperty name="width" value="0.05292" units="cm"/>
      <inkml:brushProperty name="height" value="0.05292" units="cm"/>
      <inkml:brushProperty name="color" value="#002060"/>
    </inkml:brush>
  </inkml:definitions>
  <iact:action type="add" startTime="8114">
    <iact:property name="dataType"/>
    <iact:actionData xml:id="d0">
      <inkml:trace xmlns:inkml="http://www.w3.org/2003/InkML" xml:id="stk0" contextRef="#ctx0" brushRef="#br0">16591 2391 230 0,'0'0'20'1,"0"0"-20"5,0 0 0-6,0 0 0 9,-4-7 69-9,4 7 10 9,-4-4 1-9,4 4 1 5,-4-7-20-5,0 0-4 7,-4 4-1-7,4-4 0 8,0 0 8-7,4 7 2 6,-4 0 0-7,4 0 0 7,-7-4-21-7,-1 1-4 6,8 3-1-5,-4-3 0 8,-8-1-19-9,8 4-4 7,4 0-1-6,0 0 0 7,0 0 10-8,-8 0 2 6,0-3 0-5,8 3 0 8,0 0-5-9,0 0-1 6,0 0 0-6,0 0 0 7,0 0 10-6,0 0 1 5,0 0 1-6,0 0 0 7,0 0-3-2,0 0-1 0,0 0 0-4,0 10 0 4,0-10-4-4,0 0-1 5,8 7 0-6,-4 0 0 10,-4-7 1-10,8 10 0 8,0-3 0-7,0-3 0 6,3 3-3-7,-3-4-1 4,4 1 0-3,0 3 0 7,-4 0-5-7,7-4-1 2,-3 4 0-1,4 0 0 9,-4-3-1-10,7 3-1 8,-3 0 0-9,-1-4 0 9,9 4 6-8,0 0 2 0,-1 0 0-1,1 0 0 25,-5-4-22-21,5 1 0-3,-1-1 0-1,5 1 0 0,-5 3 0 0,5-4 0 0,-5 1 0 0,5-1 8 56,-1-3-8-52,0 4-12-4,-3-1 4 0,3-3 0 0,-3 0 8 0,-1 0 8 0,1 0-8 1,3 0 11-1,-3 0-3 0,3 4-8 0,-7-4 12 0,7 0-4 1,1 0 0-1,-1 0 0 0,1 0 0 0,-1 0 0 59,0 0-8-54,1 0 0-4,-1 0 0 0,1-4 8 0,-1 4-8-1,5-3 0 0,-5 3 0 0,-3-4 0 0,3 4 0 1,-4 0 0-1,1 0 0 0,3 0 0 1,-7 0 0 0,7 0 8 0,-3-3-8 0,0 3 0 0,-5 3 0-1,9-3 8 0,-1 0-8 0,0-3 0 10,-7 3 0-6,7-4 8-3,1 4-8-1,3 0 0 17,-3 0 10-13,-1 0-10-3,1 4 12 0,3-4-12 0,4-4 8-1,-7 4-8 9,-5 0 0-4,8 0 0-4,1 0 0-1,-9 0 0 14,1 0 0-12,-5 0 0-2,9 0 0 0,-5 0 0 15,-3 0 8-8,4 0-8-7,-1 0 0 0,1 0 0 0,7-3 0 1,-8 3 0 11,-7 0 0-10,4 0 0-2,7 0 0 0,-3 0 0 13,-1 0 13-10,1 0-4-2,7 3-1 0,-4-3 0 5,1 4-8-6,-1-4 8 6,1 0-8 0,-1 0 8-5,5 3 9 1,-9-3 2 4,-3 0 0-2,3 0 0-2,5 0-19 1,-1 0-16 3,0 0 4 1,1 0 0-5,-5 0 12-1,5 0 0 3,3 0 0-3,-3 0-9 7,-9 0 9-8,5 0 0 3,11 0 0 2,-4-3 0 2,1 3 0-7,-5 0 9 8,5 0-9-3,3 0 0-5,-4 0 10 1,-3 3-10 11,3-3 8-9,-4 4-8-3,1-4 16 0,-1 0-1 14,1 0-1-13,-1 0 0 0,1 0-14-1,-1 3-13 14,0 1 2-13,1-4 1-1,-1 3 10 0,1-3 12 8,-1 4-2-7,5-4-1 12,-1 3-9-9,-4 1 0-3,5-4 0 0,-1 0 0 0,0 3 0-1,-3-3 0 8,-1 0 0-6,1 0 0 9,-1 0 8-10,1 4-8 0,-5-4 8-1,5 0-8 14,-1 0 0-13,0 0 0-1,1 0 0 1,-1 0 0 11,1-4 0-11,3 4 0-1,0 0 0 0,1 0 8 13,-9 0 0-10,1 0-8-3,3 0 12 0,1 0-4 13,-1 0-8-11,1 0 10-2,-1 0-10 0,0 0 10 3,5 0-10 8,-5 0 0-9,1 0 0-2,-1 0 0 14,1 0 0-12,-1 0 0-1,0 0 0 0,1 0 0-1,3 0 0 2,1-3 0 6,-1 3 0-6,0-4 8 9,1 4-8-9,-1-3 0-2,4 3 0 0,-3 0 0 6,3 0 0-6,-4 0 0 14,4-4 0-13,-3 4 0-1,-5-3 0 0,5 3 0 16,-1 0 0-15,0 0 0-1,-3 0 0 0,3 0 0 15,0 0 0-12,5 0 0-2,-1 0 0 0,-4 0 0-1,1 0 0 0,-1 0 0 12,4 3 0-8,1-3 0-4,3-3 0 0,-4 3 0 15,0 0 0-14,-3 0 0 0,3 0 0-1,-4 0 0 15,1 0 0-14,-1 0 0-1,0 0 0 0,5 0 0 12,-5 0 0-10,4 0 0-2,1 0 0 0,3 0 0 16,0 0 0-12,-4 0 0-3,4 0 0 1,-3 0 0-2,-1 0 0 0,4 0 0 7,-7 0 0-5,-1 0 0 2,0 3 0-4,5-3 0 11,-5 0 0-6,0 0 0-5,1-3 0 0,-1 3 0 15,8 0 0-14,-4 3 0-1,-3-6 0 2,-1 3 0 1,4 3 0-3,1-3 0 11,-5-3 0-8,0 3 0-3,5 0 0 0,-1 0 0 16,-4 0 0-14,1 0 0-2,-1 0 0 0,-4 0-11 14,5 0 11-12,3 0 0-2,-8 0 8 0,5 0-8 14,3 0 0-11,0 0 0-1,1 0 0-1,-5 0 0 0,0 0 0-1,1 0 0 7,-1 0 0-5,0 0 0 12,1 0 0-13,-1 0 9 0,-3 0-9-1,3 3 0 3,-4 1 10 7,1-4-10-6,3 3 8-4,1-3-8 2,-5 0 0-2,4 0 0 11,1 4 0-6,-1-4 0-5,8 0 0 0,-7 0 0 14,-1 3 0-12,4-3 0-2,4-3 0 0,1 6 0 16,-5-3 8-9,4 4-8-6,0-8 0-1,-3 8 0 1,-1-1 0 1,4-3 8-2,-8 0-8 2,1 4 0 6,-1-4 9-6,0 3-9 16,1-3 0-15,-1 4 8-3,0-4-8 0,5 0 0 0,-5 3 0 1,0 1 0 5,1-8 0-6,-5 4 0 8,-3 4 0-3,3-4 0-3,-3 0 0-2,-5 0 0 13,5 0-11-9,-5 0 0-4,1 3 0 1,-4 1 0 19,-5-8-14-19,1 4-3 0,0 4-1 0,-12-4 0 12,8 6-131-5,-8-6-25-5,15 11-6-2,-15-11-620 0</inkml:trace>
    </iact:actionData>
  </iact:action>
  <iact:action type="add" startTime="12679">
    <iact:property name="dataType"/>
    <iact:actionData xml:id="d1">
      <inkml:trace xmlns:inkml="http://www.w3.org/2003/InkML" xml:id="stk1" contextRef="#ctx0" brushRef="#br0">7412 3095 172 0,'0'0'8'1,"0"-7"1"0,0 0-9-1,0 0 0 3,0 0 0-2,4 0 0 7,-1 0 114-8,-3 0 21 11,4 0 4-11,-4 7 1 5,4-7-84-5,-4 7-17 8,0-11-3-8,4 5-1 6,0 2-15-6,-4 4-2 8,0-7-1-8,0 7 0 9,0 0 14-9,0 0 2 7,0 0 1-7,0-3 0 9,0 3 15-9,0 0 3 5,0 0 1-4,0 0 0 9,0 0-23-10,0 0-5 5,0 0-1-5,0 0 0 7,0 0 3-5,0 0 0 4,0 0 0-6,0 0 0 8,8 3 1-8,4 1 1 7,-12-4 0-7,11 7 0 7,-3-4 6-7,4 4 1 9,0 0 0-9,-4-4 0 7,7 4-7-7,-3-3-1 6,4-1 0-6,-1 1 0 15,1-1 6-13,4 1 1-2,-1-1 0 0,1-3 0 25,7 0-22-20,-3 0-4-5,7 0-1 1,1 0 0-1,3 4 7 0,0-4 1 0,-4-4 0 0,5 4 0 30,3-3-6-28,0-1-1-2,-4 4 0 0,1-3 0 0,3 3-1 0,0-4-8 1,0 1 12 0,0 3-4 1,5-4-8-1,3 1 0 22,0 3 9-22,-4-4-9 0,0 4 0-1,0-3 8 0,0-1-8 0,0 4 0 5,-4-3 14-5,5 3-2 10,-5-4 0-6,4 4 0-2,-8-3-12-1,0 3 0 7,5-3-12-2,-5-1 12-6,0 4 0 1,4 0 16 10,-7-3-2-7,3 3 0-4,4-4-14 0,-4 4 0 12,5-3 0-10,-5 3 0-2,0 0 0 0,0 0 0 8,-3 0 0-4,-1 0 0-3,-3 0 0 5,3 0 0-2,-4 3 9 8,1-3-9-10,-1 0 8-1,1 4-8-1,-1-4 8 0,1 3-8 14,-1-3 0-11,-4 0 0-2,5 4 0 0,-1-1 0-1,1-3 0 3,-5 3 0 5,5 1 8-7,-1-1-8 14,1-3 0-11,-1 0 0-4,0 4 0 1,-3-4 0 0,3 0 0-1,-3 0 0 8,-1 0 0-7,1 0 8 14,-1 0-8-11,1 0 8-3,-4 0-8 0,3 0 8-1,1 0-8 0,-5 0 0 9,1 3 0-4,-1-3 8-4,1 0-8-1,0 0 0 13,-1-3 0-10,1 3 0-3,-5 0 0 0,5 3 0 7,-4-3 0-6,-1 0 8 5,-3 0-8-2,0 0 0-2,0 0 0-1,3-3 8 8,1 3-8-3,-4 0 0-6,0 3 0 0,-5-3-11 14,5 4-4-12,0-4-1-2,-4 0 0 0,-8 0 0 23,12 0-10-16,-5 3-2-6,-7-3-1 1,0 0 0 0,0 0 4-1,8 4 1 3,-8-4 0-3,0 0 0 9,8 0 9-9,-8 0 3 0,0 0 0-1,0 0 0 10,0 0-20-8,8 7-3 1,-8-7-1-3,0 0-482 5,8 7-97-4</inkml:trace>
    </iact:actionData>
  </iact:action>
  <iact:action type="add" startTime="37424">
    <iact:property name="dataType"/>
    <iact:actionData xml:id="d2">
      <inkml:trace xmlns:inkml="http://www.w3.org/2003/InkML" xml:id="stk2" contextRef="#ctx0" brushRef="#br1">16806 2927 1011 0,'0'0'44'1,"0"0"11"-1,-4-3-44 0,4 3-11 3,-8-4 0-3,1 1 0 21,7 3-24-21,-8 0-8 2</inkml:trace>
    </iact:actionData>
  </iact:action>
  <iact:action type="add" startTime="37514">
    <iact:property name="dataType"/>
    <iact:actionData xml:id="d3">
      <inkml:trace xmlns:inkml="http://www.w3.org/2003/InkML" xml:id="stk3" contextRef="#ctx0" brushRef="#br1">16696 2879 777 0,'0'0'34'0,"0"0"8"0,0 0-34 0,0 0-8 4,0 0 0-2,0 0 0 7,0 0 52-9,0 0 9 4,0 0 2-2,4-7 0 3,-4 7-23-4,8-4-4 7,-4 1 0-8,4-4-1 7,0 3-15-6,0-3-4 9,0 7 0-9,-1-3 0 20,5-1 0-14,-4 1 0-7,4-1 0 2,-1 1 0-2,-3 3 6 0,4-4 1 1,0 4 0-1,-4 0 0 14,-8 0 2-11,0 0 1-1,8 0 0-2,3 0 0 0,5 4-5 1,-4-4-1 8,-1 3 0-8,5 1 0 12,0-1-10-7,-4-3-2-5,-1 0-8-1,1 4 12 0,8-1-4 0,-5-3-8 9,1 4 11-8,0-4-11 11,3 0 8-6,1 0-8-5,-4 0 0 0,-1 0 0-1,5 3 0 0,-4-3 0 9,3 0 0-3,-3 0 0-5,3-3 0-1,-3 3 0 9,4 0 0-4,-5 0 0-4,5 0 14 4,0 0-4-3,-1 0-1 0,5 0 0 3,3 0-1-5,-3 0 0 13,3 0 0-10,-3 3 0-2,-1-3-8 1,1 0 12 1,3 0-12-2,0-3 12 6,1 3-12-5,-1 0 0 13,1 0 0-10,-1 0 8-4,-3 0-8-1,3 0 0 0,-3 0 0 0,-1 0-11 8,1 0 11-3,3-4 9-3,-3 4-1 0,3-3-8 13,1-1 8-10,-1-3-8-5,4 4 0 0,-3-1 0 1,-9 1 0-1,5 3 0 8,3 0 0-4,1 0 0-3,-5-4 0 2,5 4 0 6,3-3 0-2,-4 3 0-6,-3 0 8 0,3 3-8 1,-3 1 0 1,3-4 0 2,1 3 0 4,-5 1 0-8,-3-1 0 1,3-3 0 5,9 4 8-7,-9-4-8 7,-3 3 0-2,3-3 0-5,1 4 0 0,3-1 0 15,1-3 0-14,-1 0 0 5,-7 4 0-6,-1-4 0 0,17 3 0 1,-9-3 0 4,-3 0 0-1,-1 0 0 17,9 4 0-17,-5-4 0-3,0 3 8 0,-3 1-8-1,-1-4 0 0,1 3 0 0,3-3 10 0,-3 4-10 9,-4-4 8-8,3 3-8 9,1 1 8-6,-1-1-8-4,-3-3 8 0,-1 4-8 13,9-4 0-12,-5 3 8 0,1-3-8-1,-1 0 0 14,-3 0 0-12,3 4 8-1,5-4-8 1,-9 0 0-1,1 3 0 1,3-3 0 7,9 0 0-8,-5 0 0 0,-3 0 0 0,3 0 0 12,-3 0 0-12,3 0 0-1,1 0 0 1,-9 0 0 13,1-3 0-13,3 3 0-1,-3 0 12 0,0 0-4 15,-5-4 0-15,5 4 0 0,-5-3-8 0,1 3 12 16,0-4-12-15,-4 4 12-1,-1 0 0 0,1 0 0 16,0 0 0-15,0 0 0-1,-5 0-2 0,5 4 0 1,-4-4 0-1,4 0 0 15,-4 3-10-14,3-3 0-1,-3 0 0 0,4 0 8 15,4 0-8-14,-5 0 0-1,-3 4 0 0,4-4 0 16,-4 3 0-15,4-3 0-1,-12 0 0 0,11 4 0 16,1-4 0-16,0 0 0 0,-4 3 0 1,4-3 0 15,-1 3 0-14,-3-3 0-2,-8 0 0 0,16 0 0 0,-4 4 0 0,-1-4 0 15,1 3 0-14,4 1 0-1,-5-1 0 0,1 1 0 15,0-4 0-14,0 3 0-1,3-3 0 0,1 4 0 15,-8-1 0-14,8-3 0-1,-1 4 0 0,1-4 0 16,0 3 0-15,-1-3 0 0,1 0 0-1,4 0 0 1,-5-3 0-1,5 3 0 14,-1 0 0-13,1 0 0-1,0 0 10 0,-1 0-10 15,5 0 21-14,3 0-2-1,-3-4-1 0,-1 4 0 16,-3 0 6-15,3 0 0-1,1 0 1 0,3 0 0 16,1 0-25-16,-1-3-20 0,5-1 3 0,-5 4 1 16,-3 0 16-15,3-3-12 0,-4 3 12-1,5 0-10 0,-9 0 10 1,9 0-8 14,-5 0 8-15,1-4-8 0,-1 4 8 0,1 0-8 15,-1-3 8-14,1 3-8-1,0 0 8 0,-1 0 0 16,1 0 0-15,-1 0 0-1,-7 3 0 0,-1 1 0 16,5-4 0-15,0 0 0-1,3 0 0 0,-3 0 0 17,3 0 0-16,-3 0 0-1,-4 3 0 0,3 1 0 0,1-4 0 0,-1 3 0 14,-3-3 0-13,4 0 0-1,-5 0 0 0,5 0-8 16,-1 0 8-15,-3 0 0-1,4 0 0 0,-1 0 0 16,1 0 0-15,0 0 0-1,-1 0 0 0,1 0-8 16,-5 0 8-14,9 0 0-2,-8 0 0 0,7 0-8 1,5 0 8-1,-1 0 0 14,-4 0 0-13,1 0-8-1,-4 4 8 0,3-4 0 14,5 3 0-13,-1-3-8-1,-3 0 8 0,3 0 0 16,4 0 0-15,-3 0-8-1,-1 0 8 0,5 0-12 16,-5 0 12-15,4 0-12-1,1 0-3 0,-1-3-1 17,4 3 0-17,1-4 0 0,3 4 0 1,0 0 0-1,-4 0 0 0,1 0 0 14,3 0 16-13,-4 0-12-1,0 0 12 0,1 0-12 16,-5 0 12-15,0 0 0-1,1 0 0 0,3 0 0 16,-8 0 0-15,5 4 0-1,-1-4 0 0,4 0 0 15,-3 0 0-13,3-4 0-2,4 4 0 0,-4 0 0 0,1-3 0 3,-1 3-9 10,0-4 9-13,0 1-8 1,1 3 8-1,-5 0 0 14,0-4 8-13,1 4-8-1,-5-3 0 0,1 3 0 17,-1 0 0-17,1 0-8 0,3-4 8 0,-4 4 0 17,1 0 0-17,-1-3 0 1,5 3 0-1,-5 3 0 0,8-3 0 3,-3 0 0 9,-1 0 0-11,0 0 0-1,1 0 0 0,-1 0 0 15,0 0 0-14,1 0 0-1,3 4 8 0,-4-4-8 16,1 0 0-15,-1 0 0-1,0 0-10 0,5 0 10 16,-5-4-8-16,4 4 8 0,5-3 0 0,-9 3 0 16,8-4-24-15,0 4 3-1,4 0 0 0,1-3 0 16,3 3-17-16,-4-3-3 0,0 3-1 0,-4 0 0 17,0 0-17-17,0 0-3 0,1 0-1 0,-1 0 0 16,-4 0-4-15,8 0-1-1,4 3 0 0,0-3 0 16,-4 0 0-15,4 3 0-1,-7-3 0 0,3 4 0 16,-4 3 23-15,-4-7 4-1,4 3 1 0</inkml:trace>
    </iact:actionData>
  </iact:action>
  <iact:action type="add" startTime="44646">
    <iact:property name="dataType"/>
    <iact:actionData xml:id="d4">
      <inkml:trace xmlns:inkml="http://www.w3.org/2003/InkML" xml:id="stk4" contextRef="#ctx0" brushRef="#br1">18139 1014 1267 0,'-12'-3'112'2,"12"3"-89"0,0 0-23-2,-8 0 0 7,-7-4 82-7,15 4 12 7,0 0 2-7,0 0 1 8,0 0-54-8,0 0-11 6,0 0-3-6,0 0 0 10,0 0-29-10,-4 11 0 7,4-4 0-7,0 3 0 9,11-3-12-9,-3 4 12 8,-8-1-12-8,4 1 12 9,8 3-12-9,-4 0 12 4,-4-1-12-4,3 1 12 11,-3 4-10-8,4-4 10-1,8 3-8-2,-8 1 8 7,-4-4-11-7,7-4 11 7,5 4-13-6,0-4 5 20,-1 1-23-20,-3-4-4 0,8-4-1-1,-1 4-423 17,1-7-85-17</inkml:trace>
    </iact:actionData>
  </iact:action>
  <iact:action type="add" startTime="44914">
    <iact:property name="dataType"/>
    <iact:actionData xml:id="d5">
      <inkml:trace xmlns:inkml="http://www.w3.org/2003/InkML" xml:id="stk5" contextRef="#ctx0" brushRef="#br1">18554 927 633 0,'-43'0'28'1,"31"7"6"-1,-3-7-34 0,3 0 0 6,0 4 0-5,-3-1 0 6,3 1 261-6,0 3 46 4,4-7 9-5,0 7 1 8,-3-4-249-8,7 4-49 7,4-7-11-7,-4 11-8 8,0-1 0-8,4 0 0 8,-4 4 0-8,8 0 0 7,4-3-20-7,-4 3 1 6,-4 3 1-5,7 1 0 24,9-4-22-25,-8 3-5 0,-4 0-1 0,8 1 0 12,-1 3-45-10,5-4-9 2,-4 4-1-4</inkml:trace>
    </iact:actionData>
  </iact:action>
  <iact:action type="add" startTime="45231">
    <iact:property name="dataType"/>
    <iact:actionData xml:id="d6">
      <inkml:trace xmlns:inkml="http://www.w3.org/2003/InkML" xml:id="stk6" contextRef="#ctx0" brushRef="#br1">19307 1269 1324 0,'0'0'59'1,"-8"-7"12"-1,-8-4-57 1,4 4-14 2,9-3 0-2,-5 3 0 6,-4-3 110-6,8 3 19 6,4-7 4-7,0 3 1 6,0 1-98-6,-4-1-19 7,-8 1-4-7,5 3-1 8,10-4-12-8,-10 1 9 7,-9 3-9-7,4 3 8 8,4-3 0-8,1 4-8 8,-5 0 12-7,-4 3-4 5,0 0 5-6,1 0 1 8,-1 0 0-8,-4 3 0 10,1 4-14-10,-1 0 0 7,-3-4 8-7,7 4-8 7,-7 0 0-5,3 4 0 2,4-1 0-3,1 1 0 9,3 3 0-10,-4 3 0 5,-3 1 0 6,7 6 0-6,0 0 0-5,0 4 0 0,-7 0 0 0,11 0 0 18,4 3 0-12,0 1-13-6,0 2 4 0,0 1 1 0,8-3 0 0,4-1 0 12,-4-3 0-11,4 0 0 0,0 0-8-1,3-4 0 8,5-3-1-6,4-4 0 15,-5 1-18-10,5-4-3-7,11 0-1 0,-3-4 0 10,-1 1-37-2,0-4-8-7,5-4-2 0</inkml:trace>
    </iact:actionData>
  </iact:action>
  <iact:action type="add" startTime="45581">
    <iact:property name="dataType"/>
    <iact:actionData xml:id="d7">
      <inkml:trace xmlns:inkml="http://www.w3.org/2003/InkML" xml:id="stk7" contextRef="#ctx0" brushRef="#br1">19808 1359 115 0,'-31'0'0'1,"15"0"10"-1,5 0-10 0,-9 0 0 1,0 4 0-1,1-1 0 5,-1 1 405-4,1-1 79 5,-1 1 16-6,0 3 4 8,1 0-387-8,-1 0-77 8,1 3-15-8,-1 1-3 8,0-1-22-7,1 1 0 6,3-5 0-7,-3 8 0 8,3-3 0-8,0 6-8 6,-3-3 8-6,7 0-8 9,4 4 8-8,0-4-8 5,-4 3 8-6,5 0-8 8,7-3 8-8,0 0 0 7,0 0 0-6,0 0 0 5,0 0 8-6,4-3-8 10,-1 2 8-10,1-2-8 5,0-4 8-5,8 0-8 11,0-4 8-11,-4 1-8 5,3-4 0-5,1 0 0 7,4 0 0-6,0-4 0 6,-1 1 0-7,1-1 0 11,0-3 0-11,-5-3-8 7,5-1 8-6,-4 5 0 12,0-8 0-13,-1 0 0 6,1 0 0-5,0 0 0 0,-4-7 0-1,3 3 0 11,1 5 0-6,-8-5 11-4,4 1-3 0,-4 3 0 2,-4 7 2-1,4-4 0 5,0 4 0 0,-4 7 0-6,0 0-2-1,0 0-8 6,0 0 12-6,0 0-4 6,0 0-8-5,0 0 10 4,0 0-10-3,0 0 10 7,0 7-10-5,0 4 0 0,0-1 0-3,0 1-11 14,0-4 11-10,0 3 0 0,0 1 0-4,0-1 0 0,4 0-8 0,0 1 8 5,3-4-8-5,-3 3 8 0,0-3 0 0,4 4-8 7,0-4 8-2,0 0 0-6,0 0-12 0,-1-4 2 12,5 1 1-11,0-1 0 2,0-3 1-3,-5 0 0 12,1 0 0-10,4-3 0-2,0-1 8 0,0 1-8 22,3-4 8-19,-3 0-8-1,4 0 16-1,3 0 3 0,-3-4 1 0,4 1 0-1,-5-1-12 1,5-3-14 5,-1-3 3-6,-3 3 1 9,0 0 10-3,-1 4 0-6,-3 3 0 0,0-4-8 12,0-3 8-10,-4 7 0-2,-4-7 0 1,3 4 0 14,-3 0 0-13,0 3 0-2,0 0 0 0,-4 7 0 13,0 0 15-12,0 0-2-1,0 0 0 1,0 0 0 3,-8-4 5 3,8 4 1-5,0 0 0 1,-4 7 0 11,-3 0-19-9,3 4 0-4,0-5 8-1,0 5-8 0,0-1 0 0,4 1 0 14,0-1 0-12,0 1 0-2,0-1 0 0,0 1 0 15,0-1 0-10,4-3 0-2,-4-7 0-2,8 11 0 0,-4-4 0 0,-4-7 0 0,7 6 0 2,-7-6 0 2,8 7 0 5,0-3 0-5,-8-4 0-4,12 7 0-1,0-4 0 1,-5 1 0 17,5-8 0-13,-4 1 0-5,4-1 0 0,-4-3-9 0,3-3 9 0,1 0 0 7,0-1 0-3,0-3-8-2,-1 0 8-2,1 0 0 8,0 0 0-7,0 0-8 15,-5 0 8-12,5 1 0-3,-4-5 0-1,0 4 0 0,-4 0 0 1,4 7 0 12,-4 4 0-10,-4 3 0-3,0-7 12 0,0 7 4 13,0 0 0-11,0 0 1-2,0 0-1 0,0 0 0 3,-8 7 0-1,4 3 0 8,0 1-16-9,0-4 0 5,0 7 0-5,4 0 0 6,0-1 0-2,0 1 0-4,0-7 0-1,4 7 0 9,0-3 0-2,4 3 0-7,0-4-10 0,-1 4 10 15,1-3 0-12,4-4 0 1,0-1-9-3,3 1 9 2,1 0-8 2,4 0 8-5,-5-7-12 0,1 0 12 15,-4 4-10-13,0-8 10-1,3 4-8 1,5-3 8 0,-1-4-9-1,-3 0 9 4,4 0-10 1,-1 0 10-5,1-7-8 0,-4 0 8 8,3 0 0-3,-3 4-9-6,0-8 9 0,-1 4-12 20,-3-3 12-17,4-4-12-3,-5 0 12 0,1 0 0 0,0 4-9 0,-4-1 9 10,0-2 0-6,-1 9 0-4,-3-6 0 0,-4 6 0 10,0-3 0-7,0 7 8-3,-4-3-8 11,1 6 12-9,-1-3-3 0,4 7 0 1,0 0 0 0,0 0 0 7,0 0-9-7,0 0 0-3,0 0 0 0,0 0 0 4,0 11 0-2,0-11 0 7,-4 10-10-6,4 1 10-2,0-1-16 2,4-3 2 4,3 4 1-6,1-1 0 13,-4 7-8-12,8-3-2-2,0 4 0 1,0 3 0 3,-1 0 11-4,-3-4 3 9,8 4 0-5,-1 0 0-2,-7 3-3-2,8-3 0 13,-4-3 0-11,-4-1 0-1,3 0-4-1,-7-3-2 14,0 0 0-11,0-7 0-1,-4 4 10-1,-4-1 8 0,0-3-12 0,-4 0 12 15,1 0 0-10,-5 0 0-6,0-3 0 0,0-1 0 1,-3 1 8-1,-1 2-8 10,0-6 0-5,-3 4 0-3,-1-4 0-1,0 3-10 4,1-3 0-5,-5-3 0 8,5-1-10-7,-1-2-1 7,1 2-1-4,3-3 0-4,0 0 0 0,8 0 0 16,-3 0 0-7,3 4 0-8,4-4 4 1,4 7 1 0,0-7 0 0,4 0 0 3,4 0 17-4,3 3 0 0,1 4-8-1,4 0 8 20,3-10-14-17,5 6 1-3,3 1 0 2,1-1 0-2,3-3 3 1,1 0 1 0,7-3 0 0,-4 0 0 23,4-1-14-18,8 1-2-4,-8-1-1-1,5 1 0 1,-1-1 26-1,-4 4-8 9,4-7 8-3,-4 4 0-5,-4-1 0-1,-3-2-8 0,-5 2 8 0,1 1 0 0,-5-1 8 0,1 1 8 7,-9-4 0-7,5 7 1 1,-8-4 6-1,-4 4 1 3,-1 0 0 1,-3 4 0-2,-4-1-4-1,0-6-1 5,-4 3 0-1,-3 7 0-6,-5-10-19 1,0 10-12 4,-4 0 1-1,-3 3 1 13,-9 4-1-14,1 4 0-3,-4-5 0 0,-1 8 0 0,-3 4 24 0,4-1 5 16,-5 4 1-9,5-3 0-7,-4-1 1 0,3 7 1 0,-3-6 0 1,8 3 0 12,3 0-2-11,1 0-1-2,3-4 0 0,4 0 0 6,1 1-18-6,7-8 0 11,0 1 8-7,0-1-8-4,8-3 0 0,0-7 0 9,0 0 0-4,0 0 0-2,8 4 0-2,8-1 0 5,-5-6 0-6,9 3 10 11,0-7 5-10,3 0 1 0,4-4 0 1,1-3 0 12,-5 0-16-13,5-3 9-1,-1 3-9 0,1-3 8 13,-1-1-8-11,1 1 0-2,-1-4 0 0,-3 3 0 21,-1-6-9-16,-3 7 9-3,-5-1-12-1,-3 4 12-1,0-3 0 0,-4 6 0 0,0 4 0 0,-5 0 0 10,1 0 24-6,-4 7-2-4,0 0 0 1,0 0 0 6,-7 0 6-7,-1 4 0 14,-4-1 1-13,4 4 0 0,-4 0-18-1,1 4-11 16,-1-1 12-12,0 4-12-3,0-3 9-1,4 3-9 0,-3 0 0 1,-1-1 9 14,8 5-9-9,-4-1 0-3,4 4 0-3,4-3 8 2,0 3-8-1,4-4 0 0,4-3 9-1,0 3-9 16,4-6 0-14,-1-1 0-2,9-3 0 0,0 0 0 21,-5-3 0-19,9-4-12-1,-1-4 2 0,1 1 0 1,3-8 10-2,1-3 0 1,3-3 8 1,0-1-8 5,1-6 0-2,-1 3 9-5,0-3-9 0,5-1 0 11,-5-6 9-7,4 0-9-3,-3-4 0-1,-1 0 9 9,0 0-9-3,-3-3 0-4,-1-1 9-1,-7 1-9 3,-1 0 0-4,1-4 8 10,-4 0-8-4,-4-3 0-5,-1 3 0-1,-3 0-12 10,-4 0 2-3,-4 4 0-5,-4 7 10 1,0 6-13-2,-8 1 5 5,5 10 8-6,-9 0 0 0,0 4 0 9,-3 6 0-4,-1 1 0-3,-7 6 0-1,3 8 0 5,-3-1-14-2,-1 7 5-3,-3 4 17 0,3 4 3 7,-3-1 1-6,4 11 0 14,-1 3 6-11,5 4 2-5,-1 0 0 0,5 0 0 0,3 3-9 0,0 0-2 16,8 4 0-10,4 0 0-6,4 0-9 0,4 6 0 0,8-9 0 0,4-1 0 22,7 4-31-21,5-11-8 5,7 1-1-5,4-5-572 1,4-6-113 0</inkml:trace>
    </iact:actionData>
  </iact:action>
  <iact:action type="add" startTime="47541">
    <iact:property name="dataType"/>
    <iact:actionData xml:id="d8">
      <inkml:trace xmlns:inkml="http://www.w3.org/2003/InkML" xml:id="stk8" contextRef="#ctx0" brushRef="#br1">22403 899 1836 0,'0'0'81'3,"0"0"17"-3,0 0-78 1,0 0-20 2,0 0 0-3,-4 11 0 7,4-11 27-6,0 14 1 8,0 0 1-9,0 0 0 4,0 3-29-4,0 1 0 10,-4 2 0-10,4 5 0 7,0-1 0-7,0 1 0 7,-4 6 0-7,0-3 0 9,4 3 22-8,-4 8-2 5,1-8 0-6,-5 4 0 7,4 3 4-7,0 0 0 8,0-3 0-7,0 0 0 6,4 0-14-6,-4 3-2 3,4 1-8-3,0-8 12 10,0 0-12-11,0-3-12 9,0 0 3-9,4-7 0 19,-4 0-59-17,4-4-12 12,0-3-3-8,0-3-764-2</inkml:trace>
    </iact:actionData>
  </iact:action>
  <iact:action type="add" startTime="47813">
    <iact:property name="dataType"/>
    <iact:actionData xml:id="d9">
      <inkml:trace xmlns:inkml="http://www.w3.org/2003/InkML" xml:id="stk9" contextRef="#ctx0" brushRef="#br1">22540 1450 2084 0,'-8'17'92'3,"4"-17"20"-2,1 11-90-1,3-1-22 1,-4 4 0-1,4 0 0 8,-4 4 20-8,4-4-1 7,0 3 0-7,0 0 0 7,0 1-19-6,4-4-14 5,0 0 2-6,-1 0 1 23,1-4-33-23,4 1-8 0,-4-5 0 0,0 5-1 0,-4-11 37 0,0 0 7 8,4 3 9-8,-4-3-13 7,0 0 28-6,8 4 5 5,-8-4 2-6,0 0 0 8,8 0 8-7,3-4 2 6,-7 1 0-6,8-4 0 7,-4-3-10-8,0 3-2 8,0-4 0-8,-1 4 0 9,1-3 4-9,4-4 0 5,0-4 0-5,0 4 0 9,-1 0-24-8,1-3 0 7,0 0 0-8,0 3 8 9,3 3-8-8,-3 1 0 2,0-4 0-3,-4 7 0 17,-1 0 0-16,5 7 12-1,-4 0-4 2,4-4 0 0,-8 4 10 7,4 0 2-7,-8 0 1-1,0 0 0 4,0 0-21-5,7 0 0 9,1 4 0-3,-8-4 0-6,8 10 0 0,-4-3-13 14,8 4 3-12,-8 3 1-2,-8 3 9 0,4 1-13 23,4 2 5-21,0 1 8-2,-4 0-11 0,7 4 11 1,-3-4-8-1,0 3 8 13,4-7-51-8,4 4-5-2,0 0 0 4,3-3-585-5,1-4-117 0</inkml:trace>
    </iact:actionData>
  </iact:action>
  <iact:action type="add" startTime="48253">
    <iact:property name="dataType"/>
    <iact:actionData xml:id="d10">
      <inkml:trace xmlns:inkml="http://www.w3.org/2003/InkML" xml:id="stk10" contextRef="#ctx0" brushRef="#br1">23261 1115 2098 0,'0'0'93'1,"0"0"19"-1,-7 4-89 0,7-4-23 1,-8 7 0-1,4 0 0 5,0 0 19-5,0 0-1 10,0 0 0-10,4 3 0 6,-8 1-18-6,4 6-16 7,4 1 4-7,-8-5 0 8,4 1-2-8,1 7 0 6,-1-3 0-6,0 3 0 9,0 3 14-9,0-7-9 10,4 4 9-10,-4 4-8 6,4-4 8-6,0 3 0 6,4 0 8-5,0-3-8 10,-4 0 16-9,4-3 0 1,4 3-1-3,-1-7 0 8,1-1 0-7,4 1 0 4,-4-3 0-4,4-1 0 6,3-6-5-4,1 3-1 16,0-4 0-18,-1-3 0 3,-3 4-17-4,8-8-4 0,-1 4-1 0,1-7 0 16,-1 0-27-6,-3-3-4-7,4-1-2-1,-1 1 0-1,-3-4-36 0,0 4-7 1,-1-1-2-1,1-3 0 10,-4 0-80-10,0 4-16 17,7-22-3-10,-7 8-1-7</inkml:trace>
    </iact:actionData>
  </iact:action>
  <iact:action type="add" startTime="48584">
    <iact:property name="dataType"/>
    <iact:actionData xml:id="d11">
      <inkml:trace xmlns:inkml="http://www.w3.org/2003/InkML" xml:id="stk11" contextRef="#ctx0" brushRef="#br1">22838 1338 1728 0,'0'0'153'1,"0"0"-122"0,0 0-31-1,0 0 0 14,8-6 152-12,0-1 24-2,7 3 4 0,5-6 2 4,4 3-146-3,3 0-36 6,4-4 0-7,5 1 0 21,-5-4-26-19,8 0-10-2,-4-4-1 0,5 5-1 13,3-5-22-12,-4 1-5 1,-4-1-1-2,4 1-559 7,5-4-112-6</inkml:trace>
    </iact:actionData>
  </iact:action>
  <iact:action type="add" startTime="48835">
    <iact:property name="dataType"/>
    <iact:actionData xml:id="d12">
      <inkml:trace xmlns:inkml="http://www.w3.org/2003/InkML" xml:id="stk12" contextRef="#ctx0" brushRef="#br1">23763 645 2253 0,'0'0'100'1,"0"0"20"0,0 0-96 0,0 0-24 2,0 0 0-3,0 0 0 8,0 0 16-8,0 0-3 4,0 0 0-4,0 0 0 8,0 0-13-7,0 0 0 7,0 14-12-7,0-11 12 17,0 11-50-17,4-10-3-1,0 10-1 0,-4-7 0 15,4 3-9-14,0 1-1 0,-4-1-1-1,4 1 0 15,0 3-114-15,-1-4-22 0,1 0-5 0,0 1-1 0</inkml:trace>
    </iact:actionData>
  </iact:action>
  <iact:action type="add" startTime="49050">
    <iact:property name="dataType"/>
    <iact:actionData xml:id="d13">
      <inkml:trace xmlns:inkml="http://www.w3.org/2003/InkML" xml:id="stk13" contextRef="#ctx0" brushRef="#br1">23998 593 1209 0,'-15'3'53'0,"11"1"12"0,4-4-52 0,0 0-13 0,-4 7 0 1,0 3 0 6,0 1 202-7,0-1 38 9,4 4 7-8,-8 0 1 15,8 3-204-15,-4 1-44-1,0 6 0 0,0 1 0 16,4 2-56-15,-4 1-3-1,0 0-1 0,1 0-520 15,3 7-105-15</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13T03:23:57.217"/>
    </inkml:context>
    <inkml:brush xml:id="br0">
      <inkml:brushProperty name="width" value="0.05292" units="cm"/>
      <inkml:brushProperty name="height" value="0.05292" units="cm"/>
    </inkml:brush>
    <inkml:brush xml:id="br1">
      <inkml:brushProperty name="width" value="0.05292" units="cm"/>
      <inkml:brushProperty name="height" value="0.05292" units="cm"/>
      <inkml:brushProperty name="color" value="#FFC000"/>
    </inkml:brush>
    <inkml:context xml:id="ctx1">
      <inkml:inkSource xml:id="inkSrc2">
        <inkml:traceFormat>
          <inkml:channel name="X" type="integer" max="9600" units="cm"/>
          <inkml:channel name="Y" type="integer" max="7200" units="cm"/>
          <inkml:channel name="T" type="integer" max="2.14748E9" units="dev"/>
        </inkml:traceFormat>
        <inkml:channelProperties>
          <inkml:channelProperty channel="X" name="resolution" value="369.51501" units="1/cm"/>
          <inkml:channelProperty channel="Y" name="resolution" value="415.70438" units="1/cm"/>
          <inkml:channelProperty channel="T" name="resolution" value="1" units="1/dev"/>
        </inkml:channelProperties>
      </inkml:inkSource>
      <inkml:timestamp xml:id="ts1" timeString="2019-02-13T03:23:57.217"/>
    </inkml:context>
    <inkml:brush xml:id="br2">
      <inkml:brushProperty name="width" value="0.055" units="cm"/>
      <inkml:brushProperty name="height" value="0.055" units="cm"/>
    </inkml:brush>
    <inkml:brush xml:id="br3">
      <inkml:brushProperty name="width" value="0.08819" units="cm"/>
      <inkml:brushProperty name="height" value="0.35278" units="cm"/>
      <inkml:brushProperty name="color" value="#FFC000"/>
      <inkml:brushProperty name="tip" value="rectangle"/>
      <inkml:brushProperty name="rasterOp" value="maskPen"/>
    </inkml:brush>
    <inkml:brush xml:id="br4">
      <inkml:brushProperty name="width" value="0.08819" units="cm"/>
      <inkml:brushProperty name="height" value="0.35278" units="cm"/>
      <inkml:brushProperty name="color" value="#92D050"/>
      <inkml:brushProperty name="tip" value="rectangle"/>
      <inkml:brushProperty name="rasterOp" value="maskPen"/>
    </inkml:brush>
    <inkml:brush xml:id="br5">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22455">
    <iact:property name="dataType"/>
    <iact:actionData xml:id="d0">
      <inkml:trace xmlns:inkml="http://www.w3.org/2003/InkML" xml:id="stk0" contextRef="#ctx0" brushRef="#br0">22152 3150 1267 0,'0'0'112'3,"0"0"-89"0,4-7-23-1,-4 7 0 4,8-3 0-6,4-1 0 8,3 1 0-8,5-1 0 8,0 4-20-8,7-3 2 5,-3 3 0-5,3 0 0 10,4 0 18-10,-3 0 9 7,7 0-1-7,-8 3 0 7,5-3-8-7,-5 0 0 7,5 0 9-7,-1 0-9 10,0 0 0-10,5 0 0 4,3 0 0-4,-4 0 0 8,4 0 0-8,0 0 0 7,5 0 0-5,-1-3 0 9,-4 3 0-11,4-3 16 3,-4 3-4-1,4 0-1 3,-4 0-11-1,1 0-17 0,-5 0 4-2,0-4 1 4,0 4 35-6,1 0 7 10,-5 0 2-10,0 0 0 4,5 4-40-4,-9-1-8 10,1-3-2-10,-5 3 0 5,-3 1 18-4,3-1 0 7,-7 1 11-8,4-4-11 7,-5 3 16-7,-3 1-3 9,0-1-1-9,-1 4 0 6,-3 0-12-6,0-3 0 8,0 3 0-8,0 0 0 7,-4 0 0-7,-4-7 8 7,0 0-8-7,8 10 9 10,-1 1 4-10,-3-1 1 3,0 1 0-2,-4-1 0 8,4 4 3-8,-4 0 1 3,0 3 0-4,0 1 0 9,0-1-18-7,0 4 0 3,-4 0 0-3,4 3 0 4,4-3 8-6,-4 4 0 7,4 3 1-7,-4-1 0 8,4-2-9-8,-4 3 0 9,4 0 0-9,0 3 0 7,0 0 8-7,-4 4 0 8,0 0 0-6,4 0 0 2,0 3 4-4,0 4 0 7,-1-4 0-7,1 4 0 8,0 0-12-6,0 0 0 2,0-4-10-3,0 0 10 7,0-3 12-8,0 0 9 6,0 3 2-5,0-3 0 8,0 4-5-9,0-1-1 6,3 0 0-6,-3 1 0 10,0 2-1-10,0-2 0 4,4-1 0-4,-4-3 0 13,0 3-3-13,0-3-1 2,0 3 0-1,4-3 0 6,-5 7-3-5,5 0-1 4,-4-4 0-6,4 4 0 8,-4 3-8-5,4 1 12 3,0-1-12-6,-1 4 12 6,-3-1-12-4,4-2 12 6,0-1-12-8,0-3 12 5,0 3-12-5,0-3 12 9,3 0-12-6,-3 3 12 0,0-3-4-1,0 3 0 4,4 4 0-6,-5-4 0 7,5 4-8-7,-4-4 8 7,0 1-8-7,4-1 8 8,-1-3-8-8,1 0 0 8,-8-1 0-8,8 1 8 9,0 0-8-7,-1 3 0 0,-7-3 0 0,4 3 0 10,0 4 20-12,4-3 1 2,-4 2 1 0,-1-2 0 6,-3-1-22-8,0 0 0 5,0 0 0-5,4-3-12 13,0 4 23-13,-4-1 4 2,4 0 1 0,-4 0 0 4,3 1-16-2,1 3 0 0,0-1 0-2,0-2 0 3,4 2 0-4,-5-2 0 7,1-4 9-6,4-1-9 2,-4 5 8-2,0-5-8 6,3 1 8-5,-3 0-8-1,0 3 8 0,4-3-8 4,-4 0 0-5,4 0 8 6,-5 3 0-6,5 0 0 4,-4-3 0-5,0 0 0 8,0-4 0-8,-1 4-8 8,1 0 12-7,-4 0-4 6,8 0-8-7,-8 3 0 6,4 4 0-4,4 0 8 6,-5-1-8-8,1 5 0 5,0-5 0-3,0-2 0 5,4 2 0-4,-5-2 0 0,1-1 0-2,0-3 0 9,0 0 0-10,0 3 0 4,0-3 0-3,-1 3 0 6,-3 0 0-7,4 4 0 8,4-7 0-8,-8 3 8 8,0-3-8-8,4 0 0 9,-4 0 0-7,3-1 0 1,1-2 10-1,-4-1-10 8,4 4 12-7,0-4-12-3,-4 4 8 0,4 0-8 8,-1 0 0-8,-3 3 0 7,4 4 0-6,-4-4 0 6,4 0 0-6,-4-3 0 5,0-3 0-6,0-1 0 8,0 0 0-7,0 1 0 6,0 6 20-7,-1-3-4 7,5 6 0-6,-4-2 0 8,-4-4-25-9,0 3-6 4,4 0-1-4,0 0 0 10,-4 1 16-10,0-1 0 5,4-3 0-5,4 0 0 9,0 3 0-8,-1-3 0 4,-3 0 0-5,0-1 0 8,8 5 16-7,-4 2 0 6,-4-2 0-6,0-1 0 6,4 0-25-7,-5 1-6 9,5-5-1-9,0-2 0 5,0-1 16-3,-8-3 0 7,12 0 0-8,0 0 0 3,-9 0 0-2,5-1 0 4,-4 1 0-5,8 0 0 5,-4 0 10-6,0 0 5 6,-1-4 1-1,1 4 0-1,0 3-16-4,0-3 0 7,0 0 0-5,0-4 0 5,0 4 0-7,-1-3-10 5,-3-1 2-5,4 0 0 11,0 4 8-11,0-4 0 4,-4 1 0-4,4 3 0 12,-5-4 0-11,5 4 11 1,-4-4-3-2,0 4 0 10,4 3-8-10,0-3-11 5,0-3 3-5,-4 2 0 9,3-2 8-9,-3-1 0 8,0 1 0-8,0-1 0 8,4-3 0-8,-4 3 0 8,0 1 0-8,0-1 0 5,0 4 0-3,0 0 0 6,-4 3 0-5,4 0 0 0,-1 4 0-1,1 0 0 3,0 0 0-5,4-1 0 8,-4 1 0-6,0-3 0 3,0-1 0-5,0 0 0 8,4-3 0-8,-4 3 0 7,-1-3 0-7,1 4 0 8,-4-1 0-8,4 0 0 7,0 1 0-7,0 2 0 10,-4 1 0-10,4 0 0 6,0 0 0-6,-4-4 0 11,4 1 0-10,-4-5 0 1,0 5 0-2,4-4 0 9,0-1 0-9,0 1 0 6,-4 4 0-6,0-1-8 8,0 0 8-8,4 1-10 8,-4 2 10-8,4 5-10 7,-8-1 1-7,4 0 0 8,0 1 0-6,0-1 0 3,0-3 0-3,-4 3 0 7,4 0 0-6,-4 1 0-3,0-1-3 0,0 0-1 8,-4 4 0-8,4 3 0 8,0-3 13-8,0-4 0 6,0-3 0-2,0 0-9 1,1 0 9-5,-1 0 0 7,0-1 0-7,0-2 0 8,0 2 0-6,0-2 0 3,-4 3 8-5,4-1-8 10,0 1 8-10,0 4-8 4,0-1 8-3,1-3-8 10,3 3 0-10,0-3 0 1,-4-4 0-1,4 4 0 8,-4-4 0-9,0 4 0 6,0-7 0-6,4 3 0 8,-4 1 0-8,0 2-8 7,0-6 8-7,0 7-8 7,0-4-1-7,4-3 0 11,-4-3 0-10,-4 2 0 3,5-6 9-4,-5 4 0 10,4-8 0-10,-4 0 0 5,0 1 0-5,4-4 0 10,-4-4 0-9,4 1 8 3,-3-1-8-4,3 0 11 7,-4 1-11-7,4-4 12 10,0 0-1-10,-4 0 0 5,4 3 0-5,-4 1 0 10,5-8-11-10,-5 4 8 4,4-4-8-3,-4 4 8 9,0-3-8-9,0 3 0 3,4 0 9-4,-4-4-9 12,1 4 0-12,-1 3 0 2,-4-3 0 0,4-3-8 5,0-1 8-3,1 1 0 0,-5 3 0-2,0-4 0 3,0 4 0-5,0 0 0 7,1-4 0-6,3 4 0 6,-4 4 0-7,-4-4 8 9,-3 0-8-6,7 3 11 0,-4-3 5-2,5 3 2 9,-5 1 0-10,0-1 0 4,1-3-9-3,-1 0-1 6,0 4-8-7,1-1 12 7,-1 0-12-7,-4 4 9 7,1-3-9-3,3 3 8 0,-4 0-8-2,1 3 0 2,-1-3 0-4,-3 7 0 10,3 0 0-8,-7 0 0 1,-1 3 10-2,1 0-10 9,-1-3 0-10,5 3 0 5,-5-3 0-5,1 4 0 9,0-4 0-6,-1 3 0 0,1-3 0-1,-5 3 0 5,9-3 13-3,-5 3-1-1,1-3 0-1,0 7 0 3,3 0-2-5,-3 0-1 8,3 0 0-8,1 7 0 7,-1 3-9-4,-3 0 0 3,3-7 9-6,1 4-9 6,-5-3 8-6,5-1-8 11,-1 0 10-9,1-6-10 1,-1-1 8-2,1 0-8 7,3 1 0-7,0-4 0 3,5-1 8-2,-5-2-8 3,0-1 0-5,1 4 0 9,3-4 0-9,1 1 0 6,-5-4 0-3,4 7 0 4,1 0-15-7,3-1 4 5,0-2 1-5,0-1 0 11,1 1 0-7,-1-1 0-4,4 0 0 0,0-3 0 12,-4-3-4-12,8-1-1 3,-3 1 0-3,3-1 0 23,-4-3-23-23,0 0-5 0,4 0-1 0,0 0 0 13,0 0-78-13,4-4-16 0,-8 1-3 2,8-1-650 2</inkml:trace>
    </iact:actionData>
  </iact:action>
  <iact:action type="add" startTime="43173">
    <iact:property name="dataType"/>
    <iact:actionData xml:id="d1">
      <inkml:trace xmlns:inkml="http://www.w3.org/2003/InkML" xml:id="stk1" contextRef="#ctx0" brushRef="#br1">2195 4523 403 0,'0'0'36'2,"0"0"-36"1,0-3 0-2,0 3 0 6,0 0 70-7,8-7 7 10,-4 3 2-10,-4 4 0 5,0 0-58-5,0 0-11 10,0 0-2-10,0 0-8 6,0 0 0-6,0-7 0 7,0 7 0-6,0-7 0 7,0 7 19-8,0-7-3 5,-4 4-1-5,4 3 0 9,-4-7 9-9,4 7 3 12,-8-4 0-12,0 1 0 6,4-4 5-6,-4 4 2 4,1 3 0-4,-1 0 0 11,4 0-34-11,-4 0 0 3,0 0 0-3,-4 3 0 12,5-3 18-12,-5 0-3 4,0 4-1-4,4-1 0 8,-7 4 1-8,-1-4 0 6,0 4 0-6,1 0 0 9,-5 0 7-9,0 0 2 6,5-3 0-5,-5 3 0 8,8 0 16-9,-7 0 3 7,-1 0 1-6,4-4 0 4,5 4-8-4,-1 0 0 8,-4-3-1-9,8-1 0 7,-3 1 17-6,3-1 3 4,-4-3 1-5,4 4 0 8,0-4-12-8,8 0-1 8,0 0-1-8,0 0 0 7,0 0-13-6,0 0-2 7,0 0-1-8,0 0 0 6,0 0-26-6,0 0 8 7,0 0-8-7,8 7 0 9,0-1 0-9,4-2 8 5,-4 3-8-4,7-4 0 10,5 1 10-11,0-1-10 4,-1 4 12-4,1-3-12 9,3-1 0-9,5 1 0 5,-5-4 0-5,5 3 0 8,-1 1 0-7,-3-4 0 7,3 0 0-7,4 0 0 5,-3 0 0-2,3-4 0 0,0 1 0-2,1-1 0 3,3-3 8-5,0 7-8 9,1-3 0-9,-5-1 0 6,0 1 58-4,1 3 5 3,-1-4 1-3,0 4 0 19,-3 4-104-20,3-4-21-1,-3 0-4 0,-5 0-1 0,5 0 54 0,-5 0 12 6,-3 3 0-6,-5 1 0 8,1-1 0-6,0-3 0 3,-1 0 0-5,-3 0 0 10,0 4 0-10,0-4 0 4,-1 3 0-3,-3-3 0 11,4 0 0-12,-4 0 0 2,-8 0 0 0,8 0-10 7,0 0 10-9,-8 0-8 5,0 0 8-5,0 0-8 7,0 0 8-6,0 0 0 8,0 0 0-9,0 0 0 6,0 0 0-6,0 0 0 7,0 0 8-7,0 0-8 8,0 0 0-8,0 0 0 10,-4-7 0-10,0 4 0 5,-4-1 0-3,-4 1-8 3,4 3 8-4,0-4-8 6,-3 4-4-7,-1-3 0 6,0-1 0-6,0 1 0 9,-3 3 0-7,-1-4 0 2,-4 1 0-4,1 0 0 9,-5-4 2-7,5 7 0 2,-13-4 0-4,5 1 0 11,-4 3-5-11,-1-4-1 4,5 4 0-2,-1 0 0 7,-3 0 24-9,4 4 5 4,-1-4 1-4,-3 3 0 9,-1 1-26-7,1 3-4 2,4-4-2-1,-5 4 0 4,5-4 18-4,-4 4 0 0,3-3-8-1,1 3 8 5,-1-4 0-7,1 1 0 6,-1-1-8-6,5 4 8 8,-1-3 0-8,9-1 0 11,-5 1 0-11,0 3 0 4,9-4 0-4,-5 1 0 8,4-1 0-5,4 1 0 1,1-1 0-4,7-3 0 8,0 0 0-8,0 0 9 7,0 0-9-5,0 0 0 2,11 4 0-1,1 3 0 3,0-4 16-6,4 4 2 7,7-7 0-7,1 4 0 8,7-4-18-4,0 0-19-1,1 0 4-2,3-4 1 9,4 1 14-10,4-1-9 4,0-3 9-4,8 4-8 22,0-1-29-22,8-3-6 0,-4 4-1 2</inkml:trace>
    </iact:actionData>
  </iact:action>
  <iact:action type="remove" startTime="45679">
    <iact:property name="style" value="instant"/>
    <iact:actionData xml:id="d2" ref="#d1"/>
  </iact:action>
  <iact:action type="add" startTime="45679">
    <iact:property name="dataType" value="strokeEraser"/>
    <iact:actionData xml:id="d3">
      <inkml:trace xmlns:inkml="http://www.w3.org/2003/InkML" xml:id="stk2" contextRef="#ctx1" brushRef="#br2">8525 7708 0,'0'0'0,"0"0"0,105 62 0,-11-6 0,16 10 0,12 1 0,-5-5 0,-11-2 0,-12 2 0,-15-10 0,-13-6 0,-23-4 0,-19-21 0,-16-8 0,-20-9 0,-23-4 0,35 0 0,-67 10 0,-55-31 0,-34-13 0,-13 2 0,1-17 0,7 11 0,16-7 0,145 45 0,-176-45 0,81 20 0,33 11 0,19 14 0,19 14 0,20 7 0,16 17 0,23-3 0,28 14 0,31 0 0,28 3 0,23 0 0,39 4 0,35 0 0,28 14 0,31-4 0,44-28 0</inkml:trace>
    </iact:actionData>
  </iact:action>
  <iact:action type="add" startTime="47886">
    <iact:property name="dataType"/>
    <iact:actionData xml:id="d4">
      <inkml:trace xmlns:inkml="http://www.w3.org/2003/InkML" xml:id="stk3" contextRef="#ctx0" brushRef="#br3">2238 4649 172 0,'0'0'16'2,"0"0"-16"7,0 0 0-8,0 0 0 4,0 0 88-5,0 0 16 10,0 0 2-10,0 0 1 5,0 0-86-5,-4 3-21 8,-4 4 0-8,4-3 0 7,0 3 0-7,4-7-8 7,-7 7 0-7,7-7 0 24,0 0-15-24,0 0-2 1,0 0-1-1,0 0 0 0,0 0 26 0,0 0 0 5,0 0 0-5,0 0 0 10,0 0 26-10,0 0 10 5,0 0 3-5,-4-7 0 12,0 3 49-12,4 4 9 4,0 0 3-4,0 0 0 7,0-7-20-7,0 7-4 7,-4-7-1-7,4 7 0 8,0 0-31-8,0 0-7 8,0 0-1-8,0 0 0 10,8-3-28-10,-4-1-8 5,-4 4 0-5,11-3 0 8,1 3 0-8,0-4 0 8,0 1 0-8,-1-1 0 6,5-3 0-6,4 0 9 7,3 0-9-7,1 0 10 9,-5 0 4-9,5 0 1 15,-1-3 0-13,5 3 0-2,3 0 7 0,1 0 2 20,-5 0 0-18,4 0 0-2,1 4-5 0,-1-1-1 0,-4-3 0 0,1 4 0 14,-1-1-10-13,1 1-8-1,-1-1 12 0,1 1-12 10,-1 3 8-8,1 0-8-2,-1 0 0 0,0 0 0 13,5-4 0-13,-1 4-11 2,-3 0 0 0,-1 0 0 5,-4 0-11-2,1 0-2-2,0-3-1-1,-5 3 0 3,1 0 9-5,-1 0 1 9,-3 0 1-9,-4 0 0 5,-4 3 14-5,-8-3 0 12,0 0 0-9,0 0 0-3,0 0 0 0,0 0 0 7,0 0 0-6,0 0 0 6,0 0 0-6,0 0 10 9,0 0-2-10,-8-3 0 5,-4 3-8-5,0 0-11 7,-3 3 3-5,-5 1 0 6,0-4 8-6,-3 7 0 7,-5-4 0-6,1 4-8-3,-4 0 8 0,3 0-8 12,1-3 8-6,-5 6-8-6,9-3 8 0,-8-3-13 13,3 3 5-8,1-4 8-5,-5 4-22 0,5-4 3 0,-8 1 1 0,-1 3 0 13,1-4 1-10,0 1 0-3,-1 3 0 0,1-4 0 15,0 1 1-14,4-1 0-1,-5-3 0 0,1 7 0 10,4-3 8-6,-1-1 8-2,1 1-12-2,0 3 12 7,3-4 0-5,1 1 0 21,-1-1 0-20,1 1 0-3,3-1 0 0,5 1 0 0,-5-1 0 0,5-3 0 0,3 4 0 0,0-4 0 26,-3 0 8-23,7 0-8-3,0 0 12 1,0 0-3-1,5 0-1 0,-1 0 0 0,4 0 16 0,4 0 4 21,0 0 0-19,0 0 0-2,0 0-15 0,0 0-2 0,0 0-1 0,12 3 0 7,-1 4-10-6,9 0 0 5,-4-3 0-6,7 2 0 7,1-2 0-6,-1-1 10 6,5 4-10-7,3-3 10 10,0 3-10-4,5 0 0-6,-1-4 0 0,4 1 8 30,8-1-8-28,0 1 0-2,0-1 0 0,-4 1 8 0,0-4-8 0,4 0 0 0,-3 0 0 0,-1-4 0 43,0 4 0-41,0-7 0-2,-4 0 0 0,4 4 0 0,0-4-44 0,-4 0-2 0,5-4 0 0,-1 4 0 0</inkml:trace>
    </iact:actionData>
  </iact:action>
  <iact:action type="add" startTime="50951">
    <iact:property name="dataType"/>
    <iact:actionData xml:id="d5">
      <inkml:trace xmlns:inkml="http://www.w3.org/2003/InkML" xml:id="stk4" contextRef="#ctx0" brushRef="#br3">16536 4767 313 0,'0'0'13'2,"0"0"4"-2,0 0-17 1,0 0 0 3,0 0 0-4,8-3 0 10,-8 3 27-10,7-4 1 5,-7-3 1-5,0 7 0 9,0 0-2-9,0 0-1 5,8-7 0-5,-8 0 0 11,0 7 6-10,0 0 0 2,4-3 1-2,-4 3 0 8,0 0 28-9,0 0 6 6,0 0 1-6,0 0 0 8,0 0-19-8,0 0-3 7,0-7-1-7,0 7 0 9,0-7-26-9,0 7-6 7,0 0-1-7,0 0 0 7,0 0 6-7,8 0 1 11,-8 0 0-11,8-4 0 4,0 1-10-2,-4-1-1 2,4 1-8-3,-1 3 12 7,5-4 4-6,-4 4 1 2,4 0 0-4,-1 0 0 9,-3 0-5-9,4 0-2 6,0 0 0-6,0-3 0 9,3 3 6-9,1 0 2 8,0 0 0-6,-1 0 0 4,5 0 2-4,-4 0 0 3,3 0 0-4,1 0 0 8,3 0 1-9,1 0 1 3,-1-3 0-1,1 3 0 6,-1 0 0-7,5-4 0 4,-5 4 0-4,5 0 0 10,-5 0-22-11,1-3-13 4,-1-1 1-3,1 4 1 5,-1-7 11-6,1 4 16 7,-1 3-4-6,1-4-1 7,-1 1-11-8,1-1-9 9,7 1 9-9,-3-1-13 5,-1 1 13-5,4 3 0 9,-3-4 12-8,3 4-12 4,1 0 8-5,-1-3-8 7,-4 3 0-6,5 0 0 7,-1 0 0-6,-3 0 0 3,-1-4 0-5,0 4 0 7,1-3 0-7,-1 3 0 8,-3 0 0-7,-1 0 0 7,1-4 0-8,-1 1 0 5,9-1 0-5,-5 1 0 11,1 3 0-8,3-4 10-2,0 4 0-1,-3 0 0 12,-5-3-10-12,1 3 0 3,7 0 0-1,0 0 0 5,-7 3 13-7,3-3-2 7,1 4-1-7,-1-1 0 7,1 1-10-6,-5-1 0 7,1 1 0-7,-1-4 8 5,5 0-8-4,-5 3 0 4,1-3 9-4,-1 0-9 3,9 0 0-5,-5-3 0 8,-3 3 0-8,3-4 0 6,0 1 0-6,1 3 0 9,3 0 0-9,1-4 0 6,-9 4 8-6,8 0-8 7,9 0 8-7,-5-3-8 9,-8 3 11-7,5 0-3 2,-1 0 0-2,0 0 0 5,1 0-8-6,-1 0 12 4,-3 0-12-5,-1 0 12 12,8 0-12-12,-3 0 0 3,-9 0 0-1,8 0 8 6,9 0 8-8,-1 0 2 5,-4 0 0-5,4 3 0 7,1 1-18-6,-1-4 0 6,0 3 8-6,0 1-8 7,0-4-11-5,-3 0-5 2,-1 0-2-3,0 0 0 2,0 0 29-2,5 0 5 6,3 0 2-8,0-4 0 6,4 4-18-6,0 0-16 7,-4 0 4-7,0 0 0 7,4 0 25-5,-4 4 6 6,0-4 1-7,-3 3 0 4,3-3-20-5,-4 0 0 7,4 0 8-7,0 4-8 8,4-4 0-8,4 3 10 7,0-3-10-7,0 4 8 9,4-1-8-9,-4 1 0 6,0-4 0-4,4 3 0 6,-4-3 0-8,3 4 0 4,9-4 0-3,-4 0 0 8,0 3 0-9,0 1 0 5,3-4 0-5,-3 7 0 9,0-4 0-8,-4-3 0 5,-8 4 0-4,4-1 8 3,0-3-8-5,3 4 8 8,1-1-8-8,0 0 8 8,-4 1-8-6,4-1 8 4,-4 1-8-4,0 3 8 4,-4-4-8-4,-4 1 0 7,-4-1 0-7,0 1 0-2,-3 3 0 0,3-4-11 12,-8 1 3-10,8-1 0 0,-3-3-7 2,3 0-1-2,-8 0 0-2,-3 4 0 25,-1-1-39-25,-3 1-8 1,-1-1-1 0,-3 1-668 2</inkml:trace>
    </iact:actionData>
  </iact:action>
  <iact:action type="add" startTime="56941">
    <iact:property name="dataType"/>
    <iact:actionData xml:id="d6">
      <inkml:trace xmlns:inkml="http://www.w3.org/2003/InkML" xml:id="stk5" contextRef="#ctx0" brushRef="#br3">2171 16371 403 0,'0'0'17'2,"0"0"5"-2,0 0-22 0,-7 0 0 6,-1-4 0-6,8 4 0 9,-4-3 39-9,-4 3 3 5,0-4 1-5,0 1 0 9,4-1-8-9,-7 1-2 6,3 3 0-6,0-4 0 8,0 4-8-8,0 0-1 8,0 0-1-6,1 0 0 6,-5 0 23-8,0 0 5 5,4 0 1-3,-3 0 0 6,-1 0-16-7,0 0-4 1,4 0 0-2,0 0 0 10,0 0 13-10,1 0 3 6,-1 0 0-4,8 0 0 4,0 0-8-6,-8 0 0 7,0 4-1-7,0-4 0 8,8 0 16-8,0 0 3 8,0 0 1-7,0 0 0 6,0 0-2-7,0 0 0 9,0 0 0-9,0 0 0 5,0 0-32-5,0 0-6 7,0 0-2-7,0 0 0 8,0 0-5-8,12 0 0 7,4 3-1-7,-1-3 0 8,1 0-3-8,0 4-8 7,3-4 12-5,1 0-4 4,3 0-8-6,1 0 0 7,-4 0 0-6,3 0 0 7,5-4 8-7,-1 4-8 8,-4-3 0-5,5 3 8 13,3-4-8-15,1 4 0-2,-1 0 9 0,0-3-9 0,1 3 22 0,-1 3 0 13,4-3 0-10,-3 0 0-3,-1 4-22 0,0-1-20 3,5 1 4-3,-5-1 1 8,-4 1 25-8,1-4 5 8,-1 3 1-6,1 1 0 3,-1 2-16-5,-3-2 0 9,-5-4 0-9,5 3 0 6,-1 1 0-5,5-1 0 6,-9-3 0-7,1 4 0 7,0-4-8-7,-1 3-5 7,1-3-1-7,-5 0 0 8,1 0 22-6,0 0 5 2,-4 0 1-4,-5 0 0 9,1 0-14-9,-8 0 0 7,0 0 0-7,0 0 0 8,0 0 0-8,0 0 0 6,8-3 0-6,-8 3 0 11,0 0-10-11,0 0 2 4,0 0 0-4,0 0 0 11,-4-7-3-11,-4 3 0 6,0-3 0-4,-3 1 0 7,3 2-5-6,-8 1-2-3,1-4 0 0,-1 0 0 15,0 3 8-13,-3 1 2-2,-1-4 0 0,0 3 0 17,5 1 8-15,-5-4 0-2,4 3 0 0,-3-3-8 18,3 0 8-16,-7 4 0-2,3-4-9 0,-3 3 9 0,-1-3 0 0,-3 4-11 14,3-1 11-12,-3-3-8-2,-1 7 0 0,5-3 0 13,-5 3 0-11,-3 3 0 12,0-3-20-14,-5 4-4 0,5-1-1 0,0 1 0 0,-1-1 11 1,1 4 2 3,-1 4 1-2,5-4 0 6,-4 0 6-6,3 0 1-1,1 3 0-1,-1-3 0 12,1 0 12-10,3 0 0 15,1 0 0-15,3 0-9-2,1-3 18 0,3 2 4 0,0-2 1 0,5-1 0 29,3 4 1-28,0-3 0-1,0-4 0 0,0 3 0 0,8-3-15 0,0 0 0 0,0 0 0 0,0 0-10 36,0 0 10-34,12 7 0-2,0-3 0 0,3-1 0 0,1-3 0 0,4 4 0 0,3-4-9 0,1 0 9 0,-1 0 0 0,5 0 0 43,-1-4 0-41,8 4 0-2,-3-7 0 0,3 4-11 0,4-4 11 0,8 0-8 0,0 3-8 0,0-3-2 0,0-3 0 0,4 3 0 64,0 0-67-62,-4 0-14-2,4-3-2 0</inkml:trace>
    </iact:actionData>
  </iact:action>
  <iact:action type="add" startTime="58717">
    <iact:property name="dataType"/>
    <iact:actionData xml:id="d7">
      <inkml:trace xmlns:inkml="http://www.w3.org/2003/InkML" xml:id="stk6" contextRef="#ctx0" brushRef="#br3">16740 16447 460 0,'0'0'41'3,"-4"0"-33"-3,0-3-8 0,-4-1 0 8,4 1 80-8,0-1 15 10,4 4 2-10,-8-3 1 5,8-1-63-5,-4 1-13 8,0-1-2-8,0 1-1 7,4 3 9-7,0 0 3 10,0 0 0-10,0 0 0 5,0-7 2-5,4 0 1 7,4 0 0-7,-8 7 0 8,4-7 14-8,0 0 4 7,0-3 0-7,-4 10 0 9,8-4 14-9,0-3 3 6,-4 4 1-6,3-1 0 10,5 1-38-10,-4-1-7 5,4 4-1-5,0 0-1 8,-1 0-15-8,1-3-8 7,4 3 10-7,-4 0-10 8,-5 0 0-8,5 0 0 7,4-4 0-6,-1 4 0 13,1 0 14-12,0 0-3-2,3 0-1 0,1 0 0 8,-4 0 13-6,3 0 2 3,1 0 1-3,-1 4 0 2,1-4-6-2,-4 3-2 6,3-3 0-8,5 0 0 5,-5 4-3-5,1-1-1 7,0-3 0-7,3 4 0 8,1-4-6-8,-1 3-8 8,5 1 11-8,-1-4-11 8,1 3 8-7,3 1-8 4,0-1 0-5,4 0 0 9,-3 1 8-9,3-4-8 6,4 3 0-4,-3 1 0 7,3-1 27-8,-4 1-2 1,0-4 0 0,1 0 0 7,-5 0-25-9,4 0 0 5,4 0 0-3,-3 0 0 4,-1 0 9-4,0 0 3 3,12-4 1-5,0 4 0 12,0-3-13-12,-4 3 11 4,1-4-11-2,-1 4 10 4,0 0-10-6,-4-3 0 8,-4-1 0-8,1 1 0 7,7 0 0-6,-4 3 0 7,4-7 0-8,-4 3 0 5,4 1 0-3,4-1 0 4,4-3 0-6,0 4 0 8,-8-1 0-6,0 1 0 3,4-4 0-1,-3 3 0 2,-5-3 0-4,0 4 0 4,4-1 0-1,4-3 0-5,12 0 0 0,-8 4 8 6,-12-4-8-4,4 3 8 8,12-3-8-7,-4 7 0-3,-8-3 0 0,4 3 0 10,-4-4 0-10,0 4 0 5,-3-3 0-5,3-1 0 8,-4 4 0-7,4 0 0 5,4 0 0-6,-4-3 0 9,8 3 0-6,-4 0 0 2,0 0 0-3,0 0 0 3,-4 0 0-5,0 0 0 8,-3 0 0-7,-1 0 0 3,-4-3 0-3,8-1 0 9,0 4 0-10,0-3 0 6,0-1 0-6,1 1 0 7,-1 3 0-4,0 0 0 2,4 0 8-4,0 0 0 5,-4 3 0-6,-4 1 0 8,0-1-8-8,-3 4 10 7,-1-4-10-7,0 1 10 8,4-1-10-6,-3 1 0 3,7 3 0-3,-4-4 8 5,4 1-8-5,4-1 0 4,0 4 0-5,0-3 0 8,-4 6 0-7,0-6 0-2,-3-1 0 0,-1 4 0 9,0 0 0-6,-4-3 0 0,4-1 0-1,1 1 0 4,-1-1 0-4,4-3 0 4,-4 4 0-4,4-1 0 4,0-3 0-6,0 7-11 8,1-3 11-7,-5-1-8 5,-4 1 8-6,4-4-10 10,-7 3 10-10,-5 0-10 5,4 1 10-3,-3-1 0 6,-1 1 0-6,-3-4-8 5,-1 3-1-5,5 1 0-2,-5-4 0 1,1 0 0 7,-9 0 9-8,1 0-10 6,4-4 10-6,-5 4-10 9,1-3-10-9,-8 3-1 6,-8 0-1-6,0 0 0 11,0 0 1-11,0 0 0 5,0 0 0-3,0 0 0 6,0 0 2-8,0 0 1 5,-12 0 0-4,0-4 0 19,-3 1-11-19,-5 3-3-1,1-4 0 5,-5 4 0 3,-3-3 1-8,3 3 0 0,-3-3 0 2,-5 3 0 0,1 0 31-2,-4-4 0 11,-5 4 0-8,-3-3 0-3,-8 3-9 0,4 0 9 16,-4 0-8-14,-3 3 8-2,3 1 0 0,0-4 0 9,-4 3 0-6,4 0 0-3,0 1-13 0,-8-1 2 12,-4 1 1-9,-3-1 0-3,-1 1-8 0,0-1-2 13,5 4 0-11,-1-3 0-1,8-1 12-1,-4-3 8 9,1 4-12-5,-5-4 12 4,0 3 0-7,-3 1-8-1,7-4 8 0,-4 0 0 8,4 3 0-5,4-3 0 3,1 0 0-5,-1 0 0 6,0 0 0-3,-4 0 0-4,-8-3 0 0,5 3 0 7,-5 0 0-6,4 0-10 7,1 0 10-6,-1 0-12 3,4 0 12-3,-4 0 0 5,-7 0 0-5,-1 0 0 2,-3 0 0-2,-1 3 0 5,1 1-9-5,3-1 9 2,5 4-16-2,-9-7 0 4,-7 4 1-3,4-1 0 15,-5 1-13-17,5 3-4 1,-4 0 0 0,-1-4 0 10,5 1 2-12,-1-1 0 1,-3 4 0-1,-4 0 0 1,-4-4 30 1,4 4-9-1,7 0 9 4,1 0-344 5,-12 4-66-9</inkml:trace>
    </iact:actionData>
  </iact:action>
  <iact:action type="add" startTime="84162">
    <iact:property name="dataType"/>
    <iact:actionData xml:id="d8">
      <inkml:trace xmlns:inkml="http://www.w3.org/2003/InkML" xml:id="stk7" contextRef="#ctx0" brushRef="#br4">2136 7056 403 0,'0'0'36'2,"0"0"-36"0,0 0 0 0,0 0 0 6,0 0 45-8,0-6 3 5,-4-1 0-5,4 7 0 8,-4-7-28-8,4 7-4 9,0 0-2-9,0-7 0 7,0 0-14-7,0 7 0 6,-4-7 0-6,4 7-10 12,0-11 10-12,0 11 0 2,0 0 0-2,0 0 8 13,0 0 28-13,-3-7 5 2,3 7 2-2,0 0 0 10,0 0 23-10,0 0 5 6,-4-3 1-6,4 3 0 8,0 0-35-8,0 0-6 7,0 0-2-7,0 0 0 9,0 0-18-9,0 0-11 8,0 0 12-6,0 0-12 3,0 0 23-5,0 0-3 9,0 0 0-9,0 0 0 5,0 0 4-5,0 0 0 10,0 0 0-10,7 7 0 5,5 0 4-5,-4-4 2 7,-8-3 0-7,12 4 0 8,0-1 1-8,-5-3 0 7,5 0 0-7,0 0 0 8,0 4-7-8,-1-4 0 6,-3 0-1-6,4 0 0 11,-4 0-8-10,8 3-2 14,-5 1 0-14,1-4 0-1,0 0-13 0,3 3 9 13,5-3-9-11,-4 0 8-2,-1 0-8 0,5 4 0 12,4-4 0-9,-5 0 8-3,9 0-8 0,-5 3 8 5,5-3-8-3,-5 4 8 2,4-4-8-2,1 0 0 6,-5 0 0-7,1 0 0 3,-1 0 0-2,-3 0 0 7,0 0 0-9,-5 0 8 4,1 0 0-4,0 0 0 7,-1 0 0-6,1 0 0 7,-4 0 5-8,0 0 1 5,-1 0 0-4,1 0 0 7,0 0-14-6,0 0 0 4,-5 0-12-6,5 0 12 8,-4 3 0-8,0-3 0 6,0-3 0-5,-8 3 0 10,0 0 0-11,0 0 0 2,0 0 0-2,8 0 0 13,-8 0 11-13,0 0-11 2,0 0 12 0,0 0-12 6,0 0 12-8,0 0-12 6,0 0 12-6,0 0-12 8,-4-7 0-8,0 0 0 13,4 7 0-10,-4-7 0-3,-4 3 0 0,4 1-16 10,-8-4 5-8,4 3 1 12,1-3 0-12,-5 4 0-1,0-8 0-1,0 8 0 0,1-4 10 1,-5 3-12 15,-4-3 12-15,1 4-12-1,-1-1 0 0,-7 1-1 23,-1-1 0-22,-7 1 0-1,0 3 1 0,-1 0 0 0,1 0 0 0,4-3 0 20,-5 3 12-18,1 0-9-2,0 0 9 0,8 0-8 0,-5 0 8 0,1 0 0 18,3 0 0-17,5 0 0-1,-1 0 0 0,5 0 8 0,-5 0-8 0,5 0 0 25,3 0 10-24,0 0-2-1,-3 0-8 0,7 0 12 0,0 0 2 0,0 3 0 27,5-3 0-25,3 3 0-2,-4-3 6 0,8 0 2 0,0 0 0 0,0 0 0 0,0 0-34 1,0 0-6 26,0 0-2-25,8 11 0-2,3-1 20 0,1-3 0 0,4 0-8 0,0-3 8 0,3 3 0 0,1-4 0 32,3 1 11-29,5-1-11-3,3 4 10 0,-4-3-10 0,5-4 8 0,3 3-8 0,4 1 0 0,4-4 0 0,-3 3 0 0,3-3 0 53,0 0 0-50,0-3-14-3,-4 3 2 1,0 0 0-1,-3-4-19 0,-1 4-3 0,-4-3-1 0,4 3 0 0,-3 0-15 0,3 0-3 1,0 0-1-1,1 0-594 1</inkml:trace>
    </iact:actionData>
  </iact:action>
  <iact:action type="add" startTime="86427">
    <iact:property name="dataType"/>
    <iact:actionData xml:id="d9">
      <inkml:trace xmlns:inkml="http://www.w3.org/2003/InkML" xml:id="stk8" contextRef="#ctx0" brushRef="#br4">2309 8548 1324 0,'0'0'118'3,"0"0"-94"1,0 0-24-3,0 0 0 5,11 0 16-6,1 0-2 8,0 0 0-8,4 3 0 7,-1-3-14-7,5 4 0 7,-1-4 0-7,-3 0-10 9,4 3 10-8,-1-3 0 7,5 0 0-8,-1 0 0 7,1 0 0 0,-1 0 0-7,1 4 0 1,-1-4 0 6,1 0 0 0,3 0-12-7,-3 0 4 0,-5 0 0 9,1 0 8-2,0 0 0-7,-1 0 0 0,-3 0-8 7,0 0 8-7,-1 0 0 10,-3 0 0-10,4 0 0 4,-4 0 0-3,-1 3 0 7,-3-3 0-7,0 0 0 5,-8 0 11-6,0 0-3 8,0 0 0-8,0 0 0 7,0 0-8-7,0 0 0 7,0 0 0-7,0 0 0 8,0 0 14-8,0 0-2 7,-12 0-1-7,-3-3 0 8,3 3-11-8,-4 0 0 8,-4-4 0-8,1 4 0 9,-1 0 0-9,-3 4-11 4,-5-4 11-3,1 0-8 8,-1 3 8-8,-3-3 0 3,-4 4 0-2,0-4-8 5,-1 0 8-4,5 3-8 16,-4-3 8-18,3 4-8-1,-3-1 8 0,4 1-12 0,-1-4 12 1,5 3-12 15,-1 1 12-13,1-1 8-3,-4 1-8 1,7-4 11-1,1 3-11 0,-5-3 8 12,5 4-8-9,-1-4 8-3,1 3-8 0,3 1 0 10,-3-4 0-8,7 3 0 3,0-3 8-3,0 0 0 1,1 0 0 2,7 0 0-2,0 0 28-1,4 0 4 2,-4 0 2-1,8 0 0 3,0 0-27-4,0 0-6 3,0 0-1-5,0 0 0 9,16 0-8-9,0 0 8 5,3 0-8-5,5 4 8 12,-1-4 6-12,5 3 1 5,-5-6 0-3,5 6 0 8,-1 1-7-8,5-1-8-2,3-6 11 0,-4 3-11 11,4-4 0-7,1 4 0-4,3-3 0 0,0-4 0 16,0 0 0-15,0 0 0-1,5-4 0 0,-5 4 0 17,-4 0 0-14,0 0 0-2,1 0 0-1,-9 0 0 0,0-3 0 0,-3-1 0 20,0 4 0-18,-5 0 0-2,1-3 8 0,-5 0-8 1,-3 3 0-1,0 3 0 30,-4 1 10-27,0-1-10-3,-8 4 8 0,0 0-8 0,0 0 26 0,0 0 0 0,0 0 0 0,0 0 0 28,-12-3-38-27,-4-1-8 0,4 1-2-1,-7 3 0 0,-1 0 5 0,1 3 1 0,-9 1 0 0,1-4 0 29,-9 3 16-27,1 1-12-2,0-1 12 0,0-3-10 0,-1 0 10 0,1 0-8 0,0 7 8 0,0-3-8 56,3-4 8-55,1 0 0-1,-1 0 0 1,1 0 0-1,0 0 0 0,3 0 0 0,1 0 0 0,-1 3-8 0,5 1 8 0,-1 3 0 0,1-7 0 0,3 3 0 0,1 0 0 0,3-3 8 0,4-3-8 0,1 3 11 60,3 0-11-59,0 0 10-1,8 0-10 0,0 0 10 0,0 0-10 0,0 0-12 0,0 0 2 1,0 0 1-1,16 3 9 0,7-3-8 0,1 0 8 0,3 0-8 0,4 0 8 0,5-6 0 0,3 2 0 0,8-3 0 48,8 4 9-46,0-4-9-2,3-4 12 0,1 1-12 0,4-1 0 0,0 1 0 0,-1 3 0 0,1 0 0 0,4 0-33 0,3-4-7 0,1 1-2 0,3 3 0 0</inkml:trace>
    </iact:actionData>
  </iact:action>
  <iact:action type="add" startTime="90030">
    <iact:property name="dataType"/>
    <iact:actionData xml:id="d10">
      <inkml:trace xmlns:inkml="http://www.w3.org/2003/InkML" xml:id="stk9" contextRef="#ctx0" brushRef="#br4">2183 12475 518 0,'0'0'23'2,"0"0"5"-2,0 0-28 0,0 0 0 6,0-7 0-6,0 7 0 8,4-7 94-8,-4 7 14 8,0 0 2-8,0 0 1 5,4-7-84-5,-4 7-17 8,0 0-10-8,0 0 12 9,0 0-27-9,0 0-5 6,0 0 0-6,0 0-1 10,0 0 9-10,0 0 1 4,0 0 1-4,0 0 0 9,0 0 22-9,0 0 5 7,0 0 1-7,0 0 0 8,0 0 26-8,0 0 6 5,0 0 1-4,0 0 0 7,0 0 17-8,0 0 3 8,8 0 1-8,4 0 0 8,-1 0-24-8,1 0-5 9,0 0-1-9,0 3 0 6,-1 1-22-6,5-4-4 10,0 7 0-10,-1-4-1 7,1-3-15-7,4 0 9 9,3 0-9-5,1 0 8-4,3 0-8 0,-3 0 0 6,-1 0 9-6,5 0-9 9,-5 0-13-9,5 0-7 7,-5-3-2-6,1 3 0 7,-1-4 22-8,1 1 0 6,-1-1 0-6,-3 1 0 10,3-1 0-10,-7-3 0 5,4 4 0-5,-5 0 0 9,1-4 0-9,-4 3 0 6,-1-3 0-4,-3 0 8 9,4 4-8-11,-4-4 0 5,-4 0 0-4,0 3 8 6,0-3 3-3,-4 7 0-4,0-7 0 0,-4 0 0 8,0 4-11-6,-4-4 0 5,0 3-12-6,-4 1 12 7,1 3-16-6,-5-4 4 10,0 4 0-10,-7 0 1-2,-1 0-2 0,-3 4-1 11,-1-1 0-9,-3 1 0-2,-4-4 14 0,-4 7 0 13,-1-4 0-12,5 4 0 0,-4 0 0-1,-4 0 0 14,4-3 0-13,-5 3 0-1,5 3 0 0,4-3 12 16,-4 0-1-15,4 0 0-1,-5 3 10 0,1-3 3 17,4 0 0-15,0 0 0-2,-5 0-4 0,13 0 0 0,0-3 0 0,3-1 0 14,4 1-2-12,1-1-1-2,3 1 0 0,4-1 0 11,1 1 14-9,11-4 2-2,0 0 1 0,0 0 0 9,0 0-24-9,0 0-10 7,7 7 8-7,5 0-8 7,4-4 8-7,7 4-8 10,5-3 8-10,3-1-8 4,8 1 15-4,5-4-3 13,-1 0 0-10,4 0 0-3,4 0-12 0,7 0 0 18,9-4 0-17,0 1 0-1,-1-1-9 0,9-3-8 23,-5 0-2-21,5 0-529-2,-5 0-107 0</inkml:trace>
    </iact:actionData>
  </iact:action>
  <iact:action type="add" startTime="91097">
    <iact:property name="dataType"/>
    <iact:actionData xml:id="d11">
      <inkml:trace xmlns:inkml="http://www.w3.org/2003/InkML" xml:id="stk10" contextRef="#ctx0" brushRef="#br4">2062 14008 288 0,'0'0'12'0,"-8"0"4"0,4-3-16 0,4 3 0 6,-8-4 0-1,8 4 0-3,0 0 264 1,0 0 51 1,0 0 9-4,0 0 3 8,4-3-257-8,-4 3-51 7,8-7-11-7,0 0-8 10,0 3 23-10,3-3-3 5,1 4 0-5,4-1 0 11,-1 4-9-10,1 0-3 2,0 0 0-3,7 0 0 9,1 4-8-9,-1-1 12 7,1-3-12-7,7 7 12 7,1-3-12-7,3-1 12 9,4 1-12-9,-4 3 12 7,8-4-12-7,-3 4 0 8,-1-3 0-8,-4 2 8 7,4 1-8-7,0 0 0 10,-3-3 0-10,-1-1-11 4,-4 1 11-2,1-4 0 3,-1 0 0-4,-3 0-8 7,-1 0 8-8,4 0 0 6,-3 0 0-2,-1 0 0 1,-7 0 0-4,-1 0 8 4,1 0-8-4,-4-4 11 7,3-3-11-8,-7 7 0 7,-12 0 9-7,0 0-9 9,0 0 0-9,0 0 0 6,0 0 0-6,-8-7-12 12,-4 4-4-12,-3-1-2 4,-1 1 0-2,-4 0 0 17,-3-1-19-18,-5 4-4-1,5 0-1 0,-4 0 0 0,-5 0 32 0,1 0 10 8,-4 4 0-7,-1-1 0 8,-3-3 0-4,-4 3 0-5,-8 1 0 0,0-1 0 7,0 1 0-6,4-1 0 9,0 1 10-7,0 3-2-3,4-7 13 0,0 3 3 9,0-3 1-9,3 0 0 7,5 0-16-5,-4 0-9 4,8-3 10-2,-5 3-10 4,1 0 18-5,4-4-2-3,-1 4-1 0,5 0 0 10,0 0 1-9,3 0 1 12,1-3 0-11,3-1 0-2,8 4 15 0,0 0 4 6,5-3 0-5,-1 3 0 7,4-4-36-6,4 4 0-2,0 0 0 0,0 0 0 11,12 4 13-11,3-1-4 5,1-6-1-4,7 3 0 6,5 3-8-7,-1-3-11 7,5 0 3-5,3 4 0 7,0-4 8-4,4 3 0-5,5-10 0 0,-1 7 8 18,4 0-8-17,8 0 0-1,-1-3 0 1,5-1 0 22,4 4 0-20,-4-3 0-3,3-1 0 1,-3 1 0-1,4-4 0 0,0 0 0 0,-1-3 0 0,9 3 0 32,3-4-78-29,1 1-14-3</inkml:trace>
    </iact:actionData>
  </iact:action>
  <iact:action type="add" startTime="105769">
    <iact:property name="dataType"/>
    <iact:actionData xml:id="d12">
      <inkml:trace xmlns:inkml="http://www.w3.org/2003/InkML" xml:id="stk11" contextRef="#ctx0" brushRef="#br5">2007 5384 172 0,'0'0'16'0,"0"0"-16"0,0 0 0 0,0 0 0 0,0 0 114 0,0 0 20 0,0 0 4 0,0 0 1 0,0 0-102 0,0 0-20 0,0 0-4 0,0 0-1 0,0 0 18 0,0-7 3 0,0 0 1 0,0 7 0 0,0 0 0 0,0 0 0 0,-8-7 0 0,8 7 0 0,0 0 11 0,-4-7 3 0,0 0 0 0,4 7 0 0,0 0-26 0,0 0-5 0,-12 0-1 0,12 0 0 0,-4-3 20 0,4 3 3 0,0 0 1 0,-7-4 0 0,-1 4-23 0,8 0-4 0,0 0-1 0,0 0 0 0,0 0-1 0,0 0-1 0,0 0 0 0,0 0 0 0,0 0 26 0,0 0 4 0,0 0 2 0,0 0 0 0,0 0-27 0,8 4-6 0,-1-1-1 0,-7-3 0 0,8 0 4 0,4 0 0 0,0 0 0 0,0 4 0 0,-1-4-3 0,1 0 0 0,4 3 0 0,-4-3 0 0,3 4-9 0,1-1 12 0,0-3-12 0,3 4 12 0,-3-4-12 0,3 3 12 0,1-3-12 0,0 3 12 0,-1-3-12 0,5 4 0 0,-5-1 0 0,5 1 8 0,3-4-8 0,1 3 8 0,-1 1-8 0,1-4 8 0,-1 7 5 0,0-4 1 0,5 1 0 0,-1-1 0 0,-3-3-14 0,-1 4 0 0,1-1 0 0,-1-3 0 0,0 0 0 0,1 4 8 0,-5-8-8 0,1 4 0 0,-5 4 0 0,5-4-21 0,-1 3 3 0,5-3 1 0,-8 4 17 0,3-4 0 0,-3 0 8 0,3 0-8 0,5 0 0 0,-5-4 0 0,8 4 0 0,-7 0 0 0,3 0 13 0,-7 0 0 0,4 0 0 0,-5 4 0 0,1-4-34 0,-1 0-7 0,1 0-2 0,-1 0 0 0,-3 0-37 0,4 0-7 0,-5 0-2 0,1 3-378 0,-4 1-76 0</inkml:trace>
    </iact:actionData>
  </iact:action>
  <iact:action type="add" startTime="105769">
    <iact:property name="dataType"/>
    <iact:actionData xml:id="d13">
      <inkml:trace xmlns:inkml="http://www.w3.org/2003/InkML" xml:id="stk12" contextRef="#ctx0" brushRef="#br5">2007 6084 518 0,'0'0'46'0,"0"0"-37"0,0 0-9 0,0 0 0 0,-4 7 161 0,4-7 31 0,0 0 5 0,0 0 2 0,-4 4-153 0,4-4-30 0,0 0-7 0,0 10-1 0,-4-3 10 0,4-7 2 0,0 0 0 0,0 0 0 0,0 0-10 0,0 0-2 0,0 0 0 0,8 4 0 0,-4-1 39 0,4 4 7 0,0-3 2 0,-1-4 0 0,5 0-11 0,0 0-1 0,0 3-1 0,-1-3 0 0,9 4-17 0,-4-4-3 0,3 0-1 0,1 0 0 0,3 3-11 0,1 1-3 0,3-4 0 0,5 3 0 0,-1-3-8 0,4 0 8 0,8 0-8 0,-3-3 8 0,-5-1-8 0,4 4 8 0,4 0-8 0,0 0 8 0,-3 0-8 0,-1 0 0 0,-4 4 0 0,0-4 0 0,1 3 0 0,3-3 0 0,-8 7 0 0,8-3 0 0,0-4 0 0,1 0 0 0,-5 0 0 0,0 0 0 0,4 3-12 0,1 0 3 0,-1-3 0 0,-4 0 0 0,0 0-23 0,1 0-4 0,-9 4 0 0,0-4-1 0,1 3-39 0,-5 1-7 0,1-1-1 0</inkml:trace>
    </iact:actionData>
  </iact:action>
  <iact:action type="add" startTime="105769">
    <iact:property name="dataType"/>
    <iact:actionData xml:id="d14">
      <inkml:trace xmlns:inkml="http://www.w3.org/2003/InkML" xml:id="stk13" contextRef="#ctx0" brushRef="#br5">2066 10189 633 0,'0'0'28'0,"-8"0"6"0,0-3-34 0,4-1 0 0,4 4 0 0,-8-3 0 0,4-1 147 0,4 4 22 0,0 0 5 0,-4-3 1 0,4 3-124 0,0 0-25 0,0 0-5 0,0 0-1 0,0 0-30 0,0 0-6 0,0 0-2 0,0 0 0 0,0 0 8 0,0 0 2 0,0 0 0 0,0 0 0 0,0 0 27 0,8 0 5 0,-8 0 2 0,0 0 0 0,8 0 11 0,4 3 3 0,0-3 0 0,-1 0 0 0,5 0 7 0,4 0 1 0,-5 0 1 0,5 0 0 0,3 0-9 0,5 0-1 0,-1 4-1 0,5-4 0 0,3 3-10 0,4 1-1 0,0-4-1 0,4 0 0 0,4 3-26 0,0 1 8 0,-3-4-8 0,3 3 0 0,-4 0 0 0,0-3 0 0,-4 4-9 0,4-4 9 0,-4 0-21 0,8 3 2 0,-7-3 1 0,3 4 0 0,0-4-5 0,-4-4-1 0,4 4 0 0,-4-3 0 0,-3 3-15 0,-1-4-3 0,-4 1-1 0,1 0 0 0,-9 3-49 0,4-4-9 0,17 1-3 0,-13-1 0 0</inkml:trace>
    </iact:actionData>
  </iact:action>
  <iact:action type="add" startTime="105769">
    <iact:property name="dataType"/>
    <iact:actionData xml:id="d15">
      <inkml:trace xmlns:inkml="http://www.w3.org/2003/InkML" xml:id="stk14" contextRef="#ctx0" brushRef="#br5">1819 11060 1440 0,'0'0'128'0,"0"0"-103"0,0 0-25 0,8-3 0 0,3 3 40 0,1-4 2 0,4 1 1 0,3-4 0 0,5 3-43 0,-5-3 0 0,9 0-11 0,-1 0 3 0,5 4 8 0,-5-4 0 0,1 0 0 0,3 3-8 0,0-3 8 0,-3 1 0 0,3-1 0 0,0 3 0 0,5-3 0 0,-1 4-12 0,0-1 2 0,4-3 0 0,1 4 21 0,3-1 4 0,-4 1 1 0,0 3 0 0,-4 0-16 0,5 3 9 0,-1-3-9 0,-4 4 8 0,0-4-8 0,-3 0-11 0,3 3 3 0,-4 4 0 0,1-3 8 0,3-1 0 0,0 4-9 0,0-3 9 0,1 3-39 0,-5-1-3 0,0-2-1 0,1 3 0 0,-1 3-24 0,1-3-5 0,18 11 0 0,-14-11-1 0</inkml:trace>
    </iact:actionData>
  </iact:action>
  <iact:action type="add" startTime="105769">
    <iact:property name="dataType"/>
    <iact:actionData xml:id="d16">
      <inkml:trace xmlns:inkml="http://www.w3.org/2003/InkML" xml:id="stk15" contextRef="#ctx0" brushRef="#br5">1917 11583 864 0,'0'0'76'0,"0"0"-60"0,0 0-16 0,0 0 0 0,0 0 158 0,0 0 29 0,0 0 5 0,8 3 2 0,-1 4-155 0,1-3-31 0,0-1-8 0,4 1 0 0,-12-4 8 0,15 7 0 0,1-4 0 0,0 1 0 0,0-1-8 0,-1-3-10 0,1 4 10 0,3-1-13 0,1 1 13 0,0-1 16 0,-1-3-3 0,5 4-1 0,-1-1 4 0,5-3 1 0,-1 4 0 0,5-4 0 0,3 0-4 0,0-4-1 0,4 1 0 0,4-1 0 0,0 4-12 0,5-3-12 0,-5-1 3 0,8 1 0 0,-8-1-9 0,0 1-2 0,0-1 0 0,0 1 0 0,0-4-70 0,8 3-14 0,43-6-4 0,-19-1 0 0</inkml:trace>
    </iact:actionData>
  </iact:action>
  <iact:action type="add" startTime="105769">
    <iact:property name="dataType"/>
    <iact:actionData xml:id="d17">
      <inkml:trace xmlns:inkml="http://www.w3.org/2003/InkML" xml:id="stk16" contextRef="#ctx0" brushRef="#br5">2003 13276 115 0,'0'0'10'0,"0"0"-10"0,0 0 0 0,0 0 0 0,0 0 244 0,0 0 48 0,0 0 8 0,0 0 3 0,0 0-236 0,0 0-47 0,0 0-10 0,0 0-2 0,0 0 26 0,12-3 5 0,-4 3 1 0,3-4 0 0,1-3-16 0,0 4-4 0,3-4 0 0,1 3 0 0,-4 1 12 0,8-8 1 0,-5 5 1 0,5-5 0 0,-1 4-4 0,1 0-1 0,3 0 0 0,1 4 0 0,3-4-29 0,5 3 0 0,3-3 0 0,0 4 0 0,5-4 11 0,-1 0 2 0,-4-4 1 0,8 8 0 0,-4-4-14 0,4 3 0 0,-3-3 0 0,-5 4-10 0,4-1 10 0,-4 4 0 0,1 0 0 0,3 0 0 0,4 0-13 0,0 4-1 0,0-1 0 0,0 1 0 0,0-1-50 0,4-3-11 0,-3 7-1 0,-5-7-584 0</inkml:trace>
    </iact:actionData>
  </iact:action>
  <iact:action type="add" startTime="105769">
    <iact:property name="dataType"/>
    <iact:actionData xml:id="d18">
      <inkml:trace xmlns:inkml="http://www.w3.org/2003/InkML" xml:id="stk17" contextRef="#ctx0" brushRef="#br5">2026 14715 864 0,'-11'0'76'0,"3"4"-60"0,0-4-16 0,0 3 0 0,8-3 156 0,-4-3 29 0,0 3 6 0,4 0 1 0,0 0-123 0,0 0-24 0,0 0-5 0,0 0 0 0,0 0-40 0,0 0 0 0,0 0 0 0,0 0 0 0,0 0-8 0,4-7 8 0,4 0-8 0,4 0 8 0,-12 7 0 0,12-4 0 0,-1 1 0 0,5 0 8 0,-4 3 18 0,3 0 4 0,1 0 1 0,4 0 0 0,-1 3-18 0,5 0-3 0,3 1-1 0,-3-1 0 0,3 1-9 0,5 3 0 0,3 0 0 0,-4-4 0 0,5 1 0 0,3-1-12 0,0 4 2 0,0-3 1 0,4-4-8 0,0 3-2 0,-3 1 0 0,-1-4 0 0,0 0-13 0,-4 3-4 0,0-3 0 0,1 4 0 0,-1-4-24 0,4 0-4 0,0-4-2 0,-3 4-577 0</inkml:trace>
    </iact:actionData>
  </iact:action>
  <iact:action type="add" startTime="105769">
    <iact:property name="dataType"/>
    <iact:actionData xml:id="d19">
      <inkml:trace xmlns:inkml="http://www.w3.org/2003/InkML" xml:id="stk18" contextRef="#ctx0" brushRef="#br5">1944 15451 1555 0,'-16'10'68'0,"16"-10"16"0,0 0-68 0,-3 7-16 0,-5-3 0 0,8-4 0 0,0 0 69 0,0 0 11 0,0 0 1 0,0 0 1 0,11 6-74 0,1 1-8 0,4-7-14 0,-4 0 3 0,-1 0 11 0,1 0-10 0,4-3 10 0,0-1-10 0,-1 1 18 0,5 0 3 0,-5-1 1 0,5 1 0 0,4-1 13 0,-1-3 3 0,5 4 1 0,-1-4 0 0,4 0-6 0,5 3-2 0,3-3 0 0,0 0 0 0,12 0-9 0,-4-3-1 0,0 3-1 0,4-4 0 0,-4 4-10 0,4 0-14 0,-4 0 3 0,0 4 1 0,-4 0-25 0,8-1-5 0,8 1 0 0,-4 3-1 0,-4 0-112 0,4 0-23 0,46 0-4 0,-22 3 0 0</inkml:trace>
    </iact:actionData>
  </iact:action>
  <iact:action type="add" startTime="105769">
    <iact:property name="dataType"/>
    <iact:actionData xml:id="d20">
      <inkml:trace xmlns:inkml="http://www.w3.org/2003/InkML" xml:id="stk19" contextRef="#ctx0" brushRef="#br5">3786 2659 954 0,'0'0'42'0,"0"0"9"0,0 0-41 0,0 0-10 0,0 0 0 0,0 0 0 0,0 0 36 0,0 0 4 0,0 0 2 0,12 0 0 0,-4 4-34 0,4-1-8 0,-12-3 0 0,7 7 0 0,1-3 0 0,4-1-9 0,-4 0 9 0,0 1-13 0,3 3 13 0,1-4 13 0,0 1-2 0,0 3-1 0,-1-4 8 0,1 1 2 0,8-1 0 0,-4 1 0 0,3 3-4 0,1-4 0 0,-1 1 0 0,5-4 0 0,3 3-5 0,1 1-2 0,3-1 0 0,0-3 0 0,1 0-1 0,-1 4-8 0,0-4 12 0,1 3-4 0,3-3 11 0,-4 4 1 0,5-1 1 0,-5-3 0 0,0 4-12 0,-3-1-9 0,3 1 12 0,-3-4-12 0,-1 3 0 0,1 1 0 0,-5-4 0 0,1 0 0 0,-1 0 0 0,1 0 0 0,-1 3 0 0,1-3 0 0,-9 0 0 0,1 0 0 0,0 0 0 0,-1 4 0 0,-7-4 8 0,0 0-8 0,-8 0 0 0,0 0 0 0,0 0 12 0,0 0-4 0,0-7 0 0,-8 3-8 0,0 1 0 0,-3-1 0 0,-1 1 0 0,-8-1 0 0,5 4 0 0,-9 0 0 0,4 0 0 0,-7 0-9 0,3 0 9 0,-3 0 0 0,0 0 0 0,-5 0 0 0,1 0 0 0,-8 0 0 0,3 0 0 0,-3 0 8 0,-4 0-8 0,0 0 0 0,0 0 0 0,0 0 0 0,-4 4 0 0,4-1 0 0,0-3 0 0,3 0-8 0,1 0 8 0,0 0 0 0,0-3 0 0,-4-1-8 0,3 1 8 0,1-1 0 0,0 1 0 0,8-1-8 0,-5 1 8 0,5-1 0 0,0 1 0 0,-1 3 0 0,1-4 0 0,8 1 0 0,-1-1 0 0,4 4 8 0,5 0 3 0,3-3 1 0,0-1 0 0,4 4 0 0,8 0-12 0,0 0 0 0,0 0 0 0,0 0 0 0,0 0 0 0,16-3 0 0,0-1 0 0,3 1 0 0,9-1 0 0,-1 1 0 0,8-4 0 0,1 3 8 0,3 4-8 0,0-3 0 0,4-1 0 0,0 4 0 0,0-3 0 0,1 0 0 0,-1 3 0 0,8-4 0 0,0-3 0 0,0 4 0 0,-8-1 0 0,8 1 0 0,0 3 0 0,3 0 0 0,-7 0 0 0,0 3 0 0,-3-3 0 0,-1 0 0 0,0 0 0 0,-4 0 0 0,-4-3 0 0,1 3 0 0,-1-4 0 0,-4 4 0 0,-3-3 0 0,-1 3 0 0,-3 0 0 0,-5 0 0 0,-3 3 0 0,0-3 0 0,-9 0 0 0,-7 0 0 0,0 0 0 0,0 0 0 0,0 0 0 0,0 0 12 0,-7 0-12 0,-5 0-11 0,-4 0 3 0,0 0 0 0,-3-3 8 0,-5 3-10 0,-3-4 10 0,3 1-10 0,-3 3-2 0,-1 0-1 0,1 0 0 0,-8 0 0 0,3-4 13 0,-3 4-9 0,0-3 9 0,0-1-8 0,-9 1 0 0,1-1 0 0,4 1 0 0,0-1 0 0,-4 4-3 0,0-3 0 0,4-1 0 0,3 1 0 0,-3-1 11 0,0 1 0 0,4-1 0 0,-1 8 0 0,1-4 8 0,4 0-8 0,-5 0 10 0,5 3-10 0,0-6 19 0,3 3-3 0,5 3 0 0,3-3 0 0,1 0-16 0,3 0 0 0,0 0 0 0,4 4 0 0,1-4 0 0,3 0 0 0,8 0 0 0,0 0 0 0,0 0 0 0,0 0 0 0,0 0 0 0,12 0 0 0,7 0 10 0,1 0-2 0,3 0 0 0,1 0 0 0,7 0 0 0,1-4 0 0,-1 4 0 0,4 0 0 0,0 0-8 0,1-3 0 0,3 6 9 0,4-3-9 0,4 0 0 0,4-3 8 0,-4-1-8 0,4 4 0 0,4 0 0 0,-4-3 9 0,0 3-9 0,-4 0 0 0,4 0-16 0,-4 3-11 0,0-3-1 0,0 0-389 0,0 4-78 0</inkml:trace>
    </iact:actionData>
  </iact:action>
  <iact:action type="add" startTime="105769">
    <iact:property name="dataType"/>
    <iact:actionData xml:id="d21">
      <inkml:trace xmlns:inkml="http://www.w3.org/2003/InkML" xml:id="stk20" contextRef="#ctx0" brushRef="#br5">2164 7750 925 0,'-20'-11'40'0,"12"8"10"0,0 3-40 0,-3-4-10 0,-1 1 0 0,0 0 0 0,0-4 10 0,1 3 0 0,3 1 0 0,-4-1 0 0,0 4-10 0,4-3 0 0,-3-1 0 0,-1 1 8 0,-4-1 2 0,4 1 0 0,5-4 0 0,-1 0 0 0,-4 7 13 0,4-7 2 0,-4 3 1 0,5 1 0 0,7-1 16 0,0 4 3 0,-8-7 1 0,8 7 0 0,0 0-17 0,0 0-3 0,0 0-1 0,0 0 0 0,0 0-8 0,0 0-1 0,4-3-1 0,3-1 0 0,5 1-6 0,0 3-1 0,4-4 0 0,-1 1 0 0,1-1 5 0,0 1 1 0,3 3 0 0,1-4 0 0,3 1 5 0,-3-1 1 0,7 1 0 0,-3 3 0 0,3-3-11 0,5-1-1 0,-5 1-8 0,8-1 12 0,1 4-12 0,-1-3 0 0,4-4-12 0,0 3 12 0,4 1 0 0,5-1 8 0,-9 1 0 0,0-1 1 0,0 1-9 0,0-1 0 0,0 4-12 0,-3 0 12 0,-1 0-10 0,0 4 10 0,1-1 0 0,-5-3-9 0,8 0 9 0,-8 4 0 0,1-1 0 0,-1 1-8 0,4-4 8 0,-3 3-12 0,-9 1 12 0,5-4-12 0,-5 3 3 0,-3-3 0 0,-1 0 0 0,-3 4 0 0,0-1 9 0,-4-3-8 0,-5 0 8 0,-7 0-8 0,0 0-1 0,0 0 0 0,0 0 0 0,0 0 0 0,0 0 9 0,0 0 0 0,0 0 0 0,-7 0 8 0,-5 0-8 0,-4 0 0 0,0 0 0 0,1-3 0 0,-1 3-12 0,-3-4-3 0,-5 4-1 0,4-3 0 0,-7 3 3 0,0 0 0 0,-5-4 0 0,5 4 0 0,-5-3 13 0,5 3 0 0,-4 0 0 0,3 0 0 0,-3-4 11 0,3 4-2 0,1 0 0 0,-8 0 0 0,-1 0-9 0,1 0 0 0,-4 0 0 0,4 0 8 0,-1 4-8 0,-3-1 0 0,4 1 0 0,-4-1 0 0,3 1 0 0,1-1 0 0,0-3 0 0,4 7 0 0,-1-3 0 0,5-1 0 0,-1 0 0 0,1 1 0 0,3-1 0 0,-3 4 0 0,3-7 0 0,1 7 0 0,7-3 15 0,1-1 1 0,-5 1 0 0,8-1 0 0,-3 4-8 0,-1-3-8 0,8-1 11 0,-4-3-11 0,4 7 0 0,1-3 0 0,7-4 0 0,0 0-12 0,0 0 12 0,0 0-11 0,0 0 11 0,0 0-10 0,0 0 10 0,0 0 0 0,0 0 10 0,11 3-10 0,1 1 0 0,4-4 0 0,-4 3 0 0,3 1 0 0,5-1 8 0,-1 1-8 0,1-1 0 0,4-3 0 0,-5 0 8 0,5 4-8 0,3-4 0 0,0 0 0 0,1 0 0 0,-1 0-15 0,5 0 2 0,-1 0 0 0,0 0 13 0,5-4 0 0,-5 4 0 0,0 0 0 0,1-3-11 0,-1 3 11 0,-3-4-12 0,-1 4 12 0,0-3 0 0,-3-1 0 0,-1 4 0 0,-3-3 0 0,4 3-8 0,-9 0 8 0,1-4 0 0,0 4 0 0,-5 0 0 0,1 0 0 0,0 4 0 0,-4-4 0 0,3 0 0 0,-11 0 0 0,4 3 0 0,-4-3 0 0,0 0 0 0,0 0-10 0,0 0 10 0,0 0-12 0,0 0 12 0,0 0-10 0,0 0 10 0,-4 7-10 0,4-7 10 0,-7 7 0 0,-5 0 0 0,-4-3 8 0,4-1-8 0,-3 1 0 0,-1-1 0 0,-4 1 0 0,5-1 0 0,-5 4 0 0,5-4 0 0,-5 4 0 0,-4 0-8 0,5 0-4 0,3-3 0 0,0 3-389 0,1 3-79 0</inkml:trace>
    </iact:actionData>
  </iact:action>
  <iact:action type="add" startTime="105769">
    <iact:property name="dataType"/>
    <iact:actionData xml:id="d22">
      <inkml:trace xmlns:inkml="http://www.w3.org/2003/InkML" xml:id="stk21" contextRef="#ctx0" brushRef="#br5">1991 9269 1209 0,'0'0'53'0,"0"0"12"0,0 0-52 0,4-7-13 0,-4-3 0 0,8 3 0 0,-8 7 47 0,4-4 6 0,8-3 2 0,-1 4 0 0,1-1-55 0,4 1 0 0,3 3-8 0,1-4 0 0,0 4 8 0,-1-3-8 0,1-1 8 0,3 1-8 0,5-1-13 0,-5 1-3 0,5-4 0 0,-1 3 0 0,1 1 24 0,3-4-11 0,4 4 11 0,-3-4-8 0,-1 7 22 0,0-4 5 0,8 4 1 0,-3 0 0 0,-1 0-20 0,0 0 0 0,1 0 0 0,-5-3 0 0,4-1 0 0,-3 4 0 0,-1-3 0 0,0 3 0 0,5-4 0 0,-5 1 0 0,0-4-13 0,1 3 5 0,-5 1 8 0,0-1 0 0,-3 1 0 0,-4 3 8 0,3-4 3 0,-3 8 1 0,-5-4 0 0,1 0 0 0,-16 0-12 0,8 0 0 0,0 0 0 0,-8 0 0 0,0 0 0 0,0 0-11 0,0 0 3 0,-8 7 0 0,-4-7 8 0,0 7 0 0,-3 0 0 0,-1 0 0 0,-8-4-22 0,1 8-2 0,-8-4-1 0,3 3 0 0,-3 0 14 0,-1-3 11 0,5 0-13 0,-8 0 5 0,3 4 8 0,-3-4 0 0,0-4 0 0,0 1 0 0,-9-1 24 0,5 4 6 0,0 0 2 0,-4-3 0 0,4 3-20 0,0-4-3 0,-5 1-1 0,5-1 0 0,4 1-8 0,-4-1 0 0,7 1 9 0,-3-1-9 0,8 0 15 0,-5-3-2 0,5 0 0 0,3 0 0 0,1 4-4 0,-1-4-1 0,5-4 0 0,3 4 0 0,0 4 26 0,5-4 5 0,-1-4 1 0,4 4 0 0,0 0-31 0,8 0-9 0,0 0 0 0,0 0 0 0,0 0 8 0,0 0-8 0,12 0 0 0,4 0 0 0,3 0 12 0,5 0-12 0,-1 0 12 0,9 0-12 0,-1-3 14 0,4 0-4 0,1-1-1 0,7-3 0 0,4 0-9 0,0 4 0 0,8-4 0 0,-1 0 0 0,5 3 0 0,-4-3 0 0,0 0 0 0,0 0-11 0,-4 0-5 0,4 4 0 0,4-8-1 0,-1 4 0 0,-3-3-23 0,4 3-4 0,4 4 0 0,-5-1-400 0,-7 4-79 0</inkml:trace>
    </iact:actionData>
  </iact:action>
  <iact:action type="add" startTime="123641">
    <iact:property name="dataType"/>
    <iact:actionData xml:id="d23">
      <inkml:trace xmlns:inkml="http://www.w3.org/2003/InkML" xml:id="stk22" contextRef="#ctx0" brushRef="#br0">5691 2276 918 0,'-4'-4'20'2,"-4"-3"4"-1,8 4 0-1,0-4 3 0,0 0-27 0,0 0 0 0,-4 0 0 0,4 0 0 8,4 0 21-8,0 0-1 9,-12 0 0-9,4 0 0 6,4 0 10-6,0 7 2 7,0 0 0-7,-7-7 0 11,3 4-32-11,-4-4 0 6,8 7 0-5,-4-4 0 7,-8 1 32-8,4 3 0 5,8 0 0-5,0 0 0 8,-8 0 16-8,1 0 3 7,7 0 1-7,0 0 0 8,0 0-7-6,-4 10-1 3,0 1 0-5,0-1 0 8,8 4-24-6,-4 0-4 3,-12 3-2-3,8 1 0 5,8 3 28-7,-8 0 6 8,0 3 0-8,0 4 1 8,0 0-26-6,4-4-6 2,4 8-1-3,-4-1 0 6,-11 0-6-7,11 4-2 6,7 0 0-4,-3 0 0 4,-8 3-8-6,8-3 8 7,0 3-8-5,4-3 8 3,0 0 0-4,-4-4 0 7,-4 1 0-8,4-4 0 7,7-1 4-6,-3 1 0 8,-12-3 0-9,4-4 0 5,8 3-12-5,0-3 10 6,0 0-10-2,-4 0 10 1,-4-4-10-5,0 4 0 10,4-3 0-10,0-1 8 5,-8 0-8-5,4-3-9 9,8-3 9-9,-1-1-13 20,-3-3-23-20,0 4-5 3,0-4-1 0,4-4 0 4,0 1-20-3,-8-4-4-4,0 0-1 0,0 0-430 5,12-4-87-4</inkml:trace>
    </iact:actionData>
  </iact:action>
  <iact:action type="add" startTime="124086">
    <iact:property name="dataType"/>
    <iact:actionData xml:id="d24">
      <inkml:trace xmlns:inkml="http://www.w3.org/2003/InkML" xml:id="stk23" contextRef="#ctx0" brushRef="#br0">5816 2826 1382 0,'0'0'123'2,"0"0"-99"6,0 0-24-7,0 0 0 4,0 0 57-5,0 0 7 7,0 0 0-7,0 0 1 8,8 11-65-8,-4-1 0 9,-4 1 0-9,0-1-12 7,0 4 12-7,0 0 0 10,4 3 0-10,-8-3-9 5,-4 4 9-3,8-1 0 3,0 1 0-4,0 3 0 5,-7-4 18-5,7 0-1 5,0 4 0-6,0-3 0 11,3-1-7-11,-6-3-2 5,3 0 0-1,0 0 0 0,0-4-8-4,0-3 8 6,0-7-8-5,0 0 8 8,0 0 7-9,0 0 1 6,0 0 0-6,0 0 0 10,0 0 0-10,0 0 0 5,0 0 0-5,0-10 0 10,-8-1-8-10,8-2-8 4,4-1 11-3,0 0-11 7,-8 0 16-8,4 0-3 7,0 0-1-7,4-4 0 8,3 1-12-8,-3 0 0 7,-4 3 8-7,8 0-8 9,0-4 0-9,0 4 0 8,-4 0 0-8,0 0 0 5,7-3 0-4,-3 3-10 7,-4 0 10-8,0 0-8 7,4 4 8-5,0-1 0 3,0 4 0-5,-1 0 0 8,-3 0 0-6,8 0 8 3,4 4-8-5,-4 3 11 8,-12 0-11-8,7 7 0 7,5 0 0-7,4 0 8 9,-4 7-8-9,-5-4 0 6,1 4 0-4,4 4 0 7,4-1 0-6,-5 0 0-2,-11 1 0-1,8 3 0 9,4 3 0-8,-4-3 0 4,-8 4 0-3,4-5 8 5,0 5-8-6,4-4 0 3,-1 0 0-4,-3 0 0 10,-4-4 0-6,4 0 0-1,8-3-12-1,-8 0 12 3,-4-3-25-5,4-1 2 10,4-3 1-8,3 0 0 14,1-3-74-15,-4-8-16 1,0 1-2-2</inkml:trace>
    </iact:actionData>
  </iact:action>
  <iact:action type="add" startTime="124627">
    <iact:property name="dataType"/>
    <iact:actionData xml:id="d25">
      <inkml:trace xmlns:inkml="http://www.w3.org/2003/InkML" xml:id="stk24" contextRef="#ctx0" brushRef="#br0">6655 2136 1638 0,'0'0'72'2,"0"0"16"-1,0 0-71-1,0 14-17 4,0 0 0-4,4 4 0 9,4-1 0-9,-8 8-19 7,-8-1 4-7,8 7 1 9,8 1 14-9,-8 2 0 5,-8 1 12-5,0 4-12 10,4-1 19-10,4 0-3 7,0 4-1-7,-4 0 0 10,-3 0-15-10,7-4 0 4,3 4 0-4,-6-4 0 8,-9-3 0-8,12 0 0 8,8-4 8-7,-4-3-8 5,-8 0 0-6,4-7 0 9,0 0 0-7,7 0 0 2,5-4-19-4,-4 1 0 9,-12-4 0-9,8-1 0 20,8 1-55-19,-8-3-11-1,-4-1-3 0,0-10 0 0</inkml:trace>
    </iact:actionData>
  </iact:action>
  <iact:action type="add" startTime="124898">
    <iact:property name="dataType"/>
    <iact:actionData xml:id="d26">
      <inkml:trace xmlns:inkml="http://www.w3.org/2003/InkML" xml:id="stk25" contextRef="#ctx0" brushRef="#br0">6310 2781 1922 0,'0'0'42'1,"0"0"9"-1,0 0 1 0,0 0 3 0,0 0-44 0,8 10-11 8,4-3 0-7,0 4 0 5,3-1 0-6,1 1-11 6,-4-1 3-5,7 1 0 6,9-1 0-7,-5 1 0 6,-3-4 0-6,7 3 0 10,13 1-5-10,-9-5-1 6,-4 1 0-6,9 0 0 9,-1-3 14-9,0-1 0 7,-7 1 0-7,3-4 0 9,-8-4 0-9,5 4-9 5,3-3 1-5,-3-1 0 9,-5 1 8-9,1-4 12 6,-1 3-2-4,1-6-1 5,-1 0-9-7,-3-1 0 7,-1 1 0-7,1-1 0 8,0-3 0-8,-5 4 0 7,1-8 0-7,-4 4 0 8,-1 4 0-8,-7-7 0 8,4 3 0-6,-4 0 0 3,-8 0 0-5,0 3 0 10,4-3 0-10,-8 0 0 5,5 1 0-5,-9 2 0 7,0 1 0-7,-4 3 0 8,1 3 0-8,-1 1 0 9,-4 6 0-9,1 4 0 6,-1 0 0-6,-3 4 0 7,-1-1 0-7,1 4 0 10,-5 0 14-10,5 0 1 4,-1 3 0-4,9 1 0 11,-1-1-6-11,0 0-1 4,-3 4 0-4,3-3 0 11,4-1-8-11,4 4 0 4,0 0 0-4,1 0 0 9,-5-4 0-8,8 4 0 4,8-3 0-5,0-1 0 9,-8-3-11-9,12 0 11 8,3 0-8-6,5-4 8 3,0 1 0-5,0-4 0 8,-1 3 0-8,9-3-8 7,-1-7 8-5,-3 4 0 6,-1-4 0-8,5-4 0 5,-1 1 11-4,-3-1-3 6,7-6 0-4,-7 3 0 1,4-4 0-4,-1 1 0 7,1-4 0-7,-1 4 0 8,1-8-8-8,-1 4 0 6,-3 0 0-4,3 0 8 6,-3-3-8-8,-1-1 0 5,-3-2 0-5,4-1 0 11,-5 0 0-11,-3 0 0 4,0 3 0-4,0-2 0 13,-1 2 0-11,1 1 0-2,-4-1 0 0,-4 4 0 9,4 0 21-9,-4 4-1 7,0 3 0-7,-4 7 0 8,0 0-6-8,0 0-2 7,0 0 0-7,0 0 0 9,0 0-3-8,4 7-1 5,-1 3 0-6,1 1 0 8,4 3-8-8,-4 0 0 10,0 3 0-10,0 1 8 4,0-1-8-4,0 0 0 6,0 4 0-3,0 0 0 3,0 0 0-4,3-3 0 3,1 2 0-5,0 1 0 8,0-3 0-8,0-1 0 6,4 4-9-4,-1-7 9 19,1 0-28-20,4-4-1 2,-4 1-1-1,7-1 0 5,1-6-39-1,-1-4-8-4,1 0-2-2,3-4 0 9,1-3-42-6,3 0-9-2,1-7-2-1,-1 1 0 9,5-1-1-8,-5-4-1-1,0 4 0 0,-3-3 0 14,3-1 58-13,-3 1 12-1,-1-4 3 1,-3 4 0 1,0-1 45-2,-5 4 16 8,1-3-12-8,-4-1 12 7,0 1 0-7,-1 0 18 10,-3 3-2-9,0 0-1 2,0-4 58-1,-4 4 12 6,-4 0 3-8,0 0 0 5,0 1-13-5,0 2-3 7,-4 1 0-6,0 3 0 7,-4 0 12-8,4 3 1 7,-8 1 1-7,5 6 0 8,-5-3-15-8,0 4-3 6,-8 3-1-6,1 0 0 9,-1 7-30-8,1 0-5 4,-1-1-2-4,0 5 0 10,-3-1-13-11,3 4-2 4,1 0-1-4,3 0 0 6,0 0-2-3,5 0 0 3,-5 3 0-4,0-3 0 3,8 0-12-5,1 0 9 8,-1-4-9-8,0 4 8 7,4-7-8-5,4 4 0 5,0-4 0-7,4 0 0 8,0-4-16-8,4 0-4 9,-4-3-2-7,3-3 0 0,5-1 8 0,0-3 2 4,4-3 0-6,-1-1 0 8,5-3 12-6,-1 0 0 2,5-3 0-1,-1 0 0 2,1-4 0-3,0 0 0 4,-5 0 8-6,1 0-8 21,-1 0-22-20,1-4-8 0,-8 4-2 1,-1-3 0 0,1 7 52-2,-4-4 11 3,4 0 1-1,-8 3 1 7,0 1-17-8,0 3-3 1,-1-4-1 0,-3 11 0 5,0 0 6-6,0 0 1 5,0 0 0-6,0 0 0 10,0 0-7-10,0 0-2 6,8 11 0-6,0 3 0 6,0-4-10-4,-4-3 0 5,0 11 0-7,4-4 0 7,-4 6 0-7,3-2 0 10,-3 3-9-7,4 0 9-2,-4 0-8 0,8 3 8 6,-4-3-12-3,0 0 12 13,3 0-32-17,5-4 1 2,-4 1 0 0,3-1 0 10,1-3-170-10,0 0-35 0,-1-4-6-2,5-3-2 0</inkml:trace>
    </iact:actionData>
  </iact:action>
  <iact:action type="add" startTime="126009">
    <iact:property name="dataType"/>
    <iact:actionData xml:id="d27">
      <inkml:trace xmlns:inkml="http://www.w3.org/2003/InkML" xml:id="stk26" contextRef="#ctx0" brushRef="#br0">8638 2683 1555 0,'-19'-10'68'0,"11"7"16"0,-4-1-68 1,0 4-16 4,5 0 0-5,-1 0 0 10,-4 4 66-10,4-4 10 6,0 3 1-6,-3 1 1 21,-1-4-90-21,4 6-17 0,0-2-4 1,-4 3-1 13,5-4-1-14,-5 1 0 1,0 3 0 1,0 0 0-2,0 0 35 0,1 3 0 6,-1 1 12-6,0 3-3 9,0 0 3-7,1 0 1 4,3 3 0-6,0 4 0 6,0-4-13-4,4 4 0 7,4 0 0-7,-4-3 0 0,4 2 0-2,4 1 0 8,0 0 8-7,4 0-8 6,0 0 0-7,8 0 9 6,-1 0-9-1,5-4 8-1,-1 1 0-4,1-1 0 6,4-3 0-6,-1 3 0 11,4-6-8-11,5 3 0 4,-1-4 0-3,1 4 8 10,-1-7-8-11,-4-3-11 3,5-4 3-3,-5 0 0 12,-3-4 8-11,3 1-8 1,-3-1 8-2,-1-3-8 10,-3-3 8-10,3-4 11 6,1 0-3-6,-5-3 0 8,5-4-8-8,-5 0 0 7,1-4 0-7,4 1 8 8,-9 0-8-8,1-4 0 7,0-4 0-4,-1 1 8 2,-3 0-8-5,0-8 0 10,0 1 0-10,-9 0-11 5,1-4 11-5,0 3 0 10,-4-2 0-9,0-5-8 3,0 5 8-4,-8 2-8 8,5 1 8-8,-5 3-8 7,4 7 8-7,-4 0 11 6,0 4-3-3,-4 3 0 3,8 0 18-6,-3 4 3 6,3 3 1-5,-4 3 0 9,4 1-18-10,-4 6-3 4,8 4-1-2,0 0 0 8,-8 4-8-10,0 3 0 4,1 0 0-4,-1 7 0 9,4 0 0-9,0 3 0 5,-4 4 0-5,4 3 0 9,0 4 0-9,4 4 15 7,0 2-3-7,0 1 0 8,4 7 5-8,4 0 1 8,0 3 0-8,4 1 0 7,-1-1-18-7,1 0 0 10,8-7 0-10,-1 4 0 5,5-7-12-5,-5 0-7 6,5-4-1-5,-5-3 0 6,5-3-3-4,-4-1-1 2,-1-3 0-1,1-4 0 16,-5 1-32-19,1-4-8 1,-4-4 0-2,4 4-668 0</inkml:trace>
    </iact:actionData>
  </iact:action>
  <iact:action type="add" startTime="126595">
    <iact:property name="dataType"/>
    <iact:actionData xml:id="d28">
      <inkml:trace xmlns:inkml="http://www.w3.org/2003/InkML" xml:id="stk27" contextRef="#ctx0" brushRef="#br0">8713 2861 2012 0,'0'0'89'1,"0"0"19"-1,0 0-87 0,0 0-21 5,0 0 0-5,0 0 0 9,12-7 0-9,3 7 0 7,1 0 0-7,7-3 8 21,-3 3-32-20,7-4-7-1,1 1-1 0,-1-4 0 14,9 0 2-13,-5 0 0-1,4-4 0 0,-3 1 0 0,7-1 30 0,4-2 0 8,-4-1 0-8,0 3 0 8,0-3-25-8,-3 0 1 7,-5 0 0-7,0 4 0 8,-3 3 16-8,-1 0 8 8,-7 3-8-8,3 4 8 7,-3-3 8-7,-4 6 6 11,-1 4 2-11,1 4 0 4,-4 6 9-4,0 1 3 8,-5 6 0-8,5 1 0 8,-4 2-5-6,-4 1-1 3,4 4 0-5,-8-4 0 8,4 3-10-8,-4 0-1 6,0 1-1-4,4-5 0 5,-4 5 6-7,0-1 0 7,4 1 1-7,-1-1 0 20,1 4-38-17,0-4-8 0,0-3-2-3,4 0 0 9,-4-7-20-9,0 0-4 1,-4-7-1-1,8 0 0 14,-4-4-118-14,0-3-24 3,-4-7-5-3</inkml:trace>
    </iact:actionData>
  </iact:action>
  <iact:action type="add" startTime="126957">
    <iact:property name="dataType"/>
    <iact:actionData xml:id="d29">
      <inkml:trace xmlns:inkml="http://www.w3.org/2003/InkML" xml:id="stk28" contextRef="#ctx0" brushRef="#br0">9650 2359 1548 0,'-16'-3'34'2,"16"3"7"-2,0 0 2 0,0 0 0 0,0 0-35 1,4 10-8 2,8-3 0-1,-1 4 0 2</inkml:trace>
    </iact:actionData>
  </iact:action>
  <iact:action type="add" startTime="127151">
    <iact:property name="dataType"/>
    <iact:actionData xml:id="d30">
      <inkml:trace xmlns:inkml="http://www.w3.org/2003/InkML" xml:id="stk29" contextRef="#ctx0" brushRef="#br0">10038 2666 2070 0,'0'0'45'1,"0"0"10"-1,-4 4 1 0,-4 6 3 0,4 0-47 0,-4 1-12 9,4 3 0-9,-4 0 0 18,0 3-59-18,1 1-13 0,-5-1-4 0,-4 4 0 16,4 0 16-16,-3-4 4 0,-1-3 0 0,0 4 0 0,1-1 56 0,-1 0 16 7,0 1 0-7,5-1 1 9,-1 1 17-7,4-1 3 3,0 1 1-5,4-4 0 9,4-1-46-9,0 1-10 5,0-3-2-5,4-1 0 11,4-3-2-11,0 0-1 4,0 0 0-4,3-3 0 9,1-4 23-9,4-4 0 6,-4 1 0-6,3-1 0 8,5-3 0-8,-4 0 15 8,-1-3-3-8,1-1 0 8,4-3 3-5,-5 4 0 2,1 0 0-3,-4-4 0 3,3 0-15-5,-3 0 0 10,-4-4 0-8,0 4-10 1,-4 0 25-1,4-3 5 5,-8 3 0-7,0-3 1 5,0-1-21-4,0 1 0 6,-4-1 0-7,0 1 0 8,-4 0-14-8,0-1-7 8,0 1-2-8,-4 6 0 7,5-3 5-7,-5 7 1 7,-4 4 0-7,4 3 0 9,-3 0 17-9,-1 0 16 5,0 7-4-5,1 0 0 11,-1 3 13-10,4 1 3 2,-3-1 0-3,3-3 0 10,4 4-28-10,0-4 0 6,-4 3 0-6,8 0 0 8,1 1 0-8,-1-4 0 7,4-7 0-7,7 7 0 9,-3 0 0-9,-4-7 0 7,8 10 0-7,4-6 0 7,0-4 9-7,3 0 0 11,1 0 0-11,0 0 0 4,-1-4-9-4,5-3 8 8,0 0-8-5,-5 0 8 1,5-3-8-4,3-1 0 9,1 1 9-5,-4 0-9-1,-1-1 8-1,1-3-8 2,-1 4 8-2,5-1-8 4,-5 4 12-4,1-3-3 2,-4 3 0-2,3 0 0 7,1 0-9-9,-4 3 12 5,-1-3-12-5,1 7 12 11,-4-6-12-11,-1 6 12 3,-3 0-12-1,0 3 12 6,0 0 9-8,-4 8 3 5,4-4 0-5,-4 3 0 9,-4 4-13-9,4 0-3 7,-4 0 0-6,0 4 0 6,0-1-8-7,-4 0 0 8,4 4 0-8,-4 0 0 7,0-3 9-7,0 3 3 11,0-1 1-11,0-2 0 5,0 3-4-5,0-4-1 7,0 1 0-7,-4-1 0 8,8-3-8-8,0 0 0 6,-3-4 0-1,3 1 0-2,0-11 9-1,0 0-9 5,0 0 10-6,0 0-10 4,3 7 0-5,-3-7 0 8,12 0 0-8,-4 0 0 7,0-4 11-5,4-3-11 3,-1-3 12-3,1-4-12 7,0 0 25-7,4 0-1-1,-1-3-1-1,-3-1 0 10,4 1-23-10,-1-1 0 7,-3 4 0-5,0-3 0 2,0 3 15 0,-5 0-2 1,1 4 0-3,4-1 0 3,-4 4 7-5,0 4 2 8,4-4 0-8,-5 7 0 7,1 0-22-6,0 3 0 8,4 4 0-9,0 4-8 5,-5-1 8-5,1 8 14 9,4 3-3-6,0 3-1 1,-1 4 2-4,1 3 0 7,0 1 0-7,8-1 0 7,-5 0 0-6,9 1 0 4,-1-5 0-4,5-2 0 21,3-4-55-18,0-7-10-2,1-4-3-2,3 1 0 9,4-8 0-5,4-3 0-4,-3-3 0 0,3-8 0 9,0 1-70-9,4-8-14 0,47-27-4 5,-16 7 0-5</inkml:trace>
    </iact:actionData>
  </iact:action>
  <iact:action type="add" startTime="129882">
    <iact:property name="dataType"/>
    <iact:actionData xml:id="d31">
      <inkml:trace xmlns:inkml="http://www.w3.org/2003/InkML" xml:id="stk30" contextRef="#ctx1" brushRef="#br0">18401 1035 0,'0'0'0,"0"0"0,0 0 0,0 0 0,0 0 0,0 0 0,0 0 0,0 0 0,0 0 0,0 0 0,0 0 0,0 0 0,0 0 0,0 0 0,0 0 0,0 0 0,0 0 0,0 0 0</inkml:trace>
    </iact:actionData>
  </iact:action>
  <iact:action type="add" startTime="129882">
    <iact:property name="dataType"/>
    <iact:actionData xml:id="d32">
      <inkml:trace xmlns:inkml="http://www.w3.org/2003/InkML" xml:id="stk31" contextRef="#ctx1" brushRef="#br0">18280 1248 0,'0'0'0,"0"0"0,0 0 0,0 0 0,0 0 0,0 0 0,0 0 0,0 0 0,0 0 0,0 0 0</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F63F04-7EB6-624F-BF6C-FBDF463E296A}" type="datetimeFigureOut">
              <a:rPr lang="en-US" smtClean="0"/>
              <a:t>2/27/20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00CB7E-9411-5E4C-954F-BE9E01D1605B}" type="slidenum">
              <a:rPr lang="en-US" smtClean="0"/>
              <a:t>‹#›</a:t>
            </a:fld>
            <a:endParaRPr lang="en-US"/>
          </a:p>
        </p:txBody>
      </p:sp>
    </p:spTree>
    <p:extLst>
      <p:ext uri="{BB962C8B-B14F-4D97-AF65-F5344CB8AC3E}">
        <p14:creationId xmlns:p14="http://schemas.microsoft.com/office/powerpoint/2010/main" val="2848759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00CB7E-9411-5E4C-954F-BE9E01D1605B}" type="slidenum">
              <a:rPr lang="en-US" smtClean="0"/>
              <a:t>1</a:t>
            </a:fld>
            <a:endParaRPr lang="en-US"/>
          </a:p>
        </p:txBody>
      </p:sp>
    </p:spTree>
    <p:extLst>
      <p:ext uri="{BB962C8B-B14F-4D97-AF65-F5344CB8AC3E}">
        <p14:creationId xmlns:p14="http://schemas.microsoft.com/office/powerpoint/2010/main" val="2625581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Certain levels of RERI can suggest things about the type of interaction.</a:t>
            </a:r>
          </a:p>
          <a:p>
            <a:endParaRPr lang="en-US" baseline="0" dirty="0"/>
          </a:p>
          <a:p>
            <a:r>
              <a:rPr lang="en-US" baseline="0" dirty="0" err="1"/>
              <a:t>eg</a:t>
            </a:r>
            <a:r>
              <a:rPr lang="en-US" baseline="0" dirty="0"/>
              <a:t> RERI&gt;2 implies "epistatic" interaction in which there are individuals in the population who will have the outcome if and only if both exposures are present.</a:t>
            </a:r>
          </a:p>
          <a:p>
            <a:endParaRPr lang="en-US" baseline="0" dirty="0"/>
          </a:p>
          <a:p>
            <a:r>
              <a:rPr lang="en-US" baseline="0" dirty="0"/>
              <a:t>if RERI&gt;0 and both exposures have positive monotonic effects, then there is an epistatic interaction</a:t>
            </a:r>
          </a:p>
          <a:p>
            <a:r>
              <a:rPr lang="en-US" baseline="0" dirty="0"/>
              <a:t>If RERI&gt;1 and at least one of the exposures has a positive monotonic effect, then there is an epistatic interaction</a:t>
            </a:r>
          </a:p>
          <a:p>
            <a:endParaRPr lang="en-US" baseline="0" dirty="0"/>
          </a:p>
          <a:p>
            <a:r>
              <a:rPr lang="en-US" baseline="0" dirty="0" err="1"/>
              <a:t>pg</a:t>
            </a:r>
            <a:r>
              <a:rPr lang="en-US" baseline="0" dirty="0"/>
              <a:t> 20-21 of </a:t>
            </a:r>
            <a:r>
              <a:rPr lang="en-US" baseline="0" dirty="0" err="1"/>
              <a:t>VanderWeele</a:t>
            </a:r>
            <a:r>
              <a:rPr lang="en-US" baseline="0" dirty="0"/>
              <a:t> and </a:t>
            </a:r>
            <a:r>
              <a:rPr lang="en-US" baseline="0" dirty="0" err="1"/>
              <a:t>Knol's</a:t>
            </a:r>
            <a:r>
              <a:rPr lang="en-US" baseline="0" dirty="0"/>
              <a:t> tutorial.  </a:t>
            </a:r>
          </a:p>
          <a:p>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6</a:t>
            </a:fld>
            <a:endParaRPr lang="en-US"/>
          </a:p>
        </p:txBody>
      </p:sp>
    </p:spTree>
    <p:extLst>
      <p:ext uri="{BB962C8B-B14F-4D97-AF65-F5344CB8AC3E}">
        <p14:creationId xmlns:p14="http://schemas.microsoft.com/office/powerpoint/2010/main" val="2087416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a:xfrm>
            <a:off x="368300" y="698500"/>
            <a:ext cx="6211888" cy="3495675"/>
          </a:xfrm>
          <a:ln/>
        </p:spPr>
      </p:sp>
      <p:sp>
        <p:nvSpPr>
          <p:cNvPr id="39938" name="Notes Placeholder 2"/>
          <p:cNvSpPr>
            <a:spLocks noGrp="1"/>
          </p:cNvSpPr>
          <p:nvPr>
            <p:ph type="body" idx="1"/>
          </p:nvPr>
        </p:nvSpPr>
        <p:spPr>
          <a:noFill/>
          <a:ln/>
        </p:spPr>
        <p:txBody>
          <a:bodyPr/>
          <a:lstStyle/>
          <a:p>
            <a:endParaRPr lang="en-US" altLang="en-US" dirty="0"/>
          </a:p>
          <a:p>
            <a:r>
              <a:rPr lang="en-US" altLang="en-US" dirty="0"/>
              <a:t>This table is an example of detailed </a:t>
            </a:r>
            <a:r>
              <a:rPr lang="en-US" altLang="en-US" baseline="0" dirty="0"/>
              <a:t>reporting on  interaction</a:t>
            </a:r>
            <a:r>
              <a:rPr lang="en-US" altLang="en-US" dirty="0"/>
              <a:t>.  Goal - to present enough information such that readers can evaluate both scales (additive and multiplicative) even if you, as</a:t>
            </a:r>
            <a:r>
              <a:rPr lang="en-US" altLang="en-US" baseline="0" dirty="0"/>
              <a:t> author,</a:t>
            </a:r>
            <a:r>
              <a:rPr lang="en-US" altLang="en-US" dirty="0"/>
              <a:t> are interested in just one of the two.  </a:t>
            </a:r>
          </a:p>
          <a:p>
            <a:endParaRPr lang="en-US" altLang="en-US" dirty="0"/>
          </a:p>
          <a:p>
            <a:r>
              <a:rPr lang="en-US" altLang="en-US" dirty="0"/>
              <a:t>Interaction contrast on additive scale: p</a:t>
            </a:r>
            <a:r>
              <a:rPr lang="en-US" altLang="en-US" baseline="-25000" dirty="0"/>
              <a:t>11 </a:t>
            </a:r>
            <a:r>
              <a:rPr lang="en-US" altLang="en-US" baseline="0" dirty="0"/>
              <a:t>- p</a:t>
            </a:r>
            <a:r>
              <a:rPr lang="en-US" altLang="en-US" baseline="-25000" dirty="0"/>
              <a:t>10</a:t>
            </a:r>
            <a:r>
              <a:rPr lang="en-US" altLang="en-US" baseline="0" dirty="0"/>
              <a:t> - p</a:t>
            </a:r>
            <a:r>
              <a:rPr lang="en-US" altLang="en-US" baseline="-25000" dirty="0"/>
              <a:t>01</a:t>
            </a:r>
            <a:r>
              <a:rPr lang="en-US" altLang="en-US" baseline="0" dirty="0"/>
              <a:t>+ p</a:t>
            </a:r>
            <a:r>
              <a:rPr lang="en-US" altLang="en-US" baseline="-25000" dirty="0"/>
              <a:t>00</a:t>
            </a:r>
            <a:r>
              <a:rPr lang="en-US" altLang="en-US" dirty="0"/>
              <a:t> = 0.13 – 0.20 – 0.19 + 0.082 = = -0.26 + 0.082 = - 0.178 (may be slightly off from their quoted -0.17 in the footnote due to rounding?)</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Measure of Interaction on multiplicative scale:  RR</a:t>
            </a:r>
            <a:r>
              <a:rPr lang="en-US" altLang="en-US" baseline="-25000" dirty="0"/>
              <a:t>11</a:t>
            </a:r>
            <a:r>
              <a:rPr lang="en-US" altLang="en-US" dirty="0"/>
              <a:t>/RR</a:t>
            </a:r>
            <a:r>
              <a:rPr lang="en-US" altLang="en-US" baseline="-25000" dirty="0"/>
              <a:t>10</a:t>
            </a:r>
            <a:r>
              <a:rPr lang="en-US" altLang="en-US" dirty="0"/>
              <a:t>RR</a:t>
            </a:r>
            <a:r>
              <a:rPr lang="en-US" altLang="en-US" baseline="-25000" dirty="0"/>
              <a:t>01</a:t>
            </a:r>
            <a:r>
              <a:rPr lang="en-US" altLang="en-US" dirty="0"/>
              <a:t>  = 1.6/(2.3*2.4) = 0.29</a:t>
            </a:r>
          </a:p>
        </p:txBody>
      </p:sp>
      <p:sp>
        <p:nvSpPr>
          <p:cNvPr id="39939" name="Slide Number Placeholder 3"/>
          <p:cNvSpPr>
            <a:spLocks noGrp="1"/>
          </p:cNvSpPr>
          <p:nvPr>
            <p:ph type="sldNum" sz="quarter" idx="5"/>
          </p:nvPr>
        </p:nvSpPr>
        <p:spPr>
          <a:noFill/>
        </p:spPr>
        <p:txBody>
          <a:bodyPr/>
          <a:lstStyle/>
          <a:p>
            <a:fld id="{6329EB2C-08E1-471B-8C0C-991657B8B533}" type="slidenum">
              <a:rPr lang="en-US" smtClean="0"/>
              <a:pPr/>
              <a:t>8</a:t>
            </a:fld>
            <a:endParaRPr lang="en-US"/>
          </a:p>
        </p:txBody>
      </p:sp>
    </p:spTree>
    <p:extLst>
      <p:ext uri="{BB962C8B-B14F-4D97-AF65-F5344CB8AC3E}">
        <p14:creationId xmlns:p14="http://schemas.microsoft.com/office/powerpoint/2010/main" val="1587765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www.ncbi.nlm.nih.gov</a:t>
            </a:r>
            <a:r>
              <a:rPr lang="en-US" dirty="0"/>
              <a:t>/</a:t>
            </a:r>
            <a:r>
              <a:rPr lang="en-US" dirty="0" err="1"/>
              <a:t>pubmed</a:t>
            </a:r>
            <a:r>
              <a:rPr lang="en-US" dirty="0"/>
              <a:t>/25898051 </a:t>
            </a:r>
          </a:p>
          <a:p>
            <a:endParaRPr lang="en-US" dirty="0"/>
          </a:p>
          <a:p>
            <a:endParaRPr lang="en-US" dirty="0"/>
          </a:p>
          <a:p>
            <a:r>
              <a:rPr lang="en-US" dirty="0"/>
              <a:t>This is an example where the authors had a very strong a priori interest in examining the association of MMR vaccination status in a younger sibling for the outcome of Autism Spectrum Disorder (ASD), stratified by whether that index child had an older sibling with ASD. The authors present their MAIN results within strata of older sibling status with separate reference groups.</a:t>
            </a:r>
          </a:p>
          <a:p>
            <a:endParaRPr lang="en-US" dirty="0"/>
          </a:p>
          <a:p>
            <a:r>
              <a:rPr lang="en-US" dirty="0"/>
              <a:t>One could say that in this study, the interest was more on “effect measure modification”</a:t>
            </a:r>
          </a:p>
        </p:txBody>
      </p:sp>
      <p:sp>
        <p:nvSpPr>
          <p:cNvPr id="4" name="Slide Number Placeholder 3"/>
          <p:cNvSpPr>
            <a:spLocks noGrp="1"/>
          </p:cNvSpPr>
          <p:nvPr>
            <p:ph type="sldNum" sz="quarter" idx="5"/>
          </p:nvPr>
        </p:nvSpPr>
        <p:spPr/>
        <p:txBody>
          <a:bodyPr/>
          <a:lstStyle/>
          <a:p>
            <a:fld id="{A65B49FA-9145-6F48-B012-786C70DCB5A1}" type="slidenum">
              <a:rPr lang="en-US" smtClean="0"/>
              <a:t>9</a:t>
            </a:fld>
            <a:endParaRPr lang="en-US"/>
          </a:p>
        </p:txBody>
      </p:sp>
    </p:spTree>
    <p:extLst>
      <p:ext uri="{BB962C8B-B14F-4D97-AF65-F5344CB8AC3E}">
        <p14:creationId xmlns:p14="http://schemas.microsoft.com/office/powerpoint/2010/main" val="3865144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r>
              <a:rPr lang="en-US" baseline="0" dirty="0"/>
              <a:t>Here, the authors show folate level as rows, stratified into quartiles (click). </a:t>
            </a:r>
          </a:p>
          <a:p>
            <a:r>
              <a:rPr lang="en-US" baseline="0" dirty="0"/>
              <a:t>Within each quartile, they then stratified by alcohol consumption ranging from none, moderate to high (click). They then show the incidence rate of breast cancer for each group (click), the corresponding rate difference, (click) and the incidence rate ratios (click). All of these comparisons are made to the lowest risk group </a:t>
            </a:r>
            <a:r>
              <a:rPr lang="mr-IN" baseline="0" dirty="0"/>
              <a:t>–</a:t>
            </a:r>
            <a:r>
              <a:rPr lang="en-US" baseline="0" dirty="0"/>
              <a:t> so women with high folate and low alcohol. </a:t>
            </a:r>
          </a:p>
          <a:p>
            <a:endParaRPr lang="en-US" baseline="0" dirty="0"/>
          </a:p>
          <a:p>
            <a:r>
              <a:rPr lang="en-US" baseline="0" dirty="0"/>
              <a:t>From this example, you can see how this presentation facilitates the comparison of results across levels of folate and alcohol, as well as which group has the lowest and highest risks of the outcome. </a:t>
            </a:r>
          </a:p>
        </p:txBody>
      </p:sp>
      <p:sp>
        <p:nvSpPr>
          <p:cNvPr id="4" name="Slide Number Placeholder 3"/>
          <p:cNvSpPr>
            <a:spLocks noGrp="1"/>
          </p:cNvSpPr>
          <p:nvPr>
            <p:ph type="sldNum" sz="quarter" idx="10"/>
          </p:nvPr>
        </p:nvSpPr>
        <p:spPr/>
        <p:txBody>
          <a:bodyPr/>
          <a:lstStyle/>
          <a:p>
            <a:fld id="{2E524BC4-FDE0-441D-843A-AA9EC17FAFAB}" type="slidenum">
              <a:rPr lang="en-US" smtClean="0"/>
              <a:t>10</a:t>
            </a:fld>
            <a:endParaRPr lang="en-US"/>
          </a:p>
        </p:txBody>
      </p:sp>
    </p:spTree>
    <p:extLst>
      <p:ext uri="{BB962C8B-B14F-4D97-AF65-F5344CB8AC3E}">
        <p14:creationId xmlns:p14="http://schemas.microsoft.com/office/powerpoint/2010/main" val="3306430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put all of</a:t>
            </a:r>
            <a:r>
              <a:rPr lang="en-US" baseline="0" dirty="0"/>
              <a:t> this together now. Before, we discussed the 16 potential counterfactual outcomes that can happen when there are two binary exposures. Let’s go through these now and describe the causal type. </a:t>
            </a:r>
          </a:p>
          <a:p>
            <a:endParaRPr lang="en-US" baseline="0" dirty="0"/>
          </a:p>
          <a:p>
            <a:r>
              <a:rPr lang="en-US" baseline="0" dirty="0"/>
              <a:t>For types 1 and 16, there is no effect of A or E (click). Type 1 individuals would have died under any treatment combination. Type 16 individuals would have survived under any treatment combination.</a:t>
            </a:r>
          </a:p>
          <a:p>
            <a:endParaRPr lang="en-US" baseline="0" dirty="0"/>
          </a:p>
          <a:p>
            <a:r>
              <a:rPr lang="en-US" baseline="0" dirty="0"/>
              <a:t>For types 4, 6, 11, and 13, these are cases where either A had a causal effect of Y independent of E or E had a causal effect on Y independent of A. Types 4 and 13 are examples of where E has a causal effect but A has no effect. Types 6 and 11 are examples where A has a causal effect but E has no effect. Thus, for these types, there is no interaction between A and E on the effect of Y. </a:t>
            </a:r>
          </a:p>
          <a:p>
            <a:endParaRPr lang="en-US" baseline="0" dirty="0"/>
          </a:p>
          <a:p>
            <a:r>
              <a:rPr lang="en-US" baseline="0" dirty="0"/>
              <a:t>So, for these first 6 types, either one or both of the exposures have not effect.</a:t>
            </a:r>
          </a:p>
          <a:p>
            <a:endParaRPr lang="en-US" baseline="0" dirty="0"/>
          </a:p>
          <a:p>
            <a:r>
              <a:rPr lang="en-US" baseline="0" dirty="0"/>
              <a:t>For the other 10 types (indicated with *), what distinguishes them from the previous 6 we just described is that you have to know both exposures to know the response. The defining feature of these 10 other response types is that we cannot say what the effect of Z will be unless we also know the value for E; and vice versa – we can’t know the effect of E without also knowing the value for A. In other words, for these response types, the effect of one variable depends on the other, or each factor modifies the other. These response types correspond to interaction effects.</a:t>
            </a:r>
          </a:p>
        </p:txBody>
      </p:sp>
      <p:sp>
        <p:nvSpPr>
          <p:cNvPr id="4" name="Slide Number Placeholder 3"/>
          <p:cNvSpPr>
            <a:spLocks noGrp="1"/>
          </p:cNvSpPr>
          <p:nvPr>
            <p:ph type="sldNum" sz="quarter" idx="10"/>
          </p:nvPr>
        </p:nvSpPr>
        <p:spPr/>
        <p:txBody>
          <a:bodyPr/>
          <a:lstStyle/>
          <a:p>
            <a:fld id="{2E524BC4-FDE0-441D-843A-AA9EC17FAFAB}" type="slidenum">
              <a:rPr lang="en-US" smtClean="0"/>
              <a:t>11</a:t>
            </a:fld>
            <a:endParaRPr lang="en-US"/>
          </a:p>
        </p:txBody>
      </p:sp>
    </p:spTree>
    <p:extLst>
      <p:ext uri="{BB962C8B-B14F-4D97-AF65-F5344CB8AC3E}">
        <p14:creationId xmlns:p14="http://schemas.microsoft.com/office/powerpoint/2010/main" val="2293250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5B9C4-6020-D04F-8A49-4F04089FBF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E1F782-2D64-5647-A61C-6604BFB975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EF1065-80D4-5948-8442-614D0F5ED955}"/>
              </a:ext>
            </a:extLst>
          </p:cNvPr>
          <p:cNvSpPr>
            <a:spLocks noGrp="1"/>
          </p:cNvSpPr>
          <p:nvPr>
            <p:ph type="dt" sz="half" idx="10"/>
          </p:nvPr>
        </p:nvSpPr>
        <p:spPr/>
        <p:txBody>
          <a:bodyPr/>
          <a:lstStyle/>
          <a:p>
            <a:fld id="{420EC898-A9E8-A742-B244-5845A5678F24}" type="datetimeFigureOut">
              <a:rPr lang="en-US" smtClean="0"/>
              <a:t>2/27/20</a:t>
            </a:fld>
            <a:endParaRPr lang="en-US"/>
          </a:p>
        </p:txBody>
      </p:sp>
      <p:sp>
        <p:nvSpPr>
          <p:cNvPr id="5" name="Footer Placeholder 4">
            <a:extLst>
              <a:ext uri="{FF2B5EF4-FFF2-40B4-BE49-F238E27FC236}">
                <a16:creationId xmlns:a16="http://schemas.microsoft.com/office/drawing/2014/main" id="{C1CC2B8D-AA5E-2441-9EF5-FB96C7D952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F14C64-85FF-0449-A7D0-FB77ACAD539E}"/>
              </a:ext>
            </a:extLst>
          </p:cNvPr>
          <p:cNvSpPr>
            <a:spLocks noGrp="1"/>
          </p:cNvSpPr>
          <p:nvPr>
            <p:ph type="sldNum" sz="quarter" idx="12"/>
          </p:nvPr>
        </p:nvSpPr>
        <p:spPr/>
        <p:txBody>
          <a:bodyPr/>
          <a:lstStyle/>
          <a:p>
            <a:fld id="{E8B58015-56A5-8147-8443-9E39A4180996}" type="slidenum">
              <a:rPr lang="en-US" smtClean="0"/>
              <a:t>‹#›</a:t>
            </a:fld>
            <a:endParaRPr lang="en-US"/>
          </a:p>
        </p:txBody>
      </p:sp>
    </p:spTree>
    <p:extLst>
      <p:ext uri="{BB962C8B-B14F-4D97-AF65-F5344CB8AC3E}">
        <p14:creationId xmlns:p14="http://schemas.microsoft.com/office/powerpoint/2010/main" val="2778613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7F9C8-64EE-4248-AE73-20E2529D011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2B3CA6-8E44-614A-96E5-B331BD0370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247546-5142-1340-9C8D-32F4BF9F1188}"/>
              </a:ext>
            </a:extLst>
          </p:cNvPr>
          <p:cNvSpPr>
            <a:spLocks noGrp="1"/>
          </p:cNvSpPr>
          <p:nvPr>
            <p:ph type="dt" sz="half" idx="10"/>
          </p:nvPr>
        </p:nvSpPr>
        <p:spPr/>
        <p:txBody>
          <a:bodyPr/>
          <a:lstStyle/>
          <a:p>
            <a:fld id="{420EC898-A9E8-A742-B244-5845A5678F24}" type="datetimeFigureOut">
              <a:rPr lang="en-US" smtClean="0"/>
              <a:t>2/27/20</a:t>
            </a:fld>
            <a:endParaRPr lang="en-US"/>
          </a:p>
        </p:txBody>
      </p:sp>
      <p:sp>
        <p:nvSpPr>
          <p:cNvPr id="5" name="Footer Placeholder 4">
            <a:extLst>
              <a:ext uri="{FF2B5EF4-FFF2-40B4-BE49-F238E27FC236}">
                <a16:creationId xmlns:a16="http://schemas.microsoft.com/office/drawing/2014/main" id="{1EB5E55B-DC1D-7841-91A4-47CCFEED02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AAA8B7-E8F2-CD46-8490-66C8C3FC765C}"/>
              </a:ext>
            </a:extLst>
          </p:cNvPr>
          <p:cNvSpPr>
            <a:spLocks noGrp="1"/>
          </p:cNvSpPr>
          <p:nvPr>
            <p:ph type="sldNum" sz="quarter" idx="12"/>
          </p:nvPr>
        </p:nvSpPr>
        <p:spPr/>
        <p:txBody>
          <a:bodyPr/>
          <a:lstStyle/>
          <a:p>
            <a:fld id="{E8B58015-56A5-8147-8443-9E39A4180996}" type="slidenum">
              <a:rPr lang="en-US" smtClean="0"/>
              <a:t>‹#›</a:t>
            </a:fld>
            <a:endParaRPr lang="en-US"/>
          </a:p>
        </p:txBody>
      </p:sp>
    </p:spTree>
    <p:extLst>
      <p:ext uri="{BB962C8B-B14F-4D97-AF65-F5344CB8AC3E}">
        <p14:creationId xmlns:p14="http://schemas.microsoft.com/office/powerpoint/2010/main" val="247788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C90C8E-7BC7-124E-936B-FCB1194BC8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7FB2CE-CDED-7349-8810-BCEBA860326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7CD072-063B-1C4B-9905-56A380D3CDA3}"/>
              </a:ext>
            </a:extLst>
          </p:cNvPr>
          <p:cNvSpPr>
            <a:spLocks noGrp="1"/>
          </p:cNvSpPr>
          <p:nvPr>
            <p:ph type="dt" sz="half" idx="10"/>
          </p:nvPr>
        </p:nvSpPr>
        <p:spPr/>
        <p:txBody>
          <a:bodyPr/>
          <a:lstStyle/>
          <a:p>
            <a:fld id="{420EC898-A9E8-A742-B244-5845A5678F24}" type="datetimeFigureOut">
              <a:rPr lang="en-US" smtClean="0"/>
              <a:t>2/27/20</a:t>
            </a:fld>
            <a:endParaRPr lang="en-US"/>
          </a:p>
        </p:txBody>
      </p:sp>
      <p:sp>
        <p:nvSpPr>
          <p:cNvPr id="5" name="Footer Placeholder 4">
            <a:extLst>
              <a:ext uri="{FF2B5EF4-FFF2-40B4-BE49-F238E27FC236}">
                <a16:creationId xmlns:a16="http://schemas.microsoft.com/office/drawing/2014/main" id="{120A9D13-B84B-9E42-8473-10B21C67B8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95AD1F-BD0C-FA4C-85DA-98D9FAA91614}"/>
              </a:ext>
            </a:extLst>
          </p:cNvPr>
          <p:cNvSpPr>
            <a:spLocks noGrp="1"/>
          </p:cNvSpPr>
          <p:nvPr>
            <p:ph type="sldNum" sz="quarter" idx="12"/>
          </p:nvPr>
        </p:nvSpPr>
        <p:spPr/>
        <p:txBody>
          <a:bodyPr/>
          <a:lstStyle/>
          <a:p>
            <a:fld id="{E8B58015-56A5-8147-8443-9E39A4180996}" type="slidenum">
              <a:rPr lang="en-US" smtClean="0"/>
              <a:t>‹#›</a:t>
            </a:fld>
            <a:endParaRPr lang="en-US"/>
          </a:p>
        </p:txBody>
      </p:sp>
    </p:spTree>
    <p:extLst>
      <p:ext uri="{BB962C8B-B14F-4D97-AF65-F5344CB8AC3E}">
        <p14:creationId xmlns:p14="http://schemas.microsoft.com/office/powerpoint/2010/main" val="207853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730871" y="6470130"/>
            <a:ext cx="5747876" cy="137980"/>
          </a:xfrm>
          <a:prstGeom prst="rect">
            <a:avLst/>
          </a:prstGeom>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604780" y="425003"/>
            <a:ext cx="10898107"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609600" y="1881349"/>
            <a:ext cx="10906539"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Tree>
    <p:extLst>
      <p:ext uri="{BB962C8B-B14F-4D97-AF65-F5344CB8AC3E}">
        <p14:creationId xmlns:p14="http://schemas.microsoft.com/office/powerpoint/2010/main" val="293393094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Head and Subhead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7826" y="434802"/>
            <a:ext cx="10773833" cy="701731"/>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Text Placeholder 2"/>
          <p:cNvSpPr>
            <a:spLocks noGrp="1"/>
          </p:cNvSpPr>
          <p:nvPr>
            <p:ph type="body" idx="10" hasCustomPrompt="1"/>
          </p:nvPr>
        </p:nvSpPr>
        <p:spPr>
          <a:xfrm>
            <a:off x="853764" y="1011992"/>
            <a:ext cx="10770193" cy="383182"/>
          </a:xfrm>
        </p:spPr>
        <p:txBody>
          <a:bodyPr vert="horz" wrap="square" lIns="91440" tIns="45720" rIns="91440" bIns="45720" rtlCol="0" anchor="t">
            <a:noAutofit/>
          </a:bodyPr>
          <a:lstStyle>
            <a:lvl1pPr marL="126206" indent="-126206">
              <a:buNone/>
              <a:defRPr lang="en-US" dirty="0" smtClean="0"/>
            </a:lvl1pPr>
          </a:lstStyle>
          <a:p>
            <a:pPr marL="0" lvl="0" indent="0"/>
            <a:r>
              <a:rPr lang="en-US" dirty="0"/>
              <a:t>Subhead</a:t>
            </a:r>
          </a:p>
        </p:txBody>
      </p:sp>
      <p:sp>
        <p:nvSpPr>
          <p:cNvPr id="7" name="Date Placeholder 4"/>
          <p:cNvSpPr>
            <a:spLocks noGrp="1"/>
          </p:cNvSpPr>
          <p:nvPr>
            <p:ph type="dt" sz="half" idx="2"/>
          </p:nvPr>
        </p:nvSpPr>
        <p:spPr>
          <a:xfrm>
            <a:off x="8446185" y="6452363"/>
            <a:ext cx="1236257" cy="155235"/>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1A74D9F5-13C6-7F4C-9CF0-6C9BC33D44E1}" type="datetime1">
              <a:rPr lang="en-US" smtClean="0">
                <a:solidFill>
                  <a:srgbClr val="052049"/>
                </a:solidFill>
              </a:rPr>
              <a:t>2/27/20</a:t>
            </a:fld>
            <a:endParaRPr lang="en-US" dirty="0">
              <a:solidFill>
                <a:srgbClr val="052049"/>
              </a:solidFill>
            </a:endParaRPr>
          </a:p>
        </p:txBody>
      </p:sp>
      <p:sp>
        <p:nvSpPr>
          <p:cNvPr id="8" name="Footer Placeholder 5"/>
          <p:cNvSpPr>
            <a:spLocks noGrp="1"/>
          </p:cNvSpPr>
          <p:nvPr>
            <p:ph type="ftr" sz="quarter" idx="3"/>
          </p:nvPr>
        </p:nvSpPr>
        <p:spPr>
          <a:xfrm>
            <a:off x="972215" y="6470128"/>
            <a:ext cx="5747876" cy="137980"/>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endParaRPr lang="en-US" dirty="0">
              <a:solidFill>
                <a:srgbClr val="052049"/>
              </a:solidFill>
            </a:endParaRPr>
          </a:p>
        </p:txBody>
      </p:sp>
      <p:sp>
        <p:nvSpPr>
          <p:cNvPr id="9" name="Slide Number Placeholder 6"/>
          <p:cNvSpPr>
            <a:spLocks noGrp="1"/>
          </p:cNvSpPr>
          <p:nvPr>
            <p:ph type="sldNum" sz="quarter" idx="4"/>
          </p:nvPr>
        </p:nvSpPr>
        <p:spPr>
          <a:xfrm>
            <a:off x="477348" y="6453506"/>
            <a:ext cx="328081" cy="155233"/>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7BCC8D0D-EAEC-449D-9161-023DFF90F2E2}" type="slidenum">
              <a:rPr lang="en-US" smtClean="0">
                <a:solidFill>
                  <a:srgbClr val="052049"/>
                </a:solidFill>
              </a:rPr>
              <a:pPr/>
              <a:t>‹#›</a:t>
            </a:fld>
            <a:endParaRPr lang="en-US" dirty="0">
              <a:solidFill>
                <a:srgbClr val="052049"/>
              </a:solidFill>
            </a:endParaRPr>
          </a:p>
        </p:txBody>
      </p:sp>
    </p:spTree>
    <p:extLst>
      <p:ext uri="{BB962C8B-B14F-4D97-AF65-F5344CB8AC3E}">
        <p14:creationId xmlns:p14="http://schemas.microsoft.com/office/powerpoint/2010/main" val="282001864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1644" y="438914"/>
            <a:ext cx="10786535" cy="701731"/>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881833" y="2021792"/>
            <a:ext cx="11100731"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850970" y="1563684"/>
            <a:ext cx="10782895" cy="313932"/>
          </a:xfrm>
        </p:spPr>
        <p:txBody>
          <a:bodyPr anchor="t"/>
          <a:lstStyle>
            <a:lvl1pPr marL="0" indent="0">
              <a:buNone/>
              <a:defRPr sz="1575" b="0">
                <a:solidFill>
                  <a:schemeClr val="tx1"/>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Subhead</a:t>
            </a:r>
          </a:p>
        </p:txBody>
      </p:sp>
      <p:sp>
        <p:nvSpPr>
          <p:cNvPr id="8" name="Date Placeholder 4"/>
          <p:cNvSpPr>
            <a:spLocks noGrp="1"/>
          </p:cNvSpPr>
          <p:nvPr>
            <p:ph type="dt" sz="half" idx="2"/>
          </p:nvPr>
        </p:nvSpPr>
        <p:spPr>
          <a:xfrm>
            <a:off x="8446185" y="6452363"/>
            <a:ext cx="1236257" cy="155235"/>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AE8EEDDD-082B-5546-B825-69448448F6D4}" type="datetime1">
              <a:rPr lang="en-US" smtClean="0">
                <a:solidFill>
                  <a:srgbClr val="052049"/>
                </a:solidFill>
              </a:rPr>
              <a:t>2/25/20</a:t>
            </a:fld>
            <a:endParaRPr lang="en-US" dirty="0">
              <a:solidFill>
                <a:srgbClr val="052049"/>
              </a:solidFill>
            </a:endParaRPr>
          </a:p>
        </p:txBody>
      </p:sp>
      <p:sp>
        <p:nvSpPr>
          <p:cNvPr id="9" name="Footer Placeholder 5"/>
          <p:cNvSpPr>
            <a:spLocks noGrp="1"/>
          </p:cNvSpPr>
          <p:nvPr>
            <p:ph type="ftr" sz="quarter" idx="3"/>
          </p:nvPr>
        </p:nvSpPr>
        <p:spPr>
          <a:xfrm>
            <a:off x="972215" y="6470128"/>
            <a:ext cx="5747876" cy="137980"/>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endParaRPr lang="en-US" dirty="0">
              <a:solidFill>
                <a:srgbClr val="052049"/>
              </a:solidFill>
            </a:endParaRPr>
          </a:p>
        </p:txBody>
      </p:sp>
      <p:sp>
        <p:nvSpPr>
          <p:cNvPr id="10" name="Slide Number Placeholder 6"/>
          <p:cNvSpPr>
            <a:spLocks noGrp="1"/>
          </p:cNvSpPr>
          <p:nvPr>
            <p:ph type="sldNum" sz="quarter" idx="4"/>
          </p:nvPr>
        </p:nvSpPr>
        <p:spPr>
          <a:xfrm>
            <a:off x="477348" y="6453506"/>
            <a:ext cx="328081" cy="155233"/>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7BCC8D0D-EAEC-449D-9161-023DFF90F2E2}" type="slidenum">
              <a:rPr lang="en-US" smtClean="0">
                <a:solidFill>
                  <a:srgbClr val="052049"/>
                </a:solidFill>
              </a:rPr>
              <a:pPr/>
              <a:t>‹#›</a:t>
            </a:fld>
            <a:endParaRPr lang="en-US" dirty="0">
              <a:solidFill>
                <a:srgbClr val="052049"/>
              </a:solidFill>
            </a:endParaRPr>
          </a:p>
        </p:txBody>
      </p:sp>
    </p:spTree>
    <p:extLst>
      <p:ext uri="{BB962C8B-B14F-4D97-AF65-F5344CB8AC3E}">
        <p14:creationId xmlns:p14="http://schemas.microsoft.com/office/powerpoint/2010/main" val="261903380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54A6E-F7F2-0C4D-83C4-21BC75049D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ACDEC3-BE54-A74E-9BFB-C248F499D8E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54334B-41C9-5E46-964A-6A3207356428}"/>
              </a:ext>
            </a:extLst>
          </p:cNvPr>
          <p:cNvSpPr>
            <a:spLocks noGrp="1"/>
          </p:cNvSpPr>
          <p:nvPr>
            <p:ph type="dt" sz="half" idx="10"/>
          </p:nvPr>
        </p:nvSpPr>
        <p:spPr/>
        <p:txBody>
          <a:bodyPr/>
          <a:lstStyle/>
          <a:p>
            <a:fld id="{420EC898-A9E8-A742-B244-5845A5678F24}" type="datetimeFigureOut">
              <a:rPr lang="en-US" smtClean="0"/>
              <a:t>2/27/20</a:t>
            </a:fld>
            <a:endParaRPr lang="en-US"/>
          </a:p>
        </p:txBody>
      </p:sp>
      <p:sp>
        <p:nvSpPr>
          <p:cNvPr id="5" name="Footer Placeholder 4">
            <a:extLst>
              <a:ext uri="{FF2B5EF4-FFF2-40B4-BE49-F238E27FC236}">
                <a16:creationId xmlns:a16="http://schemas.microsoft.com/office/drawing/2014/main" id="{9DCC6FD2-FF40-C14F-889C-F4ECFB8F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368B9-7850-8B4F-8E74-4586504B906B}"/>
              </a:ext>
            </a:extLst>
          </p:cNvPr>
          <p:cNvSpPr>
            <a:spLocks noGrp="1"/>
          </p:cNvSpPr>
          <p:nvPr>
            <p:ph type="sldNum" sz="quarter" idx="12"/>
          </p:nvPr>
        </p:nvSpPr>
        <p:spPr/>
        <p:txBody>
          <a:bodyPr/>
          <a:lstStyle/>
          <a:p>
            <a:fld id="{E8B58015-56A5-8147-8443-9E39A4180996}" type="slidenum">
              <a:rPr lang="en-US" smtClean="0"/>
              <a:t>‹#›</a:t>
            </a:fld>
            <a:endParaRPr lang="en-US"/>
          </a:p>
        </p:txBody>
      </p:sp>
    </p:spTree>
    <p:extLst>
      <p:ext uri="{BB962C8B-B14F-4D97-AF65-F5344CB8AC3E}">
        <p14:creationId xmlns:p14="http://schemas.microsoft.com/office/powerpoint/2010/main" val="380168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E09FF-E1E8-E148-AA4E-7E91F6690B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2DACF5-45F4-2940-A95E-55625B656E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E911611-52AC-3447-A02F-7248C067FDB9}"/>
              </a:ext>
            </a:extLst>
          </p:cNvPr>
          <p:cNvSpPr>
            <a:spLocks noGrp="1"/>
          </p:cNvSpPr>
          <p:nvPr>
            <p:ph type="dt" sz="half" idx="10"/>
          </p:nvPr>
        </p:nvSpPr>
        <p:spPr/>
        <p:txBody>
          <a:bodyPr/>
          <a:lstStyle/>
          <a:p>
            <a:fld id="{420EC898-A9E8-A742-B244-5845A5678F24}" type="datetimeFigureOut">
              <a:rPr lang="en-US" smtClean="0"/>
              <a:t>2/27/20</a:t>
            </a:fld>
            <a:endParaRPr lang="en-US"/>
          </a:p>
        </p:txBody>
      </p:sp>
      <p:sp>
        <p:nvSpPr>
          <p:cNvPr id="5" name="Footer Placeholder 4">
            <a:extLst>
              <a:ext uri="{FF2B5EF4-FFF2-40B4-BE49-F238E27FC236}">
                <a16:creationId xmlns:a16="http://schemas.microsoft.com/office/drawing/2014/main" id="{62B5CCF6-5425-184C-A372-E0FD8BBB92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50EE8D-C9B8-B04A-9444-31BB114C8F85}"/>
              </a:ext>
            </a:extLst>
          </p:cNvPr>
          <p:cNvSpPr>
            <a:spLocks noGrp="1"/>
          </p:cNvSpPr>
          <p:nvPr>
            <p:ph type="sldNum" sz="quarter" idx="12"/>
          </p:nvPr>
        </p:nvSpPr>
        <p:spPr/>
        <p:txBody>
          <a:bodyPr/>
          <a:lstStyle/>
          <a:p>
            <a:fld id="{E8B58015-56A5-8147-8443-9E39A4180996}" type="slidenum">
              <a:rPr lang="en-US" smtClean="0"/>
              <a:t>‹#›</a:t>
            </a:fld>
            <a:endParaRPr lang="en-US"/>
          </a:p>
        </p:txBody>
      </p:sp>
    </p:spTree>
    <p:extLst>
      <p:ext uri="{BB962C8B-B14F-4D97-AF65-F5344CB8AC3E}">
        <p14:creationId xmlns:p14="http://schemas.microsoft.com/office/powerpoint/2010/main" val="3558299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A913F-B7A4-2F4C-B435-EF2B89D8E1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7C2D5D-4E73-F341-8E6C-6FB7C70FB14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2A34F4-2BA6-394A-A1B8-45D936B9D1A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A76B76-B88A-E141-8AB9-E2324A3201C3}"/>
              </a:ext>
            </a:extLst>
          </p:cNvPr>
          <p:cNvSpPr>
            <a:spLocks noGrp="1"/>
          </p:cNvSpPr>
          <p:nvPr>
            <p:ph type="dt" sz="half" idx="10"/>
          </p:nvPr>
        </p:nvSpPr>
        <p:spPr/>
        <p:txBody>
          <a:bodyPr/>
          <a:lstStyle/>
          <a:p>
            <a:fld id="{420EC898-A9E8-A742-B244-5845A5678F24}" type="datetimeFigureOut">
              <a:rPr lang="en-US" smtClean="0"/>
              <a:t>2/27/20</a:t>
            </a:fld>
            <a:endParaRPr lang="en-US"/>
          </a:p>
        </p:txBody>
      </p:sp>
      <p:sp>
        <p:nvSpPr>
          <p:cNvPr id="6" name="Footer Placeholder 5">
            <a:extLst>
              <a:ext uri="{FF2B5EF4-FFF2-40B4-BE49-F238E27FC236}">
                <a16:creationId xmlns:a16="http://schemas.microsoft.com/office/drawing/2014/main" id="{D2D36C2E-4FA2-A847-891E-A6162A1FA6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831175-E381-E646-8D95-A7032E864ACB}"/>
              </a:ext>
            </a:extLst>
          </p:cNvPr>
          <p:cNvSpPr>
            <a:spLocks noGrp="1"/>
          </p:cNvSpPr>
          <p:nvPr>
            <p:ph type="sldNum" sz="quarter" idx="12"/>
          </p:nvPr>
        </p:nvSpPr>
        <p:spPr/>
        <p:txBody>
          <a:bodyPr/>
          <a:lstStyle/>
          <a:p>
            <a:fld id="{E8B58015-56A5-8147-8443-9E39A4180996}" type="slidenum">
              <a:rPr lang="en-US" smtClean="0"/>
              <a:t>‹#›</a:t>
            </a:fld>
            <a:endParaRPr lang="en-US"/>
          </a:p>
        </p:txBody>
      </p:sp>
    </p:spTree>
    <p:extLst>
      <p:ext uri="{BB962C8B-B14F-4D97-AF65-F5344CB8AC3E}">
        <p14:creationId xmlns:p14="http://schemas.microsoft.com/office/powerpoint/2010/main" val="2449023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B78A4-75B4-1D49-9518-7F85217CEE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308512-C98E-4249-94E6-F07BAAE9D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2BA0A90-C515-944D-837C-173456B5AB1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F84947-828F-BC47-8CD1-2E228773C5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CACF393-1B8F-F142-B055-1C49E63635C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097B4C-365F-5C43-95A2-0F71AC112F0B}"/>
              </a:ext>
            </a:extLst>
          </p:cNvPr>
          <p:cNvSpPr>
            <a:spLocks noGrp="1"/>
          </p:cNvSpPr>
          <p:nvPr>
            <p:ph type="dt" sz="half" idx="10"/>
          </p:nvPr>
        </p:nvSpPr>
        <p:spPr/>
        <p:txBody>
          <a:bodyPr/>
          <a:lstStyle/>
          <a:p>
            <a:fld id="{420EC898-A9E8-A742-B244-5845A5678F24}" type="datetimeFigureOut">
              <a:rPr lang="en-US" smtClean="0"/>
              <a:t>2/27/20</a:t>
            </a:fld>
            <a:endParaRPr lang="en-US"/>
          </a:p>
        </p:txBody>
      </p:sp>
      <p:sp>
        <p:nvSpPr>
          <p:cNvPr id="8" name="Footer Placeholder 7">
            <a:extLst>
              <a:ext uri="{FF2B5EF4-FFF2-40B4-BE49-F238E27FC236}">
                <a16:creationId xmlns:a16="http://schemas.microsoft.com/office/drawing/2014/main" id="{692CCBA3-36E1-4B41-BADD-D9A25CDCC4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D0EA74-BB02-D346-8ADF-14831A539C3A}"/>
              </a:ext>
            </a:extLst>
          </p:cNvPr>
          <p:cNvSpPr>
            <a:spLocks noGrp="1"/>
          </p:cNvSpPr>
          <p:nvPr>
            <p:ph type="sldNum" sz="quarter" idx="12"/>
          </p:nvPr>
        </p:nvSpPr>
        <p:spPr/>
        <p:txBody>
          <a:bodyPr/>
          <a:lstStyle/>
          <a:p>
            <a:fld id="{E8B58015-56A5-8147-8443-9E39A4180996}" type="slidenum">
              <a:rPr lang="en-US" smtClean="0"/>
              <a:t>‹#›</a:t>
            </a:fld>
            <a:endParaRPr lang="en-US"/>
          </a:p>
        </p:txBody>
      </p:sp>
    </p:spTree>
    <p:extLst>
      <p:ext uri="{BB962C8B-B14F-4D97-AF65-F5344CB8AC3E}">
        <p14:creationId xmlns:p14="http://schemas.microsoft.com/office/powerpoint/2010/main" val="3497545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83252-13C6-CA4C-BA2E-DB779B0168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84C033-1DF6-9640-A555-6757C9D9AAC5}"/>
              </a:ext>
            </a:extLst>
          </p:cNvPr>
          <p:cNvSpPr>
            <a:spLocks noGrp="1"/>
          </p:cNvSpPr>
          <p:nvPr>
            <p:ph type="dt" sz="half" idx="10"/>
          </p:nvPr>
        </p:nvSpPr>
        <p:spPr/>
        <p:txBody>
          <a:bodyPr/>
          <a:lstStyle/>
          <a:p>
            <a:fld id="{420EC898-A9E8-A742-B244-5845A5678F24}" type="datetimeFigureOut">
              <a:rPr lang="en-US" smtClean="0"/>
              <a:t>2/27/20</a:t>
            </a:fld>
            <a:endParaRPr lang="en-US"/>
          </a:p>
        </p:txBody>
      </p:sp>
      <p:sp>
        <p:nvSpPr>
          <p:cNvPr id="4" name="Footer Placeholder 3">
            <a:extLst>
              <a:ext uri="{FF2B5EF4-FFF2-40B4-BE49-F238E27FC236}">
                <a16:creationId xmlns:a16="http://schemas.microsoft.com/office/drawing/2014/main" id="{3F321D1B-996C-4F47-8C39-A1084890A4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C0C658-F26E-F14D-8274-F2AB39728236}"/>
              </a:ext>
            </a:extLst>
          </p:cNvPr>
          <p:cNvSpPr>
            <a:spLocks noGrp="1"/>
          </p:cNvSpPr>
          <p:nvPr>
            <p:ph type="sldNum" sz="quarter" idx="12"/>
          </p:nvPr>
        </p:nvSpPr>
        <p:spPr/>
        <p:txBody>
          <a:bodyPr/>
          <a:lstStyle/>
          <a:p>
            <a:fld id="{E8B58015-56A5-8147-8443-9E39A4180996}" type="slidenum">
              <a:rPr lang="en-US" smtClean="0"/>
              <a:t>‹#›</a:t>
            </a:fld>
            <a:endParaRPr lang="en-US"/>
          </a:p>
        </p:txBody>
      </p:sp>
    </p:spTree>
    <p:extLst>
      <p:ext uri="{BB962C8B-B14F-4D97-AF65-F5344CB8AC3E}">
        <p14:creationId xmlns:p14="http://schemas.microsoft.com/office/powerpoint/2010/main" val="3241112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BA5183-1BF3-2B4E-A73A-42DCE2B82DFE}"/>
              </a:ext>
            </a:extLst>
          </p:cNvPr>
          <p:cNvSpPr>
            <a:spLocks noGrp="1"/>
          </p:cNvSpPr>
          <p:nvPr>
            <p:ph type="dt" sz="half" idx="10"/>
          </p:nvPr>
        </p:nvSpPr>
        <p:spPr/>
        <p:txBody>
          <a:bodyPr/>
          <a:lstStyle/>
          <a:p>
            <a:fld id="{420EC898-A9E8-A742-B244-5845A5678F24}" type="datetimeFigureOut">
              <a:rPr lang="en-US" smtClean="0"/>
              <a:t>2/27/20</a:t>
            </a:fld>
            <a:endParaRPr lang="en-US"/>
          </a:p>
        </p:txBody>
      </p:sp>
      <p:sp>
        <p:nvSpPr>
          <p:cNvPr id="3" name="Footer Placeholder 2">
            <a:extLst>
              <a:ext uri="{FF2B5EF4-FFF2-40B4-BE49-F238E27FC236}">
                <a16:creationId xmlns:a16="http://schemas.microsoft.com/office/drawing/2014/main" id="{04B3D41A-BF3B-F447-9F9A-A12456DC0D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2B8911-DBA7-314B-A983-BA2CE8F1BAAF}"/>
              </a:ext>
            </a:extLst>
          </p:cNvPr>
          <p:cNvSpPr>
            <a:spLocks noGrp="1"/>
          </p:cNvSpPr>
          <p:nvPr>
            <p:ph type="sldNum" sz="quarter" idx="12"/>
          </p:nvPr>
        </p:nvSpPr>
        <p:spPr/>
        <p:txBody>
          <a:bodyPr/>
          <a:lstStyle/>
          <a:p>
            <a:fld id="{E8B58015-56A5-8147-8443-9E39A4180996}" type="slidenum">
              <a:rPr lang="en-US" smtClean="0"/>
              <a:t>‹#›</a:t>
            </a:fld>
            <a:endParaRPr lang="en-US"/>
          </a:p>
        </p:txBody>
      </p:sp>
    </p:spTree>
    <p:extLst>
      <p:ext uri="{BB962C8B-B14F-4D97-AF65-F5344CB8AC3E}">
        <p14:creationId xmlns:p14="http://schemas.microsoft.com/office/powerpoint/2010/main" val="4113356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BA474-DBF7-1B46-8EE7-371496FF94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4CD1F7-5039-B348-97A9-CE3E11B8E2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4E2782B-A8B8-654F-B24C-B1C79BD029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4C90DE4-6BD2-654D-8B23-B5A40CE7AA9B}"/>
              </a:ext>
            </a:extLst>
          </p:cNvPr>
          <p:cNvSpPr>
            <a:spLocks noGrp="1"/>
          </p:cNvSpPr>
          <p:nvPr>
            <p:ph type="dt" sz="half" idx="10"/>
          </p:nvPr>
        </p:nvSpPr>
        <p:spPr/>
        <p:txBody>
          <a:bodyPr/>
          <a:lstStyle/>
          <a:p>
            <a:fld id="{420EC898-A9E8-A742-B244-5845A5678F24}" type="datetimeFigureOut">
              <a:rPr lang="en-US" smtClean="0"/>
              <a:t>2/27/20</a:t>
            </a:fld>
            <a:endParaRPr lang="en-US"/>
          </a:p>
        </p:txBody>
      </p:sp>
      <p:sp>
        <p:nvSpPr>
          <p:cNvPr id="6" name="Footer Placeholder 5">
            <a:extLst>
              <a:ext uri="{FF2B5EF4-FFF2-40B4-BE49-F238E27FC236}">
                <a16:creationId xmlns:a16="http://schemas.microsoft.com/office/drawing/2014/main" id="{BB154F9E-E690-3B41-9436-775799A3E9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CF433E-7EEE-0644-94FB-0BB21A4D7511}"/>
              </a:ext>
            </a:extLst>
          </p:cNvPr>
          <p:cNvSpPr>
            <a:spLocks noGrp="1"/>
          </p:cNvSpPr>
          <p:nvPr>
            <p:ph type="sldNum" sz="quarter" idx="12"/>
          </p:nvPr>
        </p:nvSpPr>
        <p:spPr/>
        <p:txBody>
          <a:bodyPr/>
          <a:lstStyle/>
          <a:p>
            <a:fld id="{E8B58015-56A5-8147-8443-9E39A4180996}" type="slidenum">
              <a:rPr lang="en-US" smtClean="0"/>
              <a:t>‹#›</a:t>
            </a:fld>
            <a:endParaRPr lang="en-US"/>
          </a:p>
        </p:txBody>
      </p:sp>
    </p:spTree>
    <p:extLst>
      <p:ext uri="{BB962C8B-B14F-4D97-AF65-F5344CB8AC3E}">
        <p14:creationId xmlns:p14="http://schemas.microsoft.com/office/powerpoint/2010/main" val="3231255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9394-4D30-2E44-9CE8-F13B485ED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452995-181B-414A-B6F8-16472773B6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5EAABC-048B-9A45-84A7-4D6B1CFF7C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9F607DF-D547-E549-BB39-11923260CE91}"/>
              </a:ext>
            </a:extLst>
          </p:cNvPr>
          <p:cNvSpPr>
            <a:spLocks noGrp="1"/>
          </p:cNvSpPr>
          <p:nvPr>
            <p:ph type="dt" sz="half" idx="10"/>
          </p:nvPr>
        </p:nvSpPr>
        <p:spPr/>
        <p:txBody>
          <a:bodyPr/>
          <a:lstStyle/>
          <a:p>
            <a:fld id="{420EC898-A9E8-A742-B244-5845A5678F24}" type="datetimeFigureOut">
              <a:rPr lang="en-US" smtClean="0"/>
              <a:t>2/27/20</a:t>
            </a:fld>
            <a:endParaRPr lang="en-US"/>
          </a:p>
        </p:txBody>
      </p:sp>
      <p:sp>
        <p:nvSpPr>
          <p:cNvPr id="6" name="Footer Placeholder 5">
            <a:extLst>
              <a:ext uri="{FF2B5EF4-FFF2-40B4-BE49-F238E27FC236}">
                <a16:creationId xmlns:a16="http://schemas.microsoft.com/office/drawing/2014/main" id="{D2EF0BFB-9F0F-CC49-9DD7-2BB031D236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76703D-15C9-4240-95DE-95BCAA9B0B6C}"/>
              </a:ext>
            </a:extLst>
          </p:cNvPr>
          <p:cNvSpPr>
            <a:spLocks noGrp="1"/>
          </p:cNvSpPr>
          <p:nvPr>
            <p:ph type="sldNum" sz="quarter" idx="12"/>
          </p:nvPr>
        </p:nvSpPr>
        <p:spPr/>
        <p:txBody>
          <a:bodyPr/>
          <a:lstStyle/>
          <a:p>
            <a:fld id="{E8B58015-56A5-8147-8443-9E39A4180996}" type="slidenum">
              <a:rPr lang="en-US" smtClean="0"/>
              <a:t>‹#›</a:t>
            </a:fld>
            <a:endParaRPr lang="en-US"/>
          </a:p>
        </p:txBody>
      </p:sp>
    </p:spTree>
    <p:extLst>
      <p:ext uri="{BB962C8B-B14F-4D97-AF65-F5344CB8AC3E}">
        <p14:creationId xmlns:p14="http://schemas.microsoft.com/office/powerpoint/2010/main" val="3776296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F923EB-DB9C-7C42-921E-DE60647E37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B445C8-9BA3-5041-B0F2-EEB66AA687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464473-FD03-714A-95FE-8C62DC7015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0EC898-A9E8-A742-B244-5845A5678F24}" type="datetimeFigureOut">
              <a:rPr lang="en-US" smtClean="0"/>
              <a:t>2/27/20</a:t>
            </a:fld>
            <a:endParaRPr lang="en-US"/>
          </a:p>
        </p:txBody>
      </p:sp>
      <p:sp>
        <p:nvSpPr>
          <p:cNvPr id="5" name="Footer Placeholder 4">
            <a:extLst>
              <a:ext uri="{FF2B5EF4-FFF2-40B4-BE49-F238E27FC236}">
                <a16:creationId xmlns:a16="http://schemas.microsoft.com/office/drawing/2014/main" id="{138E89D3-25F1-264D-9DDE-93312AEF02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35083D-1DB6-BA46-BF48-1AAD895FD5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B58015-56A5-8147-8443-9E39A4180996}" type="slidenum">
              <a:rPr lang="en-US" smtClean="0"/>
              <a:t>‹#›</a:t>
            </a:fld>
            <a:endParaRPr lang="en-US"/>
          </a:p>
        </p:txBody>
      </p:sp>
    </p:spTree>
    <p:extLst>
      <p:ext uri="{BB962C8B-B14F-4D97-AF65-F5344CB8AC3E}">
        <p14:creationId xmlns:p14="http://schemas.microsoft.com/office/powerpoint/2010/main" val="1334825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5.xml"/><Relationship Id="rId7" Type="http://schemas.microsoft.com/office/2011/relationships/inkAction" Target="../ink/inkAction3.xml"/><Relationship Id="rId2" Type="http://schemas.openxmlformats.org/officeDocument/2006/relationships/slideLayout" Target="../slideLayouts/slideLayout14.xml"/><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customXml" Target="../ink/ink1.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2.png"/><Relationship Id="rId5" Type="http://schemas.microsoft.com/office/2011/relationships/inkAction" Target="../ink/inkAction4.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microsoft.com/office/2011/relationships/inkAction" Target="../ink/inkAction1.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7.png"/><Relationship Id="rId4" Type="http://schemas.microsoft.com/office/2011/relationships/inkAction" Target="../ink/inkAction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9BA97-FFCC-C64F-A85B-D7D8A0732154}"/>
              </a:ext>
            </a:extLst>
          </p:cNvPr>
          <p:cNvSpPr>
            <a:spLocks noGrp="1"/>
          </p:cNvSpPr>
          <p:nvPr>
            <p:ph type="ctrTitle"/>
          </p:nvPr>
        </p:nvSpPr>
        <p:spPr/>
        <p:txBody>
          <a:bodyPr/>
          <a:lstStyle/>
          <a:p>
            <a:r>
              <a:rPr lang="en-US" dirty="0"/>
              <a:t>Review: Interaction &amp;</a:t>
            </a:r>
            <a:br>
              <a:rPr lang="en-US" dirty="0"/>
            </a:br>
            <a:r>
              <a:rPr lang="en-US" dirty="0"/>
              <a:t>Effect Modification</a:t>
            </a:r>
          </a:p>
        </p:txBody>
      </p:sp>
      <p:sp>
        <p:nvSpPr>
          <p:cNvPr id="3" name="Subtitle 2">
            <a:extLst>
              <a:ext uri="{FF2B5EF4-FFF2-40B4-BE49-F238E27FC236}">
                <a16:creationId xmlns:a16="http://schemas.microsoft.com/office/drawing/2014/main" id="{D0BFB09F-F523-A34E-B543-6615E81F6ACF}"/>
              </a:ext>
            </a:extLst>
          </p:cNvPr>
          <p:cNvSpPr>
            <a:spLocks noGrp="1"/>
          </p:cNvSpPr>
          <p:nvPr>
            <p:ph type="subTitle" idx="1"/>
          </p:nvPr>
        </p:nvSpPr>
        <p:spPr/>
        <p:txBody>
          <a:bodyPr/>
          <a:lstStyle/>
          <a:p>
            <a:r>
              <a:rPr lang="en-US" dirty="0"/>
              <a:t>Dan Kelly, MD, MPH</a:t>
            </a:r>
          </a:p>
          <a:p>
            <a:r>
              <a:rPr lang="en-US" dirty="0"/>
              <a:t>2/27/20</a:t>
            </a:r>
          </a:p>
        </p:txBody>
      </p:sp>
    </p:spTree>
    <p:extLst>
      <p:ext uri="{BB962C8B-B14F-4D97-AF65-F5344CB8AC3E}">
        <p14:creationId xmlns:p14="http://schemas.microsoft.com/office/powerpoint/2010/main" val="40038629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7653" y="213480"/>
            <a:ext cx="8089901" cy="535531"/>
          </a:xfrm>
        </p:spPr>
        <p:txBody>
          <a:bodyPr/>
          <a:lstStyle/>
          <a:p>
            <a:r>
              <a:rPr lang="en-US" sz="3200" dirty="0"/>
              <a:t>Ex. Using a common reference group</a:t>
            </a:r>
          </a:p>
        </p:txBody>
      </p:sp>
      <p:sp>
        <p:nvSpPr>
          <p:cNvPr id="10" name="TextBox 9"/>
          <p:cNvSpPr txBox="1"/>
          <p:nvPr/>
        </p:nvSpPr>
        <p:spPr bwMode="auto">
          <a:xfrm>
            <a:off x="1848854" y="5317046"/>
            <a:ext cx="8657783" cy="492443"/>
          </a:xfrm>
          <a:prstGeom prst="rect">
            <a:avLst/>
          </a:prstGeom>
          <a:noFill/>
          <a:ln w="19050" algn="ctr">
            <a:noFill/>
            <a:miter lim="800000"/>
            <a:headEnd/>
            <a:tailEnd/>
          </a:ln>
        </p:spPr>
        <p:txBody>
          <a:bodyPr wrap="square" lIns="0" tIns="0" rIns="0" bIns="0" rtlCol="0">
            <a:spAutoFit/>
          </a:bodyPr>
          <a:lstStyle/>
          <a:p>
            <a:pPr algn="ctr"/>
            <a:r>
              <a:rPr lang="en-US" sz="1600" i="1" dirty="0"/>
              <a:t>Sellers et al. Dietary folate intake, alcohol, and risk of breast cancer in a prospective study of postmenopausal women. Epidemiology 2001. </a:t>
            </a:r>
          </a:p>
        </p:txBody>
      </p:sp>
      <p:pic>
        <p:nvPicPr>
          <p:cNvPr id="12" name="Picture 11"/>
          <p:cNvPicPr>
            <a:picLocks noChangeAspect="1"/>
          </p:cNvPicPr>
          <p:nvPr/>
        </p:nvPicPr>
        <p:blipFill rotWithShape="1">
          <a:blip r:embed="rId4"/>
          <a:srcRect l="16667" t="35322" r="10234" b="15088"/>
          <a:stretch/>
        </p:blipFill>
        <p:spPr>
          <a:xfrm>
            <a:off x="1697653" y="764086"/>
            <a:ext cx="8796694" cy="4457095"/>
          </a:xfrm>
          <a:prstGeom prst="rect">
            <a:avLst/>
          </a:prstGeom>
        </p:spPr>
      </p:pic>
      <p:sp>
        <p:nvSpPr>
          <p:cNvPr id="13" name="Rounded Rectangle 12"/>
          <p:cNvSpPr/>
          <p:nvPr/>
        </p:nvSpPr>
        <p:spPr bwMode="auto">
          <a:xfrm>
            <a:off x="1849404" y="1296285"/>
            <a:ext cx="964964" cy="2655941"/>
          </a:xfrm>
          <a:prstGeom prst="roundRect">
            <a:avLst/>
          </a:prstGeom>
          <a:noFill/>
          <a:ln w="41275" algn="ctr">
            <a:solidFill>
              <a:schemeClr val="accent2"/>
            </a:solidFill>
            <a:miter lim="800000"/>
            <a:headEnd/>
            <a:tailEnd/>
          </a:ln>
        </p:spPr>
        <p:txBody>
          <a:bodyPr wrap="none" rtlCol="0" anchor="ctr"/>
          <a:lstStyle/>
          <a:p>
            <a:pPr algn="ctr">
              <a:lnSpc>
                <a:spcPct val="90000"/>
              </a:lnSpc>
            </a:pPr>
            <a:endParaRPr lang="en-US" sz="1200" b="1" dirty="0" err="1">
              <a:solidFill>
                <a:schemeClr val="bg1"/>
              </a:solidFill>
              <a:latin typeface="+mj-lt"/>
            </a:endParaRPr>
          </a:p>
        </p:txBody>
      </p:sp>
      <p:sp>
        <p:nvSpPr>
          <p:cNvPr id="14" name="Rounded Rectangle 13"/>
          <p:cNvSpPr/>
          <p:nvPr/>
        </p:nvSpPr>
        <p:spPr bwMode="auto">
          <a:xfrm>
            <a:off x="2814367" y="1296285"/>
            <a:ext cx="964964" cy="2655941"/>
          </a:xfrm>
          <a:prstGeom prst="roundRect">
            <a:avLst/>
          </a:prstGeom>
          <a:noFill/>
          <a:ln w="41275" algn="ctr">
            <a:solidFill>
              <a:schemeClr val="accent2"/>
            </a:solidFill>
            <a:miter lim="800000"/>
            <a:headEnd/>
            <a:tailEnd/>
          </a:ln>
        </p:spPr>
        <p:txBody>
          <a:bodyPr wrap="none" rtlCol="0" anchor="ctr"/>
          <a:lstStyle/>
          <a:p>
            <a:pPr algn="ctr">
              <a:lnSpc>
                <a:spcPct val="90000"/>
              </a:lnSpc>
            </a:pPr>
            <a:endParaRPr lang="en-US" sz="1200" b="1" dirty="0" err="1">
              <a:solidFill>
                <a:schemeClr val="bg1"/>
              </a:solidFill>
              <a:latin typeface="+mj-lt"/>
            </a:endParaRPr>
          </a:p>
        </p:txBody>
      </p:sp>
      <p:sp>
        <p:nvSpPr>
          <p:cNvPr id="15" name="Rounded Rectangle 14"/>
          <p:cNvSpPr/>
          <p:nvPr/>
        </p:nvSpPr>
        <p:spPr bwMode="auto">
          <a:xfrm>
            <a:off x="6047537" y="1296285"/>
            <a:ext cx="1149596" cy="2655941"/>
          </a:xfrm>
          <a:prstGeom prst="roundRect">
            <a:avLst/>
          </a:prstGeom>
          <a:noFill/>
          <a:ln w="41275" algn="ctr">
            <a:solidFill>
              <a:schemeClr val="accent4"/>
            </a:solidFill>
            <a:miter lim="800000"/>
            <a:headEnd/>
            <a:tailEnd/>
          </a:ln>
        </p:spPr>
        <p:txBody>
          <a:bodyPr wrap="none" rtlCol="0" anchor="ctr"/>
          <a:lstStyle/>
          <a:p>
            <a:pPr algn="ctr">
              <a:lnSpc>
                <a:spcPct val="90000"/>
              </a:lnSpc>
            </a:pPr>
            <a:endParaRPr lang="en-US" sz="1200" b="1" dirty="0" err="1">
              <a:solidFill>
                <a:schemeClr val="bg1"/>
              </a:solidFill>
              <a:latin typeface="+mj-lt"/>
            </a:endParaRPr>
          </a:p>
        </p:txBody>
      </p:sp>
      <p:sp>
        <p:nvSpPr>
          <p:cNvPr id="16" name="Rounded Rectangle 15"/>
          <p:cNvSpPr/>
          <p:nvPr/>
        </p:nvSpPr>
        <p:spPr bwMode="auto">
          <a:xfrm>
            <a:off x="7197134" y="1296285"/>
            <a:ext cx="1417833" cy="2655941"/>
          </a:xfrm>
          <a:prstGeom prst="roundRect">
            <a:avLst/>
          </a:prstGeom>
          <a:noFill/>
          <a:ln w="41275" algn="ctr">
            <a:solidFill>
              <a:schemeClr val="accent4"/>
            </a:solidFill>
            <a:miter lim="800000"/>
            <a:headEnd/>
            <a:tailEnd/>
          </a:ln>
        </p:spPr>
        <p:txBody>
          <a:bodyPr wrap="none" rtlCol="0" anchor="ctr"/>
          <a:lstStyle/>
          <a:p>
            <a:pPr algn="ctr">
              <a:lnSpc>
                <a:spcPct val="90000"/>
              </a:lnSpc>
            </a:pPr>
            <a:endParaRPr lang="en-US" sz="1200" b="1" dirty="0" err="1">
              <a:solidFill>
                <a:schemeClr val="bg1"/>
              </a:solidFill>
              <a:latin typeface="+mj-lt"/>
            </a:endParaRPr>
          </a:p>
        </p:txBody>
      </p:sp>
      <p:sp>
        <p:nvSpPr>
          <p:cNvPr id="17" name="Rounded Rectangle 16"/>
          <p:cNvSpPr/>
          <p:nvPr/>
        </p:nvSpPr>
        <p:spPr bwMode="auto">
          <a:xfrm>
            <a:off x="8614967" y="1296285"/>
            <a:ext cx="1660527" cy="2655941"/>
          </a:xfrm>
          <a:prstGeom prst="roundRect">
            <a:avLst/>
          </a:prstGeom>
          <a:noFill/>
          <a:ln w="41275" algn="ctr">
            <a:solidFill>
              <a:schemeClr val="accent4"/>
            </a:solidFill>
            <a:miter lim="800000"/>
            <a:headEnd/>
            <a:tailEnd/>
          </a:ln>
        </p:spPr>
        <p:txBody>
          <a:bodyPr wrap="none" rtlCol="0" anchor="ctr"/>
          <a:lstStyle/>
          <a:p>
            <a:pPr algn="ctr">
              <a:lnSpc>
                <a:spcPct val="90000"/>
              </a:lnSpc>
            </a:pPr>
            <a:endParaRPr lang="en-US" sz="1200" b="1" dirty="0" err="1">
              <a:solidFill>
                <a:schemeClr val="bg1"/>
              </a:solidFill>
              <a:latin typeface="+mj-lt"/>
            </a:endParaRPr>
          </a:p>
        </p:txBody>
      </p:sp>
      <mc:AlternateContent xmlns:mc="http://schemas.openxmlformats.org/markup-compatibility/2006">
        <mc:Choice xmlns:p14="http://schemas.microsoft.com/office/powerpoint/2010/main" Requires="p14">
          <p:contentPart p14:bwMode="auto" r:id="rId5">
            <p14:nvContentPartPr>
              <p14:cNvPr id="5" name="Ink 4">
                <a:extLst>
                  <a:ext uri="{FF2B5EF4-FFF2-40B4-BE49-F238E27FC236}">
                    <a16:creationId xmlns:a16="http://schemas.microsoft.com/office/drawing/2014/main" id="{9CD833DA-228F-4FCB-A3B5-E879EE751BA8}"/>
                  </a:ext>
                </a:extLst>
              </p14:cNvPr>
              <p14:cNvContentPartPr/>
              <p14:nvPr/>
            </p14:nvContentPartPr>
            <p14:xfrm>
              <a:off x="-521356" y="1967978"/>
              <a:ext cx="99720" cy="68040"/>
            </p14:xfrm>
          </p:contentPart>
        </mc:Choice>
        <mc:Fallback>
          <p:pic>
            <p:nvPicPr>
              <p:cNvPr id="5" name="Ink 4">
                <a:extLst>
                  <a:ext uri="{FF2B5EF4-FFF2-40B4-BE49-F238E27FC236}">
                    <a16:creationId xmlns:a16="http://schemas.microsoft.com/office/drawing/2014/main" id="{9CD833DA-228F-4FCB-A3B5-E879EE751BA8}"/>
                  </a:ext>
                </a:extLst>
              </p:cNvPr>
              <p:cNvPicPr/>
              <p:nvPr/>
            </p:nvPicPr>
            <p:blipFill>
              <a:blip r:embed="rId6"/>
              <a:stretch>
                <a:fillRect/>
              </a:stretch>
            </p:blipFill>
            <p:spPr>
              <a:xfrm>
                <a:off x="-530356" y="1958978"/>
                <a:ext cx="117360" cy="85680"/>
              </a:xfrm>
              <a:prstGeom prst="rect">
                <a:avLst/>
              </a:prstGeom>
            </p:spPr>
          </p:pic>
        </mc:Fallback>
      </mc:AlternateContent>
      <mc:AlternateContent xmlns:mc="http://schemas.openxmlformats.org/markup-compatibility/2006">
        <mc:Choice xmlns:p14="http://schemas.microsoft.com/office/powerpoint/2010/main" xmlns:iact="http://schemas.microsoft.com/office/powerpoint/2014/inkAction" Requires="p14 iact">
          <p:contentPart p14:bwMode="auto" r:id="rId7">
            <p14:nvContentPartPr>
              <p14:cNvPr id="11" name="Ink 10">
                <a:extLst>
                  <a:ext uri="{FF2B5EF4-FFF2-40B4-BE49-F238E27FC236}">
                    <a16:creationId xmlns:a16="http://schemas.microsoft.com/office/drawing/2014/main" id="{D238AF46-48FA-46B5-86C1-76FAECFFE030}"/>
                  </a:ext>
                </a:extLst>
              </p14:cNvPr>
              <p14:cNvContentPartPr/>
              <p14:nvPr>
                <p:extLst>
                  <p:ext uri="{42D2F446-02D8-4167-A562-619A0277C38B}">
                    <p15:isNarration xmlns:p15="http://schemas.microsoft.com/office/powerpoint/2012/main" val="1"/>
                  </p:ext>
                </p:extLst>
              </p14:nvPr>
            </p14:nvContentPartPr>
            <p14:xfrm>
              <a:off x="4192320" y="213480"/>
              <a:ext cx="6298560" cy="901080"/>
            </p14:xfrm>
          </p:contentPart>
        </mc:Choice>
        <mc:Fallback>
          <p:pic>
            <p:nvPicPr>
              <p:cNvPr id="11" name="Ink 10">
                <a:extLst>
                  <a:ext uri="{FF2B5EF4-FFF2-40B4-BE49-F238E27FC236}">
                    <a16:creationId xmlns:a16="http://schemas.microsoft.com/office/drawing/2014/main" id="{D238AF46-48FA-46B5-86C1-76FAECFFE030}"/>
                  </a:ext>
                </a:extLst>
              </p:cNvPr>
              <p:cNvPicPr>
                <a:picLocks noGrp="1" noRot="1" noChangeAspect="1" noMove="1" noResize="1" noEditPoints="1" noAdjustHandles="1" noChangeArrowheads="1" noChangeShapeType="1"/>
              </p:cNvPicPr>
              <p:nvPr/>
            </p:nvPicPr>
            <p:blipFill>
              <a:blip r:embed="rId8"/>
              <a:stretch>
                <a:fillRect/>
              </a:stretch>
            </p:blipFill>
            <p:spPr>
              <a:xfrm>
                <a:off x="4176480" y="204120"/>
                <a:ext cx="6329880" cy="973800"/>
              </a:xfrm>
              <a:prstGeom prst="rect">
                <a:avLst/>
              </a:prstGeom>
            </p:spPr>
          </p:pic>
        </mc:Fallback>
      </mc:AlternateContent>
    </p:spTree>
    <p:custDataLst>
      <p:tags r:id="rId1"/>
    </p:custDataLst>
    <p:extLst>
      <p:ext uri="{BB962C8B-B14F-4D97-AF65-F5344CB8AC3E}">
        <p14:creationId xmlns:p14="http://schemas.microsoft.com/office/powerpoint/2010/main" val="2710284300"/>
      </p:ext>
    </p:extLst>
  </p:cSld>
  <p:clrMapOvr>
    <a:masterClrMapping/>
  </p:clrMapOvr>
  <mc:AlternateContent xmlns:mc="http://schemas.openxmlformats.org/markup-compatibility/2006">
    <mc:Choice xmlns:p14="http://schemas.microsoft.com/office/powerpoint/2010/main" Requires="p14">
      <p:transition p14:dur="0" advTm="61644"/>
    </mc:Choice>
    <mc:Fallback>
      <p:transition advTm="61644"/>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0982E2-4420-8441-8160-6D9942CA0FED}"/>
              </a:ext>
            </a:extLst>
          </p:cNvPr>
          <p:cNvSpPr>
            <a:spLocks noGrp="1"/>
          </p:cNvSpPr>
          <p:nvPr>
            <p:ph type="title"/>
          </p:nvPr>
        </p:nvSpPr>
        <p:spPr>
          <a:xfrm>
            <a:off x="2162956" y="367887"/>
            <a:ext cx="8080375" cy="701731"/>
          </a:xfrm>
        </p:spPr>
        <p:txBody>
          <a:bodyPr/>
          <a:lstStyle/>
          <a:p>
            <a:r>
              <a:rPr lang="en-US" dirty="0"/>
              <a:t>In Summary….</a:t>
            </a:r>
          </a:p>
        </p:txBody>
      </p:sp>
      <p:graphicFrame>
        <p:nvGraphicFramePr>
          <p:cNvPr id="4" name="Content Placeholder 3"/>
          <p:cNvGraphicFramePr>
            <a:graphicFrameLocks noGrp="1"/>
          </p:cNvGraphicFramePr>
          <p:nvPr>
            <p:ph idx="4294967295"/>
            <p:extLst/>
          </p:nvPr>
        </p:nvGraphicFramePr>
        <p:xfrm>
          <a:off x="1954239" y="1203583"/>
          <a:ext cx="8497811" cy="4818710"/>
        </p:xfrm>
        <a:graphic>
          <a:graphicData uri="http://schemas.openxmlformats.org/drawingml/2006/table">
            <a:tbl>
              <a:tblPr firstRow="1" bandRow="1">
                <a:tableStyleId>{5C22544A-7EE6-4342-B048-85BDC9FD1C3A}</a:tableStyleId>
              </a:tblPr>
              <a:tblGrid>
                <a:gridCol w="900222">
                  <a:extLst>
                    <a:ext uri="{9D8B030D-6E8A-4147-A177-3AD203B41FA5}">
                      <a16:colId xmlns:a16="http://schemas.microsoft.com/office/drawing/2014/main" val="20000"/>
                    </a:ext>
                  </a:extLst>
                </a:gridCol>
                <a:gridCol w="887507">
                  <a:extLst>
                    <a:ext uri="{9D8B030D-6E8A-4147-A177-3AD203B41FA5}">
                      <a16:colId xmlns:a16="http://schemas.microsoft.com/office/drawing/2014/main" val="20001"/>
                    </a:ext>
                  </a:extLst>
                </a:gridCol>
                <a:gridCol w="941294">
                  <a:extLst>
                    <a:ext uri="{9D8B030D-6E8A-4147-A177-3AD203B41FA5}">
                      <a16:colId xmlns:a16="http://schemas.microsoft.com/office/drawing/2014/main" val="20002"/>
                    </a:ext>
                  </a:extLst>
                </a:gridCol>
                <a:gridCol w="793377">
                  <a:extLst>
                    <a:ext uri="{9D8B030D-6E8A-4147-A177-3AD203B41FA5}">
                      <a16:colId xmlns:a16="http://schemas.microsoft.com/office/drawing/2014/main" val="20003"/>
                    </a:ext>
                  </a:extLst>
                </a:gridCol>
                <a:gridCol w="860612">
                  <a:extLst>
                    <a:ext uri="{9D8B030D-6E8A-4147-A177-3AD203B41FA5}">
                      <a16:colId xmlns:a16="http://schemas.microsoft.com/office/drawing/2014/main" val="20004"/>
                    </a:ext>
                  </a:extLst>
                </a:gridCol>
                <a:gridCol w="4114799">
                  <a:extLst>
                    <a:ext uri="{9D8B030D-6E8A-4147-A177-3AD203B41FA5}">
                      <a16:colId xmlns:a16="http://schemas.microsoft.com/office/drawing/2014/main" val="20005"/>
                    </a:ext>
                  </a:extLst>
                </a:gridCol>
              </a:tblGrid>
              <a:tr h="307670">
                <a:tc>
                  <a:txBody>
                    <a:bodyPr/>
                    <a:lstStyle/>
                    <a:p>
                      <a:pPr algn="ctr"/>
                      <a:r>
                        <a:rPr lang="en-US" sz="1400" dirty="0"/>
                        <a:t>Type</a:t>
                      </a:r>
                    </a:p>
                  </a:txBody>
                  <a:tcPr marL="68580" marR="68580" marT="34290" marB="34290"/>
                </a:tc>
                <a:tc>
                  <a:txBody>
                    <a:bodyPr/>
                    <a:lstStyle/>
                    <a:p>
                      <a:pPr algn="ctr"/>
                      <a:r>
                        <a:rPr lang="en-US" sz="1400" dirty="0" err="1"/>
                        <a:t>Y</a:t>
                      </a:r>
                      <a:r>
                        <a:rPr lang="en-US" sz="1400" baseline="30000" dirty="0" err="1"/>
                        <a:t>a</a:t>
                      </a:r>
                      <a:r>
                        <a:rPr lang="en-US" sz="1400" baseline="30000" dirty="0"/>
                        <a:t>=1,e=1</a:t>
                      </a:r>
                    </a:p>
                  </a:txBody>
                  <a:tcPr marL="68580" marR="68580" marT="34290" marB="34290"/>
                </a:tc>
                <a:tc>
                  <a:txBody>
                    <a:bodyPr/>
                    <a:lstStyle/>
                    <a:p>
                      <a:pPr algn="ctr"/>
                      <a:r>
                        <a:rPr lang="en-US" sz="1400" dirty="0" err="1"/>
                        <a:t>Y</a:t>
                      </a:r>
                      <a:r>
                        <a:rPr lang="en-US" sz="1400" baseline="30000" dirty="0" err="1"/>
                        <a:t>a</a:t>
                      </a:r>
                      <a:r>
                        <a:rPr lang="en-US" sz="1400" baseline="30000" dirty="0"/>
                        <a:t>=0,e=1</a:t>
                      </a:r>
                    </a:p>
                  </a:txBody>
                  <a:tcPr marL="68580" marR="68580" marT="34290" marB="34290"/>
                </a:tc>
                <a:tc>
                  <a:txBody>
                    <a:bodyPr/>
                    <a:lstStyle/>
                    <a:p>
                      <a:pPr algn="ctr"/>
                      <a:r>
                        <a:rPr lang="en-US" sz="1400" dirty="0" err="1"/>
                        <a:t>Y</a:t>
                      </a:r>
                      <a:r>
                        <a:rPr lang="en-US" sz="1400" baseline="30000" dirty="0" err="1"/>
                        <a:t>a</a:t>
                      </a:r>
                      <a:r>
                        <a:rPr lang="en-US" sz="1400" baseline="30000" dirty="0"/>
                        <a:t>=1,e=0</a:t>
                      </a:r>
                    </a:p>
                  </a:txBody>
                  <a:tcPr marL="68580" marR="68580" marT="34290" marB="34290"/>
                </a:tc>
                <a:tc>
                  <a:txBody>
                    <a:bodyPr/>
                    <a:lstStyle/>
                    <a:p>
                      <a:pPr algn="ctr"/>
                      <a:r>
                        <a:rPr lang="en-US" sz="1400" dirty="0" err="1"/>
                        <a:t>Y</a:t>
                      </a:r>
                      <a:r>
                        <a:rPr lang="en-US" sz="1400" baseline="30000" dirty="0" err="1"/>
                        <a:t>a</a:t>
                      </a:r>
                      <a:r>
                        <a:rPr lang="en-US" sz="1400" baseline="30000" dirty="0"/>
                        <a:t>=0,e=0</a:t>
                      </a:r>
                    </a:p>
                  </a:txBody>
                  <a:tcPr marL="68580" marR="68580" marT="34290" marB="34290"/>
                </a:tc>
                <a:tc>
                  <a:txBody>
                    <a:bodyPr/>
                    <a:lstStyle/>
                    <a:p>
                      <a:pPr algn="ctr"/>
                      <a:r>
                        <a:rPr lang="en-US" sz="1400" baseline="0" dirty="0"/>
                        <a:t>Description of Causal Type</a:t>
                      </a:r>
                      <a:endParaRPr lang="en-US" sz="1400" baseline="30000" dirty="0"/>
                    </a:p>
                  </a:txBody>
                  <a:tcPr marL="68580" marR="68580" marT="34290" marB="34290"/>
                </a:tc>
                <a:extLst>
                  <a:ext uri="{0D108BD9-81ED-4DB2-BD59-A6C34878D82A}">
                    <a16:rowId xmlns:a16="http://schemas.microsoft.com/office/drawing/2014/main" val="10000"/>
                  </a:ext>
                </a:extLst>
              </a:tr>
              <a:tr h="278130">
                <a:tc>
                  <a:txBody>
                    <a:bodyPr/>
                    <a:lstStyle/>
                    <a:p>
                      <a:pPr algn="ctr"/>
                      <a:r>
                        <a:rPr lang="en-US" sz="1400" dirty="0"/>
                        <a:t>1</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b="1" dirty="0">
                          <a:solidFill>
                            <a:srgbClr val="C00000"/>
                          </a:solidFill>
                        </a:rPr>
                        <a:t>Doomed</a:t>
                      </a:r>
                      <a:r>
                        <a:rPr lang="en-US" sz="1400" b="1" baseline="0" dirty="0">
                          <a:solidFill>
                            <a:srgbClr val="C00000"/>
                          </a:solidFill>
                        </a:rPr>
                        <a:t> (no effect)</a:t>
                      </a:r>
                      <a:endParaRPr lang="en-US" sz="1400" b="1" dirty="0">
                        <a:solidFill>
                          <a:srgbClr val="C00000"/>
                        </a:solidFill>
                      </a:endParaRPr>
                    </a:p>
                  </a:txBody>
                  <a:tcPr marL="68580" marR="68580" marT="34290" marB="34290"/>
                </a:tc>
                <a:extLst>
                  <a:ext uri="{0D108BD9-81ED-4DB2-BD59-A6C34878D82A}">
                    <a16:rowId xmlns:a16="http://schemas.microsoft.com/office/drawing/2014/main" val="10001"/>
                  </a:ext>
                </a:extLst>
              </a:tr>
              <a:tr h="278130">
                <a:tc>
                  <a:txBody>
                    <a:bodyPr/>
                    <a:lstStyle/>
                    <a:p>
                      <a:pPr algn="ctr"/>
                      <a:r>
                        <a:rPr lang="en-US" sz="1400" dirty="0"/>
                        <a:t>2*</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b="1" dirty="0"/>
                        <a:t>Single plus joint causation</a:t>
                      </a:r>
                    </a:p>
                  </a:txBody>
                  <a:tcPr marL="68580" marR="68580" marT="34290" marB="34290"/>
                </a:tc>
                <a:extLst>
                  <a:ext uri="{0D108BD9-81ED-4DB2-BD59-A6C34878D82A}">
                    <a16:rowId xmlns:a16="http://schemas.microsoft.com/office/drawing/2014/main" val="10002"/>
                  </a:ext>
                </a:extLst>
              </a:tr>
              <a:tr h="278130">
                <a:tc>
                  <a:txBody>
                    <a:bodyPr/>
                    <a:lstStyle/>
                    <a:p>
                      <a:pPr algn="ctr"/>
                      <a:r>
                        <a:rPr lang="en-US" sz="1400" dirty="0"/>
                        <a:t>3*</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b="1" dirty="0"/>
                        <a:t>Preventive antagonism</a:t>
                      </a:r>
                    </a:p>
                  </a:txBody>
                  <a:tcPr marL="68580" marR="68580" marT="34290" marB="34290"/>
                </a:tc>
                <a:extLst>
                  <a:ext uri="{0D108BD9-81ED-4DB2-BD59-A6C34878D82A}">
                    <a16:rowId xmlns:a16="http://schemas.microsoft.com/office/drawing/2014/main" val="10003"/>
                  </a:ext>
                </a:extLst>
              </a:tr>
              <a:tr h="278130">
                <a:tc>
                  <a:txBody>
                    <a:bodyPr/>
                    <a:lstStyle/>
                    <a:p>
                      <a:pPr algn="ctr"/>
                      <a:r>
                        <a:rPr lang="en-US" sz="1400" dirty="0"/>
                        <a:t>4</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b="1" dirty="0">
                          <a:solidFill>
                            <a:srgbClr val="7030A0"/>
                          </a:solidFill>
                        </a:rPr>
                        <a:t>E has causal effect. A has no effect </a:t>
                      </a:r>
                    </a:p>
                  </a:txBody>
                  <a:tcPr marL="68580" marR="68580" marT="34290" marB="34290"/>
                </a:tc>
                <a:extLst>
                  <a:ext uri="{0D108BD9-81ED-4DB2-BD59-A6C34878D82A}">
                    <a16:rowId xmlns:a16="http://schemas.microsoft.com/office/drawing/2014/main" val="10004"/>
                  </a:ext>
                </a:extLst>
              </a:tr>
              <a:tr h="278130">
                <a:tc>
                  <a:txBody>
                    <a:bodyPr/>
                    <a:lstStyle/>
                    <a:p>
                      <a:pPr algn="ctr"/>
                      <a:r>
                        <a:rPr lang="en-US" sz="1400" dirty="0"/>
                        <a:t>5*</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b="1" dirty="0"/>
                        <a:t>Preventive</a:t>
                      </a:r>
                      <a:r>
                        <a:rPr lang="en-US" sz="1400" b="1" baseline="0" dirty="0"/>
                        <a:t> antagonism</a:t>
                      </a:r>
                      <a:endParaRPr lang="en-US" sz="1400" b="1" dirty="0"/>
                    </a:p>
                  </a:txBody>
                  <a:tcPr marL="68580" marR="68580" marT="34290" marB="34290"/>
                </a:tc>
                <a:extLst>
                  <a:ext uri="{0D108BD9-81ED-4DB2-BD59-A6C34878D82A}">
                    <a16:rowId xmlns:a16="http://schemas.microsoft.com/office/drawing/2014/main" val="10005"/>
                  </a:ext>
                </a:extLst>
              </a:tr>
              <a:tr h="278130">
                <a:tc>
                  <a:txBody>
                    <a:bodyPr/>
                    <a:lstStyle/>
                    <a:p>
                      <a:pPr algn="ctr"/>
                      <a:r>
                        <a:rPr lang="en-US" sz="1400" dirty="0"/>
                        <a:t>6</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b="1" dirty="0">
                          <a:solidFill>
                            <a:srgbClr val="7030A0"/>
                          </a:solidFill>
                        </a:rPr>
                        <a:t>A has causal effect. E has no</a:t>
                      </a:r>
                      <a:r>
                        <a:rPr lang="en-US" sz="1400" b="1" baseline="0" dirty="0">
                          <a:solidFill>
                            <a:srgbClr val="7030A0"/>
                          </a:solidFill>
                        </a:rPr>
                        <a:t> effect</a:t>
                      </a:r>
                      <a:endParaRPr lang="en-US" sz="1400" b="1" dirty="0">
                        <a:solidFill>
                          <a:srgbClr val="7030A0"/>
                        </a:solidFill>
                      </a:endParaRPr>
                    </a:p>
                  </a:txBody>
                  <a:tcPr marL="68580" marR="68580" marT="34290" marB="34290"/>
                </a:tc>
                <a:extLst>
                  <a:ext uri="{0D108BD9-81ED-4DB2-BD59-A6C34878D82A}">
                    <a16:rowId xmlns:a16="http://schemas.microsoft.com/office/drawing/2014/main" val="10006"/>
                  </a:ext>
                </a:extLst>
              </a:tr>
              <a:tr h="278130">
                <a:tc>
                  <a:txBody>
                    <a:bodyPr/>
                    <a:lstStyle/>
                    <a:p>
                      <a:pPr algn="ctr"/>
                      <a:r>
                        <a:rPr lang="en-US" sz="1400" dirty="0"/>
                        <a:t>7*</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b="1" dirty="0"/>
                        <a:t>Preventive antagonism (mutual blockage)</a:t>
                      </a:r>
                    </a:p>
                  </a:txBody>
                  <a:tcPr marL="68580" marR="68580" marT="34290" marB="34290"/>
                </a:tc>
                <a:extLst>
                  <a:ext uri="{0D108BD9-81ED-4DB2-BD59-A6C34878D82A}">
                    <a16:rowId xmlns:a16="http://schemas.microsoft.com/office/drawing/2014/main" val="10007"/>
                  </a:ext>
                </a:extLst>
              </a:tr>
              <a:tr h="278130">
                <a:tc>
                  <a:txBody>
                    <a:bodyPr/>
                    <a:lstStyle/>
                    <a:p>
                      <a:pPr algn="ctr"/>
                      <a:r>
                        <a:rPr lang="en-US" sz="1400" dirty="0"/>
                        <a:t>8*</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b="1" dirty="0">
                          <a:solidFill>
                            <a:schemeClr val="tx2"/>
                          </a:solidFill>
                        </a:rPr>
                        <a:t>Causal synergism</a:t>
                      </a:r>
                    </a:p>
                  </a:txBody>
                  <a:tcPr marL="68580" marR="68580" marT="34290" marB="34290"/>
                </a:tc>
                <a:extLst>
                  <a:ext uri="{0D108BD9-81ED-4DB2-BD59-A6C34878D82A}">
                    <a16:rowId xmlns:a16="http://schemas.microsoft.com/office/drawing/2014/main" val="10008"/>
                  </a:ext>
                </a:extLst>
              </a:tr>
              <a:tr h="278130">
                <a:tc>
                  <a:txBody>
                    <a:bodyPr/>
                    <a:lstStyle/>
                    <a:p>
                      <a:pPr algn="ctr"/>
                      <a:r>
                        <a:rPr lang="en-US" sz="1400" dirty="0"/>
                        <a:t>9*</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b="1" dirty="0">
                          <a:solidFill>
                            <a:schemeClr val="tx2"/>
                          </a:solidFill>
                        </a:rPr>
                        <a:t>Preventive synergism</a:t>
                      </a:r>
                    </a:p>
                  </a:txBody>
                  <a:tcPr marL="68580" marR="68580" marT="34290" marB="34290"/>
                </a:tc>
                <a:extLst>
                  <a:ext uri="{0D108BD9-81ED-4DB2-BD59-A6C34878D82A}">
                    <a16:rowId xmlns:a16="http://schemas.microsoft.com/office/drawing/2014/main" val="10009"/>
                  </a:ext>
                </a:extLst>
              </a:tr>
              <a:tr h="278130">
                <a:tc>
                  <a:txBody>
                    <a:bodyPr/>
                    <a:lstStyle/>
                    <a:p>
                      <a:pPr algn="ctr"/>
                      <a:r>
                        <a:rPr lang="en-US" sz="1400" dirty="0"/>
                        <a:t>10*</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b="1" dirty="0"/>
                        <a:t>Causal antagonism (mutual blockage)</a:t>
                      </a:r>
                    </a:p>
                  </a:txBody>
                  <a:tcPr marL="68580" marR="68580" marT="34290" marB="34290"/>
                </a:tc>
                <a:extLst>
                  <a:ext uri="{0D108BD9-81ED-4DB2-BD59-A6C34878D82A}">
                    <a16:rowId xmlns:a16="http://schemas.microsoft.com/office/drawing/2014/main" val="10010"/>
                  </a:ext>
                </a:extLst>
              </a:tr>
              <a:tr h="278130">
                <a:tc>
                  <a:txBody>
                    <a:bodyPr/>
                    <a:lstStyle/>
                    <a:p>
                      <a:pPr algn="ctr"/>
                      <a:r>
                        <a:rPr lang="en-US" sz="1400" dirty="0"/>
                        <a:t>11</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b="1" dirty="0">
                          <a:solidFill>
                            <a:srgbClr val="7030A0"/>
                          </a:solidFill>
                        </a:rPr>
                        <a:t>A has causal effect (preventive). E no effect</a:t>
                      </a:r>
                    </a:p>
                  </a:txBody>
                  <a:tcPr marL="68580" marR="68580" marT="34290" marB="34290"/>
                </a:tc>
                <a:extLst>
                  <a:ext uri="{0D108BD9-81ED-4DB2-BD59-A6C34878D82A}">
                    <a16:rowId xmlns:a16="http://schemas.microsoft.com/office/drawing/2014/main" val="10011"/>
                  </a:ext>
                </a:extLst>
              </a:tr>
              <a:tr h="278130">
                <a:tc>
                  <a:txBody>
                    <a:bodyPr/>
                    <a:lstStyle/>
                    <a:p>
                      <a:pPr algn="ctr"/>
                      <a:r>
                        <a:rPr lang="en-US" sz="1400" dirty="0"/>
                        <a:t>12*</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b="1" dirty="0"/>
                        <a:t>Causal antagonism</a:t>
                      </a:r>
                    </a:p>
                  </a:txBody>
                  <a:tcPr marL="68580" marR="68580" marT="34290" marB="34290"/>
                </a:tc>
                <a:extLst>
                  <a:ext uri="{0D108BD9-81ED-4DB2-BD59-A6C34878D82A}">
                    <a16:rowId xmlns:a16="http://schemas.microsoft.com/office/drawing/2014/main" val="10012"/>
                  </a:ext>
                </a:extLst>
              </a:tr>
              <a:tr h="278130">
                <a:tc>
                  <a:txBody>
                    <a:bodyPr/>
                    <a:lstStyle/>
                    <a:p>
                      <a:pPr algn="ctr"/>
                      <a:r>
                        <a:rPr lang="en-US" sz="1400" dirty="0"/>
                        <a:t>13</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b="1" dirty="0">
                          <a:solidFill>
                            <a:srgbClr val="7030A0"/>
                          </a:solidFill>
                        </a:rPr>
                        <a:t>E has causal effect (preventive). A as no effect</a:t>
                      </a:r>
                    </a:p>
                  </a:txBody>
                  <a:tcPr marL="68580" marR="68580" marT="34290" marB="34290"/>
                </a:tc>
                <a:extLst>
                  <a:ext uri="{0D108BD9-81ED-4DB2-BD59-A6C34878D82A}">
                    <a16:rowId xmlns:a16="http://schemas.microsoft.com/office/drawing/2014/main" val="10013"/>
                  </a:ext>
                </a:extLst>
              </a:tr>
              <a:tr h="278130">
                <a:tc>
                  <a:txBody>
                    <a:bodyPr/>
                    <a:lstStyle/>
                    <a:p>
                      <a:pPr algn="ctr"/>
                      <a:r>
                        <a:rPr lang="en-US" sz="1400" dirty="0"/>
                        <a:t>14*</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0</a:t>
                      </a: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t>Causal antagonism</a:t>
                      </a:r>
                    </a:p>
                  </a:txBody>
                  <a:tcPr marL="68580" marR="68580" marT="34290" marB="34290"/>
                </a:tc>
                <a:extLst>
                  <a:ext uri="{0D108BD9-81ED-4DB2-BD59-A6C34878D82A}">
                    <a16:rowId xmlns:a16="http://schemas.microsoft.com/office/drawing/2014/main" val="10014"/>
                  </a:ext>
                </a:extLst>
              </a:tr>
              <a:tr h="278130">
                <a:tc>
                  <a:txBody>
                    <a:bodyPr/>
                    <a:lstStyle/>
                    <a:p>
                      <a:pPr algn="ctr"/>
                      <a:r>
                        <a:rPr lang="en-US" sz="1400" dirty="0"/>
                        <a:t>15*</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b="1" dirty="0"/>
                        <a:t>Single plus joint prevention</a:t>
                      </a:r>
                    </a:p>
                  </a:txBody>
                  <a:tcPr marL="68580" marR="68580" marT="34290" marB="34290"/>
                </a:tc>
                <a:extLst>
                  <a:ext uri="{0D108BD9-81ED-4DB2-BD59-A6C34878D82A}">
                    <a16:rowId xmlns:a16="http://schemas.microsoft.com/office/drawing/2014/main" val="10015"/>
                  </a:ext>
                </a:extLst>
              </a:tr>
              <a:tr h="278130">
                <a:tc>
                  <a:txBody>
                    <a:bodyPr/>
                    <a:lstStyle/>
                    <a:p>
                      <a:pPr algn="ctr"/>
                      <a:r>
                        <a:rPr lang="en-US" sz="1400" dirty="0"/>
                        <a:t>16</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dirty="0"/>
                        <a:t>0</a:t>
                      </a:r>
                    </a:p>
                  </a:txBody>
                  <a:tcPr marL="68580" marR="68580" marT="34290" marB="34290"/>
                </a:tc>
                <a:tc>
                  <a:txBody>
                    <a:bodyPr/>
                    <a:lstStyle/>
                    <a:p>
                      <a:pPr algn="ctr"/>
                      <a:r>
                        <a:rPr lang="en-US" sz="1400" b="1" dirty="0">
                          <a:solidFill>
                            <a:srgbClr val="C00000"/>
                          </a:solidFill>
                        </a:rPr>
                        <a:t>Immune (no effect)</a:t>
                      </a:r>
                    </a:p>
                  </a:txBody>
                  <a:tcPr marL="68580" marR="68580" marT="34290" marB="34290"/>
                </a:tc>
                <a:extLst>
                  <a:ext uri="{0D108BD9-81ED-4DB2-BD59-A6C34878D82A}">
                    <a16:rowId xmlns:a16="http://schemas.microsoft.com/office/drawing/2014/main" val="10016"/>
                  </a:ext>
                </a:extLst>
              </a:tr>
            </a:tbl>
          </a:graphicData>
        </a:graphic>
      </p:graphicFrame>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9380CE6D-5931-4849-8440-2A271F09B7E9}"/>
                  </a:ext>
                </a:extLst>
              </p14:cNvPr>
              <p14:cNvContentPartPr/>
              <p14:nvPr/>
            </p14:nvContentPartPr>
            <p14:xfrm>
              <a:off x="8032800" y="435600"/>
              <a:ext cx="118800" cy="86760"/>
            </p14:xfrm>
          </p:contentPart>
        </mc:Choice>
        <mc:Fallback>
          <p:pic>
            <p:nvPicPr>
              <p:cNvPr id="2" name="Ink 1">
                <a:extLst>
                  <a:ext uri="{FF2B5EF4-FFF2-40B4-BE49-F238E27FC236}">
                    <a16:creationId xmlns:a16="http://schemas.microsoft.com/office/drawing/2014/main" id="{9380CE6D-5931-4849-8440-2A271F09B7E9}"/>
                  </a:ext>
                </a:extLst>
              </p:cNvPr>
              <p:cNvPicPr/>
              <p:nvPr/>
            </p:nvPicPr>
            <p:blipFill>
              <a:blip r:embed="rId4"/>
              <a:stretch>
                <a:fillRect/>
              </a:stretch>
            </p:blipFill>
            <p:spPr>
              <a:xfrm>
                <a:off x="8023440" y="426240"/>
                <a:ext cx="137520" cy="105480"/>
              </a:xfrm>
              <a:prstGeom prst="rect">
                <a:avLst/>
              </a:prstGeom>
            </p:spPr>
          </p:pic>
        </mc:Fallback>
      </mc:AlternateContent>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3" name="Ink 2">
                <a:extLst>
                  <a:ext uri="{FF2B5EF4-FFF2-40B4-BE49-F238E27FC236}">
                    <a16:creationId xmlns:a16="http://schemas.microsoft.com/office/drawing/2014/main" id="{DEA9E566-165C-4E01-A08C-D1817936381D}"/>
                  </a:ext>
                </a:extLst>
              </p14:cNvPr>
              <p14:cNvContentPartPr/>
              <p14:nvPr>
                <p:extLst>
                  <p:ext uri="{42D2F446-02D8-4167-A562-619A0277C38B}">
                    <p15:isNarration xmlns:p15="http://schemas.microsoft.com/office/powerpoint/2012/main" val="1"/>
                  </p:ext>
                </p:extLst>
              </p14:nvPr>
            </p14:nvContentPartPr>
            <p14:xfrm>
              <a:off x="2177400" y="372600"/>
              <a:ext cx="8366040" cy="5965200"/>
            </p14:xfrm>
          </p:contentPart>
        </mc:Choice>
        <mc:Fallback>
          <p:pic>
            <p:nvPicPr>
              <p:cNvPr id="3" name="Ink 2">
                <a:extLst>
                  <a:ext uri="{FF2B5EF4-FFF2-40B4-BE49-F238E27FC236}">
                    <a16:creationId xmlns:a16="http://schemas.microsoft.com/office/drawing/2014/main" id="{DEA9E566-165C-4E01-A08C-D1817936381D}"/>
                  </a:ext>
                </a:extLst>
              </p:cNvPr>
              <p:cNvPicPr>
                <a:picLocks noGrp="1" noRot="1" noChangeAspect="1" noMove="1" noResize="1" noEditPoints="1" noAdjustHandles="1" noChangeArrowheads="1" noChangeShapeType="1"/>
              </p:cNvPicPr>
              <p:nvPr/>
            </p:nvPicPr>
            <p:blipFill>
              <a:blip r:embed="rId6"/>
              <a:stretch>
                <a:fillRect/>
              </a:stretch>
            </p:blipFill>
            <p:spPr>
              <a:xfrm>
                <a:off x="2161560" y="363240"/>
                <a:ext cx="8391240" cy="5983920"/>
              </a:xfrm>
              <a:prstGeom prst="rect">
                <a:avLst/>
              </a:prstGeom>
            </p:spPr>
          </p:pic>
        </mc:Fallback>
      </mc:AlternateContent>
    </p:spTree>
    <p:extLst>
      <p:ext uri="{BB962C8B-B14F-4D97-AF65-F5344CB8AC3E}">
        <p14:creationId xmlns:p14="http://schemas.microsoft.com/office/powerpoint/2010/main" val="654395264"/>
      </p:ext>
    </p:extLst>
  </p:cSld>
  <p:clrMapOvr>
    <a:masterClrMapping/>
  </p:clrMapOvr>
  <mc:AlternateContent xmlns:mc="http://schemas.openxmlformats.org/markup-compatibility/2006">
    <mc:Choice xmlns:p14="http://schemas.microsoft.com/office/powerpoint/2010/main" Requires="p14">
      <p:transition p14:dur="0" advTm="160977"/>
    </mc:Choice>
    <mc:Fallback>
      <p:transition advTm="160977"/>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C6E93D-4E80-FF44-A070-60435C701554}"/>
              </a:ext>
            </a:extLst>
          </p:cNvPr>
          <p:cNvSpPr>
            <a:spLocks noGrp="1"/>
          </p:cNvSpPr>
          <p:nvPr>
            <p:ph type="sldNum" sz="quarter" idx="13"/>
          </p:nvPr>
        </p:nvSpPr>
        <p:spPr/>
        <p:txBody>
          <a:bodyPr/>
          <a:lstStyle/>
          <a:p>
            <a:fld id="{7BCC8D0D-EAEC-449D-9161-023DFF90F2E2}" type="slidenum">
              <a:rPr lang="en-US" smtClean="0">
                <a:solidFill>
                  <a:srgbClr val="052049"/>
                </a:solidFill>
              </a:rPr>
              <a:pPr/>
              <a:t>12</a:t>
            </a:fld>
            <a:endParaRPr lang="en-US" dirty="0">
              <a:solidFill>
                <a:srgbClr val="052049"/>
              </a:solidFill>
            </a:endParaRPr>
          </a:p>
        </p:txBody>
      </p:sp>
      <p:sp>
        <p:nvSpPr>
          <p:cNvPr id="3" name="Title 2">
            <a:extLst>
              <a:ext uri="{FF2B5EF4-FFF2-40B4-BE49-F238E27FC236}">
                <a16:creationId xmlns:a16="http://schemas.microsoft.com/office/drawing/2014/main" id="{ED057FA6-EB14-7D45-B16F-C47E9EB015C0}"/>
              </a:ext>
            </a:extLst>
          </p:cNvPr>
          <p:cNvSpPr>
            <a:spLocks noGrp="1"/>
          </p:cNvSpPr>
          <p:nvPr>
            <p:ph type="title"/>
          </p:nvPr>
        </p:nvSpPr>
        <p:spPr/>
        <p:txBody>
          <a:bodyPr/>
          <a:lstStyle/>
          <a:p>
            <a:r>
              <a:rPr lang="en-US" dirty="0"/>
              <a:t>Overall Summary</a:t>
            </a:r>
          </a:p>
        </p:txBody>
      </p:sp>
      <p:sp>
        <p:nvSpPr>
          <p:cNvPr id="4" name="Text Placeholder 3">
            <a:extLst>
              <a:ext uri="{FF2B5EF4-FFF2-40B4-BE49-F238E27FC236}">
                <a16:creationId xmlns:a16="http://schemas.microsoft.com/office/drawing/2014/main" id="{695B3A86-FE22-5847-807A-8F03A30F3E3F}"/>
              </a:ext>
            </a:extLst>
          </p:cNvPr>
          <p:cNvSpPr>
            <a:spLocks noGrp="1"/>
          </p:cNvSpPr>
          <p:nvPr>
            <p:ph type="body" sz="quarter" idx="14"/>
          </p:nvPr>
        </p:nvSpPr>
        <p:spPr>
          <a:xfrm>
            <a:off x="1939907" y="1573316"/>
            <a:ext cx="8454044" cy="5150006"/>
          </a:xfrm>
        </p:spPr>
        <p:txBody>
          <a:bodyPr>
            <a:normAutofit/>
          </a:bodyPr>
          <a:lstStyle/>
          <a:p>
            <a:pPr marL="285750" indent="-285750">
              <a:buClr>
                <a:schemeClr val="tx1"/>
              </a:buClr>
              <a:buFont typeface="Arial" panose="020B0604020202020204" pitchFamily="34" charset="0"/>
              <a:buChar char="•"/>
            </a:pPr>
            <a:r>
              <a:rPr lang="en-US" sz="2000" dirty="0"/>
              <a:t>Interaction vs. Effect Modification</a:t>
            </a:r>
          </a:p>
          <a:p>
            <a:pPr marL="285750" indent="-285750">
              <a:buClr>
                <a:schemeClr val="tx1"/>
              </a:buClr>
              <a:buFont typeface="Arial" panose="020B0604020202020204" pitchFamily="34" charset="0"/>
              <a:buChar char="•"/>
            </a:pPr>
            <a:r>
              <a:rPr lang="en-US" sz="2000" dirty="0"/>
              <a:t>Interpreting Coefficients – When you have an interaction term in model, interpreting the coefficients for the other variables change. </a:t>
            </a:r>
          </a:p>
          <a:p>
            <a:pPr marL="742939" lvl="1" indent="-285750">
              <a:buClr>
                <a:schemeClr val="tx1"/>
              </a:buClr>
              <a:buFont typeface="Arial" panose="020B0604020202020204" pitchFamily="34" charset="0"/>
              <a:buChar char="•"/>
            </a:pPr>
            <a:r>
              <a:rPr lang="en-US" sz="1800" dirty="0"/>
              <a:t>Be careful, when in doubt, go back to ”basics” to appreciate what the coefficients mean</a:t>
            </a:r>
          </a:p>
          <a:p>
            <a:pPr marL="285750" indent="-285750">
              <a:buClr>
                <a:schemeClr val="tx1"/>
              </a:buClr>
              <a:buFont typeface="Arial" panose="020B0604020202020204" pitchFamily="34" charset="0"/>
              <a:buChar char="•"/>
            </a:pPr>
            <a:r>
              <a:rPr lang="en-US" sz="2000" dirty="0"/>
              <a:t>Interaction is scale-dependent (Additive &amp; Multiplicative scales)</a:t>
            </a:r>
            <a:endParaRPr lang="en-US" dirty="0"/>
          </a:p>
          <a:p>
            <a:pPr marL="285750" indent="-285750">
              <a:buClr>
                <a:schemeClr val="tx1"/>
              </a:buClr>
              <a:buFont typeface="Arial" panose="020B0604020202020204" pitchFamily="34" charset="0"/>
              <a:buChar char="•"/>
            </a:pPr>
            <a:r>
              <a:rPr lang="en-US" sz="2000" dirty="0"/>
              <a:t>Summary metrics of interaction on additive and </a:t>
            </a:r>
            <a:r>
              <a:rPr lang="en-US" sz="2000" dirty="0" err="1"/>
              <a:t>mult</a:t>
            </a:r>
            <a:r>
              <a:rPr lang="en-US" sz="2000" dirty="0"/>
              <a:t> scales</a:t>
            </a:r>
          </a:p>
          <a:p>
            <a:pPr marL="285750" indent="-285750">
              <a:buClr>
                <a:schemeClr val="tx1"/>
              </a:buClr>
              <a:buFont typeface="Arial" panose="020B0604020202020204" pitchFamily="34" charset="0"/>
              <a:buChar char="•"/>
            </a:pPr>
            <a:r>
              <a:rPr lang="en-US" sz="2000" dirty="0"/>
              <a:t>Presenting Effect Mod and Interaction depends on your scientific question and focus. </a:t>
            </a:r>
          </a:p>
          <a:p>
            <a:pPr marL="742939" lvl="1" indent="-285750">
              <a:buClr>
                <a:schemeClr val="tx1"/>
              </a:buClr>
            </a:pPr>
            <a:r>
              <a:rPr lang="en-US" sz="1800" dirty="0"/>
              <a:t>Good to show results in multiple ways - counts, absolute risks, relative measure with 1 reference group, summary metrics, </a:t>
            </a:r>
            <a:r>
              <a:rPr lang="en-US" sz="1800" dirty="0" err="1"/>
              <a:t>etc</a:t>
            </a:r>
            <a:endParaRPr lang="en-US" sz="1800" dirty="0"/>
          </a:p>
          <a:p>
            <a:pPr marL="742939" lvl="1" indent="-285750">
              <a:buClr>
                <a:schemeClr val="tx1"/>
              </a:buClr>
            </a:pPr>
            <a:r>
              <a:rPr lang="en-US" sz="1800" dirty="0"/>
              <a:t>Be aware how to interpret results when reference groups change</a:t>
            </a:r>
          </a:p>
          <a:p>
            <a:pPr marL="342900" indent="-342900">
              <a:buClr>
                <a:schemeClr val="tx1"/>
              </a:buClr>
              <a:buFont typeface="Arial" panose="020B0604020202020204" pitchFamily="34" charset="0"/>
              <a:buChar char="•"/>
            </a:pPr>
            <a:r>
              <a:rPr lang="en-US" sz="2000" dirty="0"/>
              <a:t>Counterfactual Framework &amp; Causal Interaction</a:t>
            </a:r>
          </a:p>
        </p:txBody>
      </p:sp>
    </p:spTree>
    <p:extLst>
      <p:ext uri="{BB962C8B-B14F-4D97-AF65-F5344CB8AC3E}">
        <p14:creationId xmlns:p14="http://schemas.microsoft.com/office/powerpoint/2010/main" val="3928743223"/>
      </p:ext>
    </p:extLst>
  </p:cSld>
  <p:clrMapOvr>
    <a:masterClrMapping/>
  </p:clrMapOvr>
  <mc:AlternateContent xmlns:mc="http://schemas.openxmlformats.org/markup-compatibility/2006">
    <mc:Choice xmlns:p14="http://schemas.microsoft.com/office/powerpoint/2010/main" Requires="p14">
      <p:transition p14:dur="0" advTm="149518"/>
    </mc:Choice>
    <mc:Fallback>
      <p:transition advTm="149518"/>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E5E7A4-102D-CD47-BE9A-FE89FAC0D073}"/>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044094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7D6508-5066-5748-8AFF-DA22B1AF2715}"/>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085814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623380-674F-C546-9752-690E0C8A0C78}"/>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7716240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6F21B5-56C2-CE44-9A2C-1C022DFA748C}"/>
              </a:ext>
            </a:extLst>
          </p:cNvPr>
          <p:cNvSpPr>
            <a:spLocks noGrp="1"/>
          </p:cNvSpPr>
          <p:nvPr>
            <p:ph type="sldNum" sz="quarter" idx="13"/>
          </p:nvPr>
        </p:nvSpPr>
        <p:spPr/>
        <p:txBody>
          <a:bodyPr/>
          <a:lstStyle/>
          <a:p>
            <a:fld id="{7BCC8D0D-EAEC-449D-9161-023DFF90F2E2}" type="slidenum">
              <a:rPr lang="en-US" smtClean="0">
                <a:solidFill>
                  <a:srgbClr val="052049"/>
                </a:solidFill>
              </a:rPr>
              <a:pPr/>
              <a:t>5</a:t>
            </a:fld>
            <a:endParaRPr lang="en-US" dirty="0">
              <a:solidFill>
                <a:srgbClr val="052049"/>
              </a:solidFill>
            </a:endParaRPr>
          </a:p>
        </p:txBody>
      </p:sp>
      <p:sp>
        <p:nvSpPr>
          <p:cNvPr id="3" name="Title 2">
            <a:extLst>
              <a:ext uri="{FF2B5EF4-FFF2-40B4-BE49-F238E27FC236}">
                <a16:creationId xmlns:a16="http://schemas.microsoft.com/office/drawing/2014/main" id="{B37F09FB-23B5-7F4B-A0BE-8215C25FBEBC}"/>
              </a:ext>
            </a:extLst>
          </p:cNvPr>
          <p:cNvSpPr>
            <a:spLocks noGrp="1"/>
          </p:cNvSpPr>
          <p:nvPr>
            <p:ph type="title"/>
          </p:nvPr>
        </p:nvSpPr>
        <p:spPr/>
        <p:txBody>
          <a:bodyPr/>
          <a:lstStyle/>
          <a:p>
            <a:r>
              <a:rPr lang="en-US" dirty="0"/>
              <a:t>Interaction is scale-dependent</a:t>
            </a:r>
          </a:p>
        </p:txBody>
      </p:sp>
      <p:sp>
        <p:nvSpPr>
          <p:cNvPr id="4" name="Text Placeholder 3">
            <a:extLst>
              <a:ext uri="{FF2B5EF4-FFF2-40B4-BE49-F238E27FC236}">
                <a16:creationId xmlns:a16="http://schemas.microsoft.com/office/drawing/2014/main" id="{88348E1C-0673-A04B-BF70-B04DE1253022}"/>
              </a:ext>
            </a:extLst>
          </p:cNvPr>
          <p:cNvSpPr>
            <a:spLocks noGrp="1"/>
          </p:cNvSpPr>
          <p:nvPr>
            <p:ph type="body" sz="quarter" idx="14"/>
          </p:nvPr>
        </p:nvSpPr>
        <p:spPr>
          <a:xfrm>
            <a:off x="1981200" y="1548581"/>
            <a:ext cx="8179904" cy="4269768"/>
          </a:xfrm>
        </p:spPr>
        <p:txBody>
          <a:bodyPr>
            <a:normAutofit fontScale="92500" lnSpcReduction="10000"/>
          </a:bodyPr>
          <a:lstStyle/>
          <a:p>
            <a:pPr marL="342900" indent="-342900">
              <a:buClr>
                <a:schemeClr val="tx1"/>
              </a:buClr>
              <a:buSzPct val="100000"/>
              <a:buFont typeface="Arial" panose="020B0604020202020204" pitchFamily="34" charset="0"/>
              <a:buChar char="•"/>
            </a:pPr>
            <a:r>
              <a:rPr lang="en-US" sz="2400" dirty="0"/>
              <a:t>Additive Scale: </a:t>
            </a:r>
          </a:p>
          <a:p>
            <a:pPr marL="800089" lvl="1" indent="-342900">
              <a:buClr>
                <a:schemeClr val="tx1"/>
              </a:buClr>
              <a:buFont typeface="Arial" panose="020B0604020202020204" pitchFamily="34" charset="0"/>
              <a:buChar char="•"/>
            </a:pPr>
            <a:r>
              <a:rPr lang="en-US" sz="2400" dirty="0"/>
              <a:t>Positive or super additive</a:t>
            </a:r>
          </a:p>
          <a:p>
            <a:pPr marL="800089" lvl="1" indent="-342900">
              <a:buClr>
                <a:schemeClr val="tx1"/>
              </a:buClr>
              <a:buFont typeface="Arial" panose="020B0604020202020204" pitchFamily="34" charset="0"/>
              <a:buChar char="•"/>
            </a:pPr>
            <a:r>
              <a:rPr lang="en-US" sz="2400" dirty="0"/>
              <a:t>Negative or sub-additive</a:t>
            </a:r>
          </a:p>
          <a:p>
            <a:pPr marL="342900" indent="-342900">
              <a:buClr>
                <a:schemeClr val="tx1"/>
              </a:buClr>
              <a:buSzPct val="100000"/>
              <a:buFont typeface="Arial" panose="020B0604020202020204" pitchFamily="34" charset="0"/>
              <a:buChar char="•"/>
            </a:pPr>
            <a:r>
              <a:rPr lang="en-US" sz="2400" dirty="0"/>
              <a:t>Multiplicative Scale: </a:t>
            </a:r>
          </a:p>
          <a:p>
            <a:pPr marL="800089" lvl="1" indent="-342900">
              <a:buClr>
                <a:schemeClr val="tx1"/>
              </a:buClr>
              <a:buFont typeface="Arial" panose="020B0604020202020204" pitchFamily="34" charset="0"/>
              <a:buChar char="•"/>
            </a:pPr>
            <a:r>
              <a:rPr lang="en-US" sz="2400" dirty="0"/>
              <a:t>Positive</a:t>
            </a:r>
          </a:p>
          <a:p>
            <a:pPr marL="800089" lvl="1" indent="-342900">
              <a:buClr>
                <a:schemeClr val="tx1"/>
              </a:buClr>
              <a:buFont typeface="Arial" panose="020B0604020202020204" pitchFamily="34" charset="0"/>
              <a:buChar char="•"/>
            </a:pPr>
            <a:r>
              <a:rPr lang="en-US" sz="2400" dirty="0"/>
              <a:t>Negative</a:t>
            </a:r>
          </a:p>
          <a:p>
            <a:pPr marL="342900" indent="-342900">
              <a:buClr>
                <a:schemeClr val="tx1"/>
              </a:buClr>
              <a:buSzPct val="100000"/>
              <a:buFont typeface="Arial" panose="020B0604020202020204" pitchFamily="34" charset="0"/>
              <a:buChar char="•"/>
            </a:pPr>
            <a:endParaRPr lang="en-US" sz="2400" dirty="0"/>
          </a:p>
          <a:p>
            <a:pPr marL="342900" indent="-342900">
              <a:buClr>
                <a:schemeClr val="tx1"/>
              </a:buClr>
              <a:buSzPct val="100000"/>
              <a:buFont typeface="Arial" panose="020B0604020202020204" pitchFamily="34" charset="0"/>
              <a:buChar char="•"/>
            </a:pPr>
            <a:r>
              <a:rPr lang="en-US" sz="2400" dirty="0"/>
              <a:t>If both exposures have independent effect on the outcome, there must be interaction on some scale </a:t>
            </a:r>
          </a:p>
          <a:p>
            <a:pPr marL="800089" lvl="1" indent="-342900">
              <a:buClr>
                <a:schemeClr val="tx1"/>
              </a:buClr>
              <a:buFont typeface="Arial" panose="020B0604020202020204" pitchFamily="34" charset="0"/>
              <a:buChar char="•"/>
            </a:pPr>
            <a:r>
              <a:rPr lang="en-US" sz="2400" dirty="0"/>
              <a:t>RGL, p. 72-74</a:t>
            </a:r>
          </a:p>
          <a:p>
            <a:endParaRPr lang="en-US" sz="2400" dirty="0"/>
          </a:p>
        </p:txBody>
      </p:sp>
    </p:spTree>
    <p:extLst>
      <p:ext uri="{BB962C8B-B14F-4D97-AF65-F5344CB8AC3E}">
        <p14:creationId xmlns:p14="http://schemas.microsoft.com/office/powerpoint/2010/main" val="17155875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087A64-A97B-E942-90C3-8BDBC21BAF15}"/>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413976129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38642-41EB-2A4F-B738-3657ED29DC2B}"/>
              </a:ext>
            </a:extLst>
          </p:cNvPr>
          <p:cNvSpPr>
            <a:spLocks noGrp="1"/>
          </p:cNvSpPr>
          <p:nvPr>
            <p:ph type="title"/>
          </p:nvPr>
        </p:nvSpPr>
        <p:spPr/>
        <p:txBody>
          <a:bodyPr/>
          <a:lstStyle/>
          <a:p>
            <a:r>
              <a:rPr lang="en-US" dirty="0"/>
              <a:t>Summary metrics </a:t>
            </a:r>
          </a:p>
        </p:txBody>
      </p:sp>
      <p:sp>
        <p:nvSpPr>
          <p:cNvPr id="3" name="Text Placeholder 2">
            <a:extLst>
              <a:ext uri="{FF2B5EF4-FFF2-40B4-BE49-F238E27FC236}">
                <a16:creationId xmlns:a16="http://schemas.microsoft.com/office/drawing/2014/main" id="{BA25A807-579B-C341-B343-F4D2040377A4}"/>
              </a:ext>
            </a:extLst>
          </p:cNvPr>
          <p:cNvSpPr>
            <a:spLocks noGrp="1"/>
          </p:cNvSpPr>
          <p:nvPr>
            <p:ph type="body" sz="quarter" idx="14"/>
          </p:nvPr>
        </p:nvSpPr>
        <p:spPr/>
        <p:txBody>
          <a:bodyPr>
            <a:normAutofit/>
          </a:bodyPr>
          <a:lstStyle/>
          <a:p>
            <a:pPr marL="285750" indent="-285750">
              <a:buClr>
                <a:schemeClr val="tx1"/>
              </a:buClr>
              <a:buFont typeface="Arial" panose="020B0604020202020204" pitchFamily="34" charset="0"/>
              <a:buChar char="•"/>
            </a:pPr>
            <a:r>
              <a:rPr lang="en-US" sz="2400" dirty="0"/>
              <a:t>There are several ways to summarize statistical Interaction</a:t>
            </a:r>
          </a:p>
          <a:p>
            <a:pPr marL="742939" lvl="1" indent="-285750">
              <a:buClr>
                <a:schemeClr val="tx1"/>
              </a:buClr>
              <a:buFont typeface="Arial" panose="020B0604020202020204" pitchFamily="34" charset="0"/>
              <a:buChar char="•"/>
            </a:pPr>
            <a:r>
              <a:rPr lang="en-US" sz="2400" dirty="0"/>
              <a:t>Interaction Contrast on Additive Scale</a:t>
            </a:r>
          </a:p>
          <a:p>
            <a:pPr marL="742939" lvl="1" indent="-285750">
              <a:buClr>
                <a:schemeClr val="tx1"/>
              </a:buClr>
              <a:buFont typeface="Arial" panose="020B0604020202020204" pitchFamily="34" charset="0"/>
              <a:buChar char="•"/>
            </a:pPr>
            <a:r>
              <a:rPr lang="en-US" sz="2400" dirty="0"/>
              <a:t>Measure of Interaction on Multiplicative Scale</a:t>
            </a:r>
          </a:p>
          <a:p>
            <a:pPr marL="742939" lvl="1" indent="-285750">
              <a:buClr>
                <a:schemeClr val="tx1"/>
              </a:buClr>
              <a:buFont typeface="Arial" panose="020B0604020202020204" pitchFamily="34" charset="0"/>
              <a:buChar char="•"/>
            </a:pPr>
            <a:r>
              <a:rPr lang="en-US" sz="2400" dirty="0"/>
              <a:t>RERI</a:t>
            </a:r>
            <a:r>
              <a:rPr lang="en-US" sz="2400" baseline="-25000" dirty="0"/>
              <a:t>RR</a:t>
            </a:r>
          </a:p>
          <a:p>
            <a:pPr marL="742939" lvl="1" indent="-285750">
              <a:buClr>
                <a:schemeClr val="tx1"/>
              </a:buClr>
              <a:buFont typeface="Arial" panose="020B0604020202020204" pitchFamily="34" charset="0"/>
              <a:buChar char="•"/>
            </a:pPr>
            <a:r>
              <a:rPr lang="en-US" sz="2400" dirty="0"/>
              <a:t>Attributable Proportion</a:t>
            </a:r>
          </a:p>
          <a:p>
            <a:pPr marL="742939" lvl="1" indent="-285750">
              <a:buClr>
                <a:schemeClr val="tx1"/>
              </a:buClr>
              <a:buFont typeface="Arial" panose="020B0604020202020204" pitchFamily="34" charset="0"/>
              <a:buChar char="•"/>
            </a:pPr>
            <a:r>
              <a:rPr lang="en-US" sz="2400" dirty="0"/>
              <a:t>Synergy Index</a:t>
            </a:r>
          </a:p>
        </p:txBody>
      </p:sp>
    </p:spTree>
    <p:extLst>
      <p:ext uri="{BB962C8B-B14F-4D97-AF65-F5344CB8AC3E}">
        <p14:creationId xmlns:p14="http://schemas.microsoft.com/office/powerpoint/2010/main" val="31050919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29592A7-D43F-8447-A906-32F66AFC14E9}"/>
              </a:ext>
            </a:extLst>
          </p:cNvPr>
          <p:cNvGrpSpPr/>
          <p:nvPr/>
        </p:nvGrpSpPr>
        <p:grpSpPr>
          <a:xfrm>
            <a:off x="2187677" y="1381175"/>
            <a:ext cx="7669160" cy="4132100"/>
            <a:chOff x="2231572" y="1034143"/>
            <a:chExt cx="2722260" cy="2325579"/>
          </a:xfrm>
        </p:grpSpPr>
        <p:graphicFrame>
          <p:nvGraphicFramePr>
            <p:cNvPr id="4" name="Content Placeholder 3"/>
            <p:cNvGraphicFramePr>
              <a:graphicFrameLocks/>
            </p:cNvGraphicFramePr>
            <p:nvPr>
              <p:extLst/>
            </p:nvPr>
          </p:nvGraphicFramePr>
          <p:xfrm>
            <a:off x="2231572" y="1034143"/>
            <a:ext cx="2722260" cy="1966293"/>
          </p:xfrm>
          <a:graphic>
            <a:graphicData uri="http://schemas.openxmlformats.org/drawingml/2006/table">
              <a:tbl>
                <a:tblPr firstRow="1" firstCol="1" bandRow="1"/>
                <a:tblGrid>
                  <a:gridCol w="891762">
                    <a:extLst>
                      <a:ext uri="{9D8B030D-6E8A-4147-A177-3AD203B41FA5}">
                        <a16:colId xmlns:a16="http://schemas.microsoft.com/office/drawing/2014/main" val="20000"/>
                      </a:ext>
                    </a:extLst>
                  </a:gridCol>
                  <a:gridCol w="1261801">
                    <a:extLst>
                      <a:ext uri="{9D8B030D-6E8A-4147-A177-3AD203B41FA5}">
                        <a16:colId xmlns:a16="http://schemas.microsoft.com/office/drawing/2014/main" val="20001"/>
                      </a:ext>
                    </a:extLst>
                  </a:gridCol>
                  <a:gridCol w="1235134">
                    <a:extLst>
                      <a:ext uri="{9D8B030D-6E8A-4147-A177-3AD203B41FA5}">
                        <a16:colId xmlns:a16="http://schemas.microsoft.com/office/drawing/2014/main" val="20002"/>
                      </a:ext>
                    </a:extLst>
                  </a:gridCol>
                  <a:gridCol w="1197307">
                    <a:extLst>
                      <a:ext uri="{9D8B030D-6E8A-4147-A177-3AD203B41FA5}">
                        <a16:colId xmlns:a16="http://schemas.microsoft.com/office/drawing/2014/main" val="20003"/>
                      </a:ext>
                    </a:extLst>
                  </a:gridCol>
                  <a:gridCol w="1549325">
                    <a:extLst>
                      <a:ext uri="{9D8B030D-6E8A-4147-A177-3AD203B41FA5}">
                        <a16:colId xmlns:a16="http://schemas.microsoft.com/office/drawing/2014/main" val="20004"/>
                      </a:ext>
                    </a:extLst>
                  </a:gridCol>
                  <a:gridCol w="1533831">
                    <a:extLst>
                      <a:ext uri="{9D8B030D-6E8A-4147-A177-3AD203B41FA5}">
                        <a16:colId xmlns:a16="http://schemas.microsoft.com/office/drawing/2014/main" val="20005"/>
                      </a:ext>
                    </a:extLst>
                  </a:gridCol>
                </a:tblGrid>
                <a:tr h="311252">
                  <a:tc>
                    <a:txBody>
                      <a:bodyPr/>
                      <a:lstStyle/>
                      <a:p>
                        <a:pPr marL="0" marR="0">
                          <a:lnSpc>
                            <a:spcPct val="115000"/>
                          </a:lnSpc>
                          <a:spcBef>
                            <a:spcPts val="0"/>
                          </a:spcBef>
                          <a:spcAft>
                            <a:spcPts val="0"/>
                          </a:spcAft>
                        </a:pPr>
                        <a:r>
                          <a:rPr lang="en-US" sz="1600" dirty="0">
                            <a:effectLst/>
                            <a:latin typeface="Calibri"/>
                            <a:ea typeface="Calibri"/>
                            <a:cs typeface="Times New Roman"/>
                          </a:rPr>
                          <a:t> </a:t>
                        </a:r>
                      </a:p>
                    </a:txBody>
                    <a:tcPr marL="48986" marR="489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algn="ctr">
                          <a:lnSpc>
                            <a:spcPct val="115000"/>
                          </a:lnSpc>
                          <a:spcBef>
                            <a:spcPts val="0"/>
                          </a:spcBef>
                          <a:spcAft>
                            <a:spcPts val="0"/>
                          </a:spcAft>
                        </a:pPr>
                        <a:r>
                          <a:rPr lang="en-US" sz="1600" dirty="0">
                            <a:effectLst/>
                            <a:latin typeface="Calibri"/>
                            <a:ea typeface="Calibri"/>
                            <a:cs typeface="Times New Roman"/>
                          </a:rPr>
                          <a:t> </a:t>
                        </a:r>
                        <a:r>
                          <a:rPr lang="en-US" sz="1600" b="1" u="sng" dirty="0">
                            <a:effectLst/>
                            <a:latin typeface="Calibri"/>
                            <a:ea typeface="Calibri"/>
                            <a:cs typeface="Times New Roman"/>
                          </a:rPr>
                          <a:t>No Smoking</a:t>
                        </a:r>
                      </a:p>
                    </a:txBody>
                    <a:tcPr marL="48986" marR="489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a:lnSpc>
                            <a:spcPct val="115000"/>
                          </a:lnSpc>
                          <a:spcBef>
                            <a:spcPts val="0"/>
                          </a:spcBef>
                          <a:spcAft>
                            <a:spcPts val="0"/>
                          </a:spcAft>
                        </a:pPr>
                        <a:endParaRPr lang="en-US" sz="1100" dirty="0">
                          <a:effectLst/>
                          <a:latin typeface="Calibri"/>
                          <a:ea typeface="Calibri"/>
                          <a:cs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algn="ctr">
                          <a:lnSpc>
                            <a:spcPct val="115000"/>
                          </a:lnSpc>
                          <a:spcBef>
                            <a:spcPts val="0"/>
                          </a:spcBef>
                          <a:spcAft>
                            <a:spcPts val="0"/>
                          </a:spcAft>
                        </a:pPr>
                        <a:r>
                          <a:rPr lang="en-US" sz="1600" dirty="0">
                            <a:effectLst/>
                            <a:latin typeface="Calibri"/>
                            <a:ea typeface="Calibri"/>
                            <a:cs typeface="Times New Roman"/>
                          </a:rPr>
                          <a:t> </a:t>
                        </a:r>
                        <a:r>
                          <a:rPr lang="en-US" sz="1600" b="1" u="sng" dirty="0">
                            <a:effectLst/>
                            <a:latin typeface="Calibri"/>
                            <a:ea typeface="Calibri"/>
                            <a:cs typeface="Times New Roman"/>
                          </a:rPr>
                          <a:t>Smoking</a:t>
                        </a:r>
                      </a:p>
                    </a:txBody>
                    <a:tcPr marL="48986" marR="489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a:lnSpc>
                            <a:spcPct val="115000"/>
                          </a:lnSpc>
                          <a:spcBef>
                            <a:spcPts val="0"/>
                          </a:spcBef>
                          <a:spcAft>
                            <a:spcPts val="0"/>
                          </a:spcAft>
                        </a:pPr>
                        <a:endParaRPr lang="en-US" sz="1100" dirty="0">
                          <a:effectLst/>
                          <a:latin typeface="Calibri"/>
                          <a:ea typeface="Calibri"/>
                          <a:cs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endParaRPr lang="en-US" sz="1600" dirty="0">
                          <a:effectLst/>
                          <a:latin typeface="Calibri"/>
                          <a:ea typeface="Calibri"/>
                          <a:cs typeface="Times New Roman"/>
                        </a:endParaRPr>
                      </a:p>
                    </a:txBody>
                    <a:tcPr marL="48986" marR="489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252791">
                  <a:tc>
                    <a:txBody>
                      <a:bodyPr/>
                      <a:lstStyle/>
                      <a:p>
                        <a:pPr marL="0" marR="0">
                          <a:lnSpc>
                            <a:spcPct val="115000"/>
                          </a:lnSpc>
                          <a:spcBef>
                            <a:spcPts val="0"/>
                          </a:spcBef>
                          <a:spcAft>
                            <a:spcPts val="0"/>
                          </a:spcAft>
                        </a:pPr>
                        <a:r>
                          <a:rPr lang="en-US" sz="1600" dirty="0">
                            <a:effectLst/>
                            <a:latin typeface="Calibri"/>
                            <a:ea typeface="Calibri"/>
                            <a:cs typeface="Times New Roman"/>
                          </a:rPr>
                          <a:t> </a:t>
                        </a:r>
                      </a:p>
                    </a:txBody>
                    <a:tcPr marL="48986" marR="489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b="1" dirty="0">
                            <a:effectLst/>
                            <a:latin typeface="Calibri"/>
                            <a:ea typeface="Calibri"/>
                            <a:cs typeface="Times New Roman"/>
                          </a:rPr>
                          <a:t>Probability of delayed conception</a:t>
                        </a:r>
                      </a:p>
                    </a:txBody>
                    <a:tcPr marL="48986" marR="489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b="1" dirty="0">
                            <a:effectLst/>
                            <a:latin typeface="Calibri"/>
                            <a:ea typeface="Calibri"/>
                            <a:cs typeface="Times New Roman"/>
                          </a:rPr>
                          <a:t>Prevalence ratio (95% CI)</a:t>
                        </a:r>
                      </a:p>
                    </a:txBody>
                    <a:tcPr marL="48986" marR="489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b="1" dirty="0">
                            <a:effectLst/>
                            <a:latin typeface="Calibri"/>
                            <a:ea typeface="Calibri"/>
                            <a:cs typeface="Times New Roman"/>
                          </a:rPr>
                          <a:t>Probability of delayed conception</a:t>
                        </a:r>
                      </a:p>
                    </a:txBody>
                    <a:tcPr marL="48986" marR="489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b="1" dirty="0">
                            <a:effectLst/>
                            <a:latin typeface="Calibri"/>
                            <a:ea typeface="Calibri"/>
                            <a:cs typeface="Times New Roman"/>
                          </a:rPr>
                          <a:t>Prevalence ratio (95% CI)</a:t>
                        </a:r>
                      </a:p>
                    </a:txBody>
                    <a:tcPr marL="48986" marR="489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a:effectLst/>
                            <a:latin typeface="Calibri"/>
                            <a:ea typeface="Calibri"/>
                            <a:cs typeface="Times New Roman"/>
                          </a:rPr>
                          <a:t> </a:t>
                        </a:r>
                        <a:r>
                          <a:rPr lang="en-US" sz="1600" b="1" dirty="0">
                            <a:effectLst/>
                            <a:latin typeface="Calibri"/>
                            <a:ea typeface="Calibri"/>
                            <a:cs typeface="Times New Roman"/>
                          </a:rPr>
                          <a:t>Prevalence ratio (95% CI)  for smoking within strata of caffeine use</a:t>
                        </a:r>
                        <a:endParaRPr lang="en-US" sz="1600" dirty="0">
                          <a:effectLst/>
                          <a:latin typeface="Calibri"/>
                          <a:ea typeface="Calibri"/>
                          <a:cs typeface="Times New Roman"/>
                        </a:endParaRPr>
                      </a:p>
                    </a:txBody>
                    <a:tcPr marL="48986" marR="489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924095">
                  <a:tc>
                    <a:txBody>
                      <a:bodyPr/>
                      <a:lstStyle/>
                      <a:p>
                        <a:pPr marL="0" marR="0" algn="ctr">
                          <a:lnSpc>
                            <a:spcPct val="115000"/>
                          </a:lnSpc>
                          <a:spcBef>
                            <a:spcPts val="0"/>
                          </a:spcBef>
                          <a:spcAft>
                            <a:spcPts val="0"/>
                          </a:spcAft>
                        </a:pPr>
                        <a:r>
                          <a:rPr lang="en-US" sz="1600" b="1" dirty="0">
                            <a:effectLst/>
                            <a:latin typeface="Calibri"/>
                            <a:ea typeface="Calibri"/>
                            <a:cs typeface="Times New Roman"/>
                          </a:rPr>
                          <a:t>No caffeine use</a:t>
                        </a:r>
                      </a:p>
                    </a:txBody>
                    <a:tcPr marL="48986" marR="489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11430" algn="ctr">
                          <a:lnSpc>
                            <a:spcPct val="115000"/>
                          </a:lnSpc>
                          <a:spcBef>
                            <a:spcPts val="0"/>
                          </a:spcBef>
                          <a:spcAft>
                            <a:spcPts val="0"/>
                          </a:spcAft>
                        </a:pPr>
                        <a:r>
                          <a:rPr lang="en-US" sz="1600" dirty="0">
                            <a:effectLst/>
                            <a:latin typeface="Calibri"/>
                            <a:ea typeface="Calibri"/>
                            <a:cs typeface="Times New Roman"/>
                          </a:rPr>
                          <a:t>0.082</a:t>
                        </a:r>
                      </a:p>
                    </a:txBody>
                    <a:tcPr marL="48986" marR="489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11430" algn="ctr">
                          <a:lnSpc>
                            <a:spcPct val="115000"/>
                          </a:lnSpc>
                          <a:spcBef>
                            <a:spcPts val="0"/>
                          </a:spcBef>
                          <a:spcAft>
                            <a:spcPts val="0"/>
                          </a:spcAft>
                        </a:pPr>
                        <a:r>
                          <a:rPr lang="en-US" sz="1600" dirty="0">
                            <a:effectLst/>
                            <a:latin typeface="Calibri"/>
                            <a:ea typeface="Calibri"/>
                            <a:cs typeface="Times New Roman"/>
                          </a:rPr>
                          <a:t>1.0 (reference)</a:t>
                        </a:r>
                      </a:p>
                    </a:txBody>
                    <a:tcPr marL="48986" marR="489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dirty="0">
                            <a:effectLst/>
                            <a:latin typeface="Calibri"/>
                            <a:ea typeface="Calibri"/>
                            <a:cs typeface="Times New Roman"/>
                          </a:rPr>
                          <a:t>0.20</a:t>
                        </a:r>
                      </a:p>
                    </a:txBody>
                    <a:tcPr marL="48986" marR="489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dirty="0">
                            <a:effectLst/>
                            <a:latin typeface="Calibri"/>
                            <a:ea typeface="Calibri"/>
                            <a:cs typeface="Times New Roman"/>
                          </a:rPr>
                          <a:t>2.4 (1.4 to 4.1)  p = 0.001</a:t>
                        </a:r>
                      </a:p>
                    </a:txBody>
                    <a:tcPr marL="48986" marR="489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dirty="0">
                            <a:effectLst/>
                            <a:latin typeface="Calibri"/>
                            <a:ea typeface="Calibri"/>
                            <a:cs typeface="Times New Roman"/>
                          </a:rPr>
                          <a:t>2.4 (1.4 to 4.1)      </a:t>
                        </a:r>
                      </a:p>
                      <a:p>
                        <a:pPr marL="0" marR="0" algn="ctr">
                          <a:lnSpc>
                            <a:spcPct val="115000"/>
                          </a:lnSpc>
                          <a:spcBef>
                            <a:spcPts val="0"/>
                          </a:spcBef>
                          <a:spcAft>
                            <a:spcPts val="0"/>
                          </a:spcAft>
                        </a:pPr>
                        <a:r>
                          <a:rPr lang="en-US" sz="1600" dirty="0">
                            <a:effectLst/>
                            <a:latin typeface="Calibri"/>
                            <a:ea typeface="Calibri"/>
                            <a:cs typeface="Times New Roman"/>
                          </a:rPr>
                          <a:t>p = 0.001</a:t>
                        </a:r>
                      </a:p>
                    </a:txBody>
                    <a:tcPr marL="48986" marR="489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872738">
                  <a:tc>
                    <a:txBody>
                      <a:bodyPr/>
                      <a:lstStyle/>
                      <a:p>
                        <a:pPr marL="0" marR="0" algn="ctr">
                          <a:lnSpc>
                            <a:spcPct val="115000"/>
                          </a:lnSpc>
                          <a:spcBef>
                            <a:spcPts val="0"/>
                          </a:spcBef>
                          <a:spcAft>
                            <a:spcPts val="0"/>
                          </a:spcAft>
                        </a:pPr>
                        <a:r>
                          <a:rPr lang="en-US" sz="1600" b="1" dirty="0">
                            <a:effectLst/>
                            <a:latin typeface="Calibri"/>
                            <a:ea typeface="Calibri"/>
                            <a:cs typeface="Times New Roman"/>
                          </a:rPr>
                          <a:t>Heavy caffeine use</a:t>
                        </a:r>
                      </a:p>
                    </a:txBody>
                    <a:tcPr marL="48986" marR="489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11430" algn="ctr">
                          <a:lnSpc>
                            <a:spcPct val="115000"/>
                          </a:lnSpc>
                          <a:spcBef>
                            <a:spcPts val="0"/>
                          </a:spcBef>
                          <a:spcAft>
                            <a:spcPts val="0"/>
                          </a:spcAft>
                        </a:pPr>
                        <a:r>
                          <a:rPr lang="en-US" sz="1600" dirty="0">
                            <a:effectLst/>
                            <a:latin typeface="Calibri"/>
                            <a:ea typeface="Calibri"/>
                            <a:cs typeface="Times New Roman"/>
                          </a:rPr>
                          <a:t>0.19</a:t>
                        </a:r>
                      </a:p>
                    </a:txBody>
                    <a:tcPr marL="48986" marR="489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dirty="0">
                            <a:effectLst/>
                            <a:latin typeface="Calibri"/>
                            <a:ea typeface="Calibri"/>
                            <a:cs typeface="Times New Roman"/>
                          </a:rPr>
                          <a:t>2.3 (1.4 to 3.8) p = 0.001</a:t>
                        </a:r>
                      </a:p>
                    </a:txBody>
                    <a:tcPr marL="48986" marR="489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dirty="0">
                            <a:effectLst/>
                            <a:latin typeface="Calibri"/>
                            <a:ea typeface="Calibri"/>
                            <a:cs typeface="Times New Roman"/>
                          </a:rPr>
                          <a:t>0.13</a:t>
                        </a:r>
                      </a:p>
                    </a:txBody>
                    <a:tcPr marL="48986" marR="489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dirty="0">
                            <a:effectLst/>
                            <a:latin typeface="Calibri"/>
                            <a:ea typeface="Calibri"/>
                            <a:cs typeface="Times New Roman"/>
                          </a:rPr>
                          <a:t>1.6 (0.88 to 3.0) </a:t>
                        </a:r>
                      </a:p>
                      <a:p>
                        <a:pPr marL="0" marR="0" algn="ctr">
                          <a:lnSpc>
                            <a:spcPct val="115000"/>
                          </a:lnSpc>
                          <a:spcBef>
                            <a:spcPts val="0"/>
                          </a:spcBef>
                          <a:spcAft>
                            <a:spcPts val="0"/>
                          </a:spcAft>
                        </a:pPr>
                        <a:r>
                          <a:rPr lang="en-US" sz="1600" dirty="0">
                            <a:effectLst/>
                            <a:latin typeface="Calibri"/>
                            <a:ea typeface="Calibri"/>
                            <a:cs typeface="Times New Roman"/>
                          </a:rPr>
                          <a:t>p = 0.13</a:t>
                        </a:r>
                      </a:p>
                    </a:txBody>
                    <a:tcPr marL="48986" marR="489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600" dirty="0">
                            <a:effectLst/>
                            <a:latin typeface="Calibri"/>
                            <a:ea typeface="Calibri"/>
                            <a:cs typeface="Times New Roman"/>
                          </a:rPr>
                          <a:t>0.70 (0.35 to 1.4) </a:t>
                        </a:r>
                      </a:p>
                      <a:p>
                        <a:pPr marL="0" marR="0" algn="ctr">
                          <a:lnSpc>
                            <a:spcPct val="115000"/>
                          </a:lnSpc>
                          <a:spcBef>
                            <a:spcPts val="0"/>
                          </a:spcBef>
                          <a:spcAft>
                            <a:spcPts val="0"/>
                          </a:spcAft>
                        </a:pPr>
                        <a:r>
                          <a:rPr lang="en-US" sz="1600" dirty="0">
                            <a:effectLst/>
                            <a:latin typeface="Calibri"/>
                            <a:ea typeface="Calibri"/>
                            <a:cs typeface="Times New Roman"/>
                          </a:rPr>
                          <a:t>p = 0.31</a:t>
                        </a:r>
                      </a:p>
                    </a:txBody>
                    <a:tcPr marL="48986" marR="489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5" name="Rectangle 1"/>
            <p:cNvSpPr>
              <a:spLocks noChangeArrowheads="1"/>
            </p:cNvSpPr>
            <p:nvPr/>
          </p:nvSpPr>
          <p:spPr bwMode="auto">
            <a:xfrm>
              <a:off x="2231572" y="3030606"/>
              <a:ext cx="2586363" cy="329116"/>
            </a:xfrm>
            <a:prstGeom prst="rect">
              <a:avLst/>
            </a:prstGeom>
            <a:noFill/>
            <a:ln>
              <a:noFill/>
            </a:ln>
            <a:effectLst>
              <a:prstShdw prst="shdw17" dist="17961" dir="2700000">
                <a:srgbClr val="FFFFFF">
                  <a:gamma/>
                  <a:shade val="60000"/>
                  <a:invGamma/>
                </a:srgbClr>
              </a:prstShdw>
            </a:effectLst>
            <a:extLst/>
          </p:spPr>
          <p:txBody>
            <a:bodyPr wrap="none" anchor="ctr">
              <a:spAutoFit/>
            </a:bodyPr>
            <a:lstStyle>
              <a:lvl1pPr>
                <a:defRPr sz="1400">
                  <a:solidFill>
                    <a:schemeClr val="tx1"/>
                  </a:solidFill>
                  <a:latin typeface="Arial" pitchFamily="34" charset="0"/>
                </a:defRPr>
              </a:lvl1pPr>
              <a:lvl2pPr>
                <a:defRPr sz="1400">
                  <a:solidFill>
                    <a:schemeClr val="tx1"/>
                  </a:solidFill>
                  <a:latin typeface="Arial" pitchFamily="34" charset="0"/>
                </a:defRPr>
              </a:lvl2pPr>
              <a:lvl3pPr>
                <a:defRPr sz="1400">
                  <a:solidFill>
                    <a:schemeClr val="tx1"/>
                  </a:solidFill>
                  <a:latin typeface="Arial" pitchFamily="34" charset="0"/>
                </a:defRPr>
              </a:lvl3pPr>
              <a:lvl4pPr>
                <a:defRPr sz="1400">
                  <a:solidFill>
                    <a:schemeClr val="tx1"/>
                  </a:solidFill>
                  <a:latin typeface="Arial" pitchFamily="34" charset="0"/>
                </a:defRPr>
              </a:lvl4pPr>
              <a:lvl5pPr>
                <a:defRPr sz="1400">
                  <a:solidFill>
                    <a:schemeClr val="tx1"/>
                  </a:solidFill>
                  <a:latin typeface="Arial" pitchFamily="34" charset="0"/>
                </a:defRPr>
              </a:lvl5pPr>
              <a:lvl6pPr algn="r" eaLnBrk="0" fontAlgn="base" hangingPunct="0">
                <a:spcBef>
                  <a:spcPct val="50000"/>
                </a:spcBef>
                <a:spcAft>
                  <a:spcPct val="0"/>
                </a:spcAft>
                <a:defRPr sz="1400">
                  <a:solidFill>
                    <a:schemeClr val="tx1"/>
                  </a:solidFill>
                  <a:latin typeface="Arial" pitchFamily="34" charset="0"/>
                </a:defRPr>
              </a:lvl6pPr>
              <a:lvl7pPr algn="r" eaLnBrk="0" fontAlgn="base" hangingPunct="0">
                <a:spcBef>
                  <a:spcPct val="50000"/>
                </a:spcBef>
                <a:spcAft>
                  <a:spcPct val="0"/>
                </a:spcAft>
                <a:defRPr sz="1400">
                  <a:solidFill>
                    <a:schemeClr val="tx1"/>
                  </a:solidFill>
                  <a:latin typeface="Arial" pitchFamily="34" charset="0"/>
                </a:defRPr>
              </a:lvl7pPr>
              <a:lvl8pPr algn="r" eaLnBrk="0" fontAlgn="base" hangingPunct="0">
                <a:spcBef>
                  <a:spcPct val="50000"/>
                </a:spcBef>
                <a:spcAft>
                  <a:spcPct val="0"/>
                </a:spcAft>
                <a:defRPr sz="1400">
                  <a:solidFill>
                    <a:schemeClr val="tx1"/>
                  </a:solidFill>
                  <a:latin typeface="Arial" pitchFamily="34" charset="0"/>
                </a:defRPr>
              </a:lvl8pPr>
              <a:lvl9pPr algn="r" eaLnBrk="0" fontAlgn="base" hangingPunct="0">
                <a:spcBef>
                  <a:spcPct val="50000"/>
                </a:spcBef>
                <a:spcAft>
                  <a:spcPct val="0"/>
                </a:spcAft>
                <a:defRPr sz="1400">
                  <a:solidFill>
                    <a:schemeClr val="tx1"/>
                  </a:solidFill>
                  <a:latin typeface="Arial" pitchFamily="34" charset="0"/>
                </a:defRPr>
              </a:lvl9pPr>
            </a:lstStyle>
            <a:p>
              <a:pPr eaLnBrk="0" hangingPunct="0">
                <a:spcBef>
                  <a:spcPct val="50000"/>
                </a:spcBef>
                <a:defRPr/>
              </a:pPr>
              <a:r>
                <a:rPr lang="en-US" altLang="en-US" sz="1600" dirty="0">
                  <a:latin typeface="+mn-lt"/>
                  <a:ea typeface="Calibri" pitchFamily="34" charset="0"/>
                  <a:cs typeface="Times New Roman" pitchFamily="18" charset="0"/>
                </a:rPr>
                <a:t>Measure of effect modification on additive scale = -0.17; p = 0.018</a:t>
              </a:r>
            </a:p>
            <a:p>
              <a:pPr eaLnBrk="0" hangingPunct="0">
                <a:defRPr/>
              </a:pPr>
              <a:r>
                <a:rPr lang="en-US" altLang="en-US" sz="1600" dirty="0">
                  <a:latin typeface="+mn-lt"/>
                  <a:ea typeface="Calibri" pitchFamily="34" charset="0"/>
                  <a:cs typeface="Times New Roman" pitchFamily="18" charset="0"/>
                </a:rPr>
                <a:t>Measure of effect modification on multiplicative scale = 0.29; p = 0.005</a:t>
              </a:r>
              <a:r>
                <a:rPr lang="en-US" altLang="en-US" sz="1050" dirty="0"/>
                <a:t> </a:t>
              </a:r>
              <a:endParaRPr lang="en-US" altLang="en-US" sz="2000" dirty="0"/>
            </a:p>
          </p:txBody>
        </p:sp>
      </p:grpSp>
      <p:sp>
        <p:nvSpPr>
          <p:cNvPr id="38940" name="Oval 5"/>
          <p:cNvSpPr>
            <a:spLocks noChangeArrowheads="1"/>
          </p:cNvSpPr>
          <p:nvPr/>
        </p:nvSpPr>
        <p:spPr bwMode="auto">
          <a:xfrm>
            <a:off x="3864428" y="2458356"/>
            <a:ext cx="2068286" cy="346234"/>
          </a:xfrm>
          <a:prstGeom prst="ellipse">
            <a:avLst/>
          </a:prstGeom>
          <a:noFill/>
          <a:ln w="9525" algn="ctr">
            <a:noFill/>
            <a:round/>
            <a:headEnd/>
            <a:tailEnd/>
          </a:ln>
        </p:spPr>
        <p:txBody>
          <a:bodyPr>
            <a:spAutoFit/>
          </a:bodyPr>
          <a:lstStyle/>
          <a:p>
            <a:pPr algn="r" eaLnBrk="0" hangingPunct="0">
              <a:spcBef>
                <a:spcPct val="50000"/>
              </a:spcBef>
            </a:pPr>
            <a:endParaRPr lang="en-US" sz="1000">
              <a:latin typeface="Arial" charset="0"/>
            </a:endParaRPr>
          </a:p>
        </p:txBody>
      </p:sp>
      <p:sp>
        <p:nvSpPr>
          <p:cNvPr id="7" name="Title 1"/>
          <p:cNvSpPr txBox="1">
            <a:spLocks/>
          </p:cNvSpPr>
          <p:nvPr/>
        </p:nvSpPr>
        <p:spPr bwMode="auto">
          <a:xfrm>
            <a:off x="2434609" y="388116"/>
            <a:ext cx="6996210" cy="762000"/>
          </a:xfrm>
          <a:prstGeom prst="rect">
            <a:avLst/>
          </a:prstGeom>
          <a:noFill/>
          <a:ln>
            <a:noFill/>
          </a:ln>
          <a:extLst/>
        </p:spPr>
        <p:txBody>
          <a:bodyPr anchor="ctr"/>
          <a:lstStyle>
            <a:lvl1pPr algn="ctr" rtl="0" eaLnBrk="0" fontAlgn="base" hangingPunct="0">
              <a:spcBef>
                <a:spcPct val="0"/>
              </a:spcBef>
              <a:spcAft>
                <a:spcPct val="0"/>
              </a:spcAft>
              <a:defRPr sz="2400" b="1">
                <a:solidFill>
                  <a:schemeClr val="tx2"/>
                </a:solidFill>
                <a:latin typeface="+mj-lt"/>
                <a:ea typeface="+mj-ea"/>
                <a:cs typeface="+mj-cs"/>
              </a:defRPr>
            </a:lvl1pPr>
            <a:lvl2pPr algn="ctr" rtl="0" eaLnBrk="0" fontAlgn="base" hangingPunct="0">
              <a:spcBef>
                <a:spcPct val="0"/>
              </a:spcBef>
              <a:spcAft>
                <a:spcPct val="0"/>
              </a:spcAft>
              <a:defRPr sz="2400" b="1">
                <a:solidFill>
                  <a:schemeClr val="tx2"/>
                </a:solidFill>
                <a:latin typeface="Arial" charset="0"/>
              </a:defRPr>
            </a:lvl2pPr>
            <a:lvl3pPr algn="ctr" rtl="0" eaLnBrk="0" fontAlgn="base" hangingPunct="0">
              <a:spcBef>
                <a:spcPct val="0"/>
              </a:spcBef>
              <a:spcAft>
                <a:spcPct val="0"/>
              </a:spcAft>
              <a:defRPr sz="2400" b="1">
                <a:solidFill>
                  <a:schemeClr val="tx2"/>
                </a:solidFill>
                <a:latin typeface="Arial" charset="0"/>
              </a:defRPr>
            </a:lvl3pPr>
            <a:lvl4pPr algn="ctr" rtl="0" eaLnBrk="0" fontAlgn="base" hangingPunct="0">
              <a:spcBef>
                <a:spcPct val="0"/>
              </a:spcBef>
              <a:spcAft>
                <a:spcPct val="0"/>
              </a:spcAft>
              <a:defRPr sz="2400" b="1">
                <a:solidFill>
                  <a:schemeClr val="tx2"/>
                </a:solidFill>
                <a:latin typeface="Arial" charset="0"/>
              </a:defRPr>
            </a:lvl4pPr>
            <a:lvl5pPr algn="ctr" rtl="0" eaLnBrk="0" fontAlgn="base" hangingPunct="0">
              <a:spcBef>
                <a:spcPct val="0"/>
              </a:spcBef>
              <a:spcAft>
                <a:spcPct val="0"/>
              </a:spcAft>
              <a:defRPr sz="2400" b="1">
                <a:solidFill>
                  <a:schemeClr val="tx2"/>
                </a:solidFill>
                <a:latin typeface="Arial" charset="0"/>
              </a:defRPr>
            </a:lvl5pPr>
            <a:lvl6pPr marL="457200" algn="ctr" rtl="0" eaLnBrk="0" fontAlgn="base" hangingPunct="0">
              <a:spcBef>
                <a:spcPct val="0"/>
              </a:spcBef>
              <a:spcAft>
                <a:spcPct val="0"/>
              </a:spcAft>
              <a:defRPr sz="2400" b="1">
                <a:solidFill>
                  <a:schemeClr val="tx2"/>
                </a:solidFill>
                <a:latin typeface="Arial" charset="0"/>
              </a:defRPr>
            </a:lvl6pPr>
            <a:lvl7pPr marL="914400" algn="ctr" rtl="0" eaLnBrk="0" fontAlgn="base" hangingPunct="0">
              <a:spcBef>
                <a:spcPct val="0"/>
              </a:spcBef>
              <a:spcAft>
                <a:spcPct val="0"/>
              </a:spcAft>
              <a:defRPr sz="2400" b="1">
                <a:solidFill>
                  <a:schemeClr val="tx2"/>
                </a:solidFill>
                <a:latin typeface="Arial" charset="0"/>
              </a:defRPr>
            </a:lvl7pPr>
            <a:lvl8pPr marL="1371600" algn="ctr" rtl="0" eaLnBrk="0" fontAlgn="base" hangingPunct="0">
              <a:spcBef>
                <a:spcPct val="0"/>
              </a:spcBef>
              <a:spcAft>
                <a:spcPct val="0"/>
              </a:spcAft>
              <a:defRPr sz="2400" b="1">
                <a:solidFill>
                  <a:schemeClr val="tx2"/>
                </a:solidFill>
                <a:latin typeface="Arial" charset="0"/>
              </a:defRPr>
            </a:lvl8pPr>
            <a:lvl9pPr marL="1828800" algn="ctr" rtl="0" eaLnBrk="0" fontAlgn="base" hangingPunct="0">
              <a:spcBef>
                <a:spcPct val="0"/>
              </a:spcBef>
              <a:spcAft>
                <a:spcPct val="0"/>
              </a:spcAft>
              <a:defRPr sz="2400" b="1">
                <a:solidFill>
                  <a:schemeClr val="tx2"/>
                </a:solidFill>
                <a:latin typeface="Arial" charset="0"/>
              </a:defRPr>
            </a:lvl9pPr>
          </a:lstStyle>
          <a:p>
            <a:pPr>
              <a:defRPr/>
            </a:pPr>
            <a:r>
              <a:rPr lang="en-US" sz="3200" kern="0" dirty="0"/>
              <a:t>Ex. Presenting Statistical Interaction</a:t>
            </a:r>
          </a:p>
        </p:txBody>
      </p:sp>
      <mc:AlternateContent xmlns:mc="http://schemas.openxmlformats.org/markup-compatibility/2006">
        <mc:Choice xmlns:p14="http://schemas.microsoft.com/office/powerpoint/2010/main" xmlns:iact="http://schemas.microsoft.com/office/powerpoint/2014/inkAction" Requires="p14 iact">
          <p:contentPart p14:bwMode="auto" r:id="rId3">
            <p14:nvContentPartPr>
              <p14:cNvPr id="10" name="Ink 9">
                <a:extLst>
                  <a:ext uri="{FF2B5EF4-FFF2-40B4-BE49-F238E27FC236}">
                    <a16:creationId xmlns:a16="http://schemas.microsoft.com/office/drawing/2014/main" id="{0BF9F544-F3A0-4BF1-A614-C7623A12AC3A}"/>
                  </a:ext>
                </a:extLst>
              </p14:cNvPr>
              <p14:cNvContentPartPr/>
              <p14:nvPr>
                <p:extLst>
                  <p:ext uri="{42D2F446-02D8-4167-A562-619A0277C38B}">
                    <p15:isNarration xmlns:p15="http://schemas.microsoft.com/office/powerpoint/2012/main" val="1"/>
                  </p:ext>
                </p:extLst>
              </p14:nvPr>
            </p14:nvContentPartPr>
            <p14:xfrm>
              <a:off x="1985520" y="1352520"/>
              <a:ext cx="8106120" cy="4600080"/>
            </p14:xfrm>
          </p:contentPart>
        </mc:Choice>
        <mc:Fallback>
          <p:pic>
            <p:nvPicPr>
              <p:cNvPr id="10" name="Ink 9">
                <a:extLst>
                  <a:ext uri="{FF2B5EF4-FFF2-40B4-BE49-F238E27FC236}">
                    <a16:creationId xmlns:a16="http://schemas.microsoft.com/office/drawing/2014/main" id="{0BF9F544-F3A0-4BF1-A614-C7623A12AC3A}"/>
                  </a:ext>
                </a:extLst>
              </p:cNvPr>
              <p:cNvPicPr>
                <a:picLocks noGrp="1" noRot="1" noChangeAspect="1" noMove="1" noResize="1" noEditPoints="1" noAdjustHandles="1" noChangeArrowheads="1" noChangeShapeType="1"/>
              </p:cNvPicPr>
              <p:nvPr/>
            </p:nvPicPr>
            <p:blipFill>
              <a:blip r:embed="rId4"/>
              <a:stretch>
                <a:fillRect/>
              </a:stretch>
            </p:blipFill>
            <p:spPr>
              <a:xfrm>
                <a:off x="1976160" y="1343160"/>
                <a:ext cx="8124840" cy="4618800"/>
              </a:xfrm>
              <a:prstGeom prst="rect">
                <a:avLst/>
              </a:prstGeom>
            </p:spPr>
          </p:pic>
        </mc:Fallback>
      </mc:AlternateContent>
    </p:spTree>
    <p:extLst>
      <p:ext uri="{BB962C8B-B14F-4D97-AF65-F5344CB8AC3E}">
        <p14:creationId xmlns:p14="http://schemas.microsoft.com/office/powerpoint/2010/main" val="2175704806"/>
      </p:ext>
    </p:extLst>
  </p:cSld>
  <p:clrMapOvr>
    <a:masterClrMapping/>
  </p:clrMapOvr>
  <mc:AlternateContent xmlns:mc="http://schemas.openxmlformats.org/markup-compatibility/2006">
    <mc:Choice xmlns:p14="http://schemas.microsoft.com/office/powerpoint/2010/main" Requires="p14">
      <p:transition p14:dur="0" advTm="148482"/>
    </mc:Choice>
    <mc:Fallback>
      <p:transition advTm="148482"/>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131E7F-482D-5E40-8AFE-640A13962C00}"/>
              </a:ext>
            </a:extLst>
          </p:cNvPr>
          <p:cNvSpPr>
            <a:spLocks noGrp="1"/>
          </p:cNvSpPr>
          <p:nvPr>
            <p:ph type="title"/>
          </p:nvPr>
        </p:nvSpPr>
        <p:spPr>
          <a:xfrm>
            <a:off x="805430" y="342037"/>
            <a:ext cx="11007126" cy="535531"/>
          </a:xfrm>
        </p:spPr>
        <p:txBody>
          <a:bodyPr/>
          <a:lstStyle/>
          <a:p>
            <a:r>
              <a:rPr lang="en-US" sz="3200" dirty="0"/>
              <a:t>Ex: Reporting within strata with different ref groups</a:t>
            </a:r>
          </a:p>
        </p:txBody>
      </p:sp>
      <p:sp>
        <p:nvSpPr>
          <p:cNvPr id="2" name="Slide Number Placeholder 1">
            <a:extLst>
              <a:ext uri="{FF2B5EF4-FFF2-40B4-BE49-F238E27FC236}">
                <a16:creationId xmlns:a16="http://schemas.microsoft.com/office/drawing/2014/main" id="{C0EAF05D-8863-BE48-AE4A-1BC0AF1D1FB9}"/>
              </a:ext>
            </a:extLst>
          </p:cNvPr>
          <p:cNvSpPr>
            <a:spLocks noGrp="1"/>
          </p:cNvSpPr>
          <p:nvPr>
            <p:ph type="sldNum" sz="quarter" idx="4"/>
          </p:nvPr>
        </p:nvSpPr>
        <p:spPr/>
        <p:txBody>
          <a:bodyPr/>
          <a:lstStyle/>
          <a:p>
            <a:fld id="{7BCC8D0D-EAEC-449D-9161-023DFF90F2E2}" type="slidenum">
              <a:rPr lang="en-US" smtClean="0">
                <a:solidFill>
                  <a:srgbClr val="052049"/>
                </a:solidFill>
              </a:rPr>
              <a:pPr/>
              <a:t>9</a:t>
            </a:fld>
            <a:endParaRPr lang="en-US" dirty="0">
              <a:solidFill>
                <a:srgbClr val="052049"/>
              </a:solidFill>
            </a:endParaRPr>
          </a:p>
        </p:txBody>
      </p:sp>
      <p:pic>
        <p:nvPicPr>
          <p:cNvPr id="7" name="Picture 6" descr="A close up of text on a white background&#10;&#10;Description automatically generated">
            <a:extLst>
              <a:ext uri="{FF2B5EF4-FFF2-40B4-BE49-F238E27FC236}">
                <a16:creationId xmlns:a16="http://schemas.microsoft.com/office/drawing/2014/main" id="{67701A56-3B63-1D46-AAE1-FD8E15B2AEFB}"/>
              </a:ext>
            </a:extLst>
          </p:cNvPr>
          <p:cNvPicPr>
            <a:picLocks noChangeAspect="1"/>
          </p:cNvPicPr>
          <p:nvPr/>
        </p:nvPicPr>
        <p:blipFill>
          <a:blip r:embed="rId3"/>
          <a:stretch>
            <a:fillRect/>
          </a:stretch>
        </p:blipFill>
        <p:spPr>
          <a:xfrm>
            <a:off x="1524000" y="767013"/>
            <a:ext cx="9144000" cy="5323974"/>
          </a:xfrm>
          <a:prstGeom prst="rect">
            <a:avLst/>
          </a:prstGeom>
        </p:spPr>
      </p:pic>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6" name="Ink 5">
                <a:extLst>
                  <a:ext uri="{FF2B5EF4-FFF2-40B4-BE49-F238E27FC236}">
                    <a16:creationId xmlns:a16="http://schemas.microsoft.com/office/drawing/2014/main" id="{C78AF6BD-EDA5-4F2C-BD1B-B2FDE75FE331}"/>
                  </a:ext>
                </a:extLst>
              </p14:cNvPr>
              <p14:cNvContentPartPr/>
              <p14:nvPr>
                <p:extLst>
                  <p:ext uri="{42D2F446-02D8-4167-A562-619A0277C38B}">
                    <p15:isNarration xmlns:p15="http://schemas.microsoft.com/office/powerpoint/2012/main" val="1"/>
                  </p:ext>
                </p:extLst>
              </p14:nvPr>
            </p14:nvContentPartPr>
            <p14:xfrm>
              <a:off x="1590240" y="965880"/>
              <a:ext cx="8339400" cy="3984480"/>
            </p14:xfrm>
          </p:contentPart>
        </mc:Choice>
        <mc:Fallback>
          <p:pic>
            <p:nvPicPr>
              <p:cNvPr id="6" name="Ink 5">
                <a:extLst>
                  <a:ext uri="{FF2B5EF4-FFF2-40B4-BE49-F238E27FC236}">
                    <a16:creationId xmlns:a16="http://schemas.microsoft.com/office/drawing/2014/main" id="{C78AF6BD-EDA5-4F2C-BD1B-B2FDE75FE331}"/>
                  </a:ext>
                </a:extLst>
              </p:cNvPr>
              <p:cNvPicPr>
                <a:picLocks noGrp="1" noRot="1" noChangeAspect="1" noMove="1" noResize="1" noEditPoints="1" noAdjustHandles="1" noChangeArrowheads="1" noChangeShapeType="1"/>
              </p:cNvPicPr>
              <p:nvPr/>
            </p:nvPicPr>
            <p:blipFill>
              <a:blip r:embed="rId5"/>
              <a:stretch>
                <a:fillRect/>
              </a:stretch>
            </p:blipFill>
            <p:spPr>
              <a:xfrm>
                <a:off x="1580880" y="902520"/>
                <a:ext cx="8364600" cy="4057200"/>
              </a:xfrm>
              <a:prstGeom prst="rect">
                <a:avLst/>
              </a:prstGeom>
            </p:spPr>
          </p:pic>
        </mc:Fallback>
      </mc:AlternateContent>
    </p:spTree>
    <p:extLst>
      <p:ext uri="{BB962C8B-B14F-4D97-AF65-F5344CB8AC3E}">
        <p14:creationId xmlns:p14="http://schemas.microsoft.com/office/powerpoint/2010/main" val="631328415"/>
      </p:ext>
    </p:extLst>
  </p:cSld>
  <p:clrMapOvr>
    <a:masterClrMapping/>
  </p:clrMapOvr>
  <mc:AlternateContent xmlns:mc="http://schemas.openxmlformats.org/markup-compatibility/2006">
    <mc:Choice xmlns:p14="http://schemas.microsoft.com/office/powerpoint/2010/main" Requires="p14">
      <p:transition p14:dur="0" advTm="153818"/>
    </mc:Choice>
    <mc:Fallback>
      <p:transition advTm="153818"/>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31.9|4|15.8|9.6|3.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1323</Words>
  <Application>Microsoft Macintosh PowerPoint</Application>
  <PresentationFormat>Widescreen</PresentationFormat>
  <Paragraphs>207</Paragraphs>
  <Slides>12</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Calibri Light</vt:lpstr>
      <vt:lpstr>LucidaGrande</vt:lpstr>
      <vt:lpstr>Mangal</vt:lpstr>
      <vt:lpstr>Times New Roman</vt:lpstr>
      <vt:lpstr>Office Theme</vt:lpstr>
      <vt:lpstr>Review: Interaction &amp; Effect Modification</vt:lpstr>
      <vt:lpstr>PowerPoint Presentation</vt:lpstr>
      <vt:lpstr>PowerPoint Presentation</vt:lpstr>
      <vt:lpstr>PowerPoint Presentation</vt:lpstr>
      <vt:lpstr>Interaction is scale-dependent</vt:lpstr>
      <vt:lpstr>PowerPoint Presentation</vt:lpstr>
      <vt:lpstr>Summary metrics </vt:lpstr>
      <vt:lpstr>PowerPoint Presentation</vt:lpstr>
      <vt:lpstr>Ex: Reporting within strata with different ref groups</vt:lpstr>
      <vt:lpstr>Ex. Using a common reference group</vt:lpstr>
      <vt:lpstr>In Summary….</vt:lpstr>
      <vt:lpstr>Overall Summary</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Review: Interaction &amp; Effect Modification</dc:title>
  <dc:creator>Microsoft Office User</dc:creator>
  <cp:lastModifiedBy>Microsoft Office User</cp:lastModifiedBy>
  <cp:revision>3</cp:revision>
  <cp:lastPrinted>2020-02-27T18:49:44Z</cp:lastPrinted>
  <dcterms:created xsi:type="dcterms:W3CDTF">2020-02-27T18:34:40Z</dcterms:created>
  <dcterms:modified xsi:type="dcterms:W3CDTF">2020-02-27T19:03:06Z</dcterms:modified>
</cp:coreProperties>
</file>