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13"/>
  </p:notesMasterIdLst>
  <p:handoutMasterIdLst>
    <p:handoutMasterId r:id="rId14"/>
  </p:handoutMasterIdLst>
  <p:sldIdLst>
    <p:sldId id="406" r:id="rId7"/>
    <p:sldId id="452" r:id="rId8"/>
    <p:sldId id="489" r:id="rId9"/>
    <p:sldId id="491" r:id="rId10"/>
    <p:sldId id="467" r:id="rId11"/>
    <p:sldId id="469" r:id="rId12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9" autoAdjust="0"/>
    <p:restoredTop sz="89015" autoAdjust="0"/>
  </p:normalViewPr>
  <p:slideViewPr>
    <p:cSldViewPr snapToGrid="0" showGuides="1">
      <p:cViewPr varScale="1">
        <p:scale>
          <a:sx n="155" d="100"/>
          <a:sy n="155" d="100"/>
        </p:scale>
        <p:origin x="1416" y="176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11/25/19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11/25/19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11/25/19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412750" y="400050"/>
            <a:ext cx="61976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11/25/19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9.emf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0951" y="556568"/>
            <a:ext cx="1487211" cy="664438"/>
            <a:chOff x="2749439" y="752601"/>
            <a:chExt cx="1487211" cy="885917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2785238" y="912373"/>
              <a:ext cx="1451412" cy="6647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Partner </a:t>
              </a:r>
              <a:br>
                <a:rPr lang="en-US" sz="1800" dirty="0">
                  <a:solidFill>
                    <a:schemeClr val="bg2"/>
                  </a:solidFill>
                  <a:latin typeface="+mj-lt"/>
                </a:rPr>
              </a:b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Logo</a:t>
              </a: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1570939" y="443266"/>
            <a:ext cx="0" cy="89154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041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CTSI-white-lr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9" y="488833"/>
            <a:ext cx="2213994" cy="4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59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 bwMode="ltGray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CTSI-white-lr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9" y="488833"/>
            <a:ext cx="2213994" cy="4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039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/>
              <a:t>“	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469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13533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525" y="1478869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387" y="1135288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2767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285" y="1181501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224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0263" y="1177053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1338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5061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7310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6931" y="3254715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9547" y="2118796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639" y="2558194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70939" y="443266"/>
            <a:ext cx="0" cy="8915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1850951" y="556568"/>
            <a:ext cx="1487211" cy="664438"/>
            <a:chOff x="2749439" y="752601"/>
            <a:chExt cx="1487211" cy="885917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6479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dirty="0">
                  <a:solidFill>
                    <a:schemeClr val="tx2"/>
                  </a:solidFill>
                  <a:latin typeface="+mj-lt"/>
                </a:rPr>
                <a:t>Partner </a:t>
              </a:r>
              <a:br>
                <a:rPr lang="en-US" sz="1800" dirty="0">
                  <a:solidFill>
                    <a:schemeClr val="tx2"/>
                  </a:solidFill>
                  <a:latin typeface="+mj-lt"/>
                </a:rPr>
              </a:br>
              <a:r>
                <a:rPr lang="en-US" sz="1800" dirty="0">
                  <a:solidFill>
                    <a:schemeClr val="tx2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2" name="Picture 11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1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>
            <a:extLst>
              <a:ext uri="{FF2B5EF4-FFF2-40B4-BE49-F238E27FC236}">
                <a16:creationId xmlns:a16="http://schemas.microsoft.com/office/drawing/2014/main" id="{AC0D4880-74C1-DD40-85F8-202BF2B17F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3723686" y="2242640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TSI-white-lr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6" y="2485572"/>
            <a:ext cx="3048465" cy="62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4"/>
            <a:ext cx="4924272" cy="1863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CTSI-white-lr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7" y="482514"/>
            <a:ext cx="2832130" cy="5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36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CTSI-white-lr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9" y="488833"/>
            <a:ext cx="2213994" cy="4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227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CTSI-white-lr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9" y="488833"/>
            <a:ext cx="2213994" cy="4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382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CTSI-white-lr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9" y="488833"/>
            <a:ext cx="2213994" cy="4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3943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CTSI-white-lr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9" y="488833"/>
            <a:ext cx="2213994" cy="4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547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CTSI-white-lr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9" y="488833"/>
            <a:ext cx="2213994" cy="4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8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UCSF_sig_white_RGB.png">
            <a:extLst>
              <a:ext uri="{FF2B5EF4-FFF2-40B4-BE49-F238E27FC236}">
                <a16:creationId xmlns:a16="http://schemas.microsoft.com/office/drawing/2014/main" id="{3E00B9CF-5F03-E143-8B13-E3D54EC00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0" y="546707"/>
            <a:ext cx="1034248" cy="6724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837120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/>
              <a:t>“	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4065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5023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79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045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7594465" y="567458"/>
            <a:ext cx="1184412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Clinical and Translational Science Institute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542472"/>
            <a:ext cx="1049132" cy="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8333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9937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64065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9102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121645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2554942"/>
            <a:ext cx="6570016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4534417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3253984"/>
            <a:ext cx="6477000" cy="145256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0" y="546707"/>
            <a:ext cx="1034248" cy="6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734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3322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29095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09666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225" r="3105" b="725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275035"/>
            <a:ext cx="6205388" cy="386476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786" y="544364"/>
            <a:ext cx="793533" cy="5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5480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17789" r="5570" b="13314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51435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1841282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3294849"/>
            <a:ext cx="8325548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0722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744420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 dirty="0"/>
              <a:t>“	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3691156"/>
            <a:ext cx="7934476" cy="541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158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UCSF_sig_white_RGB.png">
            <a:extLst>
              <a:ext uri="{FF2B5EF4-FFF2-40B4-BE49-F238E27FC236}">
                <a16:creationId xmlns:a16="http://schemas.microsoft.com/office/drawing/2014/main" id="{9BF8A539-7817-724E-954A-43A8100CA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9" y="540456"/>
            <a:ext cx="1034248" cy="6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68" y="1133856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993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481328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1133856"/>
            <a:ext cx="8087171" cy="235449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179576"/>
            <a:ext cx="3989387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60463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8" y="1179576"/>
            <a:ext cx="4013199" cy="298351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80375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6" y="758994"/>
            <a:ext cx="8077645" cy="287387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688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8423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877884" y="20199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0167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1921754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434674"/>
            <a:ext cx="6204666" cy="1084659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1921754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549275" y="2555721"/>
            <a:ext cx="1123315" cy="73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8439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3279695"/>
            <a:ext cx="4924272" cy="1884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28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252536"/>
            <a:ext cx="3201976" cy="203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887811"/>
            <a:ext cx="4228798" cy="225569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252536"/>
            <a:ext cx="2765684" cy="2770632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9"/>
          <a:stretch/>
        </p:blipFill>
        <p:spPr bwMode="ltGray">
          <a:xfrm>
            <a:off x="4391344" y="2249897"/>
            <a:ext cx="1660961" cy="7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055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274334" y="567458"/>
            <a:ext cx="12953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59421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4697715" y="567458"/>
            <a:ext cx="75543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800" dirty="0">
                <a:solidFill>
                  <a:schemeClr val="bg1"/>
                </a:solidFill>
                <a:latin typeface="+mj-lt"/>
              </a:rPr>
            </a:br>
            <a:r>
              <a:rPr lang="en-US" sz="8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53148" y="551128"/>
            <a:ext cx="0" cy="34975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5598780" y="567458"/>
            <a:ext cx="975995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411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839261" y="556568"/>
            <a:ext cx="1487211" cy="505926"/>
            <a:chOff x="2749439" y="752601"/>
            <a:chExt cx="1487211" cy="885917"/>
          </a:xfrm>
        </p:grpSpPr>
        <p:sp>
          <p:nvSpPr>
            <p:cNvPr id="16" name="Rectangle 15"/>
            <p:cNvSpPr/>
            <p:nvPr userDrawn="1"/>
          </p:nvSpPr>
          <p:spPr bwMode="auto">
            <a:xfrm>
              <a:off x="2749439" y="752601"/>
              <a:ext cx="1371600" cy="885917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 bwMode="auto">
            <a:xfrm>
              <a:off x="2785238" y="886124"/>
              <a:ext cx="1451412" cy="6790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2"/>
                  </a:solidFill>
                  <a:latin typeface="+mj-lt"/>
                </a:rPr>
                <a:t>Partner </a:t>
              </a:r>
              <a:br>
                <a:rPr lang="en-US" sz="1400" dirty="0">
                  <a:solidFill>
                    <a:schemeClr val="bg2"/>
                  </a:solidFill>
                  <a:latin typeface="+mj-lt"/>
                </a:rPr>
              </a:br>
              <a:r>
                <a:rPr lang="en-US" sz="1400" dirty="0">
                  <a:solidFill>
                    <a:schemeClr val="bg2"/>
                  </a:solidFill>
                  <a:latin typeface="+mj-lt"/>
                </a:rPr>
                <a:t>Logo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575576" y="443266"/>
            <a:ext cx="0" cy="72009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" y="546708"/>
            <a:ext cx="799867" cy="5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92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CTSI-white-lr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9" y="488833"/>
            <a:ext cx="2213994" cy="4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672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275035"/>
            <a:ext cx="6205388" cy="3864769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1790698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216645"/>
            <a:ext cx="6026698" cy="380873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3680815"/>
            <a:ext cx="1925338" cy="17895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3072725"/>
            <a:ext cx="5944696" cy="273844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CTSI-white-lr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9" y="488833"/>
            <a:ext cx="2213994" cy="4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65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940" y="1136707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6" r:id="rId2"/>
    <p:sldLayoutId id="2147483933" r:id="rId3"/>
    <p:sldLayoutId id="2147484018" r:id="rId4"/>
    <p:sldLayoutId id="2147483934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912" y="1136582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31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2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4033" r:id="rId15"/>
    <p:sldLayoutId id="2147484034" r:id="rId16"/>
    <p:sldLayoutId id="2147484035" r:id="rId17"/>
    <p:sldLayoutId id="2147484036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lang="en-US" sz="18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4687560"/>
            <a:ext cx="9144000" cy="45594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1133856"/>
            <a:ext cx="8089901" cy="12464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395919" y="4800600"/>
            <a:ext cx="588400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42" r:id="rId2"/>
    <p:sldLayoutId id="2147484038" r:id="rId3"/>
    <p:sldLayoutId id="2147484039" r:id="rId4"/>
    <p:sldLayoutId id="2147484040" r:id="rId5"/>
    <p:sldLayoutId id="2147484041" r:id="rId6"/>
    <p:sldLayoutId id="2147484043" r:id="rId7"/>
    <p:sldLayoutId id="2147484044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4045" r:id="rId15"/>
    <p:sldLayoutId id="2147484046" r:id="rId16"/>
    <p:sldLayoutId id="2147484047" r:id="rId17"/>
    <p:sldLayoutId id="2147484048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Garamond – 30pt font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Garamond Italic – 30pt font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4294967295"/>
          </p:nvPr>
        </p:nvSpPr>
        <p:spPr>
          <a:xfrm>
            <a:off x="545813" y="4534417"/>
            <a:ext cx="1925338" cy="178955"/>
          </a:xfrm>
        </p:spPr>
        <p:txBody>
          <a:bodyPr/>
          <a:lstStyle/>
          <a:p>
            <a:fld id="{C3DF65B9-7679-47DF-9B10-A1B2EFDE3EB4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Office or Department Name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Garamond – 30pt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Subtitle Garamond Italic – 30pt font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4294967295"/>
          </p:nvPr>
        </p:nvSpPr>
        <p:spPr>
          <a:xfrm>
            <a:off x="549786" y="3680815"/>
            <a:ext cx="1925338" cy="178955"/>
          </a:xfrm>
        </p:spPr>
        <p:txBody>
          <a:bodyPr/>
          <a:lstStyle/>
          <a:p>
            <a:fld id="{64197167-D1D7-48FB-A8DA-86E52FECF4DD}" type="datetime1">
              <a:rPr lang="en-US" smtClean="0"/>
              <a:pPr/>
              <a:t>11/25/19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Presenter’s Name</a:t>
            </a:r>
            <a:br>
              <a:rPr lang="en-US"/>
            </a:br>
            <a:r>
              <a:rPr lang="en-US"/>
              <a:t>Office or 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160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34C9-F29B-E44A-AFC9-745D5542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9C7ED-0C48-FC48-B12F-6C9E3417B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FFC32-EEDE-4744-846C-8B982C8FA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72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14BB-8BC7-A44E-9A81-0554CCCB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E8D3-0187-0B48-9AAA-0A29B1EEA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37F37-8C52-3744-A943-3CBB545C7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284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7461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4573</TotalTime>
  <Words>66</Words>
  <Application>Microsoft Macintosh PowerPoint</Application>
  <PresentationFormat>On-screen Show (16:9)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Garamond</vt:lpstr>
      <vt:lpstr>Wingdings</vt:lpstr>
      <vt:lpstr>UCSF PPT Template</vt:lpstr>
      <vt:lpstr>UCSF PPT Template-Blue</vt:lpstr>
      <vt:lpstr>UCSF PPT Template-Blue Bar</vt:lpstr>
      <vt:lpstr>Title Garamond – 30pt font</vt:lpstr>
      <vt:lpstr>Title Garamond – 30pt font</vt:lpstr>
      <vt:lpstr>PowerPoint Presentation</vt:lpstr>
      <vt:lpstr>PowerPoint Presentation</vt:lpstr>
      <vt:lpstr>PowerPoint Presentation</vt:lpstr>
      <vt:lpstr>PowerPoint Presentation</vt:lpstr>
    </vt:vector>
  </TitlesOfParts>
  <Company>UCSF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Gaiser, Gina</cp:lastModifiedBy>
  <cp:revision>296</cp:revision>
  <dcterms:created xsi:type="dcterms:W3CDTF">2012-05-07T17:59:34Z</dcterms:created>
  <dcterms:modified xsi:type="dcterms:W3CDTF">2019-11-25T23:07:38Z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