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  <p:sldMasterId id="2147483649" r:id="rId2"/>
  </p:sldMasterIdLst>
  <p:notesMasterIdLst>
    <p:notesMasterId r:id="rId32"/>
  </p:notesMasterIdLst>
  <p:sldIdLst>
    <p:sldId id="260" r:id="rId3"/>
    <p:sldId id="378" r:id="rId4"/>
    <p:sldId id="261" r:id="rId5"/>
    <p:sldId id="391" r:id="rId6"/>
    <p:sldId id="263" r:id="rId7"/>
    <p:sldId id="399" r:id="rId8"/>
    <p:sldId id="400" r:id="rId9"/>
    <p:sldId id="401" r:id="rId10"/>
    <p:sldId id="408" r:id="rId11"/>
    <p:sldId id="404" r:id="rId12"/>
    <p:sldId id="403" r:id="rId13"/>
    <p:sldId id="405" r:id="rId14"/>
    <p:sldId id="406" r:id="rId15"/>
    <p:sldId id="393" r:id="rId16"/>
    <p:sldId id="394" r:id="rId17"/>
    <p:sldId id="395" r:id="rId18"/>
    <p:sldId id="397" r:id="rId19"/>
    <p:sldId id="398" r:id="rId20"/>
    <p:sldId id="407" r:id="rId21"/>
    <p:sldId id="380" r:id="rId22"/>
    <p:sldId id="381" r:id="rId23"/>
    <p:sldId id="382" r:id="rId24"/>
    <p:sldId id="384" r:id="rId25"/>
    <p:sldId id="385" r:id="rId26"/>
    <p:sldId id="386" r:id="rId27"/>
    <p:sldId id="387" r:id="rId28"/>
    <p:sldId id="366" r:id="rId29"/>
    <p:sldId id="367" r:id="rId30"/>
    <p:sldId id="368" r:id="rId31"/>
  </p:sldIdLst>
  <p:sldSz cx="9144000" cy="6858000" type="screen4x3"/>
  <p:notesSz cx="7099300" cy="10234613"/>
  <p:defaultTextStyle>
    <a:defPPr>
      <a:defRPr lang="en-GB"/>
    </a:defPPr>
    <a:lvl1pPr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bg1"/>
        </a:solidFill>
        <a:latin typeface="Arial" panose="020B0604020202020204" pitchFamily="34" charset="0"/>
        <a:ea typeface="Microsoft YaHei" panose="020B0503020204020204" pitchFamily="34" charset="-122"/>
        <a:cs typeface="+mn-cs"/>
      </a:defRPr>
    </a:lvl1pPr>
    <a:lvl2pPr marL="742950" indent="-28575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bg1"/>
        </a:solidFill>
        <a:latin typeface="Arial" panose="020B0604020202020204" pitchFamily="34" charset="0"/>
        <a:ea typeface="Microsoft YaHei" panose="020B0503020204020204" pitchFamily="34" charset="-122"/>
        <a:cs typeface="+mn-cs"/>
      </a:defRPr>
    </a:lvl2pPr>
    <a:lvl3pPr marL="1143000" indent="-2286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bg1"/>
        </a:solidFill>
        <a:latin typeface="Arial" panose="020B0604020202020204" pitchFamily="34" charset="0"/>
        <a:ea typeface="Microsoft YaHei" panose="020B0503020204020204" pitchFamily="34" charset="-122"/>
        <a:cs typeface="+mn-cs"/>
      </a:defRPr>
    </a:lvl3pPr>
    <a:lvl4pPr marL="1600200" indent="-2286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bg1"/>
        </a:solidFill>
        <a:latin typeface="Arial" panose="020B0604020202020204" pitchFamily="34" charset="0"/>
        <a:ea typeface="Microsoft YaHei" panose="020B0503020204020204" pitchFamily="34" charset="-122"/>
        <a:cs typeface="+mn-cs"/>
      </a:defRPr>
    </a:lvl4pPr>
    <a:lvl5pPr marL="2057400" indent="-2286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bg1"/>
        </a:solidFill>
        <a:latin typeface="Arial" panose="020B0604020202020204" pitchFamily="34" charset="0"/>
        <a:ea typeface="Microsoft YaHei" panose="020B0503020204020204" pitchFamily="34" charset="-122"/>
        <a:cs typeface="+mn-cs"/>
      </a:defRPr>
    </a:lvl5pPr>
    <a:lvl6pPr marL="2286000" algn="l" defTabSz="914400" rtl="0" eaLnBrk="1" latinLnBrk="0" hangingPunct="1">
      <a:defRPr kern="1200">
        <a:solidFill>
          <a:schemeClr val="bg1"/>
        </a:solidFill>
        <a:latin typeface="Arial" panose="020B0604020202020204" pitchFamily="34" charset="0"/>
        <a:ea typeface="Microsoft YaHei" panose="020B0503020204020204" pitchFamily="34" charset="-122"/>
        <a:cs typeface="+mn-cs"/>
      </a:defRPr>
    </a:lvl6pPr>
    <a:lvl7pPr marL="2743200" algn="l" defTabSz="914400" rtl="0" eaLnBrk="1" latinLnBrk="0" hangingPunct="1">
      <a:defRPr kern="1200">
        <a:solidFill>
          <a:schemeClr val="bg1"/>
        </a:solidFill>
        <a:latin typeface="Arial" panose="020B0604020202020204" pitchFamily="34" charset="0"/>
        <a:ea typeface="Microsoft YaHei" panose="020B0503020204020204" pitchFamily="34" charset="-122"/>
        <a:cs typeface="+mn-cs"/>
      </a:defRPr>
    </a:lvl7pPr>
    <a:lvl8pPr marL="3200400" algn="l" defTabSz="914400" rtl="0" eaLnBrk="1" latinLnBrk="0" hangingPunct="1">
      <a:defRPr kern="1200">
        <a:solidFill>
          <a:schemeClr val="bg1"/>
        </a:solidFill>
        <a:latin typeface="Arial" panose="020B0604020202020204" pitchFamily="34" charset="0"/>
        <a:ea typeface="Microsoft YaHei" panose="020B0503020204020204" pitchFamily="34" charset="-122"/>
        <a:cs typeface="+mn-cs"/>
      </a:defRPr>
    </a:lvl8pPr>
    <a:lvl9pPr marL="3657600" algn="l" defTabSz="914400" rtl="0" eaLnBrk="1" latinLnBrk="0" hangingPunct="1">
      <a:defRPr kern="1200">
        <a:solidFill>
          <a:schemeClr val="bg1"/>
        </a:solidFill>
        <a:latin typeface="Arial" panose="020B0604020202020204" pitchFamily="34" charset="0"/>
        <a:ea typeface="Microsoft YaHei" panose="020B0503020204020204" pitchFamily="34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07">
          <p15:clr>
            <a:srgbClr val="A4A3A4"/>
          </p15:clr>
        </p15:guide>
        <p15:guide id="2" pos="223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57"/>
    <p:restoredTop sz="94574"/>
  </p:normalViewPr>
  <p:slideViewPr>
    <p:cSldViewPr>
      <p:cViewPr varScale="1">
        <p:scale>
          <a:sx n="120" d="100"/>
          <a:sy n="120" d="100"/>
        </p:scale>
        <p:origin x="1176" y="176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3207"/>
        <p:guide pos="2236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viewProps" Target="view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theme" Target="theme/theme1.xml"/><Relationship Id="rId8" Type="http://schemas.openxmlformats.org/officeDocument/2006/relationships/slide" Target="slides/slide6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1"/>
          <p:cNvSpPr>
            <a:spLocks noChangeArrowheads="1"/>
          </p:cNvSpPr>
          <p:nvPr/>
        </p:nvSpPr>
        <p:spPr bwMode="auto">
          <a:xfrm>
            <a:off x="0" y="0"/>
            <a:ext cx="7099300" cy="10234613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360" cap="sq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8764" tIns="49382" rIns="98764" bIns="49382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 altLang="en-US"/>
          </a:p>
        </p:txBody>
      </p:sp>
      <p:sp>
        <p:nvSpPr>
          <p:cNvPr id="3075" name="AutoShape 2"/>
          <p:cNvSpPr>
            <a:spLocks noChangeArrowheads="1"/>
          </p:cNvSpPr>
          <p:nvPr/>
        </p:nvSpPr>
        <p:spPr bwMode="auto">
          <a:xfrm>
            <a:off x="0" y="0"/>
            <a:ext cx="7099300" cy="10234613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8764" tIns="49382" rIns="98764" bIns="49382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 altLang="en-US"/>
          </a:p>
        </p:txBody>
      </p:sp>
      <p:sp>
        <p:nvSpPr>
          <p:cNvPr id="3076" name="AutoShape 3"/>
          <p:cNvSpPr>
            <a:spLocks noChangeArrowheads="1"/>
          </p:cNvSpPr>
          <p:nvPr/>
        </p:nvSpPr>
        <p:spPr bwMode="auto">
          <a:xfrm>
            <a:off x="0" y="0"/>
            <a:ext cx="7099300" cy="10234613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8764" tIns="49382" rIns="98764" bIns="49382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 altLang="en-US"/>
          </a:p>
        </p:txBody>
      </p:sp>
      <p:sp>
        <p:nvSpPr>
          <p:cNvPr id="3077" name="AutoShape 4"/>
          <p:cNvSpPr>
            <a:spLocks noChangeArrowheads="1"/>
          </p:cNvSpPr>
          <p:nvPr/>
        </p:nvSpPr>
        <p:spPr bwMode="auto">
          <a:xfrm>
            <a:off x="0" y="0"/>
            <a:ext cx="7099300" cy="10234613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8764" tIns="49382" rIns="98764" bIns="49382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 altLang="en-US"/>
          </a:p>
        </p:txBody>
      </p:sp>
      <p:sp>
        <p:nvSpPr>
          <p:cNvPr id="3078" name="Text Box 5"/>
          <p:cNvSpPr txBox="1">
            <a:spLocks noChangeArrowheads="1"/>
          </p:cNvSpPr>
          <p:nvPr/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8764" tIns="49382" rIns="98764" bIns="49382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 altLang="en-US"/>
          </a:p>
        </p:txBody>
      </p:sp>
      <p:sp>
        <p:nvSpPr>
          <p:cNvPr id="3079" name="Text Box 6"/>
          <p:cNvSpPr txBox="1">
            <a:spLocks noChangeArrowheads="1"/>
          </p:cNvSpPr>
          <p:nvPr/>
        </p:nvSpPr>
        <p:spPr bwMode="auto">
          <a:xfrm>
            <a:off x="4022725" y="0"/>
            <a:ext cx="3076575" cy="51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8764" tIns="49382" rIns="98764" bIns="49382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 altLang="en-US"/>
          </a:p>
        </p:txBody>
      </p:sp>
      <p:sp>
        <p:nvSpPr>
          <p:cNvPr id="3080" name="Rectangle 7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992188" y="765175"/>
            <a:ext cx="5110162" cy="3833813"/>
          </a:xfrm>
          <a:prstGeom prst="rect">
            <a:avLst/>
          </a:prstGeom>
          <a:noFill/>
          <a:ln w="9360" cap="sq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sp>
      <p:sp>
        <p:nvSpPr>
          <p:cNvPr id="2" name="Rectangle 8"/>
          <p:cNvSpPr>
            <a:spLocks noGrp="1" noChangeArrowheads="1"/>
          </p:cNvSpPr>
          <p:nvPr>
            <p:ph type="body"/>
          </p:nvPr>
        </p:nvSpPr>
        <p:spPr bwMode="auto">
          <a:xfrm>
            <a:off x="946150" y="4862513"/>
            <a:ext cx="5200650" cy="4598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153" tIns="49382" rIns="99153" bIns="49382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altLang="en-US" noProof="0"/>
          </a:p>
        </p:txBody>
      </p:sp>
      <p:sp>
        <p:nvSpPr>
          <p:cNvPr id="3082" name="Text Box 9"/>
          <p:cNvSpPr txBox="1">
            <a:spLocks noChangeArrowheads="1"/>
          </p:cNvSpPr>
          <p:nvPr/>
        </p:nvSpPr>
        <p:spPr bwMode="auto">
          <a:xfrm>
            <a:off x="0" y="9721850"/>
            <a:ext cx="3076575" cy="51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8764" tIns="49382" rIns="98764" bIns="49382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 altLang="en-US"/>
          </a:p>
        </p:txBody>
      </p:sp>
      <p:sp>
        <p:nvSpPr>
          <p:cNvPr id="3" name="Rectangle 10"/>
          <p:cNvSpPr>
            <a:spLocks noGrp="1" noChangeArrowheads="1"/>
          </p:cNvSpPr>
          <p:nvPr>
            <p:ph type="sldNum"/>
          </p:nvPr>
        </p:nvSpPr>
        <p:spPr bwMode="auto">
          <a:xfrm>
            <a:off x="4022725" y="9721850"/>
            <a:ext cx="3070225" cy="5032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153" tIns="49382" rIns="99153" bIns="49382" numCol="1" anchor="b" anchorCtr="0" compatLnSpc="1">
            <a:prstTxWarp prst="textNoShape">
              <a:avLst/>
            </a:prstTxWarp>
          </a:bodyPr>
          <a:lstStyle>
            <a:lvl1pPr algn="r" eaLnBrk="1" hangingPunct="1">
              <a:buClrTx/>
              <a:buSzPct val="100000"/>
              <a:buFontTx/>
              <a:buNone/>
              <a:tabLst>
                <a:tab pos="0" algn="l"/>
                <a:tab pos="493822" algn="l"/>
                <a:tab pos="987643" algn="l"/>
                <a:tab pos="1481465" algn="l"/>
                <a:tab pos="1975287" algn="l"/>
                <a:tab pos="2469109" algn="l"/>
                <a:tab pos="2962930" algn="l"/>
                <a:tab pos="3456752" algn="l"/>
                <a:tab pos="3950574" algn="l"/>
                <a:tab pos="4444395" algn="l"/>
                <a:tab pos="4938217" algn="l"/>
                <a:tab pos="5432039" algn="l"/>
                <a:tab pos="5925861" algn="l"/>
                <a:tab pos="6419682" algn="l"/>
                <a:tab pos="6913504" algn="l"/>
                <a:tab pos="7407326" algn="l"/>
                <a:tab pos="7901148" algn="l"/>
                <a:tab pos="8394969" algn="l"/>
                <a:tab pos="8888791" algn="l"/>
                <a:tab pos="9382613" algn="l"/>
                <a:tab pos="9876434" algn="l"/>
              </a:tabLst>
              <a:defRPr sz="1300">
                <a:solidFill>
                  <a:srgbClr val="000000"/>
                </a:solidFill>
                <a:latin typeface="Times New Roman" panose="02020603050405020304" pitchFamily="18" charset="0"/>
                <a:cs typeface="Segoe UI" panose="020B0502040204020203" pitchFamily="34" charset="0"/>
              </a:defRPr>
            </a:lvl1pPr>
          </a:lstStyle>
          <a:p>
            <a:pPr>
              <a:defRPr/>
            </a:pPr>
            <a:fld id="{8C51DA10-DD82-4E6F-8AC9-0991EF99A58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7582687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1pPr>
    <a:lvl2pPr marL="742950" indent="-28575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2pPr>
    <a:lvl3pPr marL="11430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3pPr>
    <a:lvl4pPr marL="16002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4pPr>
    <a:lvl5pPr marL="20574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10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3713" algn="l"/>
                <a:tab pos="987425" algn="l"/>
                <a:tab pos="1481138" algn="l"/>
                <a:tab pos="1974850" algn="l"/>
                <a:tab pos="2468563" algn="l"/>
                <a:tab pos="2962275" algn="l"/>
                <a:tab pos="3455988" algn="l"/>
                <a:tab pos="3949700" algn="l"/>
                <a:tab pos="4443413" algn="l"/>
                <a:tab pos="4937125" algn="l"/>
                <a:tab pos="5430838" algn="l"/>
                <a:tab pos="5924550" algn="l"/>
                <a:tab pos="6418263" algn="l"/>
                <a:tab pos="6911975" algn="l"/>
                <a:tab pos="7407275" algn="l"/>
                <a:tab pos="7900988" algn="l"/>
                <a:tab pos="8394700" algn="l"/>
                <a:tab pos="8888413" algn="l"/>
                <a:tab pos="9382125" algn="l"/>
                <a:tab pos="987583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3713" algn="l"/>
                <a:tab pos="987425" algn="l"/>
                <a:tab pos="1481138" algn="l"/>
                <a:tab pos="1974850" algn="l"/>
                <a:tab pos="2468563" algn="l"/>
                <a:tab pos="2962275" algn="l"/>
                <a:tab pos="3455988" algn="l"/>
                <a:tab pos="3949700" algn="l"/>
                <a:tab pos="4443413" algn="l"/>
                <a:tab pos="4937125" algn="l"/>
                <a:tab pos="5430838" algn="l"/>
                <a:tab pos="5924550" algn="l"/>
                <a:tab pos="6418263" algn="l"/>
                <a:tab pos="6911975" algn="l"/>
                <a:tab pos="7407275" algn="l"/>
                <a:tab pos="7900988" algn="l"/>
                <a:tab pos="8394700" algn="l"/>
                <a:tab pos="8888413" algn="l"/>
                <a:tab pos="9382125" algn="l"/>
                <a:tab pos="987583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3713" algn="l"/>
                <a:tab pos="987425" algn="l"/>
                <a:tab pos="1481138" algn="l"/>
                <a:tab pos="1974850" algn="l"/>
                <a:tab pos="2468563" algn="l"/>
                <a:tab pos="2962275" algn="l"/>
                <a:tab pos="3455988" algn="l"/>
                <a:tab pos="3949700" algn="l"/>
                <a:tab pos="4443413" algn="l"/>
                <a:tab pos="4937125" algn="l"/>
                <a:tab pos="5430838" algn="l"/>
                <a:tab pos="5924550" algn="l"/>
                <a:tab pos="6418263" algn="l"/>
                <a:tab pos="6911975" algn="l"/>
                <a:tab pos="7407275" algn="l"/>
                <a:tab pos="7900988" algn="l"/>
                <a:tab pos="8394700" algn="l"/>
                <a:tab pos="8888413" algn="l"/>
                <a:tab pos="9382125" algn="l"/>
                <a:tab pos="987583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3713" algn="l"/>
                <a:tab pos="987425" algn="l"/>
                <a:tab pos="1481138" algn="l"/>
                <a:tab pos="1974850" algn="l"/>
                <a:tab pos="2468563" algn="l"/>
                <a:tab pos="2962275" algn="l"/>
                <a:tab pos="3455988" algn="l"/>
                <a:tab pos="3949700" algn="l"/>
                <a:tab pos="4443413" algn="l"/>
                <a:tab pos="4937125" algn="l"/>
                <a:tab pos="5430838" algn="l"/>
                <a:tab pos="5924550" algn="l"/>
                <a:tab pos="6418263" algn="l"/>
                <a:tab pos="6911975" algn="l"/>
                <a:tab pos="7407275" algn="l"/>
                <a:tab pos="7900988" algn="l"/>
                <a:tab pos="8394700" algn="l"/>
                <a:tab pos="8888413" algn="l"/>
                <a:tab pos="9382125" algn="l"/>
                <a:tab pos="987583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3713" algn="l"/>
                <a:tab pos="987425" algn="l"/>
                <a:tab pos="1481138" algn="l"/>
                <a:tab pos="1974850" algn="l"/>
                <a:tab pos="2468563" algn="l"/>
                <a:tab pos="2962275" algn="l"/>
                <a:tab pos="3455988" algn="l"/>
                <a:tab pos="3949700" algn="l"/>
                <a:tab pos="4443413" algn="l"/>
                <a:tab pos="4937125" algn="l"/>
                <a:tab pos="5430838" algn="l"/>
                <a:tab pos="5924550" algn="l"/>
                <a:tab pos="6418263" algn="l"/>
                <a:tab pos="6911975" algn="l"/>
                <a:tab pos="7407275" algn="l"/>
                <a:tab pos="7900988" algn="l"/>
                <a:tab pos="8394700" algn="l"/>
                <a:tab pos="8888413" algn="l"/>
                <a:tab pos="9382125" algn="l"/>
                <a:tab pos="987583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3713" algn="l"/>
                <a:tab pos="987425" algn="l"/>
                <a:tab pos="1481138" algn="l"/>
                <a:tab pos="1974850" algn="l"/>
                <a:tab pos="2468563" algn="l"/>
                <a:tab pos="2962275" algn="l"/>
                <a:tab pos="3455988" algn="l"/>
                <a:tab pos="3949700" algn="l"/>
                <a:tab pos="4443413" algn="l"/>
                <a:tab pos="4937125" algn="l"/>
                <a:tab pos="5430838" algn="l"/>
                <a:tab pos="5924550" algn="l"/>
                <a:tab pos="6418263" algn="l"/>
                <a:tab pos="6911975" algn="l"/>
                <a:tab pos="7407275" algn="l"/>
                <a:tab pos="7900988" algn="l"/>
                <a:tab pos="8394700" algn="l"/>
                <a:tab pos="8888413" algn="l"/>
                <a:tab pos="9382125" algn="l"/>
                <a:tab pos="987583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3713" algn="l"/>
                <a:tab pos="987425" algn="l"/>
                <a:tab pos="1481138" algn="l"/>
                <a:tab pos="1974850" algn="l"/>
                <a:tab pos="2468563" algn="l"/>
                <a:tab pos="2962275" algn="l"/>
                <a:tab pos="3455988" algn="l"/>
                <a:tab pos="3949700" algn="l"/>
                <a:tab pos="4443413" algn="l"/>
                <a:tab pos="4937125" algn="l"/>
                <a:tab pos="5430838" algn="l"/>
                <a:tab pos="5924550" algn="l"/>
                <a:tab pos="6418263" algn="l"/>
                <a:tab pos="6911975" algn="l"/>
                <a:tab pos="7407275" algn="l"/>
                <a:tab pos="7900988" algn="l"/>
                <a:tab pos="8394700" algn="l"/>
                <a:tab pos="8888413" algn="l"/>
                <a:tab pos="9382125" algn="l"/>
                <a:tab pos="987583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3713" algn="l"/>
                <a:tab pos="987425" algn="l"/>
                <a:tab pos="1481138" algn="l"/>
                <a:tab pos="1974850" algn="l"/>
                <a:tab pos="2468563" algn="l"/>
                <a:tab pos="2962275" algn="l"/>
                <a:tab pos="3455988" algn="l"/>
                <a:tab pos="3949700" algn="l"/>
                <a:tab pos="4443413" algn="l"/>
                <a:tab pos="4937125" algn="l"/>
                <a:tab pos="5430838" algn="l"/>
                <a:tab pos="5924550" algn="l"/>
                <a:tab pos="6418263" algn="l"/>
                <a:tab pos="6911975" algn="l"/>
                <a:tab pos="7407275" algn="l"/>
                <a:tab pos="7900988" algn="l"/>
                <a:tab pos="8394700" algn="l"/>
                <a:tab pos="8888413" algn="l"/>
                <a:tab pos="9382125" algn="l"/>
                <a:tab pos="987583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3713" algn="l"/>
                <a:tab pos="987425" algn="l"/>
                <a:tab pos="1481138" algn="l"/>
                <a:tab pos="1974850" algn="l"/>
                <a:tab pos="2468563" algn="l"/>
                <a:tab pos="2962275" algn="l"/>
                <a:tab pos="3455988" algn="l"/>
                <a:tab pos="3949700" algn="l"/>
                <a:tab pos="4443413" algn="l"/>
                <a:tab pos="4937125" algn="l"/>
                <a:tab pos="5430838" algn="l"/>
                <a:tab pos="5924550" algn="l"/>
                <a:tab pos="6418263" algn="l"/>
                <a:tab pos="6911975" algn="l"/>
                <a:tab pos="7407275" algn="l"/>
                <a:tab pos="7900988" algn="l"/>
                <a:tab pos="8394700" algn="l"/>
                <a:tab pos="8888413" algn="l"/>
                <a:tab pos="9382125" algn="l"/>
                <a:tab pos="987583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53F0678B-2407-40F2-93AA-A526C9EBB258}" type="slidenum">
              <a:rPr lang="en-US" altLang="en-US" sz="1300" smtClean="0"/>
              <a:pPr>
                <a:spcBef>
                  <a:spcPct val="0"/>
                </a:spcBef>
                <a:buClrTx/>
                <a:buFontTx/>
                <a:buNone/>
              </a:pPr>
              <a:t>1</a:t>
            </a:fld>
            <a:endParaRPr lang="en-US" altLang="en-US" sz="1300"/>
          </a:p>
        </p:txBody>
      </p:sp>
      <p:sp>
        <p:nvSpPr>
          <p:cNvPr id="13315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0600" y="765175"/>
            <a:ext cx="5119688" cy="3840163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3316" name="Text Box 2"/>
          <p:cNvSpPr txBox="1">
            <a:spLocks noChangeArrowheads="1"/>
          </p:cNvSpPr>
          <p:nvPr/>
        </p:nvSpPr>
        <p:spPr bwMode="auto">
          <a:xfrm>
            <a:off x="946150" y="4862513"/>
            <a:ext cx="5207000" cy="4606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8764" tIns="49382" rIns="98764" bIns="49382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7315709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10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3713" algn="l"/>
                <a:tab pos="987425" algn="l"/>
                <a:tab pos="1481138" algn="l"/>
                <a:tab pos="1974850" algn="l"/>
                <a:tab pos="2468563" algn="l"/>
                <a:tab pos="2962275" algn="l"/>
                <a:tab pos="3455988" algn="l"/>
                <a:tab pos="3949700" algn="l"/>
                <a:tab pos="4443413" algn="l"/>
                <a:tab pos="4937125" algn="l"/>
                <a:tab pos="5430838" algn="l"/>
                <a:tab pos="5924550" algn="l"/>
                <a:tab pos="6418263" algn="l"/>
                <a:tab pos="6911975" algn="l"/>
                <a:tab pos="7407275" algn="l"/>
                <a:tab pos="7900988" algn="l"/>
                <a:tab pos="8394700" algn="l"/>
                <a:tab pos="8888413" algn="l"/>
                <a:tab pos="9382125" algn="l"/>
                <a:tab pos="987583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3713" algn="l"/>
                <a:tab pos="987425" algn="l"/>
                <a:tab pos="1481138" algn="l"/>
                <a:tab pos="1974850" algn="l"/>
                <a:tab pos="2468563" algn="l"/>
                <a:tab pos="2962275" algn="l"/>
                <a:tab pos="3455988" algn="l"/>
                <a:tab pos="3949700" algn="l"/>
                <a:tab pos="4443413" algn="l"/>
                <a:tab pos="4937125" algn="l"/>
                <a:tab pos="5430838" algn="l"/>
                <a:tab pos="5924550" algn="l"/>
                <a:tab pos="6418263" algn="l"/>
                <a:tab pos="6911975" algn="l"/>
                <a:tab pos="7407275" algn="l"/>
                <a:tab pos="7900988" algn="l"/>
                <a:tab pos="8394700" algn="l"/>
                <a:tab pos="8888413" algn="l"/>
                <a:tab pos="9382125" algn="l"/>
                <a:tab pos="987583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3713" algn="l"/>
                <a:tab pos="987425" algn="l"/>
                <a:tab pos="1481138" algn="l"/>
                <a:tab pos="1974850" algn="l"/>
                <a:tab pos="2468563" algn="l"/>
                <a:tab pos="2962275" algn="l"/>
                <a:tab pos="3455988" algn="l"/>
                <a:tab pos="3949700" algn="l"/>
                <a:tab pos="4443413" algn="l"/>
                <a:tab pos="4937125" algn="l"/>
                <a:tab pos="5430838" algn="l"/>
                <a:tab pos="5924550" algn="l"/>
                <a:tab pos="6418263" algn="l"/>
                <a:tab pos="6911975" algn="l"/>
                <a:tab pos="7407275" algn="l"/>
                <a:tab pos="7900988" algn="l"/>
                <a:tab pos="8394700" algn="l"/>
                <a:tab pos="8888413" algn="l"/>
                <a:tab pos="9382125" algn="l"/>
                <a:tab pos="987583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3713" algn="l"/>
                <a:tab pos="987425" algn="l"/>
                <a:tab pos="1481138" algn="l"/>
                <a:tab pos="1974850" algn="l"/>
                <a:tab pos="2468563" algn="l"/>
                <a:tab pos="2962275" algn="l"/>
                <a:tab pos="3455988" algn="l"/>
                <a:tab pos="3949700" algn="l"/>
                <a:tab pos="4443413" algn="l"/>
                <a:tab pos="4937125" algn="l"/>
                <a:tab pos="5430838" algn="l"/>
                <a:tab pos="5924550" algn="l"/>
                <a:tab pos="6418263" algn="l"/>
                <a:tab pos="6911975" algn="l"/>
                <a:tab pos="7407275" algn="l"/>
                <a:tab pos="7900988" algn="l"/>
                <a:tab pos="8394700" algn="l"/>
                <a:tab pos="8888413" algn="l"/>
                <a:tab pos="9382125" algn="l"/>
                <a:tab pos="987583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3713" algn="l"/>
                <a:tab pos="987425" algn="l"/>
                <a:tab pos="1481138" algn="l"/>
                <a:tab pos="1974850" algn="l"/>
                <a:tab pos="2468563" algn="l"/>
                <a:tab pos="2962275" algn="l"/>
                <a:tab pos="3455988" algn="l"/>
                <a:tab pos="3949700" algn="l"/>
                <a:tab pos="4443413" algn="l"/>
                <a:tab pos="4937125" algn="l"/>
                <a:tab pos="5430838" algn="l"/>
                <a:tab pos="5924550" algn="l"/>
                <a:tab pos="6418263" algn="l"/>
                <a:tab pos="6911975" algn="l"/>
                <a:tab pos="7407275" algn="l"/>
                <a:tab pos="7900988" algn="l"/>
                <a:tab pos="8394700" algn="l"/>
                <a:tab pos="8888413" algn="l"/>
                <a:tab pos="9382125" algn="l"/>
                <a:tab pos="987583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3713" algn="l"/>
                <a:tab pos="987425" algn="l"/>
                <a:tab pos="1481138" algn="l"/>
                <a:tab pos="1974850" algn="l"/>
                <a:tab pos="2468563" algn="l"/>
                <a:tab pos="2962275" algn="l"/>
                <a:tab pos="3455988" algn="l"/>
                <a:tab pos="3949700" algn="l"/>
                <a:tab pos="4443413" algn="l"/>
                <a:tab pos="4937125" algn="l"/>
                <a:tab pos="5430838" algn="l"/>
                <a:tab pos="5924550" algn="l"/>
                <a:tab pos="6418263" algn="l"/>
                <a:tab pos="6911975" algn="l"/>
                <a:tab pos="7407275" algn="l"/>
                <a:tab pos="7900988" algn="l"/>
                <a:tab pos="8394700" algn="l"/>
                <a:tab pos="8888413" algn="l"/>
                <a:tab pos="9382125" algn="l"/>
                <a:tab pos="987583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3713" algn="l"/>
                <a:tab pos="987425" algn="l"/>
                <a:tab pos="1481138" algn="l"/>
                <a:tab pos="1974850" algn="l"/>
                <a:tab pos="2468563" algn="l"/>
                <a:tab pos="2962275" algn="l"/>
                <a:tab pos="3455988" algn="l"/>
                <a:tab pos="3949700" algn="l"/>
                <a:tab pos="4443413" algn="l"/>
                <a:tab pos="4937125" algn="l"/>
                <a:tab pos="5430838" algn="l"/>
                <a:tab pos="5924550" algn="l"/>
                <a:tab pos="6418263" algn="l"/>
                <a:tab pos="6911975" algn="l"/>
                <a:tab pos="7407275" algn="l"/>
                <a:tab pos="7900988" algn="l"/>
                <a:tab pos="8394700" algn="l"/>
                <a:tab pos="8888413" algn="l"/>
                <a:tab pos="9382125" algn="l"/>
                <a:tab pos="987583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3713" algn="l"/>
                <a:tab pos="987425" algn="l"/>
                <a:tab pos="1481138" algn="l"/>
                <a:tab pos="1974850" algn="l"/>
                <a:tab pos="2468563" algn="l"/>
                <a:tab pos="2962275" algn="l"/>
                <a:tab pos="3455988" algn="l"/>
                <a:tab pos="3949700" algn="l"/>
                <a:tab pos="4443413" algn="l"/>
                <a:tab pos="4937125" algn="l"/>
                <a:tab pos="5430838" algn="l"/>
                <a:tab pos="5924550" algn="l"/>
                <a:tab pos="6418263" algn="l"/>
                <a:tab pos="6911975" algn="l"/>
                <a:tab pos="7407275" algn="l"/>
                <a:tab pos="7900988" algn="l"/>
                <a:tab pos="8394700" algn="l"/>
                <a:tab pos="8888413" algn="l"/>
                <a:tab pos="9382125" algn="l"/>
                <a:tab pos="987583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3713" algn="l"/>
                <a:tab pos="987425" algn="l"/>
                <a:tab pos="1481138" algn="l"/>
                <a:tab pos="1974850" algn="l"/>
                <a:tab pos="2468563" algn="l"/>
                <a:tab pos="2962275" algn="l"/>
                <a:tab pos="3455988" algn="l"/>
                <a:tab pos="3949700" algn="l"/>
                <a:tab pos="4443413" algn="l"/>
                <a:tab pos="4937125" algn="l"/>
                <a:tab pos="5430838" algn="l"/>
                <a:tab pos="5924550" algn="l"/>
                <a:tab pos="6418263" algn="l"/>
                <a:tab pos="6911975" algn="l"/>
                <a:tab pos="7407275" algn="l"/>
                <a:tab pos="7900988" algn="l"/>
                <a:tab pos="8394700" algn="l"/>
                <a:tab pos="8888413" algn="l"/>
                <a:tab pos="9382125" algn="l"/>
                <a:tab pos="987583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42204B49-18E9-4AE3-8413-C27F4213B741}" type="slidenum">
              <a:rPr lang="en-US" altLang="en-US" sz="1300" smtClean="0"/>
              <a:pPr>
                <a:spcBef>
                  <a:spcPct val="0"/>
                </a:spcBef>
                <a:buClrTx/>
                <a:buFontTx/>
                <a:buNone/>
              </a:pPr>
              <a:t>12</a:t>
            </a:fld>
            <a:endParaRPr lang="en-US" altLang="en-US" sz="1300"/>
          </a:p>
        </p:txBody>
      </p:sp>
      <p:sp>
        <p:nvSpPr>
          <p:cNvPr id="29699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0600" y="765175"/>
            <a:ext cx="5119688" cy="3840163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9700" name="Text Box 2"/>
          <p:cNvSpPr txBox="1">
            <a:spLocks noChangeArrowheads="1"/>
          </p:cNvSpPr>
          <p:nvPr/>
        </p:nvSpPr>
        <p:spPr bwMode="auto">
          <a:xfrm>
            <a:off x="946150" y="4862513"/>
            <a:ext cx="5207000" cy="4606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8764" tIns="49382" rIns="98764" bIns="49382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0754789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10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3713" algn="l"/>
                <a:tab pos="987425" algn="l"/>
                <a:tab pos="1481138" algn="l"/>
                <a:tab pos="1974850" algn="l"/>
                <a:tab pos="2468563" algn="l"/>
                <a:tab pos="2962275" algn="l"/>
                <a:tab pos="3455988" algn="l"/>
                <a:tab pos="3949700" algn="l"/>
                <a:tab pos="4443413" algn="l"/>
                <a:tab pos="4937125" algn="l"/>
                <a:tab pos="5430838" algn="l"/>
                <a:tab pos="5924550" algn="l"/>
                <a:tab pos="6418263" algn="l"/>
                <a:tab pos="6911975" algn="l"/>
                <a:tab pos="7407275" algn="l"/>
                <a:tab pos="7900988" algn="l"/>
                <a:tab pos="8394700" algn="l"/>
                <a:tab pos="8888413" algn="l"/>
                <a:tab pos="9382125" algn="l"/>
                <a:tab pos="987583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3713" algn="l"/>
                <a:tab pos="987425" algn="l"/>
                <a:tab pos="1481138" algn="l"/>
                <a:tab pos="1974850" algn="l"/>
                <a:tab pos="2468563" algn="l"/>
                <a:tab pos="2962275" algn="l"/>
                <a:tab pos="3455988" algn="l"/>
                <a:tab pos="3949700" algn="l"/>
                <a:tab pos="4443413" algn="l"/>
                <a:tab pos="4937125" algn="l"/>
                <a:tab pos="5430838" algn="l"/>
                <a:tab pos="5924550" algn="l"/>
                <a:tab pos="6418263" algn="l"/>
                <a:tab pos="6911975" algn="l"/>
                <a:tab pos="7407275" algn="l"/>
                <a:tab pos="7900988" algn="l"/>
                <a:tab pos="8394700" algn="l"/>
                <a:tab pos="8888413" algn="l"/>
                <a:tab pos="9382125" algn="l"/>
                <a:tab pos="987583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3713" algn="l"/>
                <a:tab pos="987425" algn="l"/>
                <a:tab pos="1481138" algn="l"/>
                <a:tab pos="1974850" algn="l"/>
                <a:tab pos="2468563" algn="l"/>
                <a:tab pos="2962275" algn="l"/>
                <a:tab pos="3455988" algn="l"/>
                <a:tab pos="3949700" algn="l"/>
                <a:tab pos="4443413" algn="l"/>
                <a:tab pos="4937125" algn="l"/>
                <a:tab pos="5430838" algn="l"/>
                <a:tab pos="5924550" algn="l"/>
                <a:tab pos="6418263" algn="l"/>
                <a:tab pos="6911975" algn="l"/>
                <a:tab pos="7407275" algn="l"/>
                <a:tab pos="7900988" algn="l"/>
                <a:tab pos="8394700" algn="l"/>
                <a:tab pos="8888413" algn="l"/>
                <a:tab pos="9382125" algn="l"/>
                <a:tab pos="987583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3713" algn="l"/>
                <a:tab pos="987425" algn="l"/>
                <a:tab pos="1481138" algn="l"/>
                <a:tab pos="1974850" algn="l"/>
                <a:tab pos="2468563" algn="l"/>
                <a:tab pos="2962275" algn="l"/>
                <a:tab pos="3455988" algn="l"/>
                <a:tab pos="3949700" algn="l"/>
                <a:tab pos="4443413" algn="l"/>
                <a:tab pos="4937125" algn="l"/>
                <a:tab pos="5430838" algn="l"/>
                <a:tab pos="5924550" algn="l"/>
                <a:tab pos="6418263" algn="l"/>
                <a:tab pos="6911975" algn="l"/>
                <a:tab pos="7407275" algn="l"/>
                <a:tab pos="7900988" algn="l"/>
                <a:tab pos="8394700" algn="l"/>
                <a:tab pos="8888413" algn="l"/>
                <a:tab pos="9382125" algn="l"/>
                <a:tab pos="987583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3713" algn="l"/>
                <a:tab pos="987425" algn="l"/>
                <a:tab pos="1481138" algn="l"/>
                <a:tab pos="1974850" algn="l"/>
                <a:tab pos="2468563" algn="l"/>
                <a:tab pos="2962275" algn="l"/>
                <a:tab pos="3455988" algn="l"/>
                <a:tab pos="3949700" algn="l"/>
                <a:tab pos="4443413" algn="l"/>
                <a:tab pos="4937125" algn="l"/>
                <a:tab pos="5430838" algn="l"/>
                <a:tab pos="5924550" algn="l"/>
                <a:tab pos="6418263" algn="l"/>
                <a:tab pos="6911975" algn="l"/>
                <a:tab pos="7407275" algn="l"/>
                <a:tab pos="7900988" algn="l"/>
                <a:tab pos="8394700" algn="l"/>
                <a:tab pos="8888413" algn="l"/>
                <a:tab pos="9382125" algn="l"/>
                <a:tab pos="987583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3713" algn="l"/>
                <a:tab pos="987425" algn="l"/>
                <a:tab pos="1481138" algn="l"/>
                <a:tab pos="1974850" algn="l"/>
                <a:tab pos="2468563" algn="l"/>
                <a:tab pos="2962275" algn="l"/>
                <a:tab pos="3455988" algn="l"/>
                <a:tab pos="3949700" algn="l"/>
                <a:tab pos="4443413" algn="l"/>
                <a:tab pos="4937125" algn="l"/>
                <a:tab pos="5430838" algn="l"/>
                <a:tab pos="5924550" algn="l"/>
                <a:tab pos="6418263" algn="l"/>
                <a:tab pos="6911975" algn="l"/>
                <a:tab pos="7407275" algn="l"/>
                <a:tab pos="7900988" algn="l"/>
                <a:tab pos="8394700" algn="l"/>
                <a:tab pos="8888413" algn="l"/>
                <a:tab pos="9382125" algn="l"/>
                <a:tab pos="987583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3713" algn="l"/>
                <a:tab pos="987425" algn="l"/>
                <a:tab pos="1481138" algn="l"/>
                <a:tab pos="1974850" algn="l"/>
                <a:tab pos="2468563" algn="l"/>
                <a:tab pos="2962275" algn="l"/>
                <a:tab pos="3455988" algn="l"/>
                <a:tab pos="3949700" algn="l"/>
                <a:tab pos="4443413" algn="l"/>
                <a:tab pos="4937125" algn="l"/>
                <a:tab pos="5430838" algn="l"/>
                <a:tab pos="5924550" algn="l"/>
                <a:tab pos="6418263" algn="l"/>
                <a:tab pos="6911975" algn="l"/>
                <a:tab pos="7407275" algn="l"/>
                <a:tab pos="7900988" algn="l"/>
                <a:tab pos="8394700" algn="l"/>
                <a:tab pos="8888413" algn="l"/>
                <a:tab pos="9382125" algn="l"/>
                <a:tab pos="987583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3713" algn="l"/>
                <a:tab pos="987425" algn="l"/>
                <a:tab pos="1481138" algn="l"/>
                <a:tab pos="1974850" algn="l"/>
                <a:tab pos="2468563" algn="l"/>
                <a:tab pos="2962275" algn="l"/>
                <a:tab pos="3455988" algn="l"/>
                <a:tab pos="3949700" algn="l"/>
                <a:tab pos="4443413" algn="l"/>
                <a:tab pos="4937125" algn="l"/>
                <a:tab pos="5430838" algn="l"/>
                <a:tab pos="5924550" algn="l"/>
                <a:tab pos="6418263" algn="l"/>
                <a:tab pos="6911975" algn="l"/>
                <a:tab pos="7407275" algn="l"/>
                <a:tab pos="7900988" algn="l"/>
                <a:tab pos="8394700" algn="l"/>
                <a:tab pos="8888413" algn="l"/>
                <a:tab pos="9382125" algn="l"/>
                <a:tab pos="987583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3713" algn="l"/>
                <a:tab pos="987425" algn="l"/>
                <a:tab pos="1481138" algn="l"/>
                <a:tab pos="1974850" algn="l"/>
                <a:tab pos="2468563" algn="l"/>
                <a:tab pos="2962275" algn="l"/>
                <a:tab pos="3455988" algn="l"/>
                <a:tab pos="3949700" algn="l"/>
                <a:tab pos="4443413" algn="l"/>
                <a:tab pos="4937125" algn="l"/>
                <a:tab pos="5430838" algn="l"/>
                <a:tab pos="5924550" algn="l"/>
                <a:tab pos="6418263" algn="l"/>
                <a:tab pos="6911975" algn="l"/>
                <a:tab pos="7407275" algn="l"/>
                <a:tab pos="7900988" algn="l"/>
                <a:tab pos="8394700" algn="l"/>
                <a:tab pos="8888413" algn="l"/>
                <a:tab pos="9382125" algn="l"/>
                <a:tab pos="987583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63DA3DA7-7B51-4075-958E-B74AE0141113}" type="slidenum">
              <a:rPr lang="en-US" altLang="en-US" sz="1300" smtClean="0"/>
              <a:pPr>
                <a:spcBef>
                  <a:spcPct val="0"/>
                </a:spcBef>
                <a:buClrTx/>
                <a:buFontTx/>
                <a:buNone/>
              </a:pPr>
              <a:t>13</a:t>
            </a:fld>
            <a:endParaRPr lang="en-US" altLang="en-US" sz="1300"/>
          </a:p>
        </p:txBody>
      </p:sp>
      <p:sp>
        <p:nvSpPr>
          <p:cNvPr id="7171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0600" y="765175"/>
            <a:ext cx="5119688" cy="3840163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7172" name="Text Box 2"/>
          <p:cNvSpPr txBox="1">
            <a:spLocks noChangeArrowheads="1"/>
          </p:cNvSpPr>
          <p:nvPr/>
        </p:nvSpPr>
        <p:spPr bwMode="auto">
          <a:xfrm>
            <a:off x="946150" y="4862513"/>
            <a:ext cx="5207000" cy="4606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8764" tIns="49382" rIns="98764" bIns="49382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0761318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0"/>
          <p:cNvSpPr>
            <a:spLocks noGrp="1" noChangeArrowheads="1"/>
          </p:cNvSpPr>
          <p:nvPr>
            <p:ph type="sldNum" sz="quarter"/>
          </p:nvPr>
        </p:nvSpPr>
        <p:spPr/>
        <p:txBody>
          <a:bodyPr/>
          <a:lstStyle/>
          <a:p>
            <a:pPr>
              <a:defRPr/>
            </a:pPr>
            <a:fld id="{F6496C03-3787-1A4D-A485-7FA4FB89511D}" type="slidenum">
              <a:rPr lang="en-US"/>
              <a:pPr>
                <a:defRPr/>
              </a:pPr>
              <a:t>14</a:t>
            </a:fld>
            <a:endParaRPr lang="en-US"/>
          </a:p>
        </p:txBody>
      </p:sp>
      <p:sp>
        <p:nvSpPr>
          <p:cNvPr id="72705" name="Text Box 1"/>
          <p:cNvSpPr txBox="1">
            <a:spLocks noGrp="1" noRot="1" noChangeAspect="1" noChangeArrowheads="1"/>
          </p:cNvSpPr>
          <p:nvPr>
            <p:ph type="sldImg"/>
          </p:nvPr>
        </p:nvSpPr>
        <p:spPr>
          <a:xfrm>
            <a:off x="1143000" y="684213"/>
            <a:ext cx="4573588" cy="3430587"/>
          </a:xfrm>
          <a:solidFill>
            <a:srgbClr val="FFFFFF"/>
          </a:solidFill>
          <a:ln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sp>
      <p:sp>
        <p:nvSpPr>
          <p:cNvPr id="72706" name="Text Box 2"/>
          <p:cNvSpPr txBox="1">
            <a:spLocks noChangeArrowheads="1"/>
          </p:cNvSpPr>
          <p:nvPr/>
        </p:nvSpPr>
        <p:spPr bwMode="auto">
          <a:xfrm>
            <a:off x="914400" y="4343756"/>
            <a:ext cx="5029200" cy="4116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435149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8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757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defTabSz="91757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defTabSz="91757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defTabSz="91757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defTabSz="91757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2F240234-4F3C-EA40-B9DC-08C15BD59714}" type="slidenum">
              <a:rPr lang="en-US" sz="1200">
                <a:latin typeface="Times New Roman" charset="0"/>
              </a:rPr>
              <a:pPr/>
              <a:t>15</a:t>
            </a:fld>
            <a:endParaRPr lang="en-US" sz="1200">
              <a:latin typeface="Times New Roman" charset="0"/>
            </a:endParaRPr>
          </a:p>
        </p:txBody>
      </p:sp>
      <p:sp>
        <p:nvSpPr>
          <p:cNvPr id="41987" name="Text Box 1"/>
          <p:cNvSpPr>
            <a:spLocks noGrp="1" noRot="1" noChangeAspect="1" noChangeArrowheads="1"/>
          </p:cNvSpPr>
          <p:nvPr>
            <p:ph type="sldImg"/>
          </p:nvPr>
        </p:nvSpPr>
        <p:spPr>
          <a:xfrm>
            <a:off x="1143000" y="684213"/>
            <a:ext cx="4572000" cy="3429000"/>
          </a:xfrm>
          <a:solidFill>
            <a:srgbClr val="FFFFFF"/>
          </a:solidFill>
          <a:ln/>
        </p:spPr>
      </p:sp>
      <p:sp>
        <p:nvSpPr>
          <p:cNvPr id="69634" name="Text Box 2"/>
          <p:cNvSpPr txBox="1">
            <a:spLocks noGrp="1" noChangeArrowheads="1"/>
          </p:cNvSpPr>
          <p:nvPr>
            <p:ph type="body" idx="1"/>
          </p:nvPr>
        </p:nvSpPr>
        <p:spPr>
          <a:xfrm>
            <a:off x="914401" y="4343755"/>
            <a:ext cx="5027613" cy="4114721"/>
          </a:xfrm>
          <a:ln/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0612330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8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757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defTabSz="91757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defTabSz="91757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defTabSz="91757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defTabSz="91757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DA4C7D25-831C-F345-9CD0-4E48D90346B1}" type="slidenum">
              <a:rPr lang="en-US" sz="1200">
                <a:latin typeface="Times New Roman" charset="0"/>
              </a:rPr>
              <a:pPr/>
              <a:t>16</a:t>
            </a:fld>
            <a:endParaRPr lang="en-US" sz="1200">
              <a:latin typeface="Times New Roman" charset="0"/>
            </a:endParaRPr>
          </a:p>
        </p:txBody>
      </p:sp>
      <p:sp>
        <p:nvSpPr>
          <p:cNvPr id="44035" name="Text Box 1"/>
          <p:cNvSpPr>
            <a:spLocks noGrp="1" noRot="1" noChangeAspect="1" noChangeArrowheads="1"/>
          </p:cNvSpPr>
          <p:nvPr>
            <p:ph type="sldImg"/>
          </p:nvPr>
        </p:nvSpPr>
        <p:spPr>
          <a:xfrm>
            <a:off x="1143000" y="684213"/>
            <a:ext cx="4572000" cy="3429000"/>
          </a:xfrm>
          <a:solidFill>
            <a:srgbClr val="FFFFFF"/>
          </a:solidFill>
          <a:ln/>
        </p:spPr>
      </p:sp>
      <p:sp>
        <p:nvSpPr>
          <p:cNvPr id="70658" name="Text Box 2"/>
          <p:cNvSpPr txBox="1">
            <a:spLocks noGrp="1" noChangeArrowheads="1"/>
          </p:cNvSpPr>
          <p:nvPr>
            <p:ph type="body" idx="1"/>
          </p:nvPr>
        </p:nvSpPr>
        <p:spPr>
          <a:xfrm>
            <a:off x="914401" y="4343755"/>
            <a:ext cx="5027613" cy="4114721"/>
          </a:xfrm>
          <a:ln/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6054931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0"/>
          <p:cNvSpPr>
            <a:spLocks noGrp="1" noChangeArrowheads="1"/>
          </p:cNvSpPr>
          <p:nvPr>
            <p:ph type="sldNum" sz="quarter"/>
          </p:nvPr>
        </p:nvSpPr>
        <p:spPr/>
        <p:txBody>
          <a:bodyPr/>
          <a:lstStyle/>
          <a:p>
            <a:pPr>
              <a:defRPr/>
            </a:pPr>
            <a:fld id="{27CF6B62-7E4D-2F43-9F3B-9F6004011BDA}" type="slidenum">
              <a:rPr lang="en-US"/>
              <a:pPr>
                <a:defRPr/>
              </a:pPr>
              <a:t>17</a:t>
            </a:fld>
            <a:endParaRPr lang="en-US"/>
          </a:p>
        </p:txBody>
      </p:sp>
      <p:sp>
        <p:nvSpPr>
          <p:cNvPr id="77825" name="Text Box 1"/>
          <p:cNvSpPr txBox="1">
            <a:spLocks noGrp="1" noRot="1" noChangeAspect="1" noChangeArrowheads="1"/>
          </p:cNvSpPr>
          <p:nvPr>
            <p:ph type="sldImg"/>
          </p:nvPr>
        </p:nvSpPr>
        <p:spPr>
          <a:xfrm>
            <a:off x="1143000" y="684213"/>
            <a:ext cx="4572000" cy="3429000"/>
          </a:xfrm>
          <a:solidFill>
            <a:srgbClr val="FFFFFF"/>
          </a:solidFill>
          <a:ln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sp>
      <p:sp>
        <p:nvSpPr>
          <p:cNvPr id="77826" name="Text Box 2"/>
          <p:cNvSpPr txBox="1">
            <a:spLocks noChangeArrowheads="1"/>
          </p:cNvSpPr>
          <p:nvPr/>
        </p:nvSpPr>
        <p:spPr bwMode="auto">
          <a:xfrm>
            <a:off x="914401" y="4343755"/>
            <a:ext cx="5027613" cy="41147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41602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10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3713" algn="l"/>
                <a:tab pos="987425" algn="l"/>
                <a:tab pos="1481138" algn="l"/>
                <a:tab pos="1974850" algn="l"/>
                <a:tab pos="2468563" algn="l"/>
                <a:tab pos="2962275" algn="l"/>
                <a:tab pos="3455988" algn="l"/>
                <a:tab pos="3949700" algn="l"/>
                <a:tab pos="4443413" algn="l"/>
                <a:tab pos="4937125" algn="l"/>
                <a:tab pos="5430838" algn="l"/>
                <a:tab pos="5924550" algn="l"/>
                <a:tab pos="6418263" algn="l"/>
                <a:tab pos="6911975" algn="l"/>
                <a:tab pos="7407275" algn="l"/>
                <a:tab pos="7900988" algn="l"/>
                <a:tab pos="8394700" algn="l"/>
                <a:tab pos="8888413" algn="l"/>
                <a:tab pos="9382125" algn="l"/>
                <a:tab pos="987583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3713" algn="l"/>
                <a:tab pos="987425" algn="l"/>
                <a:tab pos="1481138" algn="l"/>
                <a:tab pos="1974850" algn="l"/>
                <a:tab pos="2468563" algn="l"/>
                <a:tab pos="2962275" algn="l"/>
                <a:tab pos="3455988" algn="l"/>
                <a:tab pos="3949700" algn="l"/>
                <a:tab pos="4443413" algn="l"/>
                <a:tab pos="4937125" algn="l"/>
                <a:tab pos="5430838" algn="l"/>
                <a:tab pos="5924550" algn="l"/>
                <a:tab pos="6418263" algn="l"/>
                <a:tab pos="6911975" algn="l"/>
                <a:tab pos="7407275" algn="l"/>
                <a:tab pos="7900988" algn="l"/>
                <a:tab pos="8394700" algn="l"/>
                <a:tab pos="8888413" algn="l"/>
                <a:tab pos="9382125" algn="l"/>
                <a:tab pos="987583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3713" algn="l"/>
                <a:tab pos="987425" algn="l"/>
                <a:tab pos="1481138" algn="l"/>
                <a:tab pos="1974850" algn="l"/>
                <a:tab pos="2468563" algn="l"/>
                <a:tab pos="2962275" algn="l"/>
                <a:tab pos="3455988" algn="l"/>
                <a:tab pos="3949700" algn="l"/>
                <a:tab pos="4443413" algn="l"/>
                <a:tab pos="4937125" algn="l"/>
                <a:tab pos="5430838" algn="l"/>
                <a:tab pos="5924550" algn="l"/>
                <a:tab pos="6418263" algn="l"/>
                <a:tab pos="6911975" algn="l"/>
                <a:tab pos="7407275" algn="l"/>
                <a:tab pos="7900988" algn="l"/>
                <a:tab pos="8394700" algn="l"/>
                <a:tab pos="8888413" algn="l"/>
                <a:tab pos="9382125" algn="l"/>
                <a:tab pos="987583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3713" algn="l"/>
                <a:tab pos="987425" algn="l"/>
                <a:tab pos="1481138" algn="l"/>
                <a:tab pos="1974850" algn="l"/>
                <a:tab pos="2468563" algn="l"/>
                <a:tab pos="2962275" algn="l"/>
                <a:tab pos="3455988" algn="l"/>
                <a:tab pos="3949700" algn="l"/>
                <a:tab pos="4443413" algn="l"/>
                <a:tab pos="4937125" algn="l"/>
                <a:tab pos="5430838" algn="l"/>
                <a:tab pos="5924550" algn="l"/>
                <a:tab pos="6418263" algn="l"/>
                <a:tab pos="6911975" algn="l"/>
                <a:tab pos="7407275" algn="l"/>
                <a:tab pos="7900988" algn="l"/>
                <a:tab pos="8394700" algn="l"/>
                <a:tab pos="8888413" algn="l"/>
                <a:tab pos="9382125" algn="l"/>
                <a:tab pos="987583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3713" algn="l"/>
                <a:tab pos="987425" algn="l"/>
                <a:tab pos="1481138" algn="l"/>
                <a:tab pos="1974850" algn="l"/>
                <a:tab pos="2468563" algn="l"/>
                <a:tab pos="2962275" algn="l"/>
                <a:tab pos="3455988" algn="l"/>
                <a:tab pos="3949700" algn="l"/>
                <a:tab pos="4443413" algn="l"/>
                <a:tab pos="4937125" algn="l"/>
                <a:tab pos="5430838" algn="l"/>
                <a:tab pos="5924550" algn="l"/>
                <a:tab pos="6418263" algn="l"/>
                <a:tab pos="6911975" algn="l"/>
                <a:tab pos="7407275" algn="l"/>
                <a:tab pos="7900988" algn="l"/>
                <a:tab pos="8394700" algn="l"/>
                <a:tab pos="8888413" algn="l"/>
                <a:tab pos="9382125" algn="l"/>
                <a:tab pos="987583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3713" algn="l"/>
                <a:tab pos="987425" algn="l"/>
                <a:tab pos="1481138" algn="l"/>
                <a:tab pos="1974850" algn="l"/>
                <a:tab pos="2468563" algn="l"/>
                <a:tab pos="2962275" algn="l"/>
                <a:tab pos="3455988" algn="l"/>
                <a:tab pos="3949700" algn="l"/>
                <a:tab pos="4443413" algn="l"/>
                <a:tab pos="4937125" algn="l"/>
                <a:tab pos="5430838" algn="l"/>
                <a:tab pos="5924550" algn="l"/>
                <a:tab pos="6418263" algn="l"/>
                <a:tab pos="6911975" algn="l"/>
                <a:tab pos="7407275" algn="l"/>
                <a:tab pos="7900988" algn="l"/>
                <a:tab pos="8394700" algn="l"/>
                <a:tab pos="8888413" algn="l"/>
                <a:tab pos="9382125" algn="l"/>
                <a:tab pos="987583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3713" algn="l"/>
                <a:tab pos="987425" algn="l"/>
                <a:tab pos="1481138" algn="l"/>
                <a:tab pos="1974850" algn="l"/>
                <a:tab pos="2468563" algn="l"/>
                <a:tab pos="2962275" algn="l"/>
                <a:tab pos="3455988" algn="l"/>
                <a:tab pos="3949700" algn="l"/>
                <a:tab pos="4443413" algn="l"/>
                <a:tab pos="4937125" algn="l"/>
                <a:tab pos="5430838" algn="l"/>
                <a:tab pos="5924550" algn="l"/>
                <a:tab pos="6418263" algn="l"/>
                <a:tab pos="6911975" algn="l"/>
                <a:tab pos="7407275" algn="l"/>
                <a:tab pos="7900988" algn="l"/>
                <a:tab pos="8394700" algn="l"/>
                <a:tab pos="8888413" algn="l"/>
                <a:tab pos="9382125" algn="l"/>
                <a:tab pos="987583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3713" algn="l"/>
                <a:tab pos="987425" algn="l"/>
                <a:tab pos="1481138" algn="l"/>
                <a:tab pos="1974850" algn="l"/>
                <a:tab pos="2468563" algn="l"/>
                <a:tab pos="2962275" algn="l"/>
                <a:tab pos="3455988" algn="l"/>
                <a:tab pos="3949700" algn="l"/>
                <a:tab pos="4443413" algn="l"/>
                <a:tab pos="4937125" algn="l"/>
                <a:tab pos="5430838" algn="l"/>
                <a:tab pos="5924550" algn="l"/>
                <a:tab pos="6418263" algn="l"/>
                <a:tab pos="6911975" algn="l"/>
                <a:tab pos="7407275" algn="l"/>
                <a:tab pos="7900988" algn="l"/>
                <a:tab pos="8394700" algn="l"/>
                <a:tab pos="8888413" algn="l"/>
                <a:tab pos="9382125" algn="l"/>
                <a:tab pos="987583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3713" algn="l"/>
                <a:tab pos="987425" algn="l"/>
                <a:tab pos="1481138" algn="l"/>
                <a:tab pos="1974850" algn="l"/>
                <a:tab pos="2468563" algn="l"/>
                <a:tab pos="2962275" algn="l"/>
                <a:tab pos="3455988" algn="l"/>
                <a:tab pos="3949700" algn="l"/>
                <a:tab pos="4443413" algn="l"/>
                <a:tab pos="4937125" algn="l"/>
                <a:tab pos="5430838" algn="l"/>
                <a:tab pos="5924550" algn="l"/>
                <a:tab pos="6418263" algn="l"/>
                <a:tab pos="6911975" algn="l"/>
                <a:tab pos="7407275" algn="l"/>
                <a:tab pos="7900988" algn="l"/>
                <a:tab pos="8394700" algn="l"/>
                <a:tab pos="8888413" algn="l"/>
                <a:tab pos="9382125" algn="l"/>
                <a:tab pos="987583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63DA3DA7-7B51-4075-958E-B74AE0141113}" type="slidenum">
              <a:rPr lang="en-US" altLang="en-US" sz="1300" smtClean="0"/>
              <a:pPr>
                <a:spcBef>
                  <a:spcPct val="0"/>
                </a:spcBef>
                <a:buClrTx/>
                <a:buFontTx/>
                <a:buNone/>
              </a:pPr>
              <a:t>19</a:t>
            </a:fld>
            <a:endParaRPr lang="en-US" altLang="en-US" sz="1300"/>
          </a:p>
        </p:txBody>
      </p:sp>
      <p:sp>
        <p:nvSpPr>
          <p:cNvPr id="7171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0600" y="765175"/>
            <a:ext cx="5119688" cy="3840163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7172" name="Text Box 2"/>
          <p:cNvSpPr txBox="1">
            <a:spLocks noChangeArrowheads="1"/>
          </p:cNvSpPr>
          <p:nvPr/>
        </p:nvSpPr>
        <p:spPr bwMode="auto">
          <a:xfrm>
            <a:off x="946150" y="4862513"/>
            <a:ext cx="5207000" cy="4606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8764" tIns="49382" rIns="98764" bIns="49382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31784749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10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3713" algn="l"/>
                <a:tab pos="987425" algn="l"/>
                <a:tab pos="1481138" algn="l"/>
                <a:tab pos="1974850" algn="l"/>
                <a:tab pos="2468563" algn="l"/>
                <a:tab pos="2962275" algn="l"/>
                <a:tab pos="3455988" algn="l"/>
                <a:tab pos="3949700" algn="l"/>
                <a:tab pos="4443413" algn="l"/>
                <a:tab pos="4937125" algn="l"/>
                <a:tab pos="5430838" algn="l"/>
                <a:tab pos="5924550" algn="l"/>
                <a:tab pos="6418263" algn="l"/>
                <a:tab pos="6911975" algn="l"/>
                <a:tab pos="7407275" algn="l"/>
                <a:tab pos="7900988" algn="l"/>
                <a:tab pos="8394700" algn="l"/>
                <a:tab pos="8888413" algn="l"/>
                <a:tab pos="9382125" algn="l"/>
                <a:tab pos="987583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3713" algn="l"/>
                <a:tab pos="987425" algn="l"/>
                <a:tab pos="1481138" algn="l"/>
                <a:tab pos="1974850" algn="l"/>
                <a:tab pos="2468563" algn="l"/>
                <a:tab pos="2962275" algn="l"/>
                <a:tab pos="3455988" algn="l"/>
                <a:tab pos="3949700" algn="l"/>
                <a:tab pos="4443413" algn="l"/>
                <a:tab pos="4937125" algn="l"/>
                <a:tab pos="5430838" algn="l"/>
                <a:tab pos="5924550" algn="l"/>
                <a:tab pos="6418263" algn="l"/>
                <a:tab pos="6911975" algn="l"/>
                <a:tab pos="7407275" algn="l"/>
                <a:tab pos="7900988" algn="l"/>
                <a:tab pos="8394700" algn="l"/>
                <a:tab pos="8888413" algn="l"/>
                <a:tab pos="9382125" algn="l"/>
                <a:tab pos="987583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3713" algn="l"/>
                <a:tab pos="987425" algn="l"/>
                <a:tab pos="1481138" algn="l"/>
                <a:tab pos="1974850" algn="l"/>
                <a:tab pos="2468563" algn="l"/>
                <a:tab pos="2962275" algn="l"/>
                <a:tab pos="3455988" algn="l"/>
                <a:tab pos="3949700" algn="l"/>
                <a:tab pos="4443413" algn="l"/>
                <a:tab pos="4937125" algn="l"/>
                <a:tab pos="5430838" algn="l"/>
                <a:tab pos="5924550" algn="l"/>
                <a:tab pos="6418263" algn="l"/>
                <a:tab pos="6911975" algn="l"/>
                <a:tab pos="7407275" algn="l"/>
                <a:tab pos="7900988" algn="l"/>
                <a:tab pos="8394700" algn="l"/>
                <a:tab pos="8888413" algn="l"/>
                <a:tab pos="9382125" algn="l"/>
                <a:tab pos="987583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3713" algn="l"/>
                <a:tab pos="987425" algn="l"/>
                <a:tab pos="1481138" algn="l"/>
                <a:tab pos="1974850" algn="l"/>
                <a:tab pos="2468563" algn="l"/>
                <a:tab pos="2962275" algn="l"/>
                <a:tab pos="3455988" algn="l"/>
                <a:tab pos="3949700" algn="l"/>
                <a:tab pos="4443413" algn="l"/>
                <a:tab pos="4937125" algn="l"/>
                <a:tab pos="5430838" algn="l"/>
                <a:tab pos="5924550" algn="l"/>
                <a:tab pos="6418263" algn="l"/>
                <a:tab pos="6911975" algn="l"/>
                <a:tab pos="7407275" algn="l"/>
                <a:tab pos="7900988" algn="l"/>
                <a:tab pos="8394700" algn="l"/>
                <a:tab pos="8888413" algn="l"/>
                <a:tab pos="9382125" algn="l"/>
                <a:tab pos="987583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3713" algn="l"/>
                <a:tab pos="987425" algn="l"/>
                <a:tab pos="1481138" algn="l"/>
                <a:tab pos="1974850" algn="l"/>
                <a:tab pos="2468563" algn="l"/>
                <a:tab pos="2962275" algn="l"/>
                <a:tab pos="3455988" algn="l"/>
                <a:tab pos="3949700" algn="l"/>
                <a:tab pos="4443413" algn="l"/>
                <a:tab pos="4937125" algn="l"/>
                <a:tab pos="5430838" algn="l"/>
                <a:tab pos="5924550" algn="l"/>
                <a:tab pos="6418263" algn="l"/>
                <a:tab pos="6911975" algn="l"/>
                <a:tab pos="7407275" algn="l"/>
                <a:tab pos="7900988" algn="l"/>
                <a:tab pos="8394700" algn="l"/>
                <a:tab pos="8888413" algn="l"/>
                <a:tab pos="9382125" algn="l"/>
                <a:tab pos="987583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3713" algn="l"/>
                <a:tab pos="987425" algn="l"/>
                <a:tab pos="1481138" algn="l"/>
                <a:tab pos="1974850" algn="l"/>
                <a:tab pos="2468563" algn="l"/>
                <a:tab pos="2962275" algn="l"/>
                <a:tab pos="3455988" algn="l"/>
                <a:tab pos="3949700" algn="l"/>
                <a:tab pos="4443413" algn="l"/>
                <a:tab pos="4937125" algn="l"/>
                <a:tab pos="5430838" algn="l"/>
                <a:tab pos="5924550" algn="l"/>
                <a:tab pos="6418263" algn="l"/>
                <a:tab pos="6911975" algn="l"/>
                <a:tab pos="7407275" algn="l"/>
                <a:tab pos="7900988" algn="l"/>
                <a:tab pos="8394700" algn="l"/>
                <a:tab pos="8888413" algn="l"/>
                <a:tab pos="9382125" algn="l"/>
                <a:tab pos="987583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3713" algn="l"/>
                <a:tab pos="987425" algn="l"/>
                <a:tab pos="1481138" algn="l"/>
                <a:tab pos="1974850" algn="l"/>
                <a:tab pos="2468563" algn="l"/>
                <a:tab pos="2962275" algn="l"/>
                <a:tab pos="3455988" algn="l"/>
                <a:tab pos="3949700" algn="l"/>
                <a:tab pos="4443413" algn="l"/>
                <a:tab pos="4937125" algn="l"/>
                <a:tab pos="5430838" algn="l"/>
                <a:tab pos="5924550" algn="l"/>
                <a:tab pos="6418263" algn="l"/>
                <a:tab pos="6911975" algn="l"/>
                <a:tab pos="7407275" algn="l"/>
                <a:tab pos="7900988" algn="l"/>
                <a:tab pos="8394700" algn="l"/>
                <a:tab pos="8888413" algn="l"/>
                <a:tab pos="9382125" algn="l"/>
                <a:tab pos="987583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3713" algn="l"/>
                <a:tab pos="987425" algn="l"/>
                <a:tab pos="1481138" algn="l"/>
                <a:tab pos="1974850" algn="l"/>
                <a:tab pos="2468563" algn="l"/>
                <a:tab pos="2962275" algn="l"/>
                <a:tab pos="3455988" algn="l"/>
                <a:tab pos="3949700" algn="l"/>
                <a:tab pos="4443413" algn="l"/>
                <a:tab pos="4937125" algn="l"/>
                <a:tab pos="5430838" algn="l"/>
                <a:tab pos="5924550" algn="l"/>
                <a:tab pos="6418263" algn="l"/>
                <a:tab pos="6911975" algn="l"/>
                <a:tab pos="7407275" algn="l"/>
                <a:tab pos="7900988" algn="l"/>
                <a:tab pos="8394700" algn="l"/>
                <a:tab pos="8888413" algn="l"/>
                <a:tab pos="9382125" algn="l"/>
                <a:tab pos="987583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3713" algn="l"/>
                <a:tab pos="987425" algn="l"/>
                <a:tab pos="1481138" algn="l"/>
                <a:tab pos="1974850" algn="l"/>
                <a:tab pos="2468563" algn="l"/>
                <a:tab pos="2962275" algn="l"/>
                <a:tab pos="3455988" algn="l"/>
                <a:tab pos="3949700" algn="l"/>
                <a:tab pos="4443413" algn="l"/>
                <a:tab pos="4937125" algn="l"/>
                <a:tab pos="5430838" algn="l"/>
                <a:tab pos="5924550" algn="l"/>
                <a:tab pos="6418263" algn="l"/>
                <a:tab pos="6911975" algn="l"/>
                <a:tab pos="7407275" algn="l"/>
                <a:tab pos="7900988" algn="l"/>
                <a:tab pos="8394700" algn="l"/>
                <a:tab pos="8888413" algn="l"/>
                <a:tab pos="9382125" algn="l"/>
                <a:tab pos="987583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7B01AB26-7780-4991-9DCD-AC9DED91CD43}" type="slidenum">
              <a:rPr lang="en-US" altLang="en-US" sz="1300" smtClean="0"/>
              <a:pPr>
                <a:spcBef>
                  <a:spcPct val="0"/>
                </a:spcBef>
                <a:buClrTx/>
                <a:buFontTx/>
                <a:buNone/>
              </a:pPr>
              <a:t>20</a:t>
            </a:fld>
            <a:endParaRPr lang="en-US" altLang="en-US" sz="1300"/>
          </a:p>
        </p:txBody>
      </p:sp>
      <p:sp>
        <p:nvSpPr>
          <p:cNvPr id="56323" name="Text Box 1"/>
          <p:cNvSpPr txBox="1">
            <a:spLocks noChangeArrowheads="1"/>
          </p:cNvSpPr>
          <p:nvPr/>
        </p:nvSpPr>
        <p:spPr bwMode="auto">
          <a:xfrm>
            <a:off x="4022725" y="9723438"/>
            <a:ext cx="3076575" cy="51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9153" tIns="49382" rIns="99153" bIns="49382" anchor="b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FontTx/>
              <a:buNone/>
            </a:pPr>
            <a:fld id="{98F043F0-ED8D-4EB3-B6E5-6AA6614A36AE}" type="slidenum">
              <a:rPr lang="en-US" altLang="en-US" sz="1300"/>
              <a:pPr algn="r" eaLnBrk="1" hangingPunct="1">
                <a:spcBef>
                  <a:spcPct val="0"/>
                </a:spcBef>
                <a:buClrTx/>
                <a:buFontTx/>
                <a:buNone/>
              </a:pPr>
              <a:t>20</a:t>
            </a:fld>
            <a:endParaRPr lang="en-US" altLang="en-US" sz="1300"/>
          </a:p>
        </p:txBody>
      </p:sp>
      <p:sp>
        <p:nvSpPr>
          <p:cNvPr id="5632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6763"/>
            <a:ext cx="5116512" cy="3838575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56325" name="Text Box 3"/>
          <p:cNvSpPr txBox="1">
            <a:spLocks noChangeArrowheads="1"/>
          </p:cNvSpPr>
          <p:nvPr/>
        </p:nvSpPr>
        <p:spPr bwMode="auto">
          <a:xfrm>
            <a:off x="709613" y="4862513"/>
            <a:ext cx="5680075" cy="46053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8764" tIns="49382" rIns="98764" bIns="49382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99117608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10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3713" algn="l"/>
                <a:tab pos="987425" algn="l"/>
                <a:tab pos="1481138" algn="l"/>
                <a:tab pos="1974850" algn="l"/>
                <a:tab pos="2468563" algn="l"/>
                <a:tab pos="2962275" algn="l"/>
                <a:tab pos="3455988" algn="l"/>
                <a:tab pos="3949700" algn="l"/>
                <a:tab pos="4443413" algn="l"/>
                <a:tab pos="4937125" algn="l"/>
                <a:tab pos="5430838" algn="l"/>
                <a:tab pos="5924550" algn="l"/>
                <a:tab pos="6418263" algn="l"/>
                <a:tab pos="6911975" algn="l"/>
                <a:tab pos="7407275" algn="l"/>
                <a:tab pos="7900988" algn="l"/>
                <a:tab pos="8394700" algn="l"/>
                <a:tab pos="8888413" algn="l"/>
                <a:tab pos="9382125" algn="l"/>
                <a:tab pos="987583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3713" algn="l"/>
                <a:tab pos="987425" algn="l"/>
                <a:tab pos="1481138" algn="l"/>
                <a:tab pos="1974850" algn="l"/>
                <a:tab pos="2468563" algn="l"/>
                <a:tab pos="2962275" algn="l"/>
                <a:tab pos="3455988" algn="l"/>
                <a:tab pos="3949700" algn="l"/>
                <a:tab pos="4443413" algn="l"/>
                <a:tab pos="4937125" algn="l"/>
                <a:tab pos="5430838" algn="l"/>
                <a:tab pos="5924550" algn="l"/>
                <a:tab pos="6418263" algn="l"/>
                <a:tab pos="6911975" algn="l"/>
                <a:tab pos="7407275" algn="l"/>
                <a:tab pos="7900988" algn="l"/>
                <a:tab pos="8394700" algn="l"/>
                <a:tab pos="8888413" algn="l"/>
                <a:tab pos="9382125" algn="l"/>
                <a:tab pos="987583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3713" algn="l"/>
                <a:tab pos="987425" algn="l"/>
                <a:tab pos="1481138" algn="l"/>
                <a:tab pos="1974850" algn="l"/>
                <a:tab pos="2468563" algn="l"/>
                <a:tab pos="2962275" algn="l"/>
                <a:tab pos="3455988" algn="l"/>
                <a:tab pos="3949700" algn="l"/>
                <a:tab pos="4443413" algn="l"/>
                <a:tab pos="4937125" algn="l"/>
                <a:tab pos="5430838" algn="l"/>
                <a:tab pos="5924550" algn="l"/>
                <a:tab pos="6418263" algn="l"/>
                <a:tab pos="6911975" algn="l"/>
                <a:tab pos="7407275" algn="l"/>
                <a:tab pos="7900988" algn="l"/>
                <a:tab pos="8394700" algn="l"/>
                <a:tab pos="8888413" algn="l"/>
                <a:tab pos="9382125" algn="l"/>
                <a:tab pos="987583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3713" algn="l"/>
                <a:tab pos="987425" algn="l"/>
                <a:tab pos="1481138" algn="l"/>
                <a:tab pos="1974850" algn="l"/>
                <a:tab pos="2468563" algn="l"/>
                <a:tab pos="2962275" algn="l"/>
                <a:tab pos="3455988" algn="l"/>
                <a:tab pos="3949700" algn="l"/>
                <a:tab pos="4443413" algn="l"/>
                <a:tab pos="4937125" algn="l"/>
                <a:tab pos="5430838" algn="l"/>
                <a:tab pos="5924550" algn="l"/>
                <a:tab pos="6418263" algn="l"/>
                <a:tab pos="6911975" algn="l"/>
                <a:tab pos="7407275" algn="l"/>
                <a:tab pos="7900988" algn="l"/>
                <a:tab pos="8394700" algn="l"/>
                <a:tab pos="8888413" algn="l"/>
                <a:tab pos="9382125" algn="l"/>
                <a:tab pos="987583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3713" algn="l"/>
                <a:tab pos="987425" algn="l"/>
                <a:tab pos="1481138" algn="l"/>
                <a:tab pos="1974850" algn="l"/>
                <a:tab pos="2468563" algn="l"/>
                <a:tab pos="2962275" algn="l"/>
                <a:tab pos="3455988" algn="l"/>
                <a:tab pos="3949700" algn="l"/>
                <a:tab pos="4443413" algn="l"/>
                <a:tab pos="4937125" algn="l"/>
                <a:tab pos="5430838" algn="l"/>
                <a:tab pos="5924550" algn="l"/>
                <a:tab pos="6418263" algn="l"/>
                <a:tab pos="6911975" algn="l"/>
                <a:tab pos="7407275" algn="l"/>
                <a:tab pos="7900988" algn="l"/>
                <a:tab pos="8394700" algn="l"/>
                <a:tab pos="8888413" algn="l"/>
                <a:tab pos="9382125" algn="l"/>
                <a:tab pos="987583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3713" algn="l"/>
                <a:tab pos="987425" algn="l"/>
                <a:tab pos="1481138" algn="l"/>
                <a:tab pos="1974850" algn="l"/>
                <a:tab pos="2468563" algn="l"/>
                <a:tab pos="2962275" algn="l"/>
                <a:tab pos="3455988" algn="l"/>
                <a:tab pos="3949700" algn="l"/>
                <a:tab pos="4443413" algn="l"/>
                <a:tab pos="4937125" algn="l"/>
                <a:tab pos="5430838" algn="l"/>
                <a:tab pos="5924550" algn="l"/>
                <a:tab pos="6418263" algn="l"/>
                <a:tab pos="6911975" algn="l"/>
                <a:tab pos="7407275" algn="l"/>
                <a:tab pos="7900988" algn="l"/>
                <a:tab pos="8394700" algn="l"/>
                <a:tab pos="8888413" algn="l"/>
                <a:tab pos="9382125" algn="l"/>
                <a:tab pos="987583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3713" algn="l"/>
                <a:tab pos="987425" algn="l"/>
                <a:tab pos="1481138" algn="l"/>
                <a:tab pos="1974850" algn="l"/>
                <a:tab pos="2468563" algn="l"/>
                <a:tab pos="2962275" algn="l"/>
                <a:tab pos="3455988" algn="l"/>
                <a:tab pos="3949700" algn="l"/>
                <a:tab pos="4443413" algn="l"/>
                <a:tab pos="4937125" algn="l"/>
                <a:tab pos="5430838" algn="l"/>
                <a:tab pos="5924550" algn="l"/>
                <a:tab pos="6418263" algn="l"/>
                <a:tab pos="6911975" algn="l"/>
                <a:tab pos="7407275" algn="l"/>
                <a:tab pos="7900988" algn="l"/>
                <a:tab pos="8394700" algn="l"/>
                <a:tab pos="8888413" algn="l"/>
                <a:tab pos="9382125" algn="l"/>
                <a:tab pos="987583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3713" algn="l"/>
                <a:tab pos="987425" algn="l"/>
                <a:tab pos="1481138" algn="l"/>
                <a:tab pos="1974850" algn="l"/>
                <a:tab pos="2468563" algn="l"/>
                <a:tab pos="2962275" algn="l"/>
                <a:tab pos="3455988" algn="l"/>
                <a:tab pos="3949700" algn="l"/>
                <a:tab pos="4443413" algn="l"/>
                <a:tab pos="4937125" algn="l"/>
                <a:tab pos="5430838" algn="l"/>
                <a:tab pos="5924550" algn="l"/>
                <a:tab pos="6418263" algn="l"/>
                <a:tab pos="6911975" algn="l"/>
                <a:tab pos="7407275" algn="l"/>
                <a:tab pos="7900988" algn="l"/>
                <a:tab pos="8394700" algn="l"/>
                <a:tab pos="8888413" algn="l"/>
                <a:tab pos="9382125" algn="l"/>
                <a:tab pos="987583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3713" algn="l"/>
                <a:tab pos="987425" algn="l"/>
                <a:tab pos="1481138" algn="l"/>
                <a:tab pos="1974850" algn="l"/>
                <a:tab pos="2468563" algn="l"/>
                <a:tab pos="2962275" algn="l"/>
                <a:tab pos="3455988" algn="l"/>
                <a:tab pos="3949700" algn="l"/>
                <a:tab pos="4443413" algn="l"/>
                <a:tab pos="4937125" algn="l"/>
                <a:tab pos="5430838" algn="l"/>
                <a:tab pos="5924550" algn="l"/>
                <a:tab pos="6418263" algn="l"/>
                <a:tab pos="6911975" algn="l"/>
                <a:tab pos="7407275" algn="l"/>
                <a:tab pos="7900988" algn="l"/>
                <a:tab pos="8394700" algn="l"/>
                <a:tab pos="8888413" algn="l"/>
                <a:tab pos="9382125" algn="l"/>
                <a:tab pos="987583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0CF7F7D3-0C22-4DF6-907D-5ACD16A6921A}" type="slidenum">
              <a:rPr lang="en-US" altLang="en-US" sz="1300" smtClean="0"/>
              <a:pPr>
                <a:spcBef>
                  <a:spcPct val="0"/>
                </a:spcBef>
                <a:buClrTx/>
                <a:buFontTx/>
                <a:buNone/>
              </a:pPr>
              <a:t>21</a:t>
            </a:fld>
            <a:endParaRPr lang="en-US" altLang="en-US" sz="1300"/>
          </a:p>
        </p:txBody>
      </p:sp>
      <p:sp>
        <p:nvSpPr>
          <p:cNvPr id="58371" name="Text Box 1"/>
          <p:cNvSpPr txBox="1">
            <a:spLocks noChangeArrowheads="1"/>
          </p:cNvSpPr>
          <p:nvPr/>
        </p:nvSpPr>
        <p:spPr bwMode="auto">
          <a:xfrm>
            <a:off x="4022725" y="9723438"/>
            <a:ext cx="3076575" cy="51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9153" tIns="49382" rIns="99153" bIns="49382" anchor="b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FontTx/>
              <a:buNone/>
            </a:pPr>
            <a:fld id="{7171B2D4-3252-4DEC-9AEE-3EA65DFC9BB9}" type="slidenum">
              <a:rPr lang="en-US" altLang="en-US" sz="1300"/>
              <a:pPr algn="r" eaLnBrk="1" hangingPunct="1">
                <a:spcBef>
                  <a:spcPct val="0"/>
                </a:spcBef>
                <a:buClrTx/>
                <a:buFontTx/>
                <a:buNone/>
              </a:pPr>
              <a:t>21</a:t>
            </a:fld>
            <a:endParaRPr lang="en-US" altLang="en-US" sz="1300"/>
          </a:p>
        </p:txBody>
      </p:sp>
      <p:sp>
        <p:nvSpPr>
          <p:cNvPr id="5837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6763"/>
            <a:ext cx="5116512" cy="3838575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58373" name="Text Box 3"/>
          <p:cNvSpPr txBox="1">
            <a:spLocks noChangeArrowheads="1"/>
          </p:cNvSpPr>
          <p:nvPr/>
        </p:nvSpPr>
        <p:spPr bwMode="auto">
          <a:xfrm>
            <a:off x="709613" y="4862513"/>
            <a:ext cx="5680075" cy="46053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8764" tIns="49382" rIns="98764" bIns="49382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40438514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10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3713" algn="l"/>
                <a:tab pos="987425" algn="l"/>
                <a:tab pos="1481138" algn="l"/>
                <a:tab pos="1974850" algn="l"/>
                <a:tab pos="2468563" algn="l"/>
                <a:tab pos="2962275" algn="l"/>
                <a:tab pos="3455988" algn="l"/>
                <a:tab pos="3949700" algn="l"/>
                <a:tab pos="4443413" algn="l"/>
                <a:tab pos="4937125" algn="l"/>
                <a:tab pos="5430838" algn="l"/>
                <a:tab pos="5924550" algn="l"/>
                <a:tab pos="6418263" algn="l"/>
                <a:tab pos="6911975" algn="l"/>
                <a:tab pos="7407275" algn="l"/>
                <a:tab pos="7900988" algn="l"/>
                <a:tab pos="8394700" algn="l"/>
                <a:tab pos="8888413" algn="l"/>
                <a:tab pos="9382125" algn="l"/>
                <a:tab pos="987583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3713" algn="l"/>
                <a:tab pos="987425" algn="l"/>
                <a:tab pos="1481138" algn="l"/>
                <a:tab pos="1974850" algn="l"/>
                <a:tab pos="2468563" algn="l"/>
                <a:tab pos="2962275" algn="l"/>
                <a:tab pos="3455988" algn="l"/>
                <a:tab pos="3949700" algn="l"/>
                <a:tab pos="4443413" algn="l"/>
                <a:tab pos="4937125" algn="l"/>
                <a:tab pos="5430838" algn="l"/>
                <a:tab pos="5924550" algn="l"/>
                <a:tab pos="6418263" algn="l"/>
                <a:tab pos="6911975" algn="l"/>
                <a:tab pos="7407275" algn="l"/>
                <a:tab pos="7900988" algn="l"/>
                <a:tab pos="8394700" algn="l"/>
                <a:tab pos="8888413" algn="l"/>
                <a:tab pos="9382125" algn="l"/>
                <a:tab pos="987583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3713" algn="l"/>
                <a:tab pos="987425" algn="l"/>
                <a:tab pos="1481138" algn="l"/>
                <a:tab pos="1974850" algn="l"/>
                <a:tab pos="2468563" algn="l"/>
                <a:tab pos="2962275" algn="l"/>
                <a:tab pos="3455988" algn="l"/>
                <a:tab pos="3949700" algn="l"/>
                <a:tab pos="4443413" algn="l"/>
                <a:tab pos="4937125" algn="l"/>
                <a:tab pos="5430838" algn="l"/>
                <a:tab pos="5924550" algn="l"/>
                <a:tab pos="6418263" algn="l"/>
                <a:tab pos="6911975" algn="l"/>
                <a:tab pos="7407275" algn="l"/>
                <a:tab pos="7900988" algn="l"/>
                <a:tab pos="8394700" algn="l"/>
                <a:tab pos="8888413" algn="l"/>
                <a:tab pos="9382125" algn="l"/>
                <a:tab pos="987583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3713" algn="l"/>
                <a:tab pos="987425" algn="l"/>
                <a:tab pos="1481138" algn="l"/>
                <a:tab pos="1974850" algn="l"/>
                <a:tab pos="2468563" algn="l"/>
                <a:tab pos="2962275" algn="l"/>
                <a:tab pos="3455988" algn="l"/>
                <a:tab pos="3949700" algn="l"/>
                <a:tab pos="4443413" algn="l"/>
                <a:tab pos="4937125" algn="l"/>
                <a:tab pos="5430838" algn="l"/>
                <a:tab pos="5924550" algn="l"/>
                <a:tab pos="6418263" algn="l"/>
                <a:tab pos="6911975" algn="l"/>
                <a:tab pos="7407275" algn="l"/>
                <a:tab pos="7900988" algn="l"/>
                <a:tab pos="8394700" algn="l"/>
                <a:tab pos="8888413" algn="l"/>
                <a:tab pos="9382125" algn="l"/>
                <a:tab pos="987583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3713" algn="l"/>
                <a:tab pos="987425" algn="l"/>
                <a:tab pos="1481138" algn="l"/>
                <a:tab pos="1974850" algn="l"/>
                <a:tab pos="2468563" algn="l"/>
                <a:tab pos="2962275" algn="l"/>
                <a:tab pos="3455988" algn="l"/>
                <a:tab pos="3949700" algn="l"/>
                <a:tab pos="4443413" algn="l"/>
                <a:tab pos="4937125" algn="l"/>
                <a:tab pos="5430838" algn="l"/>
                <a:tab pos="5924550" algn="l"/>
                <a:tab pos="6418263" algn="l"/>
                <a:tab pos="6911975" algn="l"/>
                <a:tab pos="7407275" algn="l"/>
                <a:tab pos="7900988" algn="l"/>
                <a:tab pos="8394700" algn="l"/>
                <a:tab pos="8888413" algn="l"/>
                <a:tab pos="9382125" algn="l"/>
                <a:tab pos="987583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3713" algn="l"/>
                <a:tab pos="987425" algn="l"/>
                <a:tab pos="1481138" algn="l"/>
                <a:tab pos="1974850" algn="l"/>
                <a:tab pos="2468563" algn="l"/>
                <a:tab pos="2962275" algn="l"/>
                <a:tab pos="3455988" algn="l"/>
                <a:tab pos="3949700" algn="l"/>
                <a:tab pos="4443413" algn="l"/>
                <a:tab pos="4937125" algn="l"/>
                <a:tab pos="5430838" algn="l"/>
                <a:tab pos="5924550" algn="l"/>
                <a:tab pos="6418263" algn="l"/>
                <a:tab pos="6911975" algn="l"/>
                <a:tab pos="7407275" algn="l"/>
                <a:tab pos="7900988" algn="l"/>
                <a:tab pos="8394700" algn="l"/>
                <a:tab pos="8888413" algn="l"/>
                <a:tab pos="9382125" algn="l"/>
                <a:tab pos="987583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3713" algn="l"/>
                <a:tab pos="987425" algn="l"/>
                <a:tab pos="1481138" algn="l"/>
                <a:tab pos="1974850" algn="l"/>
                <a:tab pos="2468563" algn="l"/>
                <a:tab pos="2962275" algn="l"/>
                <a:tab pos="3455988" algn="l"/>
                <a:tab pos="3949700" algn="l"/>
                <a:tab pos="4443413" algn="l"/>
                <a:tab pos="4937125" algn="l"/>
                <a:tab pos="5430838" algn="l"/>
                <a:tab pos="5924550" algn="l"/>
                <a:tab pos="6418263" algn="l"/>
                <a:tab pos="6911975" algn="l"/>
                <a:tab pos="7407275" algn="l"/>
                <a:tab pos="7900988" algn="l"/>
                <a:tab pos="8394700" algn="l"/>
                <a:tab pos="8888413" algn="l"/>
                <a:tab pos="9382125" algn="l"/>
                <a:tab pos="987583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3713" algn="l"/>
                <a:tab pos="987425" algn="l"/>
                <a:tab pos="1481138" algn="l"/>
                <a:tab pos="1974850" algn="l"/>
                <a:tab pos="2468563" algn="l"/>
                <a:tab pos="2962275" algn="l"/>
                <a:tab pos="3455988" algn="l"/>
                <a:tab pos="3949700" algn="l"/>
                <a:tab pos="4443413" algn="l"/>
                <a:tab pos="4937125" algn="l"/>
                <a:tab pos="5430838" algn="l"/>
                <a:tab pos="5924550" algn="l"/>
                <a:tab pos="6418263" algn="l"/>
                <a:tab pos="6911975" algn="l"/>
                <a:tab pos="7407275" algn="l"/>
                <a:tab pos="7900988" algn="l"/>
                <a:tab pos="8394700" algn="l"/>
                <a:tab pos="8888413" algn="l"/>
                <a:tab pos="9382125" algn="l"/>
                <a:tab pos="987583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3713" algn="l"/>
                <a:tab pos="987425" algn="l"/>
                <a:tab pos="1481138" algn="l"/>
                <a:tab pos="1974850" algn="l"/>
                <a:tab pos="2468563" algn="l"/>
                <a:tab pos="2962275" algn="l"/>
                <a:tab pos="3455988" algn="l"/>
                <a:tab pos="3949700" algn="l"/>
                <a:tab pos="4443413" algn="l"/>
                <a:tab pos="4937125" algn="l"/>
                <a:tab pos="5430838" algn="l"/>
                <a:tab pos="5924550" algn="l"/>
                <a:tab pos="6418263" algn="l"/>
                <a:tab pos="6911975" algn="l"/>
                <a:tab pos="7407275" algn="l"/>
                <a:tab pos="7900988" algn="l"/>
                <a:tab pos="8394700" algn="l"/>
                <a:tab pos="8888413" algn="l"/>
                <a:tab pos="9382125" algn="l"/>
                <a:tab pos="987583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42DFE6DE-C803-4804-8934-3B6215330808}" type="slidenum">
              <a:rPr lang="en-US" altLang="en-US" sz="1300" smtClean="0"/>
              <a:pPr>
                <a:spcBef>
                  <a:spcPct val="0"/>
                </a:spcBef>
                <a:buClrTx/>
                <a:buFontTx/>
                <a:buNone/>
              </a:pPr>
              <a:t>22</a:t>
            </a:fld>
            <a:endParaRPr lang="en-US" altLang="en-US" sz="1300"/>
          </a:p>
        </p:txBody>
      </p:sp>
      <p:sp>
        <p:nvSpPr>
          <p:cNvPr id="60419" name="Text Box 1"/>
          <p:cNvSpPr txBox="1">
            <a:spLocks noChangeArrowheads="1"/>
          </p:cNvSpPr>
          <p:nvPr/>
        </p:nvSpPr>
        <p:spPr bwMode="auto">
          <a:xfrm>
            <a:off x="4022725" y="9723438"/>
            <a:ext cx="3076575" cy="51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9153" tIns="49382" rIns="99153" bIns="49382" anchor="b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FontTx/>
              <a:buNone/>
            </a:pPr>
            <a:fld id="{216EF37A-3897-475A-B787-DC5BFC88A044}" type="slidenum">
              <a:rPr lang="en-US" altLang="en-US" sz="1300"/>
              <a:pPr algn="r" eaLnBrk="1" hangingPunct="1">
                <a:spcBef>
                  <a:spcPct val="0"/>
                </a:spcBef>
                <a:buClrTx/>
                <a:buFontTx/>
                <a:buNone/>
              </a:pPr>
              <a:t>22</a:t>
            </a:fld>
            <a:endParaRPr lang="en-US" altLang="en-US" sz="1300"/>
          </a:p>
        </p:txBody>
      </p:sp>
      <p:sp>
        <p:nvSpPr>
          <p:cNvPr id="6042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6763"/>
            <a:ext cx="5116512" cy="3838575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60421" name="Text Box 3"/>
          <p:cNvSpPr txBox="1">
            <a:spLocks noChangeArrowheads="1"/>
          </p:cNvSpPr>
          <p:nvPr/>
        </p:nvSpPr>
        <p:spPr bwMode="auto">
          <a:xfrm>
            <a:off x="709613" y="4862513"/>
            <a:ext cx="5680075" cy="46053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8764" tIns="49382" rIns="98764" bIns="49382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1966925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10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3713" algn="l"/>
                <a:tab pos="987425" algn="l"/>
                <a:tab pos="1481138" algn="l"/>
                <a:tab pos="1974850" algn="l"/>
                <a:tab pos="2468563" algn="l"/>
                <a:tab pos="2962275" algn="l"/>
                <a:tab pos="3455988" algn="l"/>
                <a:tab pos="3949700" algn="l"/>
                <a:tab pos="4443413" algn="l"/>
                <a:tab pos="4937125" algn="l"/>
                <a:tab pos="5430838" algn="l"/>
                <a:tab pos="5924550" algn="l"/>
                <a:tab pos="6418263" algn="l"/>
                <a:tab pos="6911975" algn="l"/>
                <a:tab pos="7407275" algn="l"/>
                <a:tab pos="7900988" algn="l"/>
                <a:tab pos="8394700" algn="l"/>
                <a:tab pos="8888413" algn="l"/>
                <a:tab pos="9382125" algn="l"/>
                <a:tab pos="987583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3713" algn="l"/>
                <a:tab pos="987425" algn="l"/>
                <a:tab pos="1481138" algn="l"/>
                <a:tab pos="1974850" algn="l"/>
                <a:tab pos="2468563" algn="l"/>
                <a:tab pos="2962275" algn="l"/>
                <a:tab pos="3455988" algn="l"/>
                <a:tab pos="3949700" algn="l"/>
                <a:tab pos="4443413" algn="l"/>
                <a:tab pos="4937125" algn="l"/>
                <a:tab pos="5430838" algn="l"/>
                <a:tab pos="5924550" algn="l"/>
                <a:tab pos="6418263" algn="l"/>
                <a:tab pos="6911975" algn="l"/>
                <a:tab pos="7407275" algn="l"/>
                <a:tab pos="7900988" algn="l"/>
                <a:tab pos="8394700" algn="l"/>
                <a:tab pos="8888413" algn="l"/>
                <a:tab pos="9382125" algn="l"/>
                <a:tab pos="987583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3713" algn="l"/>
                <a:tab pos="987425" algn="l"/>
                <a:tab pos="1481138" algn="l"/>
                <a:tab pos="1974850" algn="l"/>
                <a:tab pos="2468563" algn="l"/>
                <a:tab pos="2962275" algn="l"/>
                <a:tab pos="3455988" algn="l"/>
                <a:tab pos="3949700" algn="l"/>
                <a:tab pos="4443413" algn="l"/>
                <a:tab pos="4937125" algn="l"/>
                <a:tab pos="5430838" algn="l"/>
                <a:tab pos="5924550" algn="l"/>
                <a:tab pos="6418263" algn="l"/>
                <a:tab pos="6911975" algn="l"/>
                <a:tab pos="7407275" algn="l"/>
                <a:tab pos="7900988" algn="l"/>
                <a:tab pos="8394700" algn="l"/>
                <a:tab pos="8888413" algn="l"/>
                <a:tab pos="9382125" algn="l"/>
                <a:tab pos="987583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3713" algn="l"/>
                <a:tab pos="987425" algn="l"/>
                <a:tab pos="1481138" algn="l"/>
                <a:tab pos="1974850" algn="l"/>
                <a:tab pos="2468563" algn="l"/>
                <a:tab pos="2962275" algn="l"/>
                <a:tab pos="3455988" algn="l"/>
                <a:tab pos="3949700" algn="l"/>
                <a:tab pos="4443413" algn="l"/>
                <a:tab pos="4937125" algn="l"/>
                <a:tab pos="5430838" algn="l"/>
                <a:tab pos="5924550" algn="l"/>
                <a:tab pos="6418263" algn="l"/>
                <a:tab pos="6911975" algn="l"/>
                <a:tab pos="7407275" algn="l"/>
                <a:tab pos="7900988" algn="l"/>
                <a:tab pos="8394700" algn="l"/>
                <a:tab pos="8888413" algn="l"/>
                <a:tab pos="9382125" algn="l"/>
                <a:tab pos="987583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3713" algn="l"/>
                <a:tab pos="987425" algn="l"/>
                <a:tab pos="1481138" algn="l"/>
                <a:tab pos="1974850" algn="l"/>
                <a:tab pos="2468563" algn="l"/>
                <a:tab pos="2962275" algn="l"/>
                <a:tab pos="3455988" algn="l"/>
                <a:tab pos="3949700" algn="l"/>
                <a:tab pos="4443413" algn="l"/>
                <a:tab pos="4937125" algn="l"/>
                <a:tab pos="5430838" algn="l"/>
                <a:tab pos="5924550" algn="l"/>
                <a:tab pos="6418263" algn="l"/>
                <a:tab pos="6911975" algn="l"/>
                <a:tab pos="7407275" algn="l"/>
                <a:tab pos="7900988" algn="l"/>
                <a:tab pos="8394700" algn="l"/>
                <a:tab pos="8888413" algn="l"/>
                <a:tab pos="9382125" algn="l"/>
                <a:tab pos="987583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3713" algn="l"/>
                <a:tab pos="987425" algn="l"/>
                <a:tab pos="1481138" algn="l"/>
                <a:tab pos="1974850" algn="l"/>
                <a:tab pos="2468563" algn="l"/>
                <a:tab pos="2962275" algn="l"/>
                <a:tab pos="3455988" algn="l"/>
                <a:tab pos="3949700" algn="l"/>
                <a:tab pos="4443413" algn="l"/>
                <a:tab pos="4937125" algn="l"/>
                <a:tab pos="5430838" algn="l"/>
                <a:tab pos="5924550" algn="l"/>
                <a:tab pos="6418263" algn="l"/>
                <a:tab pos="6911975" algn="l"/>
                <a:tab pos="7407275" algn="l"/>
                <a:tab pos="7900988" algn="l"/>
                <a:tab pos="8394700" algn="l"/>
                <a:tab pos="8888413" algn="l"/>
                <a:tab pos="9382125" algn="l"/>
                <a:tab pos="987583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3713" algn="l"/>
                <a:tab pos="987425" algn="l"/>
                <a:tab pos="1481138" algn="l"/>
                <a:tab pos="1974850" algn="l"/>
                <a:tab pos="2468563" algn="l"/>
                <a:tab pos="2962275" algn="l"/>
                <a:tab pos="3455988" algn="l"/>
                <a:tab pos="3949700" algn="l"/>
                <a:tab pos="4443413" algn="l"/>
                <a:tab pos="4937125" algn="l"/>
                <a:tab pos="5430838" algn="l"/>
                <a:tab pos="5924550" algn="l"/>
                <a:tab pos="6418263" algn="l"/>
                <a:tab pos="6911975" algn="l"/>
                <a:tab pos="7407275" algn="l"/>
                <a:tab pos="7900988" algn="l"/>
                <a:tab pos="8394700" algn="l"/>
                <a:tab pos="8888413" algn="l"/>
                <a:tab pos="9382125" algn="l"/>
                <a:tab pos="987583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3713" algn="l"/>
                <a:tab pos="987425" algn="l"/>
                <a:tab pos="1481138" algn="l"/>
                <a:tab pos="1974850" algn="l"/>
                <a:tab pos="2468563" algn="l"/>
                <a:tab pos="2962275" algn="l"/>
                <a:tab pos="3455988" algn="l"/>
                <a:tab pos="3949700" algn="l"/>
                <a:tab pos="4443413" algn="l"/>
                <a:tab pos="4937125" algn="l"/>
                <a:tab pos="5430838" algn="l"/>
                <a:tab pos="5924550" algn="l"/>
                <a:tab pos="6418263" algn="l"/>
                <a:tab pos="6911975" algn="l"/>
                <a:tab pos="7407275" algn="l"/>
                <a:tab pos="7900988" algn="l"/>
                <a:tab pos="8394700" algn="l"/>
                <a:tab pos="8888413" algn="l"/>
                <a:tab pos="9382125" algn="l"/>
                <a:tab pos="987583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3713" algn="l"/>
                <a:tab pos="987425" algn="l"/>
                <a:tab pos="1481138" algn="l"/>
                <a:tab pos="1974850" algn="l"/>
                <a:tab pos="2468563" algn="l"/>
                <a:tab pos="2962275" algn="l"/>
                <a:tab pos="3455988" algn="l"/>
                <a:tab pos="3949700" algn="l"/>
                <a:tab pos="4443413" algn="l"/>
                <a:tab pos="4937125" algn="l"/>
                <a:tab pos="5430838" algn="l"/>
                <a:tab pos="5924550" algn="l"/>
                <a:tab pos="6418263" algn="l"/>
                <a:tab pos="6911975" algn="l"/>
                <a:tab pos="7407275" algn="l"/>
                <a:tab pos="7900988" algn="l"/>
                <a:tab pos="8394700" algn="l"/>
                <a:tab pos="8888413" algn="l"/>
                <a:tab pos="9382125" algn="l"/>
                <a:tab pos="987583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63DA3DA7-7B51-4075-958E-B74AE0141113}" type="slidenum">
              <a:rPr lang="en-US" altLang="en-US" sz="1300" smtClean="0"/>
              <a:pPr>
                <a:spcBef>
                  <a:spcPct val="0"/>
                </a:spcBef>
                <a:buClrTx/>
                <a:buFontTx/>
                <a:buNone/>
              </a:pPr>
              <a:t>2</a:t>
            </a:fld>
            <a:endParaRPr lang="en-US" altLang="en-US" sz="1300"/>
          </a:p>
        </p:txBody>
      </p:sp>
      <p:sp>
        <p:nvSpPr>
          <p:cNvPr id="7171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0600" y="765175"/>
            <a:ext cx="5119688" cy="3840163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7172" name="Text Box 2"/>
          <p:cNvSpPr txBox="1">
            <a:spLocks noChangeArrowheads="1"/>
          </p:cNvSpPr>
          <p:nvPr/>
        </p:nvSpPr>
        <p:spPr bwMode="auto">
          <a:xfrm>
            <a:off x="946150" y="4862513"/>
            <a:ext cx="5207000" cy="4606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8764" tIns="49382" rIns="98764" bIns="49382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60003540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10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3713" algn="l"/>
                <a:tab pos="987425" algn="l"/>
                <a:tab pos="1481138" algn="l"/>
                <a:tab pos="1974850" algn="l"/>
                <a:tab pos="2468563" algn="l"/>
                <a:tab pos="2962275" algn="l"/>
                <a:tab pos="3455988" algn="l"/>
                <a:tab pos="3949700" algn="l"/>
                <a:tab pos="4443413" algn="l"/>
                <a:tab pos="4937125" algn="l"/>
                <a:tab pos="5430838" algn="l"/>
                <a:tab pos="5924550" algn="l"/>
                <a:tab pos="6418263" algn="l"/>
                <a:tab pos="6911975" algn="l"/>
                <a:tab pos="7407275" algn="l"/>
                <a:tab pos="7900988" algn="l"/>
                <a:tab pos="8394700" algn="l"/>
                <a:tab pos="8888413" algn="l"/>
                <a:tab pos="9382125" algn="l"/>
                <a:tab pos="987583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3713" algn="l"/>
                <a:tab pos="987425" algn="l"/>
                <a:tab pos="1481138" algn="l"/>
                <a:tab pos="1974850" algn="l"/>
                <a:tab pos="2468563" algn="l"/>
                <a:tab pos="2962275" algn="l"/>
                <a:tab pos="3455988" algn="l"/>
                <a:tab pos="3949700" algn="l"/>
                <a:tab pos="4443413" algn="l"/>
                <a:tab pos="4937125" algn="l"/>
                <a:tab pos="5430838" algn="l"/>
                <a:tab pos="5924550" algn="l"/>
                <a:tab pos="6418263" algn="l"/>
                <a:tab pos="6911975" algn="l"/>
                <a:tab pos="7407275" algn="l"/>
                <a:tab pos="7900988" algn="l"/>
                <a:tab pos="8394700" algn="l"/>
                <a:tab pos="8888413" algn="l"/>
                <a:tab pos="9382125" algn="l"/>
                <a:tab pos="987583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3713" algn="l"/>
                <a:tab pos="987425" algn="l"/>
                <a:tab pos="1481138" algn="l"/>
                <a:tab pos="1974850" algn="l"/>
                <a:tab pos="2468563" algn="l"/>
                <a:tab pos="2962275" algn="l"/>
                <a:tab pos="3455988" algn="l"/>
                <a:tab pos="3949700" algn="l"/>
                <a:tab pos="4443413" algn="l"/>
                <a:tab pos="4937125" algn="l"/>
                <a:tab pos="5430838" algn="l"/>
                <a:tab pos="5924550" algn="l"/>
                <a:tab pos="6418263" algn="l"/>
                <a:tab pos="6911975" algn="l"/>
                <a:tab pos="7407275" algn="l"/>
                <a:tab pos="7900988" algn="l"/>
                <a:tab pos="8394700" algn="l"/>
                <a:tab pos="8888413" algn="l"/>
                <a:tab pos="9382125" algn="l"/>
                <a:tab pos="987583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3713" algn="l"/>
                <a:tab pos="987425" algn="l"/>
                <a:tab pos="1481138" algn="l"/>
                <a:tab pos="1974850" algn="l"/>
                <a:tab pos="2468563" algn="l"/>
                <a:tab pos="2962275" algn="l"/>
                <a:tab pos="3455988" algn="l"/>
                <a:tab pos="3949700" algn="l"/>
                <a:tab pos="4443413" algn="l"/>
                <a:tab pos="4937125" algn="l"/>
                <a:tab pos="5430838" algn="l"/>
                <a:tab pos="5924550" algn="l"/>
                <a:tab pos="6418263" algn="l"/>
                <a:tab pos="6911975" algn="l"/>
                <a:tab pos="7407275" algn="l"/>
                <a:tab pos="7900988" algn="l"/>
                <a:tab pos="8394700" algn="l"/>
                <a:tab pos="8888413" algn="l"/>
                <a:tab pos="9382125" algn="l"/>
                <a:tab pos="987583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3713" algn="l"/>
                <a:tab pos="987425" algn="l"/>
                <a:tab pos="1481138" algn="l"/>
                <a:tab pos="1974850" algn="l"/>
                <a:tab pos="2468563" algn="l"/>
                <a:tab pos="2962275" algn="l"/>
                <a:tab pos="3455988" algn="l"/>
                <a:tab pos="3949700" algn="l"/>
                <a:tab pos="4443413" algn="l"/>
                <a:tab pos="4937125" algn="l"/>
                <a:tab pos="5430838" algn="l"/>
                <a:tab pos="5924550" algn="l"/>
                <a:tab pos="6418263" algn="l"/>
                <a:tab pos="6911975" algn="l"/>
                <a:tab pos="7407275" algn="l"/>
                <a:tab pos="7900988" algn="l"/>
                <a:tab pos="8394700" algn="l"/>
                <a:tab pos="8888413" algn="l"/>
                <a:tab pos="9382125" algn="l"/>
                <a:tab pos="987583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3713" algn="l"/>
                <a:tab pos="987425" algn="l"/>
                <a:tab pos="1481138" algn="l"/>
                <a:tab pos="1974850" algn="l"/>
                <a:tab pos="2468563" algn="l"/>
                <a:tab pos="2962275" algn="l"/>
                <a:tab pos="3455988" algn="l"/>
                <a:tab pos="3949700" algn="l"/>
                <a:tab pos="4443413" algn="l"/>
                <a:tab pos="4937125" algn="l"/>
                <a:tab pos="5430838" algn="l"/>
                <a:tab pos="5924550" algn="l"/>
                <a:tab pos="6418263" algn="l"/>
                <a:tab pos="6911975" algn="l"/>
                <a:tab pos="7407275" algn="l"/>
                <a:tab pos="7900988" algn="l"/>
                <a:tab pos="8394700" algn="l"/>
                <a:tab pos="8888413" algn="l"/>
                <a:tab pos="9382125" algn="l"/>
                <a:tab pos="987583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3713" algn="l"/>
                <a:tab pos="987425" algn="l"/>
                <a:tab pos="1481138" algn="l"/>
                <a:tab pos="1974850" algn="l"/>
                <a:tab pos="2468563" algn="l"/>
                <a:tab pos="2962275" algn="l"/>
                <a:tab pos="3455988" algn="l"/>
                <a:tab pos="3949700" algn="l"/>
                <a:tab pos="4443413" algn="l"/>
                <a:tab pos="4937125" algn="l"/>
                <a:tab pos="5430838" algn="l"/>
                <a:tab pos="5924550" algn="l"/>
                <a:tab pos="6418263" algn="l"/>
                <a:tab pos="6911975" algn="l"/>
                <a:tab pos="7407275" algn="l"/>
                <a:tab pos="7900988" algn="l"/>
                <a:tab pos="8394700" algn="l"/>
                <a:tab pos="8888413" algn="l"/>
                <a:tab pos="9382125" algn="l"/>
                <a:tab pos="987583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3713" algn="l"/>
                <a:tab pos="987425" algn="l"/>
                <a:tab pos="1481138" algn="l"/>
                <a:tab pos="1974850" algn="l"/>
                <a:tab pos="2468563" algn="l"/>
                <a:tab pos="2962275" algn="l"/>
                <a:tab pos="3455988" algn="l"/>
                <a:tab pos="3949700" algn="l"/>
                <a:tab pos="4443413" algn="l"/>
                <a:tab pos="4937125" algn="l"/>
                <a:tab pos="5430838" algn="l"/>
                <a:tab pos="5924550" algn="l"/>
                <a:tab pos="6418263" algn="l"/>
                <a:tab pos="6911975" algn="l"/>
                <a:tab pos="7407275" algn="l"/>
                <a:tab pos="7900988" algn="l"/>
                <a:tab pos="8394700" algn="l"/>
                <a:tab pos="8888413" algn="l"/>
                <a:tab pos="9382125" algn="l"/>
                <a:tab pos="987583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3713" algn="l"/>
                <a:tab pos="987425" algn="l"/>
                <a:tab pos="1481138" algn="l"/>
                <a:tab pos="1974850" algn="l"/>
                <a:tab pos="2468563" algn="l"/>
                <a:tab pos="2962275" algn="l"/>
                <a:tab pos="3455988" algn="l"/>
                <a:tab pos="3949700" algn="l"/>
                <a:tab pos="4443413" algn="l"/>
                <a:tab pos="4937125" algn="l"/>
                <a:tab pos="5430838" algn="l"/>
                <a:tab pos="5924550" algn="l"/>
                <a:tab pos="6418263" algn="l"/>
                <a:tab pos="6911975" algn="l"/>
                <a:tab pos="7407275" algn="l"/>
                <a:tab pos="7900988" algn="l"/>
                <a:tab pos="8394700" algn="l"/>
                <a:tab pos="8888413" algn="l"/>
                <a:tab pos="9382125" algn="l"/>
                <a:tab pos="987583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6AABA902-B045-48FE-9A00-EF530C065121}" type="slidenum">
              <a:rPr lang="en-US" altLang="en-US" sz="1300" smtClean="0"/>
              <a:pPr>
                <a:spcBef>
                  <a:spcPct val="0"/>
                </a:spcBef>
                <a:buClrTx/>
                <a:buFontTx/>
                <a:buNone/>
              </a:pPr>
              <a:t>23</a:t>
            </a:fld>
            <a:endParaRPr lang="en-US" altLang="en-US" sz="1300"/>
          </a:p>
        </p:txBody>
      </p:sp>
      <p:sp>
        <p:nvSpPr>
          <p:cNvPr id="82947" name="Text Box 1"/>
          <p:cNvSpPr txBox="1">
            <a:spLocks noChangeArrowheads="1"/>
          </p:cNvSpPr>
          <p:nvPr/>
        </p:nvSpPr>
        <p:spPr bwMode="auto">
          <a:xfrm>
            <a:off x="4022725" y="9723438"/>
            <a:ext cx="3076575" cy="51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9153" tIns="49382" rIns="99153" bIns="49382" anchor="b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FontTx/>
              <a:buNone/>
            </a:pPr>
            <a:fld id="{D3963C1E-ECD9-425B-A754-A6C3833D453C}" type="slidenum">
              <a:rPr lang="en-US" altLang="en-US" sz="1300"/>
              <a:pPr algn="r" eaLnBrk="1" hangingPunct="1">
                <a:spcBef>
                  <a:spcPct val="0"/>
                </a:spcBef>
                <a:buClrTx/>
                <a:buFontTx/>
                <a:buNone/>
              </a:pPr>
              <a:t>23</a:t>
            </a:fld>
            <a:endParaRPr lang="en-US" altLang="en-US" sz="1300"/>
          </a:p>
        </p:txBody>
      </p:sp>
      <p:sp>
        <p:nvSpPr>
          <p:cNvPr id="8294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0600" y="765175"/>
            <a:ext cx="5119688" cy="3840163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82949" name="Text Box 3"/>
          <p:cNvSpPr txBox="1">
            <a:spLocks noChangeArrowheads="1"/>
          </p:cNvSpPr>
          <p:nvPr/>
        </p:nvSpPr>
        <p:spPr bwMode="auto">
          <a:xfrm>
            <a:off x="946150" y="4862513"/>
            <a:ext cx="5207000" cy="4606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8764" tIns="49382" rIns="98764" bIns="49382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3562526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10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3713" algn="l"/>
                <a:tab pos="987425" algn="l"/>
                <a:tab pos="1481138" algn="l"/>
                <a:tab pos="1974850" algn="l"/>
                <a:tab pos="2468563" algn="l"/>
                <a:tab pos="2962275" algn="l"/>
                <a:tab pos="3455988" algn="l"/>
                <a:tab pos="3949700" algn="l"/>
                <a:tab pos="4443413" algn="l"/>
                <a:tab pos="4937125" algn="l"/>
                <a:tab pos="5430838" algn="l"/>
                <a:tab pos="5924550" algn="l"/>
                <a:tab pos="6418263" algn="l"/>
                <a:tab pos="6911975" algn="l"/>
                <a:tab pos="7407275" algn="l"/>
                <a:tab pos="7900988" algn="l"/>
                <a:tab pos="8394700" algn="l"/>
                <a:tab pos="8888413" algn="l"/>
                <a:tab pos="9382125" algn="l"/>
                <a:tab pos="987583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3713" algn="l"/>
                <a:tab pos="987425" algn="l"/>
                <a:tab pos="1481138" algn="l"/>
                <a:tab pos="1974850" algn="l"/>
                <a:tab pos="2468563" algn="l"/>
                <a:tab pos="2962275" algn="l"/>
                <a:tab pos="3455988" algn="l"/>
                <a:tab pos="3949700" algn="l"/>
                <a:tab pos="4443413" algn="l"/>
                <a:tab pos="4937125" algn="l"/>
                <a:tab pos="5430838" algn="l"/>
                <a:tab pos="5924550" algn="l"/>
                <a:tab pos="6418263" algn="l"/>
                <a:tab pos="6911975" algn="l"/>
                <a:tab pos="7407275" algn="l"/>
                <a:tab pos="7900988" algn="l"/>
                <a:tab pos="8394700" algn="l"/>
                <a:tab pos="8888413" algn="l"/>
                <a:tab pos="9382125" algn="l"/>
                <a:tab pos="987583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3713" algn="l"/>
                <a:tab pos="987425" algn="l"/>
                <a:tab pos="1481138" algn="l"/>
                <a:tab pos="1974850" algn="l"/>
                <a:tab pos="2468563" algn="l"/>
                <a:tab pos="2962275" algn="l"/>
                <a:tab pos="3455988" algn="l"/>
                <a:tab pos="3949700" algn="l"/>
                <a:tab pos="4443413" algn="l"/>
                <a:tab pos="4937125" algn="l"/>
                <a:tab pos="5430838" algn="l"/>
                <a:tab pos="5924550" algn="l"/>
                <a:tab pos="6418263" algn="l"/>
                <a:tab pos="6911975" algn="l"/>
                <a:tab pos="7407275" algn="l"/>
                <a:tab pos="7900988" algn="l"/>
                <a:tab pos="8394700" algn="l"/>
                <a:tab pos="8888413" algn="l"/>
                <a:tab pos="9382125" algn="l"/>
                <a:tab pos="987583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3713" algn="l"/>
                <a:tab pos="987425" algn="l"/>
                <a:tab pos="1481138" algn="l"/>
                <a:tab pos="1974850" algn="l"/>
                <a:tab pos="2468563" algn="l"/>
                <a:tab pos="2962275" algn="l"/>
                <a:tab pos="3455988" algn="l"/>
                <a:tab pos="3949700" algn="l"/>
                <a:tab pos="4443413" algn="l"/>
                <a:tab pos="4937125" algn="l"/>
                <a:tab pos="5430838" algn="l"/>
                <a:tab pos="5924550" algn="l"/>
                <a:tab pos="6418263" algn="l"/>
                <a:tab pos="6911975" algn="l"/>
                <a:tab pos="7407275" algn="l"/>
                <a:tab pos="7900988" algn="l"/>
                <a:tab pos="8394700" algn="l"/>
                <a:tab pos="8888413" algn="l"/>
                <a:tab pos="9382125" algn="l"/>
                <a:tab pos="987583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3713" algn="l"/>
                <a:tab pos="987425" algn="l"/>
                <a:tab pos="1481138" algn="l"/>
                <a:tab pos="1974850" algn="l"/>
                <a:tab pos="2468563" algn="l"/>
                <a:tab pos="2962275" algn="l"/>
                <a:tab pos="3455988" algn="l"/>
                <a:tab pos="3949700" algn="l"/>
                <a:tab pos="4443413" algn="l"/>
                <a:tab pos="4937125" algn="l"/>
                <a:tab pos="5430838" algn="l"/>
                <a:tab pos="5924550" algn="l"/>
                <a:tab pos="6418263" algn="l"/>
                <a:tab pos="6911975" algn="l"/>
                <a:tab pos="7407275" algn="l"/>
                <a:tab pos="7900988" algn="l"/>
                <a:tab pos="8394700" algn="l"/>
                <a:tab pos="8888413" algn="l"/>
                <a:tab pos="9382125" algn="l"/>
                <a:tab pos="987583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3713" algn="l"/>
                <a:tab pos="987425" algn="l"/>
                <a:tab pos="1481138" algn="l"/>
                <a:tab pos="1974850" algn="l"/>
                <a:tab pos="2468563" algn="l"/>
                <a:tab pos="2962275" algn="l"/>
                <a:tab pos="3455988" algn="l"/>
                <a:tab pos="3949700" algn="l"/>
                <a:tab pos="4443413" algn="l"/>
                <a:tab pos="4937125" algn="l"/>
                <a:tab pos="5430838" algn="l"/>
                <a:tab pos="5924550" algn="l"/>
                <a:tab pos="6418263" algn="l"/>
                <a:tab pos="6911975" algn="l"/>
                <a:tab pos="7407275" algn="l"/>
                <a:tab pos="7900988" algn="l"/>
                <a:tab pos="8394700" algn="l"/>
                <a:tab pos="8888413" algn="l"/>
                <a:tab pos="9382125" algn="l"/>
                <a:tab pos="987583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3713" algn="l"/>
                <a:tab pos="987425" algn="l"/>
                <a:tab pos="1481138" algn="l"/>
                <a:tab pos="1974850" algn="l"/>
                <a:tab pos="2468563" algn="l"/>
                <a:tab pos="2962275" algn="l"/>
                <a:tab pos="3455988" algn="l"/>
                <a:tab pos="3949700" algn="l"/>
                <a:tab pos="4443413" algn="l"/>
                <a:tab pos="4937125" algn="l"/>
                <a:tab pos="5430838" algn="l"/>
                <a:tab pos="5924550" algn="l"/>
                <a:tab pos="6418263" algn="l"/>
                <a:tab pos="6911975" algn="l"/>
                <a:tab pos="7407275" algn="l"/>
                <a:tab pos="7900988" algn="l"/>
                <a:tab pos="8394700" algn="l"/>
                <a:tab pos="8888413" algn="l"/>
                <a:tab pos="9382125" algn="l"/>
                <a:tab pos="987583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3713" algn="l"/>
                <a:tab pos="987425" algn="l"/>
                <a:tab pos="1481138" algn="l"/>
                <a:tab pos="1974850" algn="l"/>
                <a:tab pos="2468563" algn="l"/>
                <a:tab pos="2962275" algn="l"/>
                <a:tab pos="3455988" algn="l"/>
                <a:tab pos="3949700" algn="l"/>
                <a:tab pos="4443413" algn="l"/>
                <a:tab pos="4937125" algn="l"/>
                <a:tab pos="5430838" algn="l"/>
                <a:tab pos="5924550" algn="l"/>
                <a:tab pos="6418263" algn="l"/>
                <a:tab pos="6911975" algn="l"/>
                <a:tab pos="7407275" algn="l"/>
                <a:tab pos="7900988" algn="l"/>
                <a:tab pos="8394700" algn="l"/>
                <a:tab pos="8888413" algn="l"/>
                <a:tab pos="9382125" algn="l"/>
                <a:tab pos="987583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3713" algn="l"/>
                <a:tab pos="987425" algn="l"/>
                <a:tab pos="1481138" algn="l"/>
                <a:tab pos="1974850" algn="l"/>
                <a:tab pos="2468563" algn="l"/>
                <a:tab pos="2962275" algn="l"/>
                <a:tab pos="3455988" algn="l"/>
                <a:tab pos="3949700" algn="l"/>
                <a:tab pos="4443413" algn="l"/>
                <a:tab pos="4937125" algn="l"/>
                <a:tab pos="5430838" algn="l"/>
                <a:tab pos="5924550" algn="l"/>
                <a:tab pos="6418263" algn="l"/>
                <a:tab pos="6911975" algn="l"/>
                <a:tab pos="7407275" algn="l"/>
                <a:tab pos="7900988" algn="l"/>
                <a:tab pos="8394700" algn="l"/>
                <a:tab pos="8888413" algn="l"/>
                <a:tab pos="9382125" algn="l"/>
                <a:tab pos="987583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2FA764FE-44C7-4260-AA4E-02918A67E4B0}" type="slidenum">
              <a:rPr lang="en-US" altLang="en-US" sz="1300" smtClean="0"/>
              <a:pPr>
                <a:spcBef>
                  <a:spcPct val="0"/>
                </a:spcBef>
                <a:buClrTx/>
                <a:buFontTx/>
                <a:buNone/>
              </a:pPr>
              <a:t>24</a:t>
            </a:fld>
            <a:endParaRPr lang="en-US" altLang="en-US" sz="1300"/>
          </a:p>
        </p:txBody>
      </p:sp>
      <p:sp>
        <p:nvSpPr>
          <p:cNvPr id="84995" name="Text Box 1"/>
          <p:cNvSpPr txBox="1">
            <a:spLocks noChangeArrowheads="1"/>
          </p:cNvSpPr>
          <p:nvPr/>
        </p:nvSpPr>
        <p:spPr bwMode="auto">
          <a:xfrm>
            <a:off x="4022725" y="9723438"/>
            <a:ext cx="3076575" cy="51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9153" tIns="49382" rIns="99153" bIns="49382" anchor="b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FontTx/>
              <a:buNone/>
            </a:pPr>
            <a:fld id="{D1628778-321D-4128-9F62-048B9711B7FD}" type="slidenum">
              <a:rPr lang="en-US" altLang="en-US" sz="1300"/>
              <a:pPr algn="r" eaLnBrk="1" hangingPunct="1">
                <a:spcBef>
                  <a:spcPct val="0"/>
                </a:spcBef>
                <a:buClrTx/>
                <a:buFontTx/>
                <a:buNone/>
              </a:pPr>
              <a:t>24</a:t>
            </a:fld>
            <a:endParaRPr lang="en-US" altLang="en-US" sz="1300"/>
          </a:p>
        </p:txBody>
      </p:sp>
      <p:sp>
        <p:nvSpPr>
          <p:cNvPr id="8499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89013" y="766763"/>
            <a:ext cx="5118100" cy="3838575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84997" name="Text Box 3"/>
          <p:cNvSpPr txBox="1">
            <a:spLocks noChangeArrowheads="1"/>
          </p:cNvSpPr>
          <p:nvPr/>
        </p:nvSpPr>
        <p:spPr bwMode="auto">
          <a:xfrm>
            <a:off x="946150" y="4862513"/>
            <a:ext cx="5207000" cy="4606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9153" tIns="49382" rIns="99153" bIns="49382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ts val="488"/>
              </a:spcBef>
              <a:buClrTx/>
            </a:pPr>
            <a:r>
              <a:rPr lang="en-US" altLang="en-US" sz="1300"/>
              <a:t>Complete set</a:t>
            </a:r>
          </a:p>
          <a:p>
            <a:pPr>
              <a:spcBef>
                <a:spcPts val="488"/>
              </a:spcBef>
              <a:buClrTx/>
            </a:pPr>
            <a:r>
              <a:rPr lang="en-US" altLang="en-US" sz="1300"/>
              <a:t>Subset of these make up the genotyping set</a:t>
            </a:r>
          </a:p>
          <a:p>
            <a:pPr>
              <a:spcBef>
                <a:spcPts val="488"/>
              </a:spcBef>
              <a:buClrTx/>
            </a:pPr>
            <a:r>
              <a:rPr lang="en-US" altLang="en-US" sz="1300"/>
              <a:t>For a given SNP</a:t>
            </a:r>
          </a:p>
          <a:p>
            <a:pPr>
              <a:spcBef>
                <a:spcPts val="488"/>
              </a:spcBef>
              <a:buClrTx/>
            </a:pPr>
            <a:r>
              <a:rPr lang="en-US" altLang="en-US" sz="1300"/>
              <a:t>Get r2 between that SNP and SNPs in the genotyping set</a:t>
            </a:r>
          </a:p>
          <a:p>
            <a:pPr>
              <a:spcBef>
                <a:spcPts val="488"/>
              </a:spcBef>
              <a:buClrTx/>
            </a:pPr>
            <a:r>
              <a:rPr lang="en-US" altLang="en-US" sz="1300"/>
              <a:t>Take the highest r2 value</a:t>
            </a:r>
          </a:p>
          <a:p>
            <a:pPr>
              <a:spcBef>
                <a:spcPts val="488"/>
              </a:spcBef>
              <a:buClrTx/>
            </a:pPr>
            <a:r>
              <a:rPr lang="en-US" altLang="en-US" sz="1300"/>
              <a:t>Called maximum r2</a:t>
            </a:r>
          </a:p>
          <a:p>
            <a:pPr>
              <a:spcBef>
                <a:spcPts val="488"/>
              </a:spcBef>
              <a:buClrTx/>
            </a:pPr>
            <a:endParaRPr lang="en-US" altLang="en-US" sz="1300"/>
          </a:p>
          <a:p>
            <a:pPr>
              <a:spcBef>
                <a:spcPts val="488"/>
              </a:spcBef>
              <a:buClrTx/>
            </a:pPr>
            <a:endParaRPr lang="en-US" altLang="en-US" sz="1300"/>
          </a:p>
        </p:txBody>
      </p:sp>
    </p:spTree>
    <p:extLst>
      <p:ext uri="{BB962C8B-B14F-4D97-AF65-F5344CB8AC3E}">
        <p14:creationId xmlns:p14="http://schemas.microsoft.com/office/powerpoint/2010/main" val="2895404597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10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3713" algn="l"/>
                <a:tab pos="987425" algn="l"/>
                <a:tab pos="1481138" algn="l"/>
                <a:tab pos="1974850" algn="l"/>
                <a:tab pos="2468563" algn="l"/>
                <a:tab pos="2962275" algn="l"/>
                <a:tab pos="3455988" algn="l"/>
                <a:tab pos="3949700" algn="l"/>
                <a:tab pos="4443413" algn="l"/>
                <a:tab pos="4937125" algn="l"/>
                <a:tab pos="5430838" algn="l"/>
                <a:tab pos="5924550" algn="l"/>
                <a:tab pos="6418263" algn="l"/>
                <a:tab pos="6911975" algn="l"/>
                <a:tab pos="7407275" algn="l"/>
                <a:tab pos="7900988" algn="l"/>
                <a:tab pos="8394700" algn="l"/>
                <a:tab pos="8888413" algn="l"/>
                <a:tab pos="9382125" algn="l"/>
                <a:tab pos="987583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3713" algn="l"/>
                <a:tab pos="987425" algn="l"/>
                <a:tab pos="1481138" algn="l"/>
                <a:tab pos="1974850" algn="l"/>
                <a:tab pos="2468563" algn="l"/>
                <a:tab pos="2962275" algn="l"/>
                <a:tab pos="3455988" algn="l"/>
                <a:tab pos="3949700" algn="l"/>
                <a:tab pos="4443413" algn="l"/>
                <a:tab pos="4937125" algn="l"/>
                <a:tab pos="5430838" algn="l"/>
                <a:tab pos="5924550" algn="l"/>
                <a:tab pos="6418263" algn="l"/>
                <a:tab pos="6911975" algn="l"/>
                <a:tab pos="7407275" algn="l"/>
                <a:tab pos="7900988" algn="l"/>
                <a:tab pos="8394700" algn="l"/>
                <a:tab pos="8888413" algn="l"/>
                <a:tab pos="9382125" algn="l"/>
                <a:tab pos="987583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3713" algn="l"/>
                <a:tab pos="987425" algn="l"/>
                <a:tab pos="1481138" algn="l"/>
                <a:tab pos="1974850" algn="l"/>
                <a:tab pos="2468563" algn="l"/>
                <a:tab pos="2962275" algn="l"/>
                <a:tab pos="3455988" algn="l"/>
                <a:tab pos="3949700" algn="l"/>
                <a:tab pos="4443413" algn="l"/>
                <a:tab pos="4937125" algn="l"/>
                <a:tab pos="5430838" algn="l"/>
                <a:tab pos="5924550" algn="l"/>
                <a:tab pos="6418263" algn="l"/>
                <a:tab pos="6911975" algn="l"/>
                <a:tab pos="7407275" algn="l"/>
                <a:tab pos="7900988" algn="l"/>
                <a:tab pos="8394700" algn="l"/>
                <a:tab pos="8888413" algn="l"/>
                <a:tab pos="9382125" algn="l"/>
                <a:tab pos="987583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3713" algn="l"/>
                <a:tab pos="987425" algn="l"/>
                <a:tab pos="1481138" algn="l"/>
                <a:tab pos="1974850" algn="l"/>
                <a:tab pos="2468563" algn="l"/>
                <a:tab pos="2962275" algn="l"/>
                <a:tab pos="3455988" algn="l"/>
                <a:tab pos="3949700" algn="l"/>
                <a:tab pos="4443413" algn="l"/>
                <a:tab pos="4937125" algn="l"/>
                <a:tab pos="5430838" algn="l"/>
                <a:tab pos="5924550" algn="l"/>
                <a:tab pos="6418263" algn="l"/>
                <a:tab pos="6911975" algn="l"/>
                <a:tab pos="7407275" algn="l"/>
                <a:tab pos="7900988" algn="l"/>
                <a:tab pos="8394700" algn="l"/>
                <a:tab pos="8888413" algn="l"/>
                <a:tab pos="9382125" algn="l"/>
                <a:tab pos="987583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3713" algn="l"/>
                <a:tab pos="987425" algn="l"/>
                <a:tab pos="1481138" algn="l"/>
                <a:tab pos="1974850" algn="l"/>
                <a:tab pos="2468563" algn="l"/>
                <a:tab pos="2962275" algn="l"/>
                <a:tab pos="3455988" algn="l"/>
                <a:tab pos="3949700" algn="l"/>
                <a:tab pos="4443413" algn="l"/>
                <a:tab pos="4937125" algn="l"/>
                <a:tab pos="5430838" algn="l"/>
                <a:tab pos="5924550" algn="l"/>
                <a:tab pos="6418263" algn="l"/>
                <a:tab pos="6911975" algn="l"/>
                <a:tab pos="7407275" algn="l"/>
                <a:tab pos="7900988" algn="l"/>
                <a:tab pos="8394700" algn="l"/>
                <a:tab pos="8888413" algn="l"/>
                <a:tab pos="9382125" algn="l"/>
                <a:tab pos="987583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3713" algn="l"/>
                <a:tab pos="987425" algn="l"/>
                <a:tab pos="1481138" algn="l"/>
                <a:tab pos="1974850" algn="l"/>
                <a:tab pos="2468563" algn="l"/>
                <a:tab pos="2962275" algn="l"/>
                <a:tab pos="3455988" algn="l"/>
                <a:tab pos="3949700" algn="l"/>
                <a:tab pos="4443413" algn="l"/>
                <a:tab pos="4937125" algn="l"/>
                <a:tab pos="5430838" algn="l"/>
                <a:tab pos="5924550" algn="l"/>
                <a:tab pos="6418263" algn="l"/>
                <a:tab pos="6911975" algn="l"/>
                <a:tab pos="7407275" algn="l"/>
                <a:tab pos="7900988" algn="l"/>
                <a:tab pos="8394700" algn="l"/>
                <a:tab pos="8888413" algn="l"/>
                <a:tab pos="9382125" algn="l"/>
                <a:tab pos="987583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3713" algn="l"/>
                <a:tab pos="987425" algn="l"/>
                <a:tab pos="1481138" algn="l"/>
                <a:tab pos="1974850" algn="l"/>
                <a:tab pos="2468563" algn="l"/>
                <a:tab pos="2962275" algn="l"/>
                <a:tab pos="3455988" algn="l"/>
                <a:tab pos="3949700" algn="l"/>
                <a:tab pos="4443413" algn="l"/>
                <a:tab pos="4937125" algn="l"/>
                <a:tab pos="5430838" algn="l"/>
                <a:tab pos="5924550" algn="l"/>
                <a:tab pos="6418263" algn="l"/>
                <a:tab pos="6911975" algn="l"/>
                <a:tab pos="7407275" algn="l"/>
                <a:tab pos="7900988" algn="l"/>
                <a:tab pos="8394700" algn="l"/>
                <a:tab pos="8888413" algn="l"/>
                <a:tab pos="9382125" algn="l"/>
                <a:tab pos="987583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3713" algn="l"/>
                <a:tab pos="987425" algn="l"/>
                <a:tab pos="1481138" algn="l"/>
                <a:tab pos="1974850" algn="l"/>
                <a:tab pos="2468563" algn="l"/>
                <a:tab pos="2962275" algn="l"/>
                <a:tab pos="3455988" algn="l"/>
                <a:tab pos="3949700" algn="l"/>
                <a:tab pos="4443413" algn="l"/>
                <a:tab pos="4937125" algn="l"/>
                <a:tab pos="5430838" algn="l"/>
                <a:tab pos="5924550" algn="l"/>
                <a:tab pos="6418263" algn="l"/>
                <a:tab pos="6911975" algn="l"/>
                <a:tab pos="7407275" algn="l"/>
                <a:tab pos="7900988" algn="l"/>
                <a:tab pos="8394700" algn="l"/>
                <a:tab pos="8888413" algn="l"/>
                <a:tab pos="9382125" algn="l"/>
                <a:tab pos="987583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3713" algn="l"/>
                <a:tab pos="987425" algn="l"/>
                <a:tab pos="1481138" algn="l"/>
                <a:tab pos="1974850" algn="l"/>
                <a:tab pos="2468563" algn="l"/>
                <a:tab pos="2962275" algn="l"/>
                <a:tab pos="3455988" algn="l"/>
                <a:tab pos="3949700" algn="l"/>
                <a:tab pos="4443413" algn="l"/>
                <a:tab pos="4937125" algn="l"/>
                <a:tab pos="5430838" algn="l"/>
                <a:tab pos="5924550" algn="l"/>
                <a:tab pos="6418263" algn="l"/>
                <a:tab pos="6911975" algn="l"/>
                <a:tab pos="7407275" algn="l"/>
                <a:tab pos="7900988" algn="l"/>
                <a:tab pos="8394700" algn="l"/>
                <a:tab pos="8888413" algn="l"/>
                <a:tab pos="9382125" algn="l"/>
                <a:tab pos="987583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D719A799-DCDA-424B-BF23-D407B0CF7A73}" type="slidenum">
              <a:rPr lang="en-US" altLang="en-US" sz="1300" smtClean="0"/>
              <a:pPr>
                <a:spcBef>
                  <a:spcPct val="0"/>
                </a:spcBef>
                <a:buClrTx/>
                <a:buFontTx/>
                <a:buNone/>
              </a:pPr>
              <a:t>25</a:t>
            </a:fld>
            <a:endParaRPr lang="en-US" altLang="en-US" sz="1300"/>
          </a:p>
        </p:txBody>
      </p:sp>
      <p:sp>
        <p:nvSpPr>
          <p:cNvPr id="87043" name="Text Box 1"/>
          <p:cNvSpPr txBox="1">
            <a:spLocks noChangeArrowheads="1"/>
          </p:cNvSpPr>
          <p:nvPr/>
        </p:nvSpPr>
        <p:spPr bwMode="auto">
          <a:xfrm>
            <a:off x="4022725" y="9723438"/>
            <a:ext cx="3076575" cy="51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9153" tIns="49382" rIns="99153" bIns="49382" anchor="b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FontTx/>
              <a:buNone/>
            </a:pPr>
            <a:fld id="{4DEC5DC5-5E82-4FA7-B185-67D50E3786EB}" type="slidenum">
              <a:rPr lang="en-US" altLang="en-US" sz="1300"/>
              <a:pPr algn="r" eaLnBrk="1" hangingPunct="1">
                <a:spcBef>
                  <a:spcPct val="0"/>
                </a:spcBef>
                <a:buClrTx/>
                <a:buFontTx/>
                <a:buNone/>
              </a:pPr>
              <a:t>25</a:t>
            </a:fld>
            <a:endParaRPr lang="en-US" altLang="en-US" sz="1300"/>
          </a:p>
        </p:txBody>
      </p:sp>
      <p:sp>
        <p:nvSpPr>
          <p:cNvPr id="8704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6763"/>
            <a:ext cx="5118100" cy="3838575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87045" name="Text Box 3"/>
          <p:cNvSpPr txBox="1">
            <a:spLocks noChangeArrowheads="1"/>
          </p:cNvSpPr>
          <p:nvPr/>
        </p:nvSpPr>
        <p:spPr bwMode="auto">
          <a:xfrm>
            <a:off x="946150" y="4862513"/>
            <a:ext cx="5207000" cy="4606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8764" tIns="49382" rIns="98764" bIns="49382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32858666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10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3713" algn="l"/>
                <a:tab pos="987425" algn="l"/>
                <a:tab pos="1481138" algn="l"/>
                <a:tab pos="1974850" algn="l"/>
                <a:tab pos="2468563" algn="l"/>
                <a:tab pos="2962275" algn="l"/>
                <a:tab pos="3455988" algn="l"/>
                <a:tab pos="3949700" algn="l"/>
                <a:tab pos="4443413" algn="l"/>
                <a:tab pos="4937125" algn="l"/>
                <a:tab pos="5430838" algn="l"/>
                <a:tab pos="5924550" algn="l"/>
                <a:tab pos="6418263" algn="l"/>
                <a:tab pos="6911975" algn="l"/>
                <a:tab pos="7407275" algn="l"/>
                <a:tab pos="7900988" algn="l"/>
                <a:tab pos="8394700" algn="l"/>
                <a:tab pos="8888413" algn="l"/>
                <a:tab pos="9382125" algn="l"/>
                <a:tab pos="987583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3713" algn="l"/>
                <a:tab pos="987425" algn="l"/>
                <a:tab pos="1481138" algn="l"/>
                <a:tab pos="1974850" algn="l"/>
                <a:tab pos="2468563" algn="l"/>
                <a:tab pos="2962275" algn="l"/>
                <a:tab pos="3455988" algn="l"/>
                <a:tab pos="3949700" algn="l"/>
                <a:tab pos="4443413" algn="l"/>
                <a:tab pos="4937125" algn="l"/>
                <a:tab pos="5430838" algn="l"/>
                <a:tab pos="5924550" algn="l"/>
                <a:tab pos="6418263" algn="l"/>
                <a:tab pos="6911975" algn="l"/>
                <a:tab pos="7407275" algn="l"/>
                <a:tab pos="7900988" algn="l"/>
                <a:tab pos="8394700" algn="l"/>
                <a:tab pos="8888413" algn="l"/>
                <a:tab pos="9382125" algn="l"/>
                <a:tab pos="987583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3713" algn="l"/>
                <a:tab pos="987425" algn="l"/>
                <a:tab pos="1481138" algn="l"/>
                <a:tab pos="1974850" algn="l"/>
                <a:tab pos="2468563" algn="l"/>
                <a:tab pos="2962275" algn="l"/>
                <a:tab pos="3455988" algn="l"/>
                <a:tab pos="3949700" algn="l"/>
                <a:tab pos="4443413" algn="l"/>
                <a:tab pos="4937125" algn="l"/>
                <a:tab pos="5430838" algn="l"/>
                <a:tab pos="5924550" algn="l"/>
                <a:tab pos="6418263" algn="l"/>
                <a:tab pos="6911975" algn="l"/>
                <a:tab pos="7407275" algn="l"/>
                <a:tab pos="7900988" algn="l"/>
                <a:tab pos="8394700" algn="l"/>
                <a:tab pos="8888413" algn="l"/>
                <a:tab pos="9382125" algn="l"/>
                <a:tab pos="987583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3713" algn="l"/>
                <a:tab pos="987425" algn="l"/>
                <a:tab pos="1481138" algn="l"/>
                <a:tab pos="1974850" algn="l"/>
                <a:tab pos="2468563" algn="l"/>
                <a:tab pos="2962275" algn="l"/>
                <a:tab pos="3455988" algn="l"/>
                <a:tab pos="3949700" algn="l"/>
                <a:tab pos="4443413" algn="l"/>
                <a:tab pos="4937125" algn="l"/>
                <a:tab pos="5430838" algn="l"/>
                <a:tab pos="5924550" algn="l"/>
                <a:tab pos="6418263" algn="l"/>
                <a:tab pos="6911975" algn="l"/>
                <a:tab pos="7407275" algn="l"/>
                <a:tab pos="7900988" algn="l"/>
                <a:tab pos="8394700" algn="l"/>
                <a:tab pos="8888413" algn="l"/>
                <a:tab pos="9382125" algn="l"/>
                <a:tab pos="987583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3713" algn="l"/>
                <a:tab pos="987425" algn="l"/>
                <a:tab pos="1481138" algn="l"/>
                <a:tab pos="1974850" algn="l"/>
                <a:tab pos="2468563" algn="l"/>
                <a:tab pos="2962275" algn="l"/>
                <a:tab pos="3455988" algn="l"/>
                <a:tab pos="3949700" algn="l"/>
                <a:tab pos="4443413" algn="l"/>
                <a:tab pos="4937125" algn="l"/>
                <a:tab pos="5430838" algn="l"/>
                <a:tab pos="5924550" algn="l"/>
                <a:tab pos="6418263" algn="l"/>
                <a:tab pos="6911975" algn="l"/>
                <a:tab pos="7407275" algn="l"/>
                <a:tab pos="7900988" algn="l"/>
                <a:tab pos="8394700" algn="l"/>
                <a:tab pos="8888413" algn="l"/>
                <a:tab pos="9382125" algn="l"/>
                <a:tab pos="987583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3713" algn="l"/>
                <a:tab pos="987425" algn="l"/>
                <a:tab pos="1481138" algn="l"/>
                <a:tab pos="1974850" algn="l"/>
                <a:tab pos="2468563" algn="l"/>
                <a:tab pos="2962275" algn="l"/>
                <a:tab pos="3455988" algn="l"/>
                <a:tab pos="3949700" algn="l"/>
                <a:tab pos="4443413" algn="l"/>
                <a:tab pos="4937125" algn="l"/>
                <a:tab pos="5430838" algn="l"/>
                <a:tab pos="5924550" algn="l"/>
                <a:tab pos="6418263" algn="l"/>
                <a:tab pos="6911975" algn="l"/>
                <a:tab pos="7407275" algn="l"/>
                <a:tab pos="7900988" algn="l"/>
                <a:tab pos="8394700" algn="l"/>
                <a:tab pos="8888413" algn="l"/>
                <a:tab pos="9382125" algn="l"/>
                <a:tab pos="987583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3713" algn="l"/>
                <a:tab pos="987425" algn="l"/>
                <a:tab pos="1481138" algn="l"/>
                <a:tab pos="1974850" algn="l"/>
                <a:tab pos="2468563" algn="l"/>
                <a:tab pos="2962275" algn="l"/>
                <a:tab pos="3455988" algn="l"/>
                <a:tab pos="3949700" algn="l"/>
                <a:tab pos="4443413" algn="l"/>
                <a:tab pos="4937125" algn="l"/>
                <a:tab pos="5430838" algn="l"/>
                <a:tab pos="5924550" algn="l"/>
                <a:tab pos="6418263" algn="l"/>
                <a:tab pos="6911975" algn="l"/>
                <a:tab pos="7407275" algn="l"/>
                <a:tab pos="7900988" algn="l"/>
                <a:tab pos="8394700" algn="l"/>
                <a:tab pos="8888413" algn="l"/>
                <a:tab pos="9382125" algn="l"/>
                <a:tab pos="987583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3713" algn="l"/>
                <a:tab pos="987425" algn="l"/>
                <a:tab pos="1481138" algn="l"/>
                <a:tab pos="1974850" algn="l"/>
                <a:tab pos="2468563" algn="l"/>
                <a:tab pos="2962275" algn="l"/>
                <a:tab pos="3455988" algn="l"/>
                <a:tab pos="3949700" algn="l"/>
                <a:tab pos="4443413" algn="l"/>
                <a:tab pos="4937125" algn="l"/>
                <a:tab pos="5430838" algn="l"/>
                <a:tab pos="5924550" algn="l"/>
                <a:tab pos="6418263" algn="l"/>
                <a:tab pos="6911975" algn="l"/>
                <a:tab pos="7407275" algn="l"/>
                <a:tab pos="7900988" algn="l"/>
                <a:tab pos="8394700" algn="l"/>
                <a:tab pos="8888413" algn="l"/>
                <a:tab pos="9382125" algn="l"/>
                <a:tab pos="987583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3713" algn="l"/>
                <a:tab pos="987425" algn="l"/>
                <a:tab pos="1481138" algn="l"/>
                <a:tab pos="1974850" algn="l"/>
                <a:tab pos="2468563" algn="l"/>
                <a:tab pos="2962275" algn="l"/>
                <a:tab pos="3455988" algn="l"/>
                <a:tab pos="3949700" algn="l"/>
                <a:tab pos="4443413" algn="l"/>
                <a:tab pos="4937125" algn="l"/>
                <a:tab pos="5430838" algn="l"/>
                <a:tab pos="5924550" algn="l"/>
                <a:tab pos="6418263" algn="l"/>
                <a:tab pos="6911975" algn="l"/>
                <a:tab pos="7407275" algn="l"/>
                <a:tab pos="7900988" algn="l"/>
                <a:tab pos="8394700" algn="l"/>
                <a:tab pos="8888413" algn="l"/>
                <a:tab pos="9382125" algn="l"/>
                <a:tab pos="987583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5DA215C8-196D-46D0-80D2-E1B42A66CFD4}" type="slidenum">
              <a:rPr lang="en-US" altLang="en-US" sz="1300" smtClean="0"/>
              <a:pPr>
                <a:spcBef>
                  <a:spcPct val="0"/>
                </a:spcBef>
                <a:buClrTx/>
                <a:buFontTx/>
                <a:buNone/>
              </a:pPr>
              <a:t>26</a:t>
            </a:fld>
            <a:endParaRPr lang="en-US" altLang="en-US" sz="1300"/>
          </a:p>
        </p:txBody>
      </p:sp>
      <p:sp>
        <p:nvSpPr>
          <p:cNvPr id="89091" name="Text Box 1"/>
          <p:cNvSpPr txBox="1">
            <a:spLocks noChangeArrowheads="1"/>
          </p:cNvSpPr>
          <p:nvPr/>
        </p:nvSpPr>
        <p:spPr bwMode="auto">
          <a:xfrm>
            <a:off x="4022725" y="9723438"/>
            <a:ext cx="3076575" cy="51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9153" tIns="49382" rIns="99153" bIns="49382" anchor="b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FontTx/>
              <a:buNone/>
            </a:pPr>
            <a:fld id="{8F8090AE-1899-4CB3-8D44-645A5CE899F5}" type="slidenum">
              <a:rPr lang="en-US" altLang="en-US" sz="1300"/>
              <a:pPr algn="r" eaLnBrk="1" hangingPunct="1">
                <a:spcBef>
                  <a:spcPct val="0"/>
                </a:spcBef>
                <a:buClrTx/>
                <a:buFontTx/>
                <a:buNone/>
              </a:pPr>
              <a:t>26</a:t>
            </a:fld>
            <a:endParaRPr lang="en-US" altLang="en-US" sz="1300"/>
          </a:p>
        </p:txBody>
      </p:sp>
      <p:sp>
        <p:nvSpPr>
          <p:cNvPr id="8909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6763"/>
            <a:ext cx="5118100" cy="3838575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89093" name="Text Box 3"/>
          <p:cNvSpPr txBox="1">
            <a:spLocks noChangeArrowheads="1"/>
          </p:cNvSpPr>
          <p:nvPr/>
        </p:nvSpPr>
        <p:spPr bwMode="auto">
          <a:xfrm>
            <a:off x="946150" y="4862513"/>
            <a:ext cx="5207000" cy="4606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8764" tIns="49382" rIns="98764" bIns="49382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91520322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10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3713" algn="l"/>
                <a:tab pos="987425" algn="l"/>
                <a:tab pos="1481138" algn="l"/>
                <a:tab pos="1974850" algn="l"/>
                <a:tab pos="2468563" algn="l"/>
                <a:tab pos="2962275" algn="l"/>
                <a:tab pos="3455988" algn="l"/>
                <a:tab pos="3949700" algn="l"/>
                <a:tab pos="4443413" algn="l"/>
                <a:tab pos="4937125" algn="l"/>
                <a:tab pos="5430838" algn="l"/>
                <a:tab pos="5924550" algn="l"/>
                <a:tab pos="6418263" algn="l"/>
                <a:tab pos="6911975" algn="l"/>
                <a:tab pos="7407275" algn="l"/>
                <a:tab pos="7900988" algn="l"/>
                <a:tab pos="8394700" algn="l"/>
                <a:tab pos="8888413" algn="l"/>
                <a:tab pos="9382125" algn="l"/>
                <a:tab pos="987583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3713" algn="l"/>
                <a:tab pos="987425" algn="l"/>
                <a:tab pos="1481138" algn="l"/>
                <a:tab pos="1974850" algn="l"/>
                <a:tab pos="2468563" algn="l"/>
                <a:tab pos="2962275" algn="l"/>
                <a:tab pos="3455988" algn="l"/>
                <a:tab pos="3949700" algn="l"/>
                <a:tab pos="4443413" algn="l"/>
                <a:tab pos="4937125" algn="l"/>
                <a:tab pos="5430838" algn="l"/>
                <a:tab pos="5924550" algn="l"/>
                <a:tab pos="6418263" algn="l"/>
                <a:tab pos="6911975" algn="l"/>
                <a:tab pos="7407275" algn="l"/>
                <a:tab pos="7900988" algn="l"/>
                <a:tab pos="8394700" algn="l"/>
                <a:tab pos="8888413" algn="l"/>
                <a:tab pos="9382125" algn="l"/>
                <a:tab pos="987583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3713" algn="l"/>
                <a:tab pos="987425" algn="l"/>
                <a:tab pos="1481138" algn="l"/>
                <a:tab pos="1974850" algn="l"/>
                <a:tab pos="2468563" algn="l"/>
                <a:tab pos="2962275" algn="l"/>
                <a:tab pos="3455988" algn="l"/>
                <a:tab pos="3949700" algn="l"/>
                <a:tab pos="4443413" algn="l"/>
                <a:tab pos="4937125" algn="l"/>
                <a:tab pos="5430838" algn="l"/>
                <a:tab pos="5924550" algn="l"/>
                <a:tab pos="6418263" algn="l"/>
                <a:tab pos="6911975" algn="l"/>
                <a:tab pos="7407275" algn="l"/>
                <a:tab pos="7900988" algn="l"/>
                <a:tab pos="8394700" algn="l"/>
                <a:tab pos="8888413" algn="l"/>
                <a:tab pos="9382125" algn="l"/>
                <a:tab pos="987583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3713" algn="l"/>
                <a:tab pos="987425" algn="l"/>
                <a:tab pos="1481138" algn="l"/>
                <a:tab pos="1974850" algn="l"/>
                <a:tab pos="2468563" algn="l"/>
                <a:tab pos="2962275" algn="l"/>
                <a:tab pos="3455988" algn="l"/>
                <a:tab pos="3949700" algn="l"/>
                <a:tab pos="4443413" algn="l"/>
                <a:tab pos="4937125" algn="l"/>
                <a:tab pos="5430838" algn="l"/>
                <a:tab pos="5924550" algn="l"/>
                <a:tab pos="6418263" algn="l"/>
                <a:tab pos="6911975" algn="l"/>
                <a:tab pos="7407275" algn="l"/>
                <a:tab pos="7900988" algn="l"/>
                <a:tab pos="8394700" algn="l"/>
                <a:tab pos="8888413" algn="l"/>
                <a:tab pos="9382125" algn="l"/>
                <a:tab pos="987583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3713" algn="l"/>
                <a:tab pos="987425" algn="l"/>
                <a:tab pos="1481138" algn="l"/>
                <a:tab pos="1974850" algn="l"/>
                <a:tab pos="2468563" algn="l"/>
                <a:tab pos="2962275" algn="l"/>
                <a:tab pos="3455988" algn="l"/>
                <a:tab pos="3949700" algn="l"/>
                <a:tab pos="4443413" algn="l"/>
                <a:tab pos="4937125" algn="l"/>
                <a:tab pos="5430838" algn="l"/>
                <a:tab pos="5924550" algn="l"/>
                <a:tab pos="6418263" algn="l"/>
                <a:tab pos="6911975" algn="l"/>
                <a:tab pos="7407275" algn="l"/>
                <a:tab pos="7900988" algn="l"/>
                <a:tab pos="8394700" algn="l"/>
                <a:tab pos="8888413" algn="l"/>
                <a:tab pos="9382125" algn="l"/>
                <a:tab pos="987583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3713" algn="l"/>
                <a:tab pos="987425" algn="l"/>
                <a:tab pos="1481138" algn="l"/>
                <a:tab pos="1974850" algn="l"/>
                <a:tab pos="2468563" algn="l"/>
                <a:tab pos="2962275" algn="l"/>
                <a:tab pos="3455988" algn="l"/>
                <a:tab pos="3949700" algn="l"/>
                <a:tab pos="4443413" algn="l"/>
                <a:tab pos="4937125" algn="l"/>
                <a:tab pos="5430838" algn="l"/>
                <a:tab pos="5924550" algn="l"/>
                <a:tab pos="6418263" algn="l"/>
                <a:tab pos="6911975" algn="l"/>
                <a:tab pos="7407275" algn="l"/>
                <a:tab pos="7900988" algn="l"/>
                <a:tab pos="8394700" algn="l"/>
                <a:tab pos="8888413" algn="l"/>
                <a:tab pos="9382125" algn="l"/>
                <a:tab pos="987583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3713" algn="l"/>
                <a:tab pos="987425" algn="l"/>
                <a:tab pos="1481138" algn="l"/>
                <a:tab pos="1974850" algn="l"/>
                <a:tab pos="2468563" algn="l"/>
                <a:tab pos="2962275" algn="l"/>
                <a:tab pos="3455988" algn="l"/>
                <a:tab pos="3949700" algn="l"/>
                <a:tab pos="4443413" algn="l"/>
                <a:tab pos="4937125" algn="l"/>
                <a:tab pos="5430838" algn="l"/>
                <a:tab pos="5924550" algn="l"/>
                <a:tab pos="6418263" algn="l"/>
                <a:tab pos="6911975" algn="l"/>
                <a:tab pos="7407275" algn="l"/>
                <a:tab pos="7900988" algn="l"/>
                <a:tab pos="8394700" algn="l"/>
                <a:tab pos="8888413" algn="l"/>
                <a:tab pos="9382125" algn="l"/>
                <a:tab pos="987583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3713" algn="l"/>
                <a:tab pos="987425" algn="l"/>
                <a:tab pos="1481138" algn="l"/>
                <a:tab pos="1974850" algn="l"/>
                <a:tab pos="2468563" algn="l"/>
                <a:tab pos="2962275" algn="l"/>
                <a:tab pos="3455988" algn="l"/>
                <a:tab pos="3949700" algn="l"/>
                <a:tab pos="4443413" algn="l"/>
                <a:tab pos="4937125" algn="l"/>
                <a:tab pos="5430838" algn="l"/>
                <a:tab pos="5924550" algn="l"/>
                <a:tab pos="6418263" algn="l"/>
                <a:tab pos="6911975" algn="l"/>
                <a:tab pos="7407275" algn="l"/>
                <a:tab pos="7900988" algn="l"/>
                <a:tab pos="8394700" algn="l"/>
                <a:tab pos="8888413" algn="l"/>
                <a:tab pos="9382125" algn="l"/>
                <a:tab pos="987583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3713" algn="l"/>
                <a:tab pos="987425" algn="l"/>
                <a:tab pos="1481138" algn="l"/>
                <a:tab pos="1974850" algn="l"/>
                <a:tab pos="2468563" algn="l"/>
                <a:tab pos="2962275" algn="l"/>
                <a:tab pos="3455988" algn="l"/>
                <a:tab pos="3949700" algn="l"/>
                <a:tab pos="4443413" algn="l"/>
                <a:tab pos="4937125" algn="l"/>
                <a:tab pos="5430838" algn="l"/>
                <a:tab pos="5924550" algn="l"/>
                <a:tab pos="6418263" algn="l"/>
                <a:tab pos="6911975" algn="l"/>
                <a:tab pos="7407275" algn="l"/>
                <a:tab pos="7900988" algn="l"/>
                <a:tab pos="8394700" algn="l"/>
                <a:tab pos="8888413" algn="l"/>
                <a:tab pos="9382125" algn="l"/>
                <a:tab pos="987583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63DA3DA7-7B51-4075-958E-B74AE0141113}" type="slidenum">
              <a:rPr lang="en-US" altLang="en-US" sz="1300" smtClean="0"/>
              <a:pPr>
                <a:spcBef>
                  <a:spcPct val="0"/>
                </a:spcBef>
                <a:buClrTx/>
                <a:buFontTx/>
                <a:buNone/>
              </a:pPr>
              <a:t>27</a:t>
            </a:fld>
            <a:endParaRPr lang="en-US" altLang="en-US" sz="1300"/>
          </a:p>
        </p:txBody>
      </p:sp>
      <p:sp>
        <p:nvSpPr>
          <p:cNvPr id="7171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0600" y="765175"/>
            <a:ext cx="5119688" cy="3840163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7172" name="Text Box 2"/>
          <p:cNvSpPr txBox="1">
            <a:spLocks noChangeArrowheads="1"/>
          </p:cNvSpPr>
          <p:nvPr/>
        </p:nvSpPr>
        <p:spPr bwMode="auto">
          <a:xfrm>
            <a:off x="946150" y="4862513"/>
            <a:ext cx="5207000" cy="4606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8764" tIns="49382" rIns="98764" bIns="49382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052333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10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3713" algn="l"/>
                <a:tab pos="987425" algn="l"/>
                <a:tab pos="1481138" algn="l"/>
                <a:tab pos="1974850" algn="l"/>
                <a:tab pos="2468563" algn="l"/>
                <a:tab pos="2962275" algn="l"/>
                <a:tab pos="3455988" algn="l"/>
                <a:tab pos="3949700" algn="l"/>
                <a:tab pos="4443413" algn="l"/>
                <a:tab pos="4937125" algn="l"/>
                <a:tab pos="5430838" algn="l"/>
                <a:tab pos="5924550" algn="l"/>
                <a:tab pos="6418263" algn="l"/>
                <a:tab pos="6911975" algn="l"/>
                <a:tab pos="7407275" algn="l"/>
                <a:tab pos="7900988" algn="l"/>
                <a:tab pos="8394700" algn="l"/>
                <a:tab pos="8888413" algn="l"/>
                <a:tab pos="9382125" algn="l"/>
                <a:tab pos="987583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3713" algn="l"/>
                <a:tab pos="987425" algn="l"/>
                <a:tab pos="1481138" algn="l"/>
                <a:tab pos="1974850" algn="l"/>
                <a:tab pos="2468563" algn="l"/>
                <a:tab pos="2962275" algn="l"/>
                <a:tab pos="3455988" algn="l"/>
                <a:tab pos="3949700" algn="l"/>
                <a:tab pos="4443413" algn="l"/>
                <a:tab pos="4937125" algn="l"/>
                <a:tab pos="5430838" algn="l"/>
                <a:tab pos="5924550" algn="l"/>
                <a:tab pos="6418263" algn="l"/>
                <a:tab pos="6911975" algn="l"/>
                <a:tab pos="7407275" algn="l"/>
                <a:tab pos="7900988" algn="l"/>
                <a:tab pos="8394700" algn="l"/>
                <a:tab pos="8888413" algn="l"/>
                <a:tab pos="9382125" algn="l"/>
                <a:tab pos="987583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3713" algn="l"/>
                <a:tab pos="987425" algn="l"/>
                <a:tab pos="1481138" algn="l"/>
                <a:tab pos="1974850" algn="l"/>
                <a:tab pos="2468563" algn="l"/>
                <a:tab pos="2962275" algn="l"/>
                <a:tab pos="3455988" algn="l"/>
                <a:tab pos="3949700" algn="l"/>
                <a:tab pos="4443413" algn="l"/>
                <a:tab pos="4937125" algn="l"/>
                <a:tab pos="5430838" algn="l"/>
                <a:tab pos="5924550" algn="l"/>
                <a:tab pos="6418263" algn="l"/>
                <a:tab pos="6911975" algn="l"/>
                <a:tab pos="7407275" algn="l"/>
                <a:tab pos="7900988" algn="l"/>
                <a:tab pos="8394700" algn="l"/>
                <a:tab pos="8888413" algn="l"/>
                <a:tab pos="9382125" algn="l"/>
                <a:tab pos="987583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3713" algn="l"/>
                <a:tab pos="987425" algn="l"/>
                <a:tab pos="1481138" algn="l"/>
                <a:tab pos="1974850" algn="l"/>
                <a:tab pos="2468563" algn="l"/>
                <a:tab pos="2962275" algn="l"/>
                <a:tab pos="3455988" algn="l"/>
                <a:tab pos="3949700" algn="l"/>
                <a:tab pos="4443413" algn="l"/>
                <a:tab pos="4937125" algn="l"/>
                <a:tab pos="5430838" algn="l"/>
                <a:tab pos="5924550" algn="l"/>
                <a:tab pos="6418263" algn="l"/>
                <a:tab pos="6911975" algn="l"/>
                <a:tab pos="7407275" algn="l"/>
                <a:tab pos="7900988" algn="l"/>
                <a:tab pos="8394700" algn="l"/>
                <a:tab pos="8888413" algn="l"/>
                <a:tab pos="9382125" algn="l"/>
                <a:tab pos="987583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3713" algn="l"/>
                <a:tab pos="987425" algn="l"/>
                <a:tab pos="1481138" algn="l"/>
                <a:tab pos="1974850" algn="l"/>
                <a:tab pos="2468563" algn="l"/>
                <a:tab pos="2962275" algn="l"/>
                <a:tab pos="3455988" algn="l"/>
                <a:tab pos="3949700" algn="l"/>
                <a:tab pos="4443413" algn="l"/>
                <a:tab pos="4937125" algn="l"/>
                <a:tab pos="5430838" algn="l"/>
                <a:tab pos="5924550" algn="l"/>
                <a:tab pos="6418263" algn="l"/>
                <a:tab pos="6911975" algn="l"/>
                <a:tab pos="7407275" algn="l"/>
                <a:tab pos="7900988" algn="l"/>
                <a:tab pos="8394700" algn="l"/>
                <a:tab pos="8888413" algn="l"/>
                <a:tab pos="9382125" algn="l"/>
                <a:tab pos="987583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3713" algn="l"/>
                <a:tab pos="987425" algn="l"/>
                <a:tab pos="1481138" algn="l"/>
                <a:tab pos="1974850" algn="l"/>
                <a:tab pos="2468563" algn="l"/>
                <a:tab pos="2962275" algn="l"/>
                <a:tab pos="3455988" algn="l"/>
                <a:tab pos="3949700" algn="l"/>
                <a:tab pos="4443413" algn="l"/>
                <a:tab pos="4937125" algn="l"/>
                <a:tab pos="5430838" algn="l"/>
                <a:tab pos="5924550" algn="l"/>
                <a:tab pos="6418263" algn="l"/>
                <a:tab pos="6911975" algn="l"/>
                <a:tab pos="7407275" algn="l"/>
                <a:tab pos="7900988" algn="l"/>
                <a:tab pos="8394700" algn="l"/>
                <a:tab pos="8888413" algn="l"/>
                <a:tab pos="9382125" algn="l"/>
                <a:tab pos="987583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3713" algn="l"/>
                <a:tab pos="987425" algn="l"/>
                <a:tab pos="1481138" algn="l"/>
                <a:tab pos="1974850" algn="l"/>
                <a:tab pos="2468563" algn="l"/>
                <a:tab pos="2962275" algn="l"/>
                <a:tab pos="3455988" algn="l"/>
                <a:tab pos="3949700" algn="l"/>
                <a:tab pos="4443413" algn="l"/>
                <a:tab pos="4937125" algn="l"/>
                <a:tab pos="5430838" algn="l"/>
                <a:tab pos="5924550" algn="l"/>
                <a:tab pos="6418263" algn="l"/>
                <a:tab pos="6911975" algn="l"/>
                <a:tab pos="7407275" algn="l"/>
                <a:tab pos="7900988" algn="l"/>
                <a:tab pos="8394700" algn="l"/>
                <a:tab pos="8888413" algn="l"/>
                <a:tab pos="9382125" algn="l"/>
                <a:tab pos="987583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3713" algn="l"/>
                <a:tab pos="987425" algn="l"/>
                <a:tab pos="1481138" algn="l"/>
                <a:tab pos="1974850" algn="l"/>
                <a:tab pos="2468563" algn="l"/>
                <a:tab pos="2962275" algn="l"/>
                <a:tab pos="3455988" algn="l"/>
                <a:tab pos="3949700" algn="l"/>
                <a:tab pos="4443413" algn="l"/>
                <a:tab pos="4937125" algn="l"/>
                <a:tab pos="5430838" algn="l"/>
                <a:tab pos="5924550" algn="l"/>
                <a:tab pos="6418263" algn="l"/>
                <a:tab pos="6911975" algn="l"/>
                <a:tab pos="7407275" algn="l"/>
                <a:tab pos="7900988" algn="l"/>
                <a:tab pos="8394700" algn="l"/>
                <a:tab pos="8888413" algn="l"/>
                <a:tab pos="9382125" algn="l"/>
                <a:tab pos="987583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3713" algn="l"/>
                <a:tab pos="987425" algn="l"/>
                <a:tab pos="1481138" algn="l"/>
                <a:tab pos="1974850" algn="l"/>
                <a:tab pos="2468563" algn="l"/>
                <a:tab pos="2962275" algn="l"/>
                <a:tab pos="3455988" algn="l"/>
                <a:tab pos="3949700" algn="l"/>
                <a:tab pos="4443413" algn="l"/>
                <a:tab pos="4937125" algn="l"/>
                <a:tab pos="5430838" algn="l"/>
                <a:tab pos="5924550" algn="l"/>
                <a:tab pos="6418263" algn="l"/>
                <a:tab pos="6911975" algn="l"/>
                <a:tab pos="7407275" algn="l"/>
                <a:tab pos="7900988" algn="l"/>
                <a:tab pos="8394700" algn="l"/>
                <a:tab pos="8888413" algn="l"/>
                <a:tab pos="9382125" algn="l"/>
                <a:tab pos="987583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D4CB2B91-6495-4D57-88E9-A11671393E3F}" type="slidenum">
              <a:rPr lang="en-US" altLang="en-US" sz="1300" smtClean="0"/>
              <a:pPr>
                <a:spcBef>
                  <a:spcPct val="0"/>
                </a:spcBef>
                <a:buClrTx/>
                <a:buFontTx/>
                <a:buNone/>
              </a:pPr>
              <a:t>3</a:t>
            </a:fld>
            <a:endParaRPr lang="en-US" altLang="en-US" sz="1300"/>
          </a:p>
        </p:txBody>
      </p:sp>
      <p:sp>
        <p:nvSpPr>
          <p:cNvPr id="1536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0600" y="765175"/>
            <a:ext cx="5119688" cy="3840163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5364" name="Text Box 2"/>
          <p:cNvSpPr txBox="1">
            <a:spLocks noChangeArrowheads="1"/>
          </p:cNvSpPr>
          <p:nvPr/>
        </p:nvSpPr>
        <p:spPr bwMode="auto">
          <a:xfrm>
            <a:off x="946150" y="4862513"/>
            <a:ext cx="5207000" cy="4606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8764" tIns="49382" rIns="98764" bIns="49382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7597487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10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3713" algn="l"/>
                <a:tab pos="987425" algn="l"/>
                <a:tab pos="1481138" algn="l"/>
                <a:tab pos="1974850" algn="l"/>
                <a:tab pos="2468563" algn="l"/>
                <a:tab pos="2962275" algn="l"/>
                <a:tab pos="3455988" algn="l"/>
                <a:tab pos="3949700" algn="l"/>
                <a:tab pos="4443413" algn="l"/>
                <a:tab pos="4937125" algn="l"/>
                <a:tab pos="5430838" algn="l"/>
                <a:tab pos="5924550" algn="l"/>
                <a:tab pos="6418263" algn="l"/>
                <a:tab pos="6911975" algn="l"/>
                <a:tab pos="7407275" algn="l"/>
                <a:tab pos="7900988" algn="l"/>
                <a:tab pos="8394700" algn="l"/>
                <a:tab pos="8888413" algn="l"/>
                <a:tab pos="9382125" algn="l"/>
                <a:tab pos="987583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3713" algn="l"/>
                <a:tab pos="987425" algn="l"/>
                <a:tab pos="1481138" algn="l"/>
                <a:tab pos="1974850" algn="l"/>
                <a:tab pos="2468563" algn="l"/>
                <a:tab pos="2962275" algn="l"/>
                <a:tab pos="3455988" algn="l"/>
                <a:tab pos="3949700" algn="l"/>
                <a:tab pos="4443413" algn="l"/>
                <a:tab pos="4937125" algn="l"/>
                <a:tab pos="5430838" algn="l"/>
                <a:tab pos="5924550" algn="l"/>
                <a:tab pos="6418263" algn="l"/>
                <a:tab pos="6911975" algn="l"/>
                <a:tab pos="7407275" algn="l"/>
                <a:tab pos="7900988" algn="l"/>
                <a:tab pos="8394700" algn="l"/>
                <a:tab pos="8888413" algn="l"/>
                <a:tab pos="9382125" algn="l"/>
                <a:tab pos="987583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3713" algn="l"/>
                <a:tab pos="987425" algn="l"/>
                <a:tab pos="1481138" algn="l"/>
                <a:tab pos="1974850" algn="l"/>
                <a:tab pos="2468563" algn="l"/>
                <a:tab pos="2962275" algn="l"/>
                <a:tab pos="3455988" algn="l"/>
                <a:tab pos="3949700" algn="l"/>
                <a:tab pos="4443413" algn="l"/>
                <a:tab pos="4937125" algn="l"/>
                <a:tab pos="5430838" algn="l"/>
                <a:tab pos="5924550" algn="l"/>
                <a:tab pos="6418263" algn="l"/>
                <a:tab pos="6911975" algn="l"/>
                <a:tab pos="7407275" algn="l"/>
                <a:tab pos="7900988" algn="l"/>
                <a:tab pos="8394700" algn="l"/>
                <a:tab pos="8888413" algn="l"/>
                <a:tab pos="9382125" algn="l"/>
                <a:tab pos="987583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3713" algn="l"/>
                <a:tab pos="987425" algn="l"/>
                <a:tab pos="1481138" algn="l"/>
                <a:tab pos="1974850" algn="l"/>
                <a:tab pos="2468563" algn="l"/>
                <a:tab pos="2962275" algn="l"/>
                <a:tab pos="3455988" algn="l"/>
                <a:tab pos="3949700" algn="l"/>
                <a:tab pos="4443413" algn="l"/>
                <a:tab pos="4937125" algn="l"/>
                <a:tab pos="5430838" algn="l"/>
                <a:tab pos="5924550" algn="l"/>
                <a:tab pos="6418263" algn="l"/>
                <a:tab pos="6911975" algn="l"/>
                <a:tab pos="7407275" algn="l"/>
                <a:tab pos="7900988" algn="l"/>
                <a:tab pos="8394700" algn="l"/>
                <a:tab pos="8888413" algn="l"/>
                <a:tab pos="9382125" algn="l"/>
                <a:tab pos="987583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3713" algn="l"/>
                <a:tab pos="987425" algn="l"/>
                <a:tab pos="1481138" algn="l"/>
                <a:tab pos="1974850" algn="l"/>
                <a:tab pos="2468563" algn="l"/>
                <a:tab pos="2962275" algn="l"/>
                <a:tab pos="3455988" algn="l"/>
                <a:tab pos="3949700" algn="l"/>
                <a:tab pos="4443413" algn="l"/>
                <a:tab pos="4937125" algn="l"/>
                <a:tab pos="5430838" algn="l"/>
                <a:tab pos="5924550" algn="l"/>
                <a:tab pos="6418263" algn="l"/>
                <a:tab pos="6911975" algn="l"/>
                <a:tab pos="7407275" algn="l"/>
                <a:tab pos="7900988" algn="l"/>
                <a:tab pos="8394700" algn="l"/>
                <a:tab pos="8888413" algn="l"/>
                <a:tab pos="9382125" algn="l"/>
                <a:tab pos="987583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3713" algn="l"/>
                <a:tab pos="987425" algn="l"/>
                <a:tab pos="1481138" algn="l"/>
                <a:tab pos="1974850" algn="l"/>
                <a:tab pos="2468563" algn="l"/>
                <a:tab pos="2962275" algn="l"/>
                <a:tab pos="3455988" algn="l"/>
                <a:tab pos="3949700" algn="l"/>
                <a:tab pos="4443413" algn="l"/>
                <a:tab pos="4937125" algn="l"/>
                <a:tab pos="5430838" algn="l"/>
                <a:tab pos="5924550" algn="l"/>
                <a:tab pos="6418263" algn="l"/>
                <a:tab pos="6911975" algn="l"/>
                <a:tab pos="7407275" algn="l"/>
                <a:tab pos="7900988" algn="l"/>
                <a:tab pos="8394700" algn="l"/>
                <a:tab pos="8888413" algn="l"/>
                <a:tab pos="9382125" algn="l"/>
                <a:tab pos="987583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3713" algn="l"/>
                <a:tab pos="987425" algn="l"/>
                <a:tab pos="1481138" algn="l"/>
                <a:tab pos="1974850" algn="l"/>
                <a:tab pos="2468563" algn="l"/>
                <a:tab pos="2962275" algn="l"/>
                <a:tab pos="3455988" algn="l"/>
                <a:tab pos="3949700" algn="l"/>
                <a:tab pos="4443413" algn="l"/>
                <a:tab pos="4937125" algn="l"/>
                <a:tab pos="5430838" algn="l"/>
                <a:tab pos="5924550" algn="l"/>
                <a:tab pos="6418263" algn="l"/>
                <a:tab pos="6911975" algn="l"/>
                <a:tab pos="7407275" algn="l"/>
                <a:tab pos="7900988" algn="l"/>
                <a:tab pos="8394700" algn="l"/>
                <a:tab pos="8888413" algn="l"/>
                <a:tab pos="9382125" algn="l"/>
                <a:tab pos="987583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3713" algn="l"/>
                <a:tab pos="987425" algn="l"/>
                <a:tab pos="1481138" algn="l"/>
                <a:tab pos="1974850" algn="l"/>
                <a:tab pos="2468563" algn="l"/>
                <a:tab pos="2962275" algn="l"/>
                <a:tab pos="3455988" algn="l"/>
                <a:tab pos="3949700" algn="l"/>
                <a:tab pos="4443413" algn="l"/>
                <a:tab pos="4937125" algn="l"/>
                <a:tab pos="5430838" algn="l"/>
                <a:tab pos="5924550" algn="l"/>
                <a:tab pos="6418263" algn="l"/>
                <a:tab pos="6911975" algn="l"/>
                <a:tab pos="7407275" algn="l"/>
                <a:tab pos="7900988" algn="l"/>
                <a:tab pos="8394700" algn="l"/>
                <a:tab pos="8888413" algn="l"/>
                <a:tab pos="9382125" algn="l"/>
                <a:tab pos="987583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3713" algn="l"/>
                <a:tab pos="987425" algn="l"/>
                <a:tab pos="1481138" algn="l"/>
                <a:tab pos="1974850" algn="l"/>
                <a:tab pos="2468563" algn="l"/>
                <a:tab pos="2962275" algn="l"/>
                <a:tab pos="3455988" algn="l"/>
                <a:tab pos="3949700" algn="l"/>
                <a:tab pos="4443413" algn="l"/>
                <a:tab pos="4937125" algn="l"/>
                <a:tab pos="5430838" algn="l"/>
                <a:tab pos="5924550" algn="l"/>
                <a:tab pos="6418263" algn="l"/>
                <a:tab pos="6911975" algn="l"/>
                <a:tab pos="7407275" algn="l"/>
                <a:tab pos="7900988" algn="l"/>
                <a:tab pos="8394700" algn="l"/>
                <a:tab pos="8888413" algn="l"/>
                <a:tab pos="9382125" algn="l"/>
                <a:tab pos="987583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1D3D4A63-DBD4-4D65-AFFA-A797FCD28C08}" type="slidenum">
              <a:rPr lang="en-US" altLang="en-US" sz="1300" smtClean="0"/>
              <a:pPr>
                <a:spcBef>
                  <a:spcPct val="0"/>
                </a:spcBef>
                <a:buClrTx/>
                <a:buFontTx/>
                <a:buNone/>
              </a:pPr>
              <a:t>5</a:t>
            </a:fld>
            <a:endParaRPr lang="en-US" altLang="en-US" sz="1300"/>
          </a:p>
        </p:txBody>
      </p:sp>
      <p:sp>
        <p:nvSpPr>
          <p:cNvPr id="19459" name="Text Box 1"/>
          <p:cNvSpPr txBox="1">
            <a:spLocks noChangeArrowheads="1"/>
          </p:cNvSpPr>
          <p:nvPr/>
        </p:nvSpPr>
        <p:spPr bwMode="auto">
          <a:xfrm>
            <a:off x="4022725" y="9723438"/>
            <a:ext cx="3076575" cy="51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9153" tIns="49382" rIns="99153" bIns="49382" anchor="b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FontTx/>
              <a:buNone/>
            </a:pPr>
            <a:fld id="{D75E4AB7-DBD5-497B-ABDF-17A20F770DA1}" type="slidenum">
              <a:rPr lang="en-US" altLang="en-US" sz="1300">
                <a:latin typeface="Calibri" panose="020F0502020204030204" pitchFamily="34" charset="0"/>
              </a:rPr>
              <a:pPr algn="r" eaLnBrk="1" hangingPunct="1">
                <a:spcBef>
                  <a:spcPct val="0"/>
                </a:spcBef>
                <a:buClrTx/>
                <a:buFontTx/>
                <a:buNone/>
              </a:pPr>
              <a:t>5</a:t>
            </a:fld>
            <a:endParaRPr lang="en-US" altLang="en-US" sz="1300">
              <a:latin typeface="Calibri" panose="020F0502020204030204" pitchFamily="34" charset="0"/>
            </a:endParaRPr>
          </a:p>
        </p:txBody>
      </p:sp>
      <p:sp>
        <p:nvSpPr>
          <p:cNvPr id="1946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0600" y="765175"/>
            <a:ext cx="5119688" cy="3840163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9461" name="Text Box 3"/>
          <p:cNvSpPr txBox="1">
            <a:spLocks noChangeArrowheads="1"/>
          </p:cNvSpPr>
          <p:nvPr/>
        </p:nvSpPr>
        <p:spPr bwMode="auto">
          <a:xfrm>
            <a:off x="946150" y="4862513"/>
            <a:ext cx="5207000" cy="4606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9153" tIns="49382" rIns="99153" bIns="49382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300">
                <a:latin typeface="Calibri" panose="020F0502020204030204" pitchFamily="34" charset="0"/>
                <a:ea typeface="ＭＳ Ｐゴシック" panose="020B0600070205080204" pitchFamily="34" charset="-128"/>
              </a:rPr>
              <a:t>Card Trick: Phenomenon of recombination.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300">
                <a:latin typeface="Calibri" panose="020F0502020204030204" pitchFamily="34" charset="0"/>
                <a:ea typeface="ＭＳ Ｐゴシック" panose="020B0600070205080204" pitchFamily="34" charset="-128"/>
              </a:rPr>
              <a:t>genotype variants in LD with the variant of interest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1300">
              <a:latin typeface="Calibri" panose="020F0502020204030204" pitchFamily="34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62904393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10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3713" algn="l"/>
                <a:tab pos="987425" algn="l"/>
                <a:tab pos="1481138" algn="l"/>
                <a:tab pos="1974850" algn="l"/>
                <a:tab pos="2468563" algn="l"/>
                <a:tab pos="2962275" algn="l"/>
                <a:tab pos="3455988" algn="l"/>
                <a:tab pos="3949700" algn="l"/>
                <a:tab pos="4443413" algn="l"/>
                <a:tab pos="4937125" algn="l"/>
                <a:tab pos="5430838" algn="l"/>
                <a:tab pos="5924550" algn="l"/>
                <a:tab pos="6418263" algn="l"/>
                <a:tab pos="6911975" algn="l"/>
                <a:tab pos="7407275" algn="l"/>
                <a:tab pos="7900988" algn="l"/>
                <a:tab pos="8394700" algn="l"/>
                <a:tab pos="8888413" algn="l"/>
                <a:tab pos="9382125" algn="l"/>
                <a:tab pos="987583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3713" algn="l"/>
                <a:tab pos="987425" algn="l"/>
                <a:tab pos="1481138" algn="l"/>
                <a:tab pos="1974850" algn="l"/>
                <a:tab pos="2468563" algn="l"/>
                <a:tab pos="2962275" algn="l"/>
                <a:tab pos="3455988" algn="l"/>
                <a:tab pos="3949700" algn="l"/>
                <a:tab pos="4443413" algn="l"/>
                <a:tab pos="4937125" algn="l"/>
                <a:tab pos="5430838" algn="l"/>
                <a:tab pos="5924550" algn="l"/>
                <a:tab pos="6418263" algn="l"/>
                <a:tab pos="6911975" algn="l"/>
                <a:tab pos="7407275" algn="l"/>
                <a:tab pos="7900988" algn="l"/>
                <a:tab pos="8394700" algn="l"/>
                <a:tab pos="8888413" algn="l"/>
                <a:tab pos="9382125" algn="l"/>
                <a:tab pos="987583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3713" algn="l"/>
                <a:tab pos="987425" algn="l"/>
                <a:tab pos="1481138" algn="l"/>
                <a:tab pos="1974850" algn="l"/>
                <a:tab pos="2468563" algn="l"/>
                <a:tab pos="2962275" algn="l"/>
                <a:tab pos="3455988" algn="l"/>
                <a:tab pos="3949700" algn="l"/>
                <a:tab pos="4443413" algn="l"/>
                <a:tab pos="4937125" algn="l"/>
                <a:tab pos="5430838" algn="l"/>
                <a:tab pos="5924550" algn="l"/>
                <a:tab pos="6418263" algn="l"/>
                <a:tab pos="6911975" algn="l"/>
                <a:tab pos="7407275" algn="l"/>
                <a:tab pos="7900988" algn="l"/>
                <a:tab pos="8394700" algn="l"/>
                <a:tab pos="8888413" algn="l"/>
                <a:tab pos="9382125" algn="l"/>
                <a:tab pos="987583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3713" algn="l"/>
                <a:tab pos="987425" algn="l"/>
                <a:tab pos="1481138" algn="l"/>
                <a:tab pos="1974850" algn="l"/>
                <a:tab pos="2468563" algn="l"/>
                <a:tab pos="2962275" algn="l"/>
                <a:tab pos="3455988" algn="l"/>
                <a:tab pos="3949700" algn="l"/>
                <a:tab pos="4443413" algn="l"/>
                <a:tab pos="4937125" algn="l"/>
                <a:tab pos="5430838" algn="l"/>
                <a:tab pos="5924550" algn="l"/>
                <a:tab pos="6418263" algn="l"/>
                <a:tab pos="6911975" algn="l"/>
                <a:tab pos="7407275" algn="l"/>
                <a:tab pos="7900988" algn="l"/>
                <a:tab pos="8394700" algn="l"/>
                <a:tab pos="8888413" algn="l"/>
                <a:tab pos="9382125" algn="l"/>
                <a:tab pos="987583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3713" algn="l"/>
                <a:tab pos="987425" algn="l"/>
                <a:tab pos="1481138" algn="l"/>
                <a:tab pos="1974850" algn="l"/>
                <a:tab pos="2468563" algn="l"/>
                <a:tab pos="2962275" algn="l"/>
                <a:tab pos="3455988" algn="l"/>
                <a:tab pos="3949700" algn="l"/>
                <a:tab pos="4443413" algn="l"/>
                <a:tab pos="4937125" algn="l"/>
                <a:tab pos="5430838" algn="l"/>
                <a:tab pos="5924550" algn="l"/>
                <a:tab pos="6418263" algn="l"/>
                <a:tab pos="6911975" algn="l"/>
                <a:tab pos="7407275" algn="l"/>
                <a:tab pos="7900988" algn="l"/>
                <a:tab pos="8394700" algn="l"/>
                <a:tab pos="8888413" algn="l"/>
                <a:tab pos="9382125" algn="l"/>
                <a:tab pos="987583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3713" algn="l"/>
                <a:tab pos="987425" algn="l"/>
                <a:tab pos="1481138" algn="l"/>
                <a:tab pos="1974850" algn="l"/>
                <a:tab pos="2468563" algn="l"/>
                <a:tab pos="2962275" algn="l"/>
                <a:tab pos="3455988" algn="l"/>
                <a:tab pos="3949700" algn="l"/>
                <a:tab pos="4443413" algn="l"/>
                <a:tab pos="4937125" algn="l"/>
                <a:tab pos="5430838" algn="l"/>
                <a:tab pos="5924550" algn="l"/>
                <a:tab pos="6418263" algn="l"/>
                <a:tab pos="6911975" algn="l"/>
                <a:tab pos="7407275" algn="l"/>
                <a:tab pos="7900988" algn="l"/>
                <a:tab pos="8394700" algn="l"/>
                <a:tab pos="8888413" algn="l"/>
                <a:tab pos="9382125" algn="l"/>
                <a:tab pos="987583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3713" algn="l"/>
                <a:tab pos="987425" algn="l"/>
                <a:tab pos="1481138" algn="l"/>
                <a:tab pos="1974850" algn="l"/>
                <a:tab pos="2468563" algn="l"/>
                <a:tab pos="2962275" algn="l"/>
                <a:tab pos="3455988" algn="l"/>
                <a:tab pos="3949700" algn="l"/>
                <a:tab pos="4443413" algn="l"/>
                <a:tab pos="4937125" algn="l"/>
                <a:tab pos="5430838" algn="l"/>
                <a:tab pos="5924550" algn="l"/>
                <a:tab pos="6418263" algn="l"/>
                <a:tab pos="6911975" algn="l"/>
                <a:tab pos="7407275" algn="l"/>
                <a:tab pos="7900988" algn="l"/>
                <a:tab pos="8394700" algn="l"/>
                <a:tab pos="8888413" algn="l"/>
                <a:tab pos="9382125" algn="l"/>
                <a:tab pos="987583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3713" algn="l"/>
                <a:tab pos="987425" algn="l"/>
                <a:tab pos="1481138" algn="l"/>
                <a:tab pos="1974850" algn="l"/>
                <a:tab pos="2468563" algn="l"/>
                <a:tab pos="2962275" algn="l"/>
                <a:tab pos="3455988" algn="l"/>
                <a:tab pos="3949700" algn="l"/>
                <a:tab pos="4443413" algn="l"/>
                <a:tab pos="4937125" algn="l"/>
                <a:tab pos="5430838" algn="l"/>
                <a:tab pos="5924550" algn="l"/>
                <a:tab pos="6418263" algn="l"/>
                <a:tab pos="6911975" algn="l"/>
                <a:tab pos="7407275" algn="l"/>
                <a:tab pos="7900988" algn="l"/>
                <a:tab pos="8394700" algn="l"/>
                <a:tab pos="8888413" algn="l"/>
                <a:tab pos="9382125" algn="l"/>
                <a:tab pos="987583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3713" algn="l"/>
                <a:tab pos="987425" algn="l"/>
                <a:tab pos="1481138" algn="l"/>
                <a:tab pos="1974850" algn="l"/>
                <a:tab pos="2468563" algn="l"/>
                <a:tab pos="2962275" algn="l"/>
                <a:tab pos="3455988" algn="l"/>
                <a:tab pos="3949700" algn="l"/>
                <a:tab pos="4443413" algn="l"/>
                <a:tab pos="4937125" algn="l"/>
                <a:tab pos="5430838" algn="l"/>
                <a:tab pos="5924550" algn="l"/>
                <a:tab pos="6418263" algn="l"/>
                <a:tab pos="6911975" algn="l"/>
                <a:tab pos="7407275" algn="l"/>
                <a:tab pos="7900988" algn="l"/>
                <a:tab pos="8394700" algn="l"/>
                <a:tab pos="8888413" algn="l"/>
                <a:tab pos="9382125" algn="l"/>
                <a:tab pos="987583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C234A5D7-B6F9-4FB5-9CD1-B954B2D8046E}" type="slidenum">
              <a:rPr lang="en-US" altLang="en-US" sz="1300" smtClean="0"/>
              <a:pPr>
                <a:spcBef>
                  <a:spcPct val="0"/>
                </a:spcBef>
                <a:buClrTx/>
                <a:buFontTx/>
                <a:buNone/>
              </a:pPr>
              <a:t>6</a:t>
            </a:fld>
            <a:endParaRPr lang="en-US" altLang="en-US" sz="1300"/>
          </a:p>
        </p:txBody>
      </p:sp>
      <p:sp>
        <p:nvSpPr>
          <p:cNvPr id="2560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0600" y="765175"/>
            <a:ext cx="5119688" cy="3840163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5604" name="Text Box 2"/>
          <p:cNvSpPr txBox="1">
            <a:spLocks noChangeArrowheads="1"/>
          </p:cNvSpPr>
          <p:nvPr/>
        </p:nvSpPr>
        <p:spPr bwMode="auto">
          <a:xfrm>
            <a:off x="946150" y="4862513"/>
            <a:ext cx="5207000" cy="4606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8764" tIns="49382" rIns="98764" bIns="49382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613743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13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0" algn="l"/>
                <a:tab pos="420688" algn="l"/>
                <a:tab pos="842963" algn="l"/>
                <a:tab pos="1265238" algn="l"/>
                <a:tab pos="1687513" algn="l"/>
                <a:tab pos="2109788" algn="l"/>
                <a:tab pos="2532063" algn="l"/>
                <a:tab pos="2952750" algn="l"/>
                <a:tab pos="3375025" algn="l"/>
                <a:tab pos="3797300" algn="l"/>
                <a:tab pos="4219575" algn="l"/>
                <a:tab pos="4641850" algn="l"/>
                <a:tab pos="5064125" algn="l"/>
                <a:tab pos="5486400" algn="l"/>
                <a:tab pos="5907088" algn="l"/>
                <a:tab pos="6329363" algn="l"/>
                <a:tab pos="6751638" algn="l"/>
                <a:tab pos="7173913" algn="l"/>
                <a:tab pos="7596188" algn="l"/>
                <a:tab pos="8018463" algn="l"/>
                <a:tab pos="8440738" algn="l"/>
              </a:tabLs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tabLst>
                <a:tab pos="0" algn="l"/>
                <a:tab pos="420688" algn="l"/>
                <a:tab pos="842963" algn="l"/>
                <a:tab pos="1265238" algn="l"/>
                <a:tab pos="1687513" algn="l"/>
                <a:tab pos="2109788" algn="l"/>
                <a:tab pos="2532063" algn="l"/>
                <a:tab pos="2952750" algn="l"/>
                <a:tab pos="3375025" algn="l"/>
                <a:tab pos="3797300" algn="l"/>
                <a:tab pos="4219575" algn="l"/>
                <a:tab pos="4641850" algn="l"/>
                <a:tab pos="5064125" algn="l"/>
                <a:tab pos="5486400" algn="l"/>
                <a:tab pos="5907088" algn="l"/>
                <a:tab pos="6329363" algn="l"/>
                <a:tab pos="6751638" algn="l"/>
                <a:tab pos="7173913" algn="l"/>
                <a:tab pos="7596188" algn="l"/>
                <a:tab pos="8018463" algn="l"/>
                <a:tab pos="8440738" algn="l"/>
              </a:tabLs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tabLst>
                <a:tab pos="0" algn="l"/>
                <a:tab pos="420688" algn="l"/>
                <a:tab pos="842963" algn="l"/>
                <a:tab pos="1265238" algn="l"/>
                <a:tab pos="1687513" algn="l"/>
                <a:tab pos="2109788" algn="l"/>
                <a:tab pos="2532063" algn="l"/>
                <a:tab pos="2952750" algn="l"/>
                <a:tab pos="3375025" algn="l"/>
                <a:tab pos="3797300" algn="l"/>
                <a:tab pos="4219575" algn="l"/>
                <a:tab pos="4641850" algn="l"/>
                <a:tab pos="5064125" algn="l"/>
                <a:tab pos="5486400" algn="l"/>
                <a:tab pos="5907088" algn="l"/>
                <a:tab pos="6329363" algn="l"/>
                <a:tab pos="6751638" algn="l"/>
                <a:tab pos="7173913" algn="l"/>
                <a:tab pos="7596188" algn="l"/>
                <a:tab pos="8018463" algn="l"/>
                <a:tab pos="8440738" algn="l"/>
              </a:tabLs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tabLst>
                <a:tab pos="0" algn="l"/>
                <a:tab pos="420688" algn="l"/>
                <a:tab pos="842963" algn="l"/>
                <a:tab pos="1265238" algn="l"/>
                <a:tab pos="1687513" algn="l"/>
                <a:tab pos="2109788" algn="l"/>
                <a:tab pos="2532063" algn="l"/>
                <a:tab pos="2952750" algn="l"/>
                <a:tab pos="3375025" algn="l"/>
                <a:tab pos="3797300" algn="l"/>
                <a:tab pos="4219575" algn="l"/>
                <a:tab pos="4641850" algn="l"/>
                <a:tab pos="5064125" algn="l"/>
                <a:tab pos="5486400" algn="l"/>
                <a:tab pos="5907088" algn="l"/>
                <a:tab pos="6329363" algn="l"/>
                <a:tab pos="6751638" algn="l"/>
                <a:tab pos="7173913" algn="l"/>
                <a:tab pos="7596188" algn="l"/>
                <a:tab pos="8018463" algn="l"/>
                <a:tab pos="8440738" algn="l"/>
              </a:tabLs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tabLst>
                <a:tab pos="0" algn="l"/>
                <a:tab pos="420688" algn="l"/>
                <a:tab pos="842963" algn="l"/>
                <a:tab pos="1265238" algn="l"/>
                <a:tab pos="1687513" algn="l"/>
                <a:tab pos="2109788" algn="l"/>
                <a:tab pos="2532063" algn="l"/>
                <a:tab pos="2952750" algn="l"/>
                <a:tab pos="3375025" algn="l"/>
                <a:tab pos="3797300" algn="l"/>
                <a:tab pos="4219575" algn="l"/>
                <a:tab pos="4641850" algn="l"/>
                <a:tab pos="5064125" algn="l"/>
                <a:tab pos="5486400" algn="l"/>
                <a:tab pos="5907088" algn="l"/>
                <a:tab pos="6329363" algn="l"/>
                <a:tab pos="6751638" algn="l"/>
                <a:tab pos="7173913" algn="l"/>
                <a:tab pos="7596188" algn="l"/>
                <a:tab pos="8018463" algn="l"/>
                <a:tab pos="8440738" algn="l"/>
              </a:tabLs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20688" algn="l"/>
                <a:tab pos="842963" algn="l"/>
                <a:tab pos="1265238" algn="l"/>
                <a:tab pos="1687513" algn="l"/>
                <a:tab pos="2109788" algn="l"/>
                <a:tab pos="2532063" algn="l"/>
                <a:tab pos="2952750" algn="l"/>
                <a:tab pos="3375025" algn="l"/>
                <a:tab pos="3797300" algn="l"/>
                <a:tab pos="4219575" algn="l"/>
                <a:tab pos="4641850" algn="l"/>
                <a:tab pos="5064125" algn="l"/>
                <a:tab pos="5486400" algn="l"/>
                <a:tab pos="5907088" algn="l"/>
                <a:tab pos="6329363" algn="l"/>
                <a:tab pos="6751638" algn="l"/>
                <a:tab pos="7173913" algn="l"/>
                <a:tab pos="7596188" algn="l"/>
                <a:tab pos="8018463" algn="l"/>
                <a:tab pos="8440738" algn="l"/>
              </a:tabLs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20688" algn="l"/>
                <a:tab pos="842963" algn="l"/>
                <a:tab pos="1265238" algn="l"/>
                <a:tab pos="1687513" algn="l"/>
                <a:tab pos="2109788" algn="l"/>
                <a:tab pos="2532063" algn="l"/>
                <a:tab pos="2952750" algn="l"/>
                <a:tab pos="3375025" algn="l"/>
                <a:tab pos="3797300" algn="l"/>
                <a:tab pos="4219575" algn="l"/>
                <a:tab pos="4641850" algn="l"/>
                <a:tab pos="5064125" algn="l"/>
                <a:tab pos="5486400" algn="l"/>
                <a:tab pos="5907088" algn="l"/>
                <a:tab pos="6329363" algn="l"/>
                <a:tab pos="6751638" algn="l"/>
                <a:tab pos="7173913" algn="l"/>
                <a:tab pos="7596188" algn="l"/>
                <a:tab pos="8018463" algn="l"/>
                <a:tab pos="8440738" algn="l"/>
              </a:tabLs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20688" algn="l"/>
                <a:tab pos="842963" algn="l"/>
                <a:tab pos="1265238" algn="l"/>
                <a:tab pos="1687513" algn="l"/>
                <a:tab pos="2109788" algn="l"/>
                <a:tab pos="2532063" algn="l"/>
                <a:tab pos="2952750" algn="l"/>
                <a:tab pos="3375025" algn="l"/>
                <a:tab pos="3797300" algn="l"/>
                <a:tab pos="4219575" algn="l"/>
                <a:tab pos="4641850" algn="l"/>
                <a:tab pos="5064125" algn="l"/>
                <a:tab pos="5486400" algn="l"/>
                <a:tab pos="5907088" algn="l"/>
                <a:tab pos="6329363" algn="l"/>
                <a:tab pos="6751638" algn="l"/>
                <a:tab pos="7173913" algn="l"/>
                <a:tab pos="7596188" algn="l"/>
                <a:tab pos="8018463" algn="l"/>
                <a:tab pos="8440738" algn="l"/>
              </a:tabLs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20688" algn="l"/>
                <a:tab pos="842963" algn="l"/>
                <a:tab pos="1265238" algn="l"/>
                <a:tab pos="1687513" algn="l"/>
                <a:tab pos="2109788" algn="l"/>
                <a:tab pos="2532063" algn="l"/>
                <a:tab pos="2952750" algn="l"/>
                <a:tab pos="3375025" algn="l"/>
                <a:tab pos="3797300" algn="l"/>
                <a:tab pos="4219575" algn="l"/>
                <a:tab pos="4641850" algn="l"/>
                <a:tab pos="5064125" algn="l"/>
                <a:tab pos="5486400" algn="l"/>
                <a:tab pos="5907088" algn="l"/>
                <a:tab pos="6329363" algn="l"/>
                <a:tab pos="6751638" algn="l"/>
                <a:tab pos="7173913" algn="l"/>
                <a:tab pos="7596188" algn="l"/>
                <a:tab pos="8018463" algn="l"/>
                <a:tab pos="8440738" algn="l"/>
              </a:tabLs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eaLnBrk="1" hangingPunct="1"/>
            <a:fld id="{11719E8B-1CA4-CD43-A66B-8E05533DB563}" type="slidenum">
              <a:rPr lang="en-US" sz="1200">
                <a:solidFill>
                  <a:srgbClr val="000000"/>
                </a:solidFill>
              </a:rPr>
              <a:pPr eaLnBrk="1" hangingPunct="1"/>
              <a:t>7</a:t>
            </a:fld>
            <a:endParaRPr lang="en-US" sz="1200">
              <a:solidFill>
                <a:srgbClr val="000000"/>
              </a:solidFill>
            </a:endParaRPr>
          </a:p>
        </p:txBody>
      </p:sp>
      <p:sp>
        <p:nvSpPr>
          <p:cNvPr id="46083" name="Text Box 1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85800"/>
            <a:ext cx="4568825" cy="3425825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46084" name="Text Box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3225" cy="4111625"/>
          </a:xfr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none" numCol="1" anchor="ctr" anchorCtr="0" compatLnSpc="1">
            <a:prstTxWarp prst="textNoShape">
              <a:avLst/>
            </a:prstTxWarp>
          </a:bodyPr>
          <a:lstStyle/>
          <a:p>
            <a:endParaRPr lang="en-US">
              <a:latin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1581075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10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3713" algn="l"/>
                <a:tab pos="987425" algn="l"/>
                <a:tab pos="1481138" algn="l"/>
                <a:tab pos="1974850" algn="l"/>
                <a:tab pos="2468563" algn="l"/>
                <a:tab pos="2962275" algn="l"/>
                <a:tab pos="3455988" algn="l"/>
                <a:tab pos="3949700" algn="l"/>
                <a:tab pos="4443413" algn="l"/>
                <a:tab pos="4937125" algn="l"/>
                <a:tab pos="5430838" algn="l"/>
                <a:tab pos="5924550" algn="l"/>
                <a:tab pos="6418263" algn="l"/>
                <a:tab pos="6911975" algn="l"/>
                <a:tab pos="7407275" algn="l"/>
                <a:tab pos="7900988" algn="l"/>
                <a:tab pos="8394700" algn="l"/>
                <a:tab pos="8888413" algn="l"/>
                <a:tab pos="9382125" algn="l"/>
                <a:tab pos="987583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3713" algn="l"/>
                <a:tab pos="987425" algn="l"/>
                <a:tab pos="1481138" algn="l"/>
                <a:tab pos="1974850" algn="l"/>
                <a:tab pos="2468563" algn="l"/>
                <a:tab pos="2962275" algn="l"/>
                <a:tab pos="3455988" algn="l"/>
                <a:tab pos="3949700" algn="l"/>
                <a:tab pos="4443413" algn="l"/>
                <a:tab pos="4937125" algn="l"/>
                <a:tab pos="5430838" algn="l"/>
                <a:tab pos="5924550" algn="l"/>
                <a:tab pos="6418263" algn="l"/>
                <a:tab pos="6911975" algn="l"/>
                <a:tab pos="7407275" algn="l"/>
                <a:tab pos="7900988" algn="l"/>
                <a:tab pos="8394700" algn="l"/>
                <a:tab pos="8888413" algn="l"/>
                <a:tab pos="9382125" algn="l"/>
                <a:tab pos="987583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3713" algn="l"/>
                <a:tab pos="987425" algn="l"/>
                <a:tab pos="1481138" algn="l"/>
                <a:tab pos="1974850" algn="l"/>
                <a:tab pos="2468563" algn="l"/>
                <a:tab pos="2962275" algn="l"/>
                <a:tab pos="3455988" algn="l"/>
                <a:tab pos="3949700" algn="l"/>
                <a:tab pos="4443413" algn="l"/>
                <a:tab pos="4937125" algn="l"/>
                <a:tab pos="5430838" algn="l"/>
                <a:tab pos="5924550" algn="l"/>
                <a:tab pos="6418263" algn="l"/>
                <a:tab pos="6911975" algn="l"/>
                <a:tab pos="7407275" algn="l"/>
                <a:tab pos="7900988" algn="l"/>
                <a:tab pos="8394700" algn="l"/>
                <a:tab pos="8888413" algn="l"/>
                <a:tab pos="9382125" algn="l"/>
                <a:tab pos="987583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3713" algn="l"/>
                <a:tab pos="987425" algn="l"/>
                <a:tab pos="1481138" algn="l"/>
                <a:tab pos="1974850" algn="l"/>
                <a:tab pos="2468563" algn="l"/>
                <a:tab pos="2962275" algn="l"/>
                <a:tab pos="3455988" algn="l"/>
                <a:tab pos="3949700" algn="l"/>
                <a:tab pos="4443413" algn="l"/>
                <a:tab pos="4937125" algn="l"/>
                <a:tab pos="5430838" algn="l"/>
                <a:tab pos="5924550" algn="l"/>
                <a:tab pos="6418263" algn="l"/>
                <a:tab pos="6911975" algn="l"/>
                <a:tab pos="7407275" algn="l"/>
                <a:tab pos="7900988" algn="l"/>
                <a:tab pos="8394700" algn="l"/>
                <a:tab pos="8888413" algn="l"/>
                <a:tab pos="9382125" algn="l"/>
                <a:tab pos="987583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3713" algn="l"/>
                <a:tab pos="987425" algn="l"/>
                <a:tab pos="1481138" algn="l"/>
                <a:tab pos="1974850" algn="l"/>
                <a:tab pos="2468563" algn="l"/>
                <a:tab pos="2962275" algn="l"/>
                <a:tab pos="3455988" algn="l"/>
                <a:tab pos="3949700" algn="l"/>
                <a:tab pos="4443413" algn="l"/>
                <a:tab pos="4937125" algn="l"/>
                <a:tab pos="5430838" algn="l"/>
                <a:tab pos="5924550" algn="l"/>
                <a:tab pos="6418263" algn="l"/>
                <a:tab pos="6911975" algn="l"/>
                <a:tab pos="7407275" algn="l"/>
                <a:tab pos="7900988" algn="l"/>
                <a:tab pos="8394700" algn="l"/>
                <a:tab pos="8888413" algn="l"/>
                <a:tab pos="9382125" algn="l"/>
                <a:tab pos="987583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3713" algn="l"/>
                <a:tab pos="987425" algn="l"/>
                <a:tab pos="1481138" algn="l"/>
                <a:tab pos="1974850" algn="l"/>
                <a:tab pos="2468563" algn="l"/>
                <a:tab pos="2962275" algn="l"/>
                <a:tab pos="3455988" algn="l"/>
                <a:tab pos="3949700" algn="l"/>
                <a:tab pos="4443413" algn="l"/>
                <a:tab pos="4937125" algn="l"/>
                <a:tab pos="5430838" algn="l"/>
                <a:tab pos="5924550" algn="l"/>
                <a:tab pos="6418263" algn="l"/>
                <a:tab pos="6911975" algn="l"/>
                <a:tab pos="7407275" algn="l"/>
                <a:tab pos="7900988" algn="l"/>
                <a:tab pos="8394700" algn="l"/>
                <a:tab pos="8888413" algn="l"/>
                <a:tab pos="9382125" algn="l"/>
                <a:tab pos="987583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3713" algn="l"/>
                <a:tab pos="987425" algn="l"/>
                <a:tab pos="1481138" algn="l"/>
                <a:tab pos="1974850" algn="l"/>
                <a:tab pos="2468563" algn="l"/>
                <a:tab pos="2962275" algn="l"/>
                <a:tab pos="3455988" algn="l"/>
                <a:tab pos="3949700" algn="l"/>
                <a:tab pos="4443413" algn="l"/>
                <a:tab pos="4937125" algn="l"/>
                <a:tab pos="5430838" algn="l"/>
                <a:tab pos="5924550" algn="l"/>
                <a:tab pos="6418263" algn="l"/>
                <a:tab pos="6911975" algn="l"/>
                <a:tab pos="7407275" algn="l"/>
                <a:tab pos="7900988" algn="l"/>
                <a:tab pos="8394700" algn="l"/>
                <a:tab pos="8888413" algn="l"/>
                <a:tab pos="9382125" algn="l"/>
                <a:tab pos="987583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3713" algn="l"/>
                <a:tab pos="987425" algn="l"/>
                <a:tab pos="1481138" algn="l"/>
                <a:tab pos="1974850" algn="l"/>
                <a:tab pos="2468563" algn="l"/>
                <a:tab pos="2962275" algn="l"/>
                <a:tab pos="3455988" algn="l"/>
                <a:tab pos="3949700" algn="l"/>
                <a:tab pos="4443413" algn="l"/>
                <a:tab pos="4937125" algn="l"/>
                <a:tab pos="5430838" algn="l"/>
                <a:tab pos="5924550" algn="l"/>
                <a:tab pos="6418263" algn="l"/>
                <a:tab pos="6911975" algn="l"/>
                <a:tab pos="7407275" algn="l"/>
                <a:tab pos="7900988" algn="l"/>
                <a:tab pos="8394700" algn="l"/>
                <a:tab pos="8888413" algn="l"/>
                <a:tab pos="9382125" algn="l"/>
                <a:tab pos="987583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3713" algn="l"/>
                <a:tab pos="987425" algn="l"/>
                <a:tab pos="1481138" algn="l"/>
                <a:tab pos="1974850" algn="l"/>
                <a:tab pos="2468563" algn="l"/>
                <a:tab pos="2962275" algn="l"/>
                <a:tab pos="3455988" algn="l"/>
                <a:tab pos="3949700" algn="l"/>
                <a:tab pos="4443413" algn="l"/>
                <a:tab pos="4937125" algn="l"/>
                <a:tab pos="5430838" algn="l"/>
                <a:tab pos="5924550" algn="l"/>
                <a:tab pos="6418263" algn="l"/>
                <a:tab pos="6911975" algn="l"/>
                <a:tab pos="7407275" algn="l"/>
                <a:tab pos="7900988" algn="l"/>
                <a:tab pos="8394700" algn="l"/>
                <a:tab pos="8888413" algn="l"/>
                <a:tab pos="9382125" algn="l"/>
                <a:tab pos="987583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F095C7E7-4AD8-42D5-A3F4-C8563B6BFFE5}" type="slidenum">
              <a:rPr lang="en-US" altLang="en-US" sz="1300" smtClean="0"/>
              <a:pPr>
                <a:spcBef>
                  <a:spcPct val="0"/>
                </a:spcBef>
                <a:buClrTx/>
                <a:buFontTx/>
                <a:buNone/>
              </a:pPr>
              <a:t>9</a:t>
            </a:fld>
            <a:endParaRPr lang="en-US" altLang="en-US" sz="1300"/>
          </a:p>
        </p:txBody>
      </p:sp>
      <p:sp>
        <p:nvSpPr>
          <p:cNvPr id="52227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0600" y="765175"/>
            <a:ext cx="5119688" cy="3840163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52228" name="Text Box 2"/>
          <p:cNvSpPr txBox="1">
            <a:spLocks noChangeArrowheads="1"/>
          </p:cNvSpPr>
          <p:nvPr/>
        </p:nvSpPr>
        <p:spPr bwMode="auto">
          <a:xfrm>
            <a:off x="946150" y="4859338"/>
            <a:ext cx="5207000" cy="4608512"/>
          </a:xfrm>
          <a:prstGeom prst="rect">
            <a:avLst/>
          </a:prstGeom>
          <a:solidFill>
            <a:srgbClr val="FFFFFF"/>
          </a:solidFill>
          <a:ln w="9360" cap="sq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8764" tIns="49382" rIns="98764" bIns="49382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1147516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10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3713" algn="l"/>
                <a:tab pos="987425" algn="l"/>
                <a:tab pos="1481138" algn="l"/>
                <a:tab pos="1974850" algn="l"/>
                <a:tab pos="2468563" algn="l"/>
                <a:tab pos="2962275" algn="l"/>
                <a:tab pos="3455988" algn="l"/>
                <a:tab pos="3949700" algn="l"/>
                <a:tab pos="4443413" algn="l"/>
                <a:tab pos="4937125" algn="l"/>
                <a:tab pos="5430838" algn="l"/>
                <a:tab pos="5924550" algn="l"/>
                <a:tab pos="6418263" algn="l"/>
                <a:tab pos="6911975" algn="l"/>
                <a:tab pos="7407275" algn="l"/>
                <a:tab pos="7900988" algn="l"/>
                <a:tab pos="8394700" algn="l"/>
                <a:tab pos="8888413" algn="l"/>
                <a:tab pos="9382125" algn="l"/>
                <a:tab pos="987583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3713" algn="l"/>
                <a:tab pos="987425" algn="l"/>
                <a:tab pos="1481138" algn="l"/>
                <a:tab pos="1974850" algn="l"/>
                <a:tab pos="2468563" algn="l"/>
                <a:tab pos="2962275" algn="l"/>
                <a:tab pos="3455988" algn="l"/>
                <a:tab pos="3949700" algn="l"/>
                <a:tab pos="4443413" algn="l"/>
                <a:tab pos="4937125" algn="l"/>
                <a:tab pos="5430838" algn="l"/>
                <a:tab pos="5924550" algn="l"/>
                <a:tab pos="6418263" algn="l"/>
                <a:tab pos="6911975" algn="l"/>
                <a:tab pos="7407275" algn="l"/>
                <a:tab pos="7900988" algn="l"/>
                <a:tab pos="8394700" algn="l"/>
                <a:tab pos="8888413" algn="l"/>
                <a:tab pos="9382125" algn="l"/>
                <a:tab pos="987583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3713" algn="l"/>
                <a:tab pos="987425" algn="l"/>
                <a:tab pos="1481138" algn="l"/>
                <a:tab pos="1974850" algn="l"/>
                <a:tab pos="2468563" algn="l"/>
                <a:tab pos="2962275" algn="l"/>
                <a:tab pos="3455988" algn="l"/>
                <a:tab pos="3949700" algn="l"/>
                <a:tab pos="4443413" algn="l"/>
                <a:tab pos="4937125" algn="l"/>
                <a:tab pos="5430838" algn="l"/>
                <a:tab pos="5924550" algn="l"/>
                <a:tab pos="6418263" algn="l"/>
                <a:tab pos="6911975" algn="l"/>
                <a:tab pos="7407275" algn="l"/>
                <a:tab pos="7900988" algn="l"/>
                <a:tab pos="8394700" algn="l"/>
                <a:tab pos="8888413" algn="l"/>
                <a:tab pos="9382125" algn="l"/>
                <a:tab pos="987583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3713" algn="l"/>
                <a:tab pos="987425" algn="l"/>
                <a:tab pos="1481138" algn="l"/>
                <a:tab pos="1974850" algn="l"/>
                <a:tab pos="2468563" algn="l"/>
                <a:tab pos="2962275" algn="l"/>
                <a:tab pos="3455988" algn="l"/>
                <a:tab pos="3949700" algn="l"/>
                <a:tab pos="4443413" algn="l"/>
                <a:tab pos="4937125" algn="l"/>
                <a:tab pos="5430838" algn="l"/>
                <a:tab pos="5924550" algn="l"/>
                <a:tab pos="6418263" algn="l"/>
                <a:tab pos="6911975" algn="l"/>
                <a:tab pos="7407275" algn="l"/>
                <a:tab pos="7900988" algn="l"/>
                <a:tab pos="8394700" algn="l"/>
                <a:tab pos="8888413" algn="l"/>
                <a:tab pos="9382125" algn="l"/>
                <a:tab pos="987583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3713" algn="l"/>
                <a:tab pos="987425" algn="l"/>
                <a:tab pos="1481138" algn="l"/>
                <a:tab pos="1974850" algn="l"/>
                <a:tab pos="2468563" algn="l"/>
                <a:tab pos="2962275" algn="l"/>
                <a:tab pos="3455988" algn="l"/>
                <a:tab pos="3949700" algn="l"/>
                <a:tab pos="4443413" algn="l"/>
                <a:tab pos="4937125" algn="l"/>
                <a:tab pos="5430838" algn="l"/>
                <a:tab pos="5924550" algn="l"/>
                <a:tab pos="6418263" algn="l"/>
                <a:tab pos="6911975" algn="l"/>
                <a:tab pos="7407275" algn="l"/>
                <a:tab pos="7900988" algn="l"/>
                <a:tab pos="8394700" algn="l"/>
                <a:tab pos="8888413" algn="l"/>
                <a:tab pos="9382125" algn="l"/>
                <a:tab pos="987583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3713" algn="l"/>
                <a:tab pos="987425" algn="l"/>
                <a:tab pos="1481138" algn="l"/>
                <a:tab pos="1974850" algn="l"/>
                <a:tab pos="2468563" algn="l"/>
                <a:tab pos="2962275" algn="l"/>
                <a:tab pos="3455988" algn="l"/>
                <a:tab pos="3949700" algn="l"/>
                <a:tab pos="4443413" algn="l"/>
                <a:tab pos="4937125" algn="l"/>
                <a:tab pos="5430838" algn="l"/>
                <a:tab pos="5924550" algn="l"/>
                <a:tab pos="6418263" algn="l"/>
                <a:tab pos="6911975" algn="l"/>
                <a:tab pos="7407275" algn="l"/>
                <a:tab pos="7900988" algn="l"/>
                <a:tab pos="8394700" algn="l"/>
                <a:tab pos="8888413" algn="l"/>
                <a:tab pos="9382125" algn="l"/>
                <a:tab pos="987583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3713" algn="l"/>
                <a:tab pos="987425" algn="l"/>
                <a:tab pos="1481138" algn="l"/>
                <a:tab pos="1974850" algn="l"/>
                <a:tab pos="2468563" algn="l"/>
                <a:tab pos="2962275" algn="l"/>
                <a:tab pos="3455988" algn="l"/>
                <a:tab pos="3949700" algn="l"/>
                <a:tab pos="4443413" algn="l"/>
                <a:tab pos="4937125" algn="l"/>
                <a:tab pos="5430838" algn="l"/>
                <a:tab pos="5924550" algn="l"/>
                <a:tab pos="6418263" algn="l"/>
                <a:tab pos="6911975" algn="l"/>
                <a:tab pos="7407275" algn="l"/>
                <a:tab pos="7900988" algn="l"/>
                <a:tab pos="8394700" algn="l"/>
                <a:tab pos="8888413" algn="l"/>
                <a:tab pos="9382125" algn="l"/>
                <a:tab pos="987583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3713" algn="l"/>
                <a:tab pos="987425" algn="l"/>
                <a:tab pos="1481138" algn="l"/>
                <a:tab pos="1974850" algn="l"/>
                <a:tab pos="2468563" algn="l"/>
                <a:tab pos="2962275" algn="l"/>
                <a:tab pos="3455988" algn="l"/>
                <a:tab pos="3949700" algn="l"/>
                <a:tab pos="4443413" algn="l"/>
                <a:tab pos="4937125" algn="l"/>
                <a:tab pos="5430838" algn="l"/>
                <a:tab pos="5924550" algn="l"/>
                <a:tab pos="6418263" algn="l"/>
                <a:tab pos="6911975" algn="l"/>
                <a:tab pos="7407275" algn="l"/>
                <a:tab pos="7900988" algn="l"/>
                <a:tab pos="8394700" algn="l"/>
                <a:tab pos="8888413" algn="l"/>
                <a:tab pos="9382125" algn="l"/>
                <a:tab pos="987583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3713" algn="l"/>
                <a:tab pos="987425" algn="l"/>
                <a:tab pos="1481138" algn="l"/>
                <a:tab pos="1974850" algn="l"/>
                <a:tab pos="2468563" algn="l"/>
                <a:tab pos="2962275" algn="l"/>
                <a:tab pos="3455988" algn="l"/>
                <a:tab pos="3949700" algn="l"/>
                <a:tab pos="4443413" algn="l"/>
                <a:tab pos="4937125" algn="l"/>
                <a:tab pos="5430838" algn="l"/>
                <a:tab pos="5924550" algn="l"/>
                <a:tab pos="6418263" algn="l"/>
                <a:tab pos="6911975" algn="l"/>
                <a:tab pos="7407275" algn="l"/>
                <a:tab pos="7900988" algn="l"/>
                <a:tab pos="8394700" algn="l"/>
                <a:tab pos="8888413" algn="l"/>
                <a:tab pos="9382125" algn="l"/>
                <a:tab pos="987583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5C35D92E-2A5C-4993-BA82-0E1A844891D9}" type="slidenum">
              <a:rPr lang="en-US" altLang="en-US" sz="1300" smtClean="0"/>
              <a:pPr>
                <a:spcBef>
                  <a:spcPct val="0"/>
                </a:spcBef>
                <a:buClrTx/>
                <a:buFontTx/>
                <a:buNone/>
              </a:pPr>
              <a:t>10</a:t>
            </a:fld>
            <a:endParaRPr lang="en-US" altLang="en-US" sz="1300"/>
          </a:p>
        </p:txBody>
      </p:sp>
      <p:sp>
        <p:nvSpPr>
          <p:cNvPr id="27651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0600" y="765175"/>
            <a:ext cx="5119688" cy="3840163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7652" name="Text Box 2"/>
          <p:cNvSpPr txBox="1">
            <a:spLocks noChangeArrowheads="1"/>
          </p:cNvSpPr>
          <p:nvPr/>
        </p:nvSpPr>
        <p:spPr bwMode="auto">
          <a:xfrm>
            <a:off x="946150" y="4862513"/>
            <a:ext cx="5207000" cy="4606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8764" tIns="49382" rIns="98764" bIns="49382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9870779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9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7DCD5C9C-ADB9-C748-A13D-AFCAC21EEF0F}" type="slidenum">
              <a:rPr lang="en-US"/>
              <a:pPr/>
              <a:t>11</a:t>
            </a:fld>
            <a:endParaRPr lang="en-US"/>
          </a:p>
        </p:txBody>
      </p:sp>
      <p:sp>
        <p:nvSpPr>
          <p:cNvPr id="107521" name="Text Box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4588" y="687388"/>
            <a:ext cx="4568825" cy="3427412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sp>
      <p:sp>
        <p:nvSpPr>
          <p:cNvPr id="107522" name="Text Box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4960" y="4342535"/>
            <a:ext cx="5486680" cy="4114511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68390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C2F250-967F-4FC5-A924-235EB38CBF6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579877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73C15F-C9C0-4697-AFE5-F1F70012529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703032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4638" y="274638"/>
            <a:ext cx="2055812" cy="584517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5038" cy="58451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4112C9-5214-4C90-9C1F-12D7656CB2C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9983334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29EEF4-F71F-417C-9F4B-DECB4294114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9173232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140E93-C6B8-43C3-8768-61441EA18E9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125631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AF1875-BD11-48E6-A569-A94CB3A071D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7871860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7013" cy="45227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6613" y="1600200"/>
            <a:ext cx="4037012" cy="45227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68AF8B-C0C0-472F-ACC2-A31274959EB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9448334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5E1921-006E-4364-9634-76E4655813F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3222544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007FC1-446A-4F79-B580-64AE83FAA02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5343627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E351CD-94ED-4698-81A4-6B4883CDF4C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68305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268908-7397-4948-BCC5-A737081990B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836567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616242-5C15-457C-808D-6F44C8B6807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0226317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91B7D6-75ED-44FE-A345-F386C16E0F0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8049223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1B3B1B-4630-46E6-A639-24B3D0CF68C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760708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7813" y="274638"/>
            <a:ext cx="2055812" cy="584835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8213" cy="58483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3D1763-FFDC-42BB-BD73-83E196C0783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765989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918CC4-4395-4194-AC2B-E28113B4341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301581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5425" cy="451961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5025" y="1600200"/>
            <a:ext cx="4035425" cy="451961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271260-6D1C-48F4-A287-4AC58BD4912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874845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413763-A23E-4213-A659-24FAB00CBCE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086174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B908B5-C41A-4E66-90C8-5038125F6B6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377626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98E1F8-4378-4599-92FA-60F409E6743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739705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DA4189-5430-480A-96B8-924ACA92C64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280693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3193BC-0ED1-4492-979C-686E0D9890D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536400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3250" cy="1136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the title text format</a:t>
            </a:r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3250" cy="45196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the outline text format</a:t>
            </a:r>
          </a:p>
          <a:p>
            <a:pPr lvl="1"/>
            <a:r>
              <a:rPr lang="en-GB" altLang="en-US"/>
              <a:t>Second Outline Level</a:t>
            </a:r>
          </a:p>
          <a:p>
            <a:pPr lvl="2"/>
            <a:r>
              <a:rPr lang="en-GB" altLang="en-US"/>
              <a:t>Third Outline Level</a:t>
            </a:r>
          </a:p>
          <a:p>
            <a:pPr lvl="3"/>
            <a:r>
              <a:rPr lang="en-GB" altLang="en-US"/>
              <a:t>Fourth Outline Level</a:t>
            </a:r>
          </a:p>
          <a:p>
            <a:pPr lvl="4"/>
            <a:r>
              <a:rPr lang="en-GB" altLang="en-US"/>
              <a:t>Fifth Outline Level</a:t>
            </a:r>
          </a:p>
          <a:p>
            <a:pPr lvl="4"/>
            <a:r>
              <a:rPr lang="en-GB" altLang="en-US"/>
              <a:t>Sixth Outline Level</a:t>
            </a:r>
          </a:p>
          <a:p>
            <a:pPr lvl="4"/>
            <a:r>
              <a:rPr lang="en-GB" altLang="en-US"/>
              <a:t>Seventh Outline Level</a:t>
            </a:r>
          </a:p>
        </p:txBody>
      </p:sp>
      <p:sp>
        <p:nvSpPr>
          <p:cNvPr id="1028" name="Text Box 3"/>
          <p:cNvSpPr txBox="1">
            <a:spLocks noChangeArrowheads="1"/>
          </p:cNvSpPr>
          <p:nvPr/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 altLang="en-US"/>
          </a:p>
        </p:txBody>
      </p:sp>
      <p:sp>
        <p:nvSpPr>
          <p:cNvPr id="1029" name="Text Box 4"/>
          <p:cNvSpPr txBox="1">
            <a:spLocks noChangeArrowheads="1"/>
          </p:cNvSpPr>
          <p:nvPr/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 altLang="en-US"/>
          </a:p>
        </p:txBody>
      </p:sp>
      <p:sp>
        <p:nvSpPr>
          <p:cNvPr id="2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245225"/>
            <a:ext cx="2127250" cy="469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1" hangingPunct="1">
              <a:buClrTx/>
              <a:buSzPct val="100000"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fld id="{9225B498-9616-43FB-83F8-84FB820B81A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 kern="12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panose="020B0604020202020204" pitchFamily="34" charset="0"/>
          <a:ea typeface="Microsoft YaHei" panose="020B0503020204020204" pitchFamily="34" charset="-122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panose="020B0604020202020204" pitchFamily="34" charset="0"/>
          <a:ea typeface="Microsoft YaHei" panose="020B0503020204020204" pitchFamily="34" charset="-122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panose="020B0604020202020204" pitchFamily="34" charset="0"/>
          <a:ea typeface="Microsoft YaHei" panose="020B0503020204020204" pitchFamily="34" charset="-122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panose="020B0604020202020204" pitchFamily="34" charset="0"/>
          <a:ea typeface="Microsoft YaHei" panose="020B0503020204020204" pitchFamily="34" charset="-122"/>
        </a:defRPr>
      </a:lvl5pPr>
      <a:lvl6pPr marL="2514600" indent="-2286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panose="020B0604020202020204" pitchFamily="34" charset="0"/>
          <a:ea typeface="Microsoft YaHei" panose="020B0503020204020204" pitchFamily="34" charset="-122"/>
        </a:defRPr>
      </a:lvl6pPr>
      <a:lvl7pPr marL="2971800" indent="-2286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panose="020B0604020202020204" pitchFamily="34" charset="0"/>
          <a:ea typeface="Microsoft YaHei" panose="020B0503020204020204" pitchFamily="34" charset="-122"/>
        </a:defRPr>
      </a:lvl7pPr>
      <a:lvl8pPr marL="3429000" indent="-2286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panose="020B0604020202020204" pitchFamily="34" charset="0"/>
          <a:ea typeface="Microsoft YaHei" panose="020B0503020204020204" pitchFamily="34" charset="-122"/>
        </a:defRPr>
      </a:lvl8pPr>
      <a:lvl9pPr marL="3886200" indent="-2286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panose="020B0604020202020204" pitchFamily="34" charset="0"/>
          <a:ea typeface="Microsoft YaHei" panose="020B0503020204020204" pitchFamily="34" charset="-122"/>
        </a:defRPr>
      </a:lvl9pPr>
    </p:titleStyle>
    <p:bodyStyle>
      <a:lvl1pPr marL="342900" indent="-342900" algn="l" defTabSz="457200" rtl="0" eaLnBrk="0" fontAlgn="base" hangingPunct="0">
        <a:spcBef>
          <a:spcPts val="8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3200" kern="1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57200" rtl="0" eaLnBrk="0" fontAlgn="base" hangingPunct="0">
        <a:spcBef>
          <a:spcPts val="7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800" kern="1200">
          <a:solidFill>
            <a:srgbClr val="000000"/>
          </a:solidFill>
          <a:latin typeface="+mn-lt"/>
          <a:ea typeface="+mn-ea"/>
          <a:cs typeface="+mn-cs"/>
        </a:defRPr>
      </a:lvl2pPr>
      <a:lvl3pPr marL="1143000" indent="-228600" algn="l" defTabSz="457200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400" kern="1200">
          <a:solidFill>
            <a:srgbClr val="000000"/>
          </a:solidFill>
          <a:latin typeface="+mn-lt"/>
          <a:ea typeface="+mn-ea"/>
          <a:cs typeface="+mn-cs"/>
        </a:defRPr>
      </a:lvl3pPr>
      <a:lvl4pPr marL="1600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000" kern="1200">
          <a:solidFill>
            <a:srgbClr val="000000"/>
          </a:solidFill>
          <a:latin typeface="+mn-lt"/>
          <a:ea typeface="+mn-ea"/>
          <a:cs typeface="+mn-cs"/>
        </a:defRPr>
      </a:lvl4pPr>
      <a:lvl5pPr marL="20574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000" kern="1200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6425" cy="1139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the title text format</a:t>
            </a:r>
          </a:p>
        </p:txBody>
      </p:sp>
      <p:sp>
        <p:nvSpPr>
          <p:cNvPr id="2051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6425" cy="45227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the outline text format</a:t>
            </a:r>
          </a:p>
          <a:p>
            <a:pPr lvl="1"/>
            <a:r>
              <a:rPr lang="en-GB" altLang="en-US"/>
              <a:t>Second Outline Level</a:t>
            </a:r>
          </a:p>
          <a:p>
            <a:pPr lvl="2"/>
            <a:r>
              <a:rPr lang="en-GB" altLang="en-US"/>
              <a:t>Third Outline Level</a:t>
            </a:r>
          </a:p>
          <a:p>
            <a:pPr lvl="3"/>
            <a:r>
              <a:rPr lang="en-GB" altLang="en-US"/>
              <a:t>Fourth Outline Level</a:t>
            </a:r>
          </a:p>
          <a:p>
            <a:pPr lvl="4"/>
            <a:r>
              <a:rPr lang="en-GB" altLang="en-US"/>
              <a:t>Fifth Outline Level</a:t>
            </a:r>
          </a:p>
          <a:p>
            <a:pPr lvl="4"/>
            <a:r>
              <a:rPr lang="en-GB" altLang="en-US"/>
              <a:t>Sixth Outline Level</a:t>
            </a:r>
          </a:p>
          <a:p>
            <a:pPr lvl="4"/>
            <a:r>
              <a:rPr lang="en-GB" altLang="en-US"/>
              <a:t>Seventh Outline Level</a:t>
            </a:r>
          </a:p>
        </p:txBody>
      </p:sp>
      <p:sp>
        <p:nvSpPr>
          <p:cNvPr id="2052" name="Text Box 3"/>
          <p:cNvSpPr txBox="1">
            <a:spLocks noChangeArrowheads="1"/>
          </p:cNvSpPr>
          <p:nvPr/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 altLang="en-US"/>
          </a:p>
        </p:txBody>
      </p:sp>
      <p:sp>
        <p:nvSpPr>
          <p:cNvPr id="2053" name="Text Box 4"/>
          <p:cNvSpPr txBox="1">
            <a:spLocks noChangeArrowheads="1"/>
          </p:cNvSpPr>
          <p:nvPr/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 altLang="en-US"/>
          </a:p>
        </p:txBody>
      </p:sp>
      <p:sp>
        <p:nvSpPr>
          <p:cNvPr id="2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245225"/>
            <a:ext cx="2130425" cy="473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r" eaLnBrk="1" hangingPunct="1">
              <a:buClrTx/>
              <a:buSzPct val="100000"/>
              <a:buFontTx/>
              <a:buNone/>
              <a:tabLst>
                <a:tab pos="457200" algn="l"/>
                <a:tab pos="914400" algn="l"/>
                <a:tab pos="1371600" algn="l"/>
                <a:tab pos="1828800" algn="l"/>
              </a:tabLst>
              <a:defRPr sz="1400">
                <a:solidFill>
                  <a:srgbClr val="000000"/>
                </a:solidFill>
                <a:latin typeface="Times New Roman" panose="02020603050405020304" pitchFamily="18" charset="0"/>
                <a:cs typeface="Segoe UI" panose="020B0502040204020203" pitchFamily="34" charset="0"/>
              </a:defRPr>
            </a:lvl1pPr>
          </a:lstStyle>
          <a:p>
            <a:pPr>
              <a:defRPr/>
            </a:pPr>
            <a:fld id="{269F4BCD-677A-426D-B49C-7835DE9BD0B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 kern="12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panose="020B0604020202020204" pitchFamily="34" charset="0"/>
          <a:ea typeface="ＭＳ Ｐゴシック" panose="020B0600070205080204" pitchFamily="34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panose="020B0604020202020204" pitchFamily="34" charset="0"/>
          <a:ea typeface="ＭＳ Ｐゴシック" panose="020B0600070205080204" pitchFamily="34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panose="020B0604020202020204" pitchFamily="34" charset="0"/>
          <a:ea typeface="ＭＳ Ｐゴシック" panose="020B0600070205080204" pitchFamily="34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panose="020B0604020202020204" pitchFamily="34" charset="0"/>
          <a:ea typeface="ＭＳ Ｐゴシック" panose="020B0600070205080204" pitchFamily="34" charset="-128"/>
        </a:defRPr>
      </a:lvl5pPr>
      <a:lvl6pPr marL="2514600" indent="-2286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panose="020B0604020202020204" pitchFamily="34" charset="0"/>
          <a:ea typeface="ＭＳ Ｐゴシック" panose="020B0600070205080204" pitchFamily="34" charset="-128"/>
        </a:defRPr>
      </a:lvl6pPr>
      <a:lvl7pPr marL="2971800" indent="-2286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panose="020B0604020202020204" pitchFamily="34" charset="0"/>
          <a:ea typeface="ＭＳ Ｐゴシック" panose="020B0600070205080204" pitchFamily="34" charset="-128"/>
        </a:defRPr>
      </a:lvl7pPr>
      <a:lvl8pPr marL="3429000" indent="-2286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panose="020B0604020202020204" pitchFamily="34" charset="0"/>
          <a:ea typeface="ＭＳ Ｐゴシック" panose="020B0600070205080204" pitchFamily="34" charset="-128"/>
        </a:defRPr>
      </a:lvl8pPr>
      <a:lvl9pPr marL="3886200" indent="-2286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panose="020B0604020202020204" pitchFamily="34" charset="0"/>
          <a:ea typeface="ＭＳ Ｐゴシック" panose="020B0600070205080204" pitchFamily="34" charset="-128"/>
        </a:defRPr>
      </a:lvl9pPr>
    </p:titleStyle>
    <p:bodyStyle>
      <a:lvl1pPr marL="342900" indent="-342900" algn="l" defTabSz="457200" rtl="0" eaLnBrk="0" fontAlgn="base" hangingPunct="0">
        <a:spcBef>
          <a:spcPts val="8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3200" kern="1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57200" rtl="0" eaLnBrk="0" fontAlgn="base" hangingPunct="0">
        <a:spcBef>
          <a:spcPts val="7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800" kern="1200">
          <a:solidFill>
            <a:srgbClr val="000000"/>
          </a:solidFill>
          <a:latin typeface="+mn-lt"/>
          <a:ea typeface="+mn-ea"/>
          <a:cs typeface="+mn-cs"/>
        </a:defRPr>
      </a:lvl2pPr>
      <a:lvl3pPr marL="1143000" indent="-228600" algn="l" defTabSz="457200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400" kern="1200">
          <a:solidFill>
            <a:srgbClr val="000000"/>
          </a:solidFill>
          <a:latin typeface="+mn-lt"/>
          <a:ea typeface="+mn-ea"/>
          <a:cs typeface="+mn-cs"/>
        </a:defRPr>
      </a:lvl3pPr>
      <a:lvl4pPr marL="1600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000" kern="1200">
          <a:solidFill>
            <a:srgbClr val="000000"/>
          </a:solidFill>
          <a:latin typeface="+mn-lt"/>
          <a:ea typeface="+mn-ea"/>
          <a:cs typeface="+mn-cs"/>
        </a:defRPr>
      </a:lvl4pPr>
      <a:lvl5pPr marL="20574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000" kern="1200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8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8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8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8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hyperlink" Target="https://genome.ucsc.edu/" TargetMode="External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hyperlink" Target="http://csg.sph.umich.edu/abecasis/cats/gas_power_calculator/index.html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ext Box 1"/>
          <p:cNvSpPr txBox="1">
            <a:spLocks noChangeArrowheads="1"/>
          </p:cNvSpPr>
          <p:nvPr/>
        </p:nvSpPr>
        <p:spPr bwMode="auto">
          <a:xfrm>
            <a:off x="457200" y="457200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4000" dirty="0"/>
              <a:t>Association Studies</a:t>
            </a:r>
          </a:p>
        </p:txBody>
      </p:sp>
      <p:sp>
        <p:nvSpPr>
          <p:cNvPr id="12291" name="Rectangle 2"/>
          <p:cNvSpPr>
            <a:spLocks noChangeArrowheads="1"/>
          </p:cNvSpPr>
          <p:nvPr/>
        </p:nvSpPr>
        <p:spPr bwMode="auto">
          <a:xfrm>
            <a:off x="822325" y="1692275"/>
            <a:ext cx="7138988" cy="4251325"/>
          </a:xfrm>
          <a:prstGeom prst="rect">
            <a:avLst/>
          </a:prstGeom>
          <a:blipFill dpi="0" rotWithShape="0">
            <a:blip r:embed="rId3"/>
            <a:srcRect/>
            <a:stretch>
              <a:fillRect/>
            </a:stretch>
          </a:blip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800"/>
              <a:t>     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ext Box 1"/>
          <p:cNvSpPr txBox="1">
            <a:spLocks noChangeArrowheads="1"/>
          </p:cNvSpPr>
          <p:nvPr/>
        </p:nvSpPr>
        <p:spPr bwMode="auto">
          <a:xfrm>
            <a:off x="0" y="228600"/>
            <a:ext cx="91440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4000" dirty="0"/>
              <a:t>Family-Based Association Studies</a:t>
            </a:r>
          </a:p>
        </p:txBody>
      </p:sp>
      <p:sp>
        <p:nvSpPr>
          <p:cNvPr id="26627" name="Rectangle 2"/>
          <p:cNvSpPr>
            <a:spLocks noChangeArrowheads="1"/>
          </p:cNvSpPr>
          <p:nvPr/>
        </p:nvSpPr>
        <p:spPr bwMode="auto">
          <a:xfrm>
            <a:off x="1720850" y="2057400"/>
            <a:ext cx="1185863" cy="4587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2160" tIns="46080" rIns="92160" bIns="46080">
            <a:spAutoFit/>
          </a:bodyPr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2400">
                <a:latin typeface="Times New Roman" panose="02020603050405020304" pitchFamily="18" charset="0"/>
              </a:rPr>
              <a:t>Siblings</a:t>
            </a:r>
          </a:p>
        </p:txBody>
      </p:sp>
      <p:sp>
        <p:nvSpPr>
          <p:cNvPr id="26628" name="Rectangle 3"/>
          <p:cNvSpPr>
            <a:spLocks noChangeArrowheads="1"/>
          </p:cNvSpPr>
          <p:nvPr/>
        </p:nvSpPr>
        <p:spPr bwMode="auto">
          <a:xfrm>
            <a:off x="6613525" y="2057400"/>
            <a:ext cx="1084263" cy="4587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2160" tIns="46080" rIns="92160" bIns="46080">
            <a:spAutoFit/>
          </a:bodyPr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2400">
                <a:latin typeface="Times New Roman" panose="02020603050405020304" pitchFamily="18" charset="0"/>
              </a:rPr>
              <a:t>Parents</a:t>
            </a:r>
          </a:p>
        </p:txBody>
      </p:sp>
      <p:sp>
        <p:nvSpPr>
          <p:cNvPr id="26629" name="Oval 4"/>
          <p:cNvSpPr>
            <a:spLocks noChangeArrowheads="1"/>
          </p:cNvSpPr>
          <p:nvPr/>
        </p:nvSpPr>
        <p:spPr bwMode="auto">
          <a:xfrm>
            <a:off x="1454150" y="3606800"/>
            <a:ext cx="520700" cy="520700"/>
          </a:xfrm>
          <a:prstGeom prst="ellipse">
            <a:avLst/>
          </a:prstGeom>
          <a:noFill/>
          <a:ln w="12600" cap="sq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 altLang="en-US"/>
          </a:p>
        </p:txBody>
      </p:sp>
      <p:sp>
        <p:nvSpPr>
          <p:cNvPr id="26630" name="Oval 5"/>
          <p:cNvSpPr>
            <a:spLocks noChangeArrowheads="1"/>
          </p:cNvSpPr>
          <p:nvPr/>
        </p:nvSpPr>
        <p:spPr bwMode="auto">
          <a:xfrm>
            <a:off x="2679700" y="2546350"/>
            <a:ext cx="508000" cy="508000"/>
          </a:xfrm>
          <a:prstGeom prst="ellipse">
            <a:avLst/>
          </a:prstGeom>
          <a:noFill/>
          <a:ln w="25560" cap="sq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 altLang="en-US"/>
          </a:p>
        </p:txBody>
      </p:sp>
      <p:sp>
        <p:nvSpPr>
          <p:cNvPr id="26631" name="Rectangle 6"/>
          <p:cNvSpPr>
            <a:spLocks noChangeArrowheads="1"/>
          </p:cNvSpPr>
          <p:nvPr/>
        </p:nvSpPr>
        <p:spPr bwMode="auto">
          <a:xfrm>
            <a:off x="1536700" y="2622550"/>
            <a:ext cx="431800" cy="431800"/>
          </a:xfrm>
          <a:prstGeom prst="rect">
            <a:avLst/>
          </a:prstGeom>
          <a:noFill/>
          <a:ln w="25560" cap="sq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 altLang="en-US"/>
          </a:p>
        </p:txBody>
      </p:sp>
      <p:sp>
        <p:nvSpPr>
          <p:cNvPr id="26632" name="Line 7"/>
          <p:cNvSpPr>
            <a:spLocks noChangeShapeType="1"/>
          </p:cNvSpPr>
          <p:nvPr/>
        </p:nvSpPr>
        <p:spPr bwMode="auto">
          <a:xfrm>
            <a:off x="1981200" y="2838450"/>
            <a:ext cx="685800" cy="1588"/>
          </a:xfrm>
          <a:prstGeom prst="line">
            <a:avLst/>
          </a:prstGeom>
          <a:noFill/>
          <a:ln w="25560" cap="sq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33" name="Line 8"/>
          <p:cNvSpPr>
            <a:spLocks noChangeShapeType="1"/>
          </p:cNvSpPr>
          <p:nvPr/>
        </p:nvSpPr>
        <p:spPr bwMode="auto">
          <a:xfrm>
            <a:off x="1676400" y="3371850"/>
            <a:ext cx="1295400" cy="1588"/>
          </a:xfrm>
          <a:prstGeom prst="line">
            <a:avLst/>
          </a:prstGeom>
          <a:noFill/>
          <a:ln w="25560" cap="sq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34" name="Line 9"/>
          <p:cNvSpPr>
            <a:spLocks noChangeShapeType="1"/>
          </p:cNvSpPr>
          <p:nvPr/>
        </p:nvSpPr>
        <p:spPr bwMode="auto">
          <a:xfrm>
            <a:off x="1676400" y="3371850"/>
            <a:ext cx="1588" cy="228600"/>
          </a:xfrm>
          <a:prstGeom prst="line">
            <a:avLst/>
          </a:prstGeom>
          <a:noFill/>
          <a:ln w="25560" cap="sq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35" name="Line 10"/>
          <p:cNvSpPr>
            <a:spLocks noChangeShapeType="1"/>
          </p:cNvSpPr>
          <p:nvPr/>
        </p:nvSpPr>
        <p:spPr bwMode="auto">
          <a:xfrm>
            <a:off x="2971800" y="3371850"/>
            <a:ext cx="1588" cy="228600"/>
          </a:xfrm>
          <a:prstGeom prst="line">
            <a:avLst/>
          </a:prstGeom>
          <a:noFill/>
          <a:ln w="25560" cap="sq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36" name="Line 11"/>
          <p:cNvSpPr>
            <a:spLocks noChangeShapeType="1"/>
          </p:cNvSpPr>
          <p:nvPr/>
        </p:nvSpPr>
        <p:spPr bwMode="auto">
          <a:xfrm flipV="1">
            <a:off x="2362200" y="2832100"/>
            <a:ext cx="1588" cy="546100"/>
          </a:xfrm>
          <a:prstGeom prst="line">
            <a:avLst/>
          </a:prstGeom>
          <a:noFill/>
          <a:ln w="25560" cap="sq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37" name="Oval 12"/>
          <p:cNvSpPr>
            <a:spLocks noChangeArrowheads="1"/>
          </p:cNvSpPr>
          <p:nvPr/>
        </p:nvSpPr>
        <p:spPr bwMode="auto">
          <a:xfrm>
            <a:off x="7416800" y="2514600"/>
            <a:ext cx="508000" cy="508000"/>
          </a:xfrm>
          <a:prstGeom prst="ellipse">
            <a:avLst/>
          </a:prstGeom>
          <a:noFill/>
          <a:ln w="25560" cap="sq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 altLang="en-US"/>
          </a:p>
        </p:txBody>
      </p:sp>
      <p:sp>
        <p:nvSpPr>
          <p:cNvPr id="26638" name="Rectangle 13"/>
          <p:cNvSpPr>
            <a:spLocks noChangeArrowheads="1"/>
          </p:cNvSpPr>
          <p:nvPr/>
        </p:nvSpPr>
        <p:spPr bwMode="auto">
          <a:xfrm>
            <a:off x="6273800" y="2590800"/>
            <a:ext cx="431800" cy="431800"/>
          </a:xfrm>
          <a:prstGeom prst="rect">
            <a:avLst/>
          </a:prstGeom>
          <a:noFill/>
          <a:ln w="25560" cap="sq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 altLang="en-US"/>
          </a:p>
        </p:txBody>
      </p:sp>
      <p:sp>
        <p:nvSpPr>
          <p:cNvPr id="26639" name="Line 14"/>
          <p:cNvSpPr>
            <a:spLocks noChangeShapeType="1"/>
          </p:cNvSpPr>
          <p:nvPr/>
        </p:nvSpPr>
        <p:spPr bwMode="auto">
          <a:xfrm>
            <a:off x="6718300" y="2806700"/>
            <a:ext cx="685800" cy="1588"/>
          </a:xfrm>
          <a:prstGeom prst="line">
            <a:avLst/>
          </a:prstGeom>
          <a:noFill/>
          <a:ln w="25560" cap="sq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40" name="Line 15"/>
          <p:cNvSpPr>
            <a:spLocks noChangeShapeType="1"/>
          </p:cNvSpPr>
          <p:nvPr/>
        </p:nvSpPr>
        <p:spPr bwMode="auto">
          <a:xfrm>
            <a:off x="6489700" y="3187700"/>
            <a:ext cx="1219200" cy="1588"/>
          </a:xfrm>
          <a:prstGeom prst="line">
            <a:avLst/>
          </a:prstGeom>
          <a:noFill/>
          <a:ln w="25560" cap="sq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41" name="Line 16"/>
          <p:cNvSpPr>
            <a:spLocks noChangeShapeType="1"/>
          </p:cNvSpPr>
          <p:nvPr/>
        </p:nvSpPr>
        <p:spPr bwMode="auto">
          <a:xfrm>
            <a:off x="7708900" y="3187700"/>
            <a:ext cx="1588" cy="152400"/>
          </a:xfrm>
          <a:prstGeom prst="line">
            <a:avLst/>
          </a:prstGeom>
          <a:noFill/>
          <a:ln w="25560" cap="sq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42" name="Line 17"/>
          <p:cNvSpPr>
            <a:spLocks noChangeShapeType="1"/>
          </p:cNvSpPr>
          <p:nvPr/>
        </p:nvSpPr>
        <p:spPr bwMode="auto">
          <a:xfrm flipV="1">
            <a:off x="7099300" y="2800350"/>
            <a:ext cx="1588" cy="393700"/>
          </a:xfrm>
          <a:prstGeom prst="line">
            <a:avLst/>
          </a:prstGeom>
          <a:noFill/>
          <a:ln w="25560" cap="sq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43" name="Rectangle 18"/>
          <p:cNvSpPr>
            <a:spLocks noChangeArrowheads="1"/>
          </p:cNvSpPr>
          <p:nvPr/>
        </p:nvSpPr>
        <p:spPr bwMode="auto">
          <a:xfrm rot="2700000">
            <a:off x="7493000" y="3429000"/>
            <a:ext cx="431800" cy="431800"/>
          </a:xfrm>
          <a:prstGeom prst="rect">
            <a:avLst/>
          </a:prstGeom>
          <a:noFill/>
          <a:ln w="25560" cap="sq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 altLang="en-US"/>
          </a:p>
        </p:txBody>
      </p:sp>
      <p:sp>
        <p:nvSpPr>
          <p:cNvPr id="26644" name="Line 19"/>
          <p:cNvSpPr>
            <a:spLocks noChangeShapeType="1"/>
          </p:cNvSpPr>
          <p:nvPr/>
        </p:nvSpPr>
        <p:spPr bwMode="auto">
          <a:xfrm>
            <a:off x="6489700" y="3187700"/>
            <a:ext cx="1588" cy="228600"/>
          </a:xfrm>
          <a:prstGeom prst="line">
            <a:avLst/>
          </a:prstGeom>
          <a:noFill/>
          <a:ln w="12600" cap="sq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45" name="Rectangle 20"/>
          <p:cNvSpPr>
            <a:spLocks noChangeArrowheads="1"/>
          </p:cNvSpPr>
          <p:nvPr/>
        </p:nvSpPr>
        <p:spPr bwMode="auto">
          <a:xfrm>
            <a:off x="1506538" y="3660775"/>
            <a:ext cx="422275" cy="4587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2160" tIns="46080" rIns="92160" bIns="46080">
            <a:spAutoFit/>
          </a:bodyPr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2400" b="1"/>
              <a:t>G</a:t>
            </a:r>
          </a:p>
        </p:txBody>
      </p:sp>
      <p:sp>
        <p:nvSpPr>
          <p:cNvPr id="26646" name="Rectangle 21"/>
          <p:cNvSpPr>
            <a:spLocks noChangeArrowheads="1"/>
          </p:cNvSpPr>
          <p:nvPr/>
        </p:nvSpPr>
        <p:spPr bwMode="auto">
          <a:xfrm>
            <a:off x="1506538" y="3641725"/>
            <a:ext cx="422275" cy="4587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2160" tIns="46080" rIns="92160" bIns="46080">
            <a:spAutoFit/>
          </a:bodyPr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2400" b="1"/>
              <a:t>G</a:t>
            </a:r>
          </a:p>
        </p:txBody>
      </p:sp>
      <p:sp>
        <p:nvSpPr>
          <p:cNvPr id="26647" name="Rectangle 22"/>
          <p:cNvSpPr>
            <a:spLocks noChangeArrowheads="1"/>
          </p:cNvSpPr>
          <p:nvPr/>
        </p:nvSpPr>
        <p:spPr bwMode="auto">
          <a:xfrm>
            <a:off x="2743200" y="3600450"/>
            <a:ext cx="422275" cy="4587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2160" tIns="46080" rIns="92160" bIns="46080">
            <a:spAutoFit/>
          </a:bodyPr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2400" b="1"/>
              <a:t>G</a:t>
            </a:r>
          </a:p>
        </p:txBody>
      </p:sp>
      <p:sp>
        <p:nvSpPr>
          <p:cNvPr id="26648" name="Rectangle 23"/>
          <p:cNvSpPr>
            <a:spLocks noChangeArrowheads="1"/>
          </p:cNvSpPr>
          <p:nvPr/>
        </p:nvSpPr>
        <p:spPr bwMode="auto">
          <a:xfrm>
            <a:off x="7458075" y="2559050"/>
            <a:ext cx="422275" cy="4587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2160" tIns="46080" rIns="92160" bIns="46080">
            <a:spAutoFit/>
          </a:bodyPr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2400" b="1"/>
              <a:t>G</a:t>
            </a:r>
          </a:p>
        </p:txBody>
      </p:sp>
      <p:sp>
        <p:nvSpPr>
          <p:cNvPr id="26649" name="Rectangle 24"/>
          <p:cNvSpPr>
            <a:spLocks noChangeArrowheads="1"/>
          </p:cNvSpPr>
          <p:nvPr/>
        </p:nvSpPr>
        <p:spPr bwMode="auto">
          <a:xfrm>
            <a:off x="6278563" y="2578100"/>
            <a:ext cx="422275" cy="4587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2160" tIns="46080" rIns="92160" bIns="46080">
            <a:spAutoFit/>
          </a:bodyPr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2400" b="1"/>
              <a:t>G</a:t>
            </a:r>
          </a:p>
        </p:txBody>
      </p:sp>
      <p:sp>
        <p:nvSpPr>
          <p:cNvPr id="26650" name="Rectangle 25"/>
          <p:cNvSpPr>
            <a:spLocks noChangeArrowheads="1"/>
          </p:cNvSpPr>
          <p:nvPr/>
        </p:nvSpPr>
        <p:spPr bwMode="auto">
          <a:xfrm>
            <a:off x="6335713" y="3467100"/>
            <a:ext cx="422275" cy="4587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2160" tIns="46080" rIns="92160" bIns="46080">
            <a:spAutoFit/>
          </a:bodyPr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2400" b="1"/>
              <a:t>G</a:t>
            </a:r>
          </a:p>
        </p:txBody>
      </p:sp>
      <p:sp>
        <p:nvSpPr>
          <p:cNvPr id="26651" name="Oval 26"/>
          <p:cNvSpPr>
            <a:spLocks noChangeArrowheads="1"/>
          </p:cNvSpPr>
          <p:nvPr/>
        </p:nvSpPr>
        <p:spPr bwMode="auto">
          <a:xfrm>
            <a:off x="6261100" y="3429000"/>
            <a:ext cx="533400" cy="533400"/>
          </a:xfrm>
          <a:prstGeom prst="ellipse">
            <a:avLst/>
          </a:prstGeom>
          <a:noFill/>
          <a:ln w="9360" cap="sq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 altLang="en-US"/>
          </a:p>
        </p:txBody>
      </p:sp>
      <p:sp>
        <p:nvSpPr>
          <p:cNvPr id="26652" name="Rectangle 27"/>
          <p:cNvSpPr>
            <a:spLocks noChangeArrowheads="1"/>
          </p:cNvSpPr>
          <p:nvPr/>
        </p:nvSpPr>
        <p:spPr bwMode="auto">
          <a:xfrm>
            <a:off x="4292600" y="3657600"/>
            <a:ext cx="1168400" cy="4587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2160" tIns="46080" rIns="92160" bIns="46080">
            <a:spAutoFit/>
          </a:bodyPr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2400">
                <a:latin typeface="Times New Roman" panose="02020603050405020304" pitchFamily="18" charset="0"/>
              </a:rPr>
              <a:t>Cousins</a:t>
            </a:r>
          </a:p>
        </p:txBody>
      </p:sp>
      <p:sp>
        <p:nvSpPr>
          <p:cNvPr id="26653" name="Oval 28"/>
          <p:cNvSpPr>
            <a:spLocks noChangeArrowheads="1"/>
          </p:cNvSpPr>
          <p:nvPr/>
        </p:nvSpPr>
        <p:spPr bwMode="auto">
          <a:xfrm>
            <a:off x="3346450" y="5568950"/>
            <a:ext cx="520700" cy="520700"/>
          </a:xfrm>
          <a:prstGeom prst="ellipse">
            <a:avLst/>
          </a:prstGeom>
          <a:noFill/>
          <a:ln w="12600" cap="sq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 altLang="en-US"/>
          </a:p>
        </p:txBody>
      </p:sp>
      <p:sp>
        <p:nvSpPr>
          <p:cNvPr id="26654" name="Oval 29"/>
          <p:cNvSpPr>
            <a:spLocks noChangeArrowheads="1"/>
          </p:cNvSpPr>
          <p:nvPr/>
        </p:nvSpPr>
        <p:spPr bwMode="auto">
          <a:xfrm>
            <a:off x="3962400" y="4965700"/>
            <a:ext cx="508000" cy="508000"/>
          </a:xfrm>
          <a:prstGeom prst="ellipse">
            <a:avLst/>
          </a:prstGeom>
          <a:noFill/>
          <a:ln w="25560" cap="sq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 altLang="en-US"/>
          </a:p>
        </p:txBody>
      </p:sp>
      <p:sp>
        <p:nvSpPr>
          <p:cNvPr id="26655" name="Rectangle 30"/>
          <p:cNvSpPr>
            <a:spLocks noChangeArrowheads="1"/>
          </p:cNvSpPr>
          <p:nvPr/>
        </p:nvSpPr>
        <p:spPr bwMode="auto">
          <a:xfrm>
            <a:off x="2819400" y="5029200"/>
            <a:ext cx="431800" cy="431800"/>
          </a:xfrm>
          <a:prstGeom prst="rect">
            <a:avLst/>
          </a:prstGeom>
          <a:noFill/>
          <a:ln w="25560" cap="sq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 altLang="en-US"/>
          </a:p>
        </p:txBody>
      </p:sp>
      <p:sp>
        <p:nvSpPr>
          <p:cNvPr id="26656" name="Line 31"/>
          <p:cNvSpPr>
            <a:spLocks noChangeShapeType="1"/>
          </p:cNvSpPr>
          <p:nvPr/>
        </p:nvSpPr>
        <p:spPr bwMode="auto">
          <a:xfrm>
            <a:off x="3263900" y="5257800"/>
            <a:ext cx="685800" cy="1588"/>
          </a:xfrm>
          <a:prstGeom prst="line">
            <a:avLst/>
          </a:prstGeom>
          <a:noFill/>
          <a:ln w="25560" cap="sq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57" name="Line 32"/>
          <p:cNvSpPr>
            <a:spLocks noChangeShapeType="1"/>
          </p:cNvSpPr>
          <p:nvPr/>
        </p:nvSpPr>
        <p:spPr bwMode="auto">
          <a:xfrm flipV="1">
            <a:off x="3644900" y="5251450"/>
            <a:ext cx="1588" cy="317500"/>
          </a:xfrm>
          <a:prstGeom prst="line">
            <a:avLst/>
          </a:prstGeom>
          <a:noFill/>
          <a:ln w="25560" cap="sq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58" name="Oval 33"/>
          <p:cNvSpPr>
            <a:spLocks noChangeArrowheads="1"/>
          </p:cNvSpPr>
          <p:nvPr/>
        </p:nvSpPr>
        <p:spPr bwMode="auto">
          <a:xfrm>
            <a:off x="6400800" y="4965700"/>
            <a:ext cx="508000" cy="508000"/>
          </a:xfrm>
          <a:prstGeom prst="ellipse">
            <a:avLst/>
          </a:prstGeom>
          <a:noFill/>
          <a:ln w="25560" cap="sq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 altLang="en-US"/>
          </a:p>
        </p:txBody>
      </p:sp>
      <p:sp>
        <p:nvSpPr>
          <p:cNvPr id="26659" name="Rectangle 34"/>
          <p:cNvSpPr>
            <a:spLocks noChangeArrowheads="1"/>
          </p:cNvSpPr>
          <p:nvPr/>
        </p:nvSpPr>
        <p:spPr bwMode="auto">
          <a:xfrm>
            <a:off x="5257800" y="5041900"/>
            <a:ext cx="431800" cy="431800"/>
          </a:xfrm>
          <a:prstGeom prst="rect">
            <a:avLst/>
          </a:prstGeom>
          <a:noFill/>
          <a:ln w="25560" cap="sq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 altLang="en-US"/>
          </a:p>
        </p:txBody>
      </p:sp>
      <p:sp>
        <p:nvSpPr>
          <p:cNvPr id="26660" name="Line 35"/>
          <p:cNvSpPr>
            <a:spLocks noChangeShapeType="1"/>
          </p:cNvSpPr>
          <p:nvPr/>
        </p:nvSpPr>
        <p:spPr bwMode="auto">
          <a:xfrm>
            <a:off x="5702300" y="5257800"/>
            <a:ext cx="685800" cy="1588"/>
          </a:xfrm>
          <a:prstGeom prst="line">
            <a:avLst/>
          </a:prstGeom>
          <a:noFill/>
          <a:ln w="25560" cap="sq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61" name="Line 36"/>
          <p:cNvSpPr>
            <a:spLocks noChangeShapeType="1"/>
          </p:cNvSpPr>
          <p:nvPr/>
        </p:nvSpPr>
        <p:spPr bwMode="auto">
          <a:xfrm flipV="1">
            <a:off x="6083300" y="5251450"/>
            <a:ext cx="1588" cy="317500"/>
          </a:xfrm>
          <a:prstGeom prst="line">
            <a:avLst/>
          </a:prstGeom>
          <a:noFill/>
          <a:ln w="25560" cap="sq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62" name="Oval 37"/>
          <p:cNvSpPr>
            <a:spLocks noChangeArrowheads="1"/>
          </p:cNvSpPr>
          <p:nvPr/>
        </p:nvSpPr>
        <p:spPr bwMode="auto">
          <a:xfrm>
            <a:off x="3956050" y="4959350"/>
            <a:ext cx="520700" cy="520700"/>
          </a:xfrm>
          <a:prstGeom prst="ellipse">
            <a:avLst/>
          </a:prstGeom>
          <a:noFill/>
          <a:ln w="12600" cap="sq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 altLang="en-US"/>
          </a:p>
        </p:txBody>
      </p:sp>
      <p:sp>
        <p:nvSpPr>
          <p:cNvPr id="26663" name="Oval 38"/>
          <p:cNvSpPr>
            <a:spLocks noChangeArrowheads="1"/>
          </p:cNvSpPr>
          <p:nvPr/>
        </p:nvSpPr>
        <p:spPr bwMode="auto">
          <a:xfrm>
            <a:off x="5181600" y="4051300"/>
            <a:ext cx="508000" cy="508000"/>
          </a:xfrm>
          <a:prstGeom prst="ellipse">
            <a:avLst/>
          </a:prstGeom>
          <a:noFill/>
          <a:ln w="25560" cap="sq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 altLang="en-US"/>
          </a:p>
        </p:txBody>
      </p:sp>
      <p:sp>
        <p:nvSpPr>
          <p:cNvPr id="26664" name="Rectangle 39"/>
          <p:cNvSpPr>
            <a:spLocks noChangeArrowheads="1"/>
          </p:cNvSpPr>
          <p:nvPr/>
        </p:nvSpPr>
        <p:spPr bwMode="auto">
          <a:xfrm>
            <a:off x="4038600" y="4127500"/>
            <a:ext cx="431800" cy="431800"/>
          </a:xfrm>
          <a:prstGeom prst="rect">
            <a:avLst/>
          </a:prstGeom>
          <a:noFill/>
          <a:ln w="25560" cap="sq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 altLang="en-US"/>
          </a:p>
        </p:txBody>
      </p:sp>
      <p:sp>
        <p:nvSpPr>
          <p:cNvPr id="26665" name="Line 40"/>
          <p:cNvSpPr>
            <a:spLocks noChangeShapeType="1"/>
          </p:cNvSpPr>
          <p:nvPr/>
        </p:nvSpPr>
        <p:spPr bwMode="auto">
          <a:xfrm>
            <a:off x="4483100" y="4343400"/>
            <a:ext cx="685800" cy="1588"/>
          </a:xfrm>
          <a:prstGeom prst="line">
            <a:avLst/>
          </a:prstGeom>
          <a:noFill/>
          <a:ln w="25560" cap="sq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66" name="Line 41"/>
          <p:cNvSpPr>
            <a:spLocks noChangeShapeType="1"/>
          </p:cNvSpPr>
          <p:nvPr/>
        </p:nvSpPr>
        <p:spPr bwMode="auto">
          <a:xfrm>
            <a:off x="4178300" y="4724400"/>
            <a:ext cx="1295400" cy="1588"/>
          </a:xfrm>
          <a:prstGeom prst="line">
            <a:avLst/>
          </a:prstGeom>
          <a:noFill/>
          <a:ln w="25560" cap="sq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67" name="Line 42"/>
          <p:cNvSpPr>
            <a:spLocks noChangeShapeType="1"/>
          </p:cNvSpPr>
          <p:nvPr/>
        </p:nvSpPr>
        <p:spPr bwMode="auto">
          <a:xfrm>
            <a:off x="4178300" y="4724400"/>
            <a:ext cx="1588" cy="228600"/>
          </a:xfrm>
          <a:prstGeom prst="line">
            <a:avLst/>
          </a:prstGeom>
          <a:noFill/>
          <a:ln w="25560" cap="sq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68" name="Line 43"/>
          <p:cNvSpPr>
            <a:spLocks noChangeShapeType="1"/>
          </p:cNvSpPr>
          <p:nvPr/>
        </p:nvSpPr>
        <p:spPr bwMode="auto">
          <a:xfrm>
            <a:off x="5473700" y="4724400"/>
            <a:ext cx="1588" cy="304800"/>
          </a:xfrm>
          <a:prstGeom prst="line">
            <a:avLst/>
          </a:prstGeom>
          <a:noFill/>
          <a:ln w="25560" cap="sq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69" name="Line 44"/>
          <p:cNvSpPr>
            <a:spLocks noChangeShapeType="1"/>
          </p:cNvSpPr>
          <p:nvPr/>
        </p:nvSpPr>
        <p:spPr bwMode="auto">
          <a:xfrm flipV="1">
            <a:off x="4864100" y="4337050"/>
            <a:ext cx="1588" cy="393700"/>
          </a:xfrm>
          <a:prstGeom prst="line">
            <a:avLst/>
          </a:prstGeom>
          <a:noFill/>
          <a:ln w="25560" cap="sq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70" name="Rectangle 45"/>
          <p:cNvSpPr>
            <a:spLocks noChangeArrowheads="1"/>
          </p:cNvSpPr>
          <p:nvPr/>
        </p:nvSpPr>
        <p:spPr bwMode="auto">
          <a:xfrm>
            <a:off x="3413125" y="5600700"/>
            <a:ext cx="422275" cy="4587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2160" tIns="46080" rIns="92160" bIns="46080">
            <a:spAutoFit/>
          </a:bodyPr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2400" b="1"/>
              <a:t>G</a:t>
            </a:r>
          </a:p>
        </p:txBody>
      </p:sp>
      <p:sp>
        <p:nvSpPr>
          <p:cNvPr id="26671" name="Rectangle 46"/>
          <p:cNvSpPr>
            <a:spLocks noChangeArrowheads="1"/>
          </p:cNvSpPr>
          <p:nvPr/>
        </p:nvSpPr>
        <p:spPr bwMode="auto">
          <a:xfrm>
            <a:off x="5865813" y="5600700"/>
            <a:ext cx="422275" cy="4587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2160" tIns="46080" rIns="92160" bIns="46080">
            <a:spAutoFit/>
          </a:bodyPr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2400" b="1"/>
              <a:t>G</a:t>
            </a:r>
          </a:p>
        </p:txBody>
      </p:sp>
      <p:sp>
        <p:nvSpPr>
          <p:cNvPr id="26672" name="Line 47"/>
          <p:cNvSpPr>
            <a:spLocks noChangeShapeType="1"/>
          </p:cNvSpPr>
          <p:nvPr/>
        </p:nvSpPr>
        <p:spPr bwMode="auto">
          <a:xfrm flipH="1">
            <a:off x="1479550" y="3581400"/>
            <a:ext cx="469900" cy="533400"/>
          </a:xfrm>
          <a:prstGeom prst="line">
            <a:avLst/>
          </a:prstGeom>
          <a:noFill/>
          <a:ln w="9360" cap="sq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73" name="Line 48"/>
          <p:cNvSpPr>
            <a:spLocks noChangeShapeType="1"/>
          </p:cNvSpPr>
          <p:nvPr/>
        </p:nvSpPr>
        <p:spPr bwMode="auto">
          <a:xfrm flipH="1">
            <a:off x="3365500" y="5543550"/>
            <a:ext cx="469900" cy="533400"/>
          </a:xfrm>
          <a:prstGeom prst="line">
            <a:avLst/>
          </a:prstGeom>
          <a:noFill/>
          <a:ln w="9360" cap="sq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74" name="Line 49"/>
          <p:cNvSpPr>
            <a:spLocks noChangeShapeType="1"/>
          </p:cNvSpPr>
          <p:nvPr/>
        </p:nvSpPr>
        <p:spPr bwMode="auto">
          <a:xfrm flipH="1">
            <a:off x="6299200" y="3390900"/>
            <a:ext cx="469900" cy="533400"/>
          </a:xfrm>
          <a:prstGeom prst="line">
            <a:avLst/>
          </a:prstGeom>
          <a:noFill/>
          <a:ln w="9360" cap="sq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75" name="Oval 50"/>
          <p:cNvSpPr>
            <a:spLocks noChangeArrowheads="1"/>
          </p:cNvSpPr>
          <p:nvPr/>
        </p:nvSpPr>
        <p:spPr bwMode="auto">
          <a:xfrm>
            <a:off x="2679700" y="3581400"/>
            <a:ext cx="520700" cy="520700"/>
          </a:xfrm>
          <a:prstGeom prst="ellipse">
            <a:avLst/>
          </a:prstGeom>
          <a:noFill/>
          <a:ln w="12600" cap="sq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 altLang="en-US"/>
          </a:p>
        </p:txBody>
      </p:sp>
      <p:sp>
        <p:nvSpPr>
          <p:cNvPr id="26676" name="Oval 51"/>
          <p:cNvSpPr>
            <a:spLocks noChangeArrowheads="1"/>
          </p:cNvSpPr>
          <p:nvPr/>
        </p:nvSpPr>
        <p:spPr bwMode="auto">
          <a:xfrm>
            <a:off x="5803900" y="5575300"/>
            <a:ext cx="520700" cy="520700"/>
          </a:xfrm>
          <a:prstGeom prst="ellipse">
            <a:avLst/>
          </a:prstGeom>
          <a:noFill/>
          <a:ln w="12600" cap="sq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 altLang="en-US"/>
          </a:p>
        </p:txBody>
      </p:sp>
      <p:sp>
        <p:nvSpPr>
          <p:cNvPr id="26679" name="Text Box 54"/>
          <p:cNvSpPr txBox="1">
            <a:spLocks noChangeArrowheads="1"/>
          </p:cNvSpPr>
          <p:nvPr/>
        </p:nvSpPr>
        <p:spPr bwMode="auto">
          <a:xfrm>
            <a:off x="6615814" y="4161464"/>
            <a:ext cx="2967518" cy="395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2000" dirty="0"/>
              <a:t>“</a:t>
            </a:r>
            <a:r>
              <a:rPr lang="en-US" altLang="en-US" sz="2000" b="1" dirty="0"/>
              <a:t>pseudo</a:t>
            </a:r>
            <a:r>
              <a:rPr lang="en-US" altLang="en-US" sz="2000" dirty="0"/>
              <a:t>”-controls</a:t>
            </a:r>
          </a:p>
        </p:txBody>
      </p:sp>
    </p:spTree>
    <p:extLst>
      <p:ext uri="{BB962C8B-B14F-4D97-AF65-F5344CB8AC3E}">
        <p14:creationId xmlns:p14="http://schemas.microsoft.com/office/powerpoint/2010/main" val="4058826555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913" name="Picture 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80" y="391722"/>
            <a:ext cx="6477120" cy="64662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pic>
      <p:sp>
        <p:nvSpPr>
          <p:cNvPr id="3891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56480" y="273629"/>
            <a:ext cx="8229600" cy="1143480"/>
          </a:xfrm>
          <a:ln/>
        </p:spPr>
        <p:txBody>
          <a:bodyPr lIns="81639" tIns="42452" rIns="81639" bIns="42452">
            <a:normAutofit/>
          </a:bodyPr>
          <a:lstStyle/>
          <a:p>
            <a:pPr>
              <a:tabLst>
                <a:tab pos="0" algn="l"/>
                <a:tab pos="414726" algn="l"/>
                <a:tab pos="829452" algn="l"/>
                <a:tab pos="1244178" algn="l"/>
                <a:tab pos="1658904" algn="l"/>
                <a:tab pos="2073631" algn="l"/>
                <a:tab pos="2488357" algn="l"/>
                <a:tab pos="2903083" algn="l"/>
                <a:tab pos="3317809" algn="l"/>
                <a:tab pos="3732535" algn="l"/>
                <a:tab pos="4147261" algn="l"/>
                <a:tab pos="4561987" algn="l"/>
                <a:tab pos="4976713" algn="l"/>
                <a:tab pos="5391440" algn="l"/>
                <a:tab pos="5806166" algn="l"/>
                <a:tab pos="6220892" algn="l"/>
                <a:tab pos="6635618" algn="l"/>
                <a:tab pos="7050344" algn="l"/>
                <a:tab pos="7465070" algn="l"/>
                <a:tab pos="7879796" algn="l"/>
                <a:tab pos="8294522" algn="l"/>
              </a:tabLst>
            </a:pPr>
            <a:r>
              <a:rPr lang="en-US" sz="4000" dirty="0"/>
              <a:t>Adjusting for Principal Components</a:t>
            </a:r>
          </a:p>
        </p:txBody>
      </p:sp>
      <p:sp>
        <p:nvSpPr>
          <p:cNvPr id="38915" name="Text Box 3"/>
          <p:cNvSpPr txBox="1">
            <a:spLocks noChangeArrowheads="1"/>
          </p:cNvSpPr>
          <p:nvPr/>
        </p:nvSpPr>
        <p:spPr bwMode="auto">
          <a:xfrm>
            <a:off x="6525703" y="6465084"/>
            <a:ext cx="4016160" cy="12241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81639" tIns="42452" rIns="81639" bIns="42452"/>
          <a:lstStyle>
            <a:lvl1pPr marL="331788" indent="-331788">
              <a:tabLst>
                <a:tab pos="331788" algn="l"/>
                <a:tab pos="788988" algn="l"/>
                <a:tab pos="1246188" algn="l"/>
                <a:tab pos="1703388" algn="l"/>
                <a:tab pos="2160588" algn="l"/>
                <a:tab pos="2617788" algn="l"/>
                <a:tab pos="3074988" algn="l"/>
                <a:tab pos="3532188" algn="l"/>
                <a:tab pos="3989388" algn="l"/>
                <a:tab pos="4446588" algn="l"/>
                <a:tab pos="4903788" algn="l"/>
                <a:tab pos="5360988" algn="l"/>
                <a:tab pos="5818188" algn="l"/>
                <a:tab pos="6275388" algn="l"/>
                <a:tab pos="6732588" algn="l"/>
                <a:tab pos="7189788" algn="l"/>
                <a:tab pos="7646988" algn="l"/>
                <a:tab pos="8104188" algn="l"/>
                <a:tab pos="8561388" algn="l"/>
                <a:tab pos="9018588" algn="l"/>
                <a:tab pos="9475788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Droid Sans Fallback" charset="0"/>
              </a:defRPr>
            </a:lvl1pPr>
            <a:lvl2pPr>
              <a:tabLst>
                <a:tab pos="331788" algn="l"/>
                <a:tab pos="788988" algn="l"/>
                <a:tab pos="1246188" algn="l"/>
                <a:tab pos="1703388" algn="l"/>
                <a:tab pos="2160588" algn="l"/>
                <a:tab pos="2617788" algn="l"/>
                <a:tab pos="3074988" algn="l"/>
                <a:tab pos="3532188" algn="l"/>
                <a:tab pos="3989388" algn="l"/>
                <a:tab pos="4446588" algn="l"/>
                <a:tab pos="4903788" algn="l"/>
                <a:tab pos="5360988" algn="l"/>
                <a:tab pos="5818188" algn="l"/>
                <a:tab pos="6275388" algn="l"/>
                <a:tab pos="6732588" algn="l"/>
                <a:tab pos="7189788" algn="l"/>
                <a:tab pos="7646988" algn="l"/>
                <a:tab pos="8104188" algn="l"/>
                <a:tab pos="8561388" algn="l"/>
                <a:tab pos="9018588" algn="l"/>
                <a:tab pos="9475788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Droid Sans Fallback" charset="0"/>
              </a:defRPr>
            </a:lvl2pPr>
            <a:lvl3pPr>
              <a:tabLst>
                <a:tab pos="331788" algn="l"/>
                <a:tab pos="788988" algn="l"/>
                <a:tab pos="1246188" algn="l"/>
                <a:tab pos="1703388" algn="l"/>
                <a:tab pos="2160588" algn="l"/>
                <a:tab pos="2617788" algn="l"/>
                <a:tab pos="3074988" algn="l"/>
                <a:tab pos="3532188" algn="l"/>
                <a:tab pos="3989388" algn="l"/>
                <a:tab pos="4446588" algn="l"/>
                <a:tab pos="4903788" algn="l"/>
                <a:tab pos="5360988" algn="l"/>
                <a:tab pos="5818188" algn="l"/>
                <a:tab pos="6275388" algn="l"/>
                <a:tab pos="6732588" algn="l"/>
                <a:tab pos="7189788" algn="l"/>
                <a:tab pos="7646988" algn="l"/>
                <a:tab pos="8104188" algn="l"/>
                <a:tab pos="8561388" algn="l"/>
                <a:tab pos="9018588" algn="l"/>
                <a:tab pos="9475788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Droid Sans Fallback" charset="0"/>
              </a:defRPr>
            </a:lvl3pPr>
            <a:lvl4pPr>
              <a:tabLst>
                <a:tab pos="331788" algn="l"/>
                <a:tab pos="788988" algn="l"/>
                <a:tab pos="1246188" algn="l"/>
                <a:tab pos="1703388" algn="l"/>
                <a:tab pos="2160588" algn="l"/>
                <a:tab pos="2617788" algn="l"/>
                <a:tab pos="3074988" algn="l"/>
                <a:tab pos="3532188" algn="l"/>
                <a:tab pos="3989388" algn="l"/>
                <a:tab pos="4446588" algn="l"/>
                <a:tab pos="4903788" algn="l"/>
                <a:tab pos="5360988" algn="l"/>
                <a:tab pos="5818188" algn="l"/>
                <a:tab pos="6275388" algn="l"/>
                <a:tab pos="6732588" algn="l"/>
                <a:tab pos="7189788" algn="l"/>
                <a:tab pos="7646988" algn="l"/>
                <a:tab pos="8104188" algn="l"/>
                <a:tab pos="8561388" algn="l"/>
                <a:tab pos="9018588" algn="l"/>
                <a:tab pos="9475788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Droid Sans Fallback" charset="0"/>
              </a:defRPr>
            </a:lvl4pPr>
            <a:lvl5pPr>
              <a:tabLst>
                <a:tab pos="331788" algn="l"/>
                <a:tab pos="788988" algn="l"/>
                <a:tab pos="1246188" algn="l"/>
                <a:tab pos="1703388" algn="l"/>
                <a:tab pos="2160588" algn="l"/>
                <a:tab pos="2617788" algn="l"/>
                <a:tab pos="3074988" algn="l"/>
                <a:tab pos="3532188" algn="l"/>
                <a:tab pos="3989388" algn="l"/>
                <a:tab pos="4446588" algn="l"/>
                <a:tab pos="4903788" algn="l"/>
                <a:tab pos="5360988" algn="l"/>
                <a:tab pos="5818188" algn="l"/>
                <a:tab pos="6275388" algn="l"/>
                <a:tab pos="6732588" algn="l"/>
                <a:tab pos="7189788" algn="l"/>
                <a:tab pos="7646988" algn="l"/>
                <a:tab pos="8104188" algn="l"/>
                <a:tab pos="8561388" algn="l"/>
                <a:tab pos="9018588" algn="l"/>
                <a:tab pos="9475788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Droid Sans Fallback" charset="0"/>
              </a:defRPr>
            </a:lvl5pPr>
            <a:lvl6pPr marL="2514600" indent="-2286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331788" algn="l"/>
                <a:tab pos="788988" algn="l"/>
                <a:tab pos="1246188" algn="l"/>
                <a:tab pos="1703388" algn="l"/>
                <a:tab pos="2160588" algn="l"/>
                <a:tab pos="2617788" algn="l"/>
                <a:tab pos="3074988" algn="l"/>
                <a:tab pos="3532188" algn="l"/>
                <a:tab pos="3989388" algn="l"/>
                <a:tab pos="4446588" algn="l"/>
                <a:tab pos="4903788" algn="l"/>
                <a:tab pos="5360988" algn="l"/>
                <a:tab pos="5818188" algn="l"/>
                <a:tab pos="6275388" algn="l"/>
                <a:tab pos="6732588" algn="l"/>
                <a:tab pos="7189788" algn="l"/>
                <a:tab pos="7646988" algn="l"/>
                <a:tab pos="8104188" algn="l"/>
                <a:tab pos="8561388" algn="l"/>
                <a:tab pos="9018588" algn="l"/>
                <a:tab pos="9475788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Droid Sans Fallback" charset="0"/>
              </a:defRPr>
            </a:lvl6pPr>
            <a:lvl7pPr marL="2971800" indent="-2286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331788" algn="l"/>
                <a:tab pos="788988" algn="l"/>
                <a:tab pos="1246188" algn="l"/>
                <a:tab pos="1703388" algn="l"/>
                <a:tab pos="2160588" algn="l"/>
                <a:tab pos="2617788" algn="l"/>
                <a:tab pos="3074988" algn="l"/>
                <a:tab pos="3532188" algn="l"/>
                <a:tab pos="3989388" algn="l"/>
                <a:tab pos="4446588" algn="l"/>
                <a:tab pos="4903788" algn="l"/>
                <a:tab pos="5360988" algn="l"/>
                <a:tab pos="5818188" algn="l"/>
                <a:tab pos="6275388" algn="l"/>
                <a:tab pos="6732588" algn="l"/>
                <a:tab pos="7189788" algn="l"/>
                <a:tab pos="7646988" algn="l"/>
                <a:tab pos="8104188" algn="l"/>
                <a:tab pos="8561388" algn="l"/>
                <a:tab pos="9018588" algn="l"/>
                <a:tab pos="9475788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Droid Sans Fallback" charset="0"/>
              </a:defRPr>
            </a:lvl7pPr>
            <a:lvl8pPr marL="3429000" indent="-2286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331788" algn="l"/>
                <a:tab pos="788988" algn="l"/>
                <a:tab pos="1246188" algn="l"/>
                <a:tab pos="1703388" algn="l"/>
                <a:tab pos="2160588" algn="l"/>
                <a:tab pos="2617788" algn="l"/>
                <a:tab pos="3074988" algn="l"/>
                <a:tab pos="3532188" algn="l"/>
                <a:tab pos="3989388" algn="l"/>
                <a:tab pos="4446588" algn="l"/>
                <a:tab pos="4903788" algn="l"/>
                <a:tab pos="5360988" algn="l"/>
                <a:tab pos="5818188" algn="l"/>
                <a:tab pos="6275388" algn="l"/>
                <a:tab pos="6732588" algn="l"/>
                <a:tab pos="7189788" algn="l"/>
                <a:tab pos="7646988" algn="l"/>
                <a:tab pos="8104188" algn="l"/>
                <a:tab pos="8561388" algn="l"/>
                <a:tab pos="9018588" algn="l"/>
                <a:tab pos="9475788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Droid Sans Fallback" charset="0"/>
              </a:defRPr>
            </a:lvl8pPr>
            <a:lvl9pPr marL="3886200" indent="-2286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331788" algn="l"/>
                <a:tab pos="788988" algn="l"/>
                <a:tab pos="1246188" algn="l"/>
                <a:tab pos="1703388" algn="l"/>
                <a:tab pos="2160588" algn="l"/>
                <a:tab pos="2617788" algn="l"/>
                <a:tab pos="3074988" algn="l"/>
                <a:tab pos="3532188" algn="l"/>
                <a:tab pos="3989388" algn="l"/>
                <a:tab pos="4446588" algn="l"/>
                <a:tab pos="4903788" algn="l"/>
                <a:tab pos="5360988" algn="l"/>
                <a:tab pos="5818188" algn="l"/>
                <a:tab pos="6275388" algn="l"/>
                <a:tab pos="6732588" algn="l"/>
                <a:tab pos="7189788" algn="l"/>
                <a:tab pos="7646988" algn="l"/>
                <a:tab pos="8104188" algn="l"/>
                <a:tab pos="8561388" algn="l"/>
                <a:tab pos="9018588" algn="l"/>
                <a:tab pos="9475788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Droid Sans Fallback" charset="0"/>
              </a:defRPr>
            </a:lvl9pPr>
          </a:lstStyle>
          <a:p>
            <a:pPr marL="0" indent="0">
              <a:spcBef>
                <a:spcPts val="726"/>
              </a:spcBef>
            </a:pPr>
            <a:r>
              <a:rPr lang="en-US" dirty="0"/>
              <a:t>Li et al., Science 2008</a:t>
            </a:r>
          </a:p>
        </p:txBody>
      </p:sp>
      <p:sp>
        <p:nvSpPr>
          <p:cNvPr id="38916" name="Text Box 4"/>
          <p:cNvSpPr txBox="1">
            <a:spLocks noChangeArrowheads="1"/>
          </p:cNvSpPr>
          <p:nvPr/>
        </p:nvSpPr>
        <p:spPr bwMode="auto">
          <a:xfrm>
            <a:off x="6148389" y="1575525"/>
            <a:ext cx="2995611" cy="37328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81639" tIns="40820" rIns="81639" bIns="4082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Droid Sans Fallback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Droid Sans Fallback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Droid Sans Fallback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Droid Sans Fallback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Droid Sans Fallback" charset="0"/>
              </a:defRPr>
            </a:lvl5pPr>
            <a:lvl6pPr marL="2514600" indent="-2286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Droid Sans Fallback" charset="0"/>
              </a:defRPr>
            </a:lvl6pPr>
            <a:lvl7pPr marL="2971800" indent="-2286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Droid Sans Fallback" charset="0"/>
              </a:defRPr>
            </a:lvl7pPr>
            <a:lvl8pPr marL="3429000" indent="-2286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Droid Sans Fallback" charset="0"/>
              </a:defRPr>
            </a:lvl8pPr>
            <a:lvl9pPr marL="3886200" indent="-2286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Droid Sans Fallback" charset="0"/>
              </a:defRPr>
            </a:lvl9pPr>
          </a:lstStyle>
          <a:p>
            <a:pPr marL="342900" indent="-342900">
              <a:buClrTx/>
              <a:buFont typeface="Arial"/>
              <a:buChar char="•"/>
            </a:pPr>
            <a:r>
              <a:rPr lang="en-US" sz="2200" dirty="0"/>
              <a:t>Maximize variance between subjects using all SNPs.</a:t>
            </a:r>
          </a:p>
          <a:p>
            <a:pPr marL="342900" indent="-342900">
              <a:buClrTx/>
              <a:buFont typeface="Arial"/>
              <a:buChar char="•"/>
            </a:pPr>
            <a:r>
              <a:rPr lang="en-US" sz="2200" dirty="0"/>
              <a:t>Clusters individuals from different populations.</a:t>
            </a:r>
          </a:p>
        </p:txBody>
      </p:sp>
    </p:spTree>
    <p:extLst>
      <p:ext uri="{BB962C8B-B14F-4D97-AF65-F5344CB8AC3E}">
        <p14:creationId xmlns:p14="http://schemas.microsoft.com/office/powerpoint/2010/main" val="2837282454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Line 1"/>
          <p:cNvSpPr>
            <a:spLocks noChangeShapeType="1"/>
          </p:cNvSpPr>
          <p:nvPr/>
        </p:nvSpPr>
        <p:spPr bwMode="auto">
          <a:xfrm>
            <a:off x="3124200" y="2466975"/>
            <a:ext cx="1588" cy="228600"/>
          </a:xfrm>
          <a:prstGeom prst="line">
            <a:avLst/>
          </a:prstGeom>
          <a:noFill/>
          <a:ln w="19080" cap="sq">
            <a:solidFill>
              <a:srgbClr val="80808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75" name="Line 2"/>
          <p:cNvSpPr>
            <a:spLocks noChangeShapeType="1"/>
          </p:cNvSpPr>
          <p:nvPr/>
        </p:nvSpPr>
        <p:spPr bwMode="auto">
          <a:xfrm>
            <a:off x="3124200" y="2454275"/>
            <a:ext cx="1588" cy="228600"/>
          </a:xfrm>
          <a:prstGeom prst="line">
            <a:avLst/>
          </a:prstGeom>
          <a:noFill/>
          <a:ln w="9360" cap="sq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387" name="Text Box 3"/>
          <p:cNvSpPr txBox="1">
            <a:spLocks noChangeArrowheads="1"/>
          </p:cNvSpPr>
          <p:nvPr/>
        </p:nvSpPr>
        <p:spPr bwMode="auto">
          <a:xfrm>
            <a:off x="628650" y="1514475"/>
            <a:ext cx="1676400" cy="8524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2400">
                <a:latin typeface="Times New Roman" panose="02020603050405020304" pitchFamily="18" charset="0"/>
              </a:rPr>
              <a:t>Population-based</a:t>
            </a:r>
          </a:p>
        </p:txBody>
      </p:sp>
      <p:sp>
        <p:nvSpPr>
          <p:cNvPr id="16388" name="Text Box 4"/>
          <p:cNvSpPr txBox="1">
            <a:spLocks noChangeArrowheads="1"/>
          </p:cNvSpPr>
          <p:nvPr/>
        </p:nvSpPr>
        <p:spPr bwMode="auto">
          <a:xfrm>
            <a:off x="2247900" y="1514475"/>
            <a:ext cx="1752600" cy="8524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“Ethnicity” Matched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24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389" name="Text Box 5"/>
          <p:cNvSpPr txBox="1">
            <a:spLocks noChangeArrowheads="1"/>
          </p:cNvSpPr>
          <p:nvPr/>
        </p:nvSpPr>
        <p:spPr bwMode="auto">
          <a:xfrm>
            <a:off x="4343400" y="1590675"/>
            <a:ext cx="1600200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Structured Assoc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24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390" name="Text Box 6"/>
          <p:cNvSpPr txBox="1">
            <a:spLocks noChangeArrowheads="1"/>
          </p:cNvSpPr>
          <p:nvPr/>
        </p:nvSpPr>
        <p:spPr bwMode="auto">
          <a:xfrm>
            <a:off x="6096000" y="1590675"/>
            <a:ext cx="1943100" cy="776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Family-based</a:t>
            </a:r>
          </a:p>
        </p:txBody>
      </p:sp>
      <p:sp>
        <p:nvSpPr>
          <p:cNvPr id="28680" name="Line 7"/>
          <p:cNvSpPr>
            <a:spLocks noChangeShapeType="1"/>
          </p:cNvSpPr>
          <p:nvPr/>
        </p:nvSpPr>
        <p:spPr bwMode="auto">
          <a:xfrm>
            <a:off x="914400" y="2581275"/>
            <a:ext cx="7086600" cy="1588"/>
          </a:xfrm>
          <a:prstGeom prst="line">
            <a:avLst/>
          </a:prstGeom>
          <a:noFill/>
          <a:ln w="38160" cap="sq">
            <a:solidFill>
              <a:srgbClr val="333399"/>
            </a:solidFill>
            <a:miter lim="800000"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392" name="Text Box 8"/>
          <p:cNvSpPr txBox="1">
            <a:spLocks noChangeArrowheads="1"/>
          </p:cNvSpPr>
          <p:nvPr/>
        </p:nvSpPr>
        <p:spPr bwMode="auto">
          <a:xfrm>
            <a:off x="685800" y="2962275"/>
            <a:ext cx="1981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Population Stratification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24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393" name="Text Box 9"/>
          <p:cNvSpPr txBox="1">
            <a:spLocks noChangeArrowheads="1"/>
          </p:cNvSpPr>
          <p:nvPr/>
        </p:nvSpPr>
        <p:spPr bwMode="auto">
          <a:xfrm>
            <a:off x="6248400" y="2962275"/>
            <a:ext cx="2209800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Overmatching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24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8683" name="Text Box 10"/>
          <p:cNvSpPr txBox="1">
            <a:spLocks noChangeArrowheads="1"/>
          </p:cNvSpPr>
          <p:nvPr/>
        </p:nvSpPr>
        <p:spPr bwMode="auto">
          <a:xfrm>
            <a:off x="0" y="220663"/>
            <a:ext cx="9144000" cy="1311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4000">
                <a:cs typeface="Times New Roman" panose="02020603050405020304" pitchFamily="18" charset="0"/>
              </a:rPr>
              <a:t>Continuum of Assoc Study Designs</a:t>
            </a:r>
            <a:br>
              <a:rPr lang="en-US" altLang="en-US" sz="4000">
                <a:cs typeface="Times New Roman" panose="02020603050405020304" pitchFamily="18" charset="0"/>
              </a:rPr>
            </a:br>
            <a:endParaRPr lang="en-US" altLang="en-US" sz="4000">
              <a:cs typeface="Times New Roman" panose="02020603050405020304" pitchFamily="18" charset="0"/>
            </a:endParaRPr>
          </a:p>
        </p:txBody>
      </p:sp>
      <p:sp>
        <p:nvSpPr>
          <p:cNvPr id="28684" name="Line 11"/>
          <p:cNvSpPr>
            <a:spLocks noChangeShapeType="1"/>
          </p:cNvSpPr>
          <p:nvPr/>
        </p:nvSpPr>
        <p:spPr bwMode="auto">
          <a:xfrm>
            <a:off x="1447800" y="2466975"/>
            <a:ext cx="1588" cy="228600"/>
          </a:xfrm>
          <a:prstGeom prst="line">
            <a:avLst/>
          </a:prstGeom>
          <a:noFill/>
          <a:ln w="19080" cap="sq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85" name="Line 12"/>
          <p:cNvSpPr>
            <a:spLocks noChangeShapeType="1"/>
          </p:cNvSpPr>
          <p:nvPr/>
        </p:nvSpPr>
        <p:spPr bwMode="auto">
          <a:xfrm>
            <a:off x="5181600" y="2466975"/>
            <a:ext cx="1588" cy="228600"/>
          </a:xfrm>
          <a:prstGeom prst="line">
            <a:avLst/>
          </a:prstGeom>
          <a:noFill/>
          <a:ln w="19080" cap="sq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86" name="Line 13"/>
          <p:cNvSpPr>
            <a:spLocks noChangeShapeType="1"/>
          </p:cNvSpPr>
          <p:nvPr/>
        </p:nvSpPr>
        <p:spPr bwMode="auto">
          <a:xfrm>
            <a:off x="7162800" y="2454275"/>
            <a:ext cx="1588" cy="228600"/>
          </a:xfrm>
          <a:prstGeom prst="line">
            <a:avLst/>
          </a:prstGeom>
          <a:noFill/>
          <a:ln w="19080" cap="sq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16398" name="Group 14"/>
          <p:cNvGrpSpPr>
            <a:grpSpLocks/>
          </p:cNvGrpSpPr>
          <p:nvPr/>
        </p:nvGrpSpPr>
        <p:grpSpPr bwMode="auto">
          <a:xfrm>
            <a:off x="312738" y="4257675"/>
            <a:ext cx="5241925" cy="1830388"/>
            <a:chOff x="197" y="2682"/>
            <a:chExt cx="3302" cy="1153"/>
          </a:xfrm>
        </p:grpSpPr>
        <p:sp>
          <p:nvSpPr>
            <p:cNvPr id="28690" name="Line 15"/>
            <p:cNvSpPr>
              <a:spLocks noChangeShapeType="1"/>
            </p:cNvSpPr>
            <p:nvPr/>
          </p:nvSpPr>
          <p:spPr bwMode="auto">
            <a:xfrm flipH="1">
              <a:off x="813" y="3007"/>
              <a:ext cx="628" cy="620"/>
            </a:xfrm>
            <a:prstGeom prst="line">
              <a:avLst/>
            </a:prstGeom>
            <a:noFill/>
            <a:ln w="38160" cap="sq">
              <a:solidFill>
                <a:srgbClr val="FF0000"/>
              </a:solidFill>
              <a:miter lim="800000"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691" name="Line 16"/>
            <p:cNvSpPr>
              <a:spLocks noChangeShapeType="1"/>
            </p:cNvSpPr>
            <p:nvPr/>
          </p:nvSpPr>
          <p:spPr bwMode="auto">
            <a:xfrm>
              <a:off x="2050" y="3022"/>
              <a:ext cx="648" cy="591"/>
            </a:xfrm>
            <a:prstGeom prst="line">
              <a:avLst/>
            </a:prstGeom>
            <a:noFill/>
            <a:ln w="38160" cap="sq">
              <a:solidFill>
                <a:srgbClr val="FF0000"/>
              </a:solidFill>
              <a:miter lim="800000"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692" name="Text Box 17"/>
            <p:cNvSpPr txBox="1">
              <a:spLocks noChangeArrowheads="1"/>
            </p:cNvSpPr>
            <p:nvPr/>
          </p:nvSpPr>
          <p:spPr bwMode="auto">
            <a:xfrm>
              <a:off x="197" y="3546"/>
              <a:ext cx="518" cy="289"/>
            </a:xfrm>
            <a:prstGeom prst="rect">
              <a:avLst/>
            </a:prstGeom>
            <a:noFill/>
            <a:ln w="9360" cap="sq">
              <a:solidFill>
                <a:srgbClr val="FF0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90000" tIns="46800" rIns="90000" bIns="46800">
              <a:spAutoFit/>
            </a:bodyPr>
            <a:lstStyle>
              <a:lvl1pPr>
                <a:spcBef>
                  <a:spcPts val="800"/>
                </a:spcBef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3200">
                  <a:solidFill>
                    <a:srgbClr val="000000"/>
                  </a:solidFill>
                  <a:latin typeface="Arial" panose="020B0604020202020204" pitchFamily="34" charset="0"/>
                  <a:ea typeface="Microsoft YaHei" panose="020B0503020204020204" pitchFamily="34" charset="-122"/>
                </a:defRPr>
              </a:lvl1pPr>
              <a:lvl2pPr>
                <a:spcBef>
                  <a:spcPts val="700"/>
                </a:spcBef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800">
                  <a:solidFill>
                    <a:srgbClr val="000000"/>
                  </a:solidFill>
                  <a:latin typeface="Arial" panose="020B0604020202020204" pitchFamily="34" charset="0"/>
                  <a:ea typeface="Microsoft YaHei" panose="020B0503020204020204" pitchFamily="34" charset="-122"/>
                </a:defRPr>
              </a:lvl2pPr>
              <a:lvl3pPr>
                <a:spcBef>
                  <a:spcPts val="600"/>
                </a:spcBef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panose="020B0604020202020204" pitchFamily="34" charset="0"/>
                  <a:ea typeface="Microsoft YaHei" panose="020B0503020204020204" pitchFamily="34" charset="-122"/>
                </a:defRPr>
              </a:lvl3pPr>
              <a:lvl4pPr>
                <a:spcBef>
                  <a:spcPts val="500"/>
                </a:spcBef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Microsoft YaHei" panose="020B0503020204020204" pitchFamily="34" charset="-122"/>
                </a:defRPr>
              </a:lvl4pPr>
              <a:lvl5pPr>
                <a:spcBef>
                  <a:spcPts val="500"/>
                </a:spcBef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Microsoft YaHei" panose="020B0503020204020204" pitchFamily="34" charset="-122"/>
                </a:defRPr>
              </a:lvl5pPr>
              <a:lvl6pPr marL="2514600" indent="-228600" defTabSz="457200" eaLnBrk="0" fontAlgn="base" hangingPunct="0"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Microsoft YaHei" panose="020B0503020204020204" pitchFamily="34" charset="-122"/>
                </a:defRPr>
              </a:lvl6pPr>
              <a:lvl7pPr marL="2971800" indent="-228600" defTabSz="457200" eaLnBrk="0" fontAlgn="base" hangingPunct="0"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Microsoft YaHei" panose="020B0503020204020204" pitchFamily="34" charset="-122"/>
                </a:defRPr>
              </a:lvl7pPr>
              <a:lvl8pPr marL="3429000" indent="-228600" defTabSz="457200" eaLnBrk="0" fontAlgn="base" hangingPunct="0"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Microsoft YaHei" panose="020B0503020204020204" pitchFamily="34" charset="-122"/>
                </a:defRPr>
              </a:lvl8pPr>
              <a:lvl9pPr marL="3886200" indent="-228600" defTabSz="457200" eaLnBrk="0" fontAlgn="base" hangingPunct="0"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Microsoft YaHei" panose="020B0503020204020204" pitchFamily="34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2400">
                  <a:solidFill>
                    <a:srgbClr val="FF0000"/>
                  </a:solidFill>
                  <a:latin typeface="Times New Roman" panose="02020603050405020304" pitchFamily="18" charset="0"/>
                </a:rPr>
                <a:t>Gene</a:t>
              </a:r>
            </a:p>
          </p:txBody>
        </p:sp>
        <p:sp>
          <p:nvSpPr>
            <p:cNvPr id="28693" name="Text Box 18"/>
            <p:cNvSpPr txBox="1">
              <a:spLocks noChangeArrowheads="1"/>
            </p:cNvSpPr>
            <p:nvPr/>
          </p:nvSpPr>
          <p:spPr bwMode="auto">
            <a:xfrm>
              <a:off x="1203" y="2682"/>
              <a:ext cx="1234" cy="289"/>
            </a:xfrm>
            <a:prstGeom prst="rect">
              <a:avLst/>
            </a:prstGeom>
            <a:noFill/>
            <a:ln w="9360" cap="sq">
              <a:solidFill>
                <a:srgbClr val="FF0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90000" tIns="46800" rIns="90000" bIns="46800">
              <a:spAutoFit/>
            </a:bodyPr>
            <a:lstStyle>
              <a:lvl1pPr>
                <a:spcBef>
                  <a:spcPts val="800"/>
                </a:spcBef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3200">
                  <a:solidFill>
                    <a:srgbClr val="000000"/>
                  </a:solidFill>
                  <a:latin typeface="Arial" panose="020B0604020202020204" pitchFamily="34" charset="0"/>
                  <a:ea typeface="Microsoft YaHei" panose="020B0503020204020204" pitchFamily="34" charset="-122"/>
                </a:defRPr>
              </a:lvl1pPr>
              <a:lvl2pPr>
                <a:spcBef>
                  <a:spcPts val="700"/>
                </a:spcBef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800">
                  <a:solidFill>
                    <a:srgbClr val="000000"/>
                  </a:solidFill>
                  <a:latin typeface="Arial" panose="020B0604020202020204" pitchFamily="34" charset="0"/>
                  <a:ea typeface="Microsoft YaHei" panose="020B0503020204020204" pitchFamily="34" charset="-122"/>
                </a:defRPr>
              </a:lvl2pPr>
              <a:lvl3pPr>
                <a:spcBef>
                  <a:spcPts val="600"/>
                </a:spcBef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panose="020B0604020202020204" pitchFamily="34" charset="0"/>
                  <a:ea typeface="Microsoft YaHei" panose="020B0503020204020204" pitchFamily="34" charset="-122"/>
                </a:defRPr>
              </a:lvl3pPr>
              <a:lvl4pPr>
                <a:spcBef>
                  <a:spcPts val="500"/>
                </a:spcBef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Microsoft YaHei" panose="020B0503020204020204" pitchFamily="34" charset="-122"/>
                </a:defRPr>
              </a:lvl4pPr>
              <a:lvl5pPr>
                <a:spcBef>
                  <a:spcPts val="500"/>
                </a:spcBef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Microsoft YaHei" panose="020B0503020204020204" pitchFamily="34" charset="-122"/>
                </a:defRPr>
              </a:lvl5pPr>
              <a:lvl6pPr marL="2514600" indent="-228600" defTabSz="457200" eaLnBrk="0" fontAlgn="base" hangingPunct="0"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Microsoft YaHei" panose="020B0503020204020204" pitchFamily="34" charset="-122"/>
                </a:defRPr>
              </a:lvl6pPr>
              <a:lvl7pPr marL="2971800" indent="-228600" defTabSz="457200" eaLnBrk="0" fontAlgn="base" hangingPunct="0"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Microsoft YaHei" panose="020B0503020204020204" pitchFamily="34" charset="-122"/>
                </a:defRPr>
              </a:lvl7pPr>
              <a:lvl8pPr marL="3429000" indent="-228600" defTabSz="457200" eaLnBrk="0" fontAlgn="base" hangingPunct="0"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Microsoft YaHei" panose="020B0503020204020204" pitchFamily="34" charset="-122"/>
                </a:defRPr>
              </a:lvl8pPr>
              <a:lvl9pPr marL="3886200" indent="-228600" defTabSz="457200" eaLnBrk="0" fontAlgn="base" hangingPunct="0"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Microsoft YaHei" panose="020B0503020204020204" pitchFamily="34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2400">
                  <a:solidFill>
                    <a:srgbClr val="FF0000"/>
                  </a:solidFill>
                  <a:latin typeface="Times New Roman" panose="02020603050405020304" pitchFamily="18" charset="0"/>
                </a:rPr>
                <a:t>Subpopulation</a:t>
              </a:r>
            </a:p>
          </p:txBody>
        </p:sp>
        <p:sp>
          <p:nvSpPr>
            <p:cNvPr id="28694" name="Text Box 19"/>
            <p:cNvSpPr txBox="1">
              <a:spLocks noChangeArrowheads="1"/>
            </p:cNvSpPr>
            <p:nvPr/>
          </p:nvSpPr>
          <p:spPr bwMode="auto">
            <a:xfrm>
              <a:off x="2788" y="3546"/>
              <a:ext cx="711" cy="289"/>
            </a:xfrm>
            <a:prstGeom prst="rect">
              <a:avLst/>
            </a:prstGeom>
            <a:noFill/>
            <a:ln w="9360" cap="sq">
              <a:solidFill>
                <a:srgbClr val="FF0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90000" tIns="46800" rIns="90000" bIns="46800">
              <a:spAutoFit/>
            </a:bodyPr>
            <a:lstStyle>
              <a:lvl1pPr>
                <a:spcBef>
                  <a:spcPts val="800"/>
                </a:spcBef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3200">
                  <a:solidFill>
                    <a:srgbClr val="000000"/>
                  </a:solidFill>
                  <a:latin typeface="Arial" panose="020B0604020202020204" pitchFamily="34" charset="0"/>
                  <a:ea typeface="Microsoft YaHei" panose="020B0503020204020204" pitchFamily="34" charset="-122"/>
                </a:defRPr>
              </a:lvl1pPr>
              <a:lvl2pPr>
                <a:spcBef>
                  <a:spcPts val="700"/>
                </a:spcBef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800">
                  <a:solidFill>
                    <a:srgbClr val="000000"/>
                  </a:solidFill>
                  <a:latin typeface="Arial" panose="020B0604020202020204" pitchFamily="34" charset="0"/>
                  <a:ea typeface="Microsoft YaHei" panose="020B0503020204020204" pitchFamily="34" charset="-122"/>
                </a:defRPr>
              </a:lvl2pPr>
              <a:lvl3pPr>
                <a:spcBef>
                  <a:spcPts val="600"/>
                </a:spcBef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panose="020B0604020202020204" pitchFamily="34" charset="0"/>
                  <a:ea typeface="Microsoft YaHei" panose="020B0503020204020204" pitchFamily="34" charset="-122"/>
                </a:defRPr>
              </a:lvl3pPr>
              <a:lvl4pPr>
                <a:spcBef>
                  <a:spcPts val="500"/>
                </a:spcBef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Microsoft YaHei" panose="020B0503020204020204" pitchFamily="34" charset="-122"/>
                </a:defRPr>
              </a:lvl4pPr>
              <a:lvl5pPr>
                <a:spcBef>
                  <a:spcPts val="500"/>
                </a:spcBef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Microsoft YaHei" panose="020B0503020204020204" pitchFamily="34" charset="-122"/>
                </a:defRPr>
              </a:lvl5pPr>
              <a:lvl6pPr marL="2514600" indent="-228600" defTabSz="457200" eaLnBrk="0" fontAlgn="base" hangingPunct="0"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Microsoft YaHei" panose="020B0503020204020204" pitchFamily="34" charset="-122"/>
                </a:defRPr>
              </a:lvl6pPr>
              <a:lvl7pPr marL="2971800" indent="-228600" defTabSz="457200" eaLnBrk="0" fontAlgn="base" hangingPunct="0"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Microsoft YaHei" panose="020B0503020204020204" pitchFamily="34" charset="-122"/>
                </a:defRPr>
              </a:lvl7pPr>
              <a:lvl8pPr marL="3429000" indent="-228600" defTabSz="457200" eaLnBrk="0" fontAlgn="base" hangingPunct="0"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Microsoft YaHei" panose="020B0503020204020204" pitchFamily="34" charset="-122"/>
                </a:defRPr>
              </a:lvl8pPr>
              <a:lvl9pPr marL="3886200" indent="-228600" defTabSz="457200" eaLnBrk="0" fontAlgn="base" hangingPunct="0"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Microsoft YaHei" panose="020B0503020204020204" pitchFamily="34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2400">
                  <a:solidFill>
                    <a:srgbClr val="FF0000"/>
                  </a:solidFill>
                  <a:latin typeface="Times New Roman" panose="02020603050405020304" pitchFamily="18" charset="0"/>
                </a:rPr>
                <a:t>Disease</a:t>
              </a:r>
            </a:p>
          </p:txBody>
        </p:sp>
        <p:sp>
          <p:nvSpPr>
            <p:cNvPr id="28695" name="Line 20"/>
            <p:cNvSpPr>
              <a:spLocks noChangeShapeType="1"/>
            </p:cNvSpPr>
            <p:nvPr/>
          </p:nvSpPr>
          <p:spPr bwMode="auto">
            <a:xfrm>
              <a:off x="1057" y="3685"/>
              <a:ext cx="1436" cy="0"/>
            </a:xfrm>
            <a:prstGeom prst="line">
              <a:avLst/>
            </a:prstGeom>
            <a:noFill/>
            <a:ln w="38160" cap="sq">
              <a:solidFill>
                <a:srgbClr val="FF0000"/>
              </a:solidFill>
              <a:miter lim="800000"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6405" name="Text Box 21"/>
          <p:cNvSpPr txBox="1">
            <a:spLocks noChangeArrowheads="1"/>
          </p:cNvSpPr>
          <p:nvPr/>
        </p:nvSpPr>
        <p:spPr bwMode="auto">
          <a:xfrm>
            <a:off x="5408613" y="4267200"/>
            <a:ext cx="3482975" cy="1571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eaLnBrk="1" hangingPunct="1">
              <a:spcBef>
                <a:spcPts val="1500"/>
              </a:spcBef>
              <a:buClrTx/>
              <a:buFontTx/>
              <a:buNone/>
            </a:pPr>
            <a:r>
              <a:rPr lang="en-US" altLang="en-US" sz="2400">
                <a:solidFill>
                  <a:srgbClr val="FF0000"/>
                </a:solidFill>
                <a:latin typeface="Symbol" panose="05050102010706020507" pitchFamily="18" charset="2"/>
              </a:rPr>
              <a:t></a:t>
            </a:r>
            <a:r>
              <a:rPr lang="en-US" altLang="en-US" sz="2400">
                <a:solidFill>
                  <a:srgbClr val="FF0000"/>
                </a:solidFill>
                <a:latin typeface="Times New Roman" panose="02020603050405020304" pitchFamily="18" charset="0"/>
              </a:rPr>
              <a:t> Sharing of genes &amp; envt.</a:t>
            </a:r>
          </a:p>
          <a:p>
            <a:pPr eaLnBrk="1" hangingPunct="1">
              <a:spcBef>
                <a:spcPts val="1500"/>
              </a:spcBef>
              <a:buClr>
                <a:srgbClr val="FF0000"/>
              </a:buClr>
              <a:buFont typeface="Symbol" panose="05050102010706020507" pitchFamily="18" charset="2"/>
              <a:buChar char=""/>
            </a:pPr>
            <a:r>
              <a:rPr lang="en-US" altLang="en-US" sz="2400">
                <a:solidFill>
                  <a:srgbClr val="FF0000"/>
                </a:solidFill>
                <a:latin typeface="Times New Roman" panose="02020603050405020304" pitchFamily="18" charset="0"/>
              </a:rPr>
              <a:t> Efficiency</a:t>
            </a:r>
          </a:p>
          <a:p>
            <a:pPr eaLnBrk="1" hangingPunct="1">
              <a:spcBef>
                <a:spcPts val="1500"/>
              </a:spcBef>
              <a:buClrTx/>
              <a:buFontTx/>
              <a:buNone/>
            </a:pPr>
            <a:r>
              <a:rPr lang="en-US" altLang="en-US" sz="2400">
                <a:solidFill>
                  <a:srgbClr val="FF0000"/>
                </a:solidFill>
                <a:latin typeface="Times New Roman" panose="02020603050405020304" pitchFamily="18" charset="0"/>
              </a:rPr>
              <a:t>Also, recruitment issues</a:t>
            </a:r>
          </a:p>
        </p:txBody>
      </p:sp>
      <p:sp>
        <p:nvSpPr>
          <p:cNvPr id="16406" name="Text Box 22"/>
          <p:cNvSpPr txBox="1">
            <a:spLocks noChangeArrowheads="1"/>
          </p:cNvSpPr>
          <p:nvPr/>
        </p:nvSpPr>
        <p:spPr bwMode="auto">
          <a:xfrm>
            <a:off x="927100" y="3886200"/>
            <a:ext cx="7299325" cy="460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eaLnBrk="1" hangingPunct="1">
              <a:spcBef>
                <a:spcPts val="1500"/>
              </a:spcBef>
              <a:buClrTx/>
              <a:buFontTx/>
              <a:buNone/>
            </a:pPr>
            <a:r>
              <a:rPr lang="en-US" altLang="en-US" sz="2400">
                <a:latin typeface="Times New Roman" panose="02020603050405020304" pitchFamily="18" charset="0"/>
              </a:rPr>
              <a:t>(Bias (</a:t>
            </a:r>
            <a:r>
              <a:rPr lang="en-US" altLang="en-US" sz="2400" b="1">
                <a:latin typeface="Times New Roman" panose="02020603050405020304" pitchFamily="18" charset="0"/>
              </a:rPr>
              <a:t>maybe</a:t>
            </a:r>
            <a:r>
              <a:rPr lang="en-US" altLang="en-US" sz="2400">
                <a:latin typeface="Times New Roman" panose="02020603050405020304" pitchFamily="18" charset="0"/>
              </a:rPr>
              <a:t>)……………versus…............. less efficient)</a:t>
            </a:r>
          </a:p>
        </p:txBody>
      </p:sp>
    </p:spTree>
    <p:extLst>
      <p:ext uri="{BB962C8B-B14F-4D97-AF65-F5344CB8AC3E}">
        <p14:creationId xmlns:p14="http://schemas.microsoft.com/office/powerpoint/2010/main" val="985215061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7" dur="500" fill="hold"/>
                                        <p:tgtEl>
                                          <p:spTgt spid="163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-#ppt_w/2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8" dur="500" fill="hold"/>
                                        <p:tgtEl>
                                          <p:spTgt spid="163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set>
                                      <p:cBhvr additive="repl"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22" dur="500" fill="hold"/>
                                        <p:tgtEl>
                                          <p:spTgt spid="163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w/2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3" dur="500" fill="hold"/>
                                        <p:tgtEl>
                                          <p:spTgt spid="163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set>
                                      <p:cBhvr additive="repl"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1"/>
          <p:cNvSpPr txBox="1">
            <a:spLocks noChangeArrowheads="1"/>
          </p:cNvSpPr>
          <p:nvPr/>
        </p:nvSpPr>
        <p:spPr bwMode="auto">
          <a:xfrm>
            <a:off x="457200" y="0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4400"/>
              <a:t>Overview</a:t>
            </a:r>
          </a:p>
        </p:txBody>
      </p:sp>
      <p:sp>
        <p:nvSpPr>
          <p:cNvPr id="6147" name="Text Box 2"/>
          <p:cNvSpPr txBox="1">
            <a:spLocks noChangeArrowheads="1"/>
          </p:cNvSpPr>
          <p:nvPr/>
        </p:nvSpPr>
        <p:spPr bwMode="auto">
          <a:xfrm>
            <a:off x="457200" y="1371600"/>
            <a:ext cx="8229600" cy="4700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 marL="427038" indent="-215900"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eaLnBrk="1" hangingPunct="1">
              <a:spcBef>
                <a:spcPts val="700"/>
              </a:spcBef>
            </a:pPr>
            <a:r>
              <a:rPr lang="en-US" altLang="en-US" dirty="0">
                <a:solidFill>
                  <a:schemeClr val="bg2">
                    <a:lumMod val="20000"/>
                    <a:lumOff val="80000"/>
                  </a:schemeClr>
                </a:solidFill>
              </a:rPr>
              <a:t>1. Association Studies</a:t>
            </a:r>
          </a:p>
          <a:p>
            <a:pPr eaLnBrk="1" hangingPunct="1">
              <a:buSzPct val="45000"/>
            </a:pPr>
            <a:r>
              <a:rPr lang="en-US" altLang="en-US" dirty="0">
                <a:solidFill>
                  <a:schemeClr val="tx1"/>
                </a:solidFill>
              </a:rPr>
              <a:t>2. Association Analysis </a:t>
            </a:r>
          </a:p>
          <a:p>
            <a:pPr eaLnBrk="1" hangingPunct="1">
              <a:buSzPct val="45000"/>
            </a:pPr>
            <a:r>
              <a:rPr lang="en-US" altLang="en-US" dirty="0">
                <a:solidFill>
                  <a:schemeClr val="tx1"/>
                </a:solidFill>
              </a:rPr>
              <a:t>3. Candidate Gene Studies</a:t>
            </a:r>
          </a:p>
          <a:p>
            <a:pPr eaLnBrk="1" hangingPunct="1">
              <a:buSzPct val="45000"/>
            </a:pPr>
            <a:r>
              <a:rPr lang="en-US" altLang="en-US" dirty="0">
                <a:solidFill>
                  <a:schemeClr val="tx1"/>
                </a:solidFill>
              </a:rPr>
              <a:t>4. Statistical Power </a:t>
            </a:r>
          </a:p>
        </p:txBody>
      </p:sp>
    </p:spTree>
    <p:extLst>
      <p:ext uri="{BB962C8B-B14F-4D97-AF65-F5344CB8AC3E}">
        <p14:creationId xmlns:p14="http://schemas.microsoft.com/office/powerpoint/2010/main" val="3265392678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Text Box 1"/>
          <p:cNvSpPr txBox="1"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0"/>
                <a:cs typeface="Microsoft YaHei" charset="0"/>
              </a:defRPr>
            </a:lvl9pPr>
          </a:lstStyle>
          <a:p>
            <a:pPr algn="ctr">
              <a:buClrTx/>
              <a:buFontTx/>
              <a:buNone/>
              <a:defRPr/>
            </a:pPr>
            <a:r>
              <a:rPr lang="en-GB" sz="4400" dirty="0"/>
              <a:t>2. Association Analysis</a:t>
            </a:r>
          </a:p>
        </p:txBody>
      </p:sp>
      <p:graphicFrame>
        <p:nvGraphicFramePr>
          <p:cNvPr id="17410" name="Group 2"/>
          <p:cNvGraphicFramePr>
            <a:graphicFrameLocks noGrp="1"/>
          </p:cNvGraphicFramePr>
          <p:nvPr>
            <p:extLst/>
          </p:nvPr>
        </p:nvGraphicFramePr>
        <p:xfrm>
          <a:off x="1219200" y="1447800"/>
          <a:ext cx="7088188" cy="3668713"/>
        </p:xfrm>
        <a:graphic>
          <a:graphicData uri="http://schemas.openxmlformats.org/drawingml/2006/table">
            <a:tbl>
              <a:tblPr/>
              <a:tblGrid>
                <a:gridCol w="15795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9223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7798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4384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057275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76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GB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Microsoft YaHei" charset="0"/>
                          <a:cs typeface="Microsoft YaHei" charset="0"/>
                        </a:rPr>
                        <a:t>Genotype</a:t>
                      </a:r>
                    </a:p>
                  </a:txBody>
                  <a:tcPr marL="90000" marR="90000" marT="237456" marB="46800" anchor="ctr" horzOverflow="overflow">
                    <a:lnL w="72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76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GB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Microsoft YaHei" charset="0"/>
                          <a:cs typeface="Microsoft YaHei" charset="0"/>
                        </a:rPr>
                        <a:t>Cases</a:t>
                      </a:r>
                    </a:p>
                  </a:txBody>
                  <a:tcPr marL="90000" marR="90000" marT="237456" marB="46800" anchor="ctr" horzOverflow="overflow">
                    <a:lnL w="72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76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GB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Microsoft YaHei" charset="0"/>
                          <a:cs typeface="Microsoft YaHei" charset="0"/>
                        </a:rPr>
                        <a:t>Controls</a:t>
                      </a:r>
                    </a:p>
                  </a:txBody>
                  <a:tcPr marL="90000" marR="90000" marT="237456" marB="46800" anchor="ctr" horzOverflow="overflow">
                    <a:lnL w="72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76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GB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Microsoft YaHei" charset="0"/>
                          <a:cs typeface="Microsoft YaHei" charset="0"/>
                        </a:rPr>
                        <a:t>OR</a:t>
                      </a:r>
                    </a:p>
                  </a:txBody>
                  <a:tcPr marL="90000" marR="90000" marT="237456" marB="46800" anchor="ctr" horzOverflow="overflow">
                    <a:lnL w="72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96938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76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GB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Microsoft YaHei" charset="0"/>
                          <a:cs typeface="Microsoft YaHei" charset="0"/>
                        </a:rPr>
                        <a:t>CC</a:t>
                      </a:r>
                    </a:p>
                  </a:txBody>
                  <a:tcPr marL="90000" marR="90000" marT="237456" marB="46800" anchor="ctr" horzOverflow="overflow">
                    <a:lnL w="72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76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GB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Microsoft YaHei" charset="0"/>
                          <a:cs typeface="Microsoft YaHei" charset="0"/>
                        </a:rPr>
                        <a:t>A</a:t>
                      </a:r>
                    </a:p>
                  </a:txBody>
                  <a:tcPr marL="90000" marR="90000" marT="237456" marB="46800" anchor="ctr" horzOverflow="overflow">
                    <a:lnL w="72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76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GB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Microsoft YaHei" charset="0"/>
                          <a:cs typeface="Microsoft YaHei" charset="0"/>
                        </a:rPr>
                        <a:t>D</a:t>
                      </a:r>
                    </a:p>
                  </a:txBody>
                  <a:tcPr marL="90000" marR="90000" marT="237456" marB="46800" anchor="ctr" horzOverflow="overflow">
                    <a:lnL w="72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76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GB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Microsoft YaHei" charset="0"/>
                          <a:cs typeface="Microsoft YaHei" charset="0"/>
                        </a:rPr>
                        <a:t>AF/DC</a:t>
                      </a:r>
                    </a:p>
                  </a:txBody>
                  <a:tcPr marL="90000" marR="90000" marT="237456" marB="46800" anchor="ctr" horzOverflow="overflow">
                    <a:lnL w="72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57250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76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GB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Microsoft YaHei" charset="0"/>
                          <a:cs typeface="Microsoft YaHei" charset="0"/>
                        </a:rPr>
                        <a:t>CT</a:t>
                      </a:r>
                    </a:p>
                  </a:txBody>
                  <a:tcPr marL="90000" marR="90000" marT="237456" marB="46800" anchor="ctr" horzOverflow="overflow">
                    <a:lnL w="72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76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GB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Microsoft YaHei" charset="0"/>
                          <a:cs typeface="Microsoft YaHei" charset="0"/>
                        </a:rPr>
                        <a:t>B</a:t>
                      </a:r>
                    </a:p>
                  </a:txBody>
                  <a:tcPr marL="90000" marR="90000" marT="237456" marB="46800" anchor="ctr" horzOverflow="overflow">
                    <a:lnL w="72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76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GB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Microsoft YaHei" charset="0"/>
                          <a:cs typeface="Microsoft YaHei" charset="0"/>
                        </a:rPr>
                        <a:t>E</a:t>
                      </a:r>
                    </a:p>
                  </a:txBody>
                  <a:tcPr marL="90000" marR="90000" marT="237456" marB="46800" anchor="ctr" horzOverflow="overflow">
                    <a:lnL w="72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76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GB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Microsoft YaHei" charset="0"/>
                          <a:cs typeface="Microsoft YaHei" charset="0"/>
                        </a:rPr>
                        <a:t>BF/EC</a:t>
                      </a:r>
                    </a:p>
                  </a:txBody>
                  <a:tcPr marL="90000" marR="90000" marT="237456" marB="46800" anchor="ctr" horzOverflow="overflow">
                    <a:lnL w="72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57250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76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GB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Microsoft YaHei" charset="0"/>
                          <a:cs typeface="Microsoft YaHei" charset="0"/>
                        </a:rPr>
                        <a:t>TT</a:t>
                      </a:r>
                    </a:p>
                  </a:txBody>
                  <a:tcPr marL="90000" marR="90000" marT="237456" marB="46800" anchor="ctr" horzOverflow="overflow">
                    <a:lnL w="72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76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GB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Microsoft YaHei" charset="0"/>
                          <a:cs typeface="Microsoft YaHei" charset="0"/>
                        </a:rPr>
                        <a:t>C</a:t>
                      </a:r>
                    </a:p>
                  </a:txBody>
                  <a:tcPr marL="90000" marR="90000" marT="237456" marB="46800" anchor="ctr" horzOverflow="overflow">
                    <a:lnL w="72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76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GB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Microsoft YaHei" charset="0"/>
                          <a:cs typeface="Microsoft YaHei" charset="0"/>
                        </a:rPr>
                        <a:t>F</a:t>
                      </a:r>
                    </a:p>
                  </a:txBody>
                  <a:tcPr marL="90000" marR="90000" marT="237456" marB="46800" anchor="ctr" horzOverflow="overflow">
                    <a:lnL w="72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76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GB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Microsoft YaHei" charset="0"/>
                          <a:cs typeface="Microsoft YaHei" charset="0"/>
                        </a:rPr>
                        <a:t>1</a:t>
                      </a:r>
                    </a:p>
                  </a:txBody>
                  <a:tcPr marL="90000" marR="90000" marT="237456" marB="46800" anchor="ctr" horzOverflow="overflow">
                    <a:lnL w="72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17467" name="Text Box 59"/>
          <p:cNvSpPr txBox="1">
            <a:spLocks noChangeArrowheads="1"/>
          </p:cNvSpPr>
          <p:nvPr/>
        </p:nvSpPr>
        <p:spPr bwMode="auto">
          <a:xfrm>
            <a:off x="350838" y="5502275"/>
            <a:ext cx="8669337" cy="825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0"/>
                <a:cs typeface="Microsoft YaHei" charset="0"/>
              </a:defRPr>
            </a:lvl9pPr>
          </a:lstStyle>
          <a:p>
            <a:pPr>
              <a:buClrTx/>
              <a:buFontTx/>
              <a:buNone/>
              <a:defRPr/>
            </a:pPr>
            <a:r>
              <a:rPr lang="en-GB" sz="2400" dirty="0"/>
              <a:t>Simple chi-square test comparing genotype frequencies (2 </a:t>
            </a:r>
            <a:r>
              <a:rPr lang="en-GB" sz="2400" dirty="0" err="1"/>
              <a:t>d.f.</a:t>
            </a:r>
            <a:r>
              <a:rPr lang="en-GB" sz="2400" dirty="0"/>
              <a:t>)</a:t>
            </a:r>
          </a:p>
          <a:p>
            <a:pPr>
              <a:buClrTx/>
              <a:buFontTx/>
              <a:buNone/>
              <a:defRPr/>
            </a:pPr>
            <a:r>
              <a:rPr lang="en-US" sz="2400" dirty="0"/>
              <a:t>Called a co-dominant analysis</a:t>
            </a:r>
          </a:p>
        </p:txBody>
      </p:sp>
    </p:spTree>
    <p:extLst>
      <p:ext uri="{BB962C8B-B14F-4D97-AF65-F5344CB8AC3E}">
        <p14:creationId xmlns:p14="http://schemas.microsoft.com/office/powerpoint/2010/main" val="3114782749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8013" cy="1141412"/>
          </a:xfrm>
        </p:spPr>
        <p:txBody>
          <a:bodyPr>
            <a:normAutofit/>
          </a:bodyPr>
          <a:lstStyle/>
          <a:p>
            <a: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4000" dirty="0"/>
              <a:t>Chi squared test for Association</a:t>
            </a:r>
            <a:endParaRPr lang="en-US" sz="4000" dirty="0">
              <a:latin typeface="Arial" charset="0"/>
              <a:cs typeface="ＭＳ Ｐゴシック" charset="0"/>
            </a:endParaRPr>
          </a:p>
        </p:txBody>
      </p:sp>
      <p:sp>
        <p:nvSpPr>
          <p:cNvPr id="4096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0" y="1416050"/>
            <a:ext cx="9144000" cy="4524375"/>
          </a:xfrm>
        </p:spPr>
        <p:txBody>
          <a:bodyPr>
            <a:noAutofit/>
          </a:bodyPr>
          <a:lstStyle/>
          <a:p>
            <a:pPr indent="-341313">
              <a:buFontTx/>
              <a:buNone/>
              <a:tabLst>
                <a:tab pos="342900" algn="l"/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1600" dirty="0">
                <a:latin typeface="Courier"/>
                <a:cs typeface="Courier"/>
              </a:rPr>
              <a:t>Observed:                           		Expected</a:t>
            </a:r>
          </a:p>
          <a:p>
            <a:pPr indent="-341313">
              <a:buFontTx/>
              <a:buNone/>
              <a:tabLst>
                <a:tab pos="342900" algn="l"/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1600" dirty="0" err="1">
                <a:latin typeface="Courier"/>
                <a:cs typeface="Courier"/>
              </a:rPr>
              <a:t>Geno</a:t>
            </a:r>
            <a:r>
              <a:rPr lang="en-US" sz="1600" dirty="0">
                <a:latin typeface="Courier"/>
                <a:cs typeface="Courier"/>
              </a:rPr>
              <a:t>	Case  Control  Total   	OR	        Case         Control</a:t>
            </a:r>
          </a:p>
          <a:p>
            <a:pPr indent="-341313">
              <a:buFontTx/>
              <a:buNone/>
              <a:tabLst>
                <a:tab pos="342900" algn="l"/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1600" dirty="0">
                <a:latin typeface="Courier"/>
                <a:cs typeface="Courier"/>
              </a:rPr>
              <a:t>  CC    A        D  A+D=</a:t>
            </a:r>
            <a:r>
              <a:rPr lang="en-US" sz="1600" dirty="0" err="1">
                <a:latin typeface="Courier"/>
                <a:cs typeface="Courier"/>
              </a:rPr>
              <a:t>nCC</a:t>
            </a:r>
            <a:r>
              <a:rPr lang="en-US" sz="1600" dirty="0">
                <a:latin typeface="Courier"/>
                <a:cs typeface="Courier"/>
              </a:rPr>
              <a:t>	AF/DC   		</a:t>
            </a:r>
            <a:r>
              <a:rPr lang="en-US" sz="1600" dirty="0" err="1">
                <a:latin typeface="Courier"/>
                <a:cs typeface="Courier"/>
              </a:rPr>
              <a:t>nCC</a:t>
            </a:r>
            <a:r>
              <a:rPr lang="en-US" sz="1600" dirty="0">
                <a:latin typeface="Courier"/>
                <a:cs typeface="Courier"/>
              </a:rPr>
              <a:t>*</a:t>
            </a:r>
            <a:r>
              <a:rPr lang="en-US" sz="1600" dirty="0" err="1">
                <a:latin typeface="Courier"/>
                <a:cs typeface="Courier"/>
              </a:rPr>
              <a:t>nCase</a:t>
            </a:r>
            <a:r>
              <a:rPr lang="en-US" sz="1600" dirty="0">
                <a:latin typeface="Courier"/>
                <a:cs typeface="Courier"/>
              </a:rPr>
              <a:t>/n  </a:t>
            </a:r>
            <a:r>
              <a:rPr lang="en-US" sz="1600" dirty="0" err="1">
                <a:latin typeface="Courier"/>
                <a:cs typeface="Courier"/>
              </a:rPr>
              <a:t>nCC</a:t>
            </a:r>
            <a:r>
              <a:rPr lang="en-US" sz="1600" dirty="0">
                <a:latin typeface="Courier"/>
                <a:cs typeface="Courier"/>
              </a:rPr>
              <a:t>*</a:t>
            </a:r>
            <a:r>
              <a:rPr lang="en-US" sz="1600" dirty="0" err="1">
                <a:latin typeface="Courier"/>
                <a:cs typeface="Courier"/>
              </a:rPr>
              <a:t>nCont</a:t>
            </a:r>
            <a:r>
              <a:rPr lang="en-US" sz="1600" dirty="0">
                <a:latin typeface="Courier"/>
                <a:cs typeface="Courier"/>
              </a:rPr>
              <a:t>/n</a:t>
            </a:r>
          </a:p>
          <a:p>
            <a:pPr indent="-341313">
              <a:buFontTx/>
              <a:buNone/>
              <a:tabLst>
                <a:tab pos="342900" algn="l"/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1600" dirty="0">
                <a:latin typeface="Courier"/>
                <a:cs typeface="Courier"/>
              </a:rPr>
              <a:t>  CT    B        E  B+E=</a:t>
            </a:r>
            <a:r>
              <a:rPr lang="en-US" sz="1600" dirty="0" err="1">
                <a:latin typeface="Courier"/>
                <a:cs typeface="Courier"/>
              </a:rPr>
              <a:t>nCT</a:t>
            </a:r>
            <a:r>
              <a:rPr lang="en-US" sz="1600" dirty="0">
                <a:latin typeface="Courier"/>
                <a:cs typeface="Courier"/>
              </a:rPr>
              <a:t>	AE/BD   		</a:t>
            </a:r>
            <a:r>
              <a:rPr lang="en-US" sz="1600" dirty="0" err="1">
                <a:latin typeface="Courier"/>
                <a:cs typeface="Courier"/>
              </a:rPr>
              <a:t>nCT</a:t>
            </a:r>
            <a:r>
              <a:rPr lang="en-US" sz="1600" dirty="0">
                <a:latin typeface="Courier"/>
                <a:cs typeface="Courier"/>
              </a:rPr>
              <a:t>*</a:t>
            </a:r>
            <a:r>
              <a:rPr lang="en-US" sz="1600" dirty="0" err="1">
                <a:latin typeface="Courier"/>
                <a:cs typeface="Courier"/>
              </a:rPr>
              <a:t>nCase</a:t>
            </a:r>
            <a:r>
              <a:rPr lang="en-US" sz="1600" dirty="0">
                <a:latin typeface="Courier"/>
                <a:cs typeface="Courier"/>
              </a:rPr>
              <a:t>/n  </a:t>
            </a:r>
            <a:r>
              <a:rPr lang="en-US" sz="1600" dirty="0" err="1">
                <a:latin typeface="Courier"/>
                <a:cs typeface="Courier"/>
              </a:rPr>
              <a:t>nCT</a:t>
            </a:r>
            <a:r>
              <a:rPr lang="en-US" sz="1600" dirty="0">
                <a:latin typeface="Courier"/>
                <a:cs typeface="Courier"/>
              </a:rPr>
              <a:t>*</a:t>
            </a:r>
            <a:r>
              <a:rPr lang="en-US" sz="1600" dirty="0" err="1">
                <a:latin typeface="Courier"/>
                <a:cs typeface="Courier"/>
              </a:rPr>
              <a:t>nCont</a:t>
            </a:r>
            <a:r>
              <a:rPr lang="en-US" sz="1600" dirty="0">
                <a:latin typeface="Courier"/>
                <a:cs typeface="Courier"/>
              </a:rPr>
              <a:t>/n</a:t>
            </a:r>
          </a:p>
          <a:p>
            <a:pPr indent="-341313">
              <a:buFontTx/>
              <a:buNone/>
              <a:tabLst>
                <a:tab pos="342900" algn="l"/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1600" dirty="0">
                <a:latin typeface="Courier"/>
                <a:cs typeface="Courier"/>
              </a:rPr>
              <a:t>  TT    C        F  C+F=</a:t>
            </a:r>
            <a:r>
              <a:rPr lang="en-US" sz="1600" dirty="0" err="1">
                <a:latin typeface="Courier"/>
                <a:cs typeface="Courier"/>
              </a:rPr>
              <a:t>nTT</a:t>
            </a:r>
            <a:r>
              <a:rPr lang="en-US" sz="1600" dirty="0">
                <a:latin typeface="Courier"/>
                <a:cs typeface="Courier"/>
              </a:rPr>
              <a:t>	1	   			</a:t>
            </a:r>
            <a:r>
              <a:rPr lang="en-US" sz="1600" dirty="0" err="1">
                <a:latin typeface="Courier"/>
                <a:cs typeface="Courier"/>
              </a:rPr>
              <a:t>nTT</a:t>
            </a:r>
            <a:r>
              <a:rPr lang="en-US" sz="1600" dirty="0">
                <a:latin typeface="Courier"/>
                <a:cs typeface="Courier"/>
              </a:rPr>
              <a:t>*</a:t>
            </a:r>
            <a:r>
              <a:rPr lang="en-US" sz="1600" dirty="0" err="1">
                <a:latin typeface="Courier"/>
                <a:cs typeface="Courier"/>
              </a:rPr>
              <a:t>nCase</a:t>
            </a:r>
            <a:r>
              <a:rPr lang="en-US" sz="1600" dirty="0">
                <a:latin typeface="Courier"/>
                <a:cs typeface="Courier"/>
              </a:rPr>
              <a:t>/n  </a:t>
            </a:r>
            <a:r>
              <a:rPr lang="en-US" sz="1600" dirty="0" err="1">
                <a:latin typeface="Courier"/>
                <a:cs typeface="Courier"/>
              </a:rPr>
              <a:t>nTT</a:t>
            </a:r>
            <a:r>
              <a:rPr lang="en-US" sz="1600" dirty="0">
                <a:latin typeface="Courier"/>
                <a:cs typeface="Courier"/>
              </a:rPr>
              <a:t>*</a:t>
            </a:r>
            <a:r>
              <a:rPr lang="en-US" sz="1600" dirty="0" err="1">
                <a:latin typeface="Courier"/>
                <a:cs typeface="Courier"/>
              </a:rPr>
              <a:t>nCont</a:t>
            </a:r>
            <a:r>
              <a:rPr lang="en-US" sz="1600" dirty="0">
                <a:latin typeface="Courier"/>
                <a:cs typeface="Courier"/>
              </a:rPr>
              <a:t>/n</a:t>
            </a:r>
          </a:p>
          <a:p>
            <a:pPr indent="-341313">
              <a:buFontTx/>
              <a:buNone/>
              <a:tabLst>
                <a:tab pos="342900" algn="l"/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1600" dirty="0">
                <a:latin typeface="Courier"/>
                <a:cs typeface="Courier"/>
              </a:rPr>
              <a:t>Total A+B+C  D+E+F  A+B+C+D+E+F</a:t>
            </a:r>
          </a:p>
          <a:p>
            <a:pPr indent="-341313">
              <a:buFontTx/>
              <a:buNone/>
              <a:tabLst>
                <a:tab pos="342900" algn="l"/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1600" dirty="0">
                <a:latin typeface="Courier"/>
                <a:cs typeface="Courier"/>
              </a:rPr>
              <a:t>      =</a:t>
            </a:r>
            <a:r>
              <a:rPr lang="en-US" sz="1600" dirty="0" err="1">
                <a:latin typeface="Courier"/>
                <a:cs typeface="Courier"/>
              </a:rPr>
              <a:t>nCase</a:t>
            </a:r>
            <a:r>
              <a:rPr lang="en-US" sz="1600" dirty="0">
                <a:latin typeface="Courier"/>
                <a:cs typeface="Courier"/>
              </a:rPr>
              <a:t> =</a:t>
            </a:r>
            <a:r>
              <a:rPr lang="en-US" sz="1600" dirty="0" err="1">
                <a:latin typeface="Courier"/>
                <a:cs typeface="Courier"/>
              </a:rPr>
              <a:t>nCont</a:t>
            </a:r>
            <a:r>
              <a:rPr lang="en-US" sz="1600" dirty="0">
                <a:latin typeface="Courier"/>
                <a:cs typeface="Courier"/>
              </a:rPr>
              <a:t>  =n</a:t>
            </a:r>
          </a:p>
          <a:p>
            <a:pPr indent="-341313">
              <a:buFontTx/>
              <a:buNone/>
              <a:tabLst>
                <a:tab pos="342900" algn="l"/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endParaRPr lang="en-US" sz="1600" dirty="0">
              <a:latin typeface="Courier"/>
              <a:cs typeface="Courier"/>
            </a:endParaRPr>
          </a:p>
          <a:p>
            <a:pPr indent="-341313">
              <a:buFontTx/>
              <a:buNone/>
              <a:tabLst>
                <a:tab pos="342900" algn="l"/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1600" dirty="0">
                <a:latin typeface="Courier"/>
                <a:cs typeface="Courier"/>
              </a:rPr>
              <a:t>Sum (Observed – Expected)^2/Expected. Chi squared with 2 degrees of freedom.</a:t>
            </a:r>
          </a:p>
          <a:p>
            <a:pPr indent="-341313">
              <a:buFontTx/>
              <a:buNone/>
              <a:tabLst>
                <a:tab pos="342900" algn="l"/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endParaRPr lang="en-US" sz="1600" dirty="0">
              <a:latin typeface="Courier"/>
              <a:cs typeface="Courier"/>
            </a:endParaRPr>
          </a:p>
          <a:p>
            <a:pPr indent="-341313">
              <a:buFontTx/>
              <a:buNone/>
              <a:tabLst>
                <a:tab pos="342900" algn="l"/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1600" dirty="0">
                <a:latin typeface="Courier"/>
                <a:cs typeface="Courier"/>
              </a:rPr>
              <a:t>Expected cell count = </a:t>
            </a:r>
            <a:r>
              <a:rPr lang="en-US" sz="1600" dirty="0" err="1">
                <a:latin typeface="Courier"/>
                <a:cs typeface="Courier"/>
              </a:rPr>
              <a:t>row_total</a:t>
            </a:r>
            <a:r>
              <a:rPr lang="en-US" sz="1600" dirty="0">
                <a:latin typeface="Courier"/>
                <a:cs typeface="Courier"/>
              </a:rPr>
              <a:t> * </a:t>
            </a:r>
            <a:r>
              <a:rPr lang="en-US" sz="1600" dirty="0" err="1">
                <a:latin typeface="Courier"/>
                <a:cs typeface="Courier"/>
              </a:rPr>
              <a:t>column_total</a:t>
            </a:r>
            <a:r>
              <a:rPr lang="en-US" sz="1600" dirty="0">
                <a:latin typeface="Courier"/>
                <a:cs typeface="Courier"/>
              </a:rPr>
              <a:t> / total</a:t>
            </a:r>
          </a:p>
        </p:txBody>
      </p:sp>
    </p:spTree>
    <p:extLst>
      <p:ext uri="{BB962C8B-B14F-4D97-AF65-F5344CB8AC3E}">
        <p14:creationId xmlns:p14="http://schemas.microsoft.com/office/powerpoint/2010/main" val="3191141274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8013" cy="4524375"/>
          </a:xfrm>
        </p:spPr>
        <p:txBody>
          <a:bodyPr/>
          <a:lstStyle/>
          <a:p>
            <a:pPr indent="-341313">
              <a:buFontTx/>
              <a:buNone/>
              <a:tabLst>
                <a:tab pos="342900" algn="l"/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1600" dirty="0">
                <a:latin typeface="Courier"/>
                <a:cs typeface="Courier"/>
              </a:rPr>
              <a:t>Observed:                    		Expected</a:t>
            </a:r>
          </a:p>
          <a:p>
            <a:pPr indent="-341313">
              <a:buFontTx/>
              <a:buNone/>
              <a:tabLst>
                <a:tab pos="342900" algn="l"/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1600" dirty="0" err="1">
                <a:latin typeface="Courier"/>
                <a:cs typeface="Courier"/>
              </a:rPr>
              <a:t>Geno</a:t>
            </a:r>
            <a:r>
              <a:rPr lang="en-US" sz="1600" dirty="0">
                <a:latin typeface="Courier"/>
                <a:cs typeface="Courier"/>
              </a:rPr>
              <a:t> Case  Control  Total	OR    	Case           Control</a:t>
            </a:r>
          </a:p>
          <a:p>
            <a:pPr indent="-341313">
              <a:buFontTx/>
              <a:buNone/>
              <a:tabLst>
                <a:tab pos="342900" algn="l"/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1600" dirty="0">
                <a:latin typeface="Courier"/>
                <a:cs typeface="Courier"/>
              </a:rPr>
              <a:t>  CC   20        5  25  	12     	25*35/65=13.5  25*30/65=11.5  </a:t>
            </a:r>
          </a:p>
          <a:p>
            <a:pPr indent="-341313">
              <a:buFontTx/>
              <a:buNone/>
              <a:tabLst>
                <a:tab pos="342900" algn="l"/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1600" dirty="0">
                <a:latin typeface="Courier"/>
                <a:cs typeface="Courier"/>
              </a:rPr>
              <a:t>  CT   10       10  20    	3 	  	20*35/65=10.8  20*30/65=9.2</a:t>
            </a:r>
          </a:p>
          <a:p>
            <a:pPr indent="-341313">
              <a:buFontTx/>
              <a:buNone/>
              <a:tabLst>
                <a:tab pos="342900" algn="l"/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1600" dirty="0">
                <a:latin typeface="Courier"/>
                <a:cs typeface="Courier"/>
              </a:rPr>
              <a:t>  TT    5       15  20		1       20*35/65=10.8  20*30/65=9.2</a:t>
            </a:r>
          </a:p>
          <a:p>
            <a:pPr indent="-341313">
              <a:buFontTx/>
              <a:buNone/>
              <a:tabLst>
                <a:tab pos="342900" algn="l"/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1600" dirty="0">
                <a:latin typeface="Courier"/>
                <a:cs typeface="Courier"/>
              </a:rPr>
              <a:t>Total  35       30  65</a:t>
            </a:r>
          </a:p>
          <a:p>
            <a:pPr indent="-341313">
              <a:buFontTx/>
              <a:buNone/>
              <a:tabLst>
                <a:tab pos="342900" algn="l"/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1600" dirty="0">
                <a:latin typeface="Courier"/>
                <a:cs typeface="Courier"/>
              </a:rPr>
              <a:t>      =</a:t>
            </a:r>
            <a:r>
              <a:rPr lang="en-US" sz="1600" dirty="0" err="1">
                <a:latin typeface="Courier"/>
                <a:cs typeface="Courier"/>
              </a:rPr>
              <a:t>nCase</a:t>
            </a:r>
            <a:r>
              <a:rPr lang="en-US" sz="1600" dirty="0">
                <a:latin typeface="Courier"/>
                <a:cs typeface="Courier"/>
              </a:rPr>
              <a:t> =</a:t>
            </a:r>
            <a:r>
              <a:rPr lang="en-US" sz="1600" dirty="0" err="1">
                <a:latin typeface="Courier"/>
                <a:cs typeface="Courier"/>
              </a:rPr>
              <a:t>nCont</a:t>
            </a:r>
            <a:r>
              <a:rPr lang="en-US" sz="1600" dirty="0">
                <a:latin typeface="Courier"/>
                <a:cs typeface="Courier"/>
              </a:rPr>
              <a:t>  =n</a:t>
            </a:r>
          </a:p>
          <a:p>
            <a:pPr indent="-341313">
              <a:buFontTx/>
              <a:buNone/>
              <a:tabLst>
                <a:tab pos="342900" algn="l"/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endParaRPr lang="en-US" sz="1600" dirty="0">
              <a:latin typeface="Courier"/>
              <a:cs typeface="Courier"/>
            </a:endParaRPr>
          </a:p>
          <a:p>
            <a:pPr indent="-341313">
              <a:buFontTx/>
              <a:buNone/>
              <a:tabLst>
                <a:tab pos="342900" algn="l"/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1600" dirty="0">
                <a:latin typeface="Courier"/>
                <a:cs typeface="Courier"/>
              </a:rPr>
              <a:t>Sum (Observed – Expected)^2/Expected </a:t>
            </a:r>
          </a:p>
          <a:p>
            <a:pPr indent="-341313">
              <a:buFontTx/>
              <a:buNone/>
              <a:tabLst>
                <a:tab pos="342900" algn="l"/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1600" dirty="0">
                <a:latin typeface="Courier"/>
                <a:cs typeface="Courier"/>
              </a:rPr>
              <a:t>    = (20-13.5)^2/13.5 + (10-10.8)^2/10.8 + (5-10.8)^2/10.8</a:t>
            </a:r>
          </a:p>
          <a:p>
            <a:pPr indent="-341313">
              <a:buFontTx/>
              <a:buNone/>
              <a:tabLst>
                <a:tab pos="342900" algn="l"/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1600" dirty="0">
                <a:latin typeface="Courier"/>
                <a:cs typeface="Courier"/>
              </a:rPr>
              <a:t>       + (5-11.5)^2/11.5 + (10-9.2)^2/9.2 + (15-9.2)^2/9.2</a:t>
            </a:r>
          </a:p>
          <a:p>
            <a:pPr indent="-341313">
              <a:buFontTx/>
              <a:buNone/>
              <a:tabLst>
                <a:tab pos="342900" algn="l"/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1600" dirty="0">
                <a:latin typeface="Courier"/>
                <a:cs typeface="Courier"/>
              </a:rPr>
              <a:t>    = 13.7</a:t>
            </a:r>
          </a:p>
          <a:p>
            <a:pPr indent="-341313">
              <a:buFontTx/>
              <a:buNone/>
              <a:tabLst>
                <a:tab pos="342900" algn="l"/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endParaRPr lang="en-US" sz="1600" dirty="0">
              <a:latin typeface="Courier"/>
              <a:cs typeface="Courier"/>
            </a:endParaRPr>
          </a:p>
          <a:p>
            <a:pPr indent="-341313">
              <a:buFontTx/>
              <a:buNone/>
              <a:tabLst>
                <a:tab pos="342900" algn="l"/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1600" dirty="0">
                <a:latin typeface="Courier"/>
                <a:cs typeface="Courier"/>
              </a:rPr>
              <a:t>P-value = 0.0011 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2909809" y="5375439"/>
            <a:ext cx="268294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Co-dominant model</a:t>
            </a:r>
          </a:p>
        </p:txBody>
      </p:sp>
      <p:sp>
        <p:nvSpPr>
          <p:cNvPr id="7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8013" cy="1141412"/>
          </a:xfrm>
        </p:spPr>
        <p:txBody>
          <a:bodyPr>
            <a:normAutofit/>
          </a:bodyPr>
          <a:lstStyle/>
          <a:p>
            <a: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4000" dirty="0"/>
              <a:t>Example: Testing for Association</a:t>
            </a:r>
            <a:endParaRPr lang="en-US" sz="4000" dirty="0">
              <a:latin typeface="Arial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16143845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274638"/>
            <a:ext cx="8228013" cy="1141412"/>
          </a:xfrm>
        </p:spPr>
        <p:txBody>
          <a:bodyPr/>
          <a:lstStyle/>
          <a:p>
            <a: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GB" sz="4000" dirty="0"/>
              <a:t>Testing for Association</a:t>
            </a:r>
            <a:endParaRPr lang="en-US" sz="4000" dirty="0"/>
          </a:p>
        </p:txBody>
      </p:sp>
      <p:sp>
        <p:nvSpPr>
          <p:cNvPr id="22530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131369" y="1600200"/>
            <a:ext cx="9375487" cy="4524375"/>
          </a:xfrm>
        </p:spPr>
        <p:txBody>
          <a:bodyPr>
            <a:noAutofit/>
          </a:bodyPr>
          <a:lstStyle/>
          <a:p>
            <a:pPr indent="-338138">
              <a:buClrTx/>
              <a:buFontTx/>
              <a:buNone/>
              <a:tabLst>
                <a:tab pos="342900" algn="l"/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  <a:defRPr/>
            </a:pPr>
            <a:r>
              <a:rPr lang="en-US" sz="1600" b="1" dirty="0">
                <a:latin typeface="Courier"/>
                <a:cs typeface="Courier"/>
              </a:rPr>
              <a:t>2 </a:t>
            </a:r>
            <a:r>
              <a:rPr lang="en-US" sz="1600" b="1" dirty="0" err="1">
                <a:latin typeface="Courier"/>
                <a:cs typeface="Courier"/>
              </a:rPr>
              <a:t>df</a:t>
            </a:r>
            <a:r>
              <a:rPr lang="en-US" sz="1600" b="1" dirty="0">
                <a:latin typeface="Courier"/>
                <a:cs typeface="Courier"/>
              </a:rPr>
              <a:t> Genotype                   Recessive (G)           Dominant (G)     </a:t>
            </a:r>
          </a:p>
          <a:p>
            <a:pPr indent="-338138">
              <a:buClrTx/>
              <a:buFontTx/>
              <a:buNone/>
              <a:tabLst>
                <a:tab pos="342900" algn="l"/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  <a:defRPr/>
            </a:pPr>
            <a:r>
              <a:rPr lang="en-US" sz="1600" dirty="0">
                <a:latin typeface="Courier"/>
                <a:cs typeface="Courier"/>
              </a:rPr>
              <a:t>Genotype Case Control           Case Control            Case Control    </a:t>
            </a:r>
          </a:p>
          <a:p>
            <a:pPr indent="-338138">
              <a:buClrTx/>
              <a:buFontTx/>
              <a:buNone/>
              <a:tabLst>
                <a:tab pos="342900" algn="l"/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  <a:defRPr/>
            </a:pPr>
            <a:r>
              <a:rPr lang="en-US" sz="1600" dirty="0">
                <a:latin typeface="Courier"/>
                <a:cs typeface="Courier"/>
              </a:rPr>
              <a:t>CC       A    D              CC A    D         CC or CT A+B  D+E       </a:t>
            </a:r>
          </a:p>
          <a:p>
            <a:pPr indent="-338138">
              <a:buClrTx/>
              <a:buFontTx/>
              <a:buNone/>
              <a:tabLst>
                <a:tab pos="342900" algn="l"/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  <a:defRPr/>
            </a:pPr>
            <a:r>
              <a:rPr lang="en-US" sz="1600" dirty="0">
                <a:latin typeface="Courier"/>
                <a:cs typeface="Courier"/>
              </a:rPr>
              <a:t>CT       B    E        CT or TT B+C  E+F             TT C    F         </a:t>
            </a:r>
          </a:p>
          <a:p>
            <a:pPr indent="-338138">
              <a:buClrTx/>
              <a:buFontTx/>
              <a:buNone/>
              <a:tabLst>
                <a:tab pos="342900" algn="l"/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  <a:defRPr/>
            </a:pPr>
            <a:r>
              <a:rPr lang="en-US" sz="1600" dirty="0">
                <a:latin typeface="Courier"/>
                <a:cs typeface="Courier"/>
              </a:rPr>
              <a:t>TT			  C	   F				</a:t>
            </a:r>
          </a:p>
          <a:p>
            <a:pPr indent="-338138">
              <a:buClrTx/>
              <a:buFontTx/>
              <a:buNone/>
              <a:tabLst>
                <a:tab pos="342900" algn="l"/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  <a:defRPr/>
            </a:pPr>
            <a:r>
              <a:rPr lang="en-US" sz="1600" dirty="0">
                <a:latin typeface="Courier"/>
                <a:cs typeface="Courier"/>
              </a:rPr>
              <a:t>~</a:t>
            </a:r>
            <a:r>
              <a:rPr lang="en-US" sz="1600" dirty="0" err="1">
                <a:latin typeface="Courier"/>
                <a:cs typeface="Courier"/>
              </a:rPr>
              <a:t>chi_sq</a:t>
            </a:r>
            <a:r>
              <a:rPr lang="en-US" sz="1600" dirty="0">
                <a:latin typeface="Courier"/>
                <a:cs typeface="Courier"/>
              </a:rPr>
              <a:t>(2df)                   ~</a:t>
            </a:r>
            <a:r>
              <a:rPr lang="en-US" sz="1600" dirty="0" err="1">
                <a:latin typeface="Courier"/>
                <a:cs typeface="Courier"/>
              </a:rPr>
              <a:t>chi_sq</a:t>
            </a:r>
            <a:r>
              <a:rPr lang="en-US" sz="1600" dirty="0">
                <a:latin typeface="Courier"/>
                <a:cs typeface="Courier"/>
              </a:rPr>
              <a:t>(1df)           ~</a:t>
            </a:r>
            <a:r>
              <a:rPr lang="en-US" sz="1600" dirty="0" err="1">
                <a:latin typeface="Courier"/>
                <a:cs typeface="Courier"/>
              </a:rPr>
              <a:t>chi_sq</a:t>
            </a:r>
            <a:r>
              <a:rPr lang="en-US" sz="1600" dirty="0">
                <a:latin typeface="Courier"/>
                <a:cs typeface="Courier"/>
              </a:rPr>
              <a:t>(1df)      </a:t>
            </a:r>
          </a:p>
          <a:p>
            <a:pPr indent="-338138">
              <a:buClrTx/>
              <a:buFontTx/>
              <a:buNone/>
              <a:tabLst>
                <a:tab pos="342900" algn="l"/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  <a:defRPr/>
            </a:pPr>
            <a:endParaRPr lang="en-US" sz="1600" dirty="0">
              <a:latin typeface="Courier"/>
              <a:cs typeface="Courier"/>
            </a:endParaRPr>
          </a:p>
          <a:p>
            <a:pPr indent="-338138">
              <a:buClrTx/>
              <a:buFontTx/>
              <a:buNone/>
              <a:tabLst>
                <a:tab pos="342900" algn="l"/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  <a:defRPr/>
            </a:pPr>
            <a:endParaRPr lang="en-US" sz="1600" dirty="0">
              <a:latin typeface="Courier"/>
              <a:cs typeface="Courier"/>
            </a:endParaRPr>
          </a:p>
          <a:p>
            <a:pPr indent="-338138">
              <a:buClrTx/>
              <a:buFontTx/>
              <a:buNone/>
              <a:tabLst>
                <a:tab pos="342900" algn="l"/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  <a:defRPr/>
            </a:pPr>
            <a:endParaRPr lang="en-US" sz="1600" dirty="0">
              <a:latin typeface="Courier"/>
              <a:cs typeface="Courier"/>
            </a:endParaRPr>
          </a:p>
          <a:p>
            <a:pPr indent="-338138">
              <a:buClrTx/>
              <a:buFontTx/>
              <a:buNone/>
              <a:tabLst>
                <a:tab pos="342900" algn="l"/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  <a:defRPr/>
            </a:pPr>
            <a:endParaRPr lang="en-US" sz="1600" dirty="0">
              <a:latin typeface="Courier"/>
              <a:cs typeface="Courier"/>
            </a:endParaRPr>
          </a:p>
          <a:p>
            <a:pPr indent="-338138">
              <a:buClrTx/>
              <a:buFontTx/>
              <a:buNone/>
              <a:tabLst>
                <a:tab pos="342900" algn="l"/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  <a:defRPr/>
            </a:pPr>
            <a:r>
              <a:rPr lang="en-US" sz="1600" dirty="0">
                <a:latin typeface="Courier"/>
                <a:cs typeface="Courier"/>
              </a:rPr>
              <a:t>Genotype Case Control           Case Control            Case Control     </a:t>
            </a:r>
          </a:p>
          <a:p>
            <a:pPr indent="-338138">
              <a:buClrTx/>
              <a:buFontTx/>
              <a:buNone/>
              <a:tabLst>
                <a:tab pos="342900" algn="l"/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  <a:defRPr/>
            </a:pPr>
            <a:r>
              <a:rPr lang="en-US" sz="1600" dirty="0">
                <a:latin typeface="Courier"/>
                <a:cs typeface="Courier"/>
              </a:rPr>
              <a:t>CC       20    5              CC 20    5         CC or CT 30 15        </a:t>
            </a:r>
          </a:p>
          <a:p>
            <a:pPr indent="-338138">
              <a:buClrTx/>
              <a:buFontTx/>
              <a:buNone/>
              <a:tabLst>
                <a:tab pos="342900" algn="l"/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  <a:defRPr/>
            </a:pPr>
            <a:r>
              <a:rPr lang="en-US" sz="1600" dirty="0">
                <a:latin typeface="Courier"/>
                <a:cs typeface="Courier"/>
              </a:rPr>
              <a:t>CT       10    10       CT or TT 15   25               TT 5  15        </a:t>
            </a:r>
          </a:p>
          <a:p>
            <a:pPr indent="-338138">
              <a:buClrTx/>
              <a:buFontTx/>
              <a:buNone/>
              <a:tabLst>
                <a:tab pos="342900" algn="l"/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  <a:defRPr/>
            </a:pPr>
            <a:r>
              <a:rPr lang="en-US" sz="1600" dirty="0">
                <a:latin typeface="Courier"/>
                <a:cs typeface="Courier"/>
              </a:rPr>
              <a:t>TT        5    15</a:t>
            </a:r>
          </a:p>
          <a:p>
            <a:pPr indent="-338138">
              <a:buClrTx/>
              <a:buFontTx/>
              <a:buNone/>
              <a:tabLst>
                <a:tab pos="342900" algn="l"/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  <a:defRPr/>
            </a:pPr>
            <a:r>
              <a:rPr lang="en-US" sz="1600" dirty="0">
                <a:latin typeface="Courier"/>
                <a:cs typeface="Courier"/>
              </a:rPr>
              <a:t>         P=0.0011              P=0.0020                 P=0.0045       </a:t>
            </a:r>
          </a:p>
          <a:p>
            <a:pPr indent="-338138">
              <a:buClrTx/>
              <a:buFontTx/>
              <a:buNone/>
              <a:tabLst>
                <a:tab pos="342900" algn="l"/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  <a:defRPr/>
            </a:pPr>
            <a:endParaRPr lang="en-US" sz="1400" dirty="0">
              <a:latin typeface="Courier"/>
              <a:cs typeface="Courier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302765" y="4038600"/>
            <a:ext cx="7032694" cy="646331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3600" dirty="0">
                <a:solidFill>
                  <a:schemeClr val="tx1"/>
                </a:solidFill>
              </a:rPr>
              <a:t>What model should we use here?</a:t>
            </a:r>
          </a:p>
        </p:txBody>
      </p:sp>
    </p:spTree>
    <p:extLst>
      <p:ext uri="{BB962C8B-B14F-4D97-AF65-F5344CB8AC3E}">
        <p14:creationId xmlns:p14="http://schemas.microsoft.com/office/powerpoint/2010/main" val="646841438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GB" sz="4000" dirty="0">
                <a:cs typeface="+mj-cs"/>
              </a:rPr>
              <a:t>Genetic Model</a:t>
            </a:r>
          </a:p>
        </p:txBody>
      </p:sp>
      <p:sp>
        <p:nvSpPr>
          <p:cNvPr id="669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23736" y="1219200"/>
            <a:ext cx="8229600" cy="5099050"/>
          </a:xfrm>
        </p:spPr>
        <p:txBody>
          <a:bodyPr>
            <a:normAutofit/>
          </a:bodyPr>
          <a:lstStyle/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n-GB" sz="2400" dirty="0">
                <a:cs typeface="+mn-cs"/>
              </a:rPr>
              <a:t>If genetic model known: 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GB" sz="2400" dirty="0"/>
              <a:t>Collapse genotypes into 2x2 table, 1 </a:t>
            </a:r>
            <a:r>
              <a:rPr lang="en-GB" sz="2400" dirty="0" err="1"/>
              <a:t>d.f</a:t>
            </a:r>
            <a:r>
              <a:rPr lang="en-GB" sz="2400" dirty="0"/>
              <a:t>. test 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GB" sz="2400" dirty="0"/>
              <a:t>Or trend test for log additive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GB" sz="2400" dirty="0"/>
              <a:t>Use logistic regression: coding; covariates, odds ratios</a:t>
            </a:r>
          </a:p>
          <a:p>
            <a:pPr eaLnBrk="1" hangingPunct="1">
              <a:lnSpc>
                <a:spcPct val="80000"/>
              </a:lnSpc>
              <a:defRPr/>
            </a:pPr>
            <a:endParaRPr lang="en-GB" sz="2400" dirty="0">
              <a:cs typeface="+mn-cs"/>
            </a:endParaRPr>
          </a:p>
          <a:p>
            <a:pPr marL="0" indent="0" eaLnBrk="1" hangingPunct="1">
              <a:lnSpc>
                <a:spcPct val="80000"/>
              </a:lnSpc>
              <a:buNone/>
              <a:defRPr/>
            </a:pPr>
            <a:r>
              <a:rPr lang="en-GB" sz="2400" dirty="0">
                <a:cs typeface="+mn-cs"/>
              </a:rPr>
              <a:t>If </a:t>
            </a:r>
            <a:r>
              <a:rPr lang="en-GB" sz="2400" dirty="0"/>
              <a:t>genetic model unknown? </a:t>
            </a:r>
            <a:endParaRPr lang="en-GB" sz="2400" i="1" dirty="0">
              <a:cs typeface="+mn-cs"/>
            </a:endParaRPr>
          </a:p>
          <a:p>
            <a:pPr eaLnBrk="1" hangingPunct="1">
              <a:lnSpc>
                <a:spcPct val="80000"/>
              </a:lnSpc>
              <a:defRPr/>
            </a:pPr>
            <a:r>
              <a:rPr lang="en-GB" sz="2400" dirty="0"/>
              <a:t>Log-additive is default. Why?</a:t>
            </a:r>
          </a:p>
          <a:p>
            <a:pPr eaLnBrk="1" hangingPunct="1">
              <a:lnSpc>
                <a:spcPct val="80000"/>
              </a:lnSpc>
              <a:defRPr/>
            </a:pPr>
            <a:endParaRPr lang="en-GB" sz="2400" dirty="0">
              <a:cs typeface="+mn-cs"/>
            </a:endParaRPr>
          </a:p>
          <a:p>
            <a:pPr eaLnBrk="1" hangingPunct="1">
              <a:lnSpc>
                <a:spcPct val="80000"/>
              </a:lnSpc>
              <a:defRPr/>
            </a:pPr>
            <a:r>
              <a:rPr lang="en-GB" sz="2400" dirty="0">
                <a:cs typeface="+mn-cs"/>
              </a:rPr>
              <a:t>Could use all three models (</a:t>
            </a:r>
            <a:r>
              <a:rPr lang="en-GB" sz="2400" dirty="0" err="1">
                <a:cs typeface="+mn-cs"/>
              </a:rPr>
              <a:t>dom</a:t>
            </a:r>
            <a:r>
              <a:rPr lang="en-GB" sz="2400" dirty="0">
                <a:cs typeface="+mn-cs"/>
              </a:rPr>
              <a:t>, rec, log additive).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GB" sz="2400" dirty="0">
                <a:cs typeface="+mn-cs"/>
              </a:rPr>
              <a:t>Compare fit with the co-dominant (2d.f.) model (LR test). 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GB" sz="2400" dirty="0">
                <a:cs typeface="+mn-cs"/>
              </a:rPr>
              <a:t>Ca</a:t>
            </a:r>
            <a:r>
              <a:rPr lang="en-GB" sz="2400" dirty="0"/>
              <a:t>n’t</a:t>
            </a:r>
            <a:r>
              <a:rPr lang="en-GB" sz="2400" dirty="0">
                <a:cs typeface="+mn-cs"/>
              </a:rPr>
              <a:t> use LR test to compare models since not nested.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GB" sz="2400" dirty="0">
                <a:cs typeface="+mn-cs"/>
              </a:rPr>
              <a:t>Model with best fit and smallest P is best?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GB" sz="2400" dirty="0">
                <a:cs typeface="+mn-cs"/>
              </a:rPr>
              <a:t>Use permutation test (MAX test). </a:t>
            </a:r>
          </a:p>
          <a:p>
            <a:pPr marL="0" indent="0" eaLnBrk="1" hangingPunct="1">
              <a:lnSpc>
                <a:spcPct val="80000"/>
              </a:lnSpc>
              <a:buNone/>
              <a:defRPr/>
            </a:pPr>
            <a:endParaRPr lang="en-GB" sz="2400" dirty="0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287750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96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96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969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969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969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969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969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1"/>
          <p:cNvSpPr txBox="1">
            <a:spLocks noChangeArrowheads="1"/>
          </p:cNvSpPr>
          <p:nvPr/>
        </p:nvSpPr>
        <p:spPr bwMode="auto">
          <a:xfrm>
            <a:off x="457200" y="0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4400"/>
              <a:t>Overview</a:t>
            </a:r>
          </a:p>
        </p:txBody>
      </p:sp>
      <p:sp>
        <p:nvSpPr>
          <p:cNvPr id="6147" name="Text Box 2"/>
          <p:cNvSpPr txBox="1">
            <a:spLocks noChangeArrowheads="1"/>
          </p:cNvSpPr>
          <p:nvPr/>
        </p:nvSpPr>
        <p:spPr bwMode="auto">
          <a:xfrm>
            <a:off x="457200" y="1371600"/>
            <a:ext cx="8229600" cy="4700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 marL="427038" indent="-215900"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eaLnBrk="1" hangingPunct="1">
              <a:spcBef>
                <a:spcPts val="700"/>
              </a:spcBef>
            </a:pPr>
            <a:r>
              <a:rPr lang="en-US" altLang="en-US" dirty="0">
                <a:solidFill>
                  <a:schemeClr val="bg2">
                    <a:lumMod val="20000"/>
                    <a:lumOff val="80000"/>
                  </a:schemeClr>
                </a:solidFill>
              </a:rPr>
              <a:t>1. Association Studies</a:t>
            </a:r>
          </a:p>
          <a:p>
            <a:pPr eaLnBrk="1" hangingPunct="1">
              <a:buSzPct val="45000"/>
            </a:pPr>
            <a:r>
              <a:rPr lang="en-US" altLang="en-US" dirty="0">
                <a:solidFill>
                  <a:schemeClr val="bg2">
                    <a:lumMod val="20000"/>
                    <a:lumOff val="80000"/>
                  </a:schemeClr>
                </a:solidFill>
              </a:rPr>
              <a:t>2. Association Analysis </a:t>
            </a:r>
          </a:p>
          <a:p>
            <a:pPr eaLnBrk="1" hangingPunct="1">
              <a:buSzPct val="45000"/>
            </a:pPr>
            <a:r>
              <a:rPr lang="en-US" altLang="en-US" dirty="0">
                <a:solidFill>
                  <a:schemeClr val="tx1"/>
                </a:solidFill>
              </a:rPr>
              <a:t>3. Candidate Gene Studies</a:t>
            </a:r>
          </a:p>
          <a:p>
            <a:pPr eaLnBrk="1" hangingPunct="1">
              <a:buSzPct val="45000"/>
            </a:pPr>
            <a:r>
              <a:rPr lang="en-US" altLang="en-US" dirty="0">
                <a:solidFill>
                  <a:schemeClr val="tx1"/>
                </a:solidFill>
              </a:rPr>
              <a:t>4. Statistical Power </a:t>
            </a:r>
          </a:p>
        </p:txBody>
      </p:sp>
    </p:spTree>
    <p:extLst>
      <p:ext uri="{BB962C8B-B14F-4D97-AF65-F5344CB8AC3E}">
        <p14:creationId xmlns:p14="http://schemas.microsoft.com/office/powerpoint/2010/main" val="3307853637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1"/>
          <p:cNvSpPr txBox="1">
            <a:spLocks noChangeArrowheads="1"/>
          </p:cNvSpPr>
          <p:nvPr/>
        </p:nvSpPr>
        <p:spPr bwMode="auto">
          <a:xfrm>
            <a:off x="457200" y="0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4400" dirty="0"/>
              <a:t>Overview</a:t>
            </a:r>
          </a:p>
        </p:txBody>
      </p:sp>
      <p:sp>
        <p:nvSpPr>
          <p:cNvPr id="6147" name="Text Box 2"/>
          <p:cNvSpPr txBox="1">
            <a:spLocks noChangeArrowheads="1"/>
          </p:cNvSpPr>
          <p:nvPr/>
        </p:nvSpPr>
        <p:spPr bwMode="auto">
          <a:xfrm>
            <a:off x="457200" y="1371600"/>
            <a:ext cx="8229600" cy="4700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 marL="427038" indent="-215900"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eaLnBrk="1" hangingPunct="1">
              <a:spcBef>
                <a:spcPts val="700"/>
              </a:spcBef>
            </a:pPr>
            <a:r>
              <a:rPr lang="en-US" altLang="en-US" dirty="0">
                <a:solidFill>
                  <a:schemeClr val="tx1"/>
                </a:solidFill>
              </a:rPr>
              <a:t>1. Association Studies</a:t>
            </a:r>
          </a:p>
          <a:p>
            <a:pPr eaLnBrk="1" hangingPunct="1">
              <a:buSzPct val="45000"/>
            </a:pPr>
            <a:r>
              <a:rPr lang="en-US" altLang="en-US" dirty="0">
                <a:solidFill>
                  <a:schemeClr val="tx1"/>
                </a:solidFill>
              </a:rPr>
              <a:t>2. Association Analysis </a:t>
            </a:r>
          </a:p>
          <a:p>
            <a:pPr eaLnBrk="1" hangingPunct="1">
              <a:buSzPct val="45000"/>
            </a:pPr>
            <a:r>
              <a:rPr lang="en-US" altLang="en-US" dirty="0">
                <a:solidFill>
                  <a:schemeClr val="tx1"/>
                </a:solidFill>
              </a:rPr>
              <a:t>3. Candidate Gene Studies</a:t>
            </a:r>
          </a:p>
          <a:p>
            <a:pPr eaLnBrk="1" hangingPunct="1">
              <a:buSzPct val="45000"/>
            </a:pPr>
            <a:r>
              <a:rPr lang="en-US" altLang="en-US" dirty="0">
                <a:solidFill>
                  <a:schemeClr val="tx1"/>
                </a:solidFill>
              </a:rPr>
              <a:t>4. Statistical Power </a:t>
            </a:r>
          </a:p>
        </p:txBody>
      </p:sp>
    </p:spTree>
    <p:extLst>
      <p:ext uri="{BB962C8B-B14F-4D97-AF65-F5344CB8AC3E}">
        <p14:creationId xmlns:p14="http://schemas.microsoft.com/office/powerpoint/2010/main" val="1440832701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Text Box 1"/>
          <p:cNvSpPr txBox="1">
            <a:spLocks noChangeArrowheads="1"/>
          </p:cNvSpPr>
          <p:nvPr/>
        </p:nvSpPr>
        <p:spPr bwMode="auto">
          <a:xfrm>
            <a:off x="381000" y="228600"/>
            <a:ext cx="830580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4000" dirty="0"/>
              <a:t>3. Candidate Gene Studies</a:t>
            </a:r>
          </a:p>
        </p:txBody>
      </p:sp>
      <p:sp>
        <p:nvSpPr>
          <p:cNvPr id="55299" name="Rectangle 2"/>
          <p:cNvSpPr>
            <a:spLocks noChangeArrowheads="1"/>
          </p:cNvSpPr>
          <p:nvPr/>
        </p:nvSpPr>
        <p:spPr bwMode="auto">
          <a:xfrm>
            <a:off x="381000" y="1447800"/>
            <a:ext cx="8610600" cy="2133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ctr"/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eaLnBrk="1" hangingPunct="1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n-US" altLang="en-US" sz="2800" dirty="0"/>
              <a:t> Selection of candidates</a:t>
            </a:r>
            <a:br>
              <a:rPr lang="en-US" altLang="en-US" sz="2800" dirty="0"/>
            </a:br>
            <a:r>
              <a:rPr lang="en-US" altLang="en-US" sz="2800" dirty="0"/>
              <a:t>    Known regions?</a:t>
            </a:r>
            <a:br>
              <a:rPr lang="en-US" altLang="en-US" sz="2800" dirty="0"/>
            </a:br>
            <a:r>
              <a:rPr lang="en-US" altLang="en-US" sz="2800" dirty="0"/>
              <a:t>    Biological support?</a:t>
            </a:r>
            <a:br>
              <a:rPr lang="en-US" altLang="en-US" sz="2800" dirty="0"/>
            </a:br>
            <a:br>
              <a:rPr lang="en-US" altLang="en-US" sz="2800" dirty="0"/>
            </a:br>
            <a:r>
              <a:rPr lang="en-US" altLang="en-US" sz="2800" dirty="0"/>
              <a:t>“I am interested in a candidate gene and have samples ready to study. What SNPs do I genotype?”</a:t>
            </a:r>
          </a:p>
        </p:txBody>
      </p:sp>
      <p:pic>
        <p:nvPicPr>
          <p:cNvPr id="55300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19400" y="4343400"/>
            <a:ext cx="5334000" cy="2286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7221760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Text Box 1"/>
          <p:cNvSpPr txBox="1">
            <a:spLocks noChangeArrowheads="1"/>
          </p:cNvSpPr>
          <p:nvPr/>
        </p:nvSpPr>
        <p:spPr bwMode="auto">
          <a:xfrm>
            <a:off x="381000" y="228600"/>
            <a:ext cx="876300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4000" dirty="0"/>
              <a:t>Candidate Genes: Where do I Start?</a:t>
            </a:r>
          </a:p>
        </p:txBody>
      </p:sp>
      <p:sp>
        <p:nvSpPr>
          <p:cNvPr id="57347" name="Rectangle 2"/>
          <p:cNvSpPr>
            <a:spLocks noChangeArrowheads="1"/>
          </p:cNvSpPr>
          <p:nvPr/>
        </p:nvSpPr>
        <p:spPr bwMode="auto">
          <a:xfrm>
            <a:off x="381000" y="1763713"/>
            <a:ext cx="8458200" cy="60038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en-US" altLang="en-US" sz="2800" dirty="0"/>
              <a:t>1. Location: </a:t>
            </a:r>
          </a:p>
          <a:p>
            <a:pPr marL="1200150" lvl="1" indent="-457200" eaLnBrk="1" hangingPunct="1">
              <a:spcBef>
                <a:spcPct val="0"/>
              </a:spcBef>
              <a:buClrTx/>
              <a:buFont typeface="Arial" panose="020B0604020202020204" pitchFamily="34" charset="0"/>
              <a:buChar char="•"/>
            </a:pPr>
            <a:r>
              <a:rPr lang="en-US" altLang="en-US" sz="2400" dirty="0"/>
              <a:t>What chromosome? What position on the </a:t>
            </a:r>
            <a:r>
              <a:rPr lang="en-US" altLang="en-US" sz="2400" dirty="0" err="1"/>
              <a:t>chr</a:t>
            </a:r>
            <a:r>
              <a:rPr lang="en-US" altLang="en-US" sz="2400" dirty="0"/>
              <a:t>?</a:t>
            </a:r>
          </a:p>
          <a:p>
            <a:pPr eaLnBrk="1" hangingPunct="1">
              <a:spcBef>
                <a:spcPct val="0"/>
              </a:spcBef>
            </a:pPr>
            <a:endParaRPr lang="en-US" altLang="en-US" sz="2800" dirty="0"/>
          </a:p>
          <a:p>
            <a:pPr eaLnBrk="1" hangingPunct="1">
              <a:spcBef>
                <a:spcPct val="0"/>
              </a:spcBef>
            </a:pPr>
            <a:r>
              <a:rPr lang="en-US" altLang="en-US" sz="2800" dirty="0"/>
              <a:t>2. Exons/UTR:</a:t>
            </a:r>
          </a:p>
          <a:p>
            <a:pPr marL="1200150" lvl="1" indent="-457200" eaLnBrk="1" hangingPunct="1">
              <a:spcBef>
                <a:spcPct val="0"/>
              </a:spcBef>
              <a:buClrTx/>
              <a:buFont typeface="Arial" panose="020B0604020202020204" pitchFamily="34" charset="0"/>
              <a:buChar char="•"/>
            </a:pPr>
            <a:r>
              <a:rPr lang="en-US" altLang="en-US" sz="2400" dirty="0"/>
              <a:t>How many exons? UTR regions?</a:t>
            </a:r>
          </a:p>
          <a:p>
            <a:pPr marL="457200" indent="-457200" eaLnBrk="1" hangingPunct="1">
              <a:spcBef>
                <a:spcPct val="0"/>
              </a:spcBef>
              <a:buClrTx/>
              <a:buFont typeface="Arial" panose="020B0604020202020204" pitchFamily="34" charset="0"/>
              <a:buChar char="•"/>
            </a:pPr>
            <a:endParaRPr lang="en-US" altLang="en-US" sz="2800" dirty="0"/>
          </a:p>
          <a:p>
            <a:pPr eaLnBrk="1" hangingPunct="1">
              <a:spcBef>
                <a:spcPct val="0"/>
              </a:spcBef>
            </a:pPr>
            <a:r>
              <a:rPr lang="en-US" altLang="en-US" sz="2800" dirty="0"/>
              <a:t>3. Size of gene? </a:t>
            </a:r>
          </a:p>
          <a:p>
            <a:pPr eaLnBrk="1" hangingPunct="1">
              <a:spcBef>
                <a:spcPct val="0"/>
              </a:spcBef>
            </a:pPr>
            <a:endParaRPr lang="en-US" altLang="en-US" sz="2800" dirty="0"/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2800" dirty="0"/>
              <a:t>Use UCSC genome browser: </a:t>
            </a:r>
            <a:r>
              <a:rPr lang="en-US" altLang="en-US" sz="2800" dirty="0">
                <a:hlinkClick r:id="rId3"/>
              </a:rPr>
              <a:t>https://genome.ucsc.edu/</a:t>
            </a:r>
            <a:endParaRPr lang="en-US" altLang="en-US" sz="2800" dirty="0"/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2800" dirty="0"/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2800" dirty="0"/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2800" dirty="0">
              <a:solidFill>
                <a:srgbClr val="FFFFFF"/>
              </a:solidFill>
            </a:endParaRP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2800" dirty="0">
              <a:solidFill>
                <a:srgbClr val="FFFFFF"/>
              </a:solidFill>
            </a:endParaRPr>
          </a:p>
        </p:txBody>
      </p:sp>
      <p:sp>
        <p:nvSpPr>
          <p:cNvPr id="57348" name="Text Box 3"/>
          <p:cNvSpPr txBox="1">
            <a:spLocks noChangeArrowheads="1"/>
          </p:cNvSpPr>
          <p:nvPr/>
        </p:nvSpPr>
        <p:spPr bwMode="auto">
          <a:xfrm>
            <a:off x="762000" y="5486400"/>
            <a:ext cx="731520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36133270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1"/>
          <p:cNvSpPr>
            <a:spLocks noChangeArrowheads="1"/>
          </p:cNvSpPr>
          <p:nvPr/>
        </p:nvSpPr>
        <p:spPr bwMode="auto">
          <a:xfrm>
            <a:off x="533400" y="1683684"/>
            <a:ext cx="8458200" cy="53267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342900" indent="-342900" eaLnBrk="1" hangingPunct="1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n-US" altLang="en-US" sz="2400" b="1" dirty="0"/>
              <a:t>Validation</a:t>
            </a:r>
            <a:endParaRPr lang="en-US" altLang="en-US" sz="2400" dirty="0"/>
          </a:p>
          <a:p>
            <a:pPr marL="1085850" lvl="1" indent="-342900" eaLnBrk="1" hangingPunct="1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n-US" altLang="en-US" sz="2000" dirty="0"/>
              <a:t>What is the quality of the SNPs?</a:t>
            </a:r>
          </a:p>
          <a:p>
            <a:pPr marL="342900" indent="-342900" eaLnBrk="1" hangingPunct="1">
              <a:spcBef>
                <a:spcPct val="0"/>
              </a:spcBef>
              <a:buClrTx/>
              <a:buFont typeface="Arial" panose="020B0604020202020204" pitchFamily="34" charset="0"/>
              <a:buChar char="•"/>
            </a:pPr>
            <a:endParaRPr lang="en-US" altLang="en-US" sz="2400" dirty="0"/>
          </a:p>
          <a:p>
            <a:pPr marL="342900" indent="-342900" eaLnBrk="1" hangingPunct="1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n-US" altLang="en-US" sz="2400" b="1" dirty="0" err="1"/>
              <a:t>Informativity</a:t>
            </a:r>
            <a:endParaRPr lang="en-US" altLang="en-US" sz="2400" b="1" dirty="0"/>
          </a:p>
          <a:p>
            <a:pPr marL="1085850" lvl="1" indent="-342900" eaLnBrk="1" hangingPunct="1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n-US" altLang="en-US" sz="2000" dirty="0"/>
              <a:t>Are these SNPs informative in my population? </a:t>
            </a:r>
          </a:p>
          <a:p>
            <a:pPr marL="1085850" lvl="1" indent="-342900" eaLnBrk="1" hangingPunct="1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n-US" altLang="en-US" sz="2000" dirty="0"/>
              <a:t>How common are they? Location?</a:t>
            </a:r>
          </a:p>
          <a:p>
            <a:pPr marL="342900" indent="-342900" eaLnBrk="1" hangingPunct="1">
              <a:spcBef>
                <a:spcPct val="0"/>
              </a:spcBef>
              <a:buClrTx/>
              <a:buFont typeface="Arial" panose="020B0604020202020204" pitchFamily="34" charset="0"/>
              <a:buChar char="•"/>
            </a:pPr>
            <a:endParaRPr lang="en-US" altLang="en-US" sz="2400" dirty="0"/>
          </a:p>
          <a:p>
            <a:pPr marL="342900" indent="-342900" eaLnBrk="1" hangingPunct="1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n-US" altLang="en-US" sz="2400" b="1" dirty="0"/>
              <a:t>Potentially Functional</a:t>
            </a:r>
          </a:p>
          <a:p>
            <a:pPr marL="1085850" lvl="1" indent="-342900" eaLnBrk="1" hangingPunct="1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n-US" altLang="en-US" sz="2000" dirty="0"/>
              <a:t>Do these SNPs have a potential biological impact? </a:t>
            </a:r>
          </a:p>
          <a:p>
            <a:pPr marL="1085850" lvl="1" indent="-342900" eaLnBrk="1" hangingPunct="1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n-US" altLang="en-US" sz="2000" dirty="0"/>
              <a:t>Missense variants?</a:t>
            </a:r>
          </a:p>
          <a:p>
            <a:pPr marL="342900" indent="-342900" eaLnBrk="1" hangingPunct="1">
              <a:spcBef>
                <a:spcPct val="0"/>
              </a:spcBef>
              <a:buClrTx/>
              <a:buFont typeface="Arial" panose="020B0604020202020204" pitchFamily="34" charset="0"/>
              <a:buChar char="•"/>
            </a:pPr>
            <a:endParaRPr lang="en-US" altLang="en-US" sz="2400" dirty="0"/>
          </a:p>
          <a:p>
            <a:pPr marL="342900" indent="-342900" eaLnBrk="1" hangingPunct="1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n-US" altLang="en-US" sz="2400" b="1" dirty="0"/>
              <a:t>Previously Associated</a:t>
            </a:r>
          </a:p>
          <a:p>
            <a:pPr marL="1085850" lvl="1" indent="-342900" eaLnBrk="1" hangingPunct="1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n-US" altLang="en-US" sz="2000" dirty="0"/>
              <a:t>Have previous studies found SNPs in the candidate gene associated with the outcome?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2400" dirty="0"/>
          </a:p>
        </p:txBody>
      </p:sp>
      <p:sp>
        <p:nvSpPr>
          <p:cNvPr id="59395" name="Rectangle 2"/>
          <p:cNvSpPr>
            <a:spLocks noChangeArrowheads="1"/>
          </p:cNvSpPr>
          <p:nvPr/>
        </p:nvSpPr>
        <p:spPr bwMode="auto">
          <a:xfrm>
            <a:off x="304800" y="228600"/>
            <a:ext cx="8382000" cy="1295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ctr"/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4000" dirty="0"/>
              <a:t>Selecting SNPs to Genotype: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4000" dirty="0"/>
              <a:t>Things to Consider</a:t>
            </a:r>
          </a:p>
        </p:txBody>
      </p:sp>
    </p:spTree>
    <p:extLst>
      <p:ext uri="{BB962C8B-B14F-4D97-AF65-F5344CB8AC3E}">
        <p14:creationId xmlns:p14="http://schemas.microsoft.com/office/powerpoint/2010/main" val="3295563757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Text Box 1"/>
          <p:cNvSpPr txBox="1">
            <a:spLocks noChangeArrowheads="1"/>
          </p:cNvSpPr>
          <p:nvPr/>
        </p:nvSpPr>
        <p:spPr bwMode="auto">
          <a:xfrm>
            <a:off x="76200" y="-60325"/>
            <a:ext cx="8839200" cy="1189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4000" dirty="0">
                <a:latin typeface="+mj-lt"/>
              </a:rPr>
              <a:t>If Too Many SNPs: Use </a:t>
            </a:r>
            <a:r>
              <a:rPr lang="en-US" altLang="en-US" sz="4000" dirty="0" err="1">
                <a:latin typeface="+mj-lt"/>
              </a:rPr>
              <a:t>TagSNPs</a:t>
            </a:r>
            <a:endParaRPr lang="en-US" altLang="en-US" sz="4000" dirty="0">
              <a:latin typeface="+mj-lt"/>
            </a:endParaRPr>
          </a:p>
        </p:txBody>
      </p:sp>
      <p:sp>
        <p:nvSpPr>
          <p:cNvPr id="81923" name="Rectangle 2"/>
          <p:cNvSpPr>
            <a:spLocks noChangeArrowheads="1"/>
          </p:cNvSpPr>
          <p:nvPr/>
        </p:nvSpPr>
        <p:spPr bwMode="auto">
          <a:xfrm>
            <a:off x="381000" y="1219200"/>
            <a:ext cx="84582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 altLang="en-US"/>
          </a:p>
        </p:txBody>
      </p:sp>
      <p:sp>
        <p:nvSpPr>
          <p:cNvPr id="81924" name="Rectangle 3"/>
          <p:cNvSpPr>
            <a:spLocks noChangeArrowheads="1"/>
          </p:cNvSpPr>
          <p:nvPr/>
        </p:nvSpPr>
        <p:spPr bwMode="auto">
          <a:xfrm>
            <a:off x="533400" y="6040351"/>
            <a:ext cx="8153400" cy="9477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eaLnBrk="1" hangingPunct="1">
              <a:spcBef>
                <a:spcPct val="0"/>
              </a:spcBef>
              <a:buFont typeface="Wingdings" panose="05000000000000000000" pitchFamily="2" charset="2"/>
              <a:buChar char=""/>
            </a:pPr>
            <a:r>
              <a:rPr lang="en-US" altLang="en-US" sz="2800" dirty="0">
                <a:latin typeface="Franklin Gothic Medium" panose="020B0603020102020204" pitchFamily="34" charset="0"/>
              </a:rPr>
              <a:t> SNPs are correlated (aka Linkage Disequilibrium)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2800" dirty="0">
              <a:latin typeface="Franklin Gothic Medium" panose="020B0603020102020204" pitchFamily="34" charset="0"/>
            </a:endParaRPr>
          </a:p>
        </p:txBody>
      </p:sp>
      <p:sp>
        <p:nvSpPr>
          <p:cNvPr id="81925" name="Rectangle 4"/>
          <p:cNvSpPr>
            <a:spLocks noChangeArrowheads="1"/>
          </p:cNvSpPr>
          <p:nvPr/>
        </p:nvSpPr>
        <p:spPr bwMode="auto">
          <a:xfrm>
            <a:off x="5334000" y="6489700"/>
            <a:ext cx="4038600" cy="368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800" dirty="0">
                <a:solidFill>
                  <a:schemeClr val="tx1"/>
                </a:solidFill>
                <a:latin typeface="Gill Sans" charset="0"/>
                <a:ea typeface="ＭＳ Ｐゴシック" panose="020B0600070205080204" pitchFamily="34" charset="-128"/>
              </a:rPr>
              <a:t>Carlson </a:t>
            </a:r>
            <a:r>
              <a:rPr lang="en-US" altLang="en-US" sz="1800" i="1" dirty="0">
                <a:solidFill>
                  <a:schemeClr val="tx1"/>
                </a:solidFill>
                <a:latin typeface="Gill Sans" charset="0"/>
                <a:ea typeface="ＭＳ Ｐゴシック" panose="020B0600070205080204" pitchFamily="34" charset="-128"/>
              </a:rPr>
              <a:t>et al. </a:t>
            </a:r>
            <a:r>
              <a:rPr lang="en-US" altLang="en-US" sz="1800" dirty="0">
                <a:solidFill>
                  <a:schemeClr val="tx1"/>
                </a:solidFill>
                <a:latin typeface="Gill Sans" charset="0"/>
                <a:ea typeface="ＭＳ Ｐゴシック" panose="020B0600070205080204" pitchFamily="34" charset="-128"/>
              </a:rPr>
              <a:t>(2004) </a:t>
            </a:r>
            <a:r>
              <a:rPr lang="en-US" altLang="en-US" sz="1800" i="1" dirty="0">
                <a:solidFill>
                  <a:schemeClr val="tx1"/>
                </a:solidFill>
                <a:latin typeface="Gill Sans" charset="0"/>
                <a:ea typeface="ＭＳ Ｐゴシック" panose="020B0600070205080204" pitchFamily="34" charset="-128"/>
              </a:rPr>
              <a:t>AJHG </a:t>
            </a:r>
            <a:r>
              <a:rPr lang="en-US" altLang="en-US" sz="1800" b="1" dirty="0">
                <a:solidFill>
                  <a:schemeClr val="tx1"/>
                </a:solidFill>
                <a:latin typeface="Gill Sans" charset="0"/>
                <a:ea typeface="ＭＳ Ｐゴシック" panose="020B0600070205080204" pitchFamily="34" charset="-128"/>
              </a:rPr>
              <a:t>74</a:t>
            </a:r>
            <a:r>
              <a:rPr lang="en-US" altLang="en-US" sz="1800" dirty="0">
                <a:solidFill>
                  <a:schemeClr val="tx1"/>
                </a:solidFill>
                <a:latin typeface="Gill Sans" charset="0"/>
                <a:ea typeface="ＭＳ Ｐゴシック" panose="020B0600070205080204" pitchFamily="34" charset="-128"/>
              </a:rPr>
              <a:t>:106</a:t>
            </a:r>
          </a:p>
        </p:txBody>
      </p:sp>
      <p:grpSp>
        <p:nvGrpSpPr>
          <p:cNvPr id="39941" name="Group 5"/>
          <p:cNvGrpSpPr>
            <a:grpSpLocks/>
          </p:cNvGrpSpPr>
          <p:nvPr/>
        </p:nvGrpSpPr>
        <p:grpSpPr bwMode="auto">
          <a:xfrm>
            <a:off x="1433513" y="4800600"/>
            <a:ext cx="814387" cy="552450"/>
            <a:chOff x="903" y="3024"/>
            <a:chExt cx="513" cy="348"/>
          </a:xfrm>
        </p:grpSpPr>
        <p:sp>
          <p:nvSpPr>
            <p:cNvPr id="81977" name="Text Box 6"/>
            <p:cNvSpPr txBox="1">
              <a:spLocks noChangeArrowheads="1"/>
            </p:cNvSpPr>
            <p:nvPr/>
          </p:nvSpPr>
          <p:spPr bwMode="auto">
            <a:xfrm>
              <a:off x="942" y="3123"/>
              <a:ext cx="474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3465A4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90000" tIns="46800" rIns="90000" bIns="46800">
              <a:spAutoFit/>
            </a:bodyPr>
            <a:lstStyle>
              <a:lvl1pPr>
                <a:spcBef>
                  <a:spcPts val="800"/>
                </a:spcBef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3200">
                  <a:solidFill>
                    <a:srgbClr val="000000"/>
                  </a:solidFill>
                  <a:latin typeface="Arial" panose="020B0604020202020204" pitchFamily="34" charset="0"/>
                  <a:ea typeface="Microsoft YaHei" panose="020B0503020204020204" pitchFamily="34" charset="-122"/>
                </a:defRPr>
              </a:lvl1pPr>
              <a:lvl2pPr>
                <a:spcBef>
                  <a:spcPts val="700"/>
                </a:spcBef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800">
                  <a:solidFill>
                    <a:srgbClr val="000000"/>
                  </a:solidFill>
                  <a:latin typeface="Arial" panose="020B0604020202020204" pitchFamily="34" charset="0"/>
                  <a:ea typeface="Microsoft YaHei" panose="020B0503020204020204" pitchFamily="34" charset="-122"/>
                </a:defRPr>
              </a:lvl2pPr>
              <a:lvl3pPr>
                <a:spcBef>
                  <a:spcPts val="600"/>
                </a:spcBef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panose="020B0604020202020204" pitchFamily="34" charset="0"/>
                  <a:ea typeface="Microsoft YaHei" panose="020B0503020204020204" pitchFamily="34" charset="-122"/>
                </a:defRPr>
              </a:lvl3pPr>
              <a:lvl4pPr>
                <a:spcBef>
                  <a:spcPts val="500"/>
                </a:spcBef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Microsoft YaHei" panose="020B0503020204020204" pitchFamily="34" charset="-122"/>
                </a:defRPr>
              </a:lvl4pPr>
              <a:lvl5pPr>
                <a:spcBef>
                  <a:spcPts val="500"/>
                </a:spcBef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Microsoft YaHei" panose="020B0503020204020204" pitchFamily="34" charset="-122"/>
                </a:defRPr>
              </a:lvl5pPr>
              <a:lvl6pPr marL="2514600" indent="-228600" defTabSz="457200" eaLnBrk="0" fontAlgn="base" hangingPunct="0"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Microsoft YaHei" panose="020B0503020204020204" pitchFamily="34" charset="-122"/>
                </a:defRPr>
              </a:lvl6pPr>
              <a:lvl7pPr marL="2971800" indent="-228600" defTabSz="457200" eaLnBrk="0" fontAlgn="base" hangingPunct="0"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Microsoft YaHei" panose="020B0503020204020204" pitchFamily="34" charset="-122"/>
                </a:defRPr>
              </a:lvl7pPr>
              <a:lvl8pPr marL="3429000" indent="-228600" defTabSz="457200" eaLnBrk="0" fontAlgn="base" hangingPunct="0"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Microsoft YaHei" panose="020B0503020204020204" pitchFamily="34" charset="-122"/>
                </a:defRPr>
              </a:lvl8pPr>
              <a:lvl9pPr marL="3886200" indent="-228600" defTabSz="457200" eaLnBrk="0" fontAlgn="base" hangingPunct="0"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Microsoft YaHei" panose="020B0503020204020204" pitchFamily="34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600">
                  <a:solidFill>
                    <a:srgbClr val="0000FF"/>
                  </a:solidFill>
                  <a:latin typeface="Gill Sans" charset="0"/>
                  <a:ea typeface="ＭＳ Ｐゴシック" panose="020B0600070205080204" pitchFamily="34" charset="-128"/>
                </a:rPr>
                <a:t>high</a:t>
              </a:r>
              <a:r>
                <a:rPr lang="en-US" altLang="en-US" sz="1600" i="1">
                  <a:solidFill>
                    <a:srgbClr val="0000FF"/>
                  </a:solidFill>
                  <a:latin typeface="Gill Sans" charset="0"/>
                  <a:ea typeface="ＭＳ Ｐゴシック" panose="020B0600070205080204" pitchFamily="34" charset="-128"/>
                </a:rPr>
                <a:t> r</a:t>
              </a:r>
              <a:r>
                <a:rPr lang="en-US" altLang="en-US" sz="1600" baseline="30000">
                  <a:solidFill>
                    <a:srgbClr val="0000FF"/>
                  </a:solidFill>
                  <a:latin typeface="Gill Sans" charset="0"/>
                  <a:ea typeface="ＭＳ Ｐゴシック" panose="020B0600070205080204" pitchFamily="34" charset="-128"/>
                </a:rPr>
                <a:t>2</a:t>
              </a:r>
            </a:p>
          </p:txBody>
        </p:sp>
        <p:cxnSp>
          <p:nvCxnSpPr>
            <p:cNvPr id="81978" name="AutoShape 7"/>
            <p:cNvCxnSpPr>
              <a:cxnSpLocks noChangeShapeType="1"/>
            </p:cNvCxnSpPr>
            <p:nvPr/>
          </p:nvCxnSpPr>
          <p:spPr bwMode="auto">
            <a:xfrm flipH="1">
              <a:off x="903" y="3024"/>
              <a:ext cx="0" cy="348"/>
            </a:xfrm>
            <a:prstGeom prst="curvedConnector3">
              <a:avLst>
                <a:gd name="adj1" fmla="val 50000"/>
              </a:avLst>
            </a:prstGeom>
            <a:noFill/>
            <a:ln w="19080" cap="sq">
              <a:solidFill>
                <a:srgbClr val="FFFFFF"/>
              </a:solidFill>
              <a:miter lim="800000"/>
              <a:headEnd type="triangl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cxnSp>
      </p:grpSp>
      <p:grpSp>
        <p:nvGrpSpPr>
          <p:cNvPr id="39944" name="Group 8"/>
          <p:cNvGrpSpPr>
            <a:grpSpLocks/>
          </p:cNvGrpSpPr>
          <p:nvPr/>
        </p:nvGrpSpPr>
        <p:grpSpPr bwMode="auto">
          <a:xfrm>
            <a:off x="2479676" y="4376741"/>
            <a:ext cx="1036638" cy="871538"/>
            <a:chOff x="1562" y="2757"/>
            <a:chExt cx="653" cy="549"/>
          </a:xfrm>
        </p:grpSpPr>
        <p:cxnSp>
          <p:nvCxnSpPr>
            <p:cNvPr id="81975" name="AutoShape 9"/>
            <p:cNvCxnSpPr>
              <a:cxnSpLocks noChangeShapeType="1"/>
              <a:endCxn id="81969" idx="2"/>
            </p:cNvCxnSpPr>
            <p:nvPr/>
          </p:nvCxnSpPr>
          <p:spPr bwMode="auto">
            <a:xfrm flipH="1" flipV="1">
              <a:off x="1562" y="2757"/>
              <a:ext cx="0" cy="145"/>
            </a:xfrm>
            <a:prstGeom prst="curvedConnector3">
              <a:avLst>
                <a:gd name="adj1" fmla="val 50000"/>
              </a:avLst>
            </a:prstGeom>
            <a:noFill/>
            <a:ln w="19080" cap="sq">
              <a:solidFill>
                <a:srgbClr val="FFFFFF"/>
              </a:solidFill>
              <a:miter lim="800000"/>
              <a:headEnd type="triangl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cxnSp>
        <p:sp>
          <p:nvSpPr>
            <p:cNvPr id="81976" name="Text Box 10"/>
            <p:cNvSpPr txBox="1">
              <a:spLocks noChangeArrowheads="1"/>
            </p:cNvSpPr>
            <p:nvPr/>
          </p:nvSpPr>
          <p:spPr bwMode="auto">
            <a:xfrm>
              <a:off x="1741" y="3095"/>
              <a:ext cx="474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3465A4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90000" tIns="46800" rIns="90000" bIns="46800">
              <a:spAutoFit/>
            </a:bodyPr>
            <a:lstStyle>
              <a:lvl1pPr>
                <a:spcBef>
                  <a:spcPts val="800"/>
                </a:spcBef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3200">
                  <a:solidFill>
                    <a:srgbClr val="000000"/>
                  </a:solidFill>
                  <a:latin typeface="Arial" panose="020B0604020202020204" pitchFamily="34" charset="0"/>
                  <a:ea typeface="Microsoft YaHei" panose="020B0503020204020204" pitchFamily="34" charset="-122"/>
                </a:defRPr>
              </a:lvl1pPr>
              <a:lvl2pPr>
                <a:spcBef>
                  <a:spcPts val="700"/>
                </a:spcBef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800">
                  <a:solidFill>
                    <a:srgbClr val="000000"/>
                  </a:solidFill>
                  <a:latin typeface="Arial" panose="020B0604020202020204" pitchFamily="34" charset="0"/>
                  <a:ea typeface="Microsoft YaHei" panose="020B0503020204020204" pitchFamily="34" charset="-122"/>
                </a:defRPr>
              </a:lvl2pPr>
              <a:lvl3pPr>
                <a:spcBef>
                  <a:spcPts val="600"/>
                </a:spcBef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panose="020B0604020202020204" pitchFamily="34" charset="0"/>
                  <a:ea typeface="Microsoft YaHei" panose="020B0503020204020204" pitchFamily="34" charset="-122"/>
                </a:defRPr>
              </a:lvl3pPr>
              <a:lvl4pPr>
                <a:spcBef>
                  <a:spcPts val="500"/>
                </a:spcBef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Microsoft YaHei" panose="020B0503020204020204" pitchFamily="34" charset="-122"/>
                </a:defRPr>
              </a:lvl4pPr>
              <a:lvl5pPr>
                <a:spcBef>
                  <a:spcPts val="500"/>
                </a:spcBef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Microsoft YaHei" panose="020B0503020204020204" pitchFamily="34" charset="-122"/>
                </a:defRPr>
              </a:lvl5pPr>
              <a:lvl6pPr marL="2514600" indent="-228600" defTabSz="457200" eaLnBrk="0" fontAlgn="base" hangingPunct="0"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Microsoft YaHei" panose="020B0503020204020204" pitchFamily="34" charset="-122"/>
                </a:defRPr>
              </a:lvl6pPr>
              <a:lvl7pPr marL="2971800" indent="-228600" defTabSz="457200" eaLnBrk="0" fontAlgn="base" hangingPunct="0"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Microsoft YaHei" panose="020B0503020204020204" pitchFamily="34" charset="-122"/>
                </a:defRPr>
              </a:lvl7pPr>
              <a:lvl8pPr marL="3429000" indent="-228600" defTabSz="457200" eaLnBrk="0" fontAlgn="base" hangingPunct="0"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Microsoft YaHei" panose="020B0503020204020204" pitchFamily="34" charset="-122"/>
                </a:defRPr>
              </a:lvl8pPr>
              <a:lvl9pPr marL="3886200" indent="-228600" defTabSz="457200" eaLnBrk="0" fontAlgn="base" hangingPunct="0"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Microsoft YaHei" panose="020B0503020204020204" pitchFamily="34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600">
                  <a:latin typeface="Gill Sans" charset="0"/>
                  <a:ea typeface="ＭＳ Ｐゴシック" panose="020B0600070205080204" pitchFamily="34" charset="-128"/>
                </a:rPr>
                <a:t>high</a:t>
              </a:r>
              <a:r>
                <a:rPr lang="en-US" altLang="en-US" sz="1600" i="1">
                  <a:latin typeface="Gill Sans" charset="0"/>
                  <a:ea typeface="ＭＳ Ｐゴシック" panose="020B0600070205080204" pitchFamily="34" charset="-128"/>
                </a:rPr>
                <a:t> r</a:t>
              </a:r>
              <a:r>
                <a:rPr lang="en-US" altLang="en-US" sz="1600" baseline="30000">
                  <a:latin typeface="Gill Sans" charset="0"/>
                  <a:ea typeface="ＭＳ Ｐゴシック" panose="020B0600070205080204" pitchFamily="34" charset="-128"/>
                </a:rPr>
                <a:t>2</a:t>
              </a:r>
            </a:p>
          </p:txBody>
        </p:sp>
      </p:grpSp>
      <p:grpSp>
        <p:nvGrpSpPr>
          <p:cNvPr id="39947" name="Group 11"/>
          <p:cNvGrpSpPr>
            <a:grpSpLocks/>
          </p:cNvGrpSpPr>
          <p:nvPr/>
        </p:nvGrpSpPr>
        <p:grpSpPr bwMode="auto">
          <a:xfrm>
            <a:off x="3060700" y="4800600"/>
            <a:ext cx="1658938" cy="552450"/>
            <a:chOff x="1928" y="3024"/>
            <a:chExt cx="1045" cy="348"/>
          </a:xfrm>
        </p:grpSpPr>
        <p:sp>
          <p:nvSpPr>
            <p:cNvPr id="81973" name="Text Box 12"/>
            <p:cNvSpPr txBox="1">
              <a:spLocks noChangeArrowheads="1"/>
            </p:cNvSpPr>
            <p:nvPr/>
          </p:nvSpPr>
          <p:spPr bwMode="auto">
            <a:xfrm>
              <a:off x="2499" y="3068"/>
              <a:ext cx="474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3465A4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90000" tIns="46800" rIns="90000" bIns="46800">
              <a:spAutoFit/>
            </a:bodyPr>
            <a:lstStyle>
              <a:lvl1pPr>
                <a:spcBef>
                  <a:spcPts val="800"/>
                </a:spcBef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3200">
                  <a:solidFill>
                    <a:srgbClr val="000000"/>
                  </a:solidFill>
                  <a:latin typeface="Arial" panose="020B0604020202020204" pitchFamily="34" charset="0"/>
                  <a:ea typeface="Microsoft YaHei" panose="020B0503020204020204" pitchFamily="34" charset="-122"/>
                </a:defRPr>
              </a:lvl1pPr>
              <a:lvl2pPr>
                <a:spcBef>
                  <a:spcPts val="700"/>
                </a:spcBef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800">
                  <a:solidFill>
                    <a:srgbClr val="000000"/>
                  </a:solidFill>
                  <a:latin typeface="Arial" panose="020B0604020202020204" pitchFamily="34" charset="0"/>
                  <a:ea typeface="Microsoft YaHei" panose="020B0503020204020204" pitchFamily="34" charset="-122"/>
                </a:defRPr>
              </a:lvl2pPr>
              <a:lvl3pPr>
                <a:spcBef>
                  <a:spcPts val="600"/>
                </a:spcBef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panose="020B0604020202020204" pitchFamily="34" charset="0"/>
                  <a:ea typeface="Microsoft YaHei" panose="020B0503020204020204" pitchFamily="34" charset="-122"/>
                </a:defRPr>
              </a:lvl3pPr>
              <a:lvl4pPr>
                <a:spcBef>
                  <a:spcPts val="500"/>
                </a:spcBef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Microsoft YaHei" panose="020B0503020204020204" pitchFamily="34" charset="-122"/>
                </a:defRPr>
              </a:lvl4pPr>
              <a:lvl5pPr>
                <a:spcBef>
                  <a:spcPts val="500"/>
                </a:spcBef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Microsoft YaHei" panose="020B0503020204020204" pitchFamily="34" charset="-122"/>
                </a:defRPr>
              </a:lvl5pPr>
              <a:lvl6pPr marL="2514600" indent="-228600" defTabSz="457200" eaLnBrk="0" fontAlgn="base" hangingPunct="0"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Microsoft YaHei" panose="020B0503020204020204" pitchFamily="34" charset="-122"/>
                </a:defRPr>
              </a:lvl6pPr>
              <a:lvl7pPr marL="2971800" indent="-228600" defTabSz="457200" eaLnBrk="0" fontAlgn="base" hangingPunct="0"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Microsoft YaHei" panose="020B0503020204020204" pitchFamily="34" charset="-122"/>
                </a:defRPr>
              </a:lvl7pPr>
              <a:lvl8pPr marL="3429000" indent="-228600" defTabSz="457200" eaLnBrk="0" fontAlgn="base" hangingPunct="0"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Microsoft YaHei" panose="020B0503020204020204" pitchFamily="34" charset="-122"/>
                </a:defRPr>
              </a:lvl8pPr>
              <a:lvl9pPr marL="3886200" indent="-228600" defTabSz="457200" eaLnBrk="0" fontAlgn="base" hangingPunct="0"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Microsoft YaHei" panose="020B0503020204020204" pitchFamily="34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600">
                  <a:solidFill>
                    <a:srgbClr val="FF0000"/>
                  </a:solidFill>
                  <a:latin typeface="Gill Sans" charset="0"/>
                  <a:ea typeface="ＭＳ Ｐゴシック" panose="020B0600070205080204" pitchFamily="34" charset="-128"/>
                </a:rPr>
                <a:t>high</a:t>
              </a:r>
              <a:r>
                <a:rPr lang="en-US" altLang="en-US" sz="1600" i="1">
                  <a:solidFill>
                    <a:srgbClr val="FF0000"/>
                  </a:solidFill>
                  <a:latin typeface="Gill Sans" charset="0"/>
                  <a:ea typeface="ＭＳ Ｐゴシック" panose="020B0600070205080204" pitchFamily="34" charset="-128"/>
                </a:rPr>
                <a:t> r</a:t>
              </a:r>
              <a:r>
                <a:rPr lang="en-US" altLang="en-US" sz="1600" baseline="30000">
                  <a:solidFill>
                    <a:srgbClr val="FF0000"/>
                  </a:solidFill>
                  <a:latin typeface="Gill Sans" charset="0"/>
                  <a:ea typeface="ＭＳ Ｐゴシック" panose="020B0600070205080204" pitchFamily="34" charset="-128"/>
                </a:rPr>
                <a:t>2</a:t>
              </a:r>
            </a:p>
          </p:txBody>
        </p:sp>
        <p:cxnSp>
          <p:nvCxnSpPr>
            <p:cNvPr id="81974" name="AutoShape 13"/>
            <p:cNvCxnSpPr>
              <a:cxnSpLocks noChangeShapeType="1"/>
            </p:cNvCxnSpPr>
            <p:nvPr/>
          </p:nvCxnSpPr>
          <p:spPr bwMode="auto">
            <a:xfrm flipH="1">
              <a:off x="1928" y="3024"/>
              <a:ext cx="0" cy="348"/>
            </a:xfrm>
            <a:prstGeom prst="curvedConnector3">
              <a:avLst>
                <a:gd name="adj1" fmla="val 50000"/>
              </a:avLst>
            </a:prstGeom>
            <a:noFill/>
            <a:ln w="19080" cap="sq">
              <a:solidFill>
                <a:srgbClr val="FFFFFF"/>
              </a:solidFill>
              <a:miter lim="800000"/>
              <a:headEnd type="triangl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cxnSp>
      </p:grpSp>
      <p:grpSp>
        <p:nvGrpSpPr>
          <p:cNvPr id="81929" name="Group 14"/>
          <p:cNvGrpSpPr>
            <a:grpSpLocks/>
          </p:cNvGrpSpPr>
          <p:nvPr/>
        </p:nvGrpSpPr>
        <p:grpSpPr bwMode="auto">
          <a:xfrm>
            <a:off x="908050" y="1714392"/>
            <a:ext cx="4121150" cy="2660650"/>
            <a:chOff x="576" y="1200"/>
            <a:chExt cx="2596" cy="1676"/>
          </a:xfrm>
        </p:grpSpPr>
        <p:grpSp>
          <p:nvGrpSpPr>
            <p:cNvPr id="81937" name="Group 15"/>
            <p:cNvGrpSpPr>
              <a:grpSpLocks/>
            </p:cNvGrpSpPr>
            <p:nvPr/>
          </p:nvGrpSpPr>
          <p:grpSpPr bwMode="auto">
            <a:xfrm>
              <a:off x="624" y="1968"/>
              <a:ext cx="284" cy="908"/>
              <a:chOff x="624" y="1968"/>
              <a:chExt cx="284" cy="908"/>
            </a:xfrm>
          </p:grpSpPr>
          <p:sp>
            <p:nvSpPr>
              <p:cNvPr id="81971" name="AutoShape 16"/>
              <p:cNvSpPr>
                <a:spLocks noChangeArrowheads="1"/>
              </p:cNvSpPr>
              <p:nvPr/>
            </p:nvSpPr>
            <p:spPr bwMode="auto">
              <a:xfrm>
                <a:off x="624" y="1968"/>
                <a:ext cx="284" cy="456"/>
              </a:xfrm>
              <a:prstGeom prst="roundRect">
                <a:avLst>
                  <a:gd name="adj" fmla="val 16667"/>
                </a:avLst>
              </a:prstGeom>
              <a:solidFill>
                <a:srgbClr val="BBE0E3"/>
              </a:solidFill>
              <a:ln w="9360" cap="sq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lIns="90000" tIns="46800" rIns="90000" bIns="46800" anchor="ctr"/>
              <a:lstStyle>
                <a:lvl1pPr>
                  <a:spcBef>
                    <a:spcPts val="800"/>
                  </a:spcBef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3200">
                    <a:solidFill>
                      <a:srgbClr val="000000"/>
                    </a:solidFill>
                    <a:latin typeface="Arial" panose="020B0604020202020204" pitchFamily="34" charset="0"/>
                    <a:ea typeface="Microsoft YaHei" panose="020B0503020204020204" pitchFamily="34" charset="-122"/>
                  </a:defRPr>
                </a:lvl1pPr>
                <a:lvl2pPr>
                  <a:spcBef>
                    <a:spcPts val="700"/>
                  </a:spcBef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800">
                    <a:solidFill>
                      <a:srgbClr val="000000"/>
                    </a:solidFill>
                    <a:latin typeface="Arial" panose="020B0604020202020204" pitchFamily="34" charset="0"/>
                    <a:ea typeface="Microsoft YaHei" panose="020B0503020204020204" pitchFamily="34" charset="-122"/>
                  </a:defRPr>
                </a:lvl2pPr>
                <a:lvl3pPr>
                  <a:spcBef>
                    <a:spcPts val="600"/>
                  </a:spcBef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400">
                    <a:solidFill>
                      <a:srgbClr val="000000"/>
                    </a:solidFill>
                    <a:latin typeface="Arial" panose="020B0604020202020204" pitchFamily="34" charset="0"/>
                    <a:ea typeface="Microsoft YaHei" panose="020B0503020204020204" pitchFamily="34" charset="-122"/>
                  </a:defRPr>
                </a:lvl3pPr>
                <a:lvl4pPr>
                  <a:spcBef>
                    <a:spcPts val="500"/>
                  </a:spcBef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panose="020B0604020202020204" pitchFamily="34" charset="0"/>
                    <a:ea typeface="Microsoft YaHei" panose="020B0503020204020204" pitchFamily="34" charset="-122"/>
                  </a:defRPr>
                </a:lvl4pPr>
                <a:lvl5pPr>
                  <a:spcBef>
                    <a:spcPts val="500"/>
                  </a:spcBef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panose="020B0604020202020204" pitchFamily="34" charset="0"/>
                    <a:ea typeface="Microsoft YaHei" panose="020B0503020204020204" pitchFamily="34" charset="-122"/>
                  </a:defRPr>
                </a:lvl5pPr>
                <a:lvl6pPr marL="2514600" indent="-228600" defTabSz="457200" eaLnBrk="0" fontAlgn="base" hangingPunct="0">
                  <a:spcBef>
                    <a:spcPts val="50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panose="020B0604020202020204" pitchFamily="34" charset="0"/>
                    <a:ea typeface="Microsoft YaHei" panose="020B0503020204020204" pitchFamily="34" charset="-122"/>
                  </a:defRPr>
                </a:lvl6pPr>
                <a:lvl7pPr marL="2971800" indent="-228600" defTabSz="457200" eaLnBrk="0" fontAlgn="base" hangingPunct="0">
                  <a:spcBef>
                    <a:spcPts val="50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panose="020B0604020202020204" pitchFamily="34" charset="0"/>
                    <a:ea typeface="Microsoft YaHei" panose="020B0503020204020204" pitchFamily="34" charset="-122"/>
                  </a:defRPr>
                </a:lvl7pPr>
                <a:lvl8pPr marL="3429000" indent="-228600" defTabSz="457200" eaLnBrk="0" fontAlgn="base" hangingPunct="0">
                  <a:spcBef>
                    <a:spcPts val="50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panose="020B0604020202020204" pitchFamily="34" charset="0"/>
                    <a:ea typeface="Microsoft YaHei" panose="020B0503020204020204" pitchFamily="34" charset="-122"/>
                  </a:defRPr>
                </a:lvl8pPr>
                <a:lvl9pPr marL="3886200" indent="-228600" defTabSz="457200" eaLnBrk="0" fontAlgn="base" hangingPunct="0">
                  <a:spcBef>
                    <a:spcPts val="50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panose="020B0604020202020204" pitchFamily="34" charset="0"/>
                    <a:ea typeface="Microsoft YaHei" panose="020B0503020204020204" pitchFamily="34" charset="-122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ClrTx/>
                  <a:buFontTx/>
                  <a:buNone/>
                </a:pPr>
                <a:r>
                  <a:rPr lang="en-US" altLang="en-US" sz="2400">
                    <a:ea typeface="ＭＳ Ｐゴシック" panose="020B0600070205080204" pitchFamily="34" charset="-128"/>
                  </a:rPr>
                  <a:t>A</a:t>
                </a:r>
              </a:p>
              <a:p>
                <a:pPr algn="ctr" eaLnBrk="1" hangingPunct="1">
                  <a:spcBef>
                    <a:spcPct val="0"/>
                  </a:spcBef>
                  <a:buClrTx/>
                  <a:buFontTx/>
                  <a:buNone/>
                </a:pPr>
                <a:r>
                  <a:rPr lang="en-US" altLang="en-US" sz="2400">
                    <a:ea typeface="ＭＳ Ｐゴシック" panose="020B0600070205080204" pitchFamily="34" charset="-128"/>
                  </a:rPr>
                  <a:t>A</a:t>
                </a:r>
              </a:p>
            </p:txBody>
          </p:sp>
          <p:sp>
            <p:nvSpPr>
              <p:cNvPr id="81972" name="AutoShape 17"/>
              <p:cNvSpPr>
                <a:spLocks noChangeArrowheads="1"/>
              </p:cNvSpPr>
              <p:nvPr/>
            </p:nvSpPr>
            <p:spPr bwMode="auto">
              <a:xfrm>
                <a:off x="624" y="2420"/>
                <a:ext cx="284" cy="456"/>
              </a:xfrm>
              <a:prstGeom prst="roundRect">
                <a:avLst>
                  <a:gd name="adj" fmla="val 16667"/>
                </a:avLst>
              </a:prstGeom>
              <a:solidFill>
                <a:srgbClr val="CCFF66"/>
              </a:solidFill>
              <a:ln w="9360" cap="sq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lIns="90000" tIns="46800" rIns="90000" bIns="46800" anchor="ctr"/>
              <a:lstStyle>
                <a:lvl1pPr>
                  <a:spcBef>
                    <a:spcPts val="800"/>
                  </a:spcBef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3200">
                    <a:solidFill>
                      <a:srgbClr val="000000"/>
                    </a:solidFill>
                    <a:latin typeface="Arial" panose="020B0604020202020204" pitchFamily="34" charset="0"/>
                    <a:ea typeface="Microsoft YaHei" panose="020B0503020204020204" pitchFamily="34" charset="-122"/>
                  </a:defRPr>
                </a:lvl1pPr>
                <a:lvl2pPr>
                  <a:spcBef>
                    <a:spcPts val="700"/>
                  </a:spcBef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800">
                    <a:solidFill>
                      <a:srgbClr val="000000"/>
                    </a:solidFill>
                    <a:latin typeface="Arial" panose="020B0604020202020204" pitchFamily="34" charset="0"/>
                    <a:ea typeface="Microsoft YaHei" panose="020B0503020204020204" pitchFamily="34" charset="-122"/>
                  </a:defRPr>
                </a:lvl2pPr>
                <a:lvl3pPr>
                  <a:spcBef>
                    <a:spcPts val="600"/>
                  </a:spcBef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400">
                    <a:solidFill>
                      <a:srgbClr val="000000"/>
                    </a:solidFill>
                    <a:latin typeface="Arial" panose="020B0604020202020204" pitchFamily="34" charset="0"/>
                    <a:ea typeface="Microsoft YaHei" panose="020B0503020204020204" pitchFamily="34" charset="-122"/>
                  </a:defRPr>
                </a:lvl3pPr>
                <a:lvl4pPr>
                  <a:spcBef>
                    <a:spcPts val="500"/>
                  </a:spcBef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panose="020B0604020202020204" pitchFamily="34" charset="0"/>
                    <a:ea typeface="Microsoft YaHei" panose="020B0503020204020204" pitchFamily="34" charset="-122"/>
                  </a:defRPr>
                </a:lvl4pPr>
                <a:lvl5pPr>
                  <a:spcBef>
                    <a:spcPts val="500"/>
                  </a:spcBef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panose="020B0604020202020204" pitchFamily="34" charset="0"/>
                    <a:ea typeface="Microsoft YaHei" panose="020B0503020204020204" pitchFamily="34" charset="-122"/>
                  </a:defRPr>
                </a:lvl5pPr>
                <a:lvl6pPr marL="2514600" indent="-228600" defTabSz="457200" eaLnBrk="0" fontAlgn="base" hangingPunct="0">
                  <a:spcBef>
                    <a:spcPts val="50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panose="020B0604020202020204" pitchFamily="34" charset="0"/>
                    <a:ea typeface="Microsoft YaHei" panose="020B0503020204020204" pitchFamily="34" charset="-122"/>
                  </a:defRPr>
                </a:lvl6pPr>
                <a:lvl7pPr marL="2971800" indent="-228600" defTabSz="457200" eaLnBrk="0" fontAlgn="base" hangingPunct="0">
                  <a:spcBef>
                    <a:spcPts val="50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panose="020B0604020202020204" pitchFamily="34" charset="0"/>
                    <a:ea typeface="Microsoft YaHei" panose="020B0503020204020204" pitchFamily="34" charset="-122"/>
                  </a:defRPr>
                </a:lvl7pPr>
                <a:lvl8pPr marL="3429000" indent="-228600" defTabSz="457200" eaLnBrk="0" fontAlgn="base" hangingPunct="0">
                  <a:spcBef>
                    <a:spcPts val="50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panose="020B0604020202020204" pitchFamily="34" charset="0"/>
                    <a:ea typeface="Microsoft YaHei" panose="020B0503020204020204" pitchFamily="34" charset="-122"/>
                  </a:defRPr>
                </a:lvl8pPr>
                <a:lvl9pPr marL="3886200" indent="-228600" defTabSz="457200" eaLnBrk="0" fontAlgn="base" hangingPunct="0">
                  <a:spcBef>
                    <a:spcPts val="50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panose="020B0604020202020204" pitchFamily="34" charset="0"/>
                    <a:ea typeface="Microsoft YaHei" panose="020B0503020204020204" pitchFamily="34" charset="-122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ClrTx/>
                  <a:buFontTx/>
                  <a:buNone/>
                </a:pPr>
                <a:r>
                  <a:rPr lang="en-US" altLang="en-US" sz="2400">
                    <a:ea typeface="ＭＳ Ｐゴシック" panose="020B0600070205080204" pitchFamily="34" charset="-128"/>
                  </a:rPr>
                  <a:t>T</a:t>
                </a:r>
              </a:p>
              <a:p>
                <a:pPr algn="ctr" eaLnBrk="1" hangingPunct="1">
                  <a:spcBef>
                    <a:spcPct val="0"/>
                  </a:spcBef>
                  <a:buClrTx/>
                  <a:buFontTx/>
                  <a:buNone/>
                </a:pPr>
                <a:r>
                  <a:rPr lang="en-US" altLang="en-US" sz="2400">
                    <a:ea typeface="ＭＳ Ｐゴシック" panose="020B0600070205080204" pitchFamily="34" charset="-128"/>
                  </a:rPr>
                  <a:t>T</a:t>
                </a:r>
              </a:p>
            </p:txBody>
          </p:sp>
        </p:grpSp>
        <p:grpSp>
          <p:nvGrpSpPr>
            <p:cNvPr id="81938" name="Group 18"/>
            <p:cNvGrpSpPr>
              <a:grpSpLocks/>
            </p:cNvGrpSpPr>
            <p:nvPr/>
          </p:nvGrpSpPr>
          <p:grpSpPr bwMode="auto">
            <a:xfrm>
              <a:off x="1424" y="1968"/>
              <a:ext cx="284" cy="908"/>
              <a:chOff x="1424" y="1968"/>
              <a:chExt cx="284" cy="908"/>
            </a:xfrm>
          </p:grpSpPr>
          <p:sp>
            <p:nvSpPr>
              <p:cNvPr id="81967" name="AutoShape 19"/>
              <p:cNvSpPr>
                <a:spLocks noChangeArrowheads="1"/>
              </p:cNvSpPr>
              <p:nvPr/>
            </p:nvSpPr>
            <p:spPr bwMode="auto">
              <a:xfrm>
                <a:off x="1424" y="1968"/>
                <a:ext cx="284" cy="236"/>
              </a:xfrm>
              <a:prstGeom prst="roundRect">
                <a:avLst>
                  <a:gd name="adj" fmla="val 16667"/>
                </a:avLst>
              </a:prstGeom>
              <a:solidFill>
                <a:srgbClr val="BBE0E3"/>
              </a:solidFill>
              <a:ln w="9360" cap="sq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lIns="90000" tIns="46800" rIns="90000" bIns="46800" anchor="ctr"/>
              <a:lstStyle>
                <a:lvl1pPr>
                  <a:spcBef>
                    <a:spcPts val="800"/>
                  </a:spcBef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3200">
                    <a:solidFill>
                      <a:srgbClr val="000000"/>
                    </a:solidFill>
                    <a:latin typeface="Arial" panose="020B0604020202020204" pitchFamily="34" charset="0"/>
                    <a:ea typeface="Microsoft YaHei" panose="020B0503020204020204" pitchFamily="34" charset="-122"/>
                  </a:defRPr>
                </a:lvl1pPr>
                <a:lvl2pPr>
                  <a:spcBef>
                    <a:spcPts val="700"/>
                  </a:spcBef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800">
                    <a:solidFill>
                      <a:srgbClr val="000000"/>
                    </a:solidFill>
                    <a:latin typeface="Arial" panose="020B0604020202020204" pitchFamily="34" charset="0"/>
                    <a:ea typeface="Microsoft YaHei" panose="020B0503020204020204" pitchFamily="34" charset="-122"/>
                  </a:defRPr>
                </a:lvl2pPr>
                <a:lvl3pPr>
                  <a:spcBef>
                    <a:spcPts val="600"/>
                  </a:spcBef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400">
                    <a:solidFill>
                      <a:srgbClr val="000000"/>
                    </a:solidFill>
                    <a:latin typeface="Arial" panose="020B0604020202020204" pitchFamily="34" charset="0"/>
                    <a:ea typeface="Microsoft YaHei" panose="020B0503020204020204" pitchFamily="34" charset="-122"/>
                  </a:defRPr>
                </a:lvl3pPr>
                <a:lvl4pPr>
                  <a:spcBef>
                    <a:spcPts val="500"/>
                  </a:spcBef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panose="020B0604020202020204" pitchFamily="34" charset="0"/>
                    <a:ea typeface="Microsoft YaHei" panose="020B0503020204020204" pitchFamily="34" charset="-122"/>
                  </a:defRPr>
                </a:lvl4pPr>
                <a:lvl5pPr>
                  <a:spcBef>
                    <a:spcPts val="500"/>
                  </a:spcBef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panose="020B0604020202020204" pitchFamily="34" charset="0"/>
                    <a:ea typeface="Microsoft YaHei" panose="020B0503020204020204" pitchFamily="34" charset="-122"/>
                  </a:defRPr>
                </a:lvl5pPr>
                <a:lvl6pPr marL="2514600" indent="-228600" defTabSz="457200" eaLnBrk="0" fontAlgn="base" hangingPunct="0">
                  <a:spcBef>
                    <a:spcPts val="50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panose="020B0604020202020204" pitchFamily="34" charset="0"/>
                    <a:ea typeface="Microsoft YaHei" panose="020B0503020204020204" pitchFamily="34" charset="-122"/>
                  </a:defRPr>
                </a:lvl6pPr>
                <a:lvl7pPr marL="2971800" indent="-228600" defTabSz="457200" eaLnBrk="0" fontAlgn="base" hangingPunct="0">
                  <a:spcBef>
                    <a:spcPts val="50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panose="020B0604020202020204" pitchFamily="34" charset="0"/>
                    <a:ea typeface="Microsoft YaHei" panose="020B0503020204020204" pitchFamily="34" charset="-122"/>
                  </a:defRPr>
                </a:lvl7pPr>
                <a:lvl8pPr marL="3429000" indent="-228600" defTabSz="457200" eaLnBrk="0" fontAlgn="base" hangingPunct="0">
                  <a:spcBef>
                    <a:spcPts val="50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panose="020B0604020202020204" pitchFamily="34" charset="0"/>
                    <a:ea typeface="Microsoft YaHei" panose="020B0503020204020204" pitchFamily="34" charset="-122"/>
                  </a:defRPr>
                </a:lvl8pPr>
                <a:lvl9pPr marL="3886200" indent="-228600" defTabSz="457200" eaLnBrk="0" fontAlgn="base" hangingPunct="0">
                  <a:spcBef>
                    <a:spcPts val="50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panose="020B0604020202020204" pitchFamily="34" charset="0"/>
                    <a:ea typeface="Microsoft YaHei" panose="020B0503020204020204" pitchFamily="34" charset="-122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ClrTx/>
                  <a:buFontTx/>
                  <a:buNone/>
                </a:pPr>
                <a:r>
                  <a:rPr lang="en-US" altLang="en-US" sz="2400">
                    <a:ea typeface="ＭＳ Ｐゴシック" panose="020B0600070205080204" pitchFamily="34" charset="-128"/>
                  </a:rPr>
                  <a:t>G</a:t>
                </a:r>
              </a:p>
            </p:txBody>
          </p:sp>
          <p:sp>
            <p:nvSpPr>
              <p:cNvPr id="81968" name="AutoShape 20"/>
              <p:cNvSpPr>
                <a:spLocks noChangeArrowheads="1"/>
              </p:cNvSpPr>
              <p:nvPr/>
            </p:nvSpPr>
            <p:spPr bwMode="auto">
              <a:xfrm>
                <a:off x="1424" y="2208"/>
                <a:ext cx="284" cy="232"/>
              </a:xfrm>
              <a:prstGeom prst="roundRect">
                <a:avLst>
                  <a:gd name="adj" fmla="val 16667"/>
                </a:avLst>
              </a:prstGeom>
              <a:solidFill>
                <a:srgbClr val="CCFF66"/>
              </a:solidFill>
              <a:ln w="9360" cap="sq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lIns="90000" tIns="46800" rIns="90000" bIns="46800" anchor="ctr"/>
              <a:lstStyle>
                <a:lvl1pPr>
                  <a:spcBef>
                    <a:spcPts val="800"/>
                  </a:spcBef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3200">
                    <a:solidFill>
                      <a:srgbClr val="000000"/>
                    </a:solidFill>
                    <a:latin typeface="Arial" panose="020B0604020202020204" pitchFamily="34" charset="0"/>
                    <a:ea typeface="Microsoft YaHei" panose="020B0503020204020204" pitchFamily="34" charset="-122"/>
                  </a:defRPr>
                </a:lvl1pPr>
                <a:lvl2pPr>
                  <a:spcBef>
                    <a:spcPts val="700"/>
                  </a:spcBef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800">
                    <a:solidFill>
                      <a:srgbClr val="000000"/>
                    </a:solidFill>
                    <a:latin typeface="Arial" panose="020B0604020202020204" pitchFamily="34" charset="0"/>
                    <a:ea typeface="Microsoft YaHei" panose="020B0503020204020204" pitchFamily="34" charset="-122"/>
                  </a:defRPr>
                </a:lvl2pPr>
                <a:lvl3pPr>
                  <a:spcBef>
                    <a:spcPts val="600"/>
                  </a:spcBef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400">
                    <a:solidFill>
                      <a:srgbClr val="000000"/>
                    </a:solidFill>
                    <a:latin typeface="Arial" panose="020B0604020202020204" pitchFamily="34" charset="0"/>
                    <a:ea typeface="Microsoft YaHei" panose="020B0503020204020204" pitchFamily="34" charset="-122"/>
                  </a:defRPr>
                </a:lvl3pPr>
                <a:lvl4pPr>
                  <a:spcBef>
                    <a:spcPts val="500"/>
                  </a:spcBef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panose="020B0604020202020204" pitchFamily="34" charset="0"/>
                    <a:ea typeface="Microsoft YaHei" panose="020B0503020204020204" pitchFamily="34" charset="-122"/>
                  </a:defRPr>
                </a:lvl4pPr>
                <a:lvl5pPr>
                  <a:spcBef>
                    <a:spcPts val="500"/>
                  </a:spcBef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panose="020B0604020202020204" pitchFamily="34" charset="0"/>
                    <a:ea typeface="Microsoft YaHei" panose="020B0503020204020204" pitchFamily="34" charset="-122"/>
                  </a:defRPr>
                </a:lvl5pPr>
                <a:lvl6pPr marL="2514600" indent="-228600" defTabSz="457200" eaLnBrk="0" fontAlgn="base" hangingPunct="0">
                  <a:spcBef>
                    <a:spcPts val="50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panose="020B0604020202020204" pitchFamily="34" charset="0"/>
                    <a:ea typeface="Microsoft YaHei" panose="020B0503020204020204" pitchFamily="34" charset="-122"/>
                  </a:defRPr>
                </a:lvl6pPr>
                <a:lvl7pPr marL="2971800" indent="-228600" defTabSz="457200" eaLnBrk="0" fontAlgn="base" hangingPunct="0">
                  <a:spcBef>
                    <a:spcPts val="50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panose="020B0604020202020204" pitchFamily="34" charset="0"/>
                    <a:ea typeface="Microsoft YaHei" panose="020B0503020204020204" pitchFamily="34" charset="-122"/>
                  </a:defRPr>
                </a:lvl7pPr>
                <a:lvl8pPr marL="3429000" indent="-228600" defTabSz="457200" eaLnBrk="0" fontAlgn="base" hangingPunct="0">
                  <a:spcBef>
                    <a:spcPts val="50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panose="020B0604020202020204" pitchFamily="34" charset="0"/>
                    <a:ea typeface="Microsoft YaHei" panose="020B0503020204020204" pitchFamily="34" charset="-122"/>
                  </a:defRPr>
                </a:lvl8pPr>
                <a:lvl9pPr marL="3886200" indent="-228600" defTabSz="457200" eaLnBrk="0" fontAlgn="base" hangingPunct="0">
                  <a:spcBef>
                    <a:spcPts val="50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panose="020B0604020202020204" pitchFamily="34" charset="0"/>
                    <a:ea typeface="Microsoft YaHei" panose="020B0503020204020204" pitchFamily="34" charset="-122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ClrTx/>
                  <a:buFontTx/>
                  <a:buNone/>
                </a:pPr>
                <a:r>
                  <a:rPr lang="en-US" altLang="en-US" sz="2400">
                    <a:ea typeface="ＭＳ Ｐゴシック" panose="020B0600070205080204" pitchFamily="34" charset="-128"/>
                  </a:rPr>
                  <a:t>C</a:t>
                </a:r>
              </a:p>
            </p:txBody>
          </p:sp>
          <p:sp>
            <p:nvSpPr>
              <p:cNvPr id="81969" name="AutoShape 21"/>
              <p:cNvSpPr>
                <a:spLocks noChangeArrowheads="1"/>
              </p:cNvSpPr>
              <p:nvPr/>
            </p:nvSpPr>
            <p:spPr bwMode="auto">
              <a:xfrm>
                <a:off x="1424" y="2644"/>
                <a:ext cx="284" cy="232"/>
              </a:xfrm>
              <a:prstGeom prst="roundRect">
                <a:avLst>
                  <a:gd name="adj" fmla="val 16667"/>
                </a:avLst>
              </a:prstGeom>
              <a:solidFill>
                <a:srgbClr val="CCFF66"/>
              </a:solidFill>
              <a:ln w="9360" cap="sq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lIns="90000" tIns="46800" rIns="90000" bIns="46800" anchor="ctr"/>
              <a:lstStyle>
                <a:lvl1pPr>
                  <a:spcBef>
                    <a:spcPts val="800"/>
                  </a:spcBef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3200">
                    <a:solidFill>
                      <a:srgbClr val="000000"/>
                    </a:solidFill>
                    <a:latin typeface="Arial" panose="020B0604020202020204" pitchFamily="34" charset="0"/>
                    <a:ea typeface="Microsoft YaHei" panose="020B0503020204020204" pitchFamily="34" charset="-122"/>
                  </a:defRPr>
                </a:lvl1pPr>
                <a:lvl2pPr>
                  <a:spcBef>
                    <a:spcPts val="700"/>
                  </a:spcBef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800">
                    <a:solidFill>
                      <a:srgbClr val="000000"/>
                    </a:solidFill>
                    <a:latin typeface="Arial" panose="020B0604020202020204" pitchFamily="34" charset="0"/>
                    <a:ea typeface="Microsoft YaHei" panose="020B0503020204020204" pitchFamily="34" charset="-122"/>
                  </a:defRPr>
                </a:lvl2pPr>
                <a:lvl3pPr>
                  <a:spcBef>
                    <a:spcPts val="600"/>
                  </a:spcBef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400">
                    <a:solidFill>
                      <a:srgbClr val="000000"/>
                    </a:solidFill>
                    <a:latin typeface="Arial" panose="020B0604020202020204" pitchFamily="34" charset="0"/>
                    <a:ea typeface="Microsoft YaHei" panose="020B0503020204020204" pitchFamily="34" charset="-122"/>
                  </a:defRPr>
                </a:lvl3pPr>
                <a:lvl4pPr>
                  <a:spcBef>
                    <a:spcPts val="500"/>
                  </a:spcBef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panose="020B0604020202020204" pitchFamily="34" charset="0"/>
                    <a:ea typeface="Microsoft YaHei" panose="020B0503020204020204" pitchFamily="34" charset="-122"/>
                  </a:defRPr>
                </a:lvl4pPr>
                <a:lvl5pPr>
                  <a:spcBef>
                    <a:spcPts val="500"/>
                  </a:spcBef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panose="020B0604020202020204" pitchFamily="34" charset="0"/>
                    <a:ea typeface="Microsoft YaHei" panose="020B0503020204020204" pitchFamily="34" charset="-122"/>
                  </a:defRPr>
                </a:lvl5pPr>
                <a:lvl6pPr marL="2514600" indent="-228600" defTabSz="457200" eaLnBrk="0" fontAlgn="base" hangingPunct="0">
                  <a:spcBef>
                    <a:spcPts val="50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panose="020B0604020202020204" pitchFamily="34" charset="0"/>
                    <a:ea typeface="Microsoft YaHei" panose="020B0503020204020204" pitchFamily="34" charset="-122"/>
                  </a:defRPr>
                </a:lvl6pPr>
                <a:lvl7pPr marL="2971800" indent="-228600" defTabSz="457200" eaLnBrk="0" fontAlgn="base" hangingPunct="0">
                  <a:spcBef>
                    <a:spcPts val="50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panose="020B0604020202020204" pitchFamily="34" charset="0"/>
                    <a:ea typeface="Microsoft YaHei" panose="020B0503020204020204" pitchFamily="34" charset="-122"/>
                  </a:defRPr>
                </a:lvl7pPr>
                <a:lvl8pPr marL="3429000" indent="-228600" defTabSz="457200" eaLnBrk="0" fontAlgn="base" hangingPunct="0">
                  <a:spcBef>
                    <a:spcPts val="50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panose="020B0604020202020204" pitchFamily="34" charset="0"/>
                    <a:ea typeface="Microsoft YaHei" panose="020B0503020204020204" pitchFamily="34" charset="-122"/>
                  </a:defRPr>
                </a:lvl8pPr>
                <a:lvl9pPr marL="3886200" indent="-228600" defTabSz="457200" eaLnBrk="0" fontAlgn="base" hangingPunct="0">
                  <a:spcBef>
                    <a:spcPts val="50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panose="020B0604020202020204" pitchFamily="34" charset="0"/>
                    <a:ea typeface="Microsoft YaHei" panose="020B0503020204020204" pitchFamily="34" charset="-122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ClrTx/>
                  <a:buFontTx/>
                  <a:buNone/>
                </a:pPr>
                <a:r>
                  <a:rPr lang="en-US" altLang="en-US" sz="2400">
                    <a:ea typeface="ＭＳ Ｐゴシック" panose="020B0600070205080204" pitchFamily="34" charset="-128"/>
                  </a:rPr>
                  <a:t>C</a:t>
                </a:r>
              </a:p>
            </p:txBody>
          </p:sp>
          <p:sp>
            <p:nvSpPr>
              <p:cNvPr id="81970" name="AutoShape 22"/>
              <p:cNvSpPr>
                <a:spLocks noChangeArrowheads="1"/>
              </p:cNvSpPr>
              <p:nvPr/>
            </p:nvSpPr>
            <p:spPr bwMode="auto">
              <a:xfrm>
                <a:off x="1424" y="2424"/>
                <a:ext cx="284" cy="236"/>
              </a:xfrm>
              <a:prstGeom prst="roundRect">
                <a:avLst>
                  <a:gd name="adj" fmla="val 16667"/>
                </a:avLst>
              </a:prstGeom>
              <a:solidFill>
                <a:srgbClr val="BBE0E3"/>
              </a:solidFill>
              <a:ln w="9360" cap="sq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lIns="90000" tIns="46800" rIns="90000" bIns="46800" anchor="ctr"/>
              <a:lstStyle>
                <a:lvl1pPr>
                  <a:spcBef>
                    <a:spcPts val="800"/>
                  </a:spcBef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3200">
                    <a:solidFill>
                      <a:srgbClr val="000000"/>
                    </a:solidFill>
                    <a:latin typeface="Arial" panose="020B0604020202020204" pitchFamily="34" charset="0"/>
                    <a:ea typeface="Microsoft YaHei" panose="020B0503020204020204" pitchFamily="34" charset="-122"/>
                  </a:defRPr>
                </a:lvl1pPr>
                <a:lvl2pPr>
                  <a:spcBef>
                    <a:spcPts val="700"/>
                  </a:spcBef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800">
                    <a:solidFill>
                      <a:srgbClr val="000000"/>
                    </a:solidFill>
                    <a:latin typeface="Arial" panose="020B0604020202020204" pitchFamily="34" charset="0"/>
                    <a:ea typeface="Microsoft YaHei" panose="020B0503020204020204" pitchFamily="34" charset="-122"/>
                  </a:defRPr>
                </a:lvl2pPr>
                <a:lvl3pPr>
                  <a:spcBef>
                    <a:spcPts val="600"/>
                  </a:spcBef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400">
                    <a:solidFill>
                      <a:srgbClr val="000000"/>
                    </a:solidFill>
                    <a:latin typeface="Arial" panose="020B0604020202020204" pitchFamily="34" charset="0"/>
                    <a:ea typeface="Microsoft YaHei" panose="020B0503020204020204" pitchFamily="34" charset="-122"/>
                  </a:defRPr>
                </a:lvl3pPr>
                <a:lvl4pPr>
                  <a:spcBef>
                    <a:spcPts val="500"/>
                  </a:spcBef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panose="020B0604020202020204" pitchFamily="34" charset="0"/>
                    <a:ea typeface="Microsoft YaHei" panose="020B0503020204020204" pitchFamily="34" charset="-122"/>
                  </a:defRPr>
                </a:lvl4pPr>
                <a:lvl5pPr>
                  <a:spcBef>
                    <a:spcPts val="500"/>
                  </a:spcBef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panose="020B0604020202020204" pitchFamily="34" charset="0"/>
                    <a:ea typeface="Microsoft YaHei" panose="020B0503020204020204" pitchFamily="34" charset="-122"/>
                  </a:defRPr>
                </a:lvl5pPr>
                <a:lvl6pPr marL="2514600" indent="-228600" defTabSz="457200" eaLnBrk="0" fontAlgn="base" hangingPunct="0">
                  <a:spcBef>
                    <a:spcPts val="50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panose="020B0604020202020204" pitchFamily="34" charset="0"/>
                    <a:ea typeface="Microsoft YaHei" panose="020B0503020204020204" pitchFamily="34" charset="-122"/>
                  </a:defRPr>
                </a:lvl6pPr>
                <a:lvl7pPr marL="2971800" indent="-228600" defTabSz="457200" eaLnBrk="0" fontAlgn="base" hangingPunct="0">
                  <a:spcBef>
                    <a:spcPts val="50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panose="020B0604020202020204" pitchFamily="34" charset="0"/>
                    <a:ea typeface="Microsoft YaHei" panose="020B0503020204020204" pitchFamily="34" charset="-122"/>
                  </a:defRPr>
                </a:lvl7pPr>
                <a:lvl8pPr marL="3429000" indent="-228600" defTabSz="457200" eaLnBrk="0" fontAlgn="base" hangingPunct="0">
                  <a:spcBef>
                    <a:spcPts val="50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panose="020B0604020202020204" pitchFamily="34" charset="0"/>
                    <a:ea typeface="Microsoft YaHei" panose="020B0503020204020204" pitchFamily="34" charset="-122"/>
                  </a:defRPr>
                </a:lvl8pPr>
                <a:lvl9pPr marL="3886200" indent="-228600" defTabSz="457200" eaLnBrk="0" fontAlgn="base" hangingPunct="0">
                  <a:spcBef>
                    <a:spcPts val="50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panose="020B0604020202020204" pitchFamily="34" charset="0"/>
                    <a:ea typeface="Microsoft YaHei" panose="020B0503020204020204" pitchFamily="34" charset="-122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ClrTx/>
                  <a:buFontTx/>
                  <a:buNone/>
                </a:pPr>
                <a:r>
                  <a:rPr lang="en-US" altLang="en-US" sz="2400">
                    <a:ea typeface="ＭＳ Ｐゴシック" panose="020B0600070205080204" pitchFamily="34" charset="-128"/>
                  </a:rPr>
                  <a:t>G</a:t>
                </a:r>
              </a:p>
            </p:txBody>
          </p:sp>
        </p:grpSp>
        <p:grpSp>
          <p:nvGrpSpPr>
            <p:cNvPr id="81939" name="Group 23"/>
            <p:cNvGrpSpPr>
              <a:grpSpLocks/>
            </p:cNvGrpSpPr>
            <p:nvPr/>
          </p:nvGrpSpPr>
          <p:grpSpPr bwMode="auto">
            <a:xfrm>
              <a:off x="2888" y="1968"/>
              <a:ext cx="284" cy="908"/>
              <a:chOff x="2888" y="1968"/>
              <a:chExt cx="284" cy="908"/>
            </a:xfrm>
          </p:grpSpPr>
          <p:sp>
            <p:nvSpPr>
              <p:cNvPr id="81965" name="AutoShape 24"/>
              <p:cNvSpPr>
                <a:spLocks noChangeArrowheads="1"/>
              </p:cNvSpPr>
              <p:nvPr/>
            </p:nvSpPr>
            <p:spPr bwMode="auto">
              <a:xfrm>
                <a:off x="2888" y="1968"/>
                <a:ext cx="284" cy="228"/>
              </a:xfrm>
              <a:prstGeom prst="roundRect">
                <a:avLst>
                  <a:gd name="adj" fmla="val 16667"/>
                </a:avLst>
              </a:prstGeom>
              <a:solidFill>
                <a:srgbClr val="BBE0E3"/>
              </a:solidFill>
              <a:ln w="9360" cap="sq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lIns="90000" tIns="46800" rIns="90000" bIns="46800" anchor="ctr"/>
              <a:lstStyle>
                <a:lvl1pPr>
                  <a:spcBef>
                    <a:spcPts val="800"/>
                  </a:spcBef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3200">
                    <a:solidFill>
                      <a:srgbClr val="000000"/>
                    </a:solidFill>
                    <a:latin typeface="Arial" panose="020B0604020202020204" pitchFamily="34" charset="0"/>
                    <a:ea typeface="Microsoft YaHei" panose="020B0503020204020204" pitchFamily="34" charset="-122"/>
                  </a:defRPr>
                </a:lvl1pPr>
                <a:lvl2pPr>
                  <a:spcBef>
                    <a:spcPts val="700"/>
                  </a:spcBef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800">
                    <a:solidFill>
                      <a:srgbClr val="000000"/>
                    </a:solidFill>
                    <a:latin typeface="Arial" panose="020B0604020202020204" pitchFamily="34" charset="0"/>
                    <a:ea typeface="Microsoft YaHei" panose="020B0503020204020204" pitchFamily="34" charset="-122"/>
                  </a:defRPr>
                </a:lvl2pPr>
                <a:lvl3pPr>
                  <a:spcBef>
                    <a:spcPts val="600"/>
                  </a:spcBef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400">
                    <a:solidFill>
                      <a:srgbClr val="000000"/>
                    </a:solidFill>
                    <a:latin typeface="Arial" panose="020B0604020202020204" pitchFamily="34" charset="0"/>
                    <a:ea typeface="Microsoft YaHei" panose="020B0503020204020204" pitchFamily="34" charset="-122"/>
                  </a:defRPr>
                </a:lvl3pPr>
                <a:lvl4pPr>
                  <a:spcBef>
                    <a:spcPts val="500"/>
                  </a:spcBef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panose="020B0604020202020204" pitchFamily="34" charset="0"/>
                    <a:ea typeface="Microsoft YaHei" panose="020B0503020204020204" pitchFamily="34" charset="-122"/>
                  </a:defRPr>
                </a:lvl4pPr>
                <a:lvl5pPr>
                  <a:spcBef>
                    <a:spcPts val="500"/>
                  </a:spcBef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panose="020B0604020202020204" pitchFamily="34" charset="0"/>
                    <a:ea typeface="Microsoft YaHei" panose="020B0503020204020204" pitchFamily="34" charset="-122"/>
                  </a:defRPr>
                </a:lvl5pPr>
                <a:lvl6pPr marL="2514600" indent="-228600" defTabSz="457200" eaLnBrk="0" fontAlgn="base" hangingPunct="0">
                  <a:spcBef>
                    <a:spcPts val="50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panose="020B0604020202020204" pitchFamily="34" charset="0"/>
                    <a:ea typeface="Microsoft YaHei" panose="020B0503020204020204" pitchFamily="34" charset="-122"/>
                  </a:defRPr>
                </a:lvl6pPr>
                <a:lvl7pPr marL="2971800" indent="-228600" defTabSz="457200" eaLnBrk="0" fontAlgn="base" hangingPunct="0">
                  <a:spcBef>
                    <a:spcPts val="50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panose="020B0604020202020204" pitchFamily="34" charset="0"/>
                    <a:ea typeface="Microsoft YaHei" panose="020B0503020204020204" pitchFamily="34" charset="-122"/>
                  </a:defRPr>
                </a:lvl7pPr>
                <a:lvl8pPr marL="3429000" indent="-228600" defTabSz="457200" eaLnBrk="0" fontAlgn="base" hangingPunct="0">
                  <a:spcBef>
                    <a:spcPts val="50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panose="020B0604020202020204" pitchFamily="34" charset="0"/>
                    <a:ea typeface="Microsoft YaHei" panose="020B0503020204020204" pitchFamily="34" charset="-122"/>
                  </a:defRPr>
                </a:lvl8pPr>
                <a:lvl9pPr marL="3886200" indent="-228600" defTabSz="457200" eaLnBrk="0" fontAlgn="base" hangingPunct="0">
                  <a:spcBef>
                    <a:spcPts val="50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panose="020B0604020202020204" pitchFamily="34" charset="0"/>
                    <a:ea typeface="Microsoft YaHei" panose="020B0503020204020204" pitchFamily="34" charset="-122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ClrTx/>
                  <a:buFontTx/>
                  <a:buNone/>
                </a:pPr>
                <a:r>
                  <a:rPr lang="en-US" altLang="en-US" sz="2400">
                    <a:ea typeface="ＭＳ Ｐゴシック" panose="020B0600070205080204" pitchFamily="34" charset="-128"/>
                  </a:rPr>
                  <a:t>A</a:t>
                </a:r>
              </a:p>
            </p:txBody>
          </p:sp>
          <p:sp>
            <p:nvSpPr>
              <p:cNvPr id="81966" name="AutoShape 25"/>
              <p:cNvSpPr>
                <a:spLocks noChangeArrowheads="1"/>
              </p:cNvSpPr>
              <p:nvPr/>
            </p:nvSpPr>
            <p:spPr bwMode="auto">
              <a:xfrm>
                <a:off x="2888" y="2200"/>
                <a:ext cx="284" cy="676"/>
              </a:xfrm>
              <a:prstGeom prst="roundRect">
                <a:avLst>
                  <a:gd name="adj" fmla="val 16667"/>
                </a:avLst>
              </a:prstGeom>
              <a:solidFill>
                <a:srgbClr val="CCFF66"/>
              </a:solidFill>
              <a:ln w="9360" cap="sq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lIns="90000" tIns="46800" rIns="90000" bIns="46800" anchor="ctr"/>
              <a:lstStyle>
                <a:lvl1pPr>
                  <a:spcBef>
                    <a:spcPts val="800"/>
                  </a:spcBef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3200">
                    <a:solidFill>
                      <a:srgbClr val="000000"/>
                    </a:solidFill>
                    <a:latin typeface="Arial" panose="020B0604020202020204" pitchFamily="34" charset="0"/>
                    <a:ea typeface="Microsoft YaHei" panose="020B0503020204020204" pitchFamily="34" charset="-122"/>
                  </a:defRPr>
                </a:lvl1pPr>
                <a:lvl2pPr>
                  <a:spcBef>
                    <a:spcPts val="700"/>
                  </a:spcBef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800">
                    <a:solidFill>
                      <a:srgbClr val="000000"/>
                    </a:solidFill>
                    <a:latin typeface="Arial" panose="020B0604020202020204" pitchFamily="34" charset="0"/>
                    <a:ea typeface="Microsoft YaHei" panose="020B0503020204020204" pitchFamily="34" charset="-122"/>
                  </a:defRPr>
                </a:lvl2pPr>
                <a:lvl3pPr>
                  <a:spcBef>
                    <a:spcPts val="600"/>
                  </a:spcBef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400">
                    <a:solidFill>
                      <a:srgbClr val="000000"/>
                    </a:solidFill>
                    <a:latin typeface="Arial" panose="020B0604020202020204" pitchFamily="34" charset="0"/>
                    <a:ea typeface="Microsoft YaHei" panose="020B0503020204020204" pitchFamily="34" charset="-122"/>
                  </a:defRPr>
                </a:lvl3pPr>
                <a:lvl4pPr>
                  <a:spcBef>
                    <a:spcPts val="500"/>
                  </a:spcBef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panose="020B0604020202020204" pitchFamily="34" charset="0"/>
                    <a:ea typeface="Microsoft YaHei" panose="020B0503020204020204" pitchFamily="34" charset="-122"/>
                  </a:defRPr>
                </a:lvl4pPr>
                <a:lvl5pPr>
                  <a:spcBef>
                    <a:spcPts val="500"/>
                  </a:spcBef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panose="020B0604020202020204" pitchFamily="34" charset="0"/>
                    <a:ea typeface="Microsoft YaHei" panose="020B0503020204020204" pitchFamily="34" charset="-122"/>
                  </a:defRPr>
                </a:lvl5pPr>
                <a:lvl6pPr marL="2514600" indent="-228600" defTabSz="457200" eaLnBrk="0" fontAlgn="base" hangingPunct="0">
                  <a:spcBef>
                    <a:spcPts val="50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panose="020B0604020202020204" pitchFamily="34" charset="0"/>
                    <a:ea typeface="Microsoft YaHei" panose="020B0503020204020204" pitchFamily="34" charset="-122"/>
                  </a:defRPr>
                </a:lvl6pPr>
                <a:lvl7pPr marL="2971800" indent="-228600" defTabSz="457200" eaLnBrk="0" fontAlgn="base" hangingPunct="0">
                  <a:spcBef>
                    <a:spcPts val="50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panose="020B0604020202020204" pitchFamily="34" charset="0"/>
                    <a:ea typeface="Microsoft YaHei" panose="020B0503020204020204" pitchFamily="34" charset="-122"/>
                  </a:defRPr>
                </a:lvl7pPr>
                <a:lvl8pPr marL="3429000" indent="-228600" defTabSz="457200" eaLnBrk="0" fontAlgn="base" hangingPunct="0">
                  <a:spcBef>
                    <a:spcPts val="50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panose="020B0604020202020204" pitchFamily="34" charset="0"/>
                    <a:ea typeface="Microsoft YaHei" panose="020B0503020204020204" pitchFamily="34" charset="-122"/>
                  </a:defRPr>
                </a:lvl8pPr>
                <a:lvl9pPr marL="3886200" indent="-228600" defTabSz="457200" eaLnBrk="0" fontAlgn="base" hangingPunct="0">
                  <a:spcBef>
                    <a:spcPts val="50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panose="020B0604020202020204" pitchFamily="34" charset="0"/>
                    <a:ea typeface="Microsoft YaHei" panose="020B0503020204020204" pitchFamily="34" charset="-122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ClrTx/>
                  <a:buFontTx/>
                  <a:buNone/>
                </a:pPr>
                <a:r>
                  <a:rPr lang="en-US" altLang="en-US" sz="2400">
                    <a:ea typeface="ＭＳ Ｐゴシック" panose="020B0600070205080204" pitchFamily="34" charset="-128"/>
                  </a:rPr>
                  <a:t>C</a:t>
                </a:r>
              </a:p>
              <a:p>
                <a:pPr algn="ctr" eaLnBrk="1" hangingPunct="1">
                  <a:spcBef>
                    <a:spcPct val="0"/>
                  </a:spcBef>
                  <a:buClrTx/>
                  <a:buFontTx/>
                  <a:buNone/>
                </a:pPr>
                <a:r>
                  <a:rPr lang="en-US" altLang="en-US" sz="2400">
                    <a:ea typeface="ＭＳ Ｐゴシック" panose="020B0600070205080204" pitchFamily="34" charset="-128"/>
                  </a:rPr>
                  <a:t>C</a:t>
                </a:r>
              </a:p>
              <a:p>
                <a:pPr algn="ctr" eaLnBrk="1" hangingPunct="1">
                  <a:spcBef>
                    <a:spcPct val="0"/>
                  </a:spcBef>
                  <a:buClrTx/>
                  <a:buFontTx/>
                  <a:buNone/>
                </a:pPr>
                <a:r>
                  <a:rPr lang="en-US" altLang="en-US" sz="2400">
                    <a:ea typeface="ＭＳ Ｐゴシック" panose="020B0600070205080204" pitchFamily="34" charset="-128"/>
                  </a:rPr>
                  <a:t>C</a:t>
                </a:r>
              </a:p>
            </p:txBody>
          </p:sp>
        </p:grpSp>
        <p:grpSp>
          <p:nvGrpSpPr>
            <p:cNvPr id="81940" name="Group 26"/>
            <p:cNvGrpSpPr>
              <a:grpSpLocks/>
            </p:cNvGrpSpPr>
            <p:nvPr/>
          </p:nvGrpSpPr>
          <p:grpSpPr bwMode="auto">
            <a:xfrm>
              <a:off x="2112" y="1968"/>
              <a:ext cx="284" cy="908"/>
              <a:chOff x="2112" y="1968"/>
              <a:chExt cx="284" cy="908"/>
            </a:xfrm>
          </p:grpSpPr>
          <p:sp>
            <p:nvSpPr>
              <p:cNvPr id="81961" name="AutoShape 27"/>
              <p:cNvSpPr>
                <a:spLocks noChangeArrowheads="1"/>
              </p:cNvSpPr>
              <p:nvPr/>
            </p:nvSpPr>
            <p:spPr bwMode="auto">
              <a:xfrm>
                <a:off x="2112" y="1968"/>
                <a:ext cx="284" cy="236"/>
              </a:xfrm>
              <a:prstGeom prst="roundRect">
                <a:avLst>
                  <a:gd name="adj" fmla="val 16667"/>
                </a:avLst>
              </a:prstGeom>
              <a:solidFill>
                <a:srgbClr val="E6E6E6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3465A4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lIns="90000" tIns="46800" rIns="90000" bIns="46800" anchor="ctr"/>
              <a:lstStyle>
                <a:lvl1pPr>
                  <a:spcBef>
                    <a:spcPts val="800"/>
                  </a:spcBef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3200">
                    <a:solidFill>
                      <a:srgbClr val="000000"/>
                    </a:solidFill>
                    <a:latin typeface="Arial" panose="020B0604020202020204" pitchFamily="34" charset="0"/>
                    <a:ea typeface="Microsoft YaHei" panose="020B0503020204020204" pitchFamily="34" charset="-122"/>
                  </a:defRPr>
                </a:lvl1pPr>
                <a:lvl2pPr>
                  <a:spcBef>
                    <a:spcPts val="700"/>
                  </a:spcBef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800">
                    <a:solidFill>
                      <a:srgbClr val="000000"/>
                    </a:solidFill>
                    <a:latin typeface="Arial" panose="020B0604020202020204" pitchFamily="34" charset="0"/>
                    <a:ea typeface="Microsoft YaHei" panose="020B0503020204020204" pitchFamily="34" charset="-122"/>
                  </a:defRPr>
                </a:lvl2pPr>
                <a:lvl3pPr>
                  <a:spcBef>
                    <a:spcPts val="600"/>
                  </a:spcBef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400">
                    <a:solidFill>
                      <a:srgbClr val="000000"/>
                    </a:solidFill>
                    <a:latin typeface="Arial" panose="020B0604020202020204" pitchFamily="34" charset="0"/>
                    <a:ea typeface="Microsoft YaHei" panose="020B0503020204020204" pitchFamily="34" charset="-122"/>
                  </a:defRPr>
                </a:lvl3pPr>
                <a:lvl4pPr>
                  <a:spcBef>
                    <a:spcPts val="500"/>
                  </a:spcBef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panose="020B0604020202020204" pitchFamily="34" charset="0"/>
                    <a:ea typeface="Microsoft YaHei" panose="020B0503020204020204" pitchFamily="34" charset="-122"/>
                  </a:defRPr>
                </a:lvl4pPr>
                <a:lvl5pPr>
                  <a:spcBef>
                    <a:spcPts val="500"/>
                  </a:spcBef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panose="020B0604020202020204" pitchFamily="34" charset="0"/>
                    <a:ea typeface="Microsoft YaHei" panose="020B0503020204020204" pitchFamily="34" charset="-122"/>
                  </a:defRPr>
                </a:lvl5pPr>
                <a:lvl6pPr marL="2514600" indent="-228600" defTabSz="457200" eaLnBrk="0" fontAlgn="base" hangingPunct="0">
                  <a:spcBef>
                    <a:spcPts val="50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panose="020B0604020202020204" pitchFamily="34" charset="0"/>
                    <a:ea typeface="Microsoft YaHei" panose="020B0503020204020204" pitchFamily="34" charset="-122"/>
                  </a:defRPr>
                </a:lvl6pPr>
                <a:lvl7pPr marL="2971800" indent="-228600" defTabSz="457200" eaLnBrk="0" fontAlgn="base" hangingPunct="0">
                  <a:spcBef>
                    <a:spcPts val="50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panose="020B0604020202020204" pitchFamily="34" charset="0"/>
                    <a:ea typeface="Microsoft YaHei" panose="020B0503020204020204" pitchFamily="34" charset="-122"/>
                  </a:defRPr>
                </a:lvl7pPr>
                <a:lvl8pPr marL="3429000" indent="-228600" defTabSz="457200" eaLnBrk="0" fontAlgn="base" hangingPunct="0">
                  <a:spcBef>
                    <a:spcPts val="50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panose="020B0604020202020204" pitchFamily="34" charset="0"/>
                    <a:ea typeface="Microsoft YaHei" panose="020B0503020204020204" pitchFamily="34" charset="-122"/>
                  </a:defRPr>
                </a:lvl8pPr>
                <a:lvl9pPr marL="3886200" indent="-228600" defTabSz="457200" eaLnBrk="0" fontAlgn="base" hangingPunct="0">
                  <a:spcBef>
                    <a:spcPts val="50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panose="020B0604020202020204" pitchFamily="34" charset="0"/>
                    <a:ea typeface="Microsoft YaHei" panose="020B0503020204020204" pitchFamily="34" charset="-122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ClrTx/>
                  <a:buFontTx/>
                  <a:buNone/>
                </a:pPr>
                <a:r>
                  <a:rPr lang="en-US" altLang="en-US" sz="2400">
                    <a:solidFill>
                      <a:srgbClr val="808080"/>
                    </a:solidFill>
                    <a:ea typeface="ＭＳ Ｐゴシック" panose="020B0600070205080204" pitchFamily="34" charset="-128"/>
                  </a:rPr>
                  <a:t>G</a:t>
                </a:r>
              </a:p>
            </p:txBody>
          </p:sp>
          <p:sp>
            <p:nvSpPr>
              <p:cNvPr id="81962" name="AutoShape 28"/>
              <p:cNvSpPr>
                <a:spLocks noChangeArrowheads="1"/>
              </p:cNvSpPr>
              <p:nvPr/>
            </p:nvSpPr>
            <p:spPr bwMode="auto">
              <a:xfrm>
                <a:off x="2112" y="2208"/>
                <a:ext cx="284" cy="232"/>
              </a:xfrm>
              <a:prstGeom prst="roundRect">
                <a:avLst>
                  <a:gd name="adj" fmla="val 16667"/>
                </a:avLst>
              </a:prstGeom>
              <a:solidFill>
                <a:srgbClr val="E6E6E6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3465A4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lIns="90000" tIns="46800" rIns="90000" bIns="46800" anchor="ctr"/>
              <a:lstStyle>
                <a:lvl1pPr>
                  <a:spcBef>
                    <a:spcPts val="800"/>
                  </a:spcBef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3200">
                    <a:solidFill>
                      <a:srgbClr val="000000"/>
                    </a:solidFill>
                    <a:latin typeface="Arial" panose="020B0604020202020204" pitchFamily="34" charset="0"/>
                    <a:ea typeface="Microsoft YaHei" panose="020B0503020204020204" pitchFamily="34" charset="-122"/>
                  </a:defRPr>
                </a:lvl1pPr>
                <a:lvl2pPr>
                  <a:spcBef>
                    <a:spcPts val="700"/>
                  </a:spcBef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800">
                    <a:solidFill>
                      <a:srgbClr val="000000"/>
                    </a:solidFill>
                    <a:latin typeface="Arial" panose="020B0604020202020204" pitchFamily="34" charset="0"/>
                    <a:ea typeface="Microsoft YaHei" panose="020B0503020204020204" pitchFamily="34" charset="-122"/>
                  </a:defRPr>
                </a:lvl2pPr>
                <a:lvl3pPr>
                  <a:spcBef>
                    <a:spcPts val="600"/>
                  </a:spcBef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400">
                    <a:solidFill>
                      <a:srgbClr val="000000"/>
                    </a:solidFill>
                    <a:latin typeface="Arial" panose="020B0604020202020204" pitchFamily="34" charset="0"/>
                    <a:ea typeface="Microsoft YaHei" panose="020B0503020204020204" pitchFamily="34" charset="-122"/>
                  </a:defRPr>
                </a:lvl3pPr>
                <a:lvl4pPr>
                  <a:spcBef>
                    <a:spcPts val="500"/>
                  </a:spcBef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panose="020B0604020202020204" pitchFamily="34" charset="0"/>
                    <a:ea typeface="Microsoft YaHei" panose="020B0503020204020204" pitchFamily="34" charset="-122"/>
                  </a:defRPr>
                </a:lvl4pPr>
                <a:lvl5pPr>
                  <a:spcBef>
                    <a:spcPts val="500"/>
                  </a:spcBef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panose="020B0604020202020204" pitchFamily="34" charset="0"/>
                    <a:ea typeface="Microsoft YaHei" panose="020B0503020204020204" pitchFamily="34" charset="-122"/>
                  </a:defRPr>
                </a:lvl5pPr>
                <a:lvl6pPr marL="2514600" indent="-228600" defTabSz="457200" eaLnBrk="0" fontAlgn="base" hangingPunct="0">
                  <a:spcBef>
                    <a:spcPts val="50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panose="020B0604020202020204" pitchFamily="34" charset="0"/>
                    <a:ea typeface="Microsoft YaHei" panose="020B0503020204020204" pitchFamily="34" charset="-122"/>
                  </a:defRPr>
                </a:lvl6pPr>
                <a:lvl7pPr marL="2971800" indent="-228600" defTabSz="457200" eaLnBrk="0" fontAlgn="base" hangingPunct="0">
                  <a:spcBef>
                    <a:spcPts val="50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panose="020B0604020202020204" pitchFamily="34" charset="0"/>
                    <a:ea typeface="Microsoft YaHei" panose="020B0503020204020204" pitchFamily="34" charset="-122"/>
                  </a:defRPr>
                </a:lvl7pPr>
                <a:lvl8pPr marL="3429000" indent="-228600" defTabSz="457200" eaLnBrk="0" fontAlgn="base" hangingPunct="0">
                  <a:spcBef>
                    <a:spcPts val="50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panose="020B0604020202020204" pitchFamily="34" charset="0"/>
                    <a:ea typeface="Microsoft YaHei" panose="020B0503020204020204" pitchFamily="34" charset="-122"/>
                  </a:defRPr>
                </a:lvl8pPr>
                <a:lvl9pPr marL="3886200" indent="-228600" defTabSz="457200" eaLnBrk="0" fontAlgn="base" hangingPunct="0">
                  <a:spcBef>
                    <a:spcPts val="50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panose="020B0604020202020204" pitchFamily="34" charset="0"/>
                    <a:ea typeface="Microsoft YaHei" panose="020B0503020204020204" pitchFamily="34" charset="-122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ClrTx/>
                  <a:buFontTx/>
                  <a:buNone/>
                </a:pPr>
                <a:r>
                  <a:rPr lang="en-US" altLang="en-US" sz="2400">
                    <a:solidFill>
                      <a:srgbClr val="808080"/>
                    </a:solidFill>
                    <a:ea typeface="ＭＳ Ｐゴシック" panose="020B0600070205080204" pitchFamily="34" charset="-128"/>
                  </a:rPr>
                  <a:t>C</a:t>
                </a:r>
              </a:p>
            </p:txBody>
          </p:sp>
          <p:sp>
            <p:nvSpPr>
              <p:cNvPr id="81963" name="AutoShape 29"/>
              <p:cNvSpPr>
                <a:spLocks noChangeArrowheads="1"/>
              </p:cNvSpPr>
              <p:nvPr/>
            </p:nvSpPr>
            <p:spPr bwMode="auto">
              <a:xfrm>
                <a:off x="2112" y="2644"/>
                <a:ext cx="284" cy="232"/>
              </a:xfrm>
              <a:prstGeom prst="roundRect">
                <a:avLst>
                  <a:gd name="adj" fmla="val 16667"/>
                </a:avLst>
              </a:prstGeom>
              <a:solidFill>
                <a:srgbClr val="E6E6E6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3465A4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lIns="90000" tIns="46800" rIns="90000" bIns="46800" anchor="ctr"/>
              <a:lstStyle>
                <a:lvl1pPr>
                  <a:spcBef>
                    <a:spcPts val="800"/>
                  </a:spcBef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3200">
                    <a:solidFill>
                      <a:srgbClr val="000000"/>
                    </a:solidFill>
                    <a:latin typeface="Arial" panose="020B0604020202020204" pitchFamily="34" charset="0"/>
                    <a:ea typeface="Microsoft YaHei" panose="020B0503020204020204" pitchFamily="34" charset="-122"/>
                  </a:defRPr>
                </a:lvl1pPr>
                <a:lvl2pPr>
                  <a:spcBef>
                    <a:spcPts val="700"/>
                  </a:spcBef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800">
                    <a:solidFill>
                      <a:srgbClr val="000000"/>
                    </a:solidFill>
                    <a:latin typeface="Arial" panose="020B0604020202020204" pitchFamily="34" charset="0"/>
                    <a:ea typeface="Microsoft YaHei" panose="020B0503020204020204" pitchFamily="34" charset="-122"/>
                  </a:defRPr>
                </a:lvl2pPr>
                <a:lvl3pPr>
                  <a:spcBef>
                    <a:spcPts val="600"/>
                  </a:spcBef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400">
                    <a:solidFill>
                      <a:srgbClr val="000000"/>
                    </a:solidFill>
                    <a:latin typeface="Arial" panose="020B0604020202020204" pitchFamily="34" charset="0"/>
                    <a:ea typeface="Microsoft YaHei" panose="020B0503020204020204" pitchFamily="34" charset="-122"/>
                  </a:defRPr>
                </a:lvl3pPr>
                <a:lvl4pPr>
                  <a:spcBef>
                    <a:spcPts val="500"/>
                  </a:spcBef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panose="020B0604020202020204" pitchFamily="34" charset="0"/>
                    <a:ea typeface="Microsoft YaHei" panose="020B0503020204020204" pitchFamily="34" charset="-122"/>
                  </a:defRPr>
                </a:lvl4pPr>
                <a:lvl5pPr>
                  <a:spcBef>
                    <a:spcPts val="500"/>
                  </a:spcBef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panose="020B0604020202020204" pitchFamily="34" charset="0"/>
                    <a:ea typeface="Microsoft YaHei" panose="020B0503020204020204" pitchFamily="34" charset="-122"/>
                  </a:defRPr>
                </a:lvl5pPr>
                <a:lvl6pPr marL="2514600" indent="-228600" defTabSz="457200" eaLnBrk="0" fontAlgn="base" hangingPunct="0">
                  <a:spcBef>
                    <a:spcPts val="50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panose="020B0604020202020204" pitchFamily="34" charset="0"/>
                    <a:ea typeface="Microsoft YaHei" panose="020B0503020204020204" pitchFamily="34" charset="-122"/>
                  </a:defRPr>
                </a:lvl6pPr>
                <a:lvl7pPr marL="2971800" indent="-228600" defTabSz="457200" eaLnBrk="0" fontAlgn="base" hangingPunct="0">
                  <a:spcBef>
                    <a:spcPts val="50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panose="020B0604020202020204" pitchFamily="34" charset="0"/>
                    <a:ea typeface="Microsoft YaHei" panose="020B0503020204020204" pitchFamily="34" charset="-122"/>
                  </a:defRPr>
                </a:lvl7pPr>
                <a:lvl8pPr marL="3429000" indent="-228600" defTabSz="457200" eaLnBrk="0" fontAlgn="base" hangingPunct="0">
                  <a:spcBef>
                    <a:spcPts val="50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panose="020B0604020202020204" pitchFamily="34" charset="0"/>
                    <a:ea typeface="Microsoft YaHei" panose="020B0503020204020204" pitchFamily="34" charset="-122"/>
                  </a:defRPr>
                </a:lvl8pPr>
                <a:lvl9pPr marL="3886200" indent="-228600" defTabSz="457200" eaLnBrk="0" fontAlgn="base" hangingPunct="0">
                  <a:spcBef>
                    <a:spcPts val="50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panose="020B0604020202020204" pitchFamily="34" charset="0"/>
                    <a:ea typeface="Microsoft YaHei" panose="020B0503020204020204" pitchFamily="34" charset="-122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ClrTx/>
                  <a:buFontTx/>
                  <a:buNone/>
                </a:pPr>
                <a:r>
                  <a:rPr lang="en-US" altLang="en-US" sz="2400">
                    <a:solidFill>
                      <a:srgbClr val="808080"/>
                    </a:solidFill>
                    <a:ea typeface="ＭＳ Ｐゴシック" panose="020B0600070205080204" pitchFamily="34" charset="-128"/>
                  </a:rPr>
                  <a:t>C</a:t>
                </a:r>
              </a:p>
            </p:txBody>
          </p:sp>
          <p:sp>
            <p:nvSpPr>
              <p:cNvPr id="81964" name="AutoShape 30"/>
              <p:cNvSpPr>
                <a:spLocks noChangeArrowheads="1"/>
              </p:cNvSpPr>
              <p:nvPr/>
            </p:nvSpPr>
            <p:spPr bwMode="auto">
              <a:xfrm>
                <a:off x="2112" y="2424"/>
                <a:ext cx="284" cy="236"/>
              </a:xfrm>
              <a:prstGeom prst="roundRect">
                <a:avLst>
                  <a:gd name="adj" fmla="val 16667"/>
                </a:avLst>
              </a:prstGeom>
              <a:solidFill>
                <a:srgbClr val="E6E6E6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3465A4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lIns="90000" tIns="46800" rIns="90000" bIns="46800" anchor="ctr"/>
              <a:lstStyle>
                <a:lvl1pPr>
                  <a:spcBef>
                    <a:spcPts val="800"/>
                  </a:spcBef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3200">
                    <a:solidFill>
                      <a:srgbClr val="000000"/>
                    </a:solidFill>
                    <a:latin typeface="Arial" panose="020B0604020202020204" pitchFamily="34" charset="0"/>
                    <a:ea typeface="Microsoft YaHei" panose="020B0503020204020204" pitchFamily="34" charset="-122"/>
                  </a:defRPr>
                </a:lvl1pPr>
                <a:lvl2pPr>
                  <a:spcBef>
                    <a:spcPts val="700"/>
                  </a:spcBef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800">
                    <a:solidFill>
                      <a:srgbClr val="000000"/>
                    </a:solidFill>
                    <a:latin typeface="Arial" panose="020B0604020202020204" pitchFamily="34" charset="0"/>
                    <a:ea typeface="Microsoft YaHei" panose="020B0503020204020204" pitchFamily="34" charset="-122"/>
                  </a:defRPr>
                </a:lvl2pPr>
                <a:lvl3pPr>
                  <a:spcBef>
                    <a:spcPts val="600"/>
                  </a:spcBef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400">
                    <a:solidFill>
                      <a:srgbClr val="000000"/>
                    </a:solidFill>
                    <a:latin typeface="Arial" panose="020B0604020202020204" pitchFamily="34" charset="0"/>
                    <a:ea typeface="Microsoft YaHei" panose="020B0503020204020204" pitchFamily="34" charset="-122"/>
                  </a:defRPr>
                </a:lvl3pPr>
                <a:lvl4pPr>
                  <a:spcBef>
                    <a:spcPts val="500"/>
                  </a:spcBef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panose="020B0604020202020204" pitchFamily="34" charset="0"/>
                    <a:ea typeface="Microsoft YaHei" panose="020B0503020204020204" pitchFamily="34" charset="-122"/>
                  </a:defRPr>
                </a:lvl4pPr>
                <a:lvl5pPr>
                  <a:spcBef>
                    <a:spcPts val="500"/>
                  </a:spcBef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panose="020B0604020202020204" pitchFamily="34" charset="0"/>
                    <a:ea typeface="Microsoft YaHei" panose="020B0503020204020204" pitchFamily="34" charset="-122"/>
                  </a:defRPr>
                </a:lvl5pPr>
                <a:lvl6pPr marL="2514600" indent="-228600" defTabSz="457200" eaLnBrk="0" fontAlgn="base" hangingPunct="0">
                  <a:spcBef>
                    <a:spcPts val="50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panose="020B0604020202020204" pitchFamily="34" charset="0"/>
                    <a:ea typeface="Microsoft YaHei" panose="020B0503020204020204" pitchFamily="34" charset="-122"/>
                  </a:defRPr>
                </a:lvl6pPr>
                <a:lvl7pPr marL="2971800" indent="-228600" defTabSz="457200" eaLnBrk="0" fontAlgn="base" hangingPunct="0">
                  <a:spcBef>
                    <a:spcPts val="50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panose="020B0604020202020204" pitchFamily="34" charset="0"/>
                    <a:ea typeface="Microsoft YaHei" panose="020B0503020204020204" pitchFamily="34" charset="-122"/>
                  </a:defRPr>
                </a:lvl7pPr>
                <a:lvl8pPr marL="3429000" indent="-228600" defTabSz="457200" eaLnBrk="0" fontAlgn="base" hangingPunct="0">
                  <a:spcBef>
                    <a:spcPts val="50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panose="020B0604020202020204" pitchFamily="34" charset="0"/>
                    <a:ea typeface="Microsoft YaHei" panose="020B0503020204020204" pitchFamily="34" charset="-122"/>
                  </a:defRPr>
                </a:lvl8pPr>
                <a:lvl9pPr marL="3886200" indent="-228600" defTabSz="457200" eaLnBrk="0" fontAlgn="base" hangingPunct="0">
                  <a:spcBef>
                    <a:spcPts val="50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panose="020B0604020202020204" pitchFamily="34" charset="0"/>
                    <a:ea typeface="Microsoft YaHei" panose="020B0503020204020204" pitchFamily="34" charset="-122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ClrTx/>
                  <a:buFontTx/>
                  <a:buNone/>
                </a:pPr>
                <a:r>
                  <a:rPr lang="en-US" altLang="en-US" sz="2400">
                    <a:solidFill>
                      <a:srgbClr val="808080"/>
                    </a:solidFill>
                    <a:ea typeface="ＭＳ Ｐゴシック" panose="020B0600070205080204" pitchFamily="34" charset="-128"/>
                  </a:rPr>
                  <a:t>G</a:t>
                </a:r>
              </a:p>
            </p:txBody>
          </p:sp>
        </p:grpSp>
        <p:grpSp>
          <p:nvGrpSpPr>
            <p:cNvPr id="81941" name="Group 31"/>
            <p:cNvGrpSpPr>
              <a:grpSpLocks/>
            </p:cNvGrpSpPr>
            <p:nvPr/>
          </p:nvGrpSpPr>
          <p:grpSpPr bwMode="auto">
            <a:xfrm>
              <a:off x="1784" y="1968"/>
              <a:ext cx="284" cy="908"/>
              <a:chOff x="1784" y="1968"/>
              <a:chExt cx="284" cy="908"/>
            </a:xfrm>
          </p:grpSpPr>
          <p:sp>
            <p:nvSpPr>
              <p:cNvPr id="81959" name="AutoShape 32"/>
              <p:cNvSpPr>
                <a:spLocks noChangeArrowheads="1"/>
              </p:cNvSpPr>
              <p:nvPr/>
            </p:nvSpPr>
            <p:spPr bwMode="auto">
              <a:xfrm>
                <a:off x="1784" y="1968"/>
                <a:ext cx="284" cy="228"/>
              </a:xfrm>
              <a:prstGeom prst="roundRect">
                <a:avLst>
                  <a:gd name="adj" fmla="val 16667"/>
                </a:avLst>
              </a:prstGeom>
              <a:solidFill>
                <a:srgbClr val="E6E6E6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3465A4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lIns="90000" tIns="46800" rIns="90000" bIns="46800" anchor="ctr"/>
              <a:lstStyle>
                <a:lvl1pPr>
                  <a:spcBef>
                    <a:spcPts val="800"/>
                  </a:spcBef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3200">
                    <a:solidFill>
                      <a:srgbClr val="000000"/>
                    </a:solidFill>
                    <a:latin typeface="Arial" panose="020B0604020202020204" pitchFamily="34" charset="0"/>
                    <a:ea typeface="Microsoft YaHei" panose="020B0503020204020204" pitchFamily="34" charset="-122"/>
                  </a:defRPr>
                </a:lvl1pPr>
                <a:lvl2pPr>
                  <a:spcBef>
                    <a:spcPts val="700"/>
                  </a:spcBef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800">
                    <a:solidFill>
                      <a:srgbClr val="000000"/>
                    </a:solidFill>
                    <a:latin typeface="Arial" panose="020B0604020202020204" pitchFamily="34" charset="0"/>
                    <a:ea typeface="Microsoft YaHei" panose="020B0503020204020204" pitchFamily="34" charset="-122"/>
                  </a:defRPr>
                </a:lvl2pPr>
                <a:lvl3pPr>
                  <a:spcBef>
                    <a:spcPts val="600"/>
                  </a:spcBef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400">
                    <a:solidFill>
                      <a:srgbClr val="000000"/>
                    </a:solidFill>
                    <a:latin typeface="Arial" panose="020B0604020202020204" pitchFamily="34" charset="0"/>
                    <a:ea typeface="Microsoft YaHei" panose="020B0503020204020204" pitchFamily="34" charset="-122"/>
                  </a:defRPr>
                </a:lvl3pPr>
                <a:lvl4pPr>
                  <a:spcBef>
                    <a:spcPts val="500"/>
                  </a:spcBef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panose="020B0604020202020204" pitchFamily="34" charset="0"/>
                    <a:ea typeface="Microsoft YaHei" panose="020B0503020204020204" pitchFamily="34" charset="-122"/>
                  </a:defRPr>
                </a:lvl4pPr>
                <a:lvl5pPr>
                  <a:spcBef>
                    <a:spcPts val="500"/>
                  </a:spcBef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panose="020B0604020202020204" pitchFamily="34" charset="0"/>
                    <a:ea typeface="Microsoft YaHei" panose="020B0503020204020204" pitchFamily="34" charset="-122"/>
                  </a:defRPr>
                </a:lvl5pPr>
                <a:lvl6pPr marL="2514600" indent="-228600" defTabSz="457200" eaLnBrk="0" fontAlgn="base" hangingPunct="0">
                  <a:spcBef>
                    <a:spcPts val="50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panose="020B0604020202020204" pitchFamily="34" charset="0"/>
                    <a:ea typeface="Microsoft YaHei" panose="020B0503020204020204" pitchFamily="34" charset="-122"/>
                  </a:defRPr>
                </a:lvl6pPr>
                <a:lvl7pPr marL="2971800" indent="-228600" defTabSz="457200" eaLnBrk="0" fontAlgn="base" hangingPunct="0">
                  <a:spcBef>
                    <a:spcPts val="50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panose="020B0604020202020204" pitchFamily="34" charset="0"/>
                    <a:ea typeface="Microsoft YaHei" panose="020B0503020204020204" pitchFamily="34" charset="-122"/>
                  </a:defRPr>
                </a:lvl7pPr>
                <a:lvl8pPr marL="3429000" indent="-228600" defTabSz="457200" eaLnBrk="0" fontAlgn="base" hangingPunct="0">
                  <a:spcBef>
                    <a:spcPts val="50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panose="020B0604020202020204" pitchFamily="34" charset="0"/>
                    <a:ea typeface="Microsoft YaHei" panose="020B0503020204020204" pitchFamily="34" charset="-122"/>
                  </a:defRPr>
                </a:lvl8pPr>
                <a:lvl9pPr marL="3886200" indent="-228600" defTabSz="457200" eaLnBrk="0" fontAlgn="base" hangingPunct="0">
                  <a:spcBef>
                    <a:spcPts val="50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panose="020B0604020202020204" pitchFamily="34" charset="0"/>
                    <a:ea typeface="Microsoft YaHei" panose="020B0503020204020204" pitchFamily="34" charset="-122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ClrTx/>
                  <a:buFontTx/>
                  <a:buNone/>
                </a:pPr>
                <a:r>
                  <a:rPr lang="en-US" altLang="en-US" sz="2400">
                    <a:solidFill>
                      <a:srgbClr val="808080"/>
                    </a:solidFill>
                    <a:ea typeface="ＭＳ Ｐゴシック" panose="020B0600070205080204" pitchFamily="34" charset="-128"/>
                  </a:rPr>
                  <a:t>T</a:t>
                </a:r>
              </a:p>
            </p:txBody>
          </p:sp>
          <p:sp>
            <p:nvSpPr>
              <p:cNvPr id="81960" name="AutoShape 33"/>
              <p:cNvSpPr>
                <a:spLocks noChangeArrowheads="1"/>
              </p:cNvSpPr>
              <p:nvPr/>
            </p:nvSpPr>
            <p:spPr bwMode="auto">
              <a:xfrm>
                <a:off x="1784" y="2200"/>
                <a:ext cx="284" cy="676"/>
              </a:xfrm>
              <a:prstGeom prst="roundRect">
                <a:avLst>
                  <a:gd name="adj" fmla="val 16667"/>
                </a:avLst>
              </a:prstGeom>
              <a:solidFill>
                <a:srgbClr val="E6E6E6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3465A4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lIns="90000" tIns="46800" rIns="90000" bIns="46800" anchor="ctr"/>
              <a:lstStyle>
                <a:lvl1pPr>
                  <a:spcBef>
                    <a:spcPts val="800"/>
                  </a:spcBef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3200">
                    <a:solidFill>
                      <a:srgbClr val="000000"/>
                    </a:solidFill>
                    <a:latin typeface="Arial" panose="020B0604020202020204" pitchFamily="34" charset="0"/>
                    <a:ea typeface="Microsoft YaHei" panose="020B0503020204020204" pitchFamily="34" charset="-122"/>
                  </a:defRPr>
                </a:lvl1pPr>
                <a:lvl2pPr>
                  <a:spcBef>
                    <a:spcPts val="700"/>
                  </a:spcBef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800">
                    <a:solidFill>
                      <a:srgbClr val="000000"/>
                    </a:solidFill>
                    <a:latin typeface="Arial" panose="020B0604020202020204" pitchFamily="34" charset="0"/>
                    <a:ea typeface="Microsoft YaHei" panose="020B0503020204020204" pitchFamily="34" charset="-122"/>
                  </a:defRPr>
                </a:lvl2pPr>
                <a:lvl3pPr>
                  <a:spcBef>
                    <a:spcPts val="600"/>
                  </a:spcBef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400">
                    <a:solidFill>
                      <a:srgbClr val="000000"/>
                    </a:solidFill>
                    <a:latin typeface="Arial" panose="020B0604020202020204" pitchFamily="34" charset="0"/>
                    <a:ea typeface="Microsoft YaHei" panose="020B0503020204020204" pitchFamily="34" charset="-122"/>
                  </a:defRPr>
                </a:lvl3pPr>
                <a:lvl4pPr>
                  <a:spcBef>
                    <a:spcPts val="500"/>
                  </a:spcBef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panose="020B0604020202020204" pitchFamily="34" charset="0"/>
                    <a:ea typeface="Microsoft YaHei" panose="020B0503020204020204" pitchFamily="34" charset="-122"/>
                  </a:defRPr>
                </a:lvl4pPr>
                <a:lvl5pPr>
                  <a:spcBef>
                    <a:spcPts val="500"/>
                  </a:spcBef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panose="020B0604020202020204" pitchFamily="34" charset="0"/>
                    <a:ea typeface="Microsoft YaHei" panose="020B0503020204020204" pitchFamily="34" charset="-122"/>
                  </a:defRPr>
                </a:lvl5pPr>
                <a:lvl6pPr marL="2514600" indent="-228600" defTabSz="457200" eaLnBrk="0" fontAlgn="base" hangingPunct="0">
                  <a:spcBef>
                    <a:spcPts val="50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panose="020B0604020202020204" pitchFamily="34" charset="0"/>
                    <a:ea typeface="Microsoft YaHei" panose="020B0503020204020204" pitchFamily="34" charset="-122"/>
                  </a:defRPr>
                </a:lvl6pPr>
                <a:lvl7pPr marL="2971800" indent="-228600" defTabSz="457200" eaLnBrk="0" fontAlgn="base" hangingPunct="0">
                  <a:spcBef>
                    <a:spcPts val="50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panose="020B0604020202020204" pitchFamily="34" charset="0"/>
                    <a:ea typeface="Microsoft YaHei" panose="020B0503020204020204" pitchFamily="34" charset="-122"/>
                  </a:defRPr>
                </a:lvl7pPr>
                <a:lvl8pPr marL="3429000" indent="-228600" defTabSz="457200" eaLnBrk="0" fontAlgn="base" hangingPunct="0">
                  <a:spcBef>
                    <a:spcPts val="50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panose="020B0604020202020204" pitchFamily="34" charset="0"/>
                    <a:ea typeface="Microsoft YaHei" panose="020B0503020204020204" pitchFamily="34" charset="-122"/>
                  </a:defRPr>
                </a:lvl8pPr>
                <a:lvl9pPr marL="3886200" indent="-228600" defTabSz="457200" eaLnBrk="0" fontAlgn="base" hangingPunct="0">
                  <a:spcBef>
                    <a:spcPts val="50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panose="020B0604020202020204" pitchFamily="34" charset="0"/>
                    <a:ea typeface="Microsoft YaHei" panose="020B0503020204020204" pitchFamily="34" charset="-122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ClrTx/>
                  <a:buFontTx/>
                  <a:buNone/>
                </a:pPr>
                <a:r>
                  <a:rPr lang="en-US" altLang="en-US" sz="2400">
                    <a:solidFill>
                      <a:srgbClr val="808080"/>
                    </a:solidFill>
                    <a:ea typeface="ＭＳ Ｐゴシック" panose="020B0600070205080204" pitchFamily="34" charset="-128"/>
                  </a:rPr>
                  <a:t>C</a:t>
                </a:r>
              </a:p>
              <a:p>
                <a:pPr algn="ctr" eaLnBrk="1" hangingPunct="1">
                  <a:spcBef>
                    <a:spcPct val="0"/>
                  </a:spcBef>
                  <a:buClrTx/>
                  <a:buFontTx/>
                  <a:buNone/>
                </a:pPr>
                <a:r>
                  <a:rPr lang="en-US" altLang="en-US" sz="2400">
                    <a:solidFill>
                      <a:srgbClr val="808080"/>
                    </a:solidFill>
                    <a:ea typeface="ＭＳ Ｐゴシック" panose="020B0600070205080204" pitchFamily="34" charset="-128"/>
                  </a:rPr>
                  <a:t>C</a:t>
                </a:r>
              </a:p>
              <a:p>
                <a:pPr algn="ctr" eaLnBrk="1" hangingPunct="1">
                  <a:spcBef>
                    <a:spcPct val="0"/>
                  </a:spcBef>
                  <a:buClrTx/>
                  <a:buFontTx/>
                  <a:buNone/>
                </a:pPr>
                <a:r>
                  <a:rPr lang="en-US" altLang="en-US" sz="2400">
                    <a:solidFill>
                      <a:srgbClr val="808080"/>
                    </a:solidFill>
                    <a:ea typeface="ＭＳ Ｐゴシック" panose="020B0600070205080204" pitchFamily="34" charset="-128"/>
                  </a:rPr>
                  <a:t>C</a:t>
                </a:r>
              </a:p>
            </p:txBody>
          </p:sp>
        </p:grpSp>
        <p:grpSp>
          <p:nvGrpSpPr>
            <p:cNvPr id="81942" name="Group 34"/>
            <p:cNvGrpSpPr>
              <a:grpSpLocks/>
            </p:cNvGrpSpPr>
            <p:nvPr/>
          </p:nvGrpSpPr>
          <p:grpSpPr bwMode="auto">
            <a:xfrm>
              <a:off x="1112" y="1968"/>
              <a:ext cx="284" cy="908"/>
              <a:chOff x="1112" y="1968"/>
              <a:chExt cx="284" cy="908"/>
            </a:xfrm>
          </p:grpSpPr>
          <p:sp>
            <p:nvSpPr>
              <p:cNvPr id="81957" name="AutoShape 35"/>
              <p:cNvSpPr>
                <a:spLocks noChangeArrowheads="1"/>
              </p:cNvSpPr>
              <p:nvPr/>
            </p:nvSpPr>
            <p:spPr bwMode="auto">
              <a:xfrm>
                <a:off x="1112" y="1968"/>
                <a:ext cx="284" cy="456"/>
              </a:xfrm>
              <a:prstGeom prst="roundRect">
                <a:avLst>
                  <a:gd name="adj" fmla="val 16667"/>
                </a:avLst>
              </a:prstGeom>
              <a:solidFill>
                <a:srgbClr val="E6E6E6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3465A4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lIns="90000" tIns="46800" rIns="90000" bIns="46800" anchor="ctr"/>
              <a:lstStyle>
                <a:lvl1pPr>
                  <a:spcBef>
                    <a:spcPts val="800"/>
                  </a:spcBef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3200">
                    <a:solidFill>
                      <a:srgbClr val="000000"/>
                    </a:solidFill>
                    <a:latin typeface="Arial" panose="020B0604020202020204" pitchFamily="34" charset="0"/>
                    <a:ea typeface="Microsoft YaHei" panose="020B0503020204020204" pitchFamily="34" charset="-122"/>
                  </a:defRPr>
                </a:lvl1pPr>
                <a:lvl2pPr>
                  <a:spcBef>
                    <a:spcPts val="700"/>
                  </a:spcBef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800">
                    <a:solidFill>
                      <a:srgbClr val="000000"/>
                    </a:solidFill>
                    <a:latin typeface="Arial" panose="020B0604020202020204" pitchFamily="34" charset="0"/>
                    <a:ea typeface="Microsoft YaHei" panose="020B0503020204020204" pitchFamily="34" charset="-122"/>
                  </a:defRPr>
                </a:lvl2pPr>
                <a:lvl3pPr>
                  <a:spcBef>
                    <a:spcPts val="600"/>
                  </a:spcBef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400">
                    <a:solidFill>
                      <a:srgbClr val="000000"/>
                    </a:solidFill>
                    <a:latin typeface="Arial" panose="020B0604020202020204" pitchFamily="34" charset="0"/>
                    <a:ea typeface="Microsoft YaHei" panose="020B0503020204020204" pitchFamily="34" charset="-122"/>
                  </a:defRPr>
                </a:lvl3pPr>
                <a:lvl4pPr>
                  <a:spcBef>
                    <a:spcPts val="500"/>
                  </a:spcBef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panose="020B0604020202020204" pitchFamily="34" charset="0"/>
                    <a:ea typeface="Microsoft YaHei" panose="020B0503020204020204" pitchFamily="34" charset="-122"/>
                  </a:defRPr>
                </a:lvl4pPr>
                <a:lvl5pPr>
                  <a:spcBef>
                    <a:spcPts val="500"/>
                  </a:spcBef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panose="020B0604020202020204" pitchFamily="34" charset="0"/>
                    <a:ea typeface="Microsoft YaHei" panose="020B0503020204020204" pitchFamily="34" charset="-122"/>
                  </a:defRPr>
                </a:lvl5pPr>
                <a:lvl6pPr marL="2514600" indent="-228600" defTabSz="457200" eaLnBrk="0" fontAlgn="base" hangingPunct="0">
                  <a:spcBef>
                    <a:spcPts val="50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panose="020B0604020202020204" pitchFamily="34" charset="0"/>
                    <a:ea typeface="Microsoft YaHei" panose="020B0503020204020204" pitchFamily="34" charset="-122"/>
                  </a:defRPr>
                </a:lvl6pPr>
                <a:lvl7pPr marL="2971800" indent="-228600" defTabSz="457200" eaLnBrk="0" fontAlgn="base" hangingPunct="0">
                  <a:spcBef>
                    <a:spcPts val="50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panose="020B0604020202020204" pitchFamily="34" charset="0"/>
                    <a:ea typeface="Microsoft YaHei" panose="020B0503020204020204" pitchFamily="34" charset="-122"/>
                  </a:defRPr>
                </a:lvl7pPr>
                <a:lvl8pPr marL="3429000" indent="-228600" defTabSz="457200" eaLnBrk="0" fontAlgn="base" hangingPunct="0">
                  <a:spcBef>
                    <a:spcPts val="50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panose="020B0604020202020204" pitchFamily="34" charset="0"/>
                    <a:ea typeface="Microsoft YaHei" panose="020B0503020204020204" pitchFamily="34" charset="-122"/>
                  </a:defRPr>
                </a:lvl8pPr>
                <a:lvl9pPr marL="3886200" indent="-228600" defTabSz="457200" eaLnBrk="0" fontAlgn="base" hangingPunct="0">
                  <a:spcBef>
                    <a:spcPts val="50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panose="020B0604020202020204" pitchFamily="34" charset="0"/>
                    <a:ea typeface="Microsoft YaHei" panose="020B0503020204020204" pitchFamily="34" charset="-122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ClrTx/>
                  <a:buFontTx/>
                  <a:buNone/>
                </a:pPr>
                <a:r>
                  <a:rPr lang="en-US" altLang="en-US" sz="2400">
                    <a:solidFill>
                      <a:srgbClr val="808080"/>
                    </a:solidFill>
                    <a:ea typeface="ＭＳ Ｐゴシック" panose="020B0600070205080204" pitchFamily="34" charset="-128"/>
                  </a:rPr>
                  <a:t>G</a:t>
                </a:r>
              </a:p>
              <a:p>
                <a:pPr algn="ctr" eaLnBrk="1" hangingPunct="1">
                  <a:spcBef>
                    <a:spcPct val="0"/>
                  </a:spcBef>
                  <a:buClrTx/>
                  <a:buFontTx/>
                  <a:buNone/>
                </a:pPr>
                <a:r>
                  <a:rPr lang="en-US" altLang="en-US" sz="2400">
                    <a:solidFill>
                      <a:srgbClr val="808080"/>
                    </a:solidFill>
                    <a:ea typeface="ＭＳ Ｐゴシック" panose="020B0600070205080204" pitchFamily="34" charset="-128"/>
                  </a:rPr>
                  <a:t>G</a:t>
                </a:r>
              </a:p>
            </p:txBody>
          </p:sp>
          <p:sp>
            <p:nvSpPr>
              <p:cNvPr id="81958" name="AutoShape 36"/>
              <p:cNvSpPr>
                <a:spLocks noChangeArrowheads="1"/>
              </p:cNvSpPr>
              <p:nvPr/>
            </p:nvSpPr>
            <p:spPr bwMode="auto">
              <a:xfrm>
                <a:off x="1112" y="2420"/>
                <a:ext cx="284" cy="456"/>
              </a:xfrm>
              <a:prstGeom prst="roundRect">
                <a:avLst>
                  <a:gd name="adj" fmla="val 16667"/>
                </a:avLst>
              </a:prstGeom>
              <a:solidFill>
                <a:srgbClr val="E6E6E6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3465A4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lIns="90000" tIns="46800" rIns="90000" bIns="46800" anchor="ctr"/>
              <a:lstStyle>
                <a:lvl1pPr>
                  <a:spcBef>
                    <a:spcPts val="800"/>
                  </a:spcBef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3200">
                    <a:solidFill>
                      <a:srgbClr val="000000"/>
                    </a:solidFill>
                    <a:latin typeface="Arial" panose="020B0604020202020204" pitchFamily="34" charset="0"/>
                    <a:ea typeface="Microsoft YaHei" panose="020B0503020204020204" pitchFamily="34" charset="-122"/>
                  </a:defRPr>
                </a:lvl1pPr>
                <a:lvl2pPr>
                  <a:spcBef>
                    <a:spcPts val="700"/>
                  </a:spcBef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800">
                    <a:solidFill>
                      <a:srgbClr val="000000"/>
                    </a:solidFill>
                    <a:latin typeface="Arial" panose="020B0604020202020204" pitchFamily="34" charset="0"/>
                    <a:ea typeface="Microsoft YaHei" panose="020B0503020204020204" pitchFamily="34" charset="-122"/>
                  </a:defRPr>
                </a:lvl2pPr>
                <a:lvl3pPr>
                  <a:spcBef>
                    <a:spcPts val="600"/>
                  </a:spcBef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400">
                    <a:solidFill>
                      <a:srgbClr val="000000"/>
                    </a:solidFill>
                    <a:latin typeface="Arial" panose="020B0604020202020204" pitchFamily="34" charset="0"/>
                    <a:ea typeface="Microsoft YaHei" panose="020B0503020204020204" pitchFamily="34" charset="-122"/>
                  </a:defRPr>
                </a:lvl3pPr>
                <a:lvl4pPr>
                  <a:spcBef>
                    <a:spcPts val="500"/>
                  </a:spcBef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panose="020B0604020202020204" pitchFamily="34" charset="0"/>
                    <a:ea typeface="Microsoft YaHei" panose="020B0503020204020204" pitchFamily="34" charset="-122"/>
                  </a:defRPr>
                </a:lvl4pPr>
                <a:lvl5pPr>
                  <a:spcBef>
                    <a:spcPts val="500"/>
                  </a:spcBef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panose="020B0604020202020204" pitchFamily="34" charset="0"/>
                    <a:ea typeface="Microsoft YaHei" panose="020B0503020204020204" pitchFamily="34" charset="-122"/>
                  </a:defRPr>
                </a:lvl5pPr>
                <a:lvl6pPr marL="2514600" indent="-228600" defTabSz="457200" eaLnBrk="0" fontAlgn="base" hangingPunct="0">
                  <a:spcBef>
                    <a:spcPts val="50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panose="020B0604020202020204" pitchFamily="34" charset="0"/>
                    <a:ea typeface="Microsoft YaHei" panose="020B0503020204020204" pitchFamily="34" charset="-122"/>
                  </a:defRPr>
                </a:lvl6pPr>
                <a:lvl7pPr marL="2971800" indent="-228600" defTabSz="457200" eaLnBrk="0" fontAlgn="base" hangingPunct="0">
                  <a:spcBef>
                    <a:spcPts val="50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panose="020B0604020202020204" pitchFamily="34" charset="0"/>
                    <a:ea typeface="Microsoft YaHei" panose="020B0503020204020204" pitchFamily="34" charset="-122"/>
                  </a:defRPr>
                </a:lvl7pPr>
                <a:lvl8pPr marL="3429000" indent="-228600" defTabSz="457200" eaLnBrk="0" fontAlgn="base" hangingPunct="0">
                  <a:spcBef>
                    <a:spcPts val="50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panose="020B0604020202020204" pitchFamily="34" charset="0"/>
                    <a:ea typeface="Microsoft YaHei" panose="020B0503020204020204" pitchFamily="34" charset="-122"/>
                  </a:defRPr>
                </a:lvl8pPr>
                <a:lvl9pPr marL="3886200" indent="-228600" defTabSz="457200" eaLnBrk="0" fontAlgn="base" hangingPunct="0">
                  <a:spcBef>
                    <a:spcPts val="50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panose="020B0604020202020204" pitchFamily="34" charset="0"/>
                    <a:ea typeface="Microsoft YaHei" panose="020B0503020204020204" pitchFamily="34" charset="-122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ClrTx/>
                  <a:buFontTx/>
                  <a:buNone/>
                </a:pPr>
                <a:r>
                  <a:rPr lang="en-US" altLang="en-US" sz="2400">
                    <a:solidFill>
                      <a:srgbClr val="808080"/>
                    </a:solidFill>
                    <a:ea typeface="ＭＳ Ｐゴシック" panose="020B0600070205080204" pitchFamily="34" charset="-128"/>
                  </a:rPr>
                  <a:t>A</a:t>
                </a:r>
              </a:p>
              <a:p>
                <a:pPr algn="ctr" eaLnBrk="1" hangingPunct="1">
                  <a:spcBef>
                    <a:spcPct val="0"/>
                  </a:spcBef>
                  <a:buClrTx/>
                  <a:buFontTx/>
                  <a:buNone/>
                </a:pPr>
                <a:r>
                  <a:rPr lang="en-US" altLang="en-US" sz="2400">
                    <a:solidFill>
                      <a:srgbClr val="808080"/>
                    </a:solidFill>
                    <a:ea typeface="ＭＳ Ｐゴシック" panose="020B0600070205080204" pitchFamily="34" charset="-128"/>
                  </a:rPr>
                  <a:t>A</a:t>
                </a:r>
              </a:p>
            </p:txBody>
          </p:sp>
        </p:grpSp>
        <p:grpSp>
          <p:nvGrpSpPr>
            <p:cNvPr id="81943" name="Group 37"/>
            <p:cNvGrpSpPr>
              <a:grpSpLocks/>
            </p:cNvGrpSpPr>
            <p:nvPr/>
          </p:nvGrpSpPr>
          <p:grpSpPr bwMode="auto">
            <a:xfrm>
              <a:off x="576" y="1200"/>
              <a:ext cx="2588" cy="496"/>
              <a:chOff x="576" y="1200"/>
              <a:chExt cx="2588" cy="496"/>
            </a:xfrm>
          </p:grpSpPr>
          <p:sp>
            <p:nvSpPr>
              <p:cNvPr id="81944" name="Line 38"/>
              <p:cNvSpPr>
                <a:spLocks noChangeShapeType="1"/>
              </p:cNvSpPr>
              <p:nvPr/>
            </p:nvSpPr>
            <p:spPr bwMode="auto">
              <a:xfrm>
                <a:off x="576" y="1596"/>
                <a:ext cx="2588" cy="0"/>
              </a:xfrm>
              <a:prstGeom prst="line">
                <a:avLst/>
              </a:prstGeom>
              <a:noFill/>
              <a:ln w="38160" cap="sq">
                <a:solidFill>
                  <a:srgbClr val="FFFFFF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1945" name="Freeform 39"/>
              <p:cNvSpPr>
                <a:spLocks noChangeArrowheads="1"/>
              </p:cNvSpPr>
              <p:nvPr/>
            </p:nvSpPr>
            <p:spPr bwMode="auto">
              <a:xfrm>
                <a:off x="2880" y="1492"/>
                <a:ext cx="228" cy="204"/>
              </a:xfrm>
              <a:custGeom>
                <a:avLst/>
                <a:gdLst>
                  <a:gd name="T0" fmla="*/ 0 w 9111"/>
                  <a:gd name="T1" fmla="*/ 0 h 9111"/>
                  <a:gd name="T2" fmla="*/ 0 w 9111"/>
                  <a:gd name="T3" fmla="*/ 0 h 9111"/>
                  <a:gd name="T4" fmla="*/ 0 w 9111"/>
                  <a:gd name="T5" fmla="*/ 0 h 9111"/>
                  <a:gd name="T6" fmla="*/ 0 w 9111"/>
                  <a:gd name="T7" fmla="*/ 0 h 9111"/>
                  <a:gd name="T8" fmla="*/ 0 w 9111"/>
                  <a:gd name="T9" fmla="*/ 0 h 9111"/>
                  <a:gd name="T10" fmla="*/ 0 w 9111"/>
                  <a:gd name="T11" fmla="*/ 0 h 9111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9111" h="9111">
                    <a:moveTo>
                      <a:pt x="7777" y="1334"/>
                    </a:moveTo>
                    <a:cubicBezTo>
                      <a:pt x="9556" y="3113"/>
                      <a:pt x="9556" y="5998"/>
                      <a:pt x="7777" y="7777"/>
                    </a:cubicBezTo>
                    <a:cubicBezTo>
                      <a:pt x="5998" y="9556"/>
                      <a:pt x="3113" y="9556"/>
                      <a:pt x="1334" y="7777"/>
                    </a:cubicBezTo>
                    <a:cubicBezTo>
                      <a:pt x="-445" y="5998"/>
                      <a:pt x="-445" y="3113"/>
                      <a:pt x="1334" y="1334"/>
                    </a:cubicBezTo>
                    <a:cubicBezTo>
                      <a:pt x="3113" y="-445"/>
                      <a:pt x="5998" y="-445"/>
                      <a:pt x="7777" y="1334"/>
                    </a:cubicBezTo>
                    <a:close/>
                    <a:moveTo>
                      <a:pt x="7777" y="1334"/>
                    </a:moveTo>
                  </a:path>
                </a:pathLst>
              </a:custGeom>
              <a:solidFill>
                <a:srgbClr val="FFFF00"/>
              </a:solidFill>
              <a:ln w="25560" cap="sq">
                <a:solidFill>
                  <a:srgbClr val="FFFF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1946" name="Freeform 40"/>
              <p:cNvSpPr>
                <a:spLocks noChangeArrowheads="1"/>
              </p:cNvSpPr>
              <p:nvPr/>
            </p:nvSpPr>
            <p:spPr bwMode="auto">
              <a:xfrm>
                <a:off x="2104" y="1483"/>
                <a:ext cx="228" cy="204"/>
              </a:xfrm>
              <a:custGeom>
                <a:avLst/>
                <a:gdLst>
                  <a:gd name="T0" fmla="*/ 0 w 9111"/>
                  <a:gd name="T1" fmla="*/ 0 h 9111"/>
                  <a:gd name="T2" fmla="*/ 0 w 9111"/>
                  <a:gd name="T3" fmla="*/ 0 h 9111"/>
                  <a:gd name="T4" fmla="*/ 0 w 9111"/>
                  <a:gd name="T5" fmla="*/ 0 h 9111"/>
                  <a:gd name="T6" fmla="*/ 0 w 9111"/>
                  <a:gd name="T7" fmla="*/ 0 h 9111"/>
                  <a:gd name="T8" fmla="*/ 0 w 9111"/>
                  <a:gd name="T9" fmla="*/ 0 h 9111"/>
                  <a:gd name="T10" fmla="*/ 0 w 9111"/>
                  <a:gd name="T11" fmla="*/ 0 h 9111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9111" h="9111">
                    <a:moveTo>
                      <a:pt x="7777" y="1334"/>
                    </a:moveTo>
                    <a:cubicBezTo>
                      <a:pt x="9556" y="3113"/>
                      <a:pt x="9556" y="5998"/>
                      <a:pt x="7777" y="7777"/>
                    </a:cubicBezTo>
                    <a:cubicBezTo>
                      <a:pt x="5998" y="9556"/>
                      <a:pt x="3113" y="9556"/>
                      <a:pt x="1334" y="7777"/>
                    </a:cubicBezTo>
                    <a:cubicBezTo>
                      <a:pt x="-445" y="5998"/>
                      <a:pt x="-445" y="3113"/>
                      <a:pt x="1334" y="1334"/>
                    </a:cubicBezTo>
                    <a:cubicBezTo>
                      <a:pt x="3113" y="-445"/>
                      <a:pt x="5998" y="-445"/>
                      <a:pt x="7777" y="1334"/>
                    </a:cubicBezTo>
                    <a:close/>
                    <a:moveTo>
                      <a:pt x="7777" y="1334"/>
                    </a:moveTo>
                  </a:path>
                </a:pathLst>
              </a:custGeom>
              <a:solidFill>
                <a:srgbClr val="FFFF00"/>
              </a:solidFill>
              <a:ln w="25560" cap="sq">
                <a:solidFill>
                  <a:srgbClr val="FFFF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1947" name="Freeform 41"/>
              <p:cNvSpPr>
                <a:spLocks noChangeArrowheads="1"/>
              </p:cNvSpPr>
              <p:nvPr/>
            </p:nvSpPr>
            <p:spPr bwMode="auto">
              <a:xfrm>
                <a:off x="1768" y="1483"/>
                <a:ext cx="228" cy="204"/>
              </a:xfrm>
              <a:custGeom>
                <a:avLst/>
                <a:gdLst>
                  <a:gd name="T0" fmla="*/ 0 w 9111"/>
                  <a:gd name="T1" fmla="*/ 0 h 9111"/>
                  <a:gd name="T2" fmla="*/ 0 w 9111"/>
                  <a:gd name="T3" fmla="*/ 0 h 9111"/>
                  <a:gd name="T4" fmla="*/ 0 w 9111"/>
                  <a:gd name="T5" fmla="*/ 0 h 9111"/>
                  <a:gd name="T6" fmla="*/ 0 w 9111"/>
                  <a:gd name="T7" fmla="*/ 0 h 9111"/>
                  <a:gd name="T8" fmla="*/ 0 w 9111"/>
                  <a:gd name="T9" fmla="*/ 0 h 9111"/>
                  <a:gd name="T10" fmla="*/ 0 w 9111"/>
                  <a:gd name="T11" fmla="*/ 0 h 9111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9111" h="9111">
                    <a:moveTo>
                      <a:pt x="7777" y="1334"/>
                    </a:moveTo>
                    <a:cubicBezTo>
                      <a:pt x="9556" y="3113"/>
                      <a:pt x="9556" y="5998"/>
                      <a:pt x="7777" y="7777"/>
                    </a:cubicBezTo>
                    <a:cubicBezTo>
                      <a:pt x="5998" y="9556"/>
                      <a:pt x="3113" y="9556"/>
                      <a:pt x="1334" y="7777"/>
                    </a:cubicBezTo>
                    <a:cubicBezTo>
                      <a:pt x="-445" y="5998"/>
                      <a:pt x="-445" y="3113"/>
                      <a:pt x="1334" y="1334"/>
                    </a:cubicBezTo>
                    <a:cubicBezTo>
                      <a:pt x="3113" y="-445"/>
                      <a:pt x="5998" y="-445"/>
                      <a:pt x="7777" y="1334"/>
                    </a:cubicBezTo>
                    <a:close/>
                    <a:moveTo>
                      <a:pt x="7777" y="1334"/>
                    </a:moveTo>
                  </a:path>
                </a:pathLst>
              </a:custGeom>
              <a:solidFill>
                <a:srgbClr val="FFFF00"/>
              </a:solidFill>
              <a:ln w="25560" cap="sq">
                <a:solidFill>
                  <a:srgbClr val="FFFF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1948" name="Freeform 42"/>
              <p:cNvSpPr>
                <a:spLocks noChangeArrowheads="1"/>
              </p:cNvSpPr>
              <p:nvPr/>
            </p:nvSpPr>
            <p:spPr bwMode="auto">
              <a:xfrm>
                <a:off x="1112" y="1483"/>
                <a:ext cx="228" cy="204"/>
              </a:xfrm>
              <a:custGeom>
                <a:avLst/>
                <a:gdLst>
                  <a:gd name="T0" fmla="*/ 0 w 9111"/>
                  <a:gd name="T1" fmla="*/ 0 h 9111"/>
                  <a:gd name="T2" fmla="*/ 0 w 9111"/>
                  <a:gd name="T3" fmla="*/ 0 h 9111"/>
                  <a:gd name="T4" fmla="*/ 0 w 9111"/>
                  <a:gd name="T5" fmla="*/ 0 h 9111"/>
                  <a:gd name="T6" fmla="*/ 0 w 9111"/>
                  <a:gd name="T7" fmla="*/ 0 h 9111"/>
                  <a:gd name="T8" fmla="*/ 0 w 9111"/>
                  <a:gd name="T9" fmla="*/ 0 h 9111"/>
                  <a:gd name="T10" fmla="*/ 0 w 9111"/>
                  <a:gd name="T11" fmla="*/ 0 h 9111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9111" h="9111">
                    <a:moveTo>
                      <a:pt x="7777" y="1334"/>
                    </a:moveTo>
                    <a:cubicBezTo>
                      <a:pt x="9556" y="3113"/>
                      <a:pt x="9556" y="5998"/>
                      <a:pt x="7777" y="7777"/>
                    </a:cubicBezTo>
                    <a:cubicBezTo>
                      <a:pt x="5998" y="9556"/>
                      <a:pt x="3113" y="9556"/>
                      <a:pt x="1334" y="7777"/>
                    </a:cubicBezTo>
                    <a:cubicBezTo>
                      <a:pt x="-445" y="5998"/>
                      <a:pt x="-445" y="3113"/>
                      <a:pt x="1334" y="1334"/>
                    </a:cubicBezTo>
                    <a:cubicBezTo>
                      <a:pt x="3113" y="-445"/>
                      <a:pt x="5998" y="-445"/>
                      <a:pt x="7777" y="1334"/>
                    </a:cubicBezTo>
                    <a:close/>
                    <a:moveTo>
                      <a:pt x="7777" y="1334"/>
                    </a:moveTo>
                  </a:path>
                </a:pathLst>
              </a:custGeom>
              <a:solidFill>
                <a:srgbClr val="FFFF00"/>
              </a:solidFill>
              <a:ln w="25560" cap="sq">
                <a:solidFill>
                  <a:srgbClr val="FFFF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1949" name="Freeform 43"/>
              <p:cNvSpPr>
                <a:spLocks noChangeArrowheads="1"/>
              </p:cNvSpPr>
              <p:nvPr/>
            </p:nvSpPr>
            <p:spPr bwMode="auto">
              <a:xfrm>
                <a:off x="1408" y="1483"/>
                <a:ext cx="228" cy="204"/>
              </a:xfrm>
              <a:custGeom>
                <a:avLst/>
                <a:gdLst>
                  <a:gd name="T0" fmla="*/ 0 w 9111"/>
                  <a:gd name="T1" fmla="*/ 0 h 9111"/>
                  <a:gd name="T2" fmla="*/ 0 w 9111"/>
                  <a:gd name="T3" fmla="*/ 0 h 9111"/>
                  <a:gd name="T4" fmla="*/ 0 w 9111"/>
                  <a:gd name="T5" fmla="*/ 0 h 9111"/>
                  <a:gd name="T6" fmla="*/ 0 w 9111"/>
                  <a:gd name="T7" fmla="*/ 0 h 9111"/>
                  <a:gd name="T8" fmla="*/ 0 w 9111"/>
                  <a:gd name="T9" fmla="*/ 0 h 9111"/>
                  <a:gd name="T10" fmla="*/ 0 w 9111"/>
                  <a:gd name="T11" fmla="*/ 0 h 9111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9111" h="9111">
                    <a:moveTo>
                      <a:pt x="7777" y="1334"/>
                    </a:moveTo>
                    <a:cubicBezTo>
                      <a:pt x="9556" y="3113"/>
                      <a:pt x="9556" y="5998"/>
                      <a:pt x="7777" y="7777"/>
                    </a:cubicBezTo>
                    <a:cubicBezTo>
                      <a:pt x="5998" y="9556"/>
                      <a:pt x="3113" y="9556"/>
                      <a:pt x="1334" y="7777"/>
                    </a:cubicBezTo>
                    <a:cubicBezTo>
                      <a:pt x="-445" y="5998"/>
                      <a:pt x="-445" y="3113"/>
                      <a:pt x="1334" y="1334"/>
                    </a:cubicBezTo>
                    <a:cubicBezTo>
                      <a:pt x="3113" y="-445"/>
                      <a:pt x="5998" y="-445"/>
                      <a:pt x="7777" y="1334"/>
                    </a:cubicBezTo>
                    <a:close/>
                    <a:moveTo>
                      <a:pt x="7777" y="1334"/>
                    </a:moveTo>
                  </a:path>
                </a:pathLst>
              </a:custGeom>
              <a:solidFill>
                <a:srgbClr val="FFFF00"/>
              </a:solidFill>
              <a:ln w="25560" cap="sq">
                <a:solidFill>
                  <a:srgbClr val="FFFF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1950" name="Freeform 44"/>
              <p:cNvSpPr>
                <a:spLocks noChangeArrowheads="1"/>
              </p:cNvSpPr>
              <p:nvPr/>
            </p:nvSpPr>
            <p:spPr bwMode="auto">
              <a:xfrm>
                <a:off x="608" y="1483"/>
                <a:ext cx="228" cy="204"/>
              </a:xfrm>
              <a:custGeom>
                <a:avLst/>
                <a:gdLst>
                  <a:gd name="T0" fmla="*/ 0 w 9111"/>
                  <a:gd name="T1" fmla="*/ 0 h 9111"/>
                  <a:gd name="T2" fmla="*/ 0 w 9111"/>
                  <a:gd name="T3" fmla="*/ 0 h 9111"/>
                  <a:gd name="T4" fmla="*/ 0 w 9111"/>
                  <a:gd name="T5" fmla="*/ 0 h 9111"/>
                  <a:gd name="T6" fmla="*/ 0 w 9111"/>
                  <a:gd name="T7" fmla="*/ 0 h 9111"/>
                  <a:gd name="T8" fmla="*/ 0 w 9111"/>
                  <a:gd name="T9" fmla="*/ 0 h 9111"/>
                  <a:gd name="T10" fmla="*/ 0 w 9111"/>
                  <a:gd name="T11" fmla="*/ 0 h 9111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9111" h="9111">
                    <a:moveTo>
                      <a:pt x="7777" y="1334"/>
                    </a:moveTo>
                    <a:cubicBezTo>
                      <a:pt x="9556" y="3113"/>
                      <a:pt x="9556" y="5998"/>
                      <a:pt x="7777" y="7777"/>
                    </a:cubicBezTo>
                    <a:cubicBezTo>
                      <a:pt x="5998" y="9556"/>
                      <a:pt x="3113" y="9556"/>
                      <a:pt x="1334" y="7777"/>
                    </a:cubicBezTo>
                    <a:cubicBezTo>
                      <a:pt x="-445" y="5998"/>
                      <a:pt x="-445" y="3113"/>
                      <a:pt x="1334" y="1334"/>
                    </a:cubicBezTo>
                    <a:cubicBezTo>
                      <a:pt x="3113" y="-445"/>
                      <a:pt x="5998" y="-445"/>
                      <a:pt x="7777" y="1334"/>
                    </a:cubicBezTo>
                    <a:close/>
                    <a:moveTo>
                      <a:pt x="7777" y="1334"/>
                    </a:moveTo>
                  </a:path>
                </a:pathLst>
              </a:custGeom>
              <a:solidFill>
                <a:srgbClr val="FFFF00"/>
              </a:solidFill>
              <a:ln w="25560" cap="sq">
                <a:solidFill>
                  <a:srgbClr val="FFFF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1951" name="Text Box 45"/>
              <p:cNvSpPr txBox="1">
                <a:spLocks noChangeArrowheads="1"/>
              </p:cNvSpPr>
              <p:nvPr/>
            </p:nvSpPr>
            <p:spPr bwMode="auto">
              <a:xfrm>
                <a:off x="615" y="1210"/>
                <a:ext cx="209" cy="26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3465A4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spcBef>
                    <a:spcPts val="800"/>
                  </a:spcBef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3200">
                    <a:solidFill>
                      <a:srgbClr val="000000"/>
                    </a:solidFill>
                    <a:latin typeface="Arial" panose="020B0604020202020204" pitchFamily="34" charset="0"/>
                    <a:ea typeface="Microsoft YaHei" panose="020B0503020204020204" pitchFamily="34" charset="-122"/>
                  </a:defRPr>
                </a:lvl1pPr>
                <a:lvl2pPr>
                  <a:spcBef>
                    <a:spcPts val="700"/>
                  </a:spcBef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800">
                    <a:solidFill>
                      <a:srgbClr val="000000"/>
                    </a:solidFill>
                    <a:latin typeface="Arial" panose="020B0604020202020204" pitchFamily="34" charset="0"/>
                    <a:ea typeface="Microsoft YaHei" panose="020B0503020204020204" pitchFamily="34" charset="-122"/>
                  </a:defRPr>
                </a:lvl2pPr>
                <a:lvl3pPr>
                  <a:spcBef>
                    <a:spcPts val="600"/>
                  </a:spcBef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400">
                    <a:solidFill>
                      <a:srgbClr val="000000"/>
                    </a:solidFill>
                    <a:latin typeface="Arial" panose="020B0604020202020204" pitchFamily="34" charset="0"/>
                    <a:ea typeface="Microsoft YaHei" panose="020B0503020204020204" pitchFamily="34" charset="-122"/>
                  </a:defRPr>
                </a:lvl3pPr>
                <a:lvl4pPr>
                  <a:spcBef>
                    <a:spcPts val="500"/>
                  </a:spcBef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panose="020B0604020202020204" pitchFamily="34" charset="0"/>
                    <a:ea typeface="Microsoft YaHei" panose="020B0503020204020204" pitchFamily="34" charset="-122"/>
                  </a:defRPr>
                </a:lvl4pPr>
                <a:lvl5pPr>
                  <a:spcBef>
                    <a:spcPts val="500"/>
                  </a:spcBef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panose="020B0604020202020204" pitchFamily="34" charset="0"/>
                    <a:ea typeface="Microsoft YaHei" panose="020B0503020204020204" pitchFamily="34" charset="-122"/>
                  </a:defRPr>
                </a:lvl5pPr>
                <a:lvl6pPr marL="2514600" indent="-228600" defTabSz="457200" eaLnBrk="0" fontAlgn="base" hangingPunct="0">
                  <a:spcBef>
                    <a:spcPts val="50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panose="020B0604020202020204" pitchFamily="34" charset="0"/>
                    <a:ea typeface="Microsoft YaHei" panose="020B0503020204020204" pitchFamily="34" charset="-122"/>
                  </a:defRPr>
                </a:lvl6pPr>
                <a:lvl7pPr marL="2971800" indent="-228600" defTabSz="457200" eaLnBrk="0" fontAlgn="base" hangingPunct="0">
                  <a:spcBef>
                    <a:spcPts val="50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panose="020B0604020202020204" pitchFamily="34" charset="0"/>
                    <a:ea typeface="Microsoft YaHei" panose="020B0503020204020204" pitchFamily="34" charset="-122"/>
                  </a:defRPr>
                </a:lvl7pPr>
                <a:lvl8pPr marL="3429000" indent="-228600" defTabSz="457200" eaLnBrk="0" fontAlgn="base" hangingPunct="0">
                  <a:spcBef>
                    <a:spcPts val="50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panose="020B0604020202020204" pitchFamily="34" charset="0"/>
                    <a:ea typeface="Microsoft YaHei" panose="020B0503020204020204" pitchFamily="34" charset="-122"/>
                  </a:defRPr>
                </a:lvl8pPr>
                <a:lvl9pPr marL="3886200" indent="-228600" defTabSz="457200" eaLnBrk="0" fontAlgn="base" hangingPunct="0">
                  <a:spcBef>
                    <a:spcPts val="50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panose="020B0604020202020204" pitchFamily="34" charset="0"/>
                    <a:ea typeface="Microsoft YaHei" panose="020B0503020204020204" pitchFamily="34" charset="-122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ClrTx/>
                  <a:buFontTx/>
                  <a:buNone/>
                </a:pPr>
                <a:r>
                  <a:rPr lang="en-US" altLang="en-US" sz="1400" b="1">
                    <a:latin typeface="Gill Sans" charset="0"/>
                    <a:ea typeface="ＭＳ Ｐゴシック" panose="020B0600070205080204" pitchFamily="34" charset="-128"/>
                  </a:rPr>
                  <a:t>A/T</a:t>
                </a:r>
              </a:p>
              <a:p>
                <a:pPr algn="ctr" eaLnBrk="1" hangingPunct="1">
                  <a:spcBef>
                    <a:spcPct val="0"/>
                  </a:spcBef>
                  <a:buClrTx/>
                  <a:buFontTx/>
                  <a:buNone/>
                </a:pPr>
                <a:r>
                  <a:rPr lang="en-US" altLang="en-US" sz="1400" b="1">
                    <a:latin typeface="Gill Sans" charset="0"/>
                    <a:ea typeface="ＭＳ Ｐゴシック" panose="020B0600070205080204" pitchFamily="34" charset="-128"/>
                  </a:rPr>
                  <a:t>1</a:t>
                </a:r>
              </a:p>
            </p:txBody>
          </p:sp>
          <p:sp>
            <p:nvSpPr>
              <p:cNvPr id="81952" name="Text Box 46"/>
              <p:cNvSpPr txBox="1">
                <a:spLocks noChangeArrowheads="1"/>
              </p:cNvSpPr>
              <p:nvPr/>
            </p:nvSpPr>
            <p:spPr bwMode="auto">
              <a:xfrm>
                <a:off x="1099" y="1203"/>
                <a:ext cx="219" cy="26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3465A4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spcBef>
                    <a:spcPts val="800"/>
                  </a:spcBef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3200">
                    <a:solidFill>
                      <a:srgbClr val="000000"/>
                    </a:solidFill>
                    <a:latin typeface="Arial" panose="020B0604020202020204" pitchFamily="34" charset="0"/>
                    <a:ea typeface="Microsoft YaHei" panose="020B0503020204020204" pitchFamily="34" charset="-122"/>
                  </a:defRPr>
                </a:lvl1pPr>
                <a:lvl2pPr>
                  <a:spcBef>
                    <a:spcPts val="700"/>
                  </a:spcBef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800">
                    <a:solidFill>
                      <a:srgbClr val="000000"/>
                    </a:solidFill>
                    <a:latin typeface="Arial" panose="020B0604020202020204" pitchFamily="34" charset="0"/>
                    <a:ea typeface="Microsoft YaHei" panose="020B0503020204020204" pitchFamily="34" charset="-122"/>
                  </a:defRPr>
                </a:lvl2pPr>
                <a:lvl3pPr>
                  <a:spcBef>
                    <a:spcPts val="600"/>
                  </a:spcBef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400">
                    <a:solidFill>
                      <a:srgbClr val="000000"/>
                    </a:solidFill>
                    <a:latin typeface="Arial" panose="020B0604020202020204" pitchFamily="34" charset="0"/>
                    <a:ea typeface="Microsoft YaHei" panose="020B0503020204020204" pitchFamily="34" charset="-122"/>
                  </a:defRPr>
                </a:lvl3pPr>
                <a:lvl4pPr>
                  <a:spcBef>
                    <a:spcPts val="500"/>
                  </a:spcBef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panose="020B0604020202020204" pitchFamily="34" charset="0"/>
                    <a:ea typeface="Microsoft YaHei" panose="020B0503020204020204" pitchFamily="34" charset="-122"/>
                  </a:defRPr>
                </a:lvl4pPr>
                <a:lvl5pPr>
                  <a:spcBef>
                    <a:spcPts val="500"/>
                  </a:spcBef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panose="020B0604020202020204" pitchFamily="34" charset="0"/>
                    <a:ea typeface="Microsoft YaHei" panose="020B0503020204020204" pitchFamily="34" charset="-122"/>
                  </a:defRPr>
                </a:lvl5pPr>
                <a:lvl6pPr marL="2514600" indent="-228600" defTabSz="457200" eaLnBrk="0" fontAlgn="base" hangingPunct="0">
                  <a:spcBef>
                    <a:spcPts val="50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panose="020B0604020202020204" pitchFamily="34" charset="0"/>
                    <a:ea typeface="Microsoft YaHei" panose="020B0503020204020204" pitchFamily="34" charset="-122"/>
                  </a:defRPr>
                </a:lvl6pPr>
                <a:lvl7pPr marL="2971800" indent="-228600" defTabSz="457200" eaLnBrk="0" fontAlgn="base" hangingPunct="0">
                  <a:spcBef>
                    <a:spcPts val="50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panose="020B0604020202020204" pitchFamily="34" charset="0"/>
                    <a:ea typeface="Microsoft YaHei" panose="020B0503020204020204" pitchFamily="34" charset="-122"/>
                  </a:defRPr>
                </a:lvl7pPr>
                <a:lvl8pPr marL="3429000" indent="-228600" defTabSz="457200" eaLnBrk="0" fontAlgn="base" hangingPunct="0">
                  <a:spcBef>
                    <a:spcPts val="50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panose="020B0604020202020204" pitchFamily="34" charset="0"/>
                    <a:ea typeface="Microsoft YaHei" panose="020B0503020204020204" pitchFamily="34" charset="-122"/>
                  </a:defRPr>
                </a:lvl8pPr>
                <a:lvl9pPr marL="3886200" indent="-228600" defTabSz="457200" eaLnBrk="0" fontAlgn="base" hangingPunct="0">
                  <a:spcBef>
                    <a:spcPts val="50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panose="020B0604020202020204" pitchFamily="34" charset="0"/>
                    <a:ea typeface="Microsoft YaHei" panose="020B0503020204020204" pitchFamily="34" charset="-122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ClrTx/>
                  <a:buFontTx/>
                  <a:buNone/>
                </a:pPr>
                <a:r>
                  <a:rPr lang="en-US" altLang="en-US" sz="1400" b="1">
                    <a:latin typeface="Gill Sans" charset="0"/>
                    <a:ea typeface="ＭＳ Ｐゴシック" panose="020B0600070205080204" pitchFamily="34" charset="-128"/>
                  </a:rPr>
                  <a:t>G/A</a:t>
                </a:r>
              </a:p>
              <a:p>
                <a:pPr algn="ctr" eaLnBrk="1" hangingPunct="1">
                  <a:spcBef>
                    <a:spcPct val="0"/>
                  </a:spcBef>
                  <a:buClrTx/>
                  <a:buFontTx/>
                  <a:buNone/>
                </a:pPr>
                <a:r>
                  <a:rPr lang="en-US" altLang="en-US" sz="1400" b="1">
                    <a:latin typeface="Gill Sans" charset="0"/>
                    <a:ea typeface="ＭＳ Ｐゴシック" panose="020B0600070205080204" pitchFamily="34" charset="-128"/>
                  </a:rPr>
                  <a:t>2</a:t>
                </a:r>
              </a:p>
            </p:txBody>
          </p:sp>
          <p:sp>
            <p:nvSpPr>
              <p:cNvPr id="81953" name="Text Box 47"/>
              <p:cNvSpPr txBox="1">
                <a:spLocks noChangeArrowheads="1"/>
              </p:cNvSpPr>
              <p:nvPr/>
            </p:nvSpPr>
            <p:spPr bwMode="auto">
              <a:xfrm>
                <a:off x="1423" y="1200"/>
                <a:ext cx="206" cy="26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3465A4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spcBef>
                    <a:spcPts val="800"/>
                  </a:spcBef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3200">
                    <a:solidFill>
                      <a:srgbClr val="000000"/>
                    </a:solidFill>
                    <a:latin typeface="Arial" panose="020B0604020202020204" pitchFamily="34" charset="0"/>
                    <a:ea typeface="Microsoft YaHei" panose="020B0503020204020204" pitchFamily="34" charset="-122"/>
                  </a:defRPr>
                </a:lvl1pPr>
                <a:lvl2pPr>
                  <a:spcBef>
                    <a:spcPts val="700"/>
                  </a:spcBef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800">
                    <a:solidFill>
                      <a:srgbClr val="000000"/>
                    </a:solidFill>
                    <a:latin typeface="Arial" panose="020B0604020202020204" pitchFamily="34" charset="0"/>
                    <a:ea typeface="Microsoft YaHei" panose="020B0503020204020204" pitchFamily="34" charset="-122"/>
                  </a:defRPr>
                </a:lvl2pPr>
                <a:lvl3pPr>
                  <a:spcBef>
                    <a:spcPts val="600"/>
                  </a:spcBef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400">
                    <a:solidFill>
                      <a:srgbClr val="000000"/>
                    </a:solidFill>
                    <a:latin typeface="Arial" panose="020B0604020202020204" pitchFamily="34" charset="0"/>
                    <a:ea typeface="Microsoft YaHei" panose="020B0503020204020204" pitchFamily="34" charset="-122"/>
                  </a:defRPr>
                </a:lvl3pPr>
                <a:lvl4pPr>
                  <a:spcBef>
                    <a:spcPts val="500"/>
                  </a:spcBef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panose="020B0604020202020204" pitchFamily="34" charset="0"/>
                    <a:ea typeface="Microsoft YaHei" panose="020B0503020204020204" pitchFamily="34" charset="-122"/>
                  </a:defRPr>
                </a:lvl4pPr>
                <a:lvl5pPr>
                  <a:spcBef>
                    <a:spcPts val="500"/>
                  </a:spcBef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panose="020B0604020202020204" pitchFamily="34" charset="0"/>
                    <a:ea typeface="Microsoft YaHei" panose="020B0503020204020204" pitchFamily="34" charset="-122"/>
                  </a:defRPr>
                </a:lvl5pPr>
                <a:lvl6pPr marL="2514600" indent="-228600" defTabSz="457200" eaLnBrk="0" fontAlgn="base" hangingPunct="0">
                  <a:spcBef>
                    <a:spcPts val="50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panose="020B0604020202020204" pitchFamily="34" charset="0"/>
                    <a:ea typeface="Microsoft YaHei" panose="020B0503020204020204" pitchFamily="34" charset="-122"/>
                  </a:defRPr>
                </a:lvl6pPr>
                <a:lvl7pPr marL="2971800" indent="-228600" defTabSz="457200" eaLnBrk="0" fontAlgn="base" hangingPunct="0">
                  <a:spcBef>
                    <a:spcPts val="50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panose="020B0604020202020204" pitchFamily="34" charset="0"/>
                    <a:ea typeface="Microsoft YaHei" panose="020B0503020204020204" pitchFamily="34" charset="-122"/>
                  </a:defRPr>
                </a:lvl7pPr>
                <a:lvl8pPr marL="3429000" indent="-228600" defTabSz="457200" eaLnBrk="0" fontAlgn="base" hangingPunct="0">
                  <a:spcBef>
                    <a:spcPts val="50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panose="020B0604020202020204" pitchFamily="34" charset="0"/>
                    <a:ea typeface="Microsoft YaHei" panose="020B0503020204020204" pitchFamily="34" charset="-122"/>
                  </a:defRPr>
                </a:lvl8pPr>
                <a:lvl9pPr marL="3886200" indent="-228600" defTabSz="457200" eaLnBrk="0" fontAlgn="base" hangingPunct="0">
                  <a:spcBef>
                    <a:spcPts val="50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panose="020B0604020202020204" pitchFamily="34" charset="0"/>
                    <a:ea typeface="Microsoft YaHei" panose="020B0503020204020204" pitchFamily="34" charset="-122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ClrTx/>
                  <a:buFontTx/>
                  <a:buNone/>
                </a:pPr>
                <a:r>
                  <a:rPr lang="en-US" altLang="en-US" sz="1400" b="1">
                    <a:latin typeface="Gill Sans" charset="0"/>
                    <a:ea typeface="ＭＳ Ｐゴシック" panose="020B0600070205080204" pitchFamily="34" charset="-128"/>
                  </a:rPr>
                  <a:t>G/C</a:t>
                </a:r>
              </a:p>
              <a:p>
                <a:pPr algn="ctr" eaLnBrk="1" hangingPunct="1">
                  <a:spcBef>
                    <a:spcPct val="0"/>
                  </a:spcBef>
                  <a:buClrTx/>
                  <a:buFontTx/>
                  <a:buNone/>
                </a:pPr>
                <a:r>
                  <a:rPr lang="en-US" altLang="en-US" sz="1400" b="1">
                    <a:latin typeface="Gill Sans" charset="0"/>
                    <a:ea typeface="ＭＳ Ｐゴシック" panose="020B0600070205080204" pitchFamily="34" charset="-128"/>
                  </a:rPr>
                  <a:t>3</a:t>
                </a:r>
              </a:p>
            </p:txBody>
          </p:sp>
          <p:sp>
            <p:nvSpPr>
              <p:cNvPr id="81954" name="Text Box 48"/>
              <p:cNvSpPr txBox="1">
                <a:spLocks noChangeArrowheads="1"/>
              </p:cNvSpPr>
              <p:nvPr/>
            </p:nvSpPr>
            <p:spPr bwMode="auto">
              <a:xfrm>
                <a:off x="1773" y="1205"/>
                <a:ext cx="195" cy="26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3465A4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spcBef>
                    <a:spcPts val="800"/>
                  </a:spcBef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3200">
                    <a:solidFill>
                      <a:srgbClr val="000000"/>
                    </a:solidFill>
                    <a:latin typeface="Arial" panose="020B0604020202020204" pitchFamily="34" charset="0"/>
                    <a:ea typeface="Microsoft YaHei" panose="020B0503020204020204" pitchFamily="34" charset="-122"/>
                  </a:defRPr>
                </a:lvl1pPr>
                <a:lvl2pPr>
                  <a:spcBef>
                    <a:spcPts val="700"/>
                  </a:spcBef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800">
                    <a:solidFill>
                      <a:srgbClr val="000000"/>
                    </a:solidFill>
                    <a:latin typeface="Arial" panose="020B0604020202020204" pitchFamily="34" charset="0"/>
                    <a:ea typeface="Microsoft YaHei" panose="020B0503020204020204" pitchFamily="34" charset="-122"/>
                  </a:defRPr>
                </a:lvl2pPr>
                <a:lvl3pPr>
                  <a:spcBef>
                    <a:spcPts val="600"/>
                  </a:spcBef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400">
                    <a:solidFill>
                      <a:srgbClr val="000000"/>
                    </a:solidFill>
                    <a:latin typeface="Arial" panose="020B0604020202020204" pitchFamily="34" charset="0"/>
                    <a:ea typeface="Microsoft YaHei" panose="020B0503020204020204" pitchFamily="34" charset="-122"/>
                  </a:defRPr>
                </a:lvl3pPr>
                <a:lvl4pPr>
                  <a:spcBef>
                    <a:spcPts val="500"/>
                  </a:spcBef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panose="020B0604020202020204" pitchFamily="34" charset="0"/>
                    <a:ea typeface="Microsoft YaHei" panose="020B0503020204020204" pitchFamily="34" charset="-122"/>
                  </a:defRPr>
                </a:lvl4pPr>
                <a:lvl5pPr>
                  <a:spcBef>
                    <a:spcPts val="500"/>
                  </a:spcBef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panose="020B0604020202020204" pitchFamily="34" charset="0"/>
                    <a:ea typeface="Microsoft YaHei" panose="020B0503020204020204" pitchFamily="34" charset="-122"/>
                  </a:defRPr>
                </a:lvl5pPr>
                <a:lvl6pPr marL="2514600" indent="-228600" defTabSz="457200" eaLnBrk="0" fontAlgn="base" hangingPunct="0">
                  <a:spcBef>
                    <a:spcPts val="50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panose="020B0604020202020204" pitchFamily="34" charset="0"/>
                    <a:ea typeface="Microsoft YaHei" panose="020B0503020204020204" pitchFamily="34" charset="-122"/>
                  </a:defRPr>
                </a:lvl6pPr>
                <a:lvl7pPr marL="2971800" indent="-228600" defTabSz="457200" eaLnBrk="0" fontAlgn="base" hangingPunct="0">
                  <a:spcBef>
                    <a:spcPts val="50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panose="020B0604020202020204" pitchFamily="34" charset="0"/>
                    <a:ea typeface="Microsoft YaHei" panose="020B0503020204020204" pitchFamily="34" charset="-122"/>
                  </a:defRPr>
                </a:lvl7pPr>
                <a:lvl8pPr marL="3429000" indent="-228600" defTabSz="457200" eaLnBrk="0" fontAlgn="base" hangingPunct="0">
                  <a:spcBef>
                    <a:spcPts val="50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panose="020B0604020202020204" pitchFamily="34" charset="0"/>
                    <a:ea typeface="Microsoft YaHei" panose="020B0503020204020204" pitchFamily="34" charset="-122"/>
                  </a:defRPr>
                </a:lvl8pPr>
                <a:lvl9pPr marL="3886200" indent="-228600" defTabSz="457200" eaLnBrk="0" fontAlgn="base" hangingPunct="0">
                  <a:spcBef>
                    <a:spcPts val="50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panose="020B0604020202020204" pitchFamily="34" charset="0"/>
                    <a:ea typeface="Microsoft YaHei" panose="020B0503020204020204" pitchFamily="34" charset="-122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ClrTx/>
                  <a:buFontTx/>
                  <a:buNone/>
                </a:pPr>
                <a:r>
                  <a:rPr lang="en-US" altLang="en-US" sz="1400" b="1">
                    <a:latin typeface="Gill Sans" charset="0"/>
                    <a:ea typeface="ＭＳ Ｐゴシック" panose="020B0600070205080204" pitchFamily="34" charset="-128"/>
                  </a:rPr>
                  <a:t>T/C</a:t>
                </a:r>
              </a:p>
              <a:p>
                <a:pPr algn="ctr" eaLnBrk="1" hangingPunct="1">
                  <a:spcBef>
                    <a:spcPct val="0"/>
                  </a:spcBef>
                  <a:buClrTx/>
                  <a:buFontTx/>
                  <a:buNone/>
                </a:pPr>
                <a:r>
                  <a:rPr lang="en-US" altLang="en-US" sz="1400" b="1">
                    <a:latin typeface="Gill Sans" charset="0"/>
                    <a:ea typeface="ＭＳ Ｐゴシック" panose="020B0600070205080204" pitchFamily="34" charset="-128"/>
                  </a:rPr>
                  <a:t>4</a:t>
                </a:r>
              </a:p>
            </p:txBody>
          </p:sp>
          <p:sp>
            <p:nvSpPr>
              <p:cNvPr id="81955" name="Text Box 49"/>
              <p:cNvSpPr txBox="1">
                <a:spLocks noChangeArrowheads="1"/>
              </p:cNvSpPr>
              <p:nvPr/>
            </p:nvSpPr>
            <p:spPr bwMode="auto">
              <a:xfrm>
                <a:off x="2106" y="1205"/>
                <a:ext cx="206" cy="26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3465A4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spcBef>
                    <a:spcPts val="800"/>
                  </a:spcBef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3200">
                    <a:solidFill>
                      <a:srgbClr val="000000"/>
                    </a:solidFill>
                    <a:latin typeface="Arial" panose="020B0604020202020204" pitchFamily="34" charset="0"/>
                    <a:ea typeface="Microsoft YaHei" panose="020B0503020204020204" pitchFamily="34" charset="-122"/>
                  </a:defRPr>
                </a:lvl1pPr>
                <a:lvl2pPr>
                  <a:spcBef>
                    <a:spcPts val="700"/>
                  </a:spcBef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800">
                    <a:solidFill>
                      <a:srgbClr val="000000"/>
                    </a:solidFill>
                    <a:latin typeface="Arial" panose="020B0604020202020204" pitchFamily="34" charset="0"/>
                    <a:ea typeface="Microsoft YaHei" panose="020B0503020204020204" pitchFamily="34" charset="-122"/>
                  </a:defRPr>
                </a:lvl2pPr>
                <a:lvl3pPr>
                  <a:spcBef>
                    <a:spcPts val="600"/>
                  </a:spcBef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400">
                    <a:solidFill>
                      <a:srgbClr val="000000"/>
                    </a:solidFill>
                    <a:latin typeface="Arial" panose="020B0604020202020204" pitchFamily="34" charset="0"/>
                    <a:ea typeface="Microsoft YaHei" panose="020B0503020204020204" pitchFamily="34" charset="-122"/>
                  </a:defRPr>
                </a:lvl3pPr>
                <a:lvl4pPr>
                  <a:spcBef>
                    <a:spcPts val="500"/>
                  </a:spcBef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panose="020B0604020202020204" pitchFamily="34" charset="0"/>
                    <a:ea typeface="Microsoft YaHei" panose="020B0503020204020204" pitchFamily="34" charset="-122"/>
                  </a:defRPr>
                </a:lvl4pPr>
                <a:lvl5pPr>
                  <a:spcBef>
                    <a:spcPts val="500"/>
                  </a:spcBef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panose="020B0604020202020204" pitchFamily="34" charset="0"/>
                    <a:ea typeface="Microsoft YaHei" panose="020B0503020204020204" pitchFamily="34" charset="-122"/>
                  </a:defRPr>
                </a:lvl5pPr>
                <a:lvl6pPr marL="2514600" indent="-228600" defTabSz="457200" eaLnBrk="0" fontAlgn="base" hangingPunct="0">
                  <a:spcBef>
                    <a:spcPts val="50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panose="020B0604020202020204" pitchFamily="34" charset="0"/>
                    <a:ea typeface="Microsoft YaHei" panose="020B0503020204020204" pitchFamily="34" charset="-122"/>
                  </a:defRPr>
                </a:lvl6pPr>
                <a:lvl7pPr marL="2971800" indent="-228600" defTabSz="457200" eaLnBrk="0" fontAlgn="base" hangingPunct="0">
                  <a:spcBef>
                    <a:spcPts val="50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panose="020B0604020202020204" pitchFamily="34" charset="0"/>
                    <a:ea typeface="Microsoft YaHei" panose="020B0503020204020204" pitchFamily="34" charset="-122"/>
                  </a:defRPr>
                </a:lvl7pPr>
                <a:lvl8pPr marL="3429000" indent="-228600" defTabSz="457200" eaLnBrk="0" fontAlgn="base" hangingPunct="0">
                  <a:spcBef>
                    <a:spcPts val="50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panose="020B0604020202020204" pitchFamily="34" charset="0"/>
                    <a:ea typeface="Microsoft YaHei" panose="020B0503020204020204" pitchFamily="34" charset="-122"/>
                  </a:defRPr>
                </a:lvl8pPr>
                <a:lvl9pPr marL="3886200" indent="-228600" defTabSz="457200" eaLnBrk="0" fontAlgn="base" hangingPunct="0">
                  <a:spcBef>
                    <a:spcPts val="50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panose="020B0604020202020204" pitchFamily="34" charset="0"/>
                    <a:ea typeface="Microsoft YaHei" panose="020B0503020204020204" pitchFamily="34" charset="-122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ClrTx/>
                  <a:buFontTx/>
                  <a:buNone/>
                </a:pPr>
                <a:r>
                  <a:rPr lang="en-US" altLang="en-US" sz="1400" b="1">
                    <a:latin typeface="Gill Sans" charset="0"/>
                    <a:ea typeface="ＭＳ Ｐゴシック" panose="020B0600070205080204" pitchFamily="34" charset="-128"/>
                  </a:rPr>
                  <a:t>G/C</a:t>
                </a:r>
              </a:p>
              <a:p>
                <a:pPr algn="ctr" eaLnBrk="1" hangingPunct="1">
                  <a:spcBef>
                    <a:spcPct val="0"/>
                  </a:spcBef>
                  <a:buClrTx/>
                  <a:buFontTx/>
                  <a:buNone/>
                </a:pPr>
                <a:r>
                  <a:rPr lang="en-US" altLang="en-US" sz="1400" b="1">
                    <a:latin typeface="Gill Sans" charset="0"/>
                    <a:ea typeface="ＭＳ Ｐゴシック" panose="020B0600070205080204" pitchFamily="34" charset="-128"/>
                  </a:rPr>
                  <a:t>5</a:t>
                </a:r>
              </a:p>
            </p:txBody>
          </p:sp>
          <p:sp>
            <p:nvSpPr>
              <p:cNvPr id="81956" name="Text Box 50"/>
              <p:cNvSpPr txBox="1">
                <a:spLocks noChangeArrowheads="1"/>
              </p:cNvSpPr>
              <p:nvPr/>
            </p:nvSpPr>
            <p:spPr bwMode="auto">
              <a:xfrm>
                <a:off x="2881" y="1212"/>
                <a:ext cx="209" cy="26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3465A4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spcBef>
                    <a:spcPts val="800"/>
                  </a:spcBef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3200">
                    <a:solidFill>
                      <a:srgbClr val="000000"/>
                    </a:solidFill>
                    <a:latin typeface="Arial" panose="020B0604020202020204" pitchFamily="34" charset="0"/>
                    <a:ea typeface="Microsoft YaHei" panose="020B0503020204020204" pitchFamily="34" charset="-122"/>
                  </a:defRPr>
                </a:lvl1pPr>
                <a:lvl2pPr>
                  <a:spcBef>
                    <a:spcPts val="700"/>
                  </a:spcBef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800">
                    <a:solidFill>
                      <a:srgbClr val="000000"/>
                    </a:solidFill>
                    <a:latin typeface="Arial" panose="020B0604020202020204" pitchFamily="34" charset="0"/>
                    <a:ea typeface="Microsoft YaHei" panose="020B0503020204020204" pitchFamily="34" charset="-122"/>
                  </a:defRPr>
                </a:lvl2pPr>
                <a:lvl3pPr>
                  <a:spcBef>
                    <a:spcPts val="600"/>
                  </a:spcBef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400">
                    <a:solidFill>
                      <a:srgbClr val="000000"/>
                    </a:solidFill>
                    <a:latin typeface="Arial" panose="020B0604020202020204" pitchFamily="34" charset="0"/>
                    <a:ea typeface="Microsoft YaHei" panose="020B0503020204020204" pitchFamily="34" charset="-122"/>
                  </a:defRPr>
                </a:lvl3pPr>
                <a:lvl4pPr>
                  <a:spcBef>
                    <a:spcPts val="500"/>
                  </a:spcBef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panose="020B0604020202020204" pitchFamily="34" charset="0"/>
                    <a:ea typeface="Microsoft YaHei" panose="020B0503020204020204" pitchFamily="34" charset="-122"/>
                  </a:defRPr>
                </a:lvl4pPr>
                <a:lvl5pPr>
                  <a:spcBef>
                    <a:spcPts val="500"/>
                  </a:spcBef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panose="020B0604020202020204" pitchFamily="34" charset="0"/>
                    <a:ea typeface="Microsoft YaHei" panose="020B0503020204020204" pitchFamily="34" charset="-122"/>
                  </a:defRPr>
                </a:lvl5pPr>
                <a:lvl6pPr marL="2514600" indent="-228600" defTabSz="457200" eaLnBrk="0" fontAlgn="base" hangingPunct="0">
                  <a:spcBef>
                    <a:spcPts val="50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panose="020B0604020202020204" pitchFamily="34" charset="0"/>
                    <a:ea typeface="Microsoft YaHei" panose="020B0503020204020204" pitchFamily="34" charset="-122"/>
                  </a:defRPr>
                </a:lvl6pPr>
                <a:lvl7pPr marL="2971800" indent="-228600" defTabSz="457200" eaLnBrk="0" fontAlgn="base" hangingPunct="0">
                  <a:spcBef>
                    <a:spcPts val="50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panose="020B0604020202020204" pitchFamily="34" charset="0"/>
                    <a:ea typeface="Microsoft YaHei" panose="020B0503020204020204" pitchFamily="34" charset="-122"/>
                  </a:defRPr>
                </a:lvl7pPr>
                <a:lvl8pPr marL="3429000" indent="-228600" defTabSz="457200" eaLnBrk="0" fontAlgn="base" hangingPunct="0">
                  <a:spcBef>
                    <a:spcPts val="50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panose="020B0604020202020204" pitchFamily="34" charset="0"/>
                    <a:ea typeface="Microsoft YaHei" panose="020B0503020204020204" pitchFamily="34" charset="-122"/>
                  </a:defRPr>
                </a:lvl8pPr>
                <a:lvl9pPr marL="3886200" indent="-228600" defTabSz="457200" eaLnBrk="0" fontAlgn="base" hangingPunct="0">
                  <a:spcBef>
                    <a:spcPts val="50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panose="020B0604020202020204" pitchFamily="34" charset="0"/>
                    <a:ea typeface="Microsoft YaHei" panose="020B0503020204020204" pitchFamily="34" charset="-122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ClrTx/>
                  <a:buFontTx/>
                  <a:buNone/>
                </a:pPr>
                <a:r>
                  <a:rPr lang="en-US" altLang="en-US" sz="1400" b="1">
                    <a:latin typeface="Gill Sans" charset="0"/>
                    <a:ea typeface="ＭＳ Ｐゴシック" panose="020B0600070205080204" pitchFamily="34" charset="-128"/>
                  </a:rPr>
                  <a:t>A/C</a:t>
                </a:r>
              </a:p>
              <a:p>
                <a:pPr algn="ctr" eaLnBrk="1" hangingPunct="1">
                  <a:spcBef>
                    <a:spcPct val="0"/>
                  </a:spcBef>
                  <a:buClrTx/>
                  <a:buFontTx/>
                  <a:buNone/>
                </a:pPr>
                <a:r>
                  <a:rPr lang="en-US" altLang="en-US" sz="1400" b="1">
                    <a:latin typeface="Gill Sans" charset="0"/>
                    <a:ea typeface="ＭＳ Ｐゴシック" panose="020B0600070205080204" pitchFamily="34" charset="-128"/>
                  </a:rPr>
                  <a:t>6</a:t>
                </a:r>
              </a:p>
            </p:txBody>
          </p:sp>
        </p:grpSp>
      </p:grpSp>
      <p:sp>
        <p:nvSpPr>
          <p:cNvPr id="39987" name="Rectangle 51"/>
          <p:cNvSpPr>
            <a:spLocks noChangeArrowheads="1"/>
          </p:cNvSpPr>
          <p:nvPr/>
        </p:nvSpPr>
        <p:spPr bwMode="auto">
          <a:xfrm>
            <a:off x="5486400" y="1905000"/>
            <a:ext cx="3429000" cy="4057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2000" b="1">
                <a:latin typeface="Gill Sans" charset="0"/>
                <a:ea typeface="ＭＳ Ｐゴシック" panose="020B0600070205080204" pitchFamily="34" charset="-128"/>
              </a:rPr>
              <a:t>Pairwise Tagging: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endParaRPr lang="en-US" altLang="en-US" sz="2000" b="1">
              <a:latin typeface="Gill Sans" charset="0"/>
              <a:ea typeface="ＭＳ Ｐゴシック" panose="020B0600070205080204" pitchFamily="34" charset="-128"/>
            </a:endParaRP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2000">
                <a:latin typeface="Gill Sans" charset="0"/>
                <a:ea typeface="ＭＳ Ｐゴシック" panose="020B0600070205080204" pitchFamily="34" charset="-128"/>
              </a:rPr>
              <a:t>SNP 1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2000">
                <a:latin typeface="Gill Sans" charset="0"/>
                <a:ea typeface="ＭＳ Ｐゴシック" panose="020B0600070205080204" pitchFamily="34" charset="-128"/>
              </a:rPr>
              <a:t>SNP 3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2000">
                <a:latin typeface="Gill Sans" charset="0"/>
                <a:ea typeface="ＭＳ Ｐゴシック" panose="020B0600070205080204" pitchFamily="34" charset="-128"/>
              </a:rPr>
              <a:t>SNP 6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endParaRPr lang="en-US" altLang="en-US" sz="2000">
              <a:latin typeface="Gill Sans" charset="0"/>
              <a:ea typeface="ＭＳ Ｐゴシック" panose="020B0600070205080204" pitchFamily="34" charset="-128"/>
            </a:endParaRP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2000" b="1">
                <a:latin typeface="Gill Sans" charset="0"/>
                <a:ea typeface="ＭＳ Ｐゴシック" panose="020B0600070205080204" pitchFamily="34" charset="-128"/>
              </a:rPr>
              <a:t>3 tags in total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endParaRPr lang="en-US" altLang="en-US" sz="2000" b="1">
              <a:latin typeface="Gill Sans" charset="0"/>
              <a:ea typeface="ＭＳ Ｐゴシック" panose="020B0600070205080204" pitchFamily="34" charset="-128"/>
            </a:endParaRP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2000" b="1">
                <a:latin typeface="Gill Sans" charset="0"/>
                <a:ea typeface="ＭＳ Ｐゴシック" panose="020B0600070205080204" pitchFamily="34" charset="-128"/>
              </a:rPr>
              <a:t>Test for association: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endParaRPr lang="en-US" altLang="en-US" sz="2000" b="1">
              <a:latin typeface="Gill Sans" charset="0"/>
              <a:ea typeface="ＭＳ Ｐゴシック" panose="020B0600070205080204" pitchFamily="34" charset="-128"/>
            </a:endParaRP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2000">
                <a:latin typeface="Gill Sans" charset="0"/>
                <a:ea typeface="ＭＳ Ｐゴシック" panose="020B0600070205080204" pitchFamily="34" charset="-128"/>
              </a:rPr>
              <a:t>SNP 1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2000">
                <a:latin typeface="Gill Sans" charset="0"/>
                <a:ea typeface="ＭＳ Ｐゴシック" panose="020B0600070205080204" pitchFamily="34" charset="-128"/>
              </a:rPr>
              <a:t>SNP 3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2000">
                <a:latin typeface="Gill Sans" charset="0"/>
                <a:ea typeface="ＭＳ Ｐゴシック" panose="020B0600070205080204" pitchFamily="34" charset="-128"/>
              </a:rPr>
              <a:t>SNP 6</a:t>
            </a:r>
          </a:p>
        </p:txBody>
      </p:sp>
      <p:sp>
        <p:nvSpPr>
          <p:cNvPr id="81931" name="Line 52"/>
          <p:cNvSpPr>
            <a:spLocks noChangeShapeType="1"/>
          </p:cNvSpPr>
          <p:nvPr/>
        </p:nvSpPr>
        <p:spPr bwMode="auto">
          <a:xfrm flipH="1">
            <a:off x="1822450" y="4800600"/>
            <a:ext cx="195263" cy="222250"/>
          </a:xfrm>
          <a:prstGeom prst="line">
            <a:avLst/>
          </a:prstGeom>
          <a:noFill/>
          <a:ln w="9360" cap="sq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1932" name="Line 53"/>
          <p:cNvSpPr>
            <a:spLocks noChangeShapeType="1"/>
          </p:cNvSpPr>
          <p:nvPr/>
        </p:nvSpPr>
        <p:spPr bwMode="auto">
          <a:xfrm flipH="1" flipV="1">
            <a:off x="1273175" y="4657725"/>
            <a:ext cx="230188" cy="371475"/>
          </a:xfrm>
          <a:prstGeom prst="line">
            <a:avLst/>
          </a:prstGeom>
          <a:noFill/>
          <a:ln w="9360" cap="sq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1933" name="Line 54"/>
          <p:cNvSpPr>
            <a:spLocks noChangeShapeType="1"/>
          </p:cNvSpPr>
          <p:nvPr/>
        </p:nvSpPr>
        <p:spPr bwMode="auto">
          <a:xfrm flipH="1">
            <a:off x="3194050" y="4572000"/>
            <a:ext cx="469900" cy="450850"/>
          </a:xfrm>
          <a:prstGeom prst="line">
            <a:avLst/>
          </a:prstGeom>
          <a:noFill/>
          <a:ln w="9360" cap="sq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1934" name="Line 55"/>
          <p:cNvSpPr>
            <a:spLocks noChangeShapeType="1"/>
          </p:cNvSpPr>
          <p:nvPr/>
        </p:nvSpPr>
        <p:spPr bwMode="auto">
          <a:xfrm flipH="1" flipV="1">
            <a:off x="2463800" y="4657725"/>
            <a:ext cx="377825" cy="371475"/>
          </a:xfrm>
          <a:prstGeom prst="line">
            <a:avLst/>
          </a:prstGeom>
          <a:noFill/>
          <a:ln w="9360" cap="sq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1935" name="Line 56"/>
          <p:cNvSpPr>
            <a:spLocks noChangeShapeType="1"/>
          </p:cNvSpPr>
          <p:nvPr/>
        </p:nvSpPr>
        <p:spPr bwMode="auto">
          <a:xfrm>
            <a:off x="3108325" y="4572000"/>
            <a:ext cx="914400" cy="450850"/>
          </a:xfrm>
          <a:prstGeom prst="line">
            <a:avLst/>
          </a:prstGeom>
          <a:noFill/>
          <a:ln w="9360" cap="sq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1936" name="Line 57"/>
          <p:cNvSpPr>
            <a:spLocks noChangeShapeType="1"/>
          </p:cNvSpPr>
          <p:nvPr/>
        </p:nvSpPr>
        <p:spPr bwMode="auto">
          <a:xfrm flipV="1">
            <a:off x="4114800" y="4657725"/>
            <a:ext cx="639763" cy="371475"/>
          </a:xfrm>
          <a:prstGeom prst="line">
            <a:avLst/>
          </a:prstGeom>
          <a:noFill/>
          <a:ln w="9360" cap="sq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4834742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Text Box 1"/>
          <p:cNvSpPr txBox="1">
            <a:spLocks noChangeArrowheads="1"/>
          </p:cNvSpPr>
          <p:nvPr/>
        </p:nvSpPr>
        <p:spPr bwMode="auto">
          <a:xfrm>
            <a:off x="0" y="274638"/>
            <a:ext cx="91440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3600"/>
              <a:t>Coverage: Measurement Error in TagSNPs</a:t>
            </a:r>
          </a:p>
        </p:txBody>
      </p:sp>
      <p:pic>
        <p:nvPicPr>
          <p:cNvPr id="83971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0" y="1524000"/>
            <a:ext cx="6096000" cy="49863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83972" name="Rectangle 3"/>
          <p:cNvSpPr>
            <a:spLocks noChangeArrowheads="1"/>
          </p:cNvSpPr>
          <p:nvPr/>
        </p:nvSpPr>
        <p:spPr bwMode="auto">
          <a:xfrm>
            <a:off x="2590800" y="5410200"/>
            <a:ext cx="44958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 altLang="en-US"/>
          </a:p>
        </p:txBody>
      </p:sp>
      <p:cxnSp>
        <p:nvCxnSpPr>
          <p:cNvPr id="5" name="Straight Arrow Connector 4"/>
          <p:cNvCxnSpPr/>
          <p:nvPr/>
        </p:nvCxnSpPr>
        <p:spPr bwMode="auto">
          <a:xfrm flipH="1" flipV="1">
            <a:off x="3962400" y="5181600"/>
            <a:ext cx="1676400" cy="914400"/>
          </a:xfrm>
          <a:prstGeom prst="straightConnector1">
            <a:avLst/>
          </a:prstGeom>
          <a:ln>
            <a:solidFill>
              <a:srgbClr val="FFC000"/>
            </a:solidFill>
            <a:headEnd type="none" w="med" len="med"/>
            <a:tailEnd type="triangle"/>
          </a:ln>
          <a:extLst/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 bwMode="auto">
          <a:xfrm flipH="1" flipV="1">
            <a:off x="4800600" y="5181600"/>
            <a:ext cx="990600" cy="1066800"/>
          </a:xfrm>
          <a:prstGeom prst="straightConnector1">
            <a:avLst/>
          </a:prstGeom>
          <a:ln>
            <a:solidFill>
              <a:srgbClr val="FFC000"/>
            </a:solidFill>
            <a:headEnd type="none" w="med" len="med"/>
            <a:tailEnd type="triangle"/>
          </a:ln>
          <a:extLst/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 bwMode="auto">
          <a:xfrm flipV="1">
            <a:off x="5791200" y="5181600"/>
            <a:ext cx="838200" cy="1066800"/>
          </a:xfrm>
          <a:prstGeom prst="straightConnector1">
            <a:avLst/>
          </a:prstGeom>
          <a:ln>
            <a:solidFill>
              <a:srgbClr val="FFC000"/>
            </a:solidFill>
            <a:headEnd type="none" w="med" len="med"/>
            <a:tailEnd type="triangle"/>
          </a:ln>
          <a:extLst/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 bwMode="auto">
          <a:xfrm flipV="1">
            <a:off x="2362200" y="5181600"/>
            <a:ext cx="1219200" cy="381000"/>
          </a:xfrm>
          <a:prstGeom prst="straightConnector1">
            <a:avLst/>
          </a:prstGeom>
          <a:ln>
            <a:solidFill>
              <a:srgbClr val="FF0000"/>
            </a:solidFill>
            <a:headEnd type="none" w="med" len="med"/>
            <a:tailEnd type="triangle"/>
          </a:ln>
          <a:extLst/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83977" name="TextBox 13"/>
          <p:cNvSpPr txBox="1">
            <a:spLocks noChangeArrowheads="1"/>
          </p:cNvSpPr>
          <p:nvPr/>
        </p:nvSpPr>
        <p:spPr bwMode="auto">
          <a:xfrm>
            <a:off x="4953000" y="6248400"/>
            <a:ext cx="28194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altLang="en-US">
                <a:solidFill>
                  <a:srgbClr val="FFC000"/>
                </a:solidFill>
              </a:rPr>
              <a:t>Genotyped SNPs</a:t>
            </a:r>
          </a:p>
        </p:txBody>
      </p:sp>
      <p:sp>
        <p:nvSpPr>
          <p:cNvPr id="83978" name="TextBox 18"/>
          <p:cNvSpPr txBox="1">
            <a:spLocks noChangeArrowheads="1"/>
          </p:cNvSpPr>
          <p:nvPr/>
        </p:nvSpPr>
        <p:spPr bwMode="auto">
          <a:xfrm>
            <a:off x="457200" y="5486400"/>
            <a:ext cx="396240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altLang="en-US">
                <a:solidFill>
                  <a:srgbClr val="FF0000"/>
                </a:solidFill>
              </a:rPr>
              <a:t>Want to compute coverage of all SNPs in the area, we start with this one, and look at pairwise correlation with each of the genotyped SNPs.</a:t>
            </a:r>
          </a:p>
        </p:txBody>
      </p:sp>
    </p:spTree>
    <p:extLst>
      <p:ext uri="{BB962C8B-B14F-4D97-AF65-F5344CB8AC3E}">
        <p14:creationId xmlns:p14="http://schemas.microsoft.com/office/powerpoint/2010/main" val="2113233481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Text Box 1"/>
          <p:cNvSpPr txBox="1"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3600"/>
              <a:t>Common Measures of Coverage</a:t>
            </a:r>
          </a:p>
        </p:txBody>
      </p:sp>
      <p:sp>
        <p:nvSpPr>
          <p:cNvPr id="41986" name="Text Box 2"/>
          <p:cNvSpPr txBox="1">
            <a:spLocks noChangeArrowheads="1"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 marL="336550" indent="-336550">
              <a:tabLst>
                <a:tab pos="336550" algn="l"/>
                <a:tab pos="793750" algn="l"/>
                <a:tab pos="1250950" algn="l"/>
                <a:tab pos="1708150" algn="l"/>
                <a:tab pos="2165350" algn="l"/>
                <a:tab pos="2622550" algn="l"/>
                <a:tab pos="3079750" algn="l"/>
                <a:tab pos="3536950" algn="l"/>
                <a:tab pos="3994150" algn="l"/>
                <a:tab pos="4451350" algn="l"/>
                <a:tab pos="4908550" algn="l"/>
                <a:tab pos="5365750" algn="l"/>
                <a:tab pos="5822950" algn="l"/>
                <a:tab pos="6280150" algn="l"/>
                <a:tab pos="6737350" algn="l"/>
                <a:tab pos="7194550" algn="l"/>
                <a:tab pos="7651750" algn="l"/>
                <a:tab pos="8108950" algn="l"/>
                <a:tab pos="8566150" algn="l"/>
                <a:tab pos="9023350" algn="l"/>
                <a:tab pos="948055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 marL="736600" indent="-279400">
              <a:tabLst>
                <a:tab pos="336550" algn="l"/>
                <a:tab pos="793750" algn="l"/>
                <a:tab pos="1250950" algn="l"/>
                <a:tab pos="1708150" algn="l"/>
                <a:tab pos="2165350" algn="l"/>
                <a:tab pos="2622550" algn="l"/>
                <a:tab pos="3079750" algn="l"/>
                <a:tab pos="3536950" algn="l"/>
                <a:tab pos="3994150" algn="l"/>
                <a:tab pos="4451350" algn="l"/>
                <a:tab pos="4908550" algn="l"/>
                <a:tab pos="5365750" algn="l"/>
                <a:tab pos="5822950" algn="l"/>
                <a:tab pos="6280150" algn="l"/>
                <a:tab pos="6737350" algn="l"/>
                <a:tab pos="7194550" algn="l"/>
                <a:tab pos="7651750" algn="l"/>
                <a:tab pos="8108950" algn="l"/>
                <a:tab pos="8566150" algn="l"/>
                <a:tab pos="9023350" algn="l"/>
                <a:tab pos="948055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336550" algn="l"/>
                <a:tab pos="793750" algn="l"/>
                <a:tab pos="1250950" algn="l"/>
                <a:tab pos="1708150" algn="l"/>
                <a:tab pos="2165350" algn="l"/>
                <a:tab pos="2622550" algn="l"/>
                <a:tab pos="3079750" algn="l"/>
                <a:tab pos="3536950" algn="l"/>
                <a:tab pos="3994150" algn="l"/>
                <a:tab pos="4451350" algn="l"/>
                <a:tab pos="4908550" algn="l"/>
                <a:tab pos="5365750" algn="l"/>
                <a:tab pos="5822950" algn="l"/>
                <a:tab pos="6280150" algn="l"/>
                <a:tab pos="6737350" algn="l"/>
                <a:tab pos="7194550" algn="l"/>
                <a:tab pos="7651750" algn="l"/>
                <a:tab pos="8108950" algn="l"/>
                <a:tab pos="8566150" algn="l"/>
                <a:tab pos="9023350" algn="l"/>
                <a:tab pos="948055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336550" algn="l"/>
                <a:tab pos="793750" algn="l"/>
                <a:tab pos="1250950" algn="l"/>
                <a:tab pos="1708150" algn="l"/>
                <a:tab pos="2165350" algn="l"/>
                <a:tab pos="2622550" algn="l"/>
                <a:tab pos="3079750" algn="l"/>
                <a:tab pos="3536950" algn="l"/>
                <a:tab pos="3994150" algn="l"/>
                <a:tab pos="4451350" algn="l"/>
                <a:tab pos="4908550" algn="l"/>
                <a:tab pos="5365750" algn="l"/>
                <a:tab pos="5822950" algn="l"/>
                <a:tab pos="6280150" algn="l"/>
                <a:tab pos="6737350" algn="l"/>
                <a:tab pos="7194550" algn="l"/>
                <a:tab pos="7651750" algn="l"/>
                <a:tab pos="8108950" algn="l"/>
                <a:tab pos="8566150" algn="l"/>
                <a:tab pos="9023350" algn="l"/>
                <a:tab pos="948055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336550" algn="l"/>
                <a:tab pos="793750" algn="l"/>
                <a:tab pos="1250950" algn="l"/>
                <a:tab pos="1708150" algn="l"/>
                <a:tab pos="2165350" algn="l"/>
                <a:tab pos="2622550" algn="l"/>
                <a:tab pos="3079750" algn="l"/>
                <a:tab pos="3536950" algn="l"/>
                <a:tab pos="3994150" algn="l"/>
                <a:tab pos="4451350" algn="l"/>
                <a:tab pos="4908550" algn="l"/>
                <a:tab pos="5365750" algn="l"/>
                <a:tab pos="5822950" algn="l"/>
                <a:tab pos="6280150" algn="l"/>
                <a:tab pos="6737350" algn="l"/>
                <a:tab pos="7194550" algn="l"/>
                <a:tab pos="7651750" algn="l"/>
                <a:tab pos="8108950" algn="l"/>
                <a:tab pos="8566150" algn="l"/>
                <a:tab pos="9023350" algn="l"/>
                <a:tab pos="948055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36550" algn="l"/>
                <a:tab pos="793750" algn="l"/>
                <a:tab pos="1250950" algn="l"/>
                <a:tab pos="1708150" algn="l"/>
                <a:tab pos="2165350" algn="l"/>
                <a:tab pos="2622550" algn="l"/>
                <a:tab pos="3079750" algn="l"/>
                <a:tab pos="3536950" algn="l"/>
                <a:tab pos="3994150" algn="l"/>
                <a:tab pos="4451350" algn="l"/>
                <a:tab pos="4908550" algn="l"/>
                <a:tab pos="5365750" algn="l"/>
                <a:tab pos="5822950" algn="l"/>
                <a:tab pos="6280150" algn="l"/>
                <a:tab pos="6737350" algn="l"/>
                <a:tab pos="7194550" algn="l"/>
                <a:tab pos="7651750" algn="l"/>
                <a:tab pos="8108950" algn="l"/>
                <a:tab pos="8566150" algn="l"/>
                <a:tab pos="9023350" algn="l"/>
                <a:tab pos="948055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36550" algn="l"/>
                <a:tab pos="793750" algn="l"/>
                <a:tab pos="1250950" algn="l"/>
                <a:tab pos="1708150" algn="l"/>
                <a:tab pos="2165350" algn="l"/>
                <a:tab pos="2622550" algn="l"/>
                <a:tab pos="3079750" algn="l"/>
                <a:tab pos="3536950" algn="l"/>
                <a:tab pos="3994150" algn="l"/>
                <a:tab pos="4451350" algn="l"/>
                <a:tab pos="4908550" algn="l"/>
                <a:tab pos="5365750" algn="l"/>
                <a:tab pos="5822950" algn="l"/>
                <a:tab pos="6280150" algn="l"/>
                <a:tab pos="6737350" algn="l"/>
                <a:tab pos="7194550" algn="l"/>
                <a:tab pos="7651750" algn="l"/>
                <a:tab pos="8108950" algn="l"/>
                <a:tab pos="8566150" algn="l"/>
                <a:tab pos="9023350" algn="l"/>
                <a:tab pos="948055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36550" algn="l"/>
                <a:tab pos="793750" algn="l"/>
                <a:tab pos="1250950" algn="l"/>
                <a:tab pos="1708150" algn="l"/>
                <a:tab pos="2165350" algn="l"/>
                <a:tab pos="2622550" algn="l"/>
                <a:tab pos="3079750" algn="l"/>
                <a:tab pos="3536950" algn="l"/>
                <a:tab pos="3994150" algn="l"/>
                <a:tab pos="4451350" algn="l"/>
                <a:tab pos="4908550" algn="l"/>
                <a:tab pos="5365750" algn="l"/>
                <a:tab pos="5822950" algn="l"/>
                <a:tab pos="6280150" algn="l"/>
                <a:tab pos="6737350" algn="l"/>
                <a:tab pos="7194550" algn="l"/>
                <a:tab pos="7651750" algn="l"/>
                <a:tab pos="8108950" algn="l"/>
                <a:tab pos="8566150" algn="l"/>
                <a:tab pos="9023350" algn="l"/>
                <a:tab pos="948055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36550" algn="l"/>
                <a:tab pos="793750" algn="l"/>
                <a:tab pos="1250950" algn="l"/>
                <a:tab pos="1708150" algn="l"/>
                <a:tab pos="2165350" algn="l"/>
                <a:tab pos="2622550" algn="l"/>
                <a:tab pos="3079750" algn="l"/>
                <a:tab pos="3536950" algn="l"/>
                <a:tab pos="3994150" algn="l"/>
                <a:tab pos="4451350" algn="l"/>
                <a:tab pos="4908550" algn="l"/>
                <a:tab pos="5365750" algn="l"/>
                <a:tab pos="5822950" algn="l"/>
                <a:tab pos="6280150" algn="l"/>
                <a:tab pos="6737350" algn="l"/>
                <a:tab pos="7194550" algn="l"/>
                <a:tab pos="7651750" algn="l"/>
                <a:tab pos="8108950" algn="l"/>
                <a:tab pos="8566150" algn="l"/>
                <a:tab pos="9023350" algn="l"/>
                <a:tab pos="948055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eaLnBrk="1" hangingPunct="1"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defRPr/>
            </a:pPr>
            <a:r>
              <a:rPr lang="en-US" altLang="en-US" sz="2800" b="1" u="sng"/>
              <a:t>Threshold Measures</a:t>
            </a:r>
          </a:p>
          <a:p>
            <a:pPr lvl="1" eaLnBrk="1" hangingPunct="1"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defRPr/>
            </a:pPr>
            <a:r>
              <a:rPr lang="en-US" altLang="en-US" sz="2400"/>
              <a:t>e.g., 73% of SNPs in the complete set are in LD with at least one SNP in the genotyping set at r</a:t>
            </a:r>
            <a:r>
              <a:rPr lang="en-US" altLang="en-US" sz="2400" baseline="30000"/>
              <a:t>2</a:t>
            </a:r>
            <a:r>
              <a:rPr lang="en-US" altLang="en-US" sz="2400"/>
              <a:t> </a:t>
            </a:r>
            <a:r>
              <a:rPr lang="en-US" altLang="en-US" sz="2400">
                <a:cs typeface="Arial" panose="020B0604020202020204" pitchFamily="34" charset="0"/>
              </a:rPr>
              <a:t>&gt;</a:t>
            </a:r>
            <a:r>
              <a:rPr lang="en-US" altLang="en-US" sz="2400"/>
              <a:t> 0.8</a:t>
            </a:r>
          </a:p>
          <a:p>
            <a:pPr marL="339725" eaLnBrk="1" hangingPunct="1">
              <a:spcBef>
                <a:spcPts val="700"/>
              </a:spcBef>
              <a:buSzPct val="100000"/>
              <a:defRPr/>
            </a:pPr>
            <a:endParaRPr lang="en-US" altLang="en-US" sz="2800" b="1" u="sng"/>
          </a:p>
          <a:p>
            <a:pPr eaLnBrk="1" hangingPunct="1"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defRPr/>
            </a:pPr>
            <a:r>
              <a:rPr lang="en-US" altLang="en-US" sz="2800" b="1" u="sng"/>
              <a:t>Average Measures</a:t>
            </a:r>
          </a:p>
          <a:p>
            <a:pPr lvl="1" eaLnBrk="1" hangingPunct="1"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defRPr/>
            </a:pPr>
            <a:r>
              <a:rPr lang="en-US" altLang="en-US" sz="2400"/>
              <a:t>e.g., Average maximum r</a:t>
            </a:r>
            <a:r>
              <a:rPr lang="en-US" altLang="en-US" sz="2400" baseline="30000"/>
              <a:t>2</a:t>
            </a:r>
            <a:r>
              <a:rPr lang="en-US" altLang="en-US" sz="2400"/>
              <a:t> = 0.84</a:t>
            </a:r>
          </a:p>
          <a:p>
            <a:pPr marL="339725" eaLnBrk="1" hangingPunct="1">
              <a:spcBef>
                <a:spcPts val="700"/>
              </a:spcBef>
              <a:buSzPct val="100000"/>
              <a:defRPr/>
            </a:pPr>
            <a:endParaRPr lang="en-US" altLang="en-US" sz="2800"/>
          </a:p>
          <a:p>
            <a:pPr marL="339725" eaLnBrk="1" hangingPunct="1">
              <a:spcBef>
                <a:spcPts val="700"/>
              </a:spcBef>
              <a:buSzPct val="100000"/>
              <a:defRPr/>
            </a:pPr>
            <a:endParaRPr lang="en-US" altLang="en-US" sz="2800"/>
          </a:p>
        </p:txBody>
      </p:sp>
    </p:spTree>
    <p:extLst>
      <p:ext uri="{BB962C8B-B14F-4D97-AF65-F5344CB8AC3E}">
        <p14:creationId xmlns:p14="http://schemas.microsoft.com/office/powerpoint/2010/main" val="264100548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Text Box 1"/>
          <p:cNvSpPr txBox="1"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3600"/>
              <a:t>Coverage and Sample Size</a:t>
            </a:r>
          </a:p>
        </p:txBody>
      </p:sp>
      <p:sp>
        <p:nvSpPr>
          <p:cNvPr id="43010" name="Text Box 2"/>
          <p:cNvSpPr txBox="1">
            <a:spLocks noChangeArrowheads="1"/>
          </p:cNvSpPr>
          <p:nvPr/>
        </p:nvSpPr>
        <p:spPr bwMode="auto">
          <a:xfrm>
            <a:off x="838200" y="1673225"/>
            <a:ext cx="7848600" cy="4422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 marL="336550" indent="-336550">
              <a:tabLst>
                <a:tab pos="336550" algn="l"/>
                <a:tab pos="793750" algn="l"/>
                <a:tab pos="1250950" algn="l"/>
                <a:tab pos="1708150" algn="l"/>
                <a:tab pos="2165350" algn="l"/>
                <a:tab pos="2622550" algn="l"/>
                <a:tab pos="3079750" algn="l"/>
                <a:tab pos="3536950" algn="l"/>
                <a:tab pos="3994150" algn="l"/>
                <a:tab pos="4451350" algn="l"/>
                <a:tab pos="4908550" algn="l"/>
                <a:tab pos="5365750" algn="l"/>
                <a:tab pos="5822950" algn="l"/>
                <a:tab pos="6280150" algn="l"/>
                <a:tab pos="6737350" algn="l"/>
                <a:tab pos="7194550" algn="l"/>
                <a:tab pos="7651750" algn="l"/>
                <a:tab pos="8108950" algn="l"/>
                <a:tab pos="8566150" algn="l"/>
                <a:tab pos="9023350" algn="l"/>
                <a:tab pos="948055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336550" algn="l"/>
                <a:tab pos="793750" algn="l"/>
                <a:tab pos="1250950" algn="l"/>
                <a:tab pos="1708150" algn="l"/>
                <a:tab pos="2165350" algn="l"/>
                <a:tab pos="2622550" algn="l"/>
                <a:tab pos="3079750" algn="l"/>
                <a:tab pos="3536950" algn="l"/>
                <a:tab pos="3994150" algn="l"/>
                <a:tab pos="4451350" algn="l"/>
                <a:tab pos="4908550" algn="l"/>
                <a:tab pos="5365750" algn="l"/>
                <a:tab pos="5822950" algn="l"/>
                <a:tab pos="6280150" algn="l"/>
                <a:tab pos="6737350" algn="l"/>
                <a:tab pos="7194550" algn="l"/>
                <a:tab pos="7651750" algn="l"/>
                <a:tab pos="8108950" algn="l"/>
                <a:tab pos="8566150" algn="l"/>
                <a:tab pos="9023350" algn="l"/>
                <a:tab pos="948055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336550" algn="l"/>
                <a:tab pos="793750" algn="l"/>
                <a:tab pos="1250950" algn="l"/>
                <a:tab pos="1708150" algn="l"/>
                <a:tab pos="2165350" algn="l"/>
                <a:tab pos="2622550" algn="l"/>
                <a:tab pos="3079750" algn="l"/>
                <a:tab pos="3536950" algn="l"/>
                <a:tab pos="3994150" algn="l"/>
                <a:tab pos="4451350" algn="l"/>
                <a:tab pos="4908550" algn="l"/>
                <a:tab pos="5365750" algn="l"/>
                <a:tab pos="5822950" algn="l"/>
                <a:tab pos="6280150" algn="l"/>
                <a:tab pos="6737350" algn="l"/>
                <a:tab pos="7194550" algn="l"/>
                <a:tab pos="7651750" algn="l"/>
                <a:tab pos="8108950" algn="l"/>
                <a:tab pos="8566150" algn="l"/>
                <a:tab pos="9023350" algn="l"/>
                <a:tab pos="948055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336550" algn="l"/>
                <a:tab pos="793750" algn="l"/>
                <a:tab pos="1250950" algn="l"/>
                <a:tab pos="1708150" algn="l"/>
                <a:tab pos="2165350" algn="l"/>
                <a:tab pos="2622550" algn="l"/>
                <a:tab pos="3079750" algn="l"/>
                <a:tab pos="3536950" algn="l"/>
                <a:tab pos="3994150" algn="l"/>
                <a:tab pos="4451350" algn="l"/>
                <a:tab pos="4908550" algn="l"/>
                <a:tab pos="5365750" algn="l"/>
                <a:tab pos="5822950" algn="l"/>
                <a:tab pos="6280150" algn="l"/>
                <a:tab pos="6737350" algn="l"/>
                <a:tab pos="7194550" algn="l"/>
                <a:tab pos="7651750" algn="l"/>
                <a:tab pos="8108950" algn="l"/>
                <a:tab pos="8566150" algn="l"/>
                <a:tab pos="9023350" algn="l"/>
                <a:tab pos="948055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336550" algn="l"/>
                <a:tab pos="793750" algn="l"/>
                <a:tab pos="1250950" algn="l"/>
                <a:tab pos="1708150" algn="l"/>
                <a:tab pos="2165350" algn="l"/>
                <a:tab pos="2622550" algn="l"/>
                <a:tab pos="3079750" algn="l"/>
                <a:tab pos="3536950" algn="l"/>
                <a:tab pos="3994150" algn="l"/>
                <a:tab pos="4451350" algn="l"/>
                <a:tab pos="4908550" algn="l"/>
                <a:tab pos="5365750" algn="l"/>
                <a:tab pos="5822950" algn="l"/>
                <a:tab pos="6280150" algn="l"/>
                <a:tab pos="6737350" algn="l"/>
                <a:tab pos="7194550" algn="l"/>
                <a:tab pos="7651750" algn="l"/>
                <a:tab pos="8108950" algn="l"/>
                <a:tab pos="8566150" algn="l"/>
                <a:tab pos="9023350" algn="l"/>
                <a:tab pos="948055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36550" algn="l"/>
                <a:tab pos="793750" algn="l"/>
                <a:tab pos="1250950" algn="l"/>
                <a:tab pos="1708150" algn="l"/>
                <a:tab pos="2165350" algn="l"/>
                <a:tab pos="2622550" algn="l"/>
                <a:tab pos="3079750" algn="l"/>
                <a:tab pos="3536950" algn="l"/>
                <a:tab pos="3994150" algn="l"/>
                <a:tab pos="4451350" algn="l"/>
                <a:tab pos="4908550" algn="l"/>
                <a:tab pos="5365750" algn="l"/>
                <a:tab pos="5822950" algn="l"/>
                <a:tab pos="6280150" algn="l"/>
                <a:tab pos="6737350" algn="l"/>
                <a:tab pos="7194550" algn="l"/>
                <a:tab pos="7651750" algn="l"/>
                <a:tab pos="8108950" algn="l"/>
                <a:tab pos="8566150" algn="l"/>
                <a:tab pos="9023350" algn="l"/>
                <a:tab pos="948055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36550" algn="l"/>
                <a:tab pos="793750" algn="l"/>
                <a:tab pos="1250950" algn="l"/>
                <a:tab pos="1708150" algn="l"/>
                <a:tab pos="2165350" algn="l"/>
                <a:tab pos="2622550" algn="l"/>
                <a:tab pos="3079750" algn="l"/>
                <a:tab pos="3536950" algn="l"/>
                <a:tab pos="3994150" algn="l"/>
                <a:tab pos="4451350" algn="l"/>
                <a:tab pos="4908550" algn="l"/>
                <a:tab pos="5365750" algn="l"/>
                <a:tab pos="5822950" algn="l"/>
                <a:tab pos="6280150" algn="l"/>
                <a:tab pos="6737350" algn="l"/>
                <a:tab pos="7194550" algn="l"/>
                <a:tab pos="7651750" algn="l"/>
                <a:tab pos="8108950" algn="l"/>
                <a:tab pos="8566150" algn="l"/>
                <a:tab pos="9023350" algn="l"/>
                <a:tab pos="948055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36550" algn="l"/>
                <a:tab pos="793750" algn="l"/>
                <a:tab pos="1250950" algn="l"/>
                <a:tab pos="1708150" algn="l"/>
                <a:tab pos="2165350" algn="l"/>
                <a:tab pos="2622550" algn="l"/>
                <a:tab pos="3079750" algn="l"/>
                <a:tab pos="3536950" algn="l"/>
                <a:tab pos="3994150" algn="l"/>
                <a:tab pos="4451350" algn="l"/>
                <a:tab pos="4908550" algn="l"/>
                <a:tab pos="5365750" algn="l"/>
                <a:tab pos="5822950" algn="l"/>
                <a:tab pos="6280150" algn="l"/>
                <a:tab pos="6737350" algn="l"/>
                <a:tab pos="7194550" algn="l"/>
                <a:tab pos="7651750" algn="l"/>
                <a:tab pos="8108950" algn="l"/>
                <a:tab pos="8566150" algn="l"/>
                <a:tab pos="9023350" algn="l"/>
                <a:tab pos="948055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36550" algn="l"/>
                <a:tab pos="793750" algn="l"/>
                <a:tab pos="1250950" algn="l"/>
                <a:tab pos="1708150" algn="l"/>
                <a:tab pos="2165350" algn="l"/>
                <a:tab pos="2622550" algn="l"/>
                <a:tab pos="3079750" algn="l"/>
                <a:tab pos="3536950" algn="l"/>
                <a:tab pos="3994150" algn="l"/>
                <a:tab pos="4451350" algn="l"/>
                <a:tab pos="4908550" algn="l"/>
                <a:tab pos="5365750" algn="l"/>
                <a:tab pos="5822950" algn="l"/>
                <a:tab pos="6280150" algn="l"/>
                <a:tab pos="6737350" algn="l"/>
                <a:tab pos="7194550" algn="l"/>
                <a:tab pos="7651750" algn="l"/>
                <a:tab pos="8108950" algn="l"/>
                <a:tab pos="8566150" algn="l"/>
                <a:tab pos="9023350" algn="l"/>
                <a:tab pos="948055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eaLnBrk="1" hangingPunct="1"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defRPr/>
            </a:pPr>
            <a:r>
              <a:rPr lang="en-US" altLang="en-US" sz="2800"/>
              <a:t>Sample size required for Direct Association, n</a:t>
            </a:r>
          </a:p>
          <a:p>
            <a:pPr eaLnBrk="1" hangingPunct="1"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defRPr/>
            </a:pPr>
            <a:r>
              <a:rPr lang="en-US" altLang="en-US" sz="2800"/>
              <a:t>Sample size for Indirect Association</a:t>
            </a:r>
          </a:p>
          <a:p>
            <a:pPr marL="339725" eaLnBrk="1" hangingPunct="1">
              <a:spcBef>
                <a:spcPts val="700"/>
              </a:spcBef>
              <a:buSzPct val="100000"/>
              <a:defRPr/>
            </a:pPr>
            <a:r>
              <a:rPr lang="en-US" altLang="en-US" sz="2800"/>
              <a:t>		n* =  n/ r</a:t>
            </a:r>
            <a:r>
              <a:rPr lang="en-US" altLang="en-US" sz="2800" baseline="30000"/>
              <a:t>2</a:t>
            </a:r>
          </a:p>
          <a:p>
            <a:pPr marL="339725" eaLnBrk="1" hangingPunct="1">
              <a:spcBef>
                <a:spcPts val="700"/>
              </a:spcBef>
              <a:buSzPct val="100000"/>
              <a:defRPr/>
            </a:pPr>
            <a:endParaRPr lang="en-US" altLang="en-US" sz="2800"/>
          </a:p>
          <a:p>
            <a:pPr eaLnBrk="1" hangingPunct="1"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defRPr/>
            </a:pPr>
            <a:r>
              <a:rPr lang="en-US" altLang="en-US" sz="2800"/>
              <a:t>For r</a:t>
            </a:r>
            <a:r>
              <a:rPr lang="en-US" altLang="en-US" sz="2800" baseline="30000"/>
              <a:t>2</a:t>
            </a:r>
            <a:r>
              <a:rPr lang="en-US" altLang="en-US" sz="2800"/>
              <a:t> = 0.8, increase is 25%</a:t>
            </a:r>
          </a:p>
          <a:p>
            <a:pPr eaLnBrk="1" hangingPunct="1"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defRPr/>
            </a:pPr>
            <a:r>
              <a:rPr lang="en-US" altLang="en-US" sz="2800"/>
              <a:t>For r</a:t>
            </a:r>
            <a:r>
              <a:rPr lang="en-US" altLang="en-US" sz="2800" baseline="30000"/>
              <a:t>2</a:t>
            </a:r>
            <a:r>
              <a:rPr lang="en-US" altLang="en-US" sz="2800"/>
              <a:t> = 0.5, increase is 100%</a:t>
            </a:r>
          </a:p>
          <a:p>
            <a:pPr marL="339725" eaLnBrk="1" hangingPunct="1">
              <a:spcBef>
                <a:spcPts val="700"/>
              </a:spcBef>
              <a:buSzPct val="100000"/>
              <a:defRPr/>
            </a:pPr>
            <a:endParaRPr lang="en-US" altLang="en-US" sz="2800"/>
          </a:p>
        </p:txBody>
      </p:sp>
    </p:spTree>
    <p:extLst>
      <p:ext uri="{BB962C8B-B14F-4D97-AF65-F5344CB8AC3E}">
        <p14:creationId xmlns:p14="http://schemas.microsoft.com/office/powerpoint/2010/main" val="2875437063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1"/>
          <p:cNvSpPr txBox="1">
            <a:spLocks noChangeArrowheads="1"/>
          </p:cNvSpPr>
          <p:nvPr/>
        </p:nvSpPr>
        <p:spPr bwMode="auto">
          <a:xfrm>
            <a:off x="457200" y="0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4400"/>
              <a:t>Overview</a:t>
            </a:r>
          </a:p>
        </p:txBody>
      </p:sp>
      <p:sp>
        <p:nvSpPr>
          <p:cNvPr id="6147" name="Text Box 2"/>
          <p:cNvSpPr txBox="1">
            <a:spLocks noChangeArrowheads="1"/>
          </p:cNvSpPr>
          <p:nvPr/>
        </p:nvSpPr>
        <p:spPr bwMode="auto">
          <a:xfrm>
            <a:off x="457200" y="1371600"/>
            <a:ext cx="8229600" cy="4700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 marL="427038" indent="-215900"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eaLnBrk="1" hangingPunct="1">
              <a:spcBef>
                <a:spcPts val="700"/>
              </a:spcBef>
            </a:pPr>
            <a:r>
              <a:rPr lang="en-US" altLang="en-US" dirty="0">
                <a:solidFill>
                  <a:schemeClr val="bg2">
                    <a:lumMod val="20000"/>
                    <a:lumOff val="80000"/>
                  </a:schemeClr>
                </a:solidFill>
              </a:rPr>
              <a:t>1. Association Studies</a:t>
            </a:r>
          </a:p>
          <a:p>
            <a:pPr eaLnBrk="1" hangingPunct="1">
              <a:buSzPct val="45000"/>
            </a:pPr>
            <a:r>
              <a:rPr lang="en-US" altLang="en-US" dirty="0">
                <a:solidFill>
                  <a:schemeClr val="bg2">
                    <a:lumMod val="20000"/>
                    <a:lumOff val="80000"/>
                  </a:schemeClr>
                </a:solidFill>
              </a:rPr>
              <a:t>2. Association Analysis </a:t>
            </a:r>
          </a:p>
          <a:p>
            <a:pPr eaLnBrk="1" hangingPunct="1">
              <a:buSzPct val="45000"/>
            </a:pPr>
            <a:r>
              <a:rPr lang="en-US" altLang="en-US" dirty="0">
                <a:solidFill>
                  <a:schemeClr val="bg2">
                    <a:lumMod val="20000"/>
                    <a:lumOff val="80000"/>
                  </a:schemeClr>
                </a:solidFill>
              </a:rPr>
              <a:t>3. Candidate Gene Studies</a:t>
            </a:r>
          </a:p>
          <a:p>
            <a:pPr eaLnBrk="1" hangingPunct="1">
              <a:buSzPct val="45000"/>
            </a:pPr>
            <a:r>
              <a:rPr lang="en-US" altLang="en-US" dirty="0"/>
              <a:t>4. Statistical Power </a:t>
            </a:r>
          </a:p>
        </p:txBody>
      </p:sp>
    </p:spTree>
    <p:extLst>
      <p:ext uri="{BB962C8B-B14F-4D97-AF65-F5344CB8AC3E}">
        <p14:creationId xmlns:p14="http://schemas.microsoft.com/office/powerpoint/2010/main" val="121593515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4A6E11-0310-8845-BAFA-9872CC40B0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4. Statistical Power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2D62DB-0944-C844-9C4C-1223048446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Probability a test will reject a null hypothesis when alternative is true </a:t>
            </a:r>
          </a:p>
          <a:p>
            <a:r>
              <a:rPr lang="en-US" dirty="0"/>
              <a:t>1-Prob(Type II error, false negative)</a:t>
            </a:r>
          </a:p>
          <a:p>
            <a:endParaRPr lang="en-US" dirty="0"/>
          </a:p>
          <a:p>
            <a:r>
              <a:rPr lang="en-US" dirty="0"/>
              <a:t>Type II error = false positive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093748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4A6E11-0310-8845-BAFA-9872CC40B0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Statistical Power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2D62DB-0944-C844-9C4C-1223048446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CaTs</a:t>
            </a:r>
            <a:r>
              <a:rPr lang="en-US" dirty="0"/>
              <a:t>: </a:t>
            </a:r>
            <a:r>
              <a:rPr lang="en-US" dirty="0">
                <a:hlinkClick r:id="rId2"/>
              </a:rPr>
              <a:t>http://csg.sph.umich.edu/abecasis/cats/gas_power_calculator/index.html</a:t>
            </a:r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34674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 Box 1"/>
          <p:cNvSpPr txBox="1">
            <a:spLocks noChangeArrowheads="1"/>
          </p:cNvSpPr>
          <p:nvPr/>
        </p:nvSpPr>
        <p:spPr bwMode="auto">
          <a:xfrm>
            <a:off x="457200" y="274638"/>
            <a:ext cx="8229600" cy="9445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4000" dirty="0"/>
              <a:t>1. Association Studies </a:t>
            </a:r>
          </a:p>
        </p:txBody>
      </p:sp>
      <p:sp>
        <p:nvSpPr>
          <p:cNvPr id="14339" name="Text Box 2"/>
          <p:cNvSpPr txBox="1">
            <a:spLocks noChangeArrowheads="1"/>
          </p:cNvSpPr>
          <p:nvPr/>
        </p:nvSpPr>
        <p:spPr bwMode="auto">
          <a:xfrm>
            <a:off x="685800" y="1524000"/>
            <a:ext cx="7772400" cy="3870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 marL="336550" indent="-336550"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36550" algn="l"/>
                <a:tab pos="793750" algn="l"/>
                <a:tab pos="1250950" algn="l"/>
                <a:tab pos="1708150" algn="l"/>
                <a:tab pos="2165350" algn="l"/>
                <a:tab pos="2622550" algn="l"/>
                <a:tab pos="3079750" algn="l"/>
                <a:tab pos="3536950" algn="l"/>
                <a:tab pos="3994150" algn="l"/>
                <a:tab pos="4451350" algn="l"/>
                <a:tab pos="4908550" algn="l"/>
                <a:tab pos="5365750" algn="l"/>
                <a:tab pos="5822950" algn="l"/>
                <a:tab pos="6280150" algn="l"/>
                <a:tab pos="6737350" algn="l"/>
                <a:tab pos="7194550" algn="l"/>
                <a:tab pos="7651750" algn="l"/>
                <a:tab pos="8108950" algn="l"/>
                <a:tab pos="8566150" algn="l"/>
                <a:tab pos="9023350" algn="l"/>
                <a:tab pos="948055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 marL="736600" indent="-279400"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36550" algn="l"/>
                <a:tab pos="793750" algn="l"/>
                <a:tab pos="1250950" algn="l"/>
                <a:tab pos="1708150" algn="l"/>
                <a:tab pos="2165350" algn="l"/>
                <a:tab pos="2622550" algn="l"/>
                <a:tab pos="3079750" algn="l"/>
                <a:tab pos="3536950" algn="l"/>
                <a:tab pos="3994150" algn="l"/>
                <a:tab pos="4451350" algn="l"/>
                <a:tab pos="4908550" algn="l"/>
                <a:tab pos="5365750" algn="l"/>
                <a:tab pos="5822950" algn="l"/>
                <a:tab pos="6280150" algn="l"/>
                <a:tab pos="6737350" algn="l"/>
                <a:tab pos="7194550" algn="l"/>
                <a:tab pos="7651750" algn="l"/>
                <a:tab pos="8108950" algn="l"/>
                <a:tab pos="8566150" algn="l"/>
                <a:tab pos="9023350" algn="l"/>
                <a:tab pos="948055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36550" algn="l"/>
                <a:tab pos="793750" algn="l"/>
                <a:tab pos="1250950" algn="l"/>
                <a:tab pos="1708150" algn="l"/>
                <a:tab pos="2165350" algn="l"/>
                <a:tab pos="2622550" algn="l"/>
                <a:tab pos="3079750" algn="l"/>
                <a:tab pos="3536950" algn="l"/>
                <a:tab pos="3994150" algn="l"/>
                <a:tab pos="4451350" algn="l"/>
                <a:tab pos="4908550" algn="l"/>
                <a:tab pos="5365750" algn="l"/>
                <a:tab pos="5822950" algn="l"/>
                <a:tab pos="6280150" algn="l"/>
                <a:tab pos="6737350" algn="l"/>
                <a:tab pos="7194550" algn="l"/>
                <a:tab pos="7651750" algn="l"/>
                <a:tab pos="8108950" algn="l"/>
                <a:tab pos="8566150" algn="l"/>
                <a:tab pos="9023350" algn="l"/>
                <a:tab pos="948055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36550" algn="l"/>
                <a:tab pos="793750" algn="l"/>
                <a:tab pos="1250950" algn="l"/>
                <a:tab pos="1708150" algn="l"/>
                <a:tab pos="2165350" algn="l"/>
                <a:tab pos="2622550" algn="l"/>
                <a:tab pos="3079750" algn="l"/>
                <a:tab pos="3536950" algn="l"/>
                <a:tab pos="3994150" algn="l"/>
                <a:tab pos="4451350" algn="l"/>
                <a:tab pos="4908550" algn="l"/>
                <a:tab pos="5365750" algn="l"/>
                <a:tab pos="5822950" algn="l"/>
                <a:tab pos="6280150" algn="l"/>
                <a:tab pos="6737350" algn="l"/>
                <a:tab pos="7194550" algn="l"/>
                <a:tab pos="7651750" algn="l"/>
                <a:tab pos="8108950" algn="l"/>
                <a:tab pos="8566150" algn="l"/>
                <a:tab pos="9023350" algn="l"/>
                <a:tab pos="948055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36550" algn="l"/>
                <a:tab pos="793750" algn="l"/>
                <a:tab pos="1250950" algn="l"/>
                <a:tab pos="1708150" algn="l"/>
                <a:tab pos="2165350" algn="l"/>
                <a:tab pos="2622550" algn="l"/>
                <a:tab pos="3079750" algn="l"/>
                <a:tab pos="3536950" algn="l"/>
                <a:tab pos="3994150" algn="l"/>
                <a:tab pos="4451350" algn="l"/>
                <a:tab pos="4908550" algn="l"/>
                <a:tab pos="5365750" algn="l"/>
                <a:tab pos="5822950" algn="l"/>
                <a:tab pos="6280150" algn="l"/>
                <a:tab pos="6737350" algn="l"/>
                <a:tab pos="7194550" algn="l"/>
                <a:tab pos="7651750" algn="l"/>
                <a:tab pos="8108950" algn="l"/>
                <a:tab pos="8566150" algn="l"/>
                <a:tab pos="9023350" algn="l"/>
                <a:tab pos="948055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36550" algn="l"/>
                <a:tab pos="793750" algn="l"/>
                <a:tab pos="1250950" algn="l"/>
                <a:tab pos="1708150" algn="l"/>
                <a:tab pos="2165350" algn="l"/>
                <a:tab pos="2622550" algn="l"/>
                <a:tab pos="3079750" algn="l"/>
                <a:tab pos="3536950" algn="l"/>
                <a:tab pos="3994150" algn="l"/>
                <a:tab pos="4451350" algn="l"/>
                <a:tab pos="4908550" algn="l"/>
                <a:tab pos="5365750" algn="l"/>
                <a:tab pos="5822950" algn="l"/>
                <a:tab pos="6280150" algn="l"/>
                <a:tab pos="6737350" algn="l"/>
                <a:tab pos="7194550" algn="l"/>
                <a:tab pos="7651750" algn="l"/>
                <a:tab pos="8108950" algn="l"/>
                <a:tab pos="8566150" algn="l"/>
                <a:tab pos="9023350" algn="l"/>
                <a:tab pos="948055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36550" algn="l"/>
                <a:tab pos="793750" algn="l"/>
                <a:tab pos="1250950" algn="l"/>
                <a:tab pos="1708150" algn="l"/>
                <a:tab pos="2165350" algn="l"/>
                <a:tab pos="2622550" algn="l"/>
                <a:tab pos="3079750" algn="l"/>
                <a:tab pos="3536950" algn="l"/>
                <a:tab pos="3994150" algn="l"/>
                <a:tab pos="4451350" algn="l"/>
                <a:tab pos="4908550" algn="l"/>
                <a:tab pos="5365750" algn="l"/>
                <a:tab pos="5822950" algn="l"/>
                <a:tab pos="6280150" algn="l"/>
                <a:tab pos="6737350" algn="l"/>
                <a:tab pos="7194550" algn="l"/>
                <a:tab pos="7651750" algn="l"/>
                <a:tab pos="8108950" algn="l"/>
                <a:tab pos="8566150" algn="l"/>
                <a:tab pos="9023350" algn="l"/>
                <a:tab pos="948055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36550" algn="l"/>
                <a:tab pos="793750" algn="l"/>
                <a:tab pos="1250950" algn="l"/>
                <a:tab pos="1708150" algn="l"/>
                <a:tab pos="2165350" algn="l"/>
                <a:tab pos="2622550" algn="l"/>
                <a:tab pos="3079750" algn="l"/>
                <a:tab pos="3536950" algn="l"/>
                <a:tab pos="3994150" algn="l"/>
                <a:tab pos="4451350" algn="l"/>
                <a:tab pos="4908550" algn="l"/>
                <a:tab pos="5365750" algn="l"/>
                <a:tab pos="5822950" algn="l"/>
                <a:tab pos="6280150" algn="l"/>
                <a:tab pos="6737350" algn="l"/>
                <a:tab pos="7194550" algn="l"/>
                <a:tab pos="7651750" algn="l"/>
                <a:tab pos="8108950" algn="l"/>
                <a:tab pos="8566150" algn="l"/>
                <a:tab pos="9023350" algn="l"/>
                <a:tab pos="948055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36550" algn="l"/>
                <a:tab pos="793750" algn="l"/>
                <a:tab pos="1250950" algn="l"/>
                <a:tab pos="1708150" algn="l"/>
                <a:tab pos="2165350" algn="l"/>
                <a:tab pos="2622550" algn="l"/>
                <a:tab pos="3079750" algn="l"/>
                <a:tab pos="3536950" algn="l"/>
                <a:tab pos="3994150" algn="l"/>
                <a:tab pos="4451350" algn="l"/>
                <a:tab pos="4908550" algn="l"/>
                <a:tab pos="5365750" algn="l"/>
                <a:tab pos="5822950" algn="l"/>
                <a:tab pos="6280150" algn="l"/>
                <a:tab pos="6737350" algn="l"/>
                <a:tab pos="7194550" algn="l"/>
                <a:tab pos="7651750" algn="l"/>
                <a:tab pos="8108950" algn="l"/>
                <a:tab pos="8566150" algn="l"/>
                <a:tab pos="9023350" algn="l"/>
                <a:tab pos="948055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eaLnBrk="1" hangingPunct="1">
              <a:buFont typeface="Arial" panose="020B0604020202020204" pitchFamily="34" charset="0"/>
              <a:buChar char="•"/>
            </a:pPr>
            <a:r>
              <a:rPr lang="en-US" altLang="en-US" dirty="0">
                <a:cs typeface="Times New Roman" panose="02020603050405020304" pitchFamily="18" charset="0"/>
              </a:rPr>
              <a:t>Have rapidly expanded over past decade</a:t>
            </a:r>
          </a:p>
          <a:p>
            <a:pPr eaLnBrk="1" hangingPunct="1">
              <a:buFont typeface="Arial" panose="020B0604020202020204" pitchFamily="34" charset="0"/>
              <a:buChar char="•"/>
            </a:pPr>
            <a:r>
              <a:rPr lang="en-US" altLang="en-US" dirty="0">
                <a:cs typeface="Times New Roman" panose="02020603050405020304" pitchFamily="18" charset="0"/>
              </a:rPr>
              <a:t>Reflects a number of good properties, including:</a:t>
            </a:r>
          </a:p>
          <a:p>
            <a:pPr lvl="1" eaLnBrk="1" hangingPunct="1">
              <a:buSzPct val="45000"/>
              <a:buFont typeface="Wingdings" panose="05000000000000000000" pitchFamily="2" charset="2"/>
              <a:buChar char=""/>
            </a:pPr>
            <a:r>
              <a:rPr lang="en-US" altLang="en-US" dirty="0">
                <a:cs typeface="Times New Roman" panose="02020603050405020304" pitchFamily="18" charset="0"/>
              </a:rPr>
              <a:t>Ease, since no large pedigrees</a:t>
            </a:r>
          </a:p>
          <a:p>
            <a:pPr lvl="1" eaLnBrk="1" hangingPunct="1">
              <a:buSzPct val="45000"/>
              <a:buFont typeface="Wingdings" panose="05000000000000000000" pitchFamily="2" charset="2"/>
              <a:buChar char=""/>
            </a:pPr>
            <a:r>
              <a:rPr lang="en-US" altLang="en-US" dirty="0">
                <a:cs typeface="Times New Roman" panose="02020603050405020304" pitchFamily="18" charset="0"/>
              </a:rPr>
              <a:t>Potential for being more powerful than older linkage-based approaches</a:t>
            </a:r>
          </a:p>
        </p:txBody>
      </p:sp>
      <p:sp>
        <p:nvSpPr>
          <p:cNvPr id="4" name="Text Box 3">
            <a:extLst>
              <a:ext uri="{FF2B5EF4-FFF2-40B4-BE49-F238E27FC236}">
                <a16:creationId xmlns:a16="http://schemas.microsoft.com/office/drawing/2014/main" id="{4A65C53A-3628-F042-8A93-4F598B06146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45113" y="6415088"/>
            <a:ext cx="3717925" cy="368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800" dirty="0" err="1"/>
              <a:t>Risch</a:t>
            </a:r>
            <a:r>
              <a:rPr lang="en-US" altLang="en-US" sz="1800" dirty="0"/>
              <a:t> &amp; </a:t>
            </a:r>
            <a:r>
              <a:rPr lang="en-US" altLang="en-US" sz="1800" dirty="0" err="1"/>
              <a:t>Merikangas</a:t>
            </a:r>
            <a:r>
              <a:rPr lang="en-US" altLang="en-US" sz="1800" dirty="0"/>
              <a:t>, Science 1996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GB" sz="4000" dirty="0">
                <a:cs typeface="+mj-cs"/>
              </a:rPr>
              <a:t>Association Study Approaches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pPr marL="514350" indent="-514350" eaLnBrk="1" hangingPunct="1">
              <a:buFont typeface="+mj-lt"/>
              <a:buAutoNum type="arabicPeriod"/>
              <a:defRPr/>
            </a:pPr>
            <a:r>
              <a:rPr lang="en-GB" dirty="0">
                <a:cs typeface="+mn-cs"/>
              </a:rPr>
              <a:t>Direct vs. Indirect</a:t>
            </a:r>
          </a:p>
          <a:p>
            <a:pPr marL="514350" indent="-514350" eaLnBrk="1" hangingPunct="1">
              <a:buFont typeface="+mj-lt"/>
              <a:buAutoNum type="arabicPeriod"/>
              <a:defRPr/>
            </a:pPr>
            <a:r>
              <a:rPr lang="en-GB" dirty="0">
                <a:cs typeface="+mn-cs"/>
              </a:rPr>
              <a:t>Candidate genes: hypotheses about biological mechanisms. </a:t>
            </a:r>
          </a:p>
          <a:p>
            <a:pPr marL="971550" lvl="1" indent="-514350" eaLnBrk="1" hangingPunct="1">
              <a:buFont typeface="Arial" panose="020B0604020202020204" pitchFamily="34" charset="0"/>
              <a:buChar char="•"/>
              <a:defRPr/>
            </a:pPr>
            <a:r>
              <a:rPr lang="en-GB" dirty="0"/>
              <a:t>Functional</a:t>
            </a:r>
          </a:p>
          <a:p>
            <a:pPr marL="971550" lvl="1" indent="-514350" eaLnBrk="1" hangingPunct="1">
              <a:buFont typeface="Arial" panose="020B0604020202020204" pitchFamily="34" charset="0"/>
              <a:buChar char="•"/>
              <a:defRPr/>
            </a:pPr>
            <a:r>
              <a:rPr lang="en-GB" dirty="0"/>
              <a:t>All common variants</a:t>
            </a:r>
          </a:p>
          <a:p>
            <a:pPr marL="971550" lvl="1" indent="-514350" eaLnBrk="1" hangingPunct="1">
              <a:buFont typeface="Arial" panose="020B0604020202020204" pitchFamily="34" charset="0"/>
              <a:buChar char="•"/>
              <a:defRPr/>
            </a:pPr>
            <a:r>
              <a:rPr lang="en-GB" dirty="0" err="1"/>
              <a:t>Exome</a:t>
            </a:r>
            <a:r>
              <a:rPr lang="en-GB" dirty="0"/>
              <a:t> arrays</a:t>
            </a:r>
          </a:p>
          <a:p>
            <a:pPr marL="514350" indent="-514350" eaLnBrk="1" hangingPunct="1">
              <a:buFont typeface="+mj-lt"/>
              <a:buAutoNum type="arabicPeriod"/>
              <a:defRPr/>
            </a:pPr>
            <a:r>
              <a:rPr lang="en-GB" dirty="0">
                <a:cs typeface="+mn-cs"/>
              </a:rPr>
              <a:t>All common variants in genome (GWAS)</a:t>
            </a:r>
          </a:p>
          <a:p>
            <a:pPr marL="514350" indent="-514350" eaLnBrk="1" hangingPunct="1">
              <a:buFont typeface="+mj-lt"/>
              <a:buAutoNum type="arabicPeriod"/>
              <a:defRPr/>
            </a:pPr>
            <a:r>
              <a:rPr lang="en-GB" dirty="0">
                <a:cs typeface="+mn-cs"/>
              </a:rPr>
              <a:t>All variants in genes/genome (sequencing)</a:t>
            </a:r>
          </a:p>
          <a:p>
            <a:pPr marL="971550" lvl="1" indent="-514350" eaLnBrk="1" hangingPunct="1">
              <a:buFont typeface="Arial" panose="020B0604020202020204" pitchFamily="34" charset="0"/>
              <a:buChar char="•"/>
              <a:defRPr/>
            </a:pPr>
            <a:r>
              <a:rPr lang="en-GB" dirty="0"/>
              <a:t>Expensive</a:t>
            </a:r>
          </a:p>
        </p:txBody>
      </p:sp>
    </p:spTree>
    <p:extLst>
      <p:ext uri="{BB962C8B-B14F-4D97-AF65-F5344CB8AC3E}">
        <p14:creationId xmlns:p14="http://schemas.microsoft.com/office/powerpoint/2010/main" val="10354021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ext Box 1"/>
          <p:cNvSpPr txBox="1">
            <a:spLocks noChangeArrowheads="1"/>
          </p:cNvSpPr>
          <p:nvPr/>
        </p:nvSpPr>
        <p:spPr bwMode="auto">
          <a:xfrm>
            <a:off x="416719" y="157163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4000" dirty="0">
                <a:latin typeface="+mj-lt"/>
              </a:rPr>
              <a:t>Direct vs Indirect Association</a:t>
            </a:r>
          </a:p>
        </p:txBody>
      </p:sp>
      <p:pic>
        <p:nvPicPr>
          <p:cNvPr id="1843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252663"/>
            <a:ext cx="8534400" cy="1862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18436" name="Text Box 3"/>
          <p:cNvSpPr txBox="1">
            <a:spLocks noChangeArrowheads="1"/>
          </p:cNvSpPr>
          <p:nvPr/>
        </p:nvSpPr>
        <p:spPr bwMode="auto">
          <a:xfrm>
            <a:off x="365125" y="4684713"/>
            <a:ext cx="184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 altLang="en-US"/>
          </a:p>
        </p:txBody>
      </p:sp>
      <p:sp>
        <p:nvSpPr>
          <p:cNvPr id="18437" name="Text Box 4"/>
          <p:cNvSpPr txBox="1">
            <a:spLocks noChangeArrowheads="1"/>
          </p:cNvSpPr>
          <p:nvPr/>
        </p:nvSpPr>
        <p:spPr bwMode="auto">
          <a:xfrm>
            <a:off x="6264275" y="4144963"/>
            <a:ext cx="2630488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200">
                <a:latin typeface="Calibri" panose="020F0502020204030204" pitchFamily="34" charset="0"/>
                <a:ea typeface="Microsoft YaHei" panose="020B0503020204020204" pitchFamily="34" charset="-122"/>
              </a:rPr>
              <a:t>Hirschhorn &amp; Daly, Nat Rev Genet 2005</a:t>
            </a:r>
          </a:p>
        </p:txBody>
      </p:sp>
      <p:grpSp>
        <p:nvGrpSpPr>
          <p:cNvPr id="11269" name="Group 5"/>
          <p:cNvGrpSpPr>
            <a:grpSpLocks/>
          </p:cNvGrpSpPr>
          <p:nvPr/>
        </p:nvGrpSpPr>
        <p:grpSpPr bwMode="auto">
          <a:xfrm>
            <a:off x="2286000" y="4267201"/>
            <a:ext cx="3579813" cy="1390651"/>
            <a:chOff x="1440" y="2688"/>
            <a:chExt cx="2255" cy="876"/>
          </a:xfrm>
        </p:grpSpPr>
        <p:sp>
          <p:nvSpPr>
            <p:cNvPr id="18441" name="Text Box 6"/>
            <p:cNvSpPr txBox="1">
              <a:spLocks noChangeArrowheads="1"/>
            </p:cNvSpPr>
            <p:nvPr/>
          </p:nvSpPr>
          <p:spPr bwMode="auto">
            <a:xfrm>
              <a:off x="1824" y="3333"/>
              <a:ext cx="1677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3465A4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90000" tIns="46800" rIns="90000" bIns="46800">
              <a:spAutoFit/>
            </a:bodyPr>
            <a:lstStyle>
              <a:lvl1pPr>
                <a:spcBef>
                  <a:spcPts val="800"/>
                </a:spcBef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3200">
                  <a:solidFill>
                    <a:srgbClr val="00000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>
                <a:spcBef>
                  <a:spcPts val="700"/>
                </a:spcBef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800">
                  <a:solidFill>
                    <a:srgbClr val="00000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>
                <a:spcBef>
                  <a:spcPts val="600"/>
                </a:spcBef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>
                <a:spcBef>
                  <a:spcPts val="500"/>
                </a:spcBef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>
                <a:spcBef>
                  <a:spcPts val="500"/>
                </a:spcBef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800" dirty="0">
                  <a:latin typeface="Calibri" panose="020F0502020204030204" pitchFamily="34" charset="0"/>
                  <a:ea typeface="Microsoft YaHei" panose="020B0503020204020204" pitchFamily="34" charset="-122"/>
                </a:rPr>
                <a:t>Candidate Gene  or  GWAS</a:t>
              </a:r>
            </a:p>
          </p:txBody>
        </p:sp>
        <p:sp>
          <p:nvSpPr>
            <p:cNvPr id="18442" name="Line 7"/>
            <p:cNvSpPr>
              <a:spLocks noChangeShapeType="1"/>
            </p:cNvSpPr>
            <p:nvPr/>
          </p:nvSpPr>
          <p:spPr bwMode="auto">
            <a:xfrm>
              <a:off x="1440" y="2699"/>
              <a:ext cx="526" cy="525"/>
            </a:xfrm>
            <a:prstGeom prst="line">
              <a:avLst/>
            </a:prstGeom>
            <a:noFill/>
            <a:ln w="9360" cap="sq">
              <a:solidFill>
                <a:srgbClr val="000000"/>
              </a:solidFill>
              <a:miter lim="800000"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443" name="Line 8"/>
            <p:cNvSpPr>
              <a:spLocks noChangeShapeType="1"/>
            </p:cNvSpPr>
            <p:nvPr/>
          </p:nvSpPr>
          <p:spPr bwMode="auto">
            <a:xfrm>
              <a:off x="1488" y="2699"/>
              <a:ext cx="1965" cy="562"/>
            </a:xfrm>
            <a:prstGeom prst="line">
              <a:avLst/>
            </a:prstGeom>
            <a:noFill/>
            <a:ln w="9360" cap="sq">
              <a:solidFill>
                <a:srgbClr val="000000"/>
              </a:solidFill>
              <a:miter lim="800000"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444" name="Line 9"/>
            <p:cNvSpPr>
              <a:spLocks noChangeShapeType="1"/>
            </p:cNvSpPr>
            <p:nvPr/>
          </p:nvSpPr>
          <p:spPr bwMode="auto">
            <a:xfrm flipH="1">
              <a:off x="2014" y="2688"/>
              <a:ext cx="1681" cy="573"/>
            </a:xfrm>
            <a:prstGeom prst="line">
              <a:avLst/>
            </a:prstGeom>
            <a:noFill/>
            <a:ln w="9360" cap="sq">
              <a:solidFill>
                <a:srgbClr val="000000"/>
              </a:solidFill>
              <a:miter lim="800000"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445" name="Line 10"/>
            <p:cNvSpPr>
              <a:spLocks noChangeShapeType="1"/>
            </p:cNvSpPr>
            <p:nvPr/>
          </p:nvSpPr>
          <p:spPr bwMode="auto">
            <a:xfrm flipH="1">
              <a:off x="3501" y="2688"/>
              <a:ext cx="194" cy="573"/>
            </a:xfrm>
            <a:prstGeom prst="line">
              <a:avLst/>
            </a:prstGeom>
            <a:noFill/>
            <a:ln w="9360" cap="sq">
              <a:solidFill>
                <a:srgbClr val="000000"/>
              </a:solidFill>
              <a:miter lim="800000"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8439" name="TextBox 1"/>
          <p:cNvSpPr txBox="1">
            <a:spLocks noChangeArrowheads="1"/>
          </p:cNvSpPr>
          <p:nvPr/>
        </p:nvSpPr>
        <p:spPr bwMode="auto">
          <a:xfrm>
            <a:off x="838200" y="6019800"/>
            <a:ext cx="69342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en-US" altLang="en-US" sz="2400" b="1" i="1" u="sng" dirty="0">
                <a:solidFill>
                  <a:srgbClr val="FF0000"/>
                </a:solidFill>
              </a:rPr>
              <a:t>Key concept: Linkage Disequilibrium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ext Box 1"/>
          <p:cNvSpPr txBox="1">
            <a:spLocks noChangeArrowheads="1"/>
          </p:cNvSpPr>
          <p:nvPr/>
        </p:nvSpPr>
        <p:spPr bwMode="auto">
          <a:xfrm>
            <a:off x="0" y="274638"/>
            <a:ext cx="8991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4000" dirty="0"/>
              <a:t>Association Study Design: 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4000" dirty="0"/>
              <a:t>Control Selection</a:t>
            </a:r>
          </a:p>
        </p:txBody>
      </p:sp>
      <p:sp>
        <p:nvSpPr>
          <p:cNvPr id="24579" name="Text Box 2"/>
          <p:cNvSpPr txBox="1">
            <a:spLocks noChangeArrowheads="1"/>
          </p:cNvSpPr>
          <p:nvPr/>
        </p:nvSpPr>
        <p:spPr bwMode="auto">
          <a:xfrm>
            <a:off x="304800" y="2133600"/>
            <a:ext cx="8534400" cy="441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 marL="336550" indent="-336550"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36550" algn="l"/>
                <a:tab pos="793750" algn="l"/>
                <a:tab pos="1250950" algn="l"/>
                <a:tab pos="1708150" algn="l"/>
                <a:tab pos="2165350" algn="l"/>
                <a:tab pos="2622550" algn="l"/>
                <a:tab pos="3079750" algn="l"/>
                <a:tab pos="3536950" algn="l"/>
                <a:tab pos="3994150" algn="l"/>
                <a:tab pos="4451350" algn="l"/>
                <a:tab pos="4908550" algn="l"/>
                <a:tab pos="5365750" algn="l"/>
                <a:tab pos="5822950" algn="l"/>
                <a:tab pos="6280150" algn="l"/>
                <a:tab pos="6737350" algn="l"/>
                <a:tab pos="7194550" algn="l"/>
                <a:tab pos="7651750" algn="l"/>
                <a:tab pos="8108950" algn="l"/>
                <a:tab pos="8566150" algn="l"/>
                <a:tab pos="9023350" algn="l"/>
                <a:tab pos="948055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36550" algn="l"/>
                <a:tab pos="793750" algn="l"/>
                <a:tab pos="1250950" algn="l"/>
                <a:tab pos="1708150" algn="l"/>
                <a:tab pos="2165350" algn="l"/>
                <a:tab pos="2622550" algn="l"/>
                <a:tab pos="3079750" algn="l"/>
                <a:tab pos="3536950" algn="l"/>
                <a:tab pos="3994150" algn="l"/>
                <a:tab pos="4451350" algn="l"/>
                <a:tab pos="4908550" algn="l"/>
                <a:tab pos="5365750" algn="l"/>
                <a:tab pos="5822950" algn="l"/>
                <a:tab pos="6280150" algn="l"/>
                <a:tab pos="6737350" algn="l"/>
                <a:tab pos="7194550" algn="l"/>
                <a:tab pos="7651750" algn="l"/>
                <a:tab pos="8108950" algn="l"/>
                <a:tab pos="8566150" algn="l"/>
                <a:tab pos="9023350" algn="l"/>
                <a:tab pos="948055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36550" algn="l"/>
                <a:tab pos="793750" algn="l"/>
                <a:tab pos="1250950" algn="l"/>
                <a:tab pos="1708150" algn="l"/>
                <a:tab pos="2165350" algn="l"/>
                <a:tab pos="2622550" algn="l"/>
                <a:tab pos="3079750" algn="l"/>
                <a:tab pos="3536950" algn="l"/>
                <a:tab pos="3994150" algn="l"/>
                <a:tab pos="4451350" algn="l"/>
                <a:tab pos="4908550" algn="l"/>
                <a:tab pos="5365750" algn="l"/>
                <a:tab pos="5822950" algn="l"/>
                <a:tab pos="6280150" algn="l"/>
                <a:tab pos="6737350" algn="l"/>
                <a:tab pos="7194550" algn="l"/>
                <a:tab pos="7651750" algn="l"/>
                <a:tab pos="8108950" algn="l"/>
                <a:tab pos="8566150" algn="l"/>
                <a:tab pos="9023350" algn="l"/>
                <a:tab pos="948055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36550" algn="l"/>
                <a:tab pos="793750" algn="l"/>
                <a:tab pos="1250950" algn="l"/>
                <a:tab pos="1708150" algn="l"/>
                <a:tab pos="2165350" algn="l"/>
                <a:tab pos="2622550" algn="l"/>
                <a:tab pos="3079750" algn="l"/>
                <a:tab pos="3536950" algn="l"/>
                <a:tab pos="3994150" algn="l"/>
                <a:tab pos="4451350" algn="l"/>
                <a:tab pos="4908550" algn="l"/>
                <a:tab pos="5365750" algn="l"/>
                <a:tab pos="5822950" algn="l"/>
                <a:tab pos="6280150" algn="l"/>
                <a:tab pos="6737350" algn="l"/>
                <a:tab pos="7194550" algn="l"/>
                <a:tab pos="7651750" algn="l"/>
                <a:tab pos="8108950" algn="l"/>
                <a:tab pos="8566150" algn="l"/>
                <a:tab pos="9023350" algn="l"/>
                <a:tab pos="948055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36550" algn="l"/>
                <a:tab pos="793750" algn="l"/>
                <a:tab pos="1250950" algn="l"/>
                <a:tab pos="1708150" algn="l"/>
                <a:tab pos="2165350" algn="l"/>
                <a:tab pos="2622550" algn="l"/>
                <a:tab pos="3079750" algn="l"/>
                <a:tab pos="3536950" algn="l"/>
                <a:tab pos="3994150" algn="l"/>
                <a:tab pos="4451350" algn="l"/>
                <a:tab pos="4908550" algn="l"/>
                <a:tab pos="5365750" algn="l"/>
                <a:tab pos="5822950" algn="l"/>
                <a:tab pos="6280150" algn="l"/>
                <a:tab pos="6737350" algn="l"/>
                <a:tab pos="7194550" algn="l"/>
                <a:tab pos="7651750" algn="l"/>
                <a:tab pos="8108950" algn="l"/>
                <a:tab pos="8566150" algn="l"/>
                <a:tab pos="9023350" algn="l"/>
                <a:tab pos="948055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36550" algn="l"/>
                <a:tab pos="793750" algn="l"/>
                <a:tab pos="1250950" algn="l"/>
                <a:tab pos="1708150" algn="l"/>
                <a:tab pos="2165350" algn="l"/>
                <a:tab pos="2622550" algn="l"/>
                <a:tab pos="3079750" algn="l"/>
                <a:tab pos="3536950" algn="l"/>
                <a:tab pos="3994150" algn="l"/>
                <a:tab pos="4451350" algn="l"/>
                <a:tab pos="4908550" algn="l"/>
                <a:tab pos="5365750" algn="l"/>
                <a:tab pos="5822950" algn="l"/>
                <a:tab pos="6280150" algn="l"/>
                <a:tab pos="6737350" algn="l"/>
                <a:tab pos="7194550" algn="l"/>
                <a:tab pos="7651750" algn="l"/>
                <a:tab pos="8108950" algn="l"/>
                <a:tab pos="8566150" algn="l"/>
                <a:tab pos="9023350" algn="l"/>
                <a:tab pos="948055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36550" algn="l"/>
                <a:tab pos="793750" algn="l"/>
                <a:tab pos="1250950" algn="l"/>
                <a:tab pos="1708150" algn="l"/>
                <a:tab pos="2165350" algn="l"/>
                <a:tab pos="2622550" algn="l"/>
                <a:tab pos="3079750" algn="l"/>
                <a:tab pos="3536950" algn="l"/>
                <a:tab pos="3994150" algn="l"/>
                <a:tab pos="4451350" algn="l"/>
                <a:tab pos="4908550" algn="l"/>
                <a:tab pos="5365750" algn="l"/>
                <a:tab pos="5822950" algn="l"/>
                <a:tab pos="6280150" algn="l"/>
                <a:tab pos="6737350" algn="l"/>
                <a:tab pos="7194550" algn="l"/>
                <a:tab pos="7651750" algn="l"/>
                <a:tab pos="8108950" algn="l"/>
                <a:tab pos="8566150" algn="l"/>
                <a:tab pos="9023350" algn="l"/>
                <a:tab pos="948055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36550" algn="l"/>
                <a:tab pos="793750" algn="l"/>
                <a:tab pos="1250950" algn="l"/>
                <a:tab pos="1708150" algn="l"/>
                <a:tab pos="2165350" algn="l"/>
                <a:tab pos="2622550" algn="l"/>
                <a:tab pos="3079750" algn="l"/>
                <a:tab pos="3536950" algn="l"/>
                <a:tab pos="3994150" algn="l"/>
                <a:tab pos="4451350" algn="l"/>
                <a:tab pos="4908550" algn="l"/>
                <a:tab pos="5365750" algn="l"/>
                <a:tab pos="5822950" algn="l"/>
                <a:tab pos="6280150" algn="l"/>
                <a:tab pos="6737350" algn="l"/>
                <a:tab pos="7194550" algn="l"/>
                <a:tab pos="7651750" algn="l"/>
                <a:tab pos="8108950" algn="l"/>
                <a:tab pos="8566150" algn="l"/>
                <a:tab pos="9023350" algn="l"/>
                <a:tab pos="948055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36550" algn="l"/>
                <a:tab pos="793750" algn="l"/>
                <a:tab pos="1250950" algn="l"/>
                <a:tab pos="1708150" algn="l"/>
                <a:tab pos="2165350" algn="l"/>
                <a:tab pos="2622550" algn="l"/>
                <a:tab pos="3079750" algn="l"/>
                <a:tab pos="3536950" algn="l"/>
                <a:tab pos="3994150" algn="l"/>
                <a:tab pos="4451350" algn="l"/>
                <a:tab pos="4908550" algn="l"/>
                <a:tab pos="5365750" algn="l"/>
                <a:tab pos="5822950" algn="l"/>
                <a:tab pos="6280150" algn="l"/>
                <a:tab pos="6737350" algn="l"/>
                <a:tab pos="7194550" algn="l"/>
                <a:tab pos="7651750" algn="l"/>
                <a:tab pos="8108950" algn="l"/>
                <a:tab pos="8566150" algn="l"/>
                <a:tab pos="9023350" algn="l"/>
                <a:tab pos="948055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eaLnBrk="1" hangingPunct="1">
              <a:buFont typeface="Arial" panose="020B0604020202020204" pitchFamily="34" charset="0"/>
              <a:buChar char="•"/>
            </a:pPr>
            <a:r>
              <a:rPr lang="en-US" altLang="en-US" dirty="0"/>
              <a:t>Controls should be:</a:t>
            </a:r>
          </a:p>
          <a:p>
            <a:pPr lvl="1" eaLnBrk="1" hangingPunct="1">
              <a:buFont typeface="Arial" panose="020B0604020202020204" pitchFamily="34" charset="0"/>
              <a:buChar char="•"/>
            </a:pPr>
            <a:r>
              <a:rPr lang="en-US" altLang="en-US" dirty="0"/>
              <a:t>Selected f</a:t>
            </a:r>
            <a:r>
              <a:rPr lang="en-US" altLang="en-US" dirty="0">
                <a:cs typeface="Times New Roman" panose="02020603050405020304" pitchFamily="18" charset="0"/>
              </a:rPr>
              <a:t>rom the cases’ source population</a:t>
            </a:r>
          </a:p>
          <a:p>
            <a:pPr lvl="1" eaLnBrk="1" hangingPunct="1">
              <a:buFont typeface="Arial" panose="020B0604020202020204" pitchFamily="34" charset="0"/>
              <a:buChar char="•"/>
            </a:pPr>
            <a:r>
              <a:rPr lang="en-US" altLang="en-US" dirty="0">
                <a:cs typeface="Times New Roman" panose="02020603050405020304" pitchFamily="18" charset="0"/>
              </a:rPr>
              <a:t>those individuals who, if they were diseased, would become cases</a:t>
            </a:r>
          </a:p>
        </p:txBody>
      </p:sp>
    </p:spTree>
    <p:extLst>
      <p:ext uri="{BB962C8B-B14F-4D97-AF65-F5344CB8AC3E}">
        <p14:creationId xmlns:p14="http://schemas.microsoft.com/office/powerpoint/2010/main" val="488510655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274638"/>
            <a:ext cx="8226425" cy="1139825"/>
          </a:xfrm>
        </p:spPr>
        <p:txBody>
          <a:bodyPr>
            <a:normAutofit/>
          </a:bodyPr>
          <a:lstStyle/>
          <a:p>
            <a: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4000" dirty="0">
                <a:cs typeface="Droid Sans Fallback" charset="0"/>
              </a:rPr>
              <a:t>Population Stratification</a:t>
            </a:r>
          </a:p>
        </p:txBody>
      </p:sp>
      <p:pic>
        <p:nvPicPr>
          <p:cNvPr id="4505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6456" y="2921492"/>
            <a:ext cx="6067923" cy="3585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sp>
        <p:nvSpPr>
          <p:cNvPr id="45059" name="Rectangle 3"/>
          <p:cNvSpPr>
            <a:spLocks noChangeArrowheads="1"/>
          </p:cNvSpPr>
          <p:nvPr/>
        </p:nvSpPr>
        <p:spPr bwMode="auto">
          <a:xfrm>
            <a:off x="4309179" y="6454227"/>
            <a:ext cx="5001357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 anchor="ctr"/>
          <a:lstStyle/>
          <a:p>
            <a:pPr marL="342900" indent="-333375" algn="ctr" eaLnBrk="0" hangingPunct="0">
              <a:spcBef>
                <a:spcPts val="800"/>
              </a:spcBef>
              <a:tabLst>
                <a:tab pos="342900" algn="l"/>
                <a:tab pos="800100" algn="l"/>
                <a:tab pos="1257300" algn="l"/>
                <a:tab pos="1714500" algn="l"/>
                <a:tab pos="2171700" algn="l"/>
                <a:tab pos="2628900" algn="l"/>
                <a:tab pos="3086100" algn="l"/>
                <a:tab pos="3543300" algn="l"/>
                <a:tab pos="4000500" algn="l"/>
                <a:tab pos="4457700" algn="l"/>
                <a:tab pos="4914900" algn="l"/>
                <a:tab pos="5372100" algn="l"/>
                <a:tab pos="5829300" algn="l"/>
                <a:tab pos="6286500" algn="l"/>
                <a:tab pos="6743700" algn="l"/>
                <a:tab pos="7200900" algn="l"/>
                <a:tab pos="7658100" algn="l"/>
                <a:tab pos="8115300" algn="l"/>
                <a:tab pos="8572500" algn="l"/>
                <a:tab pos="9029700" algn="l"/>
                <a:tab pos="9486900" algn="l"/>
              </a:tabLst>
            </a:pPr>
            <a:r>
              <a:rPr lang="en-US" dirty="0">
                <a:solidFill>
                  <a:srgbClr val="000000"/>
                </a:solidFill>
              </a:rPr>
              <a:t>Balding, Nature Reviews Genetics 2010</a:t>
            </a:r>
          </a:p>
        </p:txBody>
      </p:sp>
      <p:sp>
        <p:nvSpPr>
          <p:cNvPr id="45060" name="Text Box 4"/>
          <p:cNvSpPr txBox="1">
            <a:spLocks noChangeArrowheads="1"/>
          </p:cNvSpPr>
          <p:nvPr/>
        </p:nvSpPr>
        <p:spPr bwMode="auto">
          <a:xfrm>
            <a:off x="166538" y="1228242"/>
            <a:ext cx="8977462" cy="2560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5000" rIns="90000" bIns="45000"/>
          <a:lstStyle>
            <a:lvl1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marL="342900" indent="-342900" eaLnBrk="1" hangingPunct="1">
              <a:buSzPct val="125000"/>
              <a:buFont typeface="Arial"/>
              <a:buChar char="•"/>
            </a:pPr>
            <a:r>
              <a:rPr lang="en-US" sz="3200" dirty="0">
                <a:solidFill>
                  <a:srgbClr val="000000"/>
                </a:solidFill>
                <a:cs typeface="Droid Sans Fallback" charset="0"/>
              </a:rPr>
              <a:t>Two populations have different allele frequencies and background rates of disease.</a:t>
            </a:r>
          </a:p>
          <a:p>
            <a:pPr marL="342900" indent="-342900" eaLnBrk="1" hangingPunct="1">
              <a:buSzPct val="125000"/>
              <a:buFont typeface="Arial"/>
              <a:buChar char="•"/>
            </a:pPr>
            <a:r>
              <a:rPr lang="en-US" sz="3200" dirty="0">
                <a:solidFill>
                  <a:srgbClr val="000000"/>
                </a:solidFill>
                <a:cs typeface="Droid Sans Fallback" charset="0"/>
              </a:rPr>
              <a:t>Can lead to biased association results.</a:t>
            </a:r>
          </a:p>
        </p:txBody>
      </p:sp>
    </p:spTree>
    <p:extLst>
      <p:ext uri="{BB962C8B-B14F-4D97-AF65-F5344CB8AC3E}">
        <p14:creationId xmlns:p14="http://schemas.microsoft.com/office/powerpoint/2010/main" val="3296631700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67203" y="1884017"/>
            <a:ext cx="8229600" cy="45259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4000" dirty="0"/>
              <a:t>How can we address the potential bias due to population stratification?</a:t>
            </a:r>
          </a:p>
        </p:txBody>
      </p:sp>
    </p:spTree>
    <p:extLst>
      <p:ext uri="{BB962C8B-B14F-4D97-AF65-F5344CB8AC3E}">
        <p14:creationId xmlns:p14="http://schemas.microsoft.com/office/powerpoint/2010/main" val="397227434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Text Box 1"/>
          <p:cNvSpPr txBox="1">
            <a:spLocks noChangeArrowheads="1"/>
          </p:cNvSpPr>
          <p:nvPr/>
        </p:nvSpPr>
        <p:spPr bwMode="auto">
          <a:xfrm>
            <a:off x="0" y="228600"/>
            <a:ext cx="9144000" cy="990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4000" dirty="0"/>
              <a:t>Addressing Population Stratification</a:t>
            </a:r>
          </a:p>
        </p:txBody>
      </p:sp>
      <p:sp>
        <p:nvSpPr>
          <p:cNvPr id="51203" name="Text Box 2"/>
          <p:cNvSpPr txBox="1">
            <a:spLocks noChangeArrowheads="1"/>
          </p:cNvSpPr>
          <p:nvPr/>
        </p:nvSpPr>
        <p:spPr bwMode="auto">
          <a:xfrm>
            <a:off x="609600" y="1333500"/>
            <a:ext cx="7772400" cy="5372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 marL="427038" indent="-215900"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 marL="642938" indent="-212725"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eaLnBrk="1" hangingPunct="1">
              <a:lnSpc>
                <a:spcPct val="70000"/>
              </a:lnSpc>
              <a:spcBef>
                <a:spcPts val="500"/>
              </a:spcBef>
              <a:buSzPct val="45000"/>
              <a:buFont typeface="Wingdings" panose="05000000000000000000" pitchFamily="2" charset="2"/>
              <a:buChar char=""/>
            </a:pPr>
            <a:r>
              <a:rPr lang="en-US" altLang="en-US" sz="20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cs typeface="Times New Roman" panose="02020603050405020304" pitchFamily="18" charset="0"/>
              </a:rPr>
              <a:t>Match on self-reported ancestry. </a:t>
            </a:r>
          </a:p>
          <a:p>
            <a:pPr eaLnBrk="1" hangingPunct="1">
              <a:lnSpc>
                <a:spcPct val="70000"/>
              </a:lnSpc>
              <a:spcBef>
                <a:spcPts val="500"/>
              </a:spcBef>
              <a:buSzPct val="45000"/>
              <a:buFont typeface="Wingdings" panose="05000000000000000000" pitchFamily="2" charset="2"/>
              <a:buChar char=""/>
            </a:pPr>
            <a:r>
              <a:rPr lang="en-US" altLang="en-US" sz="2400" dirty="0">
                <a:cs typeface="Times New Roman" panose="02020603050405020304" pitchFamily="18" charset="0"/>
              </a:rPr>
              <a:t> Undertake family-based study</a:t>
            </a:r>
          </a:p>
          <a:p>
            <a:pPr eaLnBrk="1" hangingPunct="1">
              <a:lnSpc>
                <a:spcPct val="70000"/>
              </a:lnSpc>
              <a:spcBef>
                <a:spcPts val="500"/>
              </a:spcBef>
              <a:buSzPct val="45000"/>
            </a:pPr>
            <a:r>
              <a:rPr lang="en-US" altLang="en-US" sz="2000" dirty="0">
                <a:cs typeface="Times New Roman" panose="02020603050405020304" pitchFamily="18" charset="0"/>
              </a:rPr>
              <a:t> </a:t>
            </a:r>
          </a:p>
          <a:p>
            <a:pPr eaLnBrk="1" hangingPunct="1">
              <a:lnSpc>
                <a:spcPct val="70000"/>
              </a:lnSpc>
              <a:spcBef>
                <a:spcPts val="500"/>
              </a:spcBef>
              <a:buSzPct val="45000"/>
            </a:pPr>
            <a:r>
              <a:rPr lang="en-US" altLang="en-US" sz="2400" dirty="0">
                <a:cs typeface="Times New Roman" panose="02020603050405020304" pitchFamily="18" charset="0"/>
              </a:rPr>
              <a:t>Genomic control (</a:t>
            </a:r>
            <a:r>
              <a:rPr lang="en-US" altLang="en-US" sz="2400" dirty="0"/>
              <a:t>PMID: 11315092) </a:t>
            </a:r>
          </a:p>
          <a:p>
            <a:pPr lvl="1" eaLnBrk="1" hangingPunct="1">
              <a:lnSpc>
                <a:spcPct val="70000"/>
              </a:lnSpc>
              <a:spcBef>
                <a:spcPts val="450"/>
              </a:spcBef>
              <a:buSzPct val="45000"/>
              <a:buFont typeface="Wingdings" panose="05000000000000000000" pitchFamily="2" charset="2"/>
              <a:buChar char=""/>
            </a:pPr>
            <a:r>
              <a:rPr lang="en-US" altLang="en-US" sz="1800" dirty="0"/>
              <a:t>Non-central chi-square </a:t>
            </a:r>
            <a:r>
              <a:rPr lang="en-US" altLang="en-US" sz="1800" dirty="0">
                <a:latin typeface="Symbol" panose="05050102010706020507" pitchFamily="18" charset="2"/>
              </a:rPr>
              <a:t></a:t>
            </a:r>
            <a:r>
              <a:rPr lang="en-US" altLang="en-US" sz="1800" dirty="0"/>
              <a:t> = median of all </a:t>
            </a:r>
            <a:r>
              <a:rPr lang="en-US" altLang="en-US" sz="1800" dirty="0">
                <a:latin typeface="Symbol" panose="05050102010706020507" pitchFamily="18" charset="2"/>
              </a:rPr>
              <a:t></a:t>
            </a:r>
            <a:r>
              <a:rPr lang="en-US" altLang="en-US" sz="1800" baseline="30000" dirty="0">
                <a:cs typeface="Times New Roman" panose="02020603050405020304" pitchFamily="18" charset="0"/>
              </a:rPr>
              <a:t>2</a:t>
            </a:r>
            <a:r>
              <a:rPr lang="en-US" altLang="en-US" sz="1800" dirty="0"/>
              <a:t> tests in the sample</a:t>
            </a:r>
          </a:p>
          <a:p>
            <a:pPr lvl="1" eaLnBrk="1" hangingPunct="1">
              <a:lnSpc>
                <a:spcPct val="70000"/>
              </a:lnSpc>
              <a:spcBef>
                <a:spcPts val="500"/>
              </a:spcBef>
              <a:buSzPct val="45000"/>
              <a:buFont typeface="Wingdings" panose="05000000000000000000" pitchFamily="2" charset="2"/>
              <a:buChar char=""/>
            </a:pPr>
            <a:r>
              <a:rPr lang="en-US" altLang="en-US" sz="1800" dirty="0">
                <a:cs typeface="Times New Roman" panose="02020603050405020304" pitchFamily="18" charset="0"/>
              </a:rPr>
              <a:t>Adjust all test statistics for inflation due to empirical chi-square distribution (</a:t>
            </a:r>
            <a:r>
              <a:rPr lang="en-US" altLang="en-US" sz="1800" dirty="0">
                <a:latin typeface="Symbol" panose="05050102010706020507" pitchFamily="18" charset="2"/>
              </a:rPr>
              <a:t></a:t>
            </a:r>
            <a:r>
              <a:rPr lang="en-US" altLang="en-US" sz="1800" baseline="30000" dirty="0">
                <a:cs typeface="Times New Roman" panose="02020603050405020304" pitchFamily="18" charset="0"/>
              </a:rPr>
              <a:t>2</a:t>
            </a:r>
            <a:r>
              <a:rPr lang="en-US" altLang="en-US" sz="1800" baseline="-25000" dirty="0">
                <a:cs typeface="Times New Roman" panose="02020603050405020304" pitchFamily="18" charset="0"/>
              </a:rPr>
              <a:t>new</a:t>
            </a:r>
            <a:r>
              <a:rPr lang="en-US" altLang="en-US" sz="1800" dirty="0">
                <a:cs typeface="Times New Roman" panose="02020603050405020304" pitchFamily="18" charset="0"/>
              </a:rPr>
              <a:t> = </a:t>
            </a:r>
            <a:r>
              <a:rPr lang="en-US" altLang="en-US" sz="1800" dirty="0">
                <a:latin typeface="Symbol" panose="05050102010706020507" pitchFamily="18" charset="2"/>
              </a:rPr>
              <a:t></a:t>
            </a:r>
            <a:r>
              <a:rPr lang="en-US" altLang="en-US" sz="1800" baseline="30000" dirty="0">
                <a:cs typeface="Times New Roman" panose="02020603050405020304" pitchFamily="18" charset="0"/>
              </a:rPr>
              <a:t>2</a:t>
            </a:r>
            <a:r>
              <a:rPr lang="en-US" altLang="en-US" sz="1800" baseline="-25000" dirty="0">
                <a:cs typeface="Times New Roman" panose="02020603050405020304" pitchFamily="18" charset="0"/>
              </a:rPr>
              <a:t>old</a:t>
            </a:r>
            <a:r>
              <a:rPr lang="en-US" altLang="en-US" sz="1800" dirty="0">
                <a:cs typeface="Times New Roman" panose="02020603050405020304" pitchFamily="18" charset="0"/>
              </a:rPr>
              <a:t>/</a:t>
            </a:r>
            <a:r>
              <a:rPr lang="en-US" altLang="en-US" sz="1600" dirty="0">
                <a:latin typeface="Symbol" panose="05050102010706020507" pitchFamily="18" charset="2"/>
              </a:rPr>
              <a:t></a:t>
            </a:r>
            <a:r>
              <a:rPr lang="en-US" altLang="en-US" sz="1800" dirty="0">
                <a:cs typeface="Times New Roman" panose="02020603050405020304" pitchFamily="18" charset="0"/>
              </a:rPr>
              <a:t>)</a:t>
            </a:r>
          </a:p>
          <a:p>
            <a:pPr lvl="1" eaLnBrk="1" hangingPunct="1">
              <a:lnSpc>
                <a:spcPct val="70000"/>
              </a:lnSpc>
              <a:spcBef>
                <a:spcPts val="500"/>
              </a:spcBef>
              <a:buSzPct val="45000"/>
              <a:buFont typeface="Wingdings" panose="05000000000000000000" pitchFamily="2" charset="2"/>
              <a:buChar char=""/>
            </a:pPr>
            <a:r>
              <a:rPr lang="en-US" altLang="en-US" sz="1800" dirty="0">
                <a:cs typeface="Times New Roman" panose="02020603050405020304" pitchFamily="18" charset="0"/>
              </a:rPr>
              <a:t>Critiques: An average across the genome, and may </a:t>
            </a:r>
            <a:r>
              <a:rPr lang="en-US" altLang="en-US" sz="1800" b="1" dirty="0">
                <a:cs typeface="Times New Roman" panose="02020603050405020304" pitchFamily="18" charset="0"/>
              </a:rPr>
              <a:t>over</a:t>
            </a:r>
            <a:r>
              <a:rPr lang="en-US" altLang="en-US" sz="1800" dirty="0">
                <a:cs typeface="Times New Roman" panose="02020603050405020304" pitchFamily="18" charset="0"/>
              </a:rPr>
              <a:t> or under correct for individual tests</a:t>
            </a:r>
          </a:p>
          <a:p>
            <a:pPr lvl="1" eaLnBrk="1" hangingPunct="1">
              <a:lnSpc>
                <a:spcPct val="70000"/>
              </a:lnSpc>
              <a:spcBef>
                <a:spcPts val="500"/>
              </a:spcBef>
              <a:buSzPct val="45000"/>
              <a:buFont typeface="Wingdings" panose="05000000000000000000" pitchFamily="2" charset="2"/>
              <a:buChar char=""/>
            </a:pPr>
            <a:endParaRPr lang="en-US" altLang="en-US" sz="1800" dirty="0">
              <a:cs typeface="Times New Roman" panose="02020603050405020304" pitchFamily="18" charset="0"/>
            </a:endParaRPr>
          </a:p>
          <a:p>
            <a:pPr indent="-215900" eaLnBrk="1" hangingPunct="1">
              <a:lnSpc>
                <a:spcPct val="70000"/>
              </a:lnSpc>
              <a:spcBef>
                <a:spcPts val="500"/>
              </a:spcBef>
              <a:buSzPct val="45000"/>
            </a:pPr>
            <a:endParaRPr lang="en-US" altLang="en-US" sz="2400" dirty="0">
              <a:cs typeface="Times New Roman" panose="02020603050405020304" pitchFamily="18" charset="0"/>
            </a:endParaRPr>
          </a:p>
          <a:p>
            <a:pPr indent="-215900" eaLnBrk="1" hangingPunct="1">
              <a:lnSpc>
                <a:spcPct val="70000"/>
              </a:lnSpc>
              <a:spcBef>
                <a:spcPts val="500"/>
              </a:spcBef>
              <a:buSzPct val="45000"/>
            </a:pPr>
            <a:r>
              <a:rPr lang="en-US" altLang="en-US" sz="2400" dirty="0">
                <a:cs typeface="Times New Roman" panose="02020603050405020304" pitchFamily="18" charset="0"/>
              </a:rPr>
              <a:t>Ancestry Principal Components (more in GWAS lecture)</a:t>
            </a:r>
          </a:p>
          <a:p>
            <a:pPr lvl="1" eaLnBrk="1" hangingPunct="1">
              <a:lnSpc>
                <a:spcPct val="70000"/>
              </a:lnSpc>
              <a:spcBef>
                <a:spcPts val="500"/>
              </a:spcBef>
              <a:buSzPct val="45000"/>
              <a:buFont typeface="Wingdings" panose="05000000000000000000" pitchFamily="2" charset="2"/>
              <a:buChar char=""/>
            </a:pPr>
            <a:r>
              <a:rPr lang="en-US" altLang="en-US" sz="1800" dirty="0" err="1">
                <a:cs typeface="Times New Roman" panose="02020603050405020304" pitchFamily="18" charset="0"/>
              </a:rPr>
              <a:t>Eigenstrat</a:t>
            </a:r>
            <a:r>
              <a:rPr lang="en-US" altLang="en-US" sz="1800" dirty="0">
                <a:cs typeface="Times New Roman" panose="02020603050405020304" pitchFamily="18" charset="0"/>
              </a:rPr>
              <a:t> (</a:t>
            </a:r>
            <a:r>
              <a:rPr lang="en-US" altLang="en-US" sz="1800" dirty="0"/>
              <a:t>PMID: 16862161)</a:t>
            </a:r>
          </a:p>
          <a:p>
            <a:pPr lvl="1" eaLnBrk="1" hangingPunct="1">
              <a:lnSpc>
                <a:spcPct val="70000"/>
              </a:lnSpc>
              <a:spcBef>
                <a:spcPts val="500"/>
              </a:spcBef>
              <a:buSzPct val="45000"/>
              <a:buFont typeface="Wingdings" panose="05000000000000000000" pitchFamily="2" charset="2"/>
              <a:buChar char=""/>
            </a:pPr>
            <a:r>
              <a:rPr lang="en-US" altLang="en-US" sz="1800" dirty="0">
                <a:cs typeface="Times New Roman" panose="02020603050405020304" pitchFamily="18" charset="0"/>
              </a:rPr>
              <a:t>Adjust regression model for principal component values which serve as a proxy for ancestry</a:t>
            </a:r>
          </a:p>
          <a:p>
            <a:pPr eaLnBrk="1" hangingPunct="1">
              <a:buSzPct val="45000"/>
            </a:pPr>
            <a:endParaRPr lang="en-US" altLang="en-US" sz="2400" dirty="0">
              <a:cs typeface="Times New Roman" panose="02020603050405020304" pitchFamily="18" charset="0"/>
            </a:endParaRPr>
          </a:p>
          <a:p>
            <a:pPr eaLnBrk="1" hangingPunct="1">
              <a:buSzPct val="45000"/>
            </a:pPr>
            <a:r>
              <a:rPr lang="en-US" altLang="en-US" sz="2400" dirty="0">
                <a:cs typeface="Times New Roman" panose="02020603050405020304" pitchFamily="18" charset="0"/>
              </a:rPr>
              <a:t>Mixed model (</a:t>
            </a:r>
            <a:r>
              <a:rPr lang="en-US" altLang="en-US" sz="2000" dirty="0">
                <a:cs typeface="Times New Roman" panose="02020603050405020304" pitchFamily="18" charset="0"/>
              </a:rPr>
              <a:t>more in GWAS lecture (PMID 20562875))</a:t>
            </a:r>
          </a:p>
          <a:p>
            <a:pPr eaLnBrk="1" hangingPunct="1">
              <a:buSzPct val="45000"/>
            </a:pPr>
            <a:r>
              <a:rPr lang="en-US" altLang="en-US" sz="2000" dirty="0">
                <a:cs typeface="Times New Roman" panose="02020603050405020304" pitchFamily="18" charset="0"/>
              </a:rPr>
              <a:t>		Idea is to condition on the rest of the genome</a:t>
            </a:r>
          </a:p>
        </p:txBody>
      </p:sp>
    </p:spTree>
    <p:extLst>
      <p:ext uri="{BB962C8B-B14F-4D97-AF65-F5344CB8AC3E}">
        <p14:creationId xmlns:p14="http://schemas.microsoft.com/office/powerpoint/2010/main" val="161114541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Arial"/>
        <a:ea typeface="Microsoft YaHei"/>
        <a:cs typeface=""/>
      </a:majorFont>
      <a:minorFont>
        <a:latin typeface="Arial"/>
        <a:ea typeface="Microsoft YaHei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tabLst/>
          <a:defRPr kumimoji="0" lang="en-GB" altLang="en-US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panose="020B0604020202020204" pitchFamily="34" charset="0"/>
            <a:ea typeface="Microsoft YaHei" panose="020B0503020204020204" pitchFamily="34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tabLst/>
          <a:defRPr kumimoji="0" lang="en-GB" altLang="en-US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panose="020B0604020202020204" pitchFamily="34" charset="0"/>
            <a:ea typeface="Microsoft YaHei" panose="020B0503020204020204" pitchFamily="34" charset="-122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tabLst/>
          <a:defRPr kumimoji="0" lang="en-GB" altLang="en-US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panose="020B0604020202020204" pitchFamily="34" charset="0"/>
            <a:ea typeface="Microsoft YaHei" panose="020B0503020204020204" pitchFamily="34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tabLst/>
          <a:defRPr kumimoji="0" lang="en-GB" altLang="en-US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panose="020B0604020202020204" pitchFamily="34" charset="0"/>
            <a:ea typeface="Microsoft YaHei" panose="020B0503020204020204" pitchFamily="34" charset="-122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36125</TotalTime>
  <Words>1105</Words>
  <Application>Microsoft Macintosh PowerPoint</Application>
  <PresentationFormat>On-screen Show (4:3)</PresentationFormat>
  <Paragraphs>323</Paragraphs>
  <Slides>29</Slides>
  <Notes>24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29</vt:i4>
      </vt:variant>
    </vt:vector>
  </HeadingPairs>
  <TitlesOfParts>
    <vt:vector size="39" baseType="lpstr">
      <vt:lpstr>Arial</vt:lpstr>
      <vt:lpstr>Calibri</vt:lpstr>
      <vt:lpstr>Courier</vt:lpstr>
      <vt:lpstr>Franklin Gothic Medium</vt:lpstr>
      <vt:lpstr>Gill Sans</vt:lpstr>
      <vt:lpstr>Symbol</vt:lpstr>
      <vt:lpstr>Times New Roman</vt:lpstr>
      <vt:lpstr>Wingdings</vt:lpstr>
      <vt:lpstr>Office Theme</vt:lpstr>
      <vt:lpstr>Office Theme</vt:lpstr>
      <vt:lpstr>PowerPoint Presentation</vt:lpstr>
      <vt:lpstr>PowerPoint Presentation</vt:lpstr>
      <vt:lpstr>PowerPoint Presentation</vt:lpstr>
      <vt:lpstr>Association Study Approaches</vt:lpstr>
      <vt:lpstr>PowerPoint Presentation</vt:lpstr>
      <vt:lpstr>PowerPoint Presentation</vt:lpstr>
      <vt:lpstr>Population Stratification</vt:lpstr>
      <vt:lpstr>PowerPoint Presentation</vt:lpstr>
      <vt:lpstr>PowerPoint Presentation</vt:lpstr>
      <vt:lpstr>PowerPoint Presentation</vt:lpstr>
      <vt:lpstr>Adjusting for Principal Components</vt:lpstr>
      <vt:lpstr>PowerPoint Presentation</vt:lpstr>
      <vt:lpstr>PowerPoint Presentation</vt:lpstr>
      <vt:lpstr>PowerPoint Presentation</vt:lpstr>
      <vt:lpstr>Chi squared test for Association</vt:lpstr>
      <vt:lpstr>Example: Testing for Association</vt:lpstr>
      <vt:lpstr>Testing for Association</vt:lpstr>
      <vt:lpstr>Genetic Model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4. Statistical Power</vt:lpstr>
      <vt:lpstr>Statistical Power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 Slide Title</dc:title>
  <dc:subject/>
  <dc:creator>Thomas Hoffmann</dc:creator>
  <cp:keywords/>
  <dc:description/>
  <cp:lastModifiedBy>Witte, John</cp:lastModifiedBy>
  <cp:revision>50</cp:revision>
  <cp:lastPrinted>2016-02-01T23:50:18Z</cp:lastPrinted>
  <dcterms:created xsi:type="dcterms:W3CDTF">2013-01-27T03:36:07Z</dcterms:created>
  <dcterms:modified xsi:type="dcterms:W3CDTF">2019-01-21T18:05:54Z</dcterms:modified>
</cp:coreProperties>
</file>